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66" r:id="rId5"/>
  </p:sldMasterIdLst>
  <p:notesMasterIdLst>
    <p:notesMasterId r:id="rId61"/>
  </p:notesMasterIdLst>
  <p:handoutMasterIdLst>
    <p:handoutMasterId r:id="rId62"/>
  </p:handoutMasterIdLst>
  <p:sldIdLst>
    <p:sldId id="1903" r:id="rId6"/>
    <p:sldId id="1904" r:id="rId7"/>
    <p:sldId id="1905" r:id="rId8"/>
    <p:sldId id="1906" r:id="rId9"/>
    <p:sldId id="1910" r:id="rId10"/>
    <p:sldId id="1907" r:id="rId11"/>
    <p:sldId id="1908" r:id="rId12"/>
    <p:sldId id="1909" r:id="rId13"/>
    <p:sldId id="1949" r:id="rId14"/>
    <p:sldId id="1912" r:id="rId15"/>
    <p:sldId id="1919" r:id="rId16"/>
    <p:sldId id="1914" r:id="rId17"/>
    <p:sldId id="1915" r:id="rId18"/>
    <p:sldId id="1920" r:id="rId19"/>
    <p:sldId id="1921" r:id="rId20"/>
    <p:sldId id="1916" r:id="rId21"/>
    <p:sldId id="1922" r:id="rId22"/>
    <p:sldId id="1917" r:id="rId23"/>
    <p:sldId id="1923" r:id="rId24"/>
    <p:sldId id="1924" r:id="rId25"/>
    <p:sldId id="1925" r:id="rId26"/>
    <p:sldId id="1926" r:id="rId27"/>
    <p:sldId id="1927" r:id="rId28"/>
    <p:sldId id="1929" r:id="rId29"/>
    <p:sldId id="1928" r:id="rId30"/>
    <p:sldId id="1930" r:id="rId31"/>
    <p:sldId id="1931" r:id="rId32"/>
    <p:sldId id="1932" r:id="rId33"/>
    <p:sldId id="1933" r:id="rId34"/>
    <p:sldId id="1934" r:id="rId35"/>
    <p:sldId id="1936" r:id="rId36"/>
    <p:sldId id="1937" r:id="rId37"/>
    <p:sldId id="1935" r:id="rId38"/>
    <p:sldId id="1939" r:id="rId39"/>
    <p:sldId id="1940" r:id="rId40"/>
    <p:sldId id="1941" r:id="rId41"/>
    <p:sldId id="1942" r:id="rId42"/>
    <p:sldId id="1943" r:id="rId43"/>
    <p:sldId id="1945" r:id="rId44"/>
    <p:sldId id="1946" r:id="rId45"/>
    <p:sldId id="1944" r:id="rId46"/>
    <p:sldId id="1947" r:id="rId47"/>
    <p:sldId id="1948" r:id="rId48"/>
    <p:sldId id="1950" r:id="rId49"/>
    <p:sldId id="1951" r:id="rId50"/>
    <p:sldId id="1952" r:id="rId51"/>
    <p:sldId id="1953" r:id="rId52"/>
    <p:sldId id="1954" r:id="rId53"/>
    <p:sldId id="1955" r:id="rId54"/>
    <p:sldId id="1956" r:id="rId55"/>
    <p:sldId id="1959" r:id="rId56"/>
    <p:sldId id="1958" r:id="rId57"/>
    <p:sldId id="1961" r:id="rId58"/>
    <p:sldId id="1962" r:id="rId59"/>
    <p:sldId id="1898" r:id="rId60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icrosoft Ignite Tour Template - Light" id="{A073DAE3-B461-442F-A3D3-6642BD875E45}">
          <p14:sldIdLst>
            <p14:sldId id="1903"/>
            <p14:sldId id="1904"/>
            <p14:sldId id="1905"/>
            <p14:sldId id="1906"/>
            <p14:sldId id="1910"/>
            <p14:sldId id="1907"/>
            <p14:sldId id="1908"/>
            <p14:sldId id="1909"/>
            <p14:sldId id="1949"/>
            <p14:sldId id="1912"/>
            <p14:sldId id="1919"/>
            <p14:sldId id="1914"/>
            <p14:sldId id="1915"/>
            <p14:sldId id="1920"/>
            <p14:sldId id="1921"/>
            <p14:sldId id="1916"/>
            <p14:sldId id="1922"/>
            <p14:sldId id="1917"/>
            <p14:sldId id="1923"/>
            <p14:sldId id="1924"/>
            <p14:sldId id="1925"/>
            <p14:sldId id="1926"/>
            <p14:sldId id="1927"/>
            <p14:sldId id="1929"/>
            <p14:sldId id="1928"/>
            <p14:sldId id="1930"/>
            <p14:sldId id="1931"/>
            <p14:sldId id="1932"/>
            <p14:sldId id="1933"/>
            <p14:sldId id="1934"/>
            <p14:sldId id="1936"/>
            <p14:sldId id="1937"/>
            <p14:sldId id="1935"/>
            <p14:sldId id="1939"/>
            <p14:sldId id="1940"/>
            <p14:sldId id="1941"/>
            <p14:sldId id="1942"/>
            <p14:sldId id="1943"/>
            <p14:sldId id="1945"/>
            <p14:sldId id="1946"/>
            <p14:sldId id="1944"/>
            <p14:sldId id="1947"/>
            <p14:sldId id="1948"/>
            <p14:sldId id="1950"/>
            <p14:sldId id="1951"/>
            <p14:sldId id="1952"/>
            <p14:sldId id="1953"/>
            <p14:sldId id="1954"/>
            <p14:sldId id="1955"/>
            <p14:sldId id="1956"/>
            <p14:sldId id="1959"/>
            <p14:sldId id="1958"/>
            <p14:sldId id="1961"/>
            <p14:sldId id="1962"/>
            <p14:sldId id="1898"/>
          </p14:sldIdLst>
        </p14:section>
        <p14:section name="Microsoft Ignite Tour Template Dark" id="{F4084540-D66E-4DA8-8D76-A7DDA7587CA9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000000"/>
    <a:srgbClr val="282828"/>
    <a:srgbClr val="FFFFFF"/>
    <a:srgbClr val="0078D4"/>
    <a:srgbClr val="1A1A1A"/>
    <a:srgbClr val="107C10"/>
    <a:srgbClr val="004B50"/>
    <a:srgbClr val="008272"/>
    <a:srgbClr val="00B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781" autoAdjust="0"/>
  </p:normalViewPr>
  <p:slideViewPr>
    <p:cSldViewPr snapToGrid="0">
      <p:cViewPr varScale="1">
        <p:scale>
          <a:sx n="98" d="100"/>
          <a:sy n="98" d="100"/>
        </p:scale>
        <p:origin x="1074" y="78"/>
      </p:cViewPr>
      <p:guideLst/>
    </p:cSldViewPr>
  </p:slideViewPr>
  <p:outlineViewPr>
    <p:cViewPr>
      <p:scale>
        <a:sx n="33" d="100"/>
        <a:sy n="33" d="100"/>
      </p:scale>
      <p:origin x="0" y="-166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commentAuthors" Target="commentAuthors.xml"/><Relationship Id="rId68" Type="http://schemas.microsoft.com/office/2016/11/relationships/changesInfo" Target="changesInfos/changesInfo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Weiss" userId="7f973412ae00353e" providerId="LiveId" clId="{2989281D-17D2-4996-AC54-BA100CBB0CBB}"/>
    <pc:docChg chg="undo redo custSel addSld delSld modSld sldOrd modSection">
      <pc:chgData name="Thomas Weiss" userId="7f973412ae00353e" providerId="LiveId" clId="{2989281D-17D2-4996-AC54-BA100CBB0CBB}" dt="2019-02-21T05:41:29.860" v="10771"/>
      <pc:docMkLst>
        <pc:docMk/>
      </pc:docMkLst>
      <pc:sldChg chg="modSp modTransition">
        <pc:chgData name="Thomas Weiss" userId="7f973412ae00353e" providerId="LiveId" clId="{2989281D-17D2-4996-AC54-BA100CBB0CBB}" dt="2019-02-15T06:22:40.760" v="9768"/>
        <pc:sldMkLst>
          <pc:docMk/>
          <pc:sldMk cId="1995050349" sldId="1523"/>
        </pc:sldMkLst>
        <pc:spChg chg="mod">
          <ac:chgData name="Thomas Weiss" userId="7f973412ae00353e" providerId="LiveId" clId="{2989281D-17D2-4996-AC54-BA100CBB0CBB}" dt="2019-02-15T06:22:40.760" v="9768"/>
          <ac:spMkLst>
            <pc:docMk/>
            <pc:sldMk cId="1995050349" sldId="1523"/>
            <ac:spMk id="3" creationId="{00000000-0000-0000-0000-000000000000}"/>
          </ac:spMkLst>
        </pc:spChg>
      </pc:sldChg>
      <pc:sldChg chg="modTransition">
        <pc:chgData name="Thomas Weiss" userId="7f973412ae00353e" providerId="LiveId" clId="{2989281D-17D2-4996-AC54-BA100CBB0CBB}" dt="2019-02-15T03:06:54.897" v="9675"/>
        <pc:sldMkLst>
          <pc:docMk/>
          <pc:sldMk cId="4199277419" sldId="1550"/>
        </pc:sldMkLst>
      </pc:sldChg>
      <pc:sldChg chg="modTransition">
        <pc:chgData name="Thomas Weiss" userId="7f973412ae00353e" providerId="LiveId" clId="{2989281D-17D2-4996-AC54-BA100CBB0CBB}" dt="2019-02-15T03:06:54.897" v="9675"/>
        <pc:sldMkLst>
          <pc:docMk/>
          <pc:sldMk cId="2605536240" sldId="1803"/>
        </pc:sldMkLst>
      </pc:sldChg>
      <pc:sldChg chg="addSp delSp modSp">
        <pc:chgData name="Thomas Weiss" userId="7f973412ae00353e" providerId="LiveId" clId="{2989281D-17D2-4996-AC54-BA100CBB0CBB}" dt="2019-02-15T06:29:02.050" v="9937" actId="1076"/>
        <pc:sldMkLst>
          <pc:docMk/>
          <pc:sldMk cId="4209634587" sldId="1898"/>
        </pc:sldMkLst>
        <pc:spChg chg="add del mod">
          <ac:chgData name="Thomas Weiss" userId="7f973412ae00353e" providerId="LiveId" clId="{2989281D-17D2-4996-AC54-BA100CBB0CBB}" dt="2019-02-15T06:28:36.188" v="9923" actId="478"/>
          <ac:spMkLst>
            <pc:docMk/>
            <pc:sldMk cId="4209634587" sldId="1898"/>
            <ac:spMk id="2" creationId="{790FB5DB-D562-4C48-B15C-959C39BAC4BE}"/>
          </ac:spMkLst>
        </pc:spChg>
        <pc:spChg chg="add del">
          <ac:chgData name="Thomas Weiss" userId="7f973412ae00353e" providerId="LiveId" clId="{2989281D-17D2-4996-AC54-BA100CBB0CBB}" dt="2019-02-15T06:28:33.840" v="9922"/>
          <ac:spMkLst>
            <pc:docMk/>
            <pc:sldMk cId="4209634587" sldId="1898"/>
            <ac:spMk id="3" creationId="{7ECC0EE1-9567-4FAF-B41A-4545D75269F4}"/>
          </ac:spMkLst>
        </pc:spChg>
        <pc:spChg chg="add del">
          <ac:chgData name="Thomas Weiss" userId="7f973412ae00353e" providerId="LiveId" clId="{2989281D-17D2-4996-AC54-BA100CBB0CBB}" dt="2019-02-15T06:28:43.871" v="9925" actId="478"/>
          <ac:spMkLst>
            <pc:docMk/>
            <pc:sldMk cId="4209634587" sldId="1898"/>
            <ac:spMk id="4" creationId="{67D607D1-C3B1-4022-ACD1-94E6D1B4A3C9}"/>
          </ac:spMkLst>
        </pc:spChg>
        <pc:spChg chg="add mod">
          <ac:chgData name="Thomas Weiss" userId="7f973412ae00353e" providerId="LiveId" clId="{2989281D-17D2-4996-AC54-BA100CBB0CBB}" dt="2019-02-15T06:29:02.050" v="9937" actId="1076"/>
          <ac:spMkLst>
            <pc:docMk/>
            <pc:sldMk cId="4209634587" sldId="1898"/>
            <ac:spMk id="5" creationId="{D06B9835-D325-4FB0-95B9-34A23169DC84}"/>
          </ac:spMkLst>
        </pc:spChg>
      </pc:sldChg>
      <pc:sldChg chg="add ord">
        <pc:chgData name="Thomas Weiss" userId="7f973412ae00353e" providerId="LiveId" clId="{2989281D-17D2-4996-AC54-BA100CBB0CBB}" dt="2019-02-01T06:39:10.623" v="12"/>
        <pc:sldMkLst>
          <pc:docMk/>
          <pc:sldMk cId="1795571201" sldId="1902"/>
        </pc:sldMkLst>
      </pc:sldChg>
      <pc:sldChg chg="modSp add">
        <pc:chgData name="Thomas Weiss" userId="7f973412ae00353e" providerId="LiveId" clId="{2989281D-17D2-4996-AC54-BA100CBB0CBB}" dt="2019-02-01T06:39:33.259" v="96" actId="20577"/>
        <pc:sldMkLst>
          <pc:docMk/>
          <pc:sldMk cId="3716542898" sldId="1903"/>
        </pc:sldMkLst>
        <pc:spChg chg="mod">
          <ac:chgData name="Thomas Weiss" userId="7f973412ae00353e" providerId="LiveId" clId="{2989281D-17D2-4996-AC54-BA100CBB0CBB}" dt="2019-02-01T06:39:28.387" v="84" actId="20577"/>
          <ac:spMkLst>
            <pc:docMk/>
            <pc:sldMk cId="3716542898" sldId="1903"/>
            <ac:spMk id="2" creationId="{4B5D64A4-67BF-4C59-98DC-B7190448D9DD}"/>
          </ac:spMkLst>
        </pc:spChg>
        <pc:spChg chg="mod">
          <ac:chgData name="Thomas Weiss" userId="7f973412ae00353e" providerId="LiveId" clId="{2989281D-17D2-4996-AC54-BA100CBB0CBB}" dt="2019-02-01T06:39:33.259" v="96" actId="20577"/>
          <ac:spMkLst>
            <pc:docMk/>
            <pc:sldMk cId="3716542898" sldId="1903"/>
            <ac:spMk id="3" creationId="{8D3B01F4-2EB2-49AF-81E5-85DE57F95185}"/>
          </ac:spMkLst>
        </pc:spChg>
      </pc:sldChg>
      <pc:sldChg chg="addSp modSp add modAnim">
        <pc:chgData name="Thomas Weiss" userId="7f973412ae00353e" providerId="LiveId" clId="{2989281D-17D2-4996-AC54-BA100CBB0CBB}" dt="2019-02-11T08:23:15.921" v="7170" actId="20577"/>
        <pc:sldMkLst>
          <pc:docMk/>
          <pc:sldMk cId="1931655363" sldId="1904"/>
        </pc:sldMkLst>
        <pc:spChg chg="mod">
          <ac:chgData name="Thomas Weiss" userId="7f973412ae00353e" providerId="LiveId" clId="{2989281D-17D2-4996-AC54-BA100CBB0CBB}" dt="2019-02-11T08:23:15.921" v="7170" actId="20577"/>
          <ac:spMkLst>
            <pc:docMk/>
            <pc:sldMk cId="1931655363" sldId="1904"/>
            <ac:spMk id="2" creationId="{22AF4148-DB2E-4EC0-ADD8-E0AC788D6DCF}"/>
          </ac:spMkLst>
        </pc:spChg>
        <pc:spChg chg="mod">
          <ac:chgData name="Thomas Weiss" userId="7f973412ae00353e" providerId="LiveId" clId="{2989281D-17D2-4996-AC54-BA100CBB0CBB}" dt="2019-02-06T04:53:59.489" v="1574" actId="20577"/>
          <ac:spMkLst>
            <pc:docMk/>
            <pc:sldMk cId="1931655363" sldId="1904"/>
            <ac:spMk id="3" creationId="{EA6C40D3-DE34-4615-BFAF-3378CEA79F30}"/>
          </ac:spMkLst>
        </pc:spChg>
        <pc:spChg chg="add mod">
          <ac:chgData name="Thomas Weiss" userId="7f973412ae00353e" providerId="LiveId" clId="{2989281D-17D2-4996-AC54-BA100CBB0CBB}" dt="2019-02-10T05:40:11.779" v="5569" actId="1076"/>
          <ac:spMkLst>
            <pc:docMk/>
            <pc:sldMk cId="1931655363" sldId="1904"/>
            <ac:spMk id="4" creationId="{D2A91E27-EE8D-41BD-94D5-BAAFD6E312C4}"/>
          </ac:spMkLst>
        </pc:spChg>
      </pc:sldChg>
      <pc:sldChg chg="addSp delSp modSp add modAnim modNotesTx">
        <pc:chgData name="Thomas Weiss" userId="7f973412ae00353e" providerId="LiveId" clId="{2989281D-17D2-4996-AC54-BA100CBB0CBB}" dt="2019-02-21T04:43:39.501" v="10679" actId="20577"/>
        <pc:sldMkLst>
          <pc:docMk/>
          <pc:sldMk cId="479542465" sldId="1905"/>
        </pc:sldMkLst>
        <pc:spChg chg="mod">
          <ac:chgData name="Thomas Weiss" userId="7f973412ae00353e" providerId="LiveId" clId="{2989281D-17D2-4996-AC54-BA100CBB0CBB}" dt="2019-02-01T07:09:47.150" v="301" actId="20577"/>
          <ac:spMkLst>
            <pc:docMk/>
            <pc:sldMk cId="479542465" sldId="1905"/>
            <ac:spMk id="2" creationId="{E8CFB9EA-33E8-4F0A-A4DA-B999D19752EC}"/>
          </ac:spMkLst>
        </pc:spChg>
        <pc:spChg chg="del">
          <ac:chgData name="Thomas Weiss" userId="7f973412ae00353e" providerId="LiveId" clId="{2989281D-17D2-4996-AC54-BA100CBB0CBB}" dt="2019-02-06T07:04:19.798" v="2080" actId="478"/>
          <ac:spMkLst>
            <pc:docMk/>
            <pc:sldMk cId="479542465" sldId="1905"/>
            <ac:spMk id="3" creationId="{8DD0BD9A-208D-45D1-9C1D-C83E8E599F05}"/>
          </ac:spMkLst>
        </pc:spChg>
        <pc:spChg chg="add mod">
          <ac:chgData name="Thomas Weiss" userId="7f973412ae00353e" providerId="LiveId" clId="{2989281D-17D2-4996-AC54-BA100CBB0CBB}" dt="2019-02-11T03:53:17.631" v="6343" actId="20577"/>
          <ac:spMkLst>
            <pc:docMk/>
            <pc:sldMk cId="479542465" sldId="1905"/>
            <ac:spMk id="4" creationId="{09F7530C-BE54-4E24-8F89-4461696ECB49}"/>
          </ac:spMkLst>
        </pc:spChg>
        <pc:spChg chg="add">
          <ac:chgData name="Thomas Weiss" userId="7f973412ae00353e" providerId="LiveId" clId="{2989281D-17D2-4996-AC54-BA100CBB0CBB}" dt="2019-02-06T07:04:21.295" v="2081"/>
          <ac:spMkLst>
            <pc:docMk/>
            <pc:sldMk cId="479542465" sldId="1905"/>
            <ac:spMk id="5" creationId="{DDAA4EA5-9D7C-4BA5-A4B7-2F4607B0EE0F}"/>
          </ac:spMkLst>
        </pc:spChg>
        <pc:spChg chg="add">
          <ac:chgData name="Thomas Weiss" userId="7f973412ae00353e" providerId="LiveId" clId="{2989281D-17D2-4996-AC54-BA100CBB0CBB}" dt="2019-02-06T07:04:21.295" v="2081"/>
          <ac:spMkLst>
            <pc:docMk/>
            <pc:sldMk cId="479542465" sldId="1905"/>
            <ac:spMk id="22" creationId="{1D603CCF-4931-4A27-950F-14DB0533B60C}"/>
          </ac:spMkLst>
        </pc:spChg>
        <pc:spChg chg="add mod">
          <ac:chgData name="Thomas Weiss" userId="7f973412ae00353e" providerId="LiveId" clId="{2989281D-17D2-4996-AC54-BA100CBB0CBB}" dt="2019-02-06T07:05:27.701" v="2085" actId="207"/>
          <ac:spMkLst>
            <pc:docMk/>
            <pc:sldMk cId="479542465" sldId="1905"/>
            <ac:spMk id="23" creationId="{BAB028F9-E46B-4964-92F5-71BDAEDC4CFA}"/>
          </ac:spMkLst>
        </pc:spChg>
        <pc:spChg chg="add">
          <ac:chgData name="Thomas Weiss" userId="7f973412ae00353e" providerId="LiveId" clId="{2989281D-17D2-4996-AC54-BA100CBB0CBB}" dt="2019-02-06T07:04:21.295" v="2081"/>
          <ac:spMkLst>
            <pc:docMk/>
            <pc:sldMk cId="479542465" sldId="1905"/>
            <ac:spMk id="24" creationId="{27B406B0-05D6-43B5-B802-75A67B13170A}"/>
          </ac:spMkLst>
        </pc:spChg>
        <pc:grpChg chg="add">
          <ac:chgData name="Thomas Weiss" userId="7f973412ae00353e" providerId="LiveId" clId="{2989281D-17D2-4996-AC54-BA100CBB0CBB}" dt="2019-02-06T07:04:21.295" v="2081"/>
          <ac:grpSpMkLst>
            <pc:docMk/>
            <pc:sldMk cId="479542465" sldId="1905"/>
            <ac:grpSpMk id="6" creationId="{9BEDC6F4-0703-4BAA-9119-0367749564CC}"/>
          </ac:grpSpMkLst>
        </pc:grpChg>
        <pc:grpChg chg="add">
          <ac:chgData name="Thomas Weiss" userId="7f973412ae00353e" providerId="LiveId" clId="{2989281D-17D2-4996-AC54-BA100CBB0CBB}" dt="2019-02-06T07:04:21.295" v="2081"/>
          <ac:grpSpMkLst>
            <pc:docMk/>
            <pc:sldMk cId="479542465" sldId="1905"/>
            <ac:grpSpMk id="25" creationId="{22BE06DE-7519-4CAD-9872-D56C054364B7}"/>
          </ac:grpSpMkLst>
        </pc:grpChg>
        <pc:grpChg chg="add">
          <ac:chgData name="Thomas Weiss" userId="7f973412ae00353e" providerId="LiveId" clId="{2989281D-17D2-4996-AC54-BA100CBB0CBB}" dt="2019-02-06T07:04:21.295" v="2081"/>
          <ac:grpSpMkLst>
            <pc:docMk/>
            <pc:sldMk cId="479542465" sldId="1905"/>
            <ac:grpSpMk id="31" creationId="{B8B274C9-ACB4-4486-A7AC-8765813C5F0C}"/>
          </ac:grpSpMkLst>
        </pc:grpChg>
        <pc:grpChg chg="add">
          <ac:chgData name="Thomas Weiss" userId="7f973412ae00353e" providerId="LiveId" clId="{2989281D-17D2-4996-AC54-BA100CBB0CBB}" dt="2019-02-06T07:04:21.295" v="2081"/>
          <ac:grpSpMkLst>
            <pc:docMk/>
            <pc:sldMk cId="479542465" sldId="1905"/>
            <ac:grpSpMk id="36" creationId="{9A8D0DA4-1D83-4DBC-AF5D-F6A02A003FE2}"/>
          </ac:grpSpMkLst>
        </pc:grpChg>
        <pc:grpChg chg="add">
          <ac:chgData name="Thomas Weiss" userId="7f973412ae00353e" providerId="LiveId" clId="{2989281D-17D2-4996-AC54-BA100CBB0CBB}" dt="2019-02-06T07:04:21.295" v="2081"/>
          <ac:grpSpMkLst>
            <pc:docMk/>
            <pc:sldMk cId="479542465" sldId="1905"/>
            <ac:grpSpMk id="41" creationId="{05F4A3AB-C0B1-4B53-813B-45AF281D687F}"/>
          </ac:grpSpMkLst>
        </pc:grpChg>
        <pc:grpChg chg="add">
          <ac:chgData name="Thomas Weiss" userId="7f973412ae00353e" providerId="LiveId" clId="{2989281D-17D2-4996-AC54-BA100CBB0CBB}" dt="2019-02-06T07:04:21.295" v="2081"/>
          <ac:grpSpMkLst>
            <pc:docMk/>
            <pc:sldMk cId="479542465" sldId="1905"/>
            <ac:grpSpMk id="46" creationId="{C7ACFDAD-E4EF-4EA2-A523-CD464290D4A7}"/>
          </ac:grpSpMkLst>
        </pc:grpChg>
        <pc:grpChg chg="add">
          <ac:chgData name="Thomas Weiss" userId="7f973412ae00353e" providerId="LiveId" clId="{2989281D-17D2-4996-AC54-BA100CBB0CBB}" dt="2019-02-06T07:04:21.295" v="2081"/>
          <ac:grpSpMkLst>
            <pc:docMk/>
            <pc:sldMk cId="479542465" sldId="1905"/>
            <ac:grpSpMk id="52" creationId="{B2EBE837-D959-4880-BF3A-E5678D36B49E}"/>
          </ac:grpSpMkLst>
        </pc:grpChg>
        <pc:picChg chg="add">
          <ac:chgData name="Thomas Weiss" userId="7f973412ae00353e" providerId="LiveId" clId="{2989281D-17D2-4996-AC54-BA100CBB0CBB}" dt="2019-02-06T07:04:21.295" v="2081"/>
          <ac:picMkLst>
            <pc:docMk/>
            <pc:sldMk cId="479542465" sldId="1905"/>
            <ac:picMk id="21" creationId="{79733343-4C4C-471B-9734-FA92BA9D5B5F}"/>
          </ac:picMkLst>
        </pc:picChg>
        <pc:picChg chg="add">
          <ac:chgData name="Thomas Weiss" userId="7f973412ae00353e" providerId="LiveId" clId="{2989281D-17D2-4996-AC54-BA100CBB0CBB}" dt="2019-02-06T07:04:21.295" v="2081"/>
          <ac:picMkLst>
            <pc:docMk/>
            <pc:sldMk cId="479542465" sldId="1905"/>
            <ac:picMk id="51" creationId="{87C4D986-DB90-48D9-9B31-F61D88BE6E44}"/>
          </ac:picMkLst>
        </pc:picChg>
        <pc:picChg chg="add">
          <ac:chgData name="Thomas Weiss" userId="7f973412ae00353e" providerId="LiveId" clId="{2989281D-17D2-4996-AC54-BA100CBB0CBB}" dt="2019-02-06T07:04:21.295" v="2081"/>
          <ac:picMkLst>
            <pc:docMk/>
            <pc:sldMk cId="479542465" sldId="1905"/>
            <ac:picMk id="100" creationId="{2EF8DB8A-8983-4736-8D9D-62FE935B0A6F}"/>
          </ac:picMkLst>
        </pc:picChg>
      </pc:sldChg>
      <pc:sldChg chg="addSp delSp modSp add">
        <pc:chgData name="Thomas Weiss" userId="7f973412ae00353e" providerId="LiveId" clId="{2989281D-17D2-4996-AC54-BA100CBB0CBB}" dt="2019-02-03T07:22:48.580" v="886" actId="1440"/>
        <pc:sldMkLst>
          <pc:docMk/>
          <pc:sldMk cId="2050252139" sldId="1906"/>
        </pc:sldMkLst>
        <pc:spChg chg="mod">
          <ac:chgData name="Thomas Weiss" userId="7f973412ae00353e" providerId="LiveId" clId="{2989281D-17D2-4996-AC54-BA100CBB0CBB}" dt="2019-02-01T07:11:09.944" v="338" actId="20577"/>
          <ac:spMkLst>
            <pc:docMk/>
            <pc:sldMk cId="2050252139" sldId="1906"/>
            <ac:spMk id="2" creationId="{012FB81A-1E09-435D-8134-873DCDC3623E}"/>
          </ac:spMkLst>
        </pc:spChg>
        <pc:spChg chg="del">
          <ac:chgData name="Thomas Weiss" userId="7f973412ae00353e" providerId="LiveId" clId="{2989281D-17D2-4996-AC54-BA100CBB0CBB}" dt="2019-02-03T07:19:54.080" v="865" actId="478"/>
          <ac:spMkLst>
            <pc:docMk/>
            <pc:sldMk cId="2050252139" sldId="1906"/>
            <ac:spMk id="3" creationId="{F744B0F8-67AC-4C78-B68A-C4AB654BCFAC}"/>
          </ac:spMkLst>
        </pc:spChg>
        <pc:spChg chg="add del mod">
          <ac:chgData name="Thomas Weiss" userId="7f973412ae00353e" providerId="LiveId" clId="{2989281D-17D2-4996-AC54-BA100CBB0CBB}" dt="2019-02-03T07:21:27.403" v="874" actId="478"/>
          <ac:spMkLst>
            <pc:docMk/>
            <pc:sldMk cId="2050252139" sldId="1906"/>
            <ac:spMk id="6" creationId="{E7D81AAC-3D35-45BD-9B82-A92F691FC38C}"/>
          </ac:spMkLst>
        </pc:spChg>
        <pc:picChg chg="add del mod">
          <ac:chgData name="Thomas Weiss" userId="7f973412ae00353e" providerId="LiveId" clId="{2989281D-17D2-4996-AC54-BA100CBB0CBB}" dt="2019-02-03T07:21:28.342" v="875" actId="478"/>
          <ac:picMkLst>
            <pc:docMk/>
            <pc:sldMk cId="2050252139" sldId="1906"/>
            <ac:picMk id="5" creationId="{66C50205-ED32-428A-A690-728E04D3F7DA}"/>
          </ac:picMkLst>
        </pc:picChg>
        <pc:picChg chg="add mod">
          <ac:chgData name="Thomas Weiss" userId="7f973412ae00353e" providerId="LiveId" clId="{2989281D-17D2-4996-AC54-BA100CBB0CBB}" dt="2019-02-03T07:22:48.580" v="886" actId="1440"/>
          <ac:picMkLst>
            <pc:docMk/>
            <pc:sldMk cId="2050252139" sldId="1906"/>
            <ac:picMk id="8" creationId="{A4BEFF4A-F0F0-4533-9016-457B766CCA46}"/>
          </ac:picMkLst>
        </pc:picChg>
      </pc:sldChg>
      <pc:sldChg chg="addSp delSp modSp add modAnim modNotesTx">
        <pc:chgData name="Thomas Weiss" userId="7f973412ae00353e" providerId="LiveId" clId="{2989281D-17D2-4996-AC54-BA100CBB0CBB}" dt="2019-02-17T06:38:13.708" v="10314" actId="20577"/>
        <pc:sldMkLst>
          <pc:docMk/>
          <pc:sldMk cId="567920358" sldId="1907"/>
        </pc:sldMkLst>
        <pc:spChg chg="mod">
          <ac:chgData name="Thomas Weiss" userId="7f973412ae00353e" providerId="LiveId" clId="{2989281D-17D2-4996-AC54-BA100CBB0CBB}" dt="2019-02-01T07:26:32.392" v="374" actId="5793"/>
          <ac:spMkLst>
            <pc:docMk/>
            <pc:sldMk cId="567920358" sldId="1907"/>
            <ac:spMk id="2" creationId="{E0BA4C73-360C-4129-8B17-E1FF7B9228E1}"/>
          </ac:spMkLst>
        </pc:spChg>
        <pc:spChg chg="add mod">
          <ac:chgData name="Thomas Weiss" userId="7f973412ae00353e" providerId="LiveId" clId="{2989281D-17D2-4996-AC54-BA100CBB0CBB}" dt="2019-02-01T07:39:24.471" v="667" actId="14100"/>
          <ac:spMkLst>
            <pc:docMk/>
            <pc:sldMk cId="567920358" sldId="1907"/>
            <ac:spMk id="7" creationId="{A4EF2943-F946-47BD-A8D3-68F041F71E77}"/>
          </ac:spMkLst>
        </pc:spChg>
        <pc:picChg chg="add del mod">
          <ac:chgData name="Thomas Weiss" userId="7f973412ae00353e" providerId="LiveId" clId="{2989281D-17D2-4996-AC54-BA100CBB0CBB}" dt="2019-02-01T07:26:53.865" v="379" actId="478"/>
          <ac:picMkLst>
            <pc:docMk/>
            <pc:sldMk cId="567920358" sldId="1907"/>
            <ac:picMk id="4" creationId="{04A0ACFF-02D8-4D6B-A152-BCA6E318B107}"/>
          </ac:picMkLst>
        </pc:picChg>
        <pc:picChg chg="add mod">
          <ac:chgData name="Thomas Weiss" userId="7f973412ae00353e" providerId="LiveId" clId="{2989281D-17D2-4996-AC54-BA100CBB0CBB}" dt="2019-02-01T07:27:38.293" v="384" actId="1076"/>
          <ac:picMkLst>
            <pc:docMk/>
            <pc:sldMk cId="567920358" sldId="1907"/>
            <ac:picMk id="6" creationId="{DA5AC155-58A2-4DBA-A6F2-A40B0B42ABFC}"/>
          </ac:picMkLst>
        </pc:picChg>
      </pc:sldChg>
      <pc:sldChg chg="modSp add modAnim">
        <pc:chgData name="Thomas Weiss" userId="7f973412ae00353e" providerId="LiveId" clId="{2989281D-17D2-4996-AC54-BA100CBB0CBB}" dt="2019-02-19T02:49:12.201" v="10649" actId="20577"/>
        <pc:sldMkLst>
          <pc:docMk/>
          <pc:sldMk cId="3524138663" sldId="1908"/>
        </pc:sldMkLst>
        <pc:spChg chg="mod">
          <ac:chgData name="Thomas Weiss" userId="7f973412ae00353e" providerId="LiveId" clId="{2989281D-17D2-4996-AC54-BA100CBB0CBB}" dt="2019-02-01T07:30:08.195" v="432" actId="20577"/>
          <ac:spMkLst>
            <pc:docMk/>
            <pc:sldMk cId="3524138663" sldId="1908"/>
            <ac:spMk id="2" creationId="{541D0F4D-1543-45E7-A210-53810E4DF6E6}"/>
          </ac:spMkLst>
        </pc:spChg>
        <pc:spChg chg="mod">
          <ac:chgData name="Thomas Weiss" userId="7f973412ae00353e" providerId="LiveId" clId="{2989281D-17D2-4996-AC54-BA100CBB0CBB}" dt="2019-02-19T02:49:12.201" v="10649" actId="20577"/>
          <ac:spMkLst>
            <pc:docMk/>
            <pc:sldMk cId="3524138663" sldId="1908"/>
            <ac:spMk id="3" creationId="{7A86C04C-0622-40EE-9E85-42D1AA8A05BE}"/>
          </ac:spMkLst>
        </pc:spChg>
      </pc:sldChg>
      <pc:sldChg chg="modSp add modAnim modNotesTx">
        <pc:chgData name="Thomas Weiss" userId="7f973412ae00353e" providerId="LiveId" clId="{2989281D-17D2-4996-AC54-BA100CBB0CBB}" dt="2019-02-21T04:44:04.474" v="10695" actId="20577"/>
        <pc:sldMkLst>
          <pc:docMk/>
          <pc:sldMk cId="2556353877" sldId="1909"/>
        </pc:sldMkLst>
        <pc:spChg chg="mod">
          <ac:chgData name="Thomas Weiss" userId="7f973412ae00353e" providerId="LiveId" clId="{2989281D-17D2-4996-AC54-BA100CBB0CBB}" dt="2019-02-16T07:56:47.299" v="9952" actId="20577"/>
          <ac:spMkLst>
            <pc:docMk/>
            <pc:sldMk cId="2556353877" sldId="1909"/>
            <ac:spMk id="3" creationId="{7A86C04C-0622-40EE-9E85-42D1AA8A05BE}"/>
          </ac:spMkLst>
        </pc:spChg>
      </pc:sldChg>
      <pc:sldChg chg="addSp modSp add modAnim modNotesTx">
        <pc:chgData name="Thomas Weiss" userId="7f973412ae00353e" providerId="LiveId" clId="{2989281D-17D2-4996-AC54-BA100CBB0CBB}" dt="2019-02-21T04:43:50.718" v="10687" actId="20577"/>
        <pc:sldMkLst>
          <pc:docMk/>
          <pc:sldMk cId="524416560" sldId="1910"/>
        </pc:sldMkLst>
        <pc:spChg chg="mod">
          <ac:chgData name="Thomas Weiss" userId="7f973412ae00353e" providerId="LiveId" clId="{2989281D-17D2-4996-AC54-BA100CBB0CBB}" dt="2019-02-03T07:25:27.422" v="1069" actId="1036"/>
          <ac:spMkLst>
            <pc:docMk/>
            <pc:sldMk cId="524416560" sldId="1910"/>
            <ac:spMk id="3" creationId="{F744B0F8-67AC-4C78-B68A-C4AB654BCFAC}"/>
          </ac:spMkLst>
        </pc:spChg>
        <pc:spChg chg="add mod">
          <ac:chgData name="Thomas Weiss" userId="7f973412ae00353e" providerId="LiveId" clId="{2989281D-17D2-4996-AC54-BA100CBB0CBB}" dt="2019-02-18T06:58:34.977" v="10594" actId="20577"/>
          <ac:spMkLst>
            <pc:docMk/>
            <pc:sldMk cId="524416560" sldId="1910"/>
            <ac:spMk id="4" creationId="{AC4C008F-A2DA-4126-A8F6-7BCD95BBD77F}"/>
          </ac:spMkLst>
        </pc:spChg>
        <pc:spChg chg="add mod">
          <ac:chgData name="Thomas Weiss" userId="7f973412ae00353e" providerId="LiveId" clId="{2989281D-17D2-4996-AC54-BA100CBB0CBB}" dt="2019-02-03T07:25:27.422" v="1069" actId="1036"/>
          <ac:spMkLst>
            <pc:docMk/>
            <pc:sldMk cId="524416560" sldId="1910"/>
            <ac:spMk id="5" creationId="{B1E8975B-FA1D-4AF7-9589-570034F884FD}"/>
          </ac:spMkLst>
        </pc:spChg>
        <pc:spChg chg="add mod">
          <ac:chgData name="Thomas Weiss" userId="7f973412ae00353e" providerId="LiveId" clId="{2989281D-17D2-4996-AC54-BA100CBB0CBB}" dt="2019-02-03T07:25:27.422" v="1069" actId="1036"/>
          <ac:spMkLst>
            <pc:docMk/>
            <pc:sldMk cId="524416560" sldId="1910"/>
            <ac:spMk id="6" creationId="{EB61C9A9-0040-415D-AF5B-78846DB9E094}"/>
          </ac:spMkLst>
        </pc:spChg>
      </pc:sldChg>
      <pc:sldChg chg="addSp delSp modSp add modAnim">
        <pc:chgData name="Thomas Weiss" userId="7f973412ae00353e" providerId="LiveId" clId="{2989281D-17D2-4996-AC54-BA100CBB0CBB}" dt="2019-02-18T06:59:45.617" v="10599" actId="113"/>
        <pc:sldMkLst>
          <pc:docMk/>
          <pc:sldMk cId="1870962878" sldId="1912"/>
        </pc:sldMkLst>
        <pc:spChg chg="mod">
          <ac:chgData name="Thomas Weiss" userId="7f973412ae00353e" providerId="LiveId" clId="{2989281D-17D2-4996-AC54-BA100CBB0CBB}" dt="2019-02-05T07:40:32.450" v="1267" actId="20577"/>
          <ac:spMkLst>
            <pc:docMk/>
            <pc:sldMk cId="1870962878" sldId="1912"/>
            <ac:spMk id="2" creationId="{C1C095C4-17A0-417E-9F9D-0AF166BB2D5E}"/>
          </ac:spMkLst>
        </pc:spChg>
        <pc:spChg chg="mod">
          <ac:chgData name="Thomas Weiss" userId="7f973412ae00353e" providerId="LiveId" clId="{2989281D-17D2-4996-AC54-BA100CBB0CBB}" dt="2019-02-18T06:59:45.617" v="10599" actId="113"/>
          <ac:spMkLst>
            <pc:docMk/>
            <pc:sldMk cId="1870962878" sldId="1912"/>
            <ac:spMk id="3" creationId="{77F13B88-203D-40EE-A17F-2DC77100AF4C}"/>
          </ac:spMkLst>
        </pc:spChg>
        <pc:spChg chg="add del mod">
          <ac:chgData name="Thomas Weiss" userId="7f973412ae00353e" providerId="LiveId" clId="{2989281D-17D2-4996-AC54-BA100CBB0CBB}" dt="2019-02-05T07:45:07.433" v="1409" actId="478"/>
          <ac:spMkLst>
            <pc:docMk/>
            <pc:sldMk cId="1870962878" sldId="1912"/>
            <ac:spMk id="4" creationId="{C03E3F3A-E3ED-4AA5-BFC3-D64D123FE4D3}"/>
          </ac:spMkLst>
        </pc:spChg>
        <pc:spChg chg="add del mod">
          <ac:chgData name="Thomas Weiss" userId="7f973412ae00353e" providerId="LiveId" clId="{2989281D-17D2-4996-AC54-BA100CBB0CBB}" dt="2019-02-05T07:45:05.219" v="1408" actId="478"/>
          <ac:spMkLst>
            <pc:docMk/>
            <pc:sldMk cId="1870962878" sldId="1912"/>
            <ac:spMk id="5" creationId="{8505AA1F-19D0-42BB-8304-74B820E05537}"/>
          </ac:spMkLst>
        </pc:spChg>
        <pc:spChg chg="add mod">
          <ac:chgData name="Thomas Weiss" userId="7f973412ae00353e" providerId="LiveId" clId="{2989281D-17D2-4996-AC54-BA100CBB0CBB}" dt="2019-02-06T05:07:14.429" v="1945" actId="164"/>
          <ac:spMkLst>
            <pc:docMk/>
            <pc:sldMk cId="1870962878" sldId="1912"/>
            <ac:spMk id="18" creationId="{7233AAFF-9614-4EDD-A108-89CC1363FD2E}"/>
          </ac:spMkLst>
        </pc:spChg>
        <pc:spChg chg="add mod">
          <ac:chgData name="Thomas Weiss" userId="7f973412ae00353e" providerId="LiveId" clId="{2989281D-17D2-4996-AC54-BA100CBB0CBB}" dt="2019-02-06T05:07:26.852" v="1948" actId="164"/>
          <ac:spMkLst>
            <pc:docMk/>
            <pc:sldMk cId="1870962878" sldId="1912"/>
            <ac:spMk id="19" creationId="{F403FF95-E583-42A7-9619-82BB55BE1FD5}"/>
          </ac:spMkLst>
        </pc:spChg>
        <pc:spChg chg="add mod">
          <ac:chgData name="Thomas Weiss" userId="7f973412ae00353e" providerId="LiveId" clId="{2989281D-17D2-4996-AC54-BA100CBB0CBB}" dt="2019-02-06T05:07:18.122" v="1946" actId="164"/>
          <ac:spMkLst>
            <pc:docMk/>
            <pc:sldMk cId="1870962878" sldId="1912"/>
            <ac:spMk id="20" creationId="{704049C2-9B42-4B9E-A075-CCFF22F201F1}"/>
          </ac:spMkLst>
        </pc:spChg>
        <pc:spChg chg="add mod">
          <ac:chgData name="Thomas Weiss" userId="7f973412ae00353e" providerId="LiveId" clId="{2989281D-17D2-4996-AC54-BA100CBB0CBB}" dt="2019-02-06T05:07:21.665" v="1947" actId="164"/>
          <ac:spMkLst>
            <pc:docMk/>
            <pc:sldMk cId="1870962878" sldId="1912"/>
            <ac:spMk id="21" creationId="{37051AF2-800F-4FD9-81A7-FD2F40AD0EC2}"/>
          </ac:spMkLst>
        </pc:spChg>
        <pc:spChg chg="add mod">
          <ac:chgData name="Thomas Weiss" userId="7f973412ae00353e" providerId="LiveId" clId="{2989281D-17D2-4996-AC54-BA100CBB0CBB}" dt="2019-02-06T05:07:31.792" v="1949" actId="164"/>
          <ac:spMkLst>
            <pc:docMk/>
            <pc:sldMk cId="1870962878" sldId="1912"/>
            <ac:spMk id="22" creationId="{067E360F-C41E-4A39-B3FD-E7874A7C5797}"/>
          </ac:spMkLst>
        </pc:spChg>
        <pc:spChg chg="add mod">
          <ac:chgData name="Thomas Weiss" userId="7f973412ae00353e" providerId="LiveId" clId="{2989281D-17D2-4996-AC54-BA100CBB0CBB}" dt="2019-02-06T05:07:46.530" v="1952" actId="164"/>
          <ac:spMkLst>
            <pc:docMk/>
            <pc:sldMk cId="1870962878" sldId="1912"/>
            <ac:spMk id="23" creationId="{86413C8F-ECF7-43AE-8261-DDBF4809CBD4}"/>
          </ac:spMkLst>
        </pc:spChg>
        <pc:spChg chg="add mod">
          <ac:chgData name="Thomas Weiss" userId="7f973412ae00353e" providerId="LiveId" clId="{2989281D-17D2-4996-AC54-BA100CBB0CBB}" dt="2019-02-06T05:07:36.299" v="1950" actId="164"/>
          <ac:spMkLst>
            <pc:docMk/>
            <pc:sldMk cId="1870962878" sldId="1912"/>
            <ac:spMk id="24" creationId="{5FA2656E-64BE-4270-B9C7-DDAD6C284D41}"/>
          </ac:spMkLst>
        </pc:spChg>
        <pc:spChg chg="add mod">
          <ac:chgData name="Thomas Weiss" userId="7f973412ae00353e" providerId="LiveId" clId="{2989281D-17D2-4996-AC54-BA100CBB0CBB}" dt="2019-02-06T05:07:42.450" v="1951" actId="164"/>
          <ac:spMkLst>
            <pc:docMk/>
            <pc:sldMk cId="1870962878" sldId="1912"/>
            <ac:spMk id="25" creationId="{2C1C208F-DB46-4A13-80A4-59D87B528A95}"/>
          </ac:spMkLst>
        </pc:spChg>
        <pc:spChg chg="add mod">
          <ac:chgData name="Thomas Weiss" userId="7f973412ae00353e" providerId="LiveId" clId="{2989281D-17D2-4996-AC54-BA100CBB0CBB}" dt="2019-02-06T07:19:09.572" v="2504" actId="1076"/>
          <ac:spMkLst>
            <pc:docMk/>
            <pc:sldMk cId="1870962878" sldId="1912"/>
            <ac:spMk id="34" creationId="{BCA38A3C-E706-4092-966C-F3B3E2D9FAB8}"/>
          </ac:spMkLst>
        </pc:spChg>
        <pc:spChg chg="add mod ord">
          <ac:chgData name="Thomas Weiss" userId="7f973412ae00353e" providerId="LiveId" clId="{2989281D-17D2-4996-AC54-BA100CBB0CBB}" dt="2019-02-11T08:26:20.793" v="7191" actId="1076"/>
          <ac:spMkLst>
            <pc:docMk/>
            <pc:sldMk cId="1870962878" sldId="1912"/>
            <ac:spMk id="35" creationId="{EEB65EFF-51FE-4043-8032-E314614D6FAD}"/>
          </ac:spMkLst>
        </pc:spChg>
        <pc:spChg chg="add mod">
          <ac:chgData name="Thomas Weiss" userId="7f973412ae00353e" providerId="LiveId" clId="{2989281D-17D2-4996-AC54-BA100CBB0CBB}" dt="2019-02-07T05:25:09.657" v="2580" actId="1076"/>
          <ac:spMkLst>
            <pc:docMk/>
            <pc:sldMk cId="1870962878" sldId="1912"/>
            <ac:spMk id="36" creationId="{0BC4949D-6F7D-4F9E-BE20-0AD040242BA8}"/>
          </ac:spMkLst>
        </pc:spChg>
        <pc:grpChg chg="add mod">
          <ac:chgData name="Thomas Weiss" userId="7f973412ae00353e" providerId="LiveId" clId="{2989281D-17D2-4996-AC54-BA100CBB0CBB}" dt="2019-02-06T05:07:14.429" v="1945" actId="164"/>
          <ac:grpSpMkLst>
            <pc:docMk/>
            <pc:sldMk cId="1870962878" sldId="1912"/>
            <ac:grpSpMk id="26" creationId="{A4E116E3-BB83-46D6-A050-445ECBF6ACAF}"/>
          </ac:grpSpMkLst>
        </pc:grpChg>
        <pc:grpChg chg="add mod">
          <ac:chgData name="Thomas Weiss" userId="7f973412ae00353e" providerId="LiveId" clId="{2989281D-17D2-4996-AC54-BA100CBB0CBB}" dt="2019-02-06T05:07:18.122" v="1946" actId="164"/>
          <ac:grpSpMkLst>
            <pc:docMk/>
            <pc:sldMk cId="1870962878" sldId="1912"/>
            <ac:grpSpMk id="27" creationId="{B317057E-5F90-4026-BF76-8787CD3A73BF}"/>
          </ac:grpSpMkLst>
        </pc:grpChg>
        <pc:grpChg chg="add mod">
          <ac:chgData name="Thomas Weiss" userId="7f973412ae00353e" providerId="LiveId" clId="{2989281D-17D2-4996-AC54-BA100CBB0CBB}" dt="2019-02-06T05:07:21.665" v="1947" actId="164"/>
          <ac:grpSpMkLst>
            <pc:docMk/>
            <pc:sldMk cId="1870962878" sldId="1912"/>
            <ac:grpSpMk id="28" creationId="{80F231C5-DB3A-4FB1-8227-9D21C9D9756E}"/>
          </ac:grpSpMkLst>
        </pc:grpChg>
        <pc:grpChg chg="add mod">
          <ac:chgData name="Thomas Weiss" userId="7f973412ae00353e" providerId="LiveId" clId="{2989281D-17D2-4996-AC54-BA100CBB0CBB}" dt="2019-02-06T05:07:26.852" v="1948" actId="164"/>
          <ac:grpSpMkLst>
            <pc:docMk/>
            <pc:sldMk cId="1870962878" sldId="1912"/>
            <ac:grpSpMk id="29" creationId="{6C8E1F6A-57DA-40EF-95E1-8D956A6587D9}"/>
          </ac:grpSpMkLst>
        </pc:grpChg>
        <pc:grpChg chg="add mod">
          <ac:chgData name="Thomas Weiss" userId="7f973412ae00353e" providerId="LiveId" clId="{2989281D-17D2-4996-AC54-BA100CBB0CBB}" dt="2019-02-06T05:07:31.792" v="1949" actId="164"/>
          <ac:grpSpMkLst>
            <pc:docMk/>
            <pc:sldMk cId="1870962878" sldId="1912"/>
            <ac:grpSpMk id="30" creationId="{1DE32730-5275-4331-BAC1-5CDB2D671D42}"/>
          </ac:grpSpMkLst>
        </pc:grpChg>
        <pc:grpChg chg="add mod">
          <ac:chgData name="Thomas Weiss" userId="7f973412ae00353e" providerId="LiveId" clId="{2989281D-17D2-4996-AC54-BA100CBB0CBB}" dt="2019-02-06T05:07:36.299" v="1950" actId="164"/>
          <ac:grpSpMkLst>
            <pc:docMk/>
            <pc:sldMk cId="1870962878" sldId="1912"/>
            <ac:grpSpMk id="31" creationId="{5D8E31B1-9CBE-411B-825F-8004A4FB0271}"/>
          </ac:grpSpMkLst>
        </pc:grpChg>
        <pc:grpChg chg="add mod">
          <ac:chgData name="Thomas Weiss" userId="7f973412ae00353e" providerId="LiveId" clId="{2989281D-17D2-4996-AC54-BA100CBB0CBB}" dt="2019-02-06T05:07:42.450" v="1951" actId="164"/>
          <ac:grpSpMkLst>
            <pc:docMk/>
            <pc:sldMk cId="1870962878" sldId="1912"/>
            <ac:grpSpMk id="32" creationId="{293D4333-259D-4776-A2F6-7B12522B83BE}"/>
          </ac:grpSpMkLst>
        </pc:grpChg>
        <pc:grpChg chg="add mod">
          <ac:chgData name="Thomas Weiss" userId="7f973412ae00353e" providerId="LiveId" clId="{2989281D-17D2-4996-AC54-BA100CBB0CBB}" dt="2019-02-06T05:07:46.530" v="1952" actId="164"/>
          <ac:grpSpMkLst>
            <pc:docMk/>
            <pc:sldMk cId="1870962878" sldId="1912"/>
            <ac:grpSpMk id="33" creationId="{526EBC08-22BE-46D7-A0DD-0A5D56DB037D}"/>
          </ac:grpSpMkLst>
        </pc:grpChg>
        <pc:picChg chg="add mod">
          <ac:chgData name="Thomas Weiss" userId="7f973412ae00353e" providerId="LiveId" clId="{2989281D-17D2-4996-AC54-BA100CBB0CBB}" dt="2019-02-11T08:25:10.921" v="7186" actId="1076"/>
          <ac:picMkLst>
            <pc:docMk/>
            <pc:sldMk cId="1870962878" sldId="1912"/>
            <ac:picMk id="7" creationId="{2B15FF96-9FD1-496C-9A01-80754C247FE8}"/>
          </ac:picMkLst>
        </pc:picChg>
        <pc:picChg chg="add mod">
          <ac:chgData name="Thomas Weiss" userId="7f973412ae00353e" providerId="LiveId" clId="{2989281D-17D2-4996-AC54-BA100CBB0CBB}" dt="2019-02-11T08:25:04.241" v="7185" actId="1076"/>
          <ac:picMkLst>
            <pc:docMk/>
            <pc:sldMk cId="1870962878" sldId="1912"/>
            <ac:picMk id="9" creationId="{082FFD4A-B148-4489-86E1-D91DBAE1F74C}"/>
          </ac:picMkLst>
        </pc:picChg>
        <pc:picChg chg="add mod">
          <ac:chgData name="Thomas Weiss" userId="7f973412ae00353e" providerId="LiveId" clId="{2989281D-17D2-4996-AC54-BA100CBB0CBB}" dt="2019-02-06T05:07:31.792" v="1949" actId="164"/>
          <ac:picMkLst>
            <pc:docMk/>
            <pc:sldMk cId="1870962878" sldId="1912"/>
            <ac:picMk id="10" creationId="{23889DD0-9581-4DE2-96DF-9B0327116B3C}"/>
          </ac:picMkLst>
        </pc:picChg>
        <pc:picChg chg="add mod">
          <ac:chgData name="Thomas Weiss" userId="7f973412ae00353e" providerId="LiveId" clId="{2989281D-17D2-4996-AC54-BA100CBB0CBB}" dt="2019-02-06T05:07:14.429" v="1945" actId="164"/>
          <ac:picMkLst>
            <pc:docMk/>
            <pc:sldMk cId="1870962878" sldId="1912"/>
            <ac:picMk id="11" creationId="{FBCE6050-8D3F-49A6-A183-748651A04ADA}"/>
          </ac:picMkLst>
        </pc:picChg>
        <pc:picChg chg="add mod">
          <ac:chgData name="Thomas Weiss" userId="7f973412ae00353e" providerId="LiveId" clId="{2989281D-17D2-4996-AC54-BA100CBB0CBB}" dt="2019-02-06T05:07:36.299" v="1950" actId="164"/>
          <ac:picMkLst>
            <pc:docMk/>
            <pc:sldMk cId="1870962878" sldId="1912"/>
            <ac:picMk id="12" creationId="{05529542-1C53-4AAF-A7A1-2F91A09085FE}"/>
          </ac:picMkLst>
        </pc:picChg>
        <pc:picChg chg="add mod">
          <ac:chgData name="Thomas Weiss" userId="7f973412ae00353e" providerId="LiveId" clId="{2989281D-17D2-4996-AC54-BA100CBB0CBB}" dt="2019-02-06T05:07:18.122" v="1946" actId="164"/>
          <ac:picMkLst>
            <pc:docMk/>
            <pc:sldMk cId="1870962878" sldId="1912"/>
            <ac:picMk id="13" creationId="{A9389DC8-C9AD-4DCF-B1D2-9248B33CEDBB}"/>
          </ac:picMkLst>
        </pc:picChg>
        <pc:picChg chg="add mod">
          <ac:chgData name="Thomas Weiss" userId="7f973412ae00353e" providerId="LiveId" clId="{2989281D-17D2-4996-AC54-BA100CBB0CBB}" dt="2019-02-06T05:07:42.450" v="1951" actId="164"/>
          <ac:picMkLst>
            <pc:docMk/>
            <pc:sldMk cId="1870962878" sldId="1912"/>
            <ac:picMk id="14" creationId="{0B36C812-FF55-48E6-9957-9209B10AA15E}"/>
          </ac:picMkLst>
        </pc:picChg>
        <pc:picChg chg="add mod">
          <ac:chgData name="Thomas Weiss" userId="7f973412ae00353e" providerId="LiveId" clId="{2989281D-17D2-4996-AC54-BA100CBB0CBB}" dt="2019-02-06T05:07:21.665" v="1947" actId="164"/>
          <ac:picMkLst>
            <pc:docMk/>
            <pc:sldMk cId="1870962878" sldId="1912"/>
            <ac:picMk id="15" creationId="{89B237DB-E4F5-4EBB-A418-73C4F7CFDE4D}"/>
          </ac:picMkLst>
        </pc:picChg>
        <pc:picChg chg="add mod">
          <ac:chgData name="Thomas Weiss" userId="7f973412ae00353e" providerId="LiveId" clId="{2989281D-17D2-4996-AC54-BA100CBB0CBB}" dt="2019-02-06T05:07:46.530" v="1952" actId="164"/>
          <ac:picMkLst>
            <pc:docMk/>
            <pc:sldMk cId="1870962878" sldId="1912"/>
            <ac:picMk id="16" creationId="{53C1185D-FD0B-433E-8BB8-21A82EEBDF5C}"/>
          </ac:picMkLst>
        </pc:picChg>
        <pc:picChg chg="add mod">
          <ac:chgData name="Thomas Weiss" userId="7f973412ae00353e" providerId="LiveId" clId="{2989281D-17D2-4996-AC54-BA100CBB0CBB}" dt="2019-02-06T05:07:26.852" v="1948" actId="164"/>
          <ac:picMkLst>
            <pc:docMk/>
            <pc:sldMk cId="1870962878" sldId="1912"/>
            <ac:picMk id="17" creationId="{0162992F-6087-454E-A5A2-2795C885EF44}"/>
          </ac:picMkLst>
        </pc:picChg>
      </pc:sldChg>
      <pc:sldChg chg="delSp modSp add ord modAnim modNotesTx">
        <pc:chgData name="Thomas Weiss" userId="7f973412ae00353e" providerId="LiveId" clId="{2989281D-17D2-4996-AC54-BA100CBB0CBB}" dt="2019-02-18T06:59:23.044" v="10597" actId="113"/>
        <pc:sldMkLst>
          <pc:docMk/>
          <pc:sldMk cId="1689781189" sldId="1914"/>
        </pc:sldMkLst>
        <pc:spChg chg="mod">
          <ac:chgData name="Thomas Weiss" userId="7f973412ae00353e" providerId="LiveId" clId="{2989281D-17D2-4996-AC54-BA100CBB0CBB}" dt="2019-02-05T08:04:21.611" v="1547" actId="20577"/>
          <ac:spMkLst>
            <pc:docMk/>
            <pc:sldMk cId="1689781189" sldId="1914"/>
            <ac:spMk id="2" creationId="{C1C095C4-17A0-417E-9F9D-0AF166BB2D5E}"/>
          </ac:spMkLst>
        </pc:spChg>
        <pc:spChg chg="mod">
          <ac:chgData name="Thomas Weiss" userId="7f973412ae00353e" providerId="LiveId" clId="{2989281D-17D2-4996-AC54-BA100CBB0CBB}" dt="2019-02-18T06:59:23.044" v="10597" actId="113"/>
          <ac:spMkLst>
            <pc:docMk/>
            <pc:sldMk cId="1689781189" sldId="1914"/>
            <ac:spMk id="3" creationId="{77F13B88-203D-40EE-A17F-2DC77100AF4C}"/>
          </ac:spMkLst>
        </pc:spChg>
        <pc:spChg chg="del">
          <ac:chgData name="Thomas Weiss" userId="7f973412ae00353e" providerId="LiveId" clId="{2989281D-17D2-4996-AC54-BA100CBB0CBB}" dt="2019-02-05T08:03:57.846" v="1519" actId="478"/>
          <ac:spMkLst>
            <pc:docMk/>
            <pc:sldMk cId="1689781189" sldId="1914"/>
            <ac:spMk id="18" creationId="{7233AAFF-9614-4EDD-A108-89CC1363FD2E}"/>
          </ac:spMkLst>
        </pc:spChg>
        <pc:spChg chg="del">
          <ac:chgData name="Thomas Weiss" userId="7f973412ae00353e" providerId="LiveId" clId="{2989281D-17D2-4996-AC54-BA100CBB0CBB}" dt="2019-02-05T08:03:57.846" v="1519" actId="478"/>
          <ac:spMkLst>
            <pc:docMk/>
            <pc:sldMk cId="1689781189" sldId="1914"/>
            <ac:spMk id="19" creationId="{F403FF95-E583-42A7-9619-82BB55BE1FD5}"/>
          </ac:spMkLst>
        </pc:spChg>
        <pc:spChg chg="del">
          <ac:chgData name="Thomas Weiss" userId="7f973412ae00353e" providerId="LiveId" clId="{2989281D-17D2-4996-AC54-BA100CBB0CBB}" dt="2019-02-05T08:03:57.846" v="1519" actId="478"/>
          <ac:spMkLst>
            <pc:docMk/>
            <pc:sldMk cId="1689781189" sldId="1914"/>
            <ac:spMk id="20" creationId="{704049C2-9B42-4B9E-A075-CCFF22F201F1}"/>
          </ac:spMkLst>
        </pc:spChg>
        <pc:spChg chg="del">
          <ac:chgData name="Thomas Weiss" userId="7f973412ae00353e" providerId="LiveId" clId="{2989281D-17D2-4996-AC54-BA100CBB0CBB}" dt="2019-02-05T08:03:57.846" v="1519" actId="478"/>
          <ac:spMkLst>
            <pc:docMk/>
            <pc:sldMk cId="1689781189" sldId="1914"/>
            <ac:spMk id="21" creationId="{37051AF2-800F-4FD9-81A7-FD2F40AD0EC2}"/>
          </ac:spMkLst>
        </pc:spChg>
        <pc:spChg chg="del">
          <ac:chgData name="Thomas Weiss" userId="7f973412ae00353e" providerId="LiveId" clId="{2989281D-17D2-4996-AC54-BA100CBB0CBB}" dt="2019-02-05T08:03:57.846" v="1519" actId="478"/>
          <ac:spMkLst>
            <pc:docMk/>
            <pc:sldMk cId="1689781189" sldId="1914"/>
            <ac:spMk id="22" creationId="{067E360F-C41E-4A39-B3FD-E7874A7C5797}"/>
          </ac:spMkLst>
        </pc:spChg>
        <pc:spChg chg="del">
          <ac:chgData name="Thomas Weiss" userId="7f973412ae00353e" providerId="LiveId" clId="{2989281D-17D2-4996-AC54-BA100CBB0CBB}" dt="2019-02-05T08:03:57.846" v="1519" actId="478"/>
          <ac:spMkLst>
            <pc:docMk/>
            <pc:sldMk cId="1689781189" sldId="1914"/>
            <ac:spMk id="23" creationId="{86413C8F-ECF7-43AE-8261-DDBF4809CBD4}"/>
          </ac:spMkLst>
        </pc:spChg>
        <pc:spChg chg="del">
          <ac:chgData name="Thomas Weiss" userId="7f973412ae00353e" providerId="LiveId" clId="{2989281D-17D2-4996-AC54-BA100CBB0CBB}" dt="2019-02-05T08:03:57.846" v="1519" actId="478"/>
          <ac:spMkLst>
            <pc:docMk/>
            <pc:sldMk cId="1689781189" sldId="1914"/>
            <ac:spMk id="24" creationId="{5FA2656E-64BE-4270-B9C7-DDAD6C284D41}"/>
          </ac:spMkLst>
        </pc:spChg>
        <pc:spChg chg="del">
          <ac:chgData name="Thomas Weiss" userId="7f973412ae00353e" providerId="LiveId" clId="{2989281D-17D2-4996-AC54-BA100CBB0CBB}" dt="2019-02-05T08:03:57.846" v="1519" actId="478"/>
          <ac:spMkLst>
            <pc:docMk/>
            <pc:sldMk cId="1689781189" sldId="1914"/>
            <ac:spMk id="25" creationId="{2C1C208F-DB46-4A13-80A4-59D87B528A95}"/>
          </ac:spMkLst>
        </pc:spChg>
        <pc:picChg chg="del">
          <ac:chgData name="Thomas Weiss" userId="7f973412ae00353e" providerId="LiveId" clId="{2989281D-17D2-4996-AC54-BA100CBB0CBB}" dt="2019-02-05T08:04:27.760" v="1548" actId="478"/>
          <ac:picMkLst>
            <pc:docMk/>
            <pc:sldMk cId="1689781189" sldId="1914"/>
            <ac:picMk id="7" creationId="{2B15FF96-9FD1-496C-9A01-80754C247FE8}"/>
          </ac:picMkLst>
        </pc:picChg>
        <pc:picChg chg="del">
          <ac:chgData name="Thomas Weiss" userId="7f973412ae00353e" providerId="LiveId" clId="{2989281D-17D2-4996-AC54-BA100CBB0CBB}" dt="2019-02-05T08:04:27.760" v="1548" actId="478"/>
          <ac:picMkLst>
            <pc:docMk/>
            <pc:sldMk cId="1689781189" sldId="1914"/>
            <ac:picMk id="9" creationId="{082FFD4A-B148-4489-86E1-D91DBAE1F74C}"/>
          </ac:picMkLst>
        </pc:picChg>
        <pc:picChg chg="del">
          <ac:chgData name="Thomas Weiss" userId="7f973412ae00353e" providerId="LiveId" clId="{2989281D-17D2-4996-AC54-BA100CBB0CBB}" dt="2019-02-05T08:03:57.846" v="1519" actId="478"/>
          <ac:picMkLst>
            <pc:docMk/>
            <pc:sldMk cId="1689781189" sldId="1914"/>
            <ac:picMk id="10" creationId="{23889DD0-9581-4DE2-96DF-9B0327116B3C}"/>
          </ac:picMkLst>
        </pc:picChg>
        <pc:picChg chg="del">
          <ac:chgData name="Thomas Weiss" userId="7f973412ae00353e" providerId="LiveId" clId="{2989281D-17D2-4996-AC54-BA100CBB0CBB}" dt="2019-02-05T08:03:57.846" v="1519" actId="478"/>
          <ac:picMkLst>
            <pc:docMk/>
            <pc:sldMk cId="1689781189" sldId="1914"/>
            <ac:picMk id="11" creationId="{FBCE6050-8D3F-49A6-A183-748651A04ADA}"/>
          </ac:picMkLst>
        </pc:picChg>
        <pc:picChg chg="del">
          <ac:chgData name="Thomas Weiss" userId="7f973412ae00353e" providerId="LiveId" clId="{2989281D-17D2-4996-AC54-BA100CBB0CBB}" dt="2019-02-05T08:03:57.846" v="1519" actId="478"/>
          <ac:picMkLst>
            <pc:docMk/>
            <pc:sldMk cId="1689781189" sldId="1914"/>
            <ac:picMk id="12" creationId="{05529542-1C53-4AAF-A7A1-2F91A09085FE}"/>
          </ac:picMkLst>
        </pc:picChg>
        <pc:picChg chg="del">
          <ac:chgData name="Thomas Weiss" userId="7f973412ae00353e" providerId="LiveId" clId="{2989281D-17D2-4996-AC54-BA100CBB0CBB}" dt="2019-02-05T08:03:57.846" v="1519" actId="478"/>
          <ac:picMkLst>
            <pc:docMk/>
            <pc:sldMk cId="1689781189" sldId="1914"/>
            <ac:picMk id="13" creationId="{A9389DC8-C9AD-4DCF-B1D2-9248B33CEDBB}"/>
          </ac:picMkLst>
        </pc:picChg>
        <pc:picChg chg="del">
          <ac:chgData name="Thomas Weiss" userId="7f973412ae00353e" providerId="LiveId" clId="{2989281D-17D2-4996-AC54-BA100CBB0CBB}" dt="2019-02-05T08:03:57.846" v="1519" actId="478"/>
          <ac:picMkLst>
            <pc:docMk/>
            <pc:sldMk cId="1689781189" sldId="1914"/>
            <ac:picMk id="14" creationId="{0B36C812-FF55-48E6-9957-9209B10AA15E}"/>
          </ac:picMkLst>
        </pc:picChg>
        <pc:picChg chg="del">
          <ac:chgData name="Thomas Weiss" userId="7f973412ae00353e" providerId="LiveId" clId="{2989281D-17D2-4996-AC54-BA100CBB0CBB}" dt="2019-02-05T08:03:57.846" v="1519" actId="478"/>
          <ac:picMkLst>
            <pc:docMk/>
            <pc:sldMk cId="1689781189" sldId="1914"/>
            <ac:picMk id="15" creationId="{89B237DB-E4F5-4EBB-A418-73C4F7CFDE4D}"/>
          </ac:picMkLst>
        </pc:picChg>
        <pc:picChg chg="del">
          <ac:chgData name="Thomas Weiss" userId="7f973412ae00353e" providerId="LiveId" clId="{2989281D-17D2-4996-AC54-BA100CBB0CBB}" dt="2019-02-05T08:03:57.846" v="1519" actId="478"/>
          <ac:picMkLst>
            <pc:docMk/>
            <pc:sldMk cId="1689781189" sldId="1914"/>
            <ac:picMk id="16" creationId="{53C1185D-FD0B-433E-8BB8-21A82EEBDF5C}"/>
          </ac:picMkLst>
        </pc:picChg>
        <pc:picChg chg="del">
          <ac:chgData name="Thomas Weiss" userId="7f973412ae00353e" providerId="LiveId" clId="{2989281D-17D2-4996-AC54-BA100CBB0CBB}" dt="2019-02-05T08:03:57.846" v="1519" actId="478"/>
          <ac:picMkLst>
            <pc:docMk/>
            <pc:sldMk cId="1689781189" sldId="1914"/>
            <ac:picMk id="17" creationId="{0162992F-6087-454E-A5A2-2795C885EF44}"/>
          </ac:picMkLst>
        </pc:picChg>
      </pc:sldChg>
      <pc:sldChg chg="addSp delSp modSp add modAnim">
        <pc:chgData name="Thomas Weiss" userId="7f973412ae00353e" providerId="LiveId" clId="{2989281D-17D2-4996-AC54-BA100CBB0CBB}" dt="2019-02-11T08:29:09.074" v="7217"/>
        <pc:sldMkLst>
          <pc:docMk/>
          <pc:sldMk cId="1803071044" sldId="1915"/>
        </pc:sldMkLst>
        <pc:spChg chg="mod">
          <ac:chgData name="Thomas Weiss" userId="7f973412ae00353e" providerId="LiveId" clId="{2989281D-17D2-4996-AC54-BA100CBB0CBB}" dt="2019-02-05T08:04:36.547" v="1561" actId="20577"/>
          <ac:spMkLst>
            <pc:docMk/>
            <pc:sldMk cId="1803071044" sldId="1915"/>
            <ac:spMk id="2" creationId="{C1C095C4-17A0-417E-9F9D-0AF166BB2D5E}"/>
          </ac:spMkLst>
        </pc:spChg>
        <pc:spChg chg="mod">
          <ac:chgData name="Thomas Weiss" userId="7f973412ae00353e" providerId="LiveId" clId="{2989281D-17D2-4996-AC54-BA100CBB0CBB}" dt="2019-02-07T05:25:43.634" v="2668" actId="113"/>
          <ac:spMkLst>
            <pc:docMk/>
            <pc:sldMk cId="1803071044" sldId="1915"/>
            <ac:spMk id="3" creationId="{77F13B88-203D-40EE-A17F-2DC77100AF4C}"/>
          </ac:spMkLst>
        </pc:spChg>
        <pc:spChg chg="del mod topLvl">
          <ac:chgData name="Thomas Weiss" userId="7f973412ae00353e" providerId="LiveId" clId="{2989281D-17D2-4996-AC54-BA100CBB0CBB}" dt="2019-02-07T05:26:29.977" v="2671" actId="478"/>
          <ac:spMkLst>
            <pc:docMk/>
            <pc:sldMk cId="1803071044" sldId="1915"/>
            <ac:spMk id="6" creationId="{23EBF316-D311-4133-B3F0-AA984AB611E0}"/>
          </ac:spMkLst>
        </pc:spChg>
        <pc:grpChg chg="add del">
          <ac:chgData name="Thomas Weiss" userId="7f973412ae00353e" providerId="LiveId" clId="{2989281D-17D2-4996-AC54-BA100CBB0CBB}" dt="2019-02-07T05:26:26.766" v="2670" actId="165"/>
          <ac:grpSpMkLst>
            <pc:docMk/>
            <pc:sldMk cId="1803071044" sldId="1915"/>
            <ac:grpSpMk id="4" creationId="{4E11E830-67A8-4F72-A297-8DC723AB439B}"/>
          </ac:grpSpMkLst>
        </pc:grpChg>
        <pc:picChg chg="mod topLvl">
          <ac:chgData name="Thomas Weiss" userId="7f973412ae00353e" providerId="LiveId" clId="{2989281D-17D2-4996-AC54-BA100CBB0CBB}" dt="2019-02-07T05:31:48.679" v="2745" actId="1076"/>
          <ac:picMkLst>
            <pc:docMk/>
            <pc:sldMk cId="1803071044" sldId="1915"/>
            <ac:picMk id="5" creationId="{2FE60407-AC9A-41F2-9477-63A599513A13}"/>
          </ac:picMkLst>
        </pc:picChg>
        <pc:picChg chg="add mod">
          <ac:chgData name="Thomas Weiss" userId="7f973412ae00353e" providerId="LiveId" clId="{2989281D-17D2-4996-AC54-BA100CBB0CBB}" dt="2019-02-07T05:31:35.858" v="2743" actId="1076"/>
          <ac:picMkLst>
            <pc:docMk/>
            <pc:sldMk cId="1803071044" sldId="1915"/>
            <ac:picMk id="7" creationId="{6E7B5DCE-36A0-4976-A6AE-C62E409163FC}"/>
          </ac:picMkLst>
        </pc:picChg>
        <pc:picChg chg="add del mod">
          <ac:chgData name="Thomas Weiss" userId="7f973412ae00353e" providerId="LiveId" clId="{2989281D-17D2-4996-AC54-BA100CBB0CBB}" dt="2019-02-07T05:29:02.010" v="2690" actId="478"/>
          <ac:picMkLst>
            <pc:docMk/>
            <pc:sldMk cId="1803071044" sldId="1915"/>
            <ac:picMk id="9" creationId="{7C219CED-01AA-46F2-B8FC-BA4AC065F03D}"/>
          </ac:picMkLst>
        </pc:picChg>
        <pc:picChg chg="add mod">
          <ac:chgData name="Thomas Weiss" userId="7f973412ae00353e" providerId="LiveId" clId="{2989281D-17D2-4996-AC54-BA100CBB0CBB}" dt="2019-02-07T05:28:41.336" v="2684" actId="571"/>
          <ac:picMkLst>
            <pc:docMk/>
            <pc:sldMk cId="1803071044" sldId="1915"/>
            <ac:picMk id="10" creationId="{CC08FE9A-9800-4846-B1EF-F2C03C587748}"/>
          </ac:picMkLst>
        </pc:picChg>
        <pc:picChg chg="add mod">
          <ac:chgData name="Thomas Weiss" userId="7f973412ae00353e" providerId="LiveId" clId="{2989281D-17D2-4996-AC54-BA100CBB0CBB}" dt="2019-02-07T05:31:35.858" v="2743" actId="1076"/>
          <ac:picMkLst>
            <pc:docMk/>
            <pc:sldMk cId="1803071044" sldId="1915"/>
            <ac:picMk id="11" creationId="{239CAE6C-0E6C-456F-A17F-31AA0C8DA592}"/>
          </ac:picMkLst>
        </pc:picChg>
        <pc:picChg chg="add mod">
          <ac:chgData name="Thomas Weiss" userId="7f973412ae00353e" providerId="LiveId" clId="{2989281D-17D2-4996-AC54-BA100CBB0CBB}" dt="2019-02-07T05:31:35.858" v="2743" actId="1076"/>
          <ac:picMkLst>
            <pc:docMk/>
            <pc:sldMk cId="1803071044" sldId="1915"/>
            <ac:picMk id="12" creationId="{09E078FC-1FC9-4408-AAEF-49ADE909AC2F}"/>
          </ac:picMkLst>
        </pc:picChg>
        <pc:picChg chg="add mod">
          <ac:chgData name="Thomas Weiss" userId="7f973412ae00353e" providerId="LiveId" clId="{2989281D-17D2-4996-AC54-BA100CBB0CBB}" dt="2019-02-07T05:31:35.858" v="2743" actId="1076"/>
          <ac:picMkLst>
            <pc:docMk/>
            <pc:sldMk cId="1803071044" sldId="1915"/>
            <ac:picMk id="13" creationId="{FB5DE04F-6EFD-4B84-ADBF-C20DB3E37F56}"/>
          </ac:picMkLst>
        </pc:picChg>
        <pc:picChg chg="add mod">
          <ac:chgData name="Thomas Weiss" userId="7f973412ae00353e" providerId="LiveId" clId="{2989281D-17D2-4996-AC54-BA100CBB0CBB}" dt="2019-02-07T05:31:35.858" v="2743" actId="1076"/>
          <ac:picMkLst>
            <pc:docMk/>
            <pc:sldMk cId="1803071044" sldId="1915"/>
            <ac:picMk id="14" creationId="{D46AB621-C565-4162-B77A-0933D7FDDD42}"/>
          </ac:picMkLst>
        </pc:picChg>
        <pc:picChg chg="add mod">
          <ac:chgData name="Thomas Weiss" userId="7f973412ae00353e" providerId="LiveId" clId="{2989281D-17D2-4996-AC54-BA100CBB0CBB}" dt="2019-02-07T05:31:35.858" v="2743" actId="1076"/>
          <ac:picMkLst>
            <pc:docMk/>
            <pc:sldMk cId="1803071044" sldId="1915"/>
            <ac:picMk id="15" creationId="{E40C2026-48C6-4392-A539-E9C4DD81E61F}"/>
          </ac:picMkLst>
        </pc:picChg>
        <pc:picChg chg="add mod">
          <ac:chgData name="Thomas Weiss" userId="7f973412ae00353e" providerId="LiveId" clId="{2989281D-17D2-4996-AC54-BA100CBB0CBB}" dt="2019-02-07T05:31:35.858" v="2743" actId="1076"/>
          <ac:picMkLst>
            <pc:docMk/>
            <pc:sldMk cId="1803071044" sldId="1915"/>
            <ac:picMk id="16" creationId="{2BC577B7-0C69-4DDA-AF23-E24FFFFF2349}"/>
          </ac:picMkLst>
        </pc:picChg>
        <pc:picChg chg="add mod">
          <ac:chgData name="Thomas Weiss" userId="7f973412ae00353e" providerId="LiveId" clId="{2989281D-17D2-4996-AC54-BA100CBB0CBB}" dt="2019-02-07T05:31:35.858" v="2743" actId="1076"/>
          <ac:picMkLst>
            <pc:docMk/>
            <pc:sldMk cId="1803071044" sldId="1915"/>
            <ac:picMk id="17" creationId="{881125A3-6C7C-4F03-8FDE-81C3BC634CFA}"/>
          </ac:picMkLst>
        </pc:picChg>
        <pc:picChg chg="add mod">
          <ac:chgData name="Thomas Weiss" userId="7f973412ae00353e" providerId="LiveId" clId="{2989281D-17D2-4996-AC54-BA100CBB0CBB}" dt="2019-02-07T05:31:35.858" v="2743" actId="1076"/>
          <ac:picMkLst>
            <pc:docMk/>
            <pc:sldMk cId="1803071044" sldId="1915"/>
            <ac:picMk id="18" creationId="{7D018814-086D-4066-8234-CBF102333F95}"/>
          </ac:picMkLst>
        </pc:picChg>
        <pc:picChg chg="add mod">
          <ac:chgData name="Thomas Weiss" userId="7f973412ae00353e" providerId="LiveId" clId="{2989281D-17D2-4996-AC54-BA100CBB0CBB}" dt="2019-02-07T05:31:35.858" v="2743" actId="1076"/>
          <ac:picMkLst>
            <pc:docMk/>
            <pc:sldMk cId="1803071044" sldId="1915"/>
            <ac:picMk id="19" creationId="{AC2B8F7F-F3F8-4035-B2D0-CA78080B4053}"/>
          </ac:picMkLst>
        </pc:picChg>
        <pc:picChg chg="add mod">
          <ac:chgData name="Thomas Weiss" userId="7f973412ae00353e" providerId="LiveId" clId="{2989281D-17D2-4996-AC54-BA100CBB0CBB}" dt="2019-02-07T05:31:35.858" v="2743" actId="1076"/>
          <ac:picMkLst>
            <pc:docMk/>
            <pc:sldMk cId="1803071044" sldId="1915"/>
            <ac:picMk id="20" creationId="{71778091-1429-4376-BCFD-E25878A5135E}"/>
          </ac:picMkLst>
        </pc:picChg>
        <pc:picChg chg="add mod">
          <ac:chgData name="Thomas Weiss" userId="7f973412ae00353e" providerId="LiveId" clId="{2989281D-17D2-4996-AC54-BA100CBB0CBB}" dt="2019-02-07T05:31:35.858" v="2743" actId="1076"/>
          <ac:picMkLst>
            <pc:docMk/>
            <pc:sldMk cId="1803071044" sldId="1915"/>
            <ac:picMk id="21" creationId="{E8006DE2-3142-4C63-9462-8CB0F29A5099}"/>
          </ac:picMkLst>
        </pc:picChg>
        <pc:picChg chg="add mod">
          <ac:chgData name="Thomas Weiss" userId="7f973412ae00353e" providerId="LiveId" clId="{2989281D-17D2-4996-AC54-BA100CBB0CBB}" dt="2019-02-07T05:31:35.858" v="2743" actId="1076"/>
          <ac:picMkLst>
            <pc:docMk/>
            <pc:sldMk cId="1803071044" sldId="1915"/>
            <ac:picMk id="22" creationId="{2D81D902-6B99-4B01-A474-15FA0590C53E}"/>
          </ac:picMkLst>
        </pc:picChg>
        <pc:picChg chg="add mod">
          <ac:chgData name="Thomas Weiss" userId="7f973412ae00353e" providerId="LiveId" clId="{2989281D-17D2-4996-AC54-BA100CBB0CBB}" dt="2019-02-07T05:31:35.858" v="2743" actId="1076"/>
          <ac:picMkLst>
            <pc:docMk/>
            <pc:sldMk cId="1803071044" sldId="1915"/>
            <ac:picMk id="23" creationId="{BAE61F5A-3CCE-4D35-BBC7-EE00A691B15F}"/>
          </ac:picMkLst>
        </pc:picChg>
        <pc:picChg chg="add mod">
          <ac:chgData name="Thomas Weiss" userId="7f973412ae00353e" providerId="LiveId" clId="{2989281D-17D2-4996-AC54-BA100CBB0CBB}" dt="2019-02-07T05:31:35.858" v="2743" actId="1076"/>
          <ac:picMkLst>
            <pc:docMk/>
            <pc:sldMk cId="1803071044" sldId="1915"/>
            <ac:picMk id="24" creationId="{0FF3D91C-B90C-48CE-892E-14C436B1C12A}"/>
          </ac:picMkLst>
        </pc:picChg>
        <pc:picChg chg="add mod">
          <ac:chgData name="Thomas Weiss" userId="7f973412ae00353e" providerId="LiveId" clId="{2989281D-17D2-4996-AC54-BA100CBB0CBB}" dt="2019-02-07T05:31:35.858" v="2743" actId="1076"/>
          <ac:picMkLst>
            <pc:docMk/>
            <pc:sldMk cId="1803071044" sldId="1915"/>
            <ac:picMk id="25" creationId="{053C3744-ABB7-4A34-B23C-FF6384FAA667}"/>
          </ac:picMkLst>
        </pc:picChg>
        <pc:picChg chg="add mod">
          <ac:chgData name="Thomas Weiss" userId="7f973412ae00353e" providerId="LiveId" clId="{2989281D-17D2-4996-AC54-BA100CBB0CBB}" dt="2019-02-07T05:31:35.858" v="2743" actId="1076"/>
          <ac:picMkLst>
            <pc:docMk/>
            <pc:sldMk cId="1803071044" sldId="1915"/>
            <ac:picMk id="26" creationId="{D368E07E-4401-44F7-AD1F-B4C09BD35244}"/>
          </ac:picMkLst>
        </pc:picChg>
      </pc:sldChg>
      <pc:sldChg chg="addSp delSp modSp add modAnim modNotesTx">
        <pc:chgData name="Thomas Weiss" userId="7f973412ae00353e" providerId="LiveId" clId="{2989281D-17D2-4996-AC54-BA100CBB0CBB}" dt="2019-02-21T04:44:27.135" v="10717" actId="20577"/>
        <pc:sldMkLst>
          <pc:docMk/>
          <pc:sldMk cId="1505016296" sldId="1916"/>
        </pc:sldMkLst>
        <pc:spChg chg="mod">
          <ac:chgData name="Thomas Weiss" userId="7f973412ae00353e" providerId="LiveId" clId="{2989281D-17D2-4996-AC54-BA100CBB0CBB}" dt="2019-02-10T05:24:44.766" v="5223" actId="1076"/>
          <ac:spMkLst>
            <pc:docMk/>
            <pc:sldMk cId="1505016296" sldId="1916"/>
            <ac:spMk id="2" creationId="{D07A470F-9832-48FE-84CE-C3148669733A}"/>
          </ac:spMkLst>
        </pc:spChg>
        <pc:spChg chg="del">
          <ac:chgData name="Thomas Weiss" userId="7f973412ae00353e" providerId="LiveId" clId="{2989281D-17D2-4996-AC54-BA100CBB0CBB}" dt="2019-02-06T04:56:51.747" v="1590" actId="478"/>
          <ac:spMkLst>
            <pc:docMk/>
            <pc:sldMk cId="1505016296" sldId="1916"/>
            <ac:spMk id="3" creationId="{1B134A8B-12B5-4ECE-9537-BF8116C46D72}"/>
          </ac:spMkLst>
        </pc:spChg>
        <pc:spChg chg="add mod">
          <ac:chgData name="Thomas Weiss" userId="7f973412ae00353e" providerId="LiveId" clId="{2989281D-17D2-4996-AC54-BA100CBB0CBB}" dt="2019-02-10T05:29:26.269" v="5289" actId="1076"/>
          <ac:spMkLst>
            <pc:docMk/>
            <pc:sldMk cId="1505016296" sldId="1916"/>
            <ac:spMk id="4" creationId="{7C35A426-1655-4F5D-A84E-450A79682E9C}"/>
          </ac:spMkLst>
        </pc:spChg>
        <pc:spChg chg="add mod">
          <ac:chgData name="Thomas Weiss" userId="7f973412ae00353e" providerId="LiveId" clId="{2989281D-17D2-4996-AC54-BA100CBB0CBB}" dt="2019-02-10T05:29:26.269" v="5289" actId="1076"/>
          <ac:spMkLst>
            <pc:docMk/>
            <pc:sldMk cId="1505016296" sldId="1916"/>
            <ac:spMk id="6" creationId="{948DB405-BC48-49EC-A7AD-4E8ED1415537}"/>
          </ac:spMkLst>
        </pc:spChg>
        <pc:spChg chg="add mod">
          <ac:chgData name="Thomas Weiss" userId="7f973412ae00353e" providerId="LiveId" clId="{2989281D-17D2-4996-AC54-BA100CBB0CBB}" dt="2019-02-10T05:29:26.269" v="5289" actId="1076"/>
          <ac:spMkLst>
            <pc:docMk/>
            <pc:sldMk cId="1505016296" sldId="1916"/>
            <ac:spMk id="7" creationId="{41CF9DBA-100B-45CB-AE7E-2576830D42C3}"/>
          </ac:spMkLst>
        </pc:spChg>
        <pc:spChg chg="add mod">
          <ac:chgData name="Thomas Weiss" userId="7f973412ae00353e" providerId="LiveId" clId="{2989281D-17D2-4996-AC54-BA100CBB0CBB}" dt="2019-02-10T05:29:26.269" v="5289" actId="1076"/>
          <ac:spMkLst>
            <pc:docMk/>
            <pc:sldMk cId="1505016296" sldId="1916"/>
            <ac:spMk id="9" creationId="{8541809F-E686-4253-88DE-35259FFBBE79}"/>
          </ac:spMkLst>
        </pc:spChg>
        <pc:spChg chg="add mod">
          <ac:chgData name="Thomas Weiss" userId="7f973412ae00353e" providerId="LiveId" clId="{2989281D-17D2-4996-AC54-BA100CBB0CBB}" dt="2019-02-10T05:29:26.269" v="5289" actId="1076"/>
          <ac:spMkLst>
            <pc:docMk/>
            <pc:sldMk cId="1505016296" sldId="1916"/>
            <ac:spMk id="10" creationId="{4D1FCF2A-125C-4752-9345-8014493F4CC0}"/>
          </ac:spMkLst>
        </pc:spChg>
        <pc:spChg chg="add mod">
          <ac:chgData name="Thomas Weiss" userId="7f973412ae00353e" providerId="LiveId" clId="{2989281D-17D2-4996-AC54-BA100CBB0CBB}" dt="2019-02-10T05:29:26.269" v="5289" actId="1076"/>
          <ac:spMkLst>
            <pc:docMk/>
            <pc:sldMk cId="1505016296" sldId="1916"/>
            <ac:spMk id="15" creationId="{3A9EFFE7-C7B2-4384-BB99-73964F6CE87A}"/>
          </ac:spMkLst>
        </pc:spChg>
        <pc:spChg chg="add mod">
          <ac:chgData name="Thomas Weiss" userId="7f973412ae00353e" providerId="LiveId" clId="{2989281D-17D2-4996-AC54-BA100CBB0CBB}" dt="2019-02-10T05:29:26.269" v="5289" actId="1076"/>
          <ac:spMkLst>
            <pc:docMk/>
            <pc:sldMk cId="1505016296" sldId="1916"/>
            <ac:spMk id="16" creationId="{CD05C41E-3B36-44A7-95F4-F3E566343971}"/>
          </ac:spMkLst>
        </pc:spChg>
        <pc:spChg chg="add mod">
          <ac:chgData name="Thomas Weiss" userId="7f973412ae00353e" providerId="LiveId" clId="{2989281D-17D2-4996-AC54-BA100CBB0CBB}" dt="2019-02-10T05:29:26.269" v="5289" actId="1076"/>
          <ac:spMkLst>
            <pc:docMk/>
            <pc:sldMk cId="1505016296" sldId="1916"/>
            <ac:spMk id="17" creationId="{E0278D62-380D-4476-A11D-D483E1DCA50A}"/>
          </ac:spMkLst>
        </pc:spChg>
        <pc:picChg chg="add mod">
          <ac:chgData name="Thomas Weiss" userId="7f973412ae00353e" providerId="LiveId" clId="{2989281D-17D2-4996-AC54-BA100CBB0CBB}" dt="2019-02-10T05:29:26.269" v="5289" actId="1076"/>
          <ac:picMkLst>
            <pc:docMk/>
            <pc:sldMk cId="1505016296" sldId="1916"/>
            <ac:picMk id="5" creationId="{5EBEE518-DF68-4E47-848B-3FC7C52C8C88}"/>
          </ac:picMkLst>
        </pc:picChg>
        <pc:picChg chg="add mod">
          <ac:chgData name="Thomas Weiss" userId="7f973412ae00353e" providerId="LiveId" clId="{2989281D-17D2-4996-AC54-BA100CBB0CBB}" dt="2019-02-10T05:29:26.269" v="5289" actId="1076"/>
          <ac:picMkLst>
            <pc:docMk/>
            <pc:sldMk cId="1505016296" sldId="1916"/>
            <ac:picMk id="8" creationId="{421943F1-B561-4421-970C-7C06CEECA002}"/>
          </ac:picMkLst>
        </pc:picChg>
        <pc:picChg chg="add mod">
          <ac:chgData name="Thomas Weiss" userId="7f973412ae00353e" providerId="LiveId" clId="{2989281D-17D2-4996-AC54-BA100CBB0CBB}" dt="2019-02-10T05:29:26.269" v="5289" actId="1076"/>
          <ac:picMkLst>
            <pc:docMk/>
            <pc:sldMk cId="1505016296" sldId="1916"/>
            <ac:picMk id="11" creationId="{741A8583-72F0-48A4-AAE4-2305B564D228}"/>
          </ac:picMkLst>
        </pc:picChg>
        <pc:picChg chg="add mod">
          <ac:chgData name="Thomas Weiss" userId="7f973412ae00353e" providerId="LiveId" clId="{2989281D-17D2-4996-AC54-BA100CBB0CBB}" dt="2019-02-10T05:29:26.269" v="5289" actId="1076"/>
          <ac:picMkLst>
            <pc:docMk/>
            <pc:sldMk cId="1505016296" sldId="1916"/>
            <ac:picMk id="12" creationId="{F1A9976B-A570-4FD6-AF42-756B87EC8BB1}"/>
          </ac:picMkLst>
        </pc:picChg>
        <pc:picChg chg="add mod">
          <ac:chgData name="Thomas Weiss" userId="7f973412ae00353e" providerId="LiveId" clId="{2989281D-17D2-4996-AC54-BA100CBB0CBB}" dt="2019-02-10T05:29:26.269" v="5289" actId="1076"/>
          <ac:picMkLst>
            <pc:docMk/>
            <pc:sldMk cId="1505016296" sldId="1916"/>
            <ac:picMk id="13" creationId="{FE9C4B8B-9F38-4476-BFC4-F8C4D85B568E}"/>
          </ac:picMkLst>
        </pc:picChg>
        <pc:picChg chg="add mod">
          <ac:chgData name="Thomas Weiss" userId="7f973412ae00353e" providerId="LiveId" clId="{2989281D-17D2-4996-AC54-BA100CBB0CBB}" dt="2019-02-10T05:29:26.269" v="5289" actId="1076"/>
          <ac:picMkLst>
            <pc:docMk/>
            <pc:sldMk cId="1505016296" sldId="1916"/>
            <ac:picMk id="14" creationId="{4BAFDBE5-1D51-4270-9668-4CD04F70DEE4}"/>
          </ac:picMkLst>
        </pc:picChg>
        <pc:cxnChg chg="add mod">
          <ac:chgData name="Thomas Weiss" userId="7f973412ae00353e" providerId="LiveId" clId="{2989281D-17D2-4996-AC54-BA100CBB0CBB}" dt="2019-02-10T05:29:26.269" v="5289" actId="1076"/>
          <ac:cxnSpMkLst>
            <pc:docMk/>
            <pc:sldMk cId="1505016296" sldId="1916"/>
            <ac:cxnSpMk id="18" creationId="{871B1CEA-3A26-4ED0-AF06-92A8F94E9A90}"/>
          </ac:cxnSpMkLst>
        </pc:cxnChg>
        <pc:cxnChg chg="add mod">
          <ac:chgData name="Thomas Weiss" userId="7f973412ae00353e" providerId="LiveId" clId="{2989281D-17D2-4996-AC54-BA100CBB0CBB}" dt="2019-02-10T05:29:26.269" v="5289" actId="1076"/>
          <ac:cxnSpMkLst>
            <pc:docMk/>
            <pc:sldMk cId="1505016296" sldId="1916"/>
            <ac:cxnSpMk id="19" creationId="{8699F58A-74A4-4CAC-9B9B-F0153DF85679}"/>
          </ac:cxnSpMkLst>
        </pc:cxnChg>
        <pc:cxnChg chg="add mod">
          <ac:chgData name="Thomas Weiss" userId="7f973412ae00353e" providerId="LiveId" clId="{2989281D-17D2-4996-AC54-BA100CBB0CBB}" dt="2019-02-10T05:29:26.269" v="5289" actId="1076"/>
          <ac:cxnSpMkLst>
            <pc:docMk/>
            <pc:sldMk cId="1505016296" sldId="1916"/>
            <ac:cxnSpMk id="20" creationId="{3EEC6D37-742A-4300-B08B-3224E9B32209}"/>
          </ac:cxnSpMkLst>
        </pc:cxnChg>
        <pc:cxnChg chg="add mod">
          <ac:chgData name="Thomas Weiss" userId="7f973412ae00353e" providerId="LiveId" clId="{2989281D-17D2-4996-AC54-BA100CBB0CBB}" dt="2019-02-10T05:29:26.269" v="5289" actId="1076"/>
          <ac:cxnSpMkLst>
            <pc:docMk/>
            <pc:sldMk cId="1505016296" sldId="1916"/>
            <ac:cxnSpMk id="21" creationId="{B2E9008B-AC21-4207-9382-9E947935840E}"/>
          </ac:cxnSpMkLst>
        </pc:cxnChg>
      </pc:sldChg>
      <pc:sldChg chg="addSp delSp modSp add ord modAnim">
        <pc:chgData name="Thomas Weiss" userId="7f973412ae00353e" providerId="LiveId" clId="{2989281D-17D2-4996-AC54-BA100CBB0CBB}" dt="2019-02-09T08:21:03.633" v="4306" actId="14100"/>
        <pc:sldMkLst>
          <pc:docMk/>
          <pc:sldMk cId="4032571480" sldId="1917"/>
        </pc:sldMkLst>
        <pc:spChg chg="mod">
          <ac:chgData name="Thomas Weiss" userId="7f973412ae00353e" providerId="LiveId" clId="{2989281D-17D2-4996-AC54-BA100CBB0CBB}" dt="2019-02-06T04:58:31.984" v="1683"/>
          <ac:spMkLst>
            <pc:docMk/>
            <pc:sldMk cId="4032571480" sldId="1917"/>
            <ac:spMk id="2" creationId="{F966A218-4021-4366-955F-0BBF925F0C64}"/>
          </ac:spMkLst>
        </pc:spChg>
        <pc:spChg chg="mod">
          <ac:chgData name="Thomas Weiss" userId="7f973412ae00353e" providerId="LiveId" clId="{2989281D-17D2-4996-AC54-BA100CBB0CBB}" dt="2019-02-06T04:59:15.974" v="1685" actId="20577"/>
          <ac:spMkLst>
            <pc:docMk/>
            <pc:sldMk cId="4032571480" sldId="1917"/>
            <ac:spMk id="5" creationId="{47102188-C62A-4A92-B53B-011B2A450253}"/>
          </ac:spMkLst>
        </pc:spChg>
        <pc:spChg chg="mod">
          <ac:chgData name="Thomas Weiss" userId="7f973412ae00353e" providerId="LiveId" clId="{2989281D-17D2-4996-AC54-BA100CBB0CBB}" dt="2019-02-06T04:59:19.051" v="1689" actId="20577"/>
          <ac:spMkLst>
            <pc:docMk/>
            <pc:sldMk cId="4032571480" sldId="1917"/>
            <ac:spMk id="6" creationId="{F432048F-0B17-4159-80AB-AEEDE378A339}"/>
          </ac:spMkLst>
        </pc:spChg>
        <pc:spChg chg="mod">
          <ac:chgData name="Thomas Weiss" userId="7f973412ae00353e" providerId="LiveId" clId="{2989281D-17D2-4996-AC54-BA100CBB0CBB}" dt="2019-02-06T04:59:21.642" v="1693" actId="20577"/>
          <ac:spMkLst>
            <pc:docMk/>
            <pc:sldMk cId="4032571480" sldId="1917"/>
            <ac:spMk id="7" creationId="{535DCE73-F9A6-4CDA-B12E-CEECBF08D151}"/>
          </ac:spMkLst>
        </pc:spChg>
        <pc:spChg chg="mod">
          <ac:chgData name="Thomas Weiss" userId="7f973412ae00353e" providerId="LiveId" clId="{2989281D-17D2-4996-AC54-BA100CBB0CBB}" dt="2019-02-06T04:59:31.291" v="1695" actId="20577"/>
          <ac:spMkLst>
            <pc:docMk/>
            <pc:sldMk cId="4032571480" sldId="1917"/>
            <ac:spMk id="8" creationId="{D4E38ABF-44B8-4ECC-85F2-C0776BDFC091}"/>
          </ac:spMkLst>
        </pc:spChg>
        <pc:spChg chg="mod">
          <ac:chgData name="Thomas Weiss" userId="7f973412ae00353e" providerId="LiveId" clId="{2989281D-17D2-4996-AC54-BA100CBB0CBB}" dt="2019-02-06T04:59:36.416" v="1699" actId="20577"/>
          <ac:spMkLst>
            <pc:docMk/>
            <pc:sldMk cId="4032571480" sldId="1917"/>
            <ac:spMk id="9" creationId="{784BBBE5-1C46-4260-881F-3730520A96B9}"/>
          </ac:spMkLst>
        </pc:spChg>
        <pc:spChg chg="mod">
          <ac:chgData name="Thomas Weiss" userId="7f973412ae00353e" providerId="LiveId" clId="{2989281D-17D2-4996-AC54-BA100CBB0CBB}" dt="2019-02-06T04:59:38.921" v="1701" actId="20577"/>
          <ac:spMkLst>
            <pc:docMk/>
            <pc:sldMk cId="4032571480" sldId="1917"/>
            <ac:spMk id="10" creationId="{9A851348-10D2-44F4-8780-3D8ACAC9FD72}"/>
          </ac:spMkLst>
        </pc:spChg>
        <pc:spChg chg="mod">
          <ac:chgData name="Thomas Weiss" userId="7f973412ae00353e" providerId="LiveId" clId="{2989281D-17D2-4996-AC54-BA100CBB0CBB}" dt="2019-02-06T04:59:34.349" v="1697" actId="20577"/>
          <ac:spMkLst>
            <pc:docMk/>
            <pc:sldMk cId="4032571480" sldId="1917"/>
            <ac:spMk id="11" creationId="{5EFA2082-68EB-4ABD-AF23-5CA0F1F5E6E2}"/>
          </ac:spMkLst>
        </pc:spChg>
        <pc:spChg chg="mod">
          <ac:chgData name="Thomas Weiss" userId="7f973412ae00353e" providerId="LiveId" clId="{2989281D-17D2-4996-AC54-BA100CBB0CBB}" dt="2019-02-06T04:59:42.504" v="1703" actId="20577"/>
          <ac:spMkLst>
            <pc:docMk/>
            <pc:sldMk cId="4032571480" sldId="1917"/>
            <ac:spMk id="12" creationId="{336F2C0D-A660-420D-A3BB-E11E5A1DC518}"/>
          </ac:spMkLst>
        </pc:spChg>
        <pc:spChg chg="add del mod">
          <ac:chgData name="Thomas Weiss" userId="7f973412ae00353e" providerId="LiveId" clId="{2989281D-17D2-4996-AC54-BA100CBB0CBB}" dt="2019-02-09T07:49:59.447" v="3938" actId="478"/>
          <ac:spMkLst>
            <pc:docMk/>
            <pc:sldMk cId="4032571480" sldId="1917"/>
            <ac:spMk id="14" creationId="{103340C5-558D-4225-8AE9-235A6FA45B7C}"/>
          </ac:spMkLst>
        </pc:spChg>
        <pc:spChg chg="add del mod">
          <ac:chgData name="Thomas Weiss" userId="7f973412ae00353e" providerId="LiveId" clId="{2989281D-17D2-4996-AC54-BA100CBB0CBB}" dt="2019-02-07T09:35:10.581" v="3833" actId="478"/>
          <ac:spMkLst>
            <pc:docMk/>
            <pc:sldMk cId="4032571480" sldId="1917"/>
            <ac:spMk id="15" creationId="{C1C783C0-F224-4A3C-8ED6-098A9F7BB7C5}"/>
          </ac:spMkLst>
        </pc:spChg>
        <pc:spChg chg="add mod">
          <ac:chgData name="Thomas Weiss" userId="7f973412ae00353e" providerId="LiveId" clId="{2989281D-17D2-4996-AC54-BA100CBB0CBB}" dt="2019-02-09T07:49:56.905" v="3937" actId="1076"/>
          <ac:spMkLst>
            <pc:docMk/>
            <pc:sldMk cId="4032571480" sldId="1917"/>
            <ac:spMk id="24" creationId="{620CF0F4-F0BE-46FE-A958-1AB2C8EC6026}"/>
          </ac:spMkLst>
        </pc:spChg>
        <pc:spChg chg="add mod">
          <ac:chgData name="Thomas Weiss" userId="7f973412ae00353e" providerId="LiveId" clId="{2989281D-17D2-4996-AC54-BA100CBB0CBB}" dt="2019-02-09T07:49:56.905" v="3937" actId="1076"/>
          <ac:spMkLst>
            <pc:docMk/>
            <pc:sldMk cId="4032571480" sldId="1917"/>
            <ac:spMk id="25" creationId="{0978DDC5-C0E1-4E39-9B89-B71B9A1CC541}"/>
          </ac:spMkLst>
        </pc:spChg>
        <pc:spChg chg="add mod">
          <ac:chgData name="Thomas Weiss" userId="7f973412ae00353e" providerId="LiveId" clId="{2989281D-17D2-4996-AC54-BA100CBB0CBB}" dt="2019-02-09T07:49:56.905" v="3937" actId="1076"/>
          <ac:spMkLst>
            <pc:docMk/>
            <pc:sldMk cId="4032571480" sldId="1917"/>
            <ac:spMk id="27" creationId="{FC3ADA0B-3F2D-4167-AA6D-FA0C1A28E645}"/>
          </ac:spMkLst>
        </pc:spChg>
        <pc:spChg chg="add mod">
          <ac:chgData name="Thomas Weiss" userId="7f973412ae00353e" providerId="LiveId" clId="{2989281D-17D2-4996-AC54-BA100CBB0CBB}" dt="2019-02-09T07:49:56.905" v="3937" actId="1076"/>
          <ac:spMkLst>
            <pc:docMk/>
            <pc:sldMk cId="4032571480" sldId="1917"/>
            <ac:spMk id="28" creationId="{103A9F57-AFD1-48AB-93D7-3DCF8943F50F}"/>
          </ac:spMkLst>
        </pc:spChg>
        <pc:grpChg chg="del">
          <ac:chgData name="Thomas Weiss" userId="7f973412ae00353e" providerId="LiveId" clId="{2989281D-17D2-4996-AC54-BA100CBB0CBB}" dt="2019-02-06T04:58:14.447" v="1680" actId="478"/>
          <ac:grpSpMkLst>
            <pc:docMk/>
            <pc:sldMk cId="4032571480" sldId="1917"/>
            <ac:grpSpMk id="18" creationId="{3D0E8DF8-5EC1-4951-A741-620E893AED08}"/>
          </ac:grpSpMkLst>
        </pc:grpChg>
        <pc:grpChg chg="add">
          <ac:chgData name="Thomas Weiss" userId="7f973412ae00353e" providerId="LiveId" clId="{2989281D-17D2-4996-AC54-BA100CBB0CBB}" dt="2019-02-07T09:36:02.004" v="3840"/>
          <ac:grpSpMkLst>
            <pc:docMk/>
            <pc:sldMk cId="4032571480" sldId="1917"/>
            <ac:grpSpMk id="20" creationId="{BAB89BAC-48A8-413E-8945-204C5F2C733A}"/>
          </ac:grpSpMkLst>
        </pc:grpChg>
        <pc:grpChg chg="del">
          <ac:chgData name="Thomas Weiss" userId="7f973412ae00353e" providerId="LiveId" clId="{2989281D-17D2-4996-AC54-BA100CBB0CBB}" dt="2019-02-06T04:58:15.668" v="1681" actId="478"/>
          <ac:grpSpMkLst>
            <pc:docMk/>
            <pc:sldMk cId="4032571480" sldId="1917"/>
            <ac:grpSpMk id="21" creationId="{2D0EF5F7-D7BB-41F8-8C14-27EFE268F601}"/>
          </ac:grpSpMkLst>
        </pc:grpChg>
        <pc:picChg chg="add del mod">
          <ac:chgData name="Thomas Weiss" userId="7f973412ae00353e" providerId="LiveId" clId="{2989281D-17D2-4996-AC54-BA100CBB0CBB}" dt="2019-02-09T07:49:59.447" v="3938" actId="478"/>
          <ac:picMkLst>
            <pc:docMk/>
            <pc:sldMk cId="4032571480" sldId="1917"/>
            <ac:picMk id="13" creationId="{355A004F-27D5-416F-AC6C-9F94CDACD407}"/>
          </ac:picMkLst>
        </pc:picChg>
        <pc:picChg chg="add mod">
          <ac:chgData name="Thomas Weiss" userId="7f973412ae00353e" providerId="LiveId" clId="{2989281D-17D2-4996-AC54-BA100CBB0CBB}" dt="2019-02-09T08:03:29.777" v="3941" actId="1076"/>
          <ac:picMkLst>
            <pc:docMk/>
            <pc:sldMk cId="4032571480" sldId="1917"/>
            <ac:picMk id="16" creationId="{BCD51294-D741-4AC1-8F36-AB32D20A47FD}"/>
          </ac:picMkLst>
        </pc:picChg>
        <pc:picChg chg="add mod">
          <ac:chgData name="Thomas Weiss" userId="7f973412ae00353e" providerId="LiveId" clId="{2989281D-17D2-4996-AC54-BA100CBB0CBB}" dt="2019-02-09T07:49:56.905" v="3937" actId="1076"/>
          <ac:picMkLst>
            <pc:docMk/>
            <pc:sldMk cId="4032571480" sldId="1917"/>
            <ac:picMk id="23" creationId="{B7D015D6-899D-4194-8A73-C9BC898C43DE}"/>
          </ac:picMkLst>
        </pc:picChg>
        <pc:picChg chg="add mod">
          <ac:chgData name="Thomas Weiss" userId="7f973412ae00353e" providerId="LiveId" clId="{2989281D-17D2-4996-AC54-BA100CBB0CBB}" dt="2019-02-09T07:49:56.905" v="3937" actId="1076"/>
          <ac:picMkLst>
            <pc:docMk/>
            <pc:sldMk cId="4032571480" sldId="1917"/>
            <ac:picMk id="26" creationId="{B00D4959-3298-4EA5-8683-87674B1D20EE}"/>
          </ac:picMkLst>
        </pc:picChg>
        <pc:cxnChg chg="add mod">
          <ac:chgData name="Thomas Weiss" userId="7f973412ae00353e" providerId="LiveId" clId="{2989281D-17D2-4996-AC54-BA100CBB0CBB}" dt="2019-02-09T08:21:03.633" v="4306" actId="14100"/>
          <ac:cxnSpMkLst>
            <pc:docMk/>
            <pc:sldMk cId="4032571480" sldId="1917"/>
            <ac:cxnSpMk id="17" creationId="{2D07021E-6757-4831-90DD-34F2FF5B1AF6}"/>
          </ac:cxnSpMkLst>
        </pc:cxnChg>
        <pc:cxnChg chg="add del mod">
          <ac:chgData name="Thomas Weiss" userId="7f973412ae00353e" providerId="LiveId" clId="{2989281D-17D2-4996-AC54-BA100CBB0CBB}" dt="2019-02-09T08:03:14.352" v="3939" actId="478"/>
          <ac:cxnSpMkLst>
            <pc:docMk/>
            <pc:sldMk cId="4032571480" sldId="1917"/>
            <ac:cxnSpMk id="18" creationId="{E1F520EF-F579-4116-A4E8-ED70521FA039}"/>
          </ac:cxnSpMkLst>
        </pc:cxnChg>
      </pc:sldChg>
      <pc:sldChg chg="addSp delSp modSp add modTransition">
        <pc:chgData name="Thomas Weiss" userId="7f973412ae00353e" providerId="LiveId" clId="{2989281D-17D2-4996-AC54-BA100CBB0CBB}" dt="2019-02-18T06:59:52.324" v="10601" actId="113"/>
        <pc:sldMkLst>
          <pc:docMk/>
          <pc:sldMk cId="1945577681" sldId="1919"/>
        </pc:sldMkLst>
        <pc:spChg chg="del mod">
          <ac:chgData name="Thomas Weiss" userId="7f973412ae00353e" providerId="LiveId" clId="{2989281D-17D2-4996-AC54-BA100CBB0CBB}" dt="2019-02-11T08:25:39.740" v="7187" actId="478"/>
          <ac:spMkLst>
            <pc:docMk/>
            <pc:sldMk cId="1945577681" sldId="1919"/>
            <ac:spMk id="3" creationId="{77F13B88-203D-40EE-A17F-2DC77100AF4C}"/>
          </ac:spMkLst>
        </pc:spChg>
        <pc:spChg chg="add del mod">
          <ac:chgData name="Thomas Weiss" userId="7f973412ae00353e" providerId="LiveId" clId="{2989281D-17D2-4996-AC54-BA100CBB0CBB}" dt="2019-02-11T08:25:43.122" v="7188" actId="478"/>
          <ac:spMkLst>
            <pc:docMk/>
            <pc:sldMk cId="1945577681" sldId="1919"/>
            <ac:spMk id="5" creationId="{5921C195-DEE3-4E79-8522-B53F893908FC}"/>
          </ac:spMkLst>
        </pc:spChg>
        <pc:spChg chg="add mod">
          <ac:chgData name="Thomas Weiss" userId="7f973412ae00353e" providerId="LiveId" clId="{2989281D-17D2-4996-AC54-BA100CBB0CBB}" dt="2019-02-18T06:59:52.324" v="10601" actId="113"/>
          <ac:spMkLst>
            <pc:docMk/>
            <pc:sldMk cId="1945577681" sldId="1919"/>
            <ac:spMk id="32" creationId="{F67C3A30-125F-4641-A7BE-8661CBCBB9A4}"/>
          </ac:spMkLst>
        </pc:spChg>
        <pc:grpChg chg="mod">
          <ac:chgData name="Thomas Weiss" userId="7f973412ae00353e" providerId="LiveId" clId="{2989281D-17D2-4996-AC54-BA100CBB0CBB}" dt="2019-02-06T05:08:02.926" v="2041" actId="1038"/>
          <ac:grpSpMkLst>
            <pc:docMk/>
            <pc:sldMk cId="1945577681" sldId="1919"/>
            <ac:grpSpMk id="27" creationId="{B317057E-5F90-4026-BF76-8787CD3A73BF}"/>
          </ac:grpSpMkLst>
        </pc:grpChg>
        <pc:grpChg chg="mod">
          <ac:chgData name="Thomas Weiss" userId="7f973412ae00353e" providerId="LiveId" clId="{2989281D-17D2-4996-AC54-BA100CBB0CBB}" dt="2019-02-06T05:08:08.984" v="2074" actId="1037"/>
          <ac:grpSpMkLst>
            <pc:docMk/>
            <pc:sldMk cId="1945577681" sldId="1919"/>
            <ac:grpSpMk id="29" creationId="{6C8E1F6A-57DA-40EF-95E1-8D956A6587D9}"/>
          </ac:grpSpMkLst>
        </pc:grpChg>
        <pc:grpChg chg="mod">
          <ac:chgData name="Thomas Weiss" userId="7f973412ae00353e" providerId="LiveId" clId="{2989281D-17D2-4996-AC54-BA100CBB0CBB}" dt="2019-02-06T05:07:59.123" v="2011" actId="1038"/>
          <ac:grpSpMkLst>
            <pc:docMk/>
            <pc:sldMk cId="1945577681" sldId="1919"/>
            <ac:grpSpMk id="31" creationId="{5D8E31B1-9CBE-411B-825F-8004A4FB0271}"/>
          </ac:grpSpMkLst>
        </pc:grpChg>
        <pc:grpChg chg="del">
          <ac:chgData name="Thomas Weiss" userId="7f973412ae00353e" providerId="LiveId" clId="{2989281D-17D2-4996-AC54-BA100CBB0CBB}" dt="2019-02-06T05:07:52.188" v="1954" actId="478"/>
          <ac:grpSpMkLst>
            <pc:docMk/>
            <pc:sldMk cId="1945577681" sldId="1919"/>
            <ac:grpSpMk id="32" creationId="{293D4333-259D-4776-A2F6-7B12522B83BE}"/>
          </ac:grpSpMkLst>
        </pc:grpChg>
        <pc:grpChg chg="del">
          <ac:chgData name="Thomas Weiss" userId="7f973412ae00353e" providerId="LiveId" clId="{2989281D-17D2-4996-AC54-BA100CBB0CBB}" dt="2019-02-06T05:07:52.854" v="1955" actId="478"/>
          <ac:grpSpMkLst>
            <pc:docMk/>
            <pc:sldMk cId="1945577681" sldId="1919"/>
            <ac:grpSpMk id="33" creationId="{526EBC08-22BE-46D7-A0DD-0A5D56DB037D}"/>
          </ac:grpSpMkLst>
        </pc:grpChg>
        <pc:picChg chg="del">
          <ac:chgData name="Thomas Weiss" userId="7f973412ae00353e" providerId="LiveId" clId="{2989281D-17D2-4996-AC54-BA100CBB0CBB}" dt="2019-02-11T08:25:39.740" v="7187" actId="478"/>
          <ac:picMkLst>
            <pc:docMk/>
            <pc:sldMk cId="1945577681" sldId="1919"/>
            <ac:picMk id="7" creationId="{2B15FF96-9FD1-496C-9A01-80754C247FE8}"/>
          </ac:picMkLst>
        </pc:picChg>
        <pc:picChg chg="del">
          <ac:chgData name="Thomas Weiss" userId="7f973412ae00353e" providerId="LiveId" clId="{2989281D-17D2-4996-AC54-BA100CBB0CBB}" dt="2019-02-11T08:25:39.740" v="7187" actId="478"/>
          <ac:picMkLst>
            <pc:docMk/>
            <pc:sldMk cId="1945577681" sldId="1919"/>
            <ac:picMk id="9" creationId="{082FFD4A-B148-4489-86E1-D91DBAE1F74C}"/>
          </ac:picMkLst>
        </pc:picChg>
        <pc:picChg chg="add">
          <ac:chgData name="Thomas Weiss" userId="7f973412ae00353e" providerId="LiveId" clId="{2989281D-17D2-4996-AC54-BA100CBB0CBB}" dt="2019-02-11T08:25:55.129" v="7189"/>
          <ac:picMkLst>
            <pc:docMk/>
            <pc:sldMk cId="1945577681" sldId="1919"/>
            <ac:picMk id="33" creationId="{79105D99-E766-4E43-9926-EC01F20901B1}"/>
          </ac:picMkLst>
        </pc:picChg>
        <pc:picChg chg="add">
          <ac:chgData name="Thomas Weiss" userId="7f973412ae00353e" providerId="LiveId" clId="{2989281D-17D2-4996-AC54-BA100CBB0CBB}" dt="2019-02-11T08:25:55.129" v="7189"/>
          <ac:picMkLst>
            <pc:docMk/>
            <pc:sldMk cId="1945577681" sldId="1919"/>
            <ac:picMk id="34" creationId="{85A3756D-905A-43E3-BFE1-D483021AD96F}"/>
          </ac:picMkLst>
        </pc:picChg>
      </pc:sldChg>
      <pc:sldChg chg="addSp delSp modSp add modTransition delAnim modAnim">
        <pc:chgData name="Thomas Weiss" userId="7f973412ae00353e" providerId="LiveId" clId="{2989281D-17D2-4996-AC54-BA100CBB0CBB}" dt="2019-02-07T09:18:19.666" v="3583"/>
        <pc:sldMkLst>
          <pc:docMk/>
          <pc:sldMk cId="1521932391" sldId="1920"/>
        </pc:sldMkLst>
        <pc:spChg chg="add del mod">
          <ac:chgData name="Thomas Weiss" userId="7f973412ae00353e" providerId="LiveId" clId="{2989281D-17D2-4996-AC54-BA100CBB0CBB}" dt="2019-02-07T05:34:07.192" v="2778" actId="478"/>
          <ac:spMkLst>
            <pc:docMk/>
            <pc:sldMk cId="1521932391" sldId="1920"/>
            <ac:spMk id="4" creationId="{E0A3C68B-4773-4654-8546-17C35D878853}"/>
          </ac:spMkLst>
        </pc:spChg>
        <pc:spChg chg="add mod ord">
          <ac:chgData name="Thomas Weiss" userId="7f973412ae00353e" providerId="LiveId" clId="{2989281D-17D2-4996-AC54-BA100CBB0CBB}" dt="2019-02-07T05:36:06.407" v="2787" actId="1076"/>
          <ac:spMkLst>
            <pc:docMk/>
            <pc:sldMk cId="1521932391" sldId="1920"/>
            <ac:spMk id="6" creationId="{6EF55277-35B6-4A25-8734-5E5147C8D5AD}"/>
          </ac:spMkLst>
        </pc:spChg>
        <pc:spChg chg="add mod ord">
          <ac:chgData name="Thomas Weiss" userId="7f973412ae00353e" providerId="LiveId" clId="{2989281D-17D2-4996-AC54-BA100CBB0CBB}" dt="2019-02-07T05:36:20.020" v="2793" actId="1076"/>
          <ac:spMkLst>
            <pc:docMk/>
            <pc:sldMk cId="1521932391" sldId="1920"/>
            <ac:spMk id="27" creationId="{CB5F4D7B-1E33-493A-A88E-04A7F36D1C91}"/>
          </ac:spMkLst>
        </pc:spChg>
        <pc:spChg chg="add mod ord">
          <ac:chgData name="Thomas Weiss" userId="7f973412ae00353e" providerId="LiveId" clId="{2989281D-17D2-4996-AC54-BA100CBB0CBB}" dt="2019-02-07T05:36:30.543" v="2794" actId="1076"/>
          <ac:spMkLst>
            <pc:docMk/>
            <pc:sldMk cId="1521932391" sldId="1920"/>
            <ac:spMk id="28" creationId="{DFCF9687-70A7-42DB-806C-36880A570C79}"/>
          </ac:spMkLst>
        </pc:spChg>
        <pc:spChg chg="add mod">
          <ac:chgData name="Thomas Weiss" userId="7f973412ae00353e" providerId="LiveId" clId="{2989281D-17D2-4996-AC54-BA100CBB0CBB}" dt="2019-02-07T05:51:03.650" v="3061" actId="1076"/>
          <ac:spMkLst>
            <pc:docMk/>
            <pc:sldMk cId="1521932391" sldId="1920"/>
            <ac:spMk id="29" creationId="{B0E43EDF-3AF1-4751-BEB2-F2402F9D6DD3}"/>
          </ac:spMkLst>
        </pc:spChg>
        <pc:spChg chg="add mod">
          <ac:chgData name="Thomas Weiss" userId="7f973412ae00353e" providerId="LiveId" clId="{2989281D-17D2-4996-AC54-BA100CBB0CBB}" dt="2019-02-07T05:51:11.490" v="3062" actId="1076"/>
          <ac:spMkLst>
            <pc:docMk/>
            <pc:sldMk cId="1521932391" sldId="1920"/>
            <ac:spMk id="30" creationId="{873B90C7-7E59-4D2E-A888-D173601A68CF}"/>
          </ac:spMkLst>
        </pc:spChg>
        <pc:spChg chg="add mod">
          <ac:chgData name="Thomas Weiss" userId="7f973412ae00353e" providerId="LiveId" clId="{2989281D-17D2-4996-AC54-BA100CBB0CBB}" dt="2019-02-07T05:57:21.915" v="3111" actId="20577"/>
          <ac:spMkLst>
            <pc:docMk/>
            <pc:sldMk cId="1521932391" sldId="1920"/>
            <ac:spMk id="31" creationId="{E1D7A583-05BF-48F5-B05D-8BE137CDD939}"/>
          </ac:spMkLst>
        </pc:spChg>
        <pc:spChg chg="add mod">
          <ac:chgData name="Thomas Weiss" userId="7f973412ae00353e" providerId="LiveId" clId="{2989281D-17D2-4996-AC54-BA100CBB0CBB}" dt="2019-02-07T05:57:16.580" v="3109" actId="20577"/>
          <ac:spMkLst>
            <pc:docMk/>
            <pc:sldMk cId="1521932391" sldId="1920"/>
            <ac:spMk id="32" creationId="{59C8AFF2-F592-455F-9FCF-5A38257F22CE}"/>
          </ac:spMkLst>
        </pc:spChg>
        <pc:spChg chg="add mod">
          <ac:chgData name="Thomas Weiss" userId="7f973412ae00353e" providerId="LiveId" clId="{2989281D-17D2-4996-AC54-BA100CBB0CBB}" dt="2019-02-07T05:57:30.052" v="3116" actId="20577"/>
          <ac:spMkLst>
            <pc:docMk/>
            <pc:sldMk cId="1521932391" sldId="1920"/>
            <ac:spMk id="33" creationId="{B03A68D9-7779-42CC-9D29-E1442CB60B07}"/>
          </ac:spMkLst>
        </pc:spChg>
        <pc:picChg chg="del">
          <ac:chgData name="Thomas Weiss" userId="7f973412ae00353e" providerId="LiveId" clId="{2989281D-17D2-4996-AC54-BA100CBB0CBB}" dt="2019-02-07T05:32:33.141" v="2750" actId="478"/>
          <ac:picMkLst>
            <pc:docMk/>
            <pc:sldMk cId="1521932391" sldId="1920"/>
            <ac:picMk id="5" creationId="{2FE60407-AC9A-41F2-9477-63A599513A13}"/>
          </ac:picMkLst>
        </pc:picChg>
        <pc:picChg chg="mod">
          <ac:chgData name="Thomas Weiss" userId="7f973412ae00353e" providerId="LiveId" clId="{2989281D-17D2-4996-AC54-BA100CBB0CBB}" dt="2019-02-07T05:32:40.115" v="2752" actId="1076"/>
          <ac:picMkLst>
            <pc:docMk/>
            <pc:sldMk cId="1521932391" sldId="1920"/>
            <ac:picMk id="7" creationId="{6E7B5DCE-36A0-4976-A6AE-C62E409163FC}"/>
          </ac:picMkLst>
        </pc:picChg>
        <pc:picChg chg="add mod">
          <ac:chgData name="Thomas Weiss" userId="7f973412ae00353e" providerId="LiveId" clId="{2989281D-17D2-4996-AC54-BA100CBB0CBB}" dt="2019-02-07T05:53:35.520" v="3068" actId="1076"/>
          <ac:picMkLst>
            <pc:docMk/>
            <pc:sldMk cId="1521932391" sldId="1920"/>
            <ac:picMk id="9" creationId="{B02ADA7F-7F40-4B04-A105-5297A42CE8FC}"/>
          </ac:picMkLst>
        </pc:picChg>
        <pc:picChg chg="mod">
          <ac:chgData name="Thomas Weiss" userId="7f973412ae00353e" providerId="LiveId" clId="{2989281D-17D2-4996-AC54-BA100CBB0CBB}" dt="2019-02-07T05:32:41.763" v="2753" actId="1076"/>
          <ac:picMkLst>
            <pc:docMk/>
            <pc:sldMk cId="1521932391" sldId="1920"/>
            <ac:picMk id="11" creationId="{239CAE6C-0E6C-456F-A17F-31AA0C8DA592}"/>
          </ac:picMkLst>
        </pc:picChg>
        <pc:picChg chg="mod">
          <ac:chgData name="Thomas Weiss" userId="7f973412ae00353e" providerId="LiveId" clId="{2989281D-17D2-4996-AC54-BA100CBB0CBB}" dt="2019-02-07T05:32:48.593" v="2756" actId="1076"/>
          <ac:picMkLst>
            <pc:docMk/>
            <pc:sldMk cId="1521932391" sldId="1920"/>
            <ac:picMk id="12" creationId="{09E078FC-1FC9-4408-AAEF-49ADE909AC2F}"/>
          </ac:picMkLst>
        </pc:picChg>
        <pc:picChg chg="mod">
          <ac:chgData name="Thomas Weiss" userId="7f973412ae00353e" providerId="LiveId" clId="{2989281D-17D2-4996-AC54-BA100CBB0CBB}" dt="2019-02-07T05:32:56.233" v="2760" actId="1076"/>
          <ac:picMkLst>
            <pc:docMk/>
            <pc:sldMk cId="1521932391" sldId="1920"/>
            <ac:picMk id="13" creationId="{FB5DE04F-6EFD-4B84-ADBF-C20DB3E37F56}"/>
          </ac:picMkLst>
        </pc:picChg>
        <pc:picChg chg="mod">
          <ac:chgData name="Thomas Weiss" userId="7f973412ae00353e" providerId="LiveId" clId="{2989281D-17D2-4996-AC54-BA100CBB0CBB}" dt="2019-02-07T05:32:52.019" v="2758" actId="1076"/>
          <ac:picMkLst>
            <pc:docMk/>
            <pc:sldMk cId="1521932391" sldId="1920"/>
            <ac:picMk id="14" creationId="{D46AB621-C565-4162-B77A-0933D7FDDD42}"/>
          </ac:picMkLst>
        </pc:picChg>
        <pc:picChg chg="mod">
          <ac:chgData name="Thomas Weiss" userId="7f973412ae00353e" providerId="LiveId" clId="{2989281D-17D2-4996-AC54-BA100CBB0CBB}" dt="2019-02-07T05:56:20.449" v="3092" actId="1076"/>
          <ac:picMkLst>
            <pc:docMk/>
            <pc:sldMk cId="1521932391" sldId="1920"/>
            <ac:picMk id="15" creationId="{E40C2026-48C6-4392-A539-E9C4DD81E61F}"/>
          </ac:picMkLst>
        </pc:picChg>
        <pc:picChg chg="mod">
          <ac:chgData name="Thomas Weiss" userId="7f973412ae00353e" providerId="LiveId" clId="{2989281D-17D2-4996-AC54-BA100CBB0CBB}" dt="2019-02-07T05:33:06.163" v="2764" actId="1076"/>
          <ac:picMkLst>
            <pc:docMk/>
            <pc:sldMk cId="1521932391" sldId="1920"/>
            <ac:picMk id="16" creationId="{2BC577B7-0C69-4DDA-AF23-E24FFFFF2349}"/>
          </ac:picMkLst>
        </pc:picChg>
        <pc:picChg chg="mod">
          <ac:chgData name="Thomas Weiss" userId="7f973412ae00353e" providerId="LiveId" clId="{2989281D-17D2-4996-AC54-BA100CBB0CBB}" dt="2019-02-07T05:32:54.309" v="2759" actId="1076"/>
          <ac:picMkLst>
            <pc:docMk/>
            <pc:sldMk cId="1521932391" sldId="1920"/>
            <ac:picMk id="17" creationId="{881125A3-6C7C-4F03-8FDE-81C3BC634CFA}"/>
          </ac:picMkLst>
        </pc:picChg>
        <pc:picChg chg="mod">
          <ac:chgData name="Thomas Weiss" userId="7f973412ae00353e" providerId="LiveId" clId="{2989281D-17D2-4996-AC54-BA100CBB0CBB}" dt="2019-02-07T05:36:36.144" v="2795" actId="1076"/>
          <ac:picMkLst>
            <pc:docMk/>
            <pc:sldMk cId="1521932391" sldId="1920"/>
            <ac:picMk id="18" creationId="{7D018814-086D-4066-8234-CBF102333F95}"/>
          </ac:picMkLst>
        </pc:picChg>
        <pc:picChg chg="mod">
          <ac:chgData name="Thomas Weiss" userId="7f973412ae00353e" providerId="LiveId" clId="{2989281D-17D2-4996-AC54-BA100CBB0CBB}" dt="2019-02-07T05:36:36.144" v="2795" actId="1076"/>
          <ac:picMkLst>
            <pc:docMk/>
            <pc:sldMk cId="1521932391" sldId="1920"/>
            <ac:picMk id="19" creationId="{AC2B8F7F-F3F8-4035-B2D0-CA78080B4053}"/>
          </ac:picMkLst>
        </pc:picChg>
        <pc:picChg chg="mod">
          <ac:chgData name="Thomas Weiss" userId="7f973412ae00353e" providerId="LiveId" clId="{2989281D-17D2-4996-AC54-BA100CBB0CBB}" dt="2019-02-07T05:32:50.461" v="2757" actId="1076"/>
          <ac:picMkLst>
            <pc:docMk/>
            <pc:sldMk cId="1521932391" sldId="1920"/>
            <ac:picMk id="20" creationId="{71778091-1429-4376-BCFD-E25878A5135E}"/>
          </ac:picMkLst>
        </pc:picChg>
        <pc:picChg chg="mod">
          <ac:chgData name="Thomas Weiss" userId="7f973412ae00353e" providerId="LiveId" clId="{2989281D-17D2-4996-AC54-BA100CBB0CBB}" dt="2019-02-07T05:33:08.358" v="2765" actId="1076"/>
          <ac:picMkLst>
            <pc:docMk/>
            <pc:sldMk cId="1521932391" sldId="1920"/>
            <ac:picMk id="21" creationId="{E8006DE2-3142-4C63-9462-8CB0F29A5099}"/>
          </ac:picMkLst>
        </pc:picChg>
        <pc:picChg chg="mod">
          <ac:chgData name="Thomas Weiss" userId="7f973412ae00353e" providerId="LiveId" clId="{2989281D-17D2-4996-AC54-BA100CBB0CBB}" dt="2019-02-07T05:36:36.144" v="2795" actId="1076"/>
          <ac:picMkLst>
            <pc:docMk/>
            <pc:sldMk cId="1521932391" sldId="1920"/>
            <ac:picMk id="22" creationId="{2D81D902-6B99-4B01-A474-15FA0590C53E}"/>
          </ac:picMkLst>
        </pc:picChg>
        <pc:picChg chg="mod">
          <ac:chgData name="Thomas Weiss" userId="7f973412ae00353e" providerId="LiveId" clId="{2989281D-17D2-4996-AC54-BA100CBB0CBB}" dt="2019-02-07T05:36:36.144" v="2795" actId="1076"/>
          <ac:picMkLst>
            <pc:docMk/>
            <pc:sldMk cId="1521932391" sldId="1920"/>
            <ac:picMk id="23" creationId="{BAE61F5A-3CCE-4D35-BBC7-EE00A691B15F}"/>
          </ac:picMkLst>
        </pc:picChg>
        <pc:picChg chg="mod">
          <ac:chgData name="Thomas Weiss" userId="7f973412ae00353e" providerId="LiveId" clId="{2989281D-17D2-4996-AC54-BA100CBB0CBB}" dt="2019-02-07T05:36:36.144" v="2795" actId="1076"/>
          <ac:picMkLst>
            <pc:docMk/>
            <pc:sldMk cId="1521932391" sldId="1920"/>
            <ac:picMk id="24" creationId="{0FF3D91C-B90C-48CE-892E-14C436B1C12A}"/>
          </ac:picMkLst>
        </pc:picChg>
        <pc:picChg chg="mod">
          <ac:chgData name="Thomas Weiss" userId="7f973412ae00353e" providerId="LiveId" clId="{2989281D-17D2-4996-AC54-BA100CBB0CBB}" dt="2019-02-07T05:36:36.144" v="2795" actId="1076"/>
          <ac:picMkLst>
            <pc:docMk/>
            <pc:sldMk cId="1521932391" sldId="1920"/>
            <ac:picMk id="25" creationId="{053C3744-ABB7-4A34-B23C-FF6384FAA667}"/>
          </ac:picMkLst>
        </pc:picChg>
        <pc:picChg chg="mod">
          <ac:chgData name="Thomas Weiss" userId="7f973412ae00353e" providerId="LiveId" clId="{2989281D-17D2-4996-AC54-BA100CBB0CBB}" dt="2019-02-07T05:32:43.752" v="2754" actId="1076"/>
          <ac:picMkLst>
            <pc:docMk/>
            <pc:sldMk cId="1521932391" sldId="1920"/>
            <ac:picMk id="26" creationId="{D368E07E-4401-44F7-AD1F-B4C09BD35244}"/>
          </ac:picMkLst>
        </pc:picChg>
        <pc:picChg chg="add mod">
          <ac:chgData name="Thomas Weiss" userId="7f973412ae00353e" providerId="LiveId" clId="{2989281D-17D2-4996-AC54-BA100CBB0CBB}" dt="2019-02-07T05:53:44.679" v="3070" actId="1076"/>
          <ac:picMkLst>
            <pc:docMk/>
            <pc:sldMk cId="1521932391" sldId="1920"/>
            <ac:picMk id="34" creationId="{F15628D2-F9B2-42DC-9891-3F6C6ED0FACB}"/>
          </ac:picMkLst>
        </pc:picChg>
        <pc:cxnChg chg="add mod">
          <ac:chgData name="Thomas Weiss" userId="7f973412ae00353e" providerId="LiveId" clId="{2989281D-17D2-4996-AC54-BA100CBB0CBB}" dt="2019-02-07T05:54:05.961" v="3072" actId="1582"/>
          <ac:cxnSpMkLst>
            <pc:docMk/>
            <pc:sldMk cId="1521932391" sldId="1920"/>
            <ac:cxnSpMk id="35" creationId="{EAD52802-8734-4E3E-90B0-B8195684D855}"/>
          </ac:cxnSpMkLst>
        </pc:cxnChg>
        <pc:cxnChg chg="add mod">
          <ac:chgData name="Thomas Weiss" userId="7f973412ae00353e" providerId="LiveId" clId="{2989281D-17D2-4996-AC54-BA100CBB0CBB}" dt="2019-02-07T05:54:42.832" v="3078" actId="14100"/>
          <ac:cxnSpMkLst>
            <pc:docMk/>
            <pc:sldMk cId="1521932391" sldId="1920"/>
            <ac:cxnSpMk id="36" creationId="{BA012F16-DB19-4AE1-B8E4-050ADD507A6A}"/>
          </ac:cxnSpMkLst>
        </pc:cxnChg>
        <pc:cxnChg chg="add mod">
          <ac:chgData name="Thomas Weiss" userId="7f973412ae00353e" providerId="LiveId" clId="{2989281D-17D2-4996-AC54-BA100CBB0CBB}" dt="2019-02-07T05:55:05.133" v="3085" actId="14100"/>
          <ac:cxnSpMkLst>
            <pc:docMk/>
            <pc:sldMk cId="1521932391" sldId="1920"/>
            <ac:cxnSpMk id="39" creationId="{3017CA6D-A195-4546-9E06-E4E234B6B660}"/>
          </ac:cxnSpMkLst>
        </pc:cxnChg>
      </pc:sldChg>
      <pc:sldChg chg="addSp delSp modSp add delAnim modAnim modNotesTx">
        <pc:chgData name="Thomas Weiss" userId="7f973412ae00353e" providerId="LiveId" clId="{2989281D-17D2-4996-AC54-BA100CBB0CBB}" dt="2019-02-21T04:44:17.548" v="10709" actId="20577"/>
        <pc:sldMkLst>
          <pc:docMk/>
          <pc:sldMk cId="649322803" sldId="1921"/>
        </pc:sldMkLst>
        <pc:spChg chg="mod">
          <ac:chgData name="Thomas Weiss" userId="7f973412ae00353e" providerId="LiveId" clId="{2989281D-17D2-4996-AC54-BA100CBB0CBB}" dt="2019-02-07T06:02:00.238" v="3317" actId="20577"/>
          <ac:spMkLst>
            <pc:docMk/>
            <pc:sldMk cId="649322803" sldId="1921"/>
            <ac:spMk id="3" creationId="{77F13B88-203D-40EE-A17F-2DC77100AF4C}"/>
          </ac:spMkLst>
        </pc:spChg>
        <pc:spChg chg="add mod ord">
          <ac:chgData name="Thomas Weiss" userId="7f973412ae00353e" providerId="LiveId" clId="{2989281D-17D2-4996-AC54-BA100CBB0CBB}" dt="2019-02-09T08:07:59.478" v="3964" actId="207"/>
          <ac:spMkLst>
            <pc:docMk/>
            <pc:sldMk cId="649322803" sldId="1921"/>
            <ac:spMk id="4" creationId="{A6CAECDD-870F-4F3C-9C9F-C0285613141B}"/>
          </ac:spMkLst>
        </pc:spChg>
        <pc:spChg chg="del">
          <ac:chgData name="Thomas Weiss" userId="7f973412ae00353e" providerId="LiveId" clId="{2989281D-17D2-4996-AC54-BA100CBB0CBB}" dt="2019-02-07T05:57:56.045" v="3118" actId="478"/>
          <ac:spMkLst>
            <pc:docMk/>
            <pc:sldMk cId="649322803" sldId="1921"/>
            <ac:spMk id="6" creationId="{6EF55277-35B6-4A25-8734-5E5147C8D5AD}"/>
          </ac:spMkLst>
        </pc:spChg>
        <pc:spChg chg="del">
          <ac:chgData name="Thomas Weiss" userId="7f973412ae00353e" providerId="LiveId" clId="{2989281D-17D2-4996-AC54-BA100CBB0CBB}" dt="2019-02-07T05:57:56.045" v="3118" actId="478"/>
          <ac:spMkLst>
            <pc:docMk/>
            <pc:sldMk cId="649322803" sldId="1921"/>
            <ac:spMk id="27" creationId="{CB5F4D7B-1E33-493A-A88E-04A7F36D1C91}"/>
          </ac:spMkLst>
        </pc:spChg>
        <pc:spChg chg="del">
          <ac:chgData name="Thomas Weiss" userId="7f973412ae00353e" providerId="LiveId" clId="{2989281D-17D2-4996-AC54-BA100CBB0CBB}" dt="2019-02-07T05:57:56.045" v="3118" actId="478"/>
          <ac:spMkLst>
            <pc:docMk/>
            <pc:sldMk cId="649322803" sldId="1921"/>
            <ac:spMk id="28" creationId="{DFCF9687-70A7-42DB-806C-36880A570C79}"/>
          </ac:spMkLst>
        </pc:spChg>
        <pc:spChg chg="del">
          <ac:chgData name="Thomas Weiss" userId="7f973412ae00353e" providerId="LiveId" clId="{2989281D-17D2-4996-AC54-BA100CBB0CBB}" dt="2019-02-07T05:57:56.045" v="3118" actId="478"/>
          <ac:spMkLst>
            <pc:docMk/>
            <pc:sldMk cId="649322803" sldId="1921"/>
            <ac:spMk id="29" creationId="{B0E43EDF-3AF1-4751-BEB2-F2402F9D6DD3}"/>
          </ac:spMkLst>
        </pc:spChg>
        <pc:spChg chg="del">
          <ac:chgData name="Thomas Weiss" userId="7f973412ae00353e" providerId="LiveId" clId="{2989281D-17D2-4996-AC54-BA100CBB0CBB}" dt="2019-02-07T05:57:56.045" v="3118" actId="478"/>
          <ac:spMkLst>
            <pc:docMk/>
            <pc:sldMk cId="649322803" sldId="1921"/>
            <ac:spMk id="30" creationId="{873B90C7-7E59-4D2E-A888-D173601A68CF}"/>
          </ac:spMkLst>
        </pc:spChg>
        <pc:spChg chg="del">
          <ac:chgData name="Thomas Weiss" userId="7f973412ae00353e" providerId="LiveId" clId="{2989281D-17D2-4996-AC54-BA100CBB0CBB}" dt="2019-02-07T05:57:56.045" v="3118" actId="478"/>
          <ac:spMkLst>
            <pc:docMk/>
            <pc:sldMk cId="649322803" sldId="1921"/>
            <ac:spMk id="31" creationId="{E1D7A583-05BF-48F5-B05D-8BE137CDD939}"/>
          </ac:spMkLst>
        </pc:spChg>
        <pc:spChg chg="del">
          <ac:chgData name="Thomas Weiss" userId="7f973412ae00353e" providerId="LiveId" clId="{2989281D-17D2-4996-AC54-BA100CBB0CBB}" dt="2019-02-07T05:57:56.045" v="3118" actId="478"/>
          <ac:spMkLst>
            <pc:docMk/>
            <pc:sldMk cId="649322803" sldId="1921"/>
            <ac:spMk id="32" creationId="{59C8AFF2-F592-455F-9FCF-5A38257F22CE}"/>
          </ac:spMkLst>
        </pc:spChg>
        <pc:spChg chg="del">
          <ac:chgData name="Thomas Weiss" userId="7f973412ae00353e" providerId="LiveId" clId="{2989281D-17D2-4996-AC54-BA100CBB0CBB}" dt="2019-02-07T05:57:56.045" v="3118" actId="478"/>
          <ac:spMkLst>
            <pc:docMk/>
            <pc:sldMk cId="649322803" sldId="1921"/>
            <ac:spMk id="33" creationId="{B03A68D9-7779-42CC-9D29-E1442CB60B07}"/>
          </ac:spMkLst>
        </pc:spChg>
        <pc:spChg chg="add mod">
          <ac:chgData name="Thomas Weiss" userId="7f973412ae00353e" providerId="LiveId" clId="{2989281D-17D2-4996-AC54-BA100CBB0CBB}" dt="2019-02-07T06:04:28.392" v="3370" actId="1076"/>
          <ac:spMkLst>
            <pc:docMk/>
            <pc:sldMk cId="649322803" sldId="1921"/>
            <ac:spMk id="37" creationId="{BF520DE1-9C01-4589-80FE-214315099CDE}"/>
          </ac:spMkLst>
        </pc:spChg>
        <pc:spChg chg="add mod">
          <ac:chgData name="Thomas Weiss" userId="7f973412ae00353e" providerId="LiveId" clId="{2989281D-17D2-4996-AC54-BA100CBB0CBB}" dt="2019-02-07T06:04:28.392" v="3370" actId="1076"/>
          <ac:spMkLst>
            <pc:docMk/>
            <pc:sldMk cId="649322803" sldId="1921"/>
            <ac:spMk id="38" creationId="{7C661B6D-F396-4F39-8FF2-D1A362E30928}"/>
          </ac:spMkLst>
        </pc:spChg>
        <pc:spChg chg="add mod">
          <ac:chgData name="Thomas Weiss" userId="7f973412ae00353e" providerId="LiveId" clId="{2989281D-17D2-4996-AC54-BA100CBB0CBB}" dt="2019-02-07T06:04:28.392" v="3370" actId="1076"/>
          <ac:spMkLst>
            <pc:docMk/>
            <pc:sldMk cId="649322803" sldId="1921"/>
            <ac:spMk id="40" creationId="{524C4D84-54B2-4793-A1D7-6C37DB3F9D41}"/>
          </ac:spMkLst>
        </pc:spChg>
        <pc:spChg chg="add mod">
          <ac:chgData name="Thomas Weiss" userId="7f973412ae00353e" providerId="LiveId" clId="{2989281D-17D2-4996-AC54-BA100CBB0CBB}" dt="2019-02-07T06:04:28.392" v="3370" actId="1076"/>
          <ac:spMkLst>
            <pc:docMk/>
            <pc:sldMk cId="649322803" sldId="1921"/>
            <ac:spMk id="58" creationId="{6879605D-255F-426E-85AA-7B4D015B7975}"/>
          </ac:spMkLst>
        </pc:spChg>
        <pc:spChg chg="add mod">
          <ac:chgData name="Thomas Weiss" userId="7f973412ae00353e" providerId="LiveId" clId="{2989281D-17D2-4996-AC54-BA100CBB0CBB}" dt="2019-02-07T06:04:28.392" v="3370" actId="1076"/>
          <ac:spMkLst>
            <pc:docMk/>
            <pc:sldMk cId="649322803" sldId="1921"/>
            <ac:spMk id="59" creationId="{759C3EFC-56DD-4B52-84A2-9CD9109E66B0}"/>
          </ac:spMkLst>
        </pc:spChg>
        <pc:spChg chg="add mod">
          <ac:chgData name="Thomas Weiss" userId="7f973412ae00353e" providerId="LiveId" clId="{2989281D-17D2-4996-AC54-BA100CBB0CBB}" dt="2019-02-07T06:04:28.392" v="3370" actId="1076"/>
          <ac:spMkLst>
            <pc:docMk/>
            <pc:sldMk cId="649322803" sldId="1921"/>
            <ac:spMk id="60" creationId="{3A2A947E-3E9F-4324-B2A5-1253120EE143}"/>
          </ac:spMkLst>
        </pc:spChg>
        <pc:spChg chg="add mod">
          <ac:chgData name="Thomas Weiss" userId="7f973412ae00353e" providerId="LiveId" clId="{2989281D-17D2-4996-AC54-BA100CBB0CBB}" dt="2019-02-07T06:04:07.418" v="3369" actId="1076"/>
          <ac:spMkLst>
            <pc:docMk/>
            <pc:sldMk cId="649322803" sldId="1921"/>
            <ac:spMk id="61" creationId="{2B3AF497-60A1-4DC7-AEFA-099ABAB38601}"/>
          </ac:spMkLst>
        </pc:spChg>
        <pc:picChg chg="del">
          <ac:chgData name="Thomas Weiss" userId="7f973412ae00353e" providerId="LiveId" clId="{2989281D-17D2-4996-AC54-BA100CBB0CBB}" dt="2019-02-07T05:57:56.045" v="3118" actId="478"/>
          <ac:picMkLst>
            <pc:docMk/>
            <pc:sldMk cId="649322803" sldId="1921"/>
            <ac:picMk id="7" creationId="{6E7B5DCE-36A0-4976-A6AE-C62E409163FC}"/>
          </ac:picMkLst>
        </pc:picChg>
        <pc:picChg chg="del">
          <ac:chgData name="Thomas Weiss" userId="7f973412ae00353e" providerId="LiveId" clId="{2989281D-17D2-4996-AC54-BA100CBB0CBB}" dt="2019-02-07T05:57:56.045" v="3118" actId="478"/>
          <ac:picMkLst>
            <pc:docMk/>
            <pc:sldMk cId="649322803" sldId="1921"/>
            <ac:picMk id="9" creationId="{B02ADA7F-7F40-4B04-A105-5297A42CE8FC}"/>
          </ac:picMkLst>
        </pc:picChg>
        <pc:picChg chg="del">
          <ac:chgData name="Thomas Weiss" userId="7f973412ae00353e" providerId="LiveId" clId="{2989281D-17D2-4996-AC54-BA100CBB0CBB}" dt="2019-02-07T05:57:56.045" v="3118" actId="478"/>
          <ac:picMkLst>
            <pc:docMk/>
            <pc:sldMk cId="649322803" sldId="1921"/>
            <ac:picMk id="11" creationId="{239CAE6C-0E6C-456F-A17F-31AA0C8DA592}"/>
          </ac:picMkLst>
        </pc:picChg>
        <pc:picChg chg="del">
          <ac:chgData name="Thomas Weiss" userId="7f973412ae00353e" providerId="LiveId" clId="{2989281D-17D2-4996-AC54-BA100CBB0CBB}" dt="2019-02-07T05:57:56.045" v="3118" actId="478"/>
          <ac:picMkLst>
            <pc:docMk/>
            <pc:sldMk cId="649322803" sldId="1921"/>
            <ac:picMk id="12" creationId="{09E078FC-1FC9-4408-AAEF-49ADE909AC2F}"/>
          </ac:picMkLst>
        </pc:picChg>
        <pc:picChg chg="del">
          <ac:chgData name="Thomas Weiss" userId="7f973412ae00353e" providerId="LiveId" clId="{2989281D-17D2-4996-AC54-BA100CBB0CBB}" dt="2019-02-07T05:57:56.045" v="3118" actId="478"/>
          <ac:picMkLst>
            <pc:docMk/>
            <pc:sldMk cId="649322803" sldId="1921"/>
            <ac:picMk id="13" creationId="{FB5DE04F-6EFD-4B84-ADBF-C20DB3E37F56}"/>
          </ac:picMkLst>
        </pc:picChg>
        <pc:picChg chg="del">
          <ac:chgData name="Thomas Weiss" userId="7f973412ae00353e" providerId="LiveId" clId="{2989281D-17D2-4996-AC54-BA100CBB0CBB}" dt="2019-02-07T05:57:56.045" v="3118" actId="478"/>
          <ac:picMkLst>
            <pc:docMk/>
            <pc:sldMk cId="649322803" sldId="1921"/>
            <ac:picMk id="14" creationId="{D46AB621-C565-4162-B77A-0933D7FDDD42}"/>
          </ac:picMkLst>
        </pc:picChg>
        <pc:picChg chg="del">
          <ac:chgData name="Thomas Weiss" userId="7f973412ae00353e" providerId="LiveId" clId="{2989281D-17D2-4996-AC54-BA100CBB0CBB}" dt="2019-02-07T05:57:56.045" v="3118" actId="478"/>
          <ac:picMkLst>
            <pc:docMk/>
            <pc:sldMk cId="649322803" sldId="1921"/>
            <ac:picMk id="15" creationId="{E40C2026-48C6-4392-A539-E9C4DD81E61F}"/>
          </ac:picMkLst>
        </pc:picChg>
        <pc:picChg chg="del">
          <ac:chgData name="Thomas Weiss" userId="7f973412ae00353e" providerId="LiveId" clId="{2989281D-17D2-4996-AC54-BA100CBB0CBB}" dt="2019-02-07T05:57:56.045" v="3118" actId="478"/>
          <ac:picMkLst>
            <pc:docMk/>
            <pc:sldMk cId="649322803" sldId="1921"/>
            <ac:picMk id="16" creationId="{2BC577B7-0C69-4DDA-AF23-E24FFFFF2349}"/>
          </ac:picMkLst>
        </pc:picChg>
        <pc:picChg chg="del">
          <ac:chgData name="Thomas Weiss" userId="7f973412ae00353e" providerId="LiveId" clId="{2989281D-17D2-4996-AC54-BA100CBB0CBB}" dt="2019-02-07T05:57:56.045" v="3118" actId="478"/>
          <ac:picMkLst>
            <pc:docMk/>
            <pc:sldMk cId="649322803" sldId="1921"/>
            <ac:picMk id="17" creationId="{881125A3-6C7C-4F03-8FDE-81C3BC634CFA}"/>
          </ac:picMkLst>
        </pc:picChg>
        <pc:picChg chg="del">
          <ac:chgData name="Thomas Weiss" userId="7f973412ae00353e" providerId="LiveId" clId="{2989281D-17D2-4996-AC54-BA100CBB0CBB}" dt="2019-02-07T05:57:56.045" v="3118" actId="478"/>
          <ac:picMkLst>
            <pc:docMk/>
            <pc:sldMk cId="649322803" sldId="1921"/>
            <ac:picMk id="18" creationId="{7D018814-086D-4066-8234-CBF102333F95}"/>
          </ac:picMkLst>
        </pc:picChg>
        <pc:picChg chg="del">
          <ac:chgData name="Thomas Weiss" userId="7f973412ae00353e" providerId="LiveId" clId="{2989281D-17D2-4996-AC54-BA100CBB0CBB}" dt="2019-02-07T05:57:56.045" v="3118" actId="478"/>
          <ac:picMkLst>
            <pc:docMk/>
            <pc:sldMk cId="649322803" sldId="1921"/>
            <ac:picMk id="19" creationId="{AC2B8F7F-F3F8-4035-B2D0-CA78080B4053}"/>
          </ac:picMkLst>
        </pc:picChg>
        <pc:picChg chg="del">
          <ac:chgData name="Thomas Weiss" userId="7f973412ae00353e" providerId="LiveId" clId="{2989281D-17D2-4996-AC54-BA100CBB0CBB}" dt="2019-02-07T05:57:56.045" v="3118" actId="478"/>
          <ac:picMkLst>
            <pc:docMk/>
            <pc:sldMk cId="649322803" sldId="1921"/>
            <ac:picMk id="20" creationId="{71778091-1429-4376-BCFD-E25878A5135E}"/>
          </ac:picMkLst>
        </pc:picChg>
        <pc:picChg chg="del">
          <ac:chgData name="Thomas Weiss" userId="7f973412ae00353e" providerId="LiveId" clId="{2989281D-17D2-4996-AC54-BA100CBB0CBB}" dt="2019-02-07T05:57:56.045" v="3118" actId="478"/>
          <ac:picMkLst>
            <pc:docMk/>
            <pc:sldMk cId="649322803" sldId="1921"/>
            <ac:picMk id="21" creationId="{E8006DE2-3142-4C63-9462-8CB0F29A5099}"/>
          </ac:picMkLst>
        </pc:picChg>
        <pc:picChg chg="del">
          <ac:chgData name="Thomas Weiss" userId="7f973412ae00353e" providerId="LiveId" clId="{2989281D-17D2-4996-AC54-BA100CBB0CBB}" dt="2019-02-07T05:57:56.045" v="3118" actId="478"/>
          <ac:picMkLst>
            <pc:docMk/>
            <pc:sldMk cId="649322803" sldId="1921"/>
            <ac:picMk id="22" creationId="{2D81D902-6B99-4B01-A474-15FA0590C53E}"/>
          </ac:picMkLst>
        </pc:picChg>
        <pc:picChg chg="del">
          <ac:chgData name="Thomas Weiss" userId="7f973412ae00353e" providerId="LiveId" clId="{2989281D-17D2-4996-AC54-BA100CBB0CBB}" dt="2019-02-07T05:57:56.045" v="3118" actId="478"/>
          <ac:picMkLst>
            <pc:docMk/>
            <pc:sldMk cId="649322803" sldId="1921"/>
            <ac:picMk id="23" creationId="{BAE61F5A-3CCE-4D35-BBC7-EE00A691B15F}"/>
          </ac:picMkLst>
        </pc:picChg>
        <pc:picChg chg="del">
          <ac:chgData name="Thomas Weiss" userId="7f973412ae00353e" providerId="LiveId" clId="{2989281D-17D2-4996-AC54-BA100CBB0CBB}" dt="2019-02-07T05:57:56.045" v="3118" actId="478"/>
          <ac:picMkLst>
            <pc:docMk/>
            <pc:sldMk cId="649322803" sldId="1921"/>
            <ac:picMk id="24" creationId="{0FF3D91C-B90C-48CE-892E-14C436B1C12A}"/>
          </ac:picMkLst>
        </pc:picChg>
        <pc:picChg chg="del">
          <ac:chgData name="Thomas Weiss" userId="7f973412ae00353e" providerId="LiveId" clId="{2989281D-17D2-4996-AC54-BA100CBB0CBB}" dt="2019-02-07T05:57:56.045" v="3118" actId="478"/>
          <ac:picMkLst>
            <pc:docMk/>
            <pc:sldMk cId="649322803" sldId="1921"/>
            <ac:picMk id="25" creationId="{053C3744-ABB7-4A34-B23C-FF6384FAA667}"/>
          </ac:picMkLst>
        </pc:picChg>
        <pc:picChg chg="del">
          <ac:chgData name="Thomas Weiss" userId="7f973412ae00353e" providerId="LiveId" clId="{2989281D-17D2-4996-AC54-BA100CBB0CBB}" dt="2019-02-07T05:57:56.045" v="3118" actId="478"/>
          <ac:picMkLst>
            <pc:docMk/>
            <pc:sldMk cId="649322803" sldId="1921"/>
            <ac:picMk id="26" creationId="{D368E07E-4401-44F7-AD1F-B4C09BD35244}"/>
          </ac:picMkLst>
        </pc:picChg>
        <pc:picChg chg="del">
          <ac:chgData name="Thomas Weiss" userId="7f973412ae00353e" providerId="LiveId" clId="{2989281D-17D2-4996-AC54-BA100CBB0CBB}" dt="2019-02-07T05:57:56.045" v="3118" actId="478"/>
          <ac:picMkLst>
            <pc:docMk/>
            <pc:sldMk cId="649322803" sldId="1921"/>
            <ac:picMk id="34" creationId="{F15628D2-F9B2-42DC-9891-3F6C6ED0FACB}"/>
          </ac:picMkLst>
        </pc:picChg>
        <pc:picChg chg="add mod">
          <ac:chgData name="Thomas Weiss" userId="7f973412ae00353e" providerId="LiveId" clId="{2989281D-17D2-4996-AC54-BA100CBB0CBB}" dt="2019-02-07T06:04:28.392" v="3370" actId="1076"/>
          <ac:picMkLst>
            <pc:docMk/>
            <pc:sldMk cId="649322803" sldId="1921"/>
            <ac:picMk id="41" creationId="{176A79C5-BD8E-4F1B-ADF9-57B0DC3CE5C0}"/>
          </ac:picMkLst>
        </pc:picChg>
        <pc:picChg chg="add mod">
          <ac:chgData name="Thomas Weiss" userId="7f973412ae00353e" providerId="LiveId" clId="{2989281D-17D2-4996-AC54-BA100CBB0CBB}" dt="2019-02-07T06:04:28.392" v="3370" actId="1076"/>
          <ac:picMkLst>
            <pc:docMk/>
            <pc:sldMk cId="649322803" sldId="1921"/>
            <ac:picMk id="42" creationId="{DC47EC6C-9173-4D95-AA27-DCAC08A9BCC9}"/>
          </ac:picMkLst>
        </pc:picChg>
        <pc:picChg chg="add mod">
          <ac:chgData name="Thomas Weiss" userId="7f973412ae00353e" providerId="LiveId" clId="{2989281D-17D2-4996-AC54-BA100CBB0CBB}" dt="2019-02-07T06:04:28.392" v="3370" actId="1076"/>
          <ac:picMkLst>
            <pc:docMk/>
            <pc:sldMk cId="649322803" sldId="1921"/>
            <ac:picMk id="43" creationId="{F66AB5A7-708C-4DB9-A728-801F178B68B1}"/>
          </ac:picMkLst>
        </pc:picChg>
        <pc:picChg chg="add mod">
          <ac:chgData name="Thomas Weiss" userId="7f973412ae00353e" providerId="LiveId" clId="{2989281D-17D2-4996-AC54-BA100CBB0CBB}" dt="2019-02-07T06:04:28.392" v="3370" actId="1076"/>
          <ac:picMkLst>
            <pc:docMk/>
            <pc:sldMk cId="649322803" sldId="1921"/>
            <ac:picMk id="44" creationId="{614501E6-273D-4C31-BD18-10971CAB854F}"/>
          </ac:picMkLst>
        </pc:picChg>
        <pc:picChg chg="add mod">
          <ac:chgData name="Thomas Weiss" userId="7f973412ae00353e" providerId="LiveId" clId="{2989281D-17D2-4996-AC54-BA100CBB0CBB}" dt="2019-02-07T06:04:28.392" v="3370" actId="1076"/>
          <ac:picMkLst>
            <pc:docMk/>
            <pc:sldMk cId="649322803" sldId="1921"/>
            <ac:picMk id="45" creationId="{475CCD14-B029-44B2-8410-B35273118C11}"/>
          </ac:picMkLst>
        </pc:picChg>
        <pc:picChg chg="add mod">
          <ac:chgData name="Thomas Weiss" userId="7f973412ae00353e" providerId="LiveId" clId="{2989281D-17D2-4996-AC54-BA100CBB0CBB}" dt="2019-02-07T06:04:28.392" v="3370" actId="1076"/>
          <ac:picMkLst>
            <pc:docMk/>
            <pc:sldMk cId="649322803" sldId="1921"/>
            <ac:picMk id="46" creationId="{1837EEDC-C30C-420F-B4E5-02367DB8C173}"/>
          </ac:picMkLst>
        </pc:picChg>
        <pc:picChg chg="add mod">
          <ac:chgData name="Thomas Weiss" userId="7f973412ae00353e" providerId="LiveId" clId="{2989281D-17D2-4996-AC54-BA100CBB0CBB}" dt="2019-02-07T06:04:28.392" v="3370" actId="1076"/>
          <ac:picMkLst>
            <pc:docMk/>
            <pc:sldMk cId="649322803" sldId="1921"/>
            <ac:picMk id="47" creationId="{E74AF855-BC26-46DB-AFA4-9038C921AC14}"/>
          </ac:picMkLst>
        </pc:picChg>
        <pc:picChg chg="add mod">
          <ac:chgData name="Thomas Weiss" userId="7f973412ae00353e" providerId="LiveId" clId="{2989281D-17D2-4996-AC54-BA100CBB0CBB}" dt="2019-02-07T06:04:28.392" v="3370" actId="1076"/>
          <ac:picMkLst>
            <pc:docMk/>
            <pc:sldMk cId="649322803" sldId="1921"/>
            <ac:picMk id="48" creationId="{FF6C8CCB-6FE2-4AE6-81E3-AAF0B1906961}"/>
          </ac:picMkLst>
        </pc:picChg>
        <pc:picChg chg="add mod">
          <ac:chgData name="Thomas Weiss" userId="7f973412ae00353e" providerId="LiveId" clId="{2989281D-17D2-4996-AC54-BA100CBB0CBB}" dt="2019-02-07T06:04:28.392" v="3370" actId="1076"/>
          <ac:picMkLst>
            <pc:docMk/>
            <pc:sldMk cId="649322803" sldId="1921"/>
            <ac:picMk id="49" creationId="{5C0235BE-D92F-48A4-9E85-2FF6A8B25012}"/>
          </ac:picMkLst>
        </pc:picChg>
        <pc:picChg chg="add mod">
          <ac:chgData name="Thomas Weiss" userId="7f973412ae00353e" providerId="LiveId" clId="{2989281D-17D2-4996-AC54-BA100CBB0CBB}" dt="2019-02-07T06:04:28.392" v="3370" actId="1076"/>
          <ac:picMkLst>
            <pc:docMk/>
            <pc:sldMk cId="649322803" sldId="1921"/>
            <ac:picMk id="50" creationId="{4A3C213F-F8EA-43A0-9101-F53C8D97A7D1}"/>
          </ac:picMkLst>
        </pc:picChg>
        <pc:picChg chg="add mod">
          <ac:chgData name="Thomas Weiss" userId="7f973412ae00353e" providerId="LiveId" clId="{2989281D-17D2-4996-AC54-BA100CBB0CBB}" dt="2019-02-07T06:04:28.392" v="3370" actId="1076"/>
          <ac:picMkLst>
            <pc:docMk/>
            <pc:sldMk cId="649322803" sldId="1921"/>
            <ac:picMk id="51" creationId="{F7E572BD-225A-4739-A56F-C6DF5D8A3A9B}"/>
          </ac:picMkLst>
        </pc:picChg>
        <pc:picChg chg="add mod">
          <ac:chgData name="Thomas Weiss" userId="7f973412ae00353e" providerId="LiveId" clId="{2989281D-17D2-4996-AC54-BA100CBB0CBB}" dt="2019-02-07T06:04:28.392" v="3370" actId="1076"/>
          <ac:picMkLst>
            <pc:docMk/>
            <pc:sldMk cId="649322803" sldId="1921"/>
            <ac:picMk id="52" creationId="{87E86E3E-B31F-40C6-B64C-405887815974}"/>
          </ac:picMkLst>
        </pc:picChg>
        <pc:picChg chg="add mod">
          <ac:chgData name="Thomas Weiss" userId="7f973412ae00353e" providerId="LiveId" clId="{2989281D-17D2-4996-AC54-BA100CBB0CBB}" dt="2019-02-07T06:04:28.392" v="3370" actId="1076"/>
          <ac:picMkLst>
            <pc:docMk/>
            <pc:sldMk cId="649322803" sldId="1921"/>
            <ac:picMk id="53" creationId="{8F5DF357-203C-4E57-B14D-68BBE3395FDF}"/>
          </ac:picMkLst>
        </pc:picChg>
        <pc:picChg chg="add mod">
          <ac:chgData name="Thomas Weiss" userId="7f973412ae00353e" providerId="LiveId" clId="{2989281D-17D2-4996-AC54-BA100CBB0CBB}" dt="2019-02-07T06:04:28.392" v="3370" actId="1076"/>
          <ac:picMkLst>
            <pc:docMk/>
            <pc:sldMk cId="649322803" sldId="1921"/>
            <ac:picMk id="54" creationId="{C1F51360-6A93-4F55-A801-D67A8FA5F3DA}"/>
          </ac:picMkLst>
        </pc:picChg>
        <pc:picChg chg="add mod">
          <ac:chgData name="Thomas Weiss" userId="7f973412ae00353e" providerId="LiveId" clId="{2989281D-17D2-4996-AC54-BA100CBB0CBB}" dt="2019-02-07T06:04:28.392" v="3370" actId="1076"/>
          <ac:picMkLst>
            <pc:docMk/>
            <pc:sldMk cId="649322803" sldId="1921"/>
            <ac:picMk id="55" creationId="{9801B965-04B5-4869-9D45-7EFDFC904626}"/>
          </ac:picMkLst>
        </pc:picChg>
        <pc:picChg chg="add mod">
          <ac:chgData name="Thomas Weiss" userId="7f973412ae00353e" providerId="LiveId" clId="{2989281D-17D2-4996-AC54-BA100CBB0CBB}" dt="2019-02-07T06:04:28.392" v="3370" actId="1076"/>
          <ac:picMkLst>
            <pc:docMk/>
            <pc:sldMk cId="649322803" sldId="1921"/>
            <ac:picMk id="56" creationId="{5791AEA0-9D79-45E2-9F6B-208D79CF7135}"/>
          </ac:picMkLst>
        </pc:picChg>
        <pc:picChg chg="add mod">
          <ac:chgData name="Thomas Weiss" userId="7f973412ae00353e" providerId="LiveId" clId="{2989281D-17D2-4996-AC54-BA100CBB0CBB}" dt="2019-02-07T06:04:28.392" v="3370" actId="1076"/>
          <ac:picMkLst>
            <pc:docMk/>
            <pc:sldMk cId="649322803" sldId="1921"/>
            <ac:picMk id="57" creationId="{F54DD3E6-0034-46CC-B72F-1DFD4731A890}"/>
          </ac:picMkLst>
        </pc:picChg>
        <pc:cxnChg chg="del">
          <ac:chgData name="Thomas Weiss" userId="7f973412ae00353e" providerId="LiveId" clId="{2989281D-17D2-4996-AC54-BA100CBB0CBB}" dt="2019-02-07T05:57:56.045" v="3118" actId="478"/>
          <ac:cxnSpMkLst>
            <pc:docMk/>
            <pc:sldMk cId="649322803" sldId="1921"/>
            <ac:cxnSpMk id="35" creationId="{EAD52802-8734-4E3E-90B0-B8195684D855}"/>
          </ac:cxnSpMkLst>
        </pc:cxnChg>
        <pc:cxnChg chg="del">
          <ac:chgData name="Thomas Weiss" userId="7f973412ae00353e" providerId="LiveId" clId="{2989281D-17D2-4996-AC54-BA100CBB0CBB}" dt="2019-02-07T05:57:56.045" v="3118" actId="478"/>
          <ac:cxnSpMkLst>
            <pc:docMk/>
            <pc:sldMk cId="649322803" sldId="1921"/>
            <ac:cxnSpMk id="36" creationId="{BA012F16-DB19-4AE1-B8E4-050ADD507A6A}"/>
          </ac:cxnSpMkLst>
        </pc:cxnChg>
        <pc:cxnChg chg="del">
          <ac:chgData name="Thomas Weiss" userId="7f973412ae00353e" providerId="LiveId" clId="{2989281D-17D2-4996-AC54-BA100CBB0CBB}" dt="2019-02-07T05:57:56.045" v="3118" actId="478"/>
          <ac:cxnSpMkLst>
            <pc:docMk/>
            <pc:sldMk cId="649322803" sldId="1921"/>
            <ac:cxnSpMk id="39" creationId="{3017CA6D-A195-4546-9E06-E4E234B6B660}"/>
          </ac:cxnSpMkLst>
        </pc:cxnChg>
      </pc:sldChg>
      <pc:sldChg chg="addSp modSp add modAnim modNotesTx">
        <pc:chgData name="Thomas Weiss" userId="7f973412ae00353e" providerId="LiveId" clId="{2989281D-17D2-4996-AC54-BA100CBB0CBB}" dt="2019-02-17T06:25:49.913" v="10178" actId="20577"/>
        <pc:sldMkLst>
          <pc:docMk/>
          <pc:sldMk cId="4154243763" sldId="1922"/>
        </pc:sldMkLst>
        <pc:spChg chg="mod">
          <ac:chgData name="Thomas Weiss" userId="7f973412ae00353e" providerId="LiveId" clId="{2989281D-17D2-4996-AC54-BA100CBB0CBB}" dt="2019-02-07T09:21:10.328" v="3630" actId="20577"/>
          <ac:spMkLst>
            <pc:docMk/>
            <pc:sldMk cId="4154243763" sldId="1922"/>
            <ac:spMk id="2" creationId="{4D97A1E6-3EFA-4947-9663-F52D18717A19}"/>
          </ac:spMkLst>
        </pc:spChg>
        <pc:spChg chg="mod">
          <ac:chgData name="Thomas Weiss" userId="7f973412ae00353e" providerId="LiveId" clId="{2989281D-17D2-4996-AC54-BA100CBB0CBB}" dt="2019-02-07T09:22:27.202" v="3787" actId="15"/>
          <ac:spMkLst>
            <pc:docMk/>
            <pc:sldMk cId="4154243763" sldId="1922"/>
            <ac:spMk id="3" creationId="{1E9DD720-778C-4AE7-AB1C-BCBE641CF3B3}"/>
          </ac:spMkLst>
        </pc:spChg>
        <pc:spChg chg="add mod">
          <ac:chgData name="Thomas Weiss" userId="7f973412ae00353e" providerId="LiveId" clId="{2989281D-17D2-4996-AC54-BA100CBB0CBB}" dt="2019-02-07T09:22:48.872" v="3789" actId="1076"/>
          <ac:spMkLst>
            <pc:docMk/>
            <pc:sldMk cId="4154243763" sldId="1922"/>
            <ac:spMk id="5" creationId="{CB9F6D7C-DE32-420B-A428-B664EA30D7FE}"/>
          </ac:spMkLst>
        </pc:spChg>
        <pc:spChg chg="add mod">
          <ac:chgData name="Thomas Weiss" userId="7f973412ae00353e" providerId="LiveId" clId="{2989281D-17D2-4996-AC54-BA100CBB0CBB}" dt="2019-02-07T09:22:48.872" v="3789" actId="1076"/>
          <ac:spMkLst>
            <pc:docMk/>
            <pc:sldMk cId="4154243763" sldId="1922"/>
            <ac:spMk id="7" creationId="{9E1AD5CA-09ED-4F4C-80BC-A5F5B8775058}"/>
          </ac:spMkLst>
        </pc:spChg>
        <pc:spChg chg="add mod">
          <ac:chgData name="Thomas Weiss" userId="7f973412ae00353e" providerId="LiveId" clId="{2989281D-17D2-4996-AC54-BA100CBB0CBB}" dt="2019-02-09T03:46:44.795" v="3932" actId="1076"/>
          <ac:spMkLst>
            <pc:docMk/>
            <pc:sldMk cId="4154243763" sldId="1922"/>
            <ac:spMk id="8" creationId="{43900CF4-E32B-4B79-914C-D935A25379B6}"/>
          </ac:spMkLst>
        </pc:spChg>
        <pc:spChg chg="add mod">
          <ac:chgData name="Thomas Weiss" userId="7f973412ae00353e" providerId="LiveId" clId="{2989281D-17D2-4996-AC54-BA100CBB0CBB}" dt="2019-02-17T06:22:46.164" v="10146" actId="20577"/>
          <ac:spMkLst>
            <pc:docMk/>
            <pc:sldMk cId="4154243763" sldId="1922"/>
            <ac:spMk id="9" creationId="{329A2CC1-F2F5-4848-96D8-454FA0DBAF45}"/>
          </ac:spMkLst>
        </pc:spChg>
        <pc:picChg chg="add mod">
          <ac:chgData name="Thomas Weiss" userId="7f973412ae00353e" providerId="LiveId" clId="{2989281D-17D2-4996-AC54-BA100CBB0CBB}" dt="2019-02-07T09:22:48.872" v="3789" actId="1076"/>
          <ac:picMkLst>
            <pc:docMk/>
            <pc:sldMk cId="4154243763" sldId="1922"/>
            <ac:picMk id="4" creationId="{2DA286A1-F18F-49A8-A706-F3CC0BFFFCCC}"/>
          </ac:picMkLst>
        </pc:picChg>
        <pc:picChg chg="add mod">
          <ac:chgData name="Thomas Weiss" userId="7f973412ae00353e" providerId="LiveId" clId="{2989281D-17D2-4996-AC54-BA100CBB0CBB}" dt="2019-02-07T09:22:48.872" v="3789" actId="1076"/>
          <ac:picMkLst>
            <pc:docMk/>
            <pc:sldMk cId="4154243763" sldId="1922"/>
            <ac:picMk id="6" creationId="{C53E7A99-0180-42BA-B9D8-E75D12FC69C7}"/>
          </ac:picMkLst>
        </pc:picChg>
      </pc:sldChg>
      <pc:sldChg chg="addSp delSp modSp add del modAnim">
        <pc:chgData name="Thomas Weiss" userId="7f973412ae00353e" providerId="LiveId" clId="{2989281D-17D2-4996-AC54-BA100CBB0CBB}" dt="2019-02-11T04:05:44.717" v="6373"/>
        <pc:sldMkLst>
          <pc:docMk/>
          <pc:sldMk cId="2164011844" sldId="1923"/>
        </pc:sldMkLst>
        <pc:spChg chg="mod">
          <ac:chgData name="Thomas Weiss" userId="7f973412ae00353e" providerId="LiveId" clId="{2989281D-17D2-4996-AC54-BA100CBB0CBB}" dt="2019-02-07T09:37:03.771" v="3847"/>
          <ac:spMkLst>
            <pc:docMk/>
            <pc:sldMk cId="2164011844" sldId="1923"/>
            <ac:spMk id="2" creationId="{F966A218-4021-4366-955F-0BBF925F0C64}"/>
          </ac:spMkLst>
        </pc:spChg>
        <pc:spChg chg="mod">
          <ac:chgData name="Thomas Weiss" userId="7f973412ae00353e" providerId="LiveId" clId="{2989281D-17D2-4996-AC54-BA100CBB0CBB}" dt="2019-02-07T09:36:48.617" v="3846" actId="108"/>
          <ac:spMkLst>
            <pc:docMk/>
            <pc:sldMk cId="2164011844" sldId="1923"/>
            <ac:spMk id="3" creationId="{10A85812-D247-4E19-A42C-AF90F7D6271D}"/>
          </ac:spMkLst>
        </pc:spChg>
        <pc:spChg chg="mod">
          <ac:chgData name="Thomas Weiss" userId="7f973412ae00353e" providerId="LiveId" clId="{2989281D-17D2-4996-AC54-BA100CBB0CBB}" dt="2019-02-07T09:36:43.470" v="3845" actId="108"/>
          <ac:spMkLst>
            <pc:docMk/>
            <pc:sldMk cId="2164011844" sldId="1923"/>
            <ac:spMk id="4" creationId="{6F2ECFBB-ED75-46D6-B261-170115B9E677}"/>
          </ac:spMkLst>
        </pc:spChg>
        <pc:spChg chg="del mod">
          <ac:chgData name="Thomas Weiss" userId="7f973412ae00353e" providerId="LiveId" clId="{2989281D-17D2-4996-AC54-BA100CBB0CBB}" dt="2019-02-09T08:06:01.148" v="3951" actId="478"/>
          <ac:spMkLst>
            <pc:docMk/>
            <pc:sldMk cId="2164011844" sldId="1923"/>
            <ac:spMk id="14" creationId="{103340C5-558D-4225-8AE9-235A6FA45B7C}"/>
          </ac:spMkLst>
        </pc:spChg>
        <pc:spChg chg="add mod">
          <ac:chgData name="Thomas Weiss" userId="7f973412ae00353e" providerId="LiveId" clId="{2989281D-17D2-4996-AC54-BA100CBB0CBB}" dt="2019-02-09T08:18:17.731" v="4229" actId="14100"/>
          <ac:spMkLst>
            <pc:docMk/>
            <pc:sldMk cId="2164011844" sldId="1923"/>
            <ac:spMk id="23" creationId="{B140A522-6358-47EF-A78E-7F7D2AF31E85}"/>
          </ac:spMkLst>
        </pc:spChg>
        <pc:spChg chg="add">
          <ac:chgData name="Thomas Weiss" userId="7f973412ae00353e" providerId="LiveId" clId="{2989281D-17D2-4996-AC54-BA100CBB0CBB}" dt="2019-02-09T08:06:09.812" v="3952"/>
          <ac:spMkLst>
            <pc:docMk/>
            <pc:sldMk cId="2164011844" sldId="1923"/>
            <ac:spMk id="24" creationId="{9F5D120F-FF36-49F3-937B-88A608A47C4E}"/>
          </ac:spMkLst>
        </pc:spChg>
        <pc:spChg chg="add">
          <ac:chgData name="Thomas Weiss" userId="7f973412ae00353e" providerId="LiveId" clId="{2989281D-17D2-4996-AC54-BA100CBB0CBB}" dt="2019-02-09T08:06:09.812" v="3952"/>
          <ac:spMkLst>
            <pc:docMk/>
            <pc:sldMk cId="2164011844" sldId="1923"/>
            <ac:spMk id="25" creationId="{9B484E82-02BC-411F-B08A-3DD0DA03375D}"/>
          </ac:spMkLst>
        </pc:spChg>
        <pc:spChg chg="add">
          <ac:chgData name="Thomas Weiss" userId="7f973412ae00353e" providerId="LiveId" clId="{2989281D-17D2-4996-AC54-BA100CBB0CBB}" dt="2019-02-09T08:06:09.812" v="3952"/>
          <ac:spMkLst>
            <pc:docMk/>
            <pc:sldMk cId="2164011844" sldId="1923"/>
            <ac:spMk id="27" creationId="{AE532465-9FF4-48FC-9722-CAB6FE4CA500}"/>
          </ac:spMkLst>
        </pc:spChg>
        <pc:spChg chg="add">
          <ac:chgData name="Thomas Weiss" userId="7f973412ae00353e" providerId="LiveId" clId="{2989281D-17D2-4996-AC54-BA100CBB0CBB}" dt="2019-02-09T08:06:09.812" v="3952"/>
          <ac:spMkLst>
            <pc:docMk/>
            <pc:sldMk cId="2164011844" sldId="1923"/>
            <ac:spMk id="28" creationId="{472F2AC6-515F-4992-B882-B4821D0513D7}"/>
          </ac:spMkLst>
        </pc:spChg>
        <pc:spChg chg="add mod ord">
          <ac:chgData name="Thomas Weiss" userId="7f973412ae00353e" providerId="LiveId" clId="{2989281D-17D2-4996-AC54-BA100CBB0CBB}" dt="2019-02-09T08:18:32.899" v="4231" actId="14100"/>
          <ac:spMkLst>
            <pc:docMk/>
            <pc:sldMk cId="2164011844" sldId="1923"/>
            <ac:spMk id="30" creationId="{CAC975E4-04CB-4299-BD7F-08A786648DA4}"/>
          </ac:spMkLst>
        </pc:spChg>
        <pc:spChg chg="add mod ord">
          <ac:chgData name="Thomas Weiss" userId="7f973412ae00353e" providerId="LiveId" clId="{2989281D-17D2-4996-AC54-BA100CBB0CBB}" dt="2019-02-09T08:09:24.207" v="3978" actId="1035"/>
          <ac:spMkLst>
            <pc:docMk/>
            <pc:sldMk cId="2164011844" sldId="1923"/>
            <ac:spMk id="31" creationId="{99066476-A976-4688-96E1-BDA4450D438A}"/>
          </ac:spMkLst>
        </pc:spChg>
        <pc:grpChg chg="add mod">
          <ac:chgData name="Thomas Weiss" userId="7f973412ae00353e" providerId="LiveId" clId="{2989281D-17D2-4996-AC54-BA100CBB0CBB}" dt="2019-02-09T08:10:11.367" v="3982" actId="1076"/>
          <ac:grpSpMkLst>
            <pc:docMk/>
            <pc:sldMk cId="2164011844" sldId="1923"/>
            <ac:grpSpMk id="32" creationId="{0F2D9C17-0071-4693-A4EF-8248A4DA36D3}"/>
          </ac:grpSpMkLst>
        </pc:grpChg>
        <pc:picChg chg="del mod">
          <ac:chgData name="Thomas Weiss" userId="7f973412ae00353e" providerId="LiveId" clId="{2989281D-17D2-4996-AC54-BA100CBB0CBB}" dt="2019-02-09T08:05:59.270" v="3950" actId="478"/>
          <ac:picMkLst>
            <pc:docMk/>
            <pc:sldMk cId="2164011844" sldId="1923"/>
            <ac:picMk id="13" creationId="{355A004F-27D5-416F-AC6C-9F94CDACD407}"/>
          </ac:picMkLst>
        </pc:picChg>
        <pc:picChg chg="del">
          <ac:chgData name="Thomas Weiss" userId="7f973412ae00353e" providerId="LiveId" clId="{2989281D-17D2-4996-AC54-BA100CBB0CBB}" dt="2019-02-07T09:37:13.820" v="3848" actId="478"/>
          <ac:picMkLst>
            <pc:docMk/>
            <pc:sldMk cId="2164011844" sldId="1923"/>
            <ac:picMk id="16" creationId="{BCD51294-D741-4AC1-8F36-AB32D20A47FD}"/>
          </ac:picMkLst>
        </pc:picChg>
        <pc:picChg chg="add">
          <ac:chgData name="Thomas Weiss" userId="7f973412ae00353e" providerId="LiveId" clId="{2989281D-17D2-4996-AC54-BA100CBB0CBB}" dt="2019-02-09T08:06:09.812" v="3952"/>
          <ac:picMkLst>
            <pc:docMk/>
            <pc:sldMk cId="2164011844" sldId="1923"/>
            <ac:picMk id="19" creationId="{0559CAC9-523A-46F7-AFA2-6A25B9030FBE}"/>
          </ac:picMkLst>
        </pc:picChg>
        <pc:picChg chg="add">
          <ac:chgData name="Thomas Weiss" userId="7f973412ae00353e" providerId="LiveId" clId="{2989281D-17D2-4996-AC54-BA100CBB0CBB}" dt="2019-02-09T08:06:09.812" v="3952"/>
          <ac:picMkLst>
            <pc:docMk/>
            <pc:sldMk cId="2164011844" sldId="1923"/>
            <ac:picMk id="26" creationId="{2AAC0DCC-C820-458F-AC1E-F4D2E5834FE0}"/>
          </ac:picMkLst>
        </pc:picChg>
        <pc:cxnChg chg="del">
          <ac:chgData name="Thomas Weiss" userId="7f973412ae00353e" providerId="LiveId" clId="{2989281D-17D2-4996-AC54-BA100CBB0CBB}" dt="2019-02-07T09:37:13.820" v="3848" actId="478"/>
          <ac:cxnSpMkLst>
            <pc:docMk/>
            <pc:sldMk cId="2164011844" sldId="1923"/>
            <ac:cxnSpMk id="18" creationId="{E1F520EF-F579-4116-A4E8-ED70521FA039}"/>
          </ac:cxnSpMkLst>
        </pc:cxnChg>
        <pc:cxnChg chg="add mod">
          <ac:chgData name="Thomas Weiss" userId="7f973412ae00353e" providerId="LiveId" clId="{2989281D-17D2-4996-AC54-BA100CBB0CBB}" dt="2019-02-09T08:21:09.266" v="4307" actId="14100"/>
          <ac:cxnSpMkLst>
            <pc:docMk/>
            <pc:sldMk cId="2164011844" sldId="1923"/>
            <ac:cxnSpMk id="29" creationId="{CA2EAEB3-40F6-4518-BEA5-3CE85D903E45}"/>
          </ac:cxnSpMkLst>
        </pc:cxnChg>
      </pc:sldChg>
      <pc:sldChg chg="addSp modSp add ord modAnim">
        <pc:chgData name="Thomas Weiss" userId="7f973412ae00353e" providerId="LiveId" clId="{2989281D-17D2-4996-AC54-BA100CBB0CBB}" dt="2019-02-09T08:21:16.666" v="4308" actId="14100"/>
        <pc:sldMkLst>
          <pc:docMk/>
          <pc:sldMk cId="3309086506" sldId="1924"/>
        </pc:sldMkLst>
        <pc:spChg chg="mod">
          <ac:chgData name="Thomas Weiss" userId="7f973412ae00353e" providerId="LiveId" clId="{2989281D-17D2-4996-AC54-BA100CBB0CBB}" dt="2019-02-09T08:11:43.926" v="3995" actId="20577"/>
          <ac:spMkLst>
            <pc:docMk/>
            <pc:sldMk cId="3309086506" sldId="1924"/>
            <ac:spMk id="2" creationId="{F966A218-4021-4366-955F-0BBF925F0C64}"/>
          </ac:spMkLst>
        </pc:spChg>
        <pc:spChg chg="mod">
          <ac:chgData name="Thomas Weiss" userId="7f973412ae00353e" providerId="LiveId" clId="{2989281D-17D2-4996-AC54-BA100CBB0CBB}" dt="2019-02-09T08:12:18.210" v="3999" actId="108"/>
          <ac:spMkLst>
            <pc:docMk/>
            <pc:sldMk cId="3309086506" sldId="1924"/>
            <ac:spMk id="3" creationId="{10A85812-D247-4E19-A42C-AF90F7D6271D}"/>
          </ac:spMkLst>
        </pc:spChg>
        <pc:spChg chg="mod">
          <ac:chgData name="Thomas Weiss" userId="7f973412ae00353e" providerId="LiveId" clId="{2989281D-17D2-4996-AC54-BA100CBB0CBB}" dt="2019-02-09T08:12:13.583" v="3998" actId="108"/>
          <ac:spMkLst>
            <pc:docMk/>
            <pc:sldMk cId="3309086506" sldId="1924"/>
            <ac:spMk id="5" creationId="{47102188-C62A-4A92-B53B-011B2A450253}"/>
          </ac:spMkLst>
        </pc:spChg>
        <pc:grpChg chg="mod">
          <ac:chgData name="Thomas Weiss" userId="7f973412ae00353e" providerId="LiveId" clId="{2989281D-17D2-4996-AC54-BA100CBB0CBB}" dt="2019-02-09T08:11:15.076" v="3990" actId="1076"/>
          <ac:grpSpMkLst>
            <pc:docMk/>
            <pc:sldMk cId="3309086506" sldId="1924"/>
            <ac:grpSpMk id="20" creationId="{BAB89BAC-48A8-413E-8945-204C5F2C733A}"/>
          </ac:grpSpMkLst>
        </pc:grpChg>
        <pc:grpChg chg="add">
          <ac:chgData name="Thomas Weiss" userId="7f973412ae00353e" providerId="LiveId" clId="{2989281D-17D2-4996-AC54-BA100CBB0CBB}" dt="2019-02-09T08:10:45.296" v="3985"/>
          <ac:grpSpMkLst>
            <pc:docMk/>
            <pc:sldMk cId="3309086506" sldId="1924"/>
            <ac:grpSpMk id="29" creationId="{7052FB1E-6982-4E34-B719-0E113FB41B77}"/>
          </ac:grpSpMkLst>
        </pc:grpChg>
        <pc:grpChg chg="add">
          <ac:chgData name="Thomas Weiss" userId="7f973412ae00353e" providerId="LiveId" clId="{2989281D-17D2-4996-AC54-BA100CBB0CBB}" dt="2019-02-09T08:11:20.625" v="3991"/>
          <ac:grpSpMkLst>
            <pc:docMk/>
            <pc:sldMk cId="3309086506" sldId="1924"/>
            <ac:grpSpMk id="32" creationId="{21CBF42E-3590-4ADD-8D17-C08C1CB11B23}"/>
          </ac:grpSpMkLst>
        </pc:grpChg>
        <pc:cxnChg chg="mod">
          <ac:chgData name="Thomas Weiss" userId="7f973412ae00353e" providerId="LiveId" clId="{2989281D-17D2-4996-AC54-BA100CBB0CBB}" dt="2019-02-09T08:21:16.666" v="4308" actId="14100"/>
          <ac:cxnSpMkLst>
            <pc:docMk/>
            <pc:sldMk cId="3309086506" sldId="1924"/>
            <ac:cxnSpMk id="17" creationId="{2D07021E-6757-4831-90DD-34F2FF5B1AF6}"/>
          </ac:cxnSpMkLst>
        </pc:cxnChg>
      </pc:sldChg>
      <pc:sldChg chg="addSp modSp add ord modAnim">
        <pc:chgData name="Thomas Weiss" userId="7f973412ae00353e" providerId="LiveId" clId="{2989281D-17D2-4996-AC54-BA100CBB0CBB}" dt="2019-02-11T04:25:35.274" v="6496" actId="20577"/>
        <pc:sldMkLst>
          <pc:docMk/>
          <pc:sldMk cId="2451843853" sldId="1925"/>
        </pc:sldMkLst>
        <pc:spChg chg="mod">
          <ac:chgData name="Thomas Weiss" userId="7f973412ae00353e" providerId="LiveId" clId="{2989281D-17D2-4996-AC54-BA100CBB0CBB}" dt="2019-02-09T08:25:55.146" v="4353" actId="20577"/>
          <ac:spMkLst>
            <pc:docMk/>
            <pc:sldMk cId="2451843853" sldId="1925"/>
            <ac:spMk id="2" creationId="{F966A218-4021-4366-955F-0BBF925F0C64}"/>
          </ac:spMkLst>
        </pc:spChg>
        <pc:spChg chg="mod">
          <ac:chgData name="Thomas Weiss" userId="7f973412ae00353e" providerId="LiveId" clId="{2989281D-17D2-4996-AC54-BA100CBB0CBB}" dt="2019-02-09T08:12:35.179" v="4001" actId="108"/>
          <ac:spMkLst>
            <pc:docMk/>
            <pc:sldMk cId="2451843853" sldId="1925"/>
            <ac:spMk id="4" creationId="{6F2ECFBB-ED75-46D6-B261-170115B9E677}"/>
          </ac:spMkLst>
        </pc:spChg>
        <pc:spChg chg="mod">
          <ac:chgData name="Thomas Weiss" userId="7f973412ae00353e" providerId="LiveId" clId="{2989281D-17D2-4996-AC54-BA100CBB0CBB}" dt="2019-02-09T08:12:30.184" v="4000" actId="108"/>
          <ac:spMkLst>
            <pc:docMk/>
            <pc:sldMk cId="2451843853" sldId="1925"/>
            <ac:spMk id="6" creationId="{F432048F-0B17-4159-80AB-AEEDE378A339}"/>
          </ac:spMkLst>
        </pc:spChg>
        <pc:spChg chg="mod">
          <ac:chgData name="Thomas Weiss" userId="7f973412ae00353e" providerId="LiveId" clId="{2989281D-17D2-4996-AC54-BA100CBB0CBB}" dt="2019-02-09T08:20:13.660" v="4299" actId="1036"/>
          <ac:spMkLst>
            <pc:docMk/>
            <pc:sldMk cId="2451843853" sldId="1925"/>
            <ac:spMk id="23" creationId="{B140A522-6358-47EF-A78E-7F7D2AF31E85}"/>
          </ac:spMkLst>
        </pc:spChg>
        <pc:spChg chg="mod">
          <ac:chgData name="Thomas Weiss" userId="7f973412ae00353e" providerId="LiveId" clId="{2989281D-17D2-4996-AC54-BA100CBB0CBB}" dt="2019-02-09T08:24:01.849" v="4345" actId="14100"/>
          <ac:spMkLst>
            <pc:docMk/>
            <pc:sldMk cId="2451843853" sldId="1925"/>
            <ac:spMk id="30" creationId="{CAC975E4-04CB-4299-BD7F-08A786648DA4}"/>
          </ac:spMkLst>
        </pc:spChg>
        <pc:spChg chg="add mod">
          <ac:chgData name="Thomas Weiss" userId="7f973412ae00353e" providerId="LiveId" clId="{2989281D-17D2-4996-AC54-BA100CBB0CBB}" dt="2019-02-11T04:25:35.274" v="6496" actId="20577"/>
          <ac:spMkLst>
            <pc:docMk/>
            <pc:sldMk cId="2451843853" sldId="1925"/>
            <ac:spMk id="38" creationId="{694FF802-E3C1-4AC6-9D68-D585A6607F9C}"/>
          </ac:spMkLst>
        </pc:spChg>
        <pc:spChg chg="add mod">
          <ac:chgData name="Thomas Weiss" userId="7f973412ae00353e" providerId="LiveId" clId="{2989281D-17D2-4996-AC54-BA100CBB0CBB}" dt="2019-02-09T08:20:13.660" v="4299" actId="1036"/>
          <ac:spMkLst>
            <pc:docMk/>
            <pc:sldMk cId="2451843853" sldId="1925"/>
            <ac:spMk id="39" creationId="{07E7C8C4-CAE4-4405-B610-A887BCA97942}"/>
          </ac:spMkLst>
        </pc:spChg>
        <pc:spChg chg="add mod">
          <ac:chgData name="Thomas Weiss" userId="7f973412ae00353e" providerId="LiveId" clId="{2989281D-17D2-4996-AC54-BA100CBB0CBB}" dt="2019-02-09T08:20:13.660" v="4299" actId="1036"/>
          <ac:spMkLst>
            <pc:docMk/>
            <pc:sldMk cId="2451843853" sldId="1925"/>
            <ac:spMk id="40" creationId="{14C9B251-19EC-443F-B6D1-30F4CA63A637}"/>
          </ac:spMkLst>
        </pc:spChg>
        <pc:spChg chg="add mod ord">
          <ac:chgData name="Thomas Weiss" userId="7f973412ae00353e" providerId="LiveId" clId="{2989281D-17D2-4996-AC54-BA100CBB0CBB}" dt="2019-02-09T09:05:03.459" v="4911" actId="1036"/>
          <ac:spMkLst>
            <pc:docMk/>
            <pc:sldMk cId="2451843853" sldId="1925"/>
            <ac:spMk id="46" creationId="{6A8EB4B6-84C9-4A1A-B101-9DD455D15C62}"/>
          </ac:spMkLst>
        </pc:spChg>
        <pc:spChg chg="add mod ord">
          <ac:chgData name="Thomas Weiss" userId="7f973412ae00353e" providerId="LiveId" clId="{2989281D-17D2-4996-AC54-BA100CBB0CBB}" dt="2019-02-09T08:23:49.595" v="4343" actId="14100"/>
          <ac:spMkLst>
            <pc:docMk/>
            <pc:sldMk cId="2451843853" sldId="1925"/>
            <ac:spMk id="47" creationId="{BFA956F6-DBF9-4506-AF37-C0B12CADAE1F}"/>
          </ac:spMkLst>
        </pc:spChg>
        <pc:spChg chg="add mod ord">
          <ac:chgData name="Thomas Weiss" userId="7f973412ae00353e" providerId="LiveId" clId="{2989281D-17D2-4996-AC54-BA100CBB0CBB}" dt="2019-02-11T04:08:03.920" v="6386" actId="14100"/>
          <ac:spMkLst>
            <pc:docMk/>
            <pc:sldMk cId="2451843853" sldId="1925"/>
            <ac:spMk id="48" creationId="{879A3ECE-B2BC-4D20-8C11-37B8B3CDE5B2}"/>
          </ac:spMkLst>
        </pc:spChg>
        <pc:spChg chg="add mod ord">
          <ac:chgData name="Thomas Weiss" userId="7f973412ae00353e" providerId="LiveId" clId="{2989281D-17D2-4996-AC54-BA100CBB0CBB}" dt="2019-02-11T04:08:03.193" v="6385" actId="14100"/>
          <ac:spMkLst>
            <pc:docMk/>
            <pc:sldMk cId="2451843853" sldId="1925"/>
            <ac:spMk id="49" creationId="{ADC05CC9-2F28-49E2-B8FA-2D4C9052BD25}"/>
          </ac:spMkLst>
        </pc:spChg>
        <pc:grpChg chg="add">
          <ac:chgData name="Thomas Weiss" userId="7f973412ae00353e" providerId="LiveId" clId="{2989281D-17D2-4996-AC54-BA100CBB0CBB}" dt="2019-02-09T08:12:48.842" v="4002"/>
          <ac:grpSpMkLst>
            <pc:docMk/>
            <pc:sldMk cId="2451843853" sldId="1925"/>
            <ac:grpSpMk id="35" creationId="{F54A60CA-5E69-44E5-8D68-A9084B75CB43}"/>
          </ac:grpSpMkLst>
        </pc:grpChg>
        <pc:grpChg chg="add mod">
          <ac:chgData name="Thomas Weiss" userId="7f973412ae00353e" providerId="LiveId" clId="{2989281D-17D2-4996-AC54-BA100CBB0CBB}" dt="2019-02-09T08:25:09.642" v="4348" actId="1076"/>
          <ac:grpSpMkLst>
            <pc:docMk/>
            <pc:sldMk cId="2451843853" sldId="1925"/>
            <ac:grpSpMk id="50" creationId="{2B3DC1F7-8C14-4B17-94AD-530697D9FBCC}"/>
          </ac:grpSpMkLst>
        </pc:grpChg>
        <pc:cxnChg chg="mod">
          <ac:chgData name="Thomas Weiss" userId="7f973412ae00353e" providerId="LiveId" clId="{2989281D-17D2-4996-AC54-BA100CBB0CBB}" dt="2019-02-09T08:20:57.842" v="4305" actId="14100"/>
          <ac:cxnSpMkLst>
            <pc:docMk/>
            <pc:sldMk cId="2451843853" sldId="1925"/>
            <ac:cxnSpMk id="29" creationId="{CA2EAEB3-40F6-4518-BEA5-3CE85D903E45}"/>
          </ac:cxnSpMkLst>
        </pc:cxnChg>
        <pc:cxnChg chg="add mod">
          <ac:chgData name="Thomas Weiss" userId="7f973412ae00353e" providerId="LiveId" clId="{2989281D-17D2-4996-AC54-BA100CBB0CBB}" dt="2019-02-09T08:20:53.681" v="4304" actId="14100"/>
          <ac:cxnSpMkLst>
            <pc:docMk/>
            <pc:sldMk cId="2451843853" sldId="1925"/>
            <ac:cxnSpMk id="41" creationId="{B09887F2-AAEF-4EB8-BEB5-1811EE6D529C}"/>
          </ac:cxnSpMkLst>
        </pc:cxnChg>
        <pc:cxnChg chg="add mod">
          <ac:chgData name="Thomas Weiss" userId="7f973412ae00353e" providerId="LiveId" clId="{2989281D-17D2-4996-AC54-BA100CBB0CBB}" dt="2019-02-09T08:21:31.776" v="4311" actId="14100"/>
          <ac:cxnSpMkLst>
            <pc:docMk/>
            <pc:sldMk cId="2451843853" sldId="1925"/>
            <ac:cxnSpMk id="42" creationId="{46BFB9C1-45AA-4A49-A69F-4E2266FBE336}"/>
          </ac:cxnSpMkLst>
        </pc:cxnChg>
        <pc:cxnChg chg="add mod">
          <ac:chgData name="Thomas Weiss" userId="7f973412ae00353e" providerId="LiveId" clId="{2989281D-17D2-4996-AC54-BA100CBB0CBB}" dt="2019-02-09T08:21:45.643" v="4314" actId="14100"/>
          <ac:cxnSpMkLst>
            <pc:docMk/>
            <pc:sldMk cId="2451843853" sldId="1925"/>
            <ac:cxnSpMk id="43" creationId="{9FAE621B-5A94-484D-B885-83160A9094E3}"/>
          </ac:cxnSpMkLst>
        </pc:cxnChg>
      </pc:sldChg>
      <pc:sldChg chg="addSp delSp modSp add delAnim modAnim">
        <pc:chgData name="Thomas Weiss" userId="7f973412ae00353e" providerId="LiveId" clId="{2989281D-17D2-4996-AC54-BA100CBB0CBB}" dt="2019-02-17T06:12:38.576" v="10015"/>
        <pc:sldMkLst>
          <pc:docMk/>
          <pc:sldMk cId="1778775839" sldId="1926"/>
        </pc:sldMkLst>
        <pc:spChg chg="mod">
          <ac:chgData name="Thomas Weiss" userId="7f973412ae00353e" providerId="LiveId" clId="{2989281D-17D2-4996-AC54-BA100CBB0CBB}" dt="2019-02-12T12:28:24.659" v="7822" actId="6549"/>
          <ac:spMkLst>
            <pc:docMk/>
            <pc:sldMk cId="1778775839" sldId="1926"/>
            <ac:spMk id="2" creationId="{F966A218-4021-4366-955F-0BBF925F0C64}"/>
          </ac:spMkLst>
        </pc:spChg>
        <pc:spChg chg="mod">
          <ac:chgData name="Thomas Weiss" userId="7f973412ae00353e" providerId="LiveId" clId="{2989281D-17D2-4996-AC54-BA100CBB0CBB}" dt="2019-02-09T08:28:12.386" v="4357" actId="108"/>
          <ac:spMkLst>
            <pc:docMk/>
            <pc:sldMk cId="1778775839" sldId="1926"/>
            <ac:spMk id="6" creationId="{F432048F-0B17-4159-80AB-AEEDE378A339}"/>
          </ac:spMkLst>
        </pc:spChg>
        <pc:spChg chg="mod">
          <ac:chgData name="Thomas Weiss" userId="7f973412ae00353e" providerId="LiveId" clId="{2989281D-17D2-4996-AC54-BA100CBB0CBB}" dt="2019-02-09T08:28:06.206" v="4356" actId="108"/>
          <ac:spMkLst>
            <pc:docMk/>
            <pc:sldMk cId="1778775839" sldId="1926"/>
            <ac:spMk id="7" creationId="{535DCE73-F9A6-4CDA-B12E-CEECBF08D151}"/>
          </ac:spMkLst>
        </pc:spChg>
        <pc:spChg chg="mod">
          <ac:chgData name="Thomas Weiss" userId="7f973412ae00353e" providerId="LiveId" clId="{2989281D-17D2-4996-AC54-BA100CBB0CBB}" dt="2019-02-09T08:29:48.723" v="4412" actId="14100"/>
          <ac:spMkLst>
            <pc:docMk/>
            <pc:sldMk cId="1778775839" sldId="1926"/>
            <ac:spMk id="23" creationId="{B140A522-6358-47EF-A78E-7F7D2AF31E85}"/>
          </ac:spMkLst>
        </pc:spChg>
        <pc:spChg chg="mod">
          <ac:chgData name="Thomas Weiss" userId="7f973412ae00353e" providerId="LiveId" clId="{2989281D-17D2-4996-AC54-BA100CBB0CBB}" dt="2019-02-11T04:05:15.825" v="6370" actId="14100"/>
          <ac:spMkLst>
            <pc:docMk/>
            <pc:sldMk cId="1778775839" sldId="1926"/>
            <ac:spMk id="30" creationId="{CAC975E4-04CB-4299-BD7F-08A786648DA4}"/>
          </ac:spMkLst>
        </pc:spChg>
        <pc:spChg chg="del">
          <ac:chgData name="Thomas Weiss" userId="7f973412ae00353e" providerId="LiveId" clId="{2989281D-17D2-4996-AC54-BA100CBB0CBB}" dt="2019-02-09T08:31:03.498" v="4418" actId="478"/>
          <ac:spMkLst>
            <pc:docMk/>
            <pc:sldMk cId="1778775839" sldId="1926"/>
            <ac:spMk id="31" creationId="{99066476-A976-4688-96E1-BDA4450D438A}"/>
          </ac:spMkLst>
        </pc:spChg>
        <pc:spChg chg="mod">
          <ac:chgData name="Thomas Weiss" userId="7f973412ae00353e" providerId="LiveId" clId="{2989281D-17D2-4996-AC54-BA100CBB0CBB}" dt="2019-02-11T04:25:29.295" v="6494" actId="20577"/>
          <ac:spMkLst>
            <pc:docMk/>
            <pc:sldMk cId="1778775839" sldId="1926"/>
            <ac:spMk id="38" creationId="{694FF802-E3C1-4AC6-9D68-D585A6607F9C}"/>
          </ac:spMkLst>
        </pc:spChg>
        <pc:spChg chg="mod">
          <ac:chgData name="Thomas Weiss" userId="7f973412ae00353e" providerId="LiveId" clId="{2989281D-17D2-4996-AC54-BA100CBB0CBB}" dt="2019-02-09T08:28:37.689" v="4394" actId="1038"/>
          <ac:spMkLst>
            <pc:docMk/>
            <pc:sldMk cId="1778775839" sldId="1926"/>
            <ac:spMk id="39" creationId="{07E7C8C4-CAE4-4405-B610-A887BCA97942}"/>
          </ac:spMkLst>
        </pc:spChg>
        <pc:spChg chg="mod">
          <ac:chgData name="Thomas Weiss" userId="7f973412ae00353e" providerId="LiveId" clId="{2989281D-17D2-4996-AC54-BA100CBB0CBB}" dt="2019-02-09T08:28:37.689" v="4394" actId="1038"/>
          <ac:spMkLst>
            <pc:docMk/>
            <pc:sldMk cId="1778775839" sldId="1926"/>
            <ac:spMk id="40" creationId="{14C9B251-19EC-443F-B6D1-30F4CA63A637}"/>
          </ac:spMkLst>
        </pc:spChg>
        <pc:spChg chg="mod">
          <ac:chgData name="Thomas Weiss" userId="7f973412ae00353e" providerId="LiveId" clId="{2989281D-17D2-4996-AC54-BA100CBB0CBB}" dt="2019-02-09T08:30:59.938" v="4417" actId="207"/>
          <ac:spMkLst>
            <pc:docMk/>
            <pc:sldMk cId="1778775839" sldId="1926"/>
            <ac:spMk id="46" creationId="{6A8EB4B6-84C9-4A1A-B101-9DD455D15C62}"/>
          </ac:spMkLst>
        </pc:spChg>
        <pc:spChg chg="del mod">
          <ac:chgData name="Thomas Weiss" userId="7f973412ae00353e" providerId="LiveId" clId="{2989281D-17D2-4996-AC54-BA100CBB0CBB}" dt="2019-02-09T08:31:07.265" v="4419" actId="478"/>
          <ac:spMkLst>
            <pc:docMk/>
            <pc:sldMk cId="1778775839" sldId="1926"/>
            <ac:spMk id="47" creationId="{BFA956F6-DBF9-4506-AF37-C0B12CADAE1F}"/>
          </ac:spMkLst>
        </pc:spChg>
        <pc:spChg chg="del mod">
          <ac:chgData name="Thomas Weiss" userId="7f973412ae00353e" providerId="LiveId" clId="{2989281D-17D2-4996-AC54-BA100CBB0CBB}" dt="2019-02-09T08:31:08.560" v="4420" actId="478"/>
          <ac:spMkLst>
            <pc:docMk/>
            <pc:sldMk cId="1778775839" sldId="1926"/>
            <ac:spMk id="48" creationId="{879A3ECE-B2BC-4D20-8C11-37B8B3CDE5B2}"/>
          </ac:spMkLst>
        </pc:spChg>
        <pc:spChg chg="del mod">
          <ac:chgData name="Thomas Weiss" userId="7f973412ae00353e" providerId="LiveId" clId="{2989281D-17D2-4996-AC54-BA100CBB0CBB}" dt="2019-02-09T08:31:11.524" v="4421" actId="478"/>
          <ac:spMkLst>
            <pc:docMk/>
            <pc:sldMk cId="1778775839" sldId="1926"/>
            <ac:spMk id="49" creationId="{ADC05CC9-2F28-49E2-B8FA-2D4C9052BD25}"/>
          </ac:spMkLst>
        </pc:spChg>
        <pc:spChg chg="add mod ord">
          <ac:chgData name="Thomas Weiss" userId="7f973412ae00353e" providerId="LiveId" clId="{2989281D-17D2-4996-AC54-BA100CBB0CBB}" dt="2019-02-09T09:02:31.539" v="4892" actId="1076"/>
          <ac:spMkLst>
            <pc:docMk/>
            <pc:sldMk cId="1778775839" sldId="1926"/>
            <ac:spMk id="63" creationId="{09402FDA-B7A5-4E47-B353-0586E7EFAB45}"/>
          </ac:spMkLst>
        </pc:spChg>
        <pc:grpChg chg="add mod">
          <ac:chgData name="Thomas Weiss" userId="7f973412ae00353e" providerId="LiveId" clId="{2989281D-17D2-4996-AC54-BA100CBB0CBB}" dt="2019-02-09T08:31:44.163" v="4424" actId="1076"/>
          <ac:grpSpMkLst>
            <pc:docMk/>
            <pc:sldMk cId="1778775839" sldId="1926"/>
            <ac:grpSpMk id="53" creationId="{DD1FBC0A-9436-4FF7-85E4-D741335BD592}"/>
          </ac:grpSpMkLst>
        </pc:grpChg>
        <pc:picChg chg="add mod">
          <ac:chgData name="Thomas Weiss" userId="7f973412ae00353e" providerId="LiveId" clId="{2989281D-17D2-4996-AC54-BA100CBB0CBB}" dt="2019-02-09T08:39:21.523" v="4466" actId="1076"/>
          <ac:picMkLst>
            <pc:docMk/>
            <pc:sldMk cId="1778775839" sldId="1926"/>
            <ac:picMk id="45" creationId="{ECBEC2C6-BC40-463B-84CA-35E9AAFAEE20}"/>
          </ac:picMkLst>
        </pc:picChg>
        <pc:cxnChg chg="mod">
          <ac:chgData name="Thomas Weiss" userId="7f973412ae00353e" providerId="LiveId" clId="{2989281D-17D2-4996-AC54-BA100CBB0CBB}" dt="2019-02-09T08:28:37.689" v="4394" actId="1038"/>
          <ac:cxnSpMkLst>
            <pc:docMk/>
            <pc:sldMk cId="1778775839" sldId="1926"/>
            <ac:cxnSpMk id="29" creationId="{CA2EAEB3-40F6-4518-BEA5-3CE85D903E45}"/>
          </ac:cxnSpMkLst>
        </pc:cxnChg>
        <pc:cxnChg chg="mod">
          <ac:chgData name="Thomas Weiss" userId="7f973412ae00353e" providerId="LiveId" clId="{2989281D-17D2-4996-AC54-BA100CBB0CBB}" dt="2019-02-09T08:30:02.778" v="4414" actId="14100"/>
          <ac:cxnSpMkLst>
            <pc:docMk/>
            <pc:sldMk cId="1778775839" sldId="1926"/>
            <ac:cxnSpMk id="41" creationId="{B09887F2-AAEF-4EB8-BEB5-1811EE6D529C}"/>
          </ac:cxnSpMkLst>
        </pc:cxnChg>
        <pc:cxnChg chg="mod">
          <ac:chgData name="Thomas Weiss" userId="7f973412ae00353e" providerId="LiveId" clId="{2989281D-17D2-4996-AC54-BA100CBB0CBB}" dt="2019-02-09T08:28:57.865" v="4396" actId="14100"/>
          <ac:cxnSpMkLst>
            <pc:docMk/>
            <pc:sldMk cId="1778775839" sldId="1926"/>
            <ac:cxnSpMk id="42" creationId="{46BFB9C1-45AA-4A49-A69F-4E2266FBE336}"/>
          </ac:cxnSpMkLst>
        </pc:cxnChg>
        <pc:cxnChg chg="mod">
          <ac:chgData name="Thomas Weiss" userId="7f973412ae00353e" providerId="LiveId" clId="{2989281D-17D2-4996-AC54-BA100CBB0CBB}" dt="2019-02-09T08:29:07.642" v="4397" actId="14100"/>
          <ac:cxnSpMkLst>
            <pc:docMk/>
            <pc:sldMk cId="1778775839" sldId="1926"/>
            <ac:cxnSpMk id="43" creationId="{9FAE621B-5A94-484D-B885-83160A9094E3}"/>
          </ac:cxnSpMkLst>
        </pc:cxnChg>
        <pc:cxnChg chg="add del mod">
          <ac:chgData name="Thomas Weiss" userId="7f973412ae00353e" providerId="LiveId" clId="{2989281D-17D2-4996-AC54-BA100CBB0CBB}" dt="2019-02-09T08:40:57.626" v="4472" actId="478"/>
          <ac:cxnSpMkLst>
            <pc:docMk/>
            <pc:sldMk cId="1778775839" sldId="1926"/>
            <ac:cxnSpMk id="57" creationId="{2C60DAE2-EFBD-4D5B-A01F-8D9F71887989}"/>
          </ac:cxnSpMkLst>
        </pc:cxnChg>
        <pc:cxnChg chg="add mod">
          <ac:chgData name="Thomas Weiss" userId="7f973412ae00353e" providerId="LiveId" clId="{2989281D-17D2-4996-AC54-BA100CBB0CBB}" dt="2019-02-09T08:40:55.271" v="4471" actId="108"/>
          <ac:cxnSpMkLst>
            <pc:docMk/>
            <pc:sldMk cId="1778775839" sldId="1926"/>
            <ac:cxnSpMk id="60" creationId="{D8202708-20C4-46DE-A4D5-0F54B68DA052}"/>
          </ac:cxnSpMkLst>
        </pc:cxnChg>
        <pc:cxnChg chg="add mod">
          <ac:chgData name="Thomas Weiss" userId="7f973412ae00353e" providerId="LiveId" clId="{2989281D-17D2-4996-AC54-BA100CBB0CBB}" dt="2019-02-09T08:41:12.609" v="4474" actId="108"/>
          <ac:cxnSpMkLst>
            <pc:docMk/>
            <pc:sldMk cId="1778775839" sldId="1926"/>
            <ac:cxnSpMk id="62" creationId="{1A63A7B0-3224-4669-BB7A-E446952114D5}"/>
          </ac:cxnSpMkLst>
        </pc:cxnChg>
      </pc:sldChg>
      <pc:sldChg chg="addSp modSp add ord modAnim">
        <pc:chgData name="Thomas Weiss" userId="7f973412ae00353e" providerId="LiveId" clId="{2989281D-17D2-4996-AC54-BA100CBB0CBB}" dt="2019-02-09T08:34:07.643" v="4442"/>
        <pc:sldMkLst>
          <pc:docMk/>
          <pc:sldMk cId="1999223453" sldId="1927"/>
        </pc:sldMkLst>
        <pc:spChg chg="mod">
          <ac:chgData name="Thomas Weiss" userId="7f973412ae00353e" providerId="LiveId" clId="{2989281D-17D2-4996-AC54-BA100CBB0CBB}" dt="2019-02-09T08:33:20.520" v="4437" actId="20577"/>
          <ac:spMkLst>
            <pc:docMk/>
            <pc:sldMk cId="1999223453" sldId="1927"/>
            <ac:spMk id="2" creationId="{F966A218-4021-4366-955F-0BBF925F0C64}"/>
          </ac:spMkLst>
        </pc:spChg>
        <pc:spChg chg="mod">
          <ac:chgData name="Thomas Weiss" userId="7f973412ae00353e" providerId="LiveId" clId="{2989281D-17D2-4996-AC54-BA100CBB0CBB}" dt="2019-02-09T08:33:35.891" v="4439" actId="108"/>
          <ac:spMkLst>
            <pc:docMk/>
            <pc:sldMk cId="1999223453" sldId="1927"/>
            <ac:spMk id="5" creationId="{47102188-C62A-4A92-B53B-011B2A450253}"/>
          </ac:spMkLst>
        </pc:spChg>
        <pc:spChg chg="mod">
          <ac:chgData name="Thomas Weiss" userId="7f973412ae00353e" providerId="LiveId" clId="{2989281D-17D2-4996-AC54-BA100CBB0CBB}" dt="2019-02-09T08:33:31.030" v="4438" actId="108"/>
          <ac:spMkLst>
            <pc:docMk/>
            <pc:sldMk cId="1999223453" sldId="1927"/>
            <ac:spMk id="8" creationId="{D4E38ABF-44B8-4ECC-85F2-C0776BDFC091}"/>
          </ac:spMkLst>
        </pc:spChg>
        <pc:grpChg chg="mod">
          <ac:chgData name="Thomas Weiss" userId="7f973412ae00353e" providerId="LiveId" clId="{2989281D-17D2-4996-AC54-BA100CBB0CBB}" dt="2019-02-09T08:33:44.554" v="4440" actId="1076"/>
          <ac:grpSpMkLst>
            <pc:docMk/>
            <pc:sldMk cId="1999223453" sldId="1927"/>
            <ac:grpSpMk id="20" creationId="{BAB89BAC-48A8-413E-8945-204C5F2C733A}"/>
          </ac:grpSpMkLst>
        </pc:grpChg>
        <pc:grpChg chg="add">
          <ac:chgData name="Thomas Weiss" userId="7f973412ae00353e" providerId="LiveId" clId="{2989281D-17D2-4996-AC54-BA100CBB0CBB}" dt="2019-02-09T08:34:01.701" v="4441"/>
          <ac:grpSpMkLst>
            <pc:docMk/>
            <pc:sldMk cId="1999223453" sldId="1927"/>
            <ac:grpSpMk id="35" creationId="{598BEE97-7BAB-45C1-93C3-60ADA7CD60A8}"/>
          </ac:grpSpMkLst>
        </pc:grpChg>
        <pc:grpChg chg="add">
          <ac:chgData name="Thomas Weiss" userId="7f973412ae00353e" providerId="LiveId" clId="{2989281D-17D2-4996-AC54-BA100CBB0CBB}" dt="2019-02-09T08:34:01.701" v="4441"/>
          <ac:grpSpMkLst>
            <pc:docMk/>
            <pc:sldMk cId="1999223453" sldId="1927"/>
            <ac:grpSpMk id="38" creationId="{E6FAC1E1-FBD1-4413-A503-8DFAEB4F0BD0}"/>
          </ac:grpSpMkLst>
        </pc:grpChg>
        <pc:grpChg chg="add">
          <ac:chgData name="Thomas Weiss" userId="7f973412ae00353e" providerId="LiveId" clId="{2989281D-17D2-4996-AC54-BA100CBB0CBB}" dt="2019-02-09T08:34:01.701" v="4441"/>
          <ac:grpSpMkLst>
            <pc:docMk/>
            <pc:sldMk cId="1999223453" sldId="1927"/>
            <ac:grpSpMk id="41" creationId="{2C14812C-AF0F-4986-8C76-5C2F72B864AD}"/>
          </ac:grpSpMkLst>
        </pc:grpChg>
      </pc:sldChg>
      <pc:sldChg chg="addSp modSp add modAnim">
        <pc:chgData name="Thomas Weiss" userId="7f973412ae00353e" providerId="LiveId" clId="{2989281D-17D2-4996-AC54-BA100CBB0CBB}" dt="2019-02-09T08:47:24.646" v="4593"/>
        <pc:sldMkLst>
          <pc:docMk/>
          <pc:sldMk cId="1917452005" sldId="1928"/>
        </pc:sldMkLst>
        <pc:spChg chg="mod">
          <ac:chgData name="Thomas Weiss" userId="7f973412ae00353e" providerId="LiveId" clId="{2989281D-17D2-4996-AC54-BA100CBB0CBB}" dt="2019-02-09T08:34:33.974" v="4454" actId="20577"/>
          <ac:spMkLst>
            <pc:docMk/>
            <pc:sldMk cId="1917452005" sldId="1928"/>
            <ac:spMk id="2" creationId="{F966A218-4021-4366-955F-0BBF925F0C64}"/>
          </ac:spMkLst>
        </pc:spChg>
        <pc:spChg chg="mod">
          <ac:chgData name="Thomas Weiss" userId="7f973412ae00353e" providerId="LiveId" clId="{2989281D-17D2-4996-AC54-BA100CBB0CBB}" dt="2019-02-09T08:34:45.619" v="4456" actId="108"/>
          <ac:spMkLst>
            <pc:docMk/>
            <pc:sldMk cId="1917452005" sldId="1928"/>
            <ac:spMk id="8" creationId="{D4E38ABF-44B8-4ECC-85F2-C0776BDFC091}"/>
          </ac:spMkLst>
        </pc:spChg>
        <pc:spChg chg="mod">
          <ac:chgData name="Thomas Weiss" userId="7f973412ae00353e" providerId="LiveId" clId="{2989281D-17D2-4996-AC54-BA100CBB0CBB}" dt="2019-02-09T08:34:41.559" v="4455" actId="108"/>
          <ac:spMkLst>
            <pc:docMk/>
            <pc:sldMk cId="1917452005" sldId="1928"/>
            <ac:spMk id="9" creationId="{784BBBE5-1C46-4260-881F-3730520A96B9}"/>
          </ac:spMkLst>
        </pc:spChg>
        <pc:grpChg chg="mod">
          <ac:chgData name="Thomas Weiss" userId="7f973412ae00353e" providerId="LiveId" clId="{2989281D-17D2-4996-AC54-BA100CBB0CBB}" dt="2019-02-09T08:35:00.931" v="4457" actId="1076"/>
          <ac:grpSpMkLst>
            <pc:docMk/>
            <pc:sldMk cId="1917452005" sldId="1928"/>
            <ac:grpSpMk id="20" creationId="{BAB89BAC-48A8-413E-8945-204C5F2C733A}"/>
          </ac:grpSpMkLst>
        </pc:grpChg>
        <pc:grpChg chg="add">
          <ac:chgData name="Thomas Weiss" userId="7f973412ae00353e" providerId="LiveId" clId="{2989281D-17D2-4996-AC54-BA100CBB0CBB}" dt="2019-02-09T08:35:15.022" v="4458"/>
          <ac:grpSpMkLst>
            <pc:docMk/>
            <pc:sldMk cId="1917452005" sldId="1928"/>
            <ac:grpSpMk id="44" creationId="{F36559D3-940B-4433-86E3-E16EF7D2B9FC}"/>
          </ac:grpSpMkLst>
        </pc:grpChg>
        <pc:grpChg chg="add">
          <ac:chgData name="Thomas Weiss" userId="7f973412ae00353e" providerId="LiveId" clId="{2989281D-17D2-4996-AC54-BA100CBB0CBB}" dt="2019-02-09T08:47:21.930" v="4592"/>
          <ac:grpSpMkLst>
            <pc:docMk/>
            <pc:sldMk cId="1917452005" sldId="1928"/>
            <ac:grpSpMk id="47" creationId="{A21962F7-F163-4320-B9EC-F90F5D7A5499}"/>
          </ac:grpSpMkLst>
        </pc:grpChg>
      </pc:sldChg>
      <pc:sldChg chg="addSp delSp modSp add ord delAnim modAnim">
        <pc:chgData name="Thomas Weiss" userId="7f973412ae00353e" providerId="LiveId" clId="{2989281D-17D2-4996-AC54-BA100CBB0CBB}" dt="2019-02-11T04:25:24.050" v="6492" actId="20577"/>
        <pc:sldMkLst>
          <pc:docMk/>
          <pc:sldMk cId="3592762109" sldId="1929"/>
        </pc:sldMkLst>
        <pc:spChg chg="mod">
          <ac:chgData name="Thomas Weiss" userId="7f973412ae00353e" providerId="LiveId" clId="{2989281D-17D2-4996-AC54-BA100CBB0CBB}" dt="2019-02-09T08:48:51.253" v="4615" actId="20577"/>
          <ac:spMkLst>
            <pc:docMk/>
            <pc:sldMk cId="3592762109" sldId="1929"/>
            <ac:spMk id="2" creationId="{F966A218-4021-4366-955F-0BBF925F0C64}"/>
          </ac:spMkLst>
        </pc:spChg>
        <pc:spChg chg="mod">
          <ac:chgData name="Thomas Weiss" userId="7f973412ae00353e" providerId="LiveId" clId="{2989281D-17D2-4996-AC54-BA100CBB0CBB}" dt="2019-02-09T08:49:36.380" v="4626" actId="108"/>
          <ac:spMkLst>
            <pc:docMk/>
            <pc:sldMk cId="3592762109" sldId="1929"/>
            <ac:spMk id="7" creationId="{535DCE73-F9A6-4CDA-B12E-CEECBF08D151}"/>
          </ac:spMkLst>
        </pc:spChg>
        <pc:spChg chg="mod">
          <ac:chgData name="Thomas Weiss" userId="7f973412ae00353e" providerId="LiveId" clId="{2989281D-17D2-4996-AC54-BA100CBB0CBB}" dt="2019-02-09T08:49:31.295" v="4625" actId="108"/>
          <ac:spMkLst>
            <pc:docMk/>
            <pc:sldMk cId="3592762109" sldId="1929"/>
            <ac:spMk id="11" creationId="{5EFA2082-68EB-4ABD-AF23-5CA0F1F5E6E2}"/>
          </ac:spMkLst>
        </pc:spChg>
        <pc:spChg chg="mod">
          <ac:chgData name="Thomas Weiss" userId="7f973412ae00353e" providerId="LiveId" clId="{2989281D-17D2-4996-AC54-BA100CBB0CBB}" dt="2019-02-09T08:45:01.864" v="4563" actId="1035"/>
          <ac:spMkLst>
            <pc:docMk/>
            <pc:sldMk cId="3592762109" sldId="1929"/>
            <ac:spMk id="23" creationId="{B140A522-6358-47EF-A78E-7F7D2AF31E85}"/>
          </ac:spMkLst>
        </pc:spChg>
        <pc:spChg chg="del mod">
          <ac:chgData name="Thomas Weiss" userId="7f973412ae00353e" providerId="LiveId" clId="{2989281D-17D2-4996-AC54-BA100CBB0CBB}" dt="2019-02-09T08:46:51.143" v="4587" actId="478"/>
          <ac:spMkLst>
            <pc:docMk/>
            <pc:sldMk cId="3592762109" sldId="1929"/>
            <ac:spMk id="30" creationId="{CAC975E4-04CB-4299-BD7F-08A786648DA4}"/>
          </ac:spMkLst>
        </pc:spChg>
        <pc:spChg chg="mod">
          <ac:chgData name="Thomas Weiss" userId="7f973412ae00353e" providerId="LiveId" clId="{2989281D-17D2-4996-AC54-BA100CBB0CBB}" dt="2019-02-11T04:25:24.050" v="6492" actId="20577"/>
          <ac:spMkLst>
            <pc:docMk/>
            <pc:sldMk cId="3592762109" sldId="1929"/>
            <ac:spMk id="38" creationId="{694FF802-E3C1-4AC6-9D68-D585A6607F9C}"/>
          </ac:spMkLst>
        </pc:spChg>
        <pc:spChg chg="del">
          <ac:chgData name="Thomas Weiss" userId="7f973412ae00353e" providerId="LiveId" clId="{2989281D-17D2-4996-AC54-BA100CBB0CBB}" dt="2019-02-09T08:44:13.839" v="4487" actId="478"/>
          <ac:spMkLst>
            <pc:docMk/>
            <pc:sldMk cId="3592762109" sldId="1929"/>
            <ac:spMk id="39" creationId="{07E7C8C4-CAE4-4405-B610-A887BCA97942}"/>
          </ac:spMkLst>
        </pc:spChg>
        <pc:spChg chg="del">
          <ac:chgData name="Thomas Weiss" userId="7f973412ae00353e" providerId="LiveId" clId="{2989281D-17D2-4996-AC54-BA100CBB0CBB}" dt="2019-02-09T08:44:13.839" v="4487" actId="478"/>
          <ac:spMkLst>
            <pc:docMk/>
            <pc:sldMk cId="3592762109" sldId="1929"/>
            <ac:spMk id="40" creationId="{14C9B251-19EC-443F-B6D1-30F4CA63A637}"/>
          </ac:spMkLst>
        </pc:spChg>
        <pc:spChg chg="del">
          <ac:chgData name="Thomas Weiss" userId="7f973412ae00353e" providerId="LiveId" clId="{2989281D-17D2-4996-AC54-BA100CBB0CBB}" dt="2019-02-09T08:46:53.008" v="4588" actId="478"/>
          <ac:spMkLst>
            <pc:docMk/>
            <pc:sldMk cId="3592762109" sldId="1929"/>
            <ac:spMk id="46" creationId="{6A8EB4B6-84C9-4A1A-B101-9DD455D15C62}"/>
          </ac:spMkLst>
        </pc:spChg>
        <pc:spChg chg="add mod ord">
          <ac:chgData name="Thomas Weiss" userId="7f973412ae00353e" providerId="LiveId" clId="{2989281D-17D2-4996-AC54-BA100CBB0CBB}" dt="2019-02-09T09:03:24.812" v="4897" actId="1076"/>
          <ac:spMkLst>
            <pc:docMk/>
            <pc:sldMk cId="3592762109" sldId="1929"/>
            <ac:spMk id="65" creationId="{74EB189A-779C-4932-8F94-9AF7D02948FC}"/>
          </ac:spMkLst>
        </pc:spChg>
        <pc:spChg chg="add del">
          <ac:chgData name="Thomas Weiss" userId="7f973412ae00353e" providerId="LiveId" clId="{2989281D-17D2-4996-AC54-BA100CBB0CBB}" dt="2019-02-09T09:04:49.203" v="4907"/>
          <ac:spMkLst>
            <pc:docMk/>
            <pc:sldMk cId="3592762109" sldId="1929"/>
            <ac:spMk id="66" creationId="{E202DFB6-A2A0-4BD6-951B-307A67AF0DFF}"/>
          </ac:spMkLst>
        </pc:spChg>
        <pc:spChg chg="add del">
          <ac:chgData name="Thomas Weiss" userId="7f973412ae00353e" providerId="LiveId" clId="{2989281D-17D2-4996-AC54-BA100CBB0CBB}" dt="2019-02-09T09:04:49.203" v="4907"/>
          <ac:spMkLst>
            <pc:docMk/>
            <pc:sldMk cId="3592762109" sldId="1929"/>
            <ac:spMk id="67" creationId="{D7CB457D-8918-4F12-AA34-1414105A360F}"/>
          </ac:spMkLst>
        </pc:spChg>
        <pc:spChg chg="add mod ord">
          <ac:chgData name="Thomas Weiss" userId="7f973412ae00353e" providerId="LiveId" clId="{2989281D-17D2-4996-AC54-BA100CBB0CBB}" dt="2019-02-09T09:05:21.386" v="4915" actId="1076"/>
          <ac:spMkLst>
            <pc:docMk/>
            <pc:sldMk cId="3592762109" sldId="1929"/>
            <ac:spMk id="68" creationId="{0F5EAD42-AB00-4836-ADDE-89ABCAA778B6}"/>
          </ac:spMkLst>
        </pc:spChg>
        <pc:spChg chg="add mod ord">
          <ac:chgData name="Thomas Weiss" userId="7f973412ae00353e" providerId="LiveId" clId="{2989281D-17D2-4996-AC54-BA100CBB0CBB}" dt="2019-02-09T09:05:40.684" v="4919" actId="1035"/>
          <ac:spMkLst>
            <pc:docMk/>
            <pc:sldMk cId="3592762109" sldId="1929"/>
            <ac:spMk id="69" creationId="{12A2B12F-517B-41C4-9ECA-74226F8C0D90}"/>
          </ac:spMkLst>
        </pc:spChg>
        <pc:grpChg chg="add">
          <ac:chgData name="Thomas Weiss" userId="7f973412ae00353e" providerId="LiveId" clId="{2989281D-17D2-4996-AC54-BA100CBB0CBB}" dt="2019-02-09T08:46:35.434" v="4585"/>
          <ac:grpSpMkLst>
            <pc:docMk/>
            <pc:sldMk cId="3592762109" sldId="1929"/>
            <ac:grpSpMk id="57" creationId="{047C31FB-2A20-483A-841A-3730F613F7BF}"/>
          </ac:grpSpMkLst>
        </pc:grpChg>
        <pc:grpChg chg="add mod">
          <ac:chgData name="Thomas Weiss" userId="7f973412ae00353e" providerId="LiveId" clId="{2989281D-17D2-4996-AC54-BA100CBB0CBB}" dt="2019-02-09T08:47:16.028" v="4591" actId="1076"/>
          <ac:grpSpMkLst>
            <pc:docMk/>
            <pc:sldMk cId="3592762109" sldId="1929"/>
            <ac:grpSpMk id="61" creationId="{97001CEA-D313-4F65-9FB7-A135ECC28068}"/>
          </ac:grpSpMkLst>
        </pc:grpChg>
        <pc:picChg chg="mod">
          <ac:chgData name="Thomas Weiss" userId="7f973412ae00353e" providerId="LiveId" clId="{2989281D-17D2-4996-AC54-BA100CBB0CBB}" dt="2019-02-09T08:45:47.340" v="4569" actId="1076"/>
          <ac:picMkLst>
            <pc:docMk/>
            <pc:sldMk cId="3592762109" sldId="1929"/>
            <ac:picMk id="45" creationId="{ECBEC2C6-BC40-463B-84CA-35E9AAFAEE20}"/>
          </ac:picMkLst>
        </pc:picChg>
        <pc:cxnChg chg="add mod">
          <ac:chgData name="Thomas Weiss" userId="7f973412ae00353e" providerId="LiveId" clId="{2989281D-17D2-4996-AC54-BA100CBB0CBB}" dt="2019-02-09T08:46:11.004" v="4583" actId="14100"/>
          <ac:cxnSpMkLst>
            <pc:docMk/>
            <pc:sldMk cId="3592762109" sldId="1929"/>
            <ac:cxnSpMk id="17" creationId="{660406B8-AE5C-4247-A7D7-8A9DB7E10227}"/>
          </ac:cxnSpMkLst>
        </pc:cxnChg>
        <pc:cxnChg chg="mod">
          <ac:chgData name="Thomas Weiss" userId="7f973412ae00353e" providerId="LiveId" clId="{2989281D-17D2-4996-AC54-BA100CBB0CBB}" dt="2019-02-09T08:46:14.658" v="4584" actId="14100"/>
          <ac:cxnSpMkLst>
            <pc:docMk/>
            <pc:sldMk cId="3592762109" sldId="1929"/>
            <ac:cxnSpMk id="29" creationId="{CA2EAEB3-40F6-4518-BEA5-3CE85D903E45}"/>
          </ac:cxnSpMkLst>
        </pc:cxnChg>
        <pc:cxnChg chg="mod">
          <ac:chgData name="Thomas Weiss" userId="7f973412ae00353e" providerId="LiveId" clId="{2989281D-17D2-4996-AC54-BA100CBB0CBB}" dt="2019-02-09T08:45:01.864" v="4563" actId="1035"/>
          <ac:cxnSpMkLst>
            <pc:docMk/>
            <pc:sldMk cId="3592762109" sldId="1929"/>
            <ac:cxnSpMk id="41" creationId="{B09887F2-AAEF-4EB8-BEB5-1811EE6D529C}"/>
          </ac:cxnSpMkLst>
        </pc:cxnChg>
        <pc:cxnChg chg="del mod">
          <ac:chgData name="Thomas Weiss" userId="7f973412ae00353e" providerId="LiveId" clId="{2989281D-17D2-4996-AC54-BA100CBB0CBB}" dt="2019-02-09T08:44:16.758" v="4488" actId="478"/>
          <ac:cxnSpMkLst>
            <pc:docMk/>
            <pc:sldMk cId="3592762109" sldId="1929"/>
            <ac:cxnSpMk id="42" creationId="{46BFB9C1-45AA-4A49-A69F-4E2266FBE336}"/>
          </ac:cxnSpMkLst>
        </pc:cxnChg>
        <pc:cxnChg chg="del mod">
          <ac:chgData name="Thomas Weiss" userId="7f973412ae00353e" providerId="LiveId" clId="{2989281D-17D2-4996-AC54-BA100CBB0CBB}" dt="2019-02-09T08:44:18.125" v="4489" actId="478"/>
          <ac:cxnSpMkLst>
            <pc:docMk/>
            <pc:sldMk cId="3592762109" sldId="1929"/>
            <ac:cxnSpMk id="43" creationId="{9FAE621B-5A94-484D-B885-83160A9094E3}"/>
          </ac:cxnSpMkLst>
        </pc:cxnChg>
        <pc:cxnChg chg="del mod">
          <ac:chgData name="Thomas Weiss" userId="7f973412ae00353e" providerId="LiveId" clId="{2989281D-17D2-4996-AC54-BA100CBB0CBB}" dt="2019-02-09T08:44:20.112" v="4490" actId="478"/>
          <ac:cxnSpMkLst>
            <pc:docMk/>
            <pc:sldMk cId="3592762109" sldId="1929"/>
            <ac:cxnSpMk id="60" creationId="{D8202708-20C4-46DE-A4D5-0F54B68DA052}"/>
          </ac:cxnSpMkLst>
        </pc:cxnChg>
        <pc:cxnChg chg="del mod">
          <ac:chgData name="Thomas Weiss" userId="7f973412ae00353e" providerId="LiveId" clId="{2989281D-17D2-4996-AC54-BA100CBB0CBB}" dt="2019-02-09T08:45:28.212" v="4567" actId="478"/>
          <ac:cxnSpMkLst>
            <pc:docMk/>
            <pc:sldMk cId="3592762109" sldId="1929"/>
            <ac:cxnSpMk id="62" creationId="{1A63A7B0-3224-4669-BB7A-E446952114D5}"/>
          </ac:cxnSpMkLst>
        </pc:cxnChg>
      </pc:sldChg>
      <pc:sldChg chg="addSp modSp add ord modAnim">
        <pc:chgData name="Thomas Weiss" userId="7f973412ae00353e" providerId="LiveId" clId="{2989281D-17D2-4996-AC54-BA100CBB0CBB}" dt="2019-02-18T07:00:46.965" v="10602"/>
        <pc:sldMkLst>
          <pc:docMk/>
          <pc:sldMk cId="1053575344" sldId="1930"/>
        </pc:sldMkLst>
        <pc:spChg chg="mod">
          <ac:chgData name="Thomas Weiss" userId="7f973412ae00353e" providerId="LiveId" clId="{2989281D-17D2-4996-AC54-BA100CBB0CBB}" dt="2019-02-09T08:49:02.728" v="4622" actId="20577"/>
          <ac:spMkLst>
            <pc:docMk/>
            <pc:sldMk cId="1053575344" sldId="1930"/>
            <ac:spMk id="2" creationId="{F966A218-4021-4366-955F-0BBF925F0C64}"/>
          </ac:spMkLst>
        </pc:spChg>
        <pc:spChg chg="mod">
          <ac:chgData name="Thomas Weiss" userId="7f973412ae00353e" providerId="LiveId" clId="{2989281D-17D2-4996-AC54-BA100CBB0CBB}" dt="2019-02-09T08:49:19.212" v="4624" actId="108"/>
          <ac:spMkLst>
            <pc:docMk/>
            <pc:sldMk cId="1053575344" sldId="1930"/>
            <ac:spMk id="7" creationId="{535DCE73-F9A6-4CDA-B12E-CEECBF08D151}"/>
          </ac:spMkLst>
        </pc:spChg>
        <pc:spChg chg="mod">
          <ac:chgData name="Thomas Weiss" userId="7f973412ae00353e" providerId="LiveId" clId="{2989281D-17D2-4996-AC54-BA100CBB0CBB}" dt="2019-02-09T08:49:14.951" v="4623" actId="108"/>
          <ac:spMkLst>
            <pc:docMk/>
            <pc:sldMk cId="1053575344" sldId="1930"/>
            <ac:spMk id="10" creationId="{9A851348-10D2-44F4-8780-3D8ACAC9FD72}"/>
          </ac:spMkLst>
        </pc:spChg>
        <pc:spChg chg="mod">
          <ac:chgData name="Thomas Weiss" userId="7f973412ae00353e" providerId="LiveId" clId="{2989281D-17D2-4996-AC54-BA100CBB0CBB}" dt="2019-02-09T08:49:54.247" v="4633" actId="20577"/>
          <ac:spMkLst>
            <pc:docMk/>
            <pc:sldMk cId="1053575344" sldId="1930"/>
            <ac:spMk id="23" creationId="{B140A522-6358-47EF-A78E-7F7D2AF31E85}"/>
          </ac:spMkLst>
        </pc:spChg>
        <pc:spChg chg="mod">
          <ac:chgData name="Thomas Weiss" userId="7f973412ae00353e" providerId="LiveId" clId="{2989281D-17D2-4996-AC54-BA100CBB0CBB}" dt="2019-02-11T04:25:19.457" v="6490" actId="20577"/>
          <ac:spMkLst>
            <pc:docMk/>
            <pc:sldMk cId="1053575344" sldId="1930"/>
            <ac:spMk id="38" creationId="{694FF802-E3C1-4AC6-9D68-D585A6607F9C}"/>
          </ac:spMkLst>
        </pc:spChg>
        <pc:spChg chg="add mod ord">
          <ac:chgData name="Thomas Weiss" userId="7f973412ae00353e" providerId="LiveId" clId="{2989281D-17D2-4996-AC54-BA100CBB0CBB}" dt="2019-02-09T09:04:10.091" v="4902" actId="1076"/>
          <ac:spMkLst>
            <pc:docMk/>
            <pc:sldMk cId="1053575344" sldId="1930"/>
            <ac:spMk id="65" creationId="{5978B00A-7283-4A68-B4AB-02E8E6AF8211}"/>
          </ac:spMkLst>
        </pc:spChg>
        <pc:spChg chg="add ord">
          <ac:chgData name="Thomas Weiss" userId="7f973412ae00353e" providerId="LiveId" clId="{2989281D-17D2-4996-AC54-BA100CBB0CBB}" dt="2019-02-09T09:06:01.766" v="4922" actId="167"/>
          <ac:spMkLst>
            <pc:docMk/>
            <pc:sldMk cId="1053575344" sldId="1930"/>
            <ac:spMk id="66" creationId="{34F03FC0-43B7-4405-B1D4-2BE5FA9ACE7C}"/>
          </ac:spMkLst>
        </pc:spChg>
        <pc:spChg chg="add ord">
          <ac:chgData name="Thomas Weiss" userId="7f973412ae00353e" providerId="LiveId" clId="{2989281D-17D2-4996-AC54-BA100CBB0CBB}" dt="2019-02-09T09:06:01.766" v="4922" actId="167"/>
          <ac:spMkLst>
            <pc:docMk/>
            <pc:sldMk cId="1053575344" sldId="1930"/>
            <ac:spMk id="67" creationId="{4E7A035D-2F3E-4C3A-B6AE-4F40CF18AB55}"/>
          </ac:spMkLst>
        </pc:spChg>
        <pc:grpChg chg="add">
          <ac:chgData name="Thomas Weiss" userId="7f973412ae00353e" providerId="LiveId" clId="{2989281D-17D2-4996-AC54-BA100CBB0CBB}" dt="2019-02-09T08:49:46.129" v="4627"/>
          <ac:grpSpMkLst>
            <pc:docMk/>
            <pc:sldMk cId="1053575344" sldId="1930"/>
            <ac:grpSpMk id="46" creationId="{4AA0F442-4A7F-4EA1-863B-F72EC6F3B487}"/>
          </ac:grpSpMkLst>
        </pc:grpChg>
        <pc:grpChg chg="add mod">
          <ac:chgData name="Thomas Weiss" userId="7f973412ae00353e" providerId="LiveId" clId="{2989281D-17D2-4996-AC54-BA100CBB0CBB}" dt="2019-02-09T08:50:31.875" v="4642" actId="1076"/>
          <ac:grpSpMkLst>
            <pc:docMk/>
            <pc:sldMk cId="1053575344" sldId="1930"/>
            <ac:grpSpMk id="56" creationId="{B178F8E2-3677-4825-9BC9-D5159E630E14}"/>
          </ac:grpSpMkLst>
        </pc:grpChg>
        <pc:cxnChg chg="mod">
          <ac:chgData name="Thomas Weiss" userId="7f973412ae00353e" providerId="LiveId" clId="{2989281D-17D2-4996-AC54-BA100CBB0CBB}" dt="2019-02-09T08:50:04.900" v="4638" actId="14100"/>
          <ac:cxnSpMkLst>
            <pc:docMk/>
            <pc:sldMk cId="1053575344" sldId="1930"/>
            <ac:cxnSpMk id="17" creationId="{660406B8-AE5C-4247-A7D7-8A9DB7E10227}"/>
          </ac:cxnSpMkLst>
        </pc:cxnChg>
        <pc:cxnChg chg="mod">
          <ac:chgData name="Thomas Weiss" userId="7f973412ae00353e" providerId="LiveId" clId="{2989281D-17D2-4996-AC54-BA100CBB0CBB}" dt="2019-02-09T08:50:10.267" v="4639" actId="14100"/>
          <ac:cxnSpMkLst>
            <pc:docMk/>
            <pc:sldMk cId="1053575344" sldId="1930"/>
            <ac:cxnSpMk id="29" creationId="{CA2EAEB3-40F6-4518-BEA5-3CE85D903E45}"/>
          </ac:cxnSpMkLst>
        </pc:cxnChg>
      </pc:sldChg>
      <pc:sldChg chg="addSp modSp add ord modAnim modNotesTx">
        <pc:chgData name="Thomas Weiss" userId="7f973412ae00353e" providerId="LiveId" clId="{2989281D-17D2-4996-AC54-BA100CBB0CBB}" dt="2019-02-21T04:44:42.431" v="10725" actId="20577"/>
        <pc:sldMkLst>
          <pc:docMk/>
          <pc:sldMk cId="3722339831" sldId="1931"/>
        </pc:sldMkLst>
        <pc:spChg chg="mod">
          <ac:chgData name="Thomas Weiss" userId="7f973412ae00353e" providerId="LiveId" clId="{2989281D-17D2-4996-AC54-BA100CBB0CBB}" dt="2019-02-12T12:31:45.594" v="7831" actId="20577"/>
          <ac:spMkLst>
            <pc:docMk/>
            <pc:sldMk cId="3722339831" sldId="1931"/>
            <ac:spMk id="2" creationId="{F966A218-4021-4366-955F-0BBF925F0C64}"/>
          </ac:spMkLst>
        </pc:spChg>
        <pc:spChg chg="mod">
          <ac:chgData name="Thomas Weiss" userId="7f973412ae00353e" providerId="LiveId" clId="{2989281D-17D2-4996-AC54-BA100CBB0CBB}" dt="2019-02-09T08:52:46.662" v="4703" actId="108"/>
          <ac:spMkLst>
            <pc:docMk/>
            <pc:sldMk cId="3722339831" sldId="1931"/>
            <ac:spMk id="7" creationId="{535DCE73-F9A6-4CDA-B12E-CEECBF08D151}"/>
          </ac:spMkLst>
        </pc:spChg>
        <pc:spChg chg="mod">
          <ac:chgData name="Thomas Weiss" userId="7f973412ae00353e" providerId="LiveId" clId="{2989281D-17D2-4996-AC54-BA100CBB0CBB}" dt="2019-02-09T08:52:40.786" v="4702" actId="108"/>
          <ac:spMkLst>
            <pc:docMk/>
            <pc:sldMk cId="3722339831" sldId="1931"/>
            <ac:spMk id="12" creationId="{336F2C0D-A660-420D-A3BB-E11E5A1DC518}"/>
          </ac:spMkLst>
        </pc:spChg>
        <pc:spChg chg="mod">
          <ac:chgData name="Thomas Weiss" userId="7f973412ae00353e" providerId="LiveId" clId="{2989281D-17D2-4996-AC54-BA100CBB0CBB}" dt="2019-02-09T08:52:29.048" v="4701" actId="20577"/>
          <ac:spMkLst>
            <pc:docMk/>
            <pc:sldMk cId="3722339831" sldId="1931"/>
            <ac:spMk id="23" creationId="{B140A522-6358-47EF-A78E-7F7D2AF31E85}"/>
          </ac:spMkLst>
        </pc:spChg>
        <pc:spChg chg="mod">
          <ac:chgData name="Thomas Weiss" userId="7f973412ae00353e" providerId="LiveId" clId="{2989281D-17D2-4996-AC54-BA100CBB0CBB}" dt="2019-02-12T12:43:52.711" v="7874" actId="14100"/>
          <ac:spMkLst>
            <pc:docMk/>
            <pc:sldMk cId="3722339831" sldId="1931"/>
            <ac:spMk id="30" creationId="{CAC975E4-04CB-4299-BD7F-08A786648DA4}"/>
          </ac:spMkLst>
        </pc:spChg>
        <pc:spChg chg="mod">
          <ac:chgData name="Thomas Weiss" userId="7f973412ae00353e" providerId="LiveId" clId="{2989281D-17D2-4996-AC54-BA100CBB0CBB}" dt="2019-02-11T04:25:06.210" v="6488" actId="20577"/>
          <ac:spMkLst>
            <pc:docMk/>
            <pc:sldMk cId="3722339831" sldId="1931"/>
            <ac:spMk id="38" creationId="{694FF802-E3C1-4AC6-9D68-D585A6607F9C}"/>
          </ac:spMkLst>
        </pc:spChg>
        <pc:spChg chg="add ord">
          <ac:chgData name="Thomas Weiss" userId="7f973412ae00353e" providerId="LiveId" clId="{2989281D-17D2-4996-AC54-BA100CBB0CBB}" dt="2019-02-09T09:04:24.380" v="4905" actId="167"/>
          <ac:spMkLst>
            <pc:docMk/>
            <pc:sldMk cId="3722339831" sldId="1931"/>
            <ac:spMk id="70" creationId="{50515617-598D-4C19-B88E-E7AF7E8CF40E}"/>
          </ac:spMkLst>
        </pc:spChg>
        <pc:grpChg chg="add">
          <ac:chgData name="Thomas Weiss" userId="7f973412ae00353e" providerId="LiveId" clId="{2989281D-17D2-4996-AC54-BA100CBB0CBB}" dt="2019-02-09T08:53:04.679" v="4705"/>
          <ac:grpSpMkLst>
            <pc:docMk/>
            <pc:sldMk cId="3722339831" sldId="1931"/>
            <ac:grpSpMk id="47" creationId="{530EFE14-16E1-466E-BBC5-6032F503598E}"/>
          </ac:grpSpMkLst>
        </pc:grpChg>
        <pc:grpChg chg="add">
          <ac:chgData name="Thomas Weiss" userId="7f973412ae00353e" providerId="LiveId" clId="{2989281D-17D2-4996-AC54-BA100CBB0CBB}" dt="2019-02-09T08:53:04.679" v="4705"/>
          <ac:grpSpMkLst>
            <pc:docMk/>
            <pc:sldMk cId="3722339831" sldId="1931"/>
            <ac:grpSpMk id="56" creationId="{766467DB-0727-4FE7-89D5-78C103084193}"/>
          </ac:grpSpMkLst>
        </pc:grpChg>
        <pc:grpChg chg="add">
          <ac:chgData name="Thomas Weiss" userId="7f973412ae00353e" providerId="LiveId" clId="{2989281D-17D2-4996-AC54-BA100CBB0CBB}" dt="2019-02-09T08:53:04.679" v="4705"/>
          <ac:grpSpMkLst>
            <pc:docMk/>
            <pc:sldMk cId="3722339831" sldId="1931"/>
            <ac:grpSpMk id="59" creationId="{E890FF4D-FCAD-45FC-8FBB-ACFF5F3CB47A}"/>
          </ac:grpSpMkLst>
        </pc:grpChg>
        <pc:grpChg chg="add">
          <ac:chgData name="Thomas Weiss" userId="7f973412ae00353e" providerId="LiveId" clId="{2989281D-17D2-4996-AC54-BA100CBB0CBB}" dt="2019-02-09T08:53:04.679" v="4705"/>
          <ac:grpSpMkLst>
            <pc:docMk/>
            <pc:sldMk cId="3722339831" sldId="1931"/>
            <ac:grpSpMk id="64" creationId="{9ABD2F13-5088-4F37-BEC2-E35DF0C6E2D7}"/>
          </ac:grpSpMkLst>
        </pc:grpChg>
        <pc:grpChg chg="add mod">
          <ac:chgData name="Thomas Weiss" userId="7f973412ae00353e" providerId="LiveId" clId="{2989281D-17D2-4996-AC54-BA100CBB0CBB}" dt="2019-02-09T08:53:24.348" v="4708" actId="1076"/>
          <ac:grpSpMkLst>
            <pc:docMk/>
            <pc:sldMk cId="3722339831" sldId="1931"/>
            <ac:grpSpMk id="67" creationId="{40010027-A640-444F-8F80-D83608A3B160}"/>
          </ac:grpSpMkLst>
        </pc:grpChg>
      </pc:sldChg>
      <pc:sldChg chg="modSp add modAnim">
        <pc:chgData name="Thomas Weiss" userId="7f973412ae00353e" providerId="LiveId" clId="{2989281D-17D2-4996-AC54-BA100CBB0CBB}" dt="2019-02-09T08:55:44.771" v="4881"/>
        <pc:sldMkLst>
          <pc:docMk/>
          <pc:sldMk cId="2135747450" sldId="1932"/>
        </pc:sldMkLst>
        <pc:spChg chg="mod">
          <ac:chgData name="Thomas Weiss" userId="7f973412ae00353e" providerId="LiveId" clId="{2989281D-17D2-4996-AC54-BA100CBB0CBB}" dt="2019-02-09T08:54:41.703" v="4731" actId="20577"/>
          <ac:spMkLst>
            <pc:docMk/>
            <pc:sldMk cId="2135747450" sldId="1932"/>
            <ac:spMk id="2" creationId="{B38B9751-A2EF-4F44-AC67-2291748C2705}"/>
          </ac:spMkLst>
        </pc:spChg>
        <pc:spChg chg="mod">
          <ac:chgData name="Thomas Weiss" userId="7f973412ae00353e" providerId="LiveId" clId="{2989281D-17D2-4996-AC54-BA100CBB0CBB}" dt="2019-02-09T08:55:23.475" v="4879" actId="20577"/>
          <ac:spMkLst>
            <pc:docMk/>
            <pc:sldMk cId="2135747450" sldId="1932"/>
            <ac:spMk id="3" creationId="{927BD049-FBF3-4AE7-A3F4-1D02C8375CAC}"/>
          </ac:spMkLst>
        </pc:spChg>
      </pc:sldChg>
      <pc:sldChg chg="delSp modSp add ord delAnim modAnim">
        <pc:chgData name="Thomas Weiss" userId="7f973412ae00353e" providerId="LiveId" clId="{2989281D-17D2-4996-AC54-BA100CBB0CBB}" dt="2019-02-11T07:46:52.873" v="6783" actId="20577"/>
        <pc:sldMkLst>
          <pc:docMk/>
          <pc:sldMk cId="3626710616" sldId="1933"/>
        </pc:sldMkLst>
        <pc:spChg chg="del">
          <ac:chgData name="Thomas Weiss" userId="7f973412ae00353e" providerId="LiveId" clId="{2989281D-17D2-4996-AC54-BA100CBB0CBB}" dt="2019-02-10T04:30:28.568" v="4934" actId="478"/>
          <ac:spMkLst>
            <pc:docMk/>
            <pc:sldMk cId="3626710616" sldId="1933"/>
            <ac:spMk id="30" creationId="{CAC975E4-04CB-4299-BD7F-08A786648DA4}"/>
          </ac:spMkLst>
        </pc:spChg>
        <pc:spChg chg="del">
          <ac:chgData name="Thomas Weiss" userId="7f973412ae00353e" providerId="LiveId" clId="{2989281D-17D2-4996-AC54-BA100CBB0CBB}" dt="2019-02-10T04:30:22.499" v="4933" actId="478"/>
          <ac:spMkLst>
            <pc:docMk/>
            <pc:sldMk cId="3626710616" sldId="1933"/>
            <ac:spMk id="31" creationId="{99066476-A976-4688-96E1-BDA4450D438A}"/>
          </ac:spMkLst>
        </pc:spChg>
        <pc:spChg chg="mod">
          <ac:chgData name="Thomas Weiss" userId="7f973412ae00353e" providerId="LiveId" clId="{2989281D-17D2-4996-AC54-BA100CBB0CBB}" dt="2019-02-11T07:46:52.873" v="6783" actId="20577"/>
          <ac:spMkLst>
            <pc:docMk/>
            <pc:sldMk cId="3626710616" sldId="1933"/>
            <ac:spMk id="38" creationId="{694FF802-E3C1-4AC6-9D68-D585A6607F9C}"/>
          </ac:spMkLst>
        </pc:spChg>
        <pc:spChg chg="del">
          <ac:chgData name="Thomas Weiss" userId="7f973412ae00353e" providerId="LiveId" clId="{2989281D-17D2-4996-AC54-BA100CBB0CBB}" dt="2019-02-10T04:30:22.499" v="4933" actId="478"/>
          <ac:spMkLst>
            <pc:docMk/>
            <pc:sldMk cId="3626710616" sldId="1933"/>
            <ac:spMk id="46" creationId="{6A8EB4B6-84C9-4A1A-B101-9DD455D15C62}"/>
          </ac:spMkLst>
        </pc:spChg>
        <pc:spChg chg="del">
          <ac:chgData name="Thomas Weiss" userId="7f973412ae00353e" providerId="LiveId" clId="{2989281D-17D2-4996-AC54-BA100CBB0CBB}" dt="2019-02-10T04:30:28.568" v="4934" actId="478"/>
          <ac:spMkLst>
            <pc:docMk/>
            <pc:sldMk cId="3626710616" sldId="1933"/>
            <ac:spMk id="47" creationId="{BFA956F6-DBF9-4506-AF37-C0B12CADAE1F}"/>
          </ac:spMkLst>
        </pc:spChg>
        <pc:spChg chg="del">
          <ac:chgData name="Thomas Weiss" userId="7f973412ae00353e" providerId="LiveId" clId="{2989281D-17D2-4996-AC54-BA100CBB0CBB}" dt="2019-02-10T04:30:28.568" v="4934" actId="478"/>
          <ac:spMkLst>
            <pc:docMk/>
            <pc:sldMk cId="3626710616" sldId="1933"/>
            <ac:spMk id="48" creationId="{879A3ECE-B2BC-4D20-8C11-37B8B3CDE5B2}"/>
          </ac:spMkLst>
        </pc:spChg>
        <pc:spChg chg="del">
          <ac:chgData name="Thomas Weiss" userId="7f973412ae00353e" providerId="LiveId" clId="{2989281D-17D2-4996-AC54-BA100CBB0CBB}" dt="2019-02-10T04:30:28.568" v="4934" actId="478"/>
          <ac:spMkLst>
            <pc:docMk/>
            <pc:sldMk cId="3626710616" sldId="1933"/>
            <ac:spMk id="49" creationId="{ADC05CC9-2F28-49E2-B8FA-2D4C9052BD25}"/>
          </ac:spMkLst>
        </pc:spChg>
        <pc:grpChg chg="del">
          <ac:chgData name="Thomas Weiss" userId="7f973412ae00353e" providerId="LiveId" clId="{2989281D-17D2-4996-AC54-BA100CBB0CBB}" dt="2019-02-10T04:30:15.427" v="4932" actId="478"/>
          <ac:grpSpMkLst>
            <pc:docMk/>
            <pc:sldMk cId="3626710616" sldId="1933"/>
            <ac:grpSpMk id="20" creationId="{BAB89BAC-48A8-413E-8945-204C5F2C733A}"/>
          </ac:grpSpMkLst>
        </pc:grpChg>
        <pc:grpChg chg="del">
          <ac:chgData name="Thomas Weiss" userId="7f973412ae00353e" providerId="LiveId" clId="{2989281D-17D2-4996-AC54-BA100CBB0CBB}" dt="2019-02-10T04:30:15.427" v="4932" actId="478"/>
          <ac:grpSpMkLst>
            <pc:docMk/>
            <pc:sldMk cId="3626710616" sldId="1933"/>
            <ac:grpSpMk id="32" creationId="{0F2D9C17-0071-4693-A4EF-8248A4DA36D3}"/>
          </ac:grpSpMkLst>
        </pc:grpChg>
        <pc:grpChg chg="del">
          <ac:chgData name="Thomas Weiss" userId="7f973412ae00353e" providerId="LiveId" clId="{2989281D-17D2-4996-AC54-BA100CBB0CBB}" dt="2019-02-10T04:30:15.427" v="4932" actId="478"/>
          <ac:grpSpMkLst>
            <pc:docMk/>
            <pc:sldMk cId="3626710616" sldId="1933"/>
            <ac:grpSpMk id="35" creationId="{F54A60CA-5E69-44E5-8D68-A9084B75CB43}"/>
          </ac:grpSpMkLst>
        </pc:grpChg>
        <pc:grpChg chg="del">
          <ac:chgData name="Thomas Weiss" userId="7f973412ae00353e" providerId="LiveId" clId="{2989281D-17D2-4996-AC54-BA100CBB0CBB}" dt="2019-02-10T04:30:15.427" v="4932" actId="478"/>
          <ac:grpSpMkLst>
            <pc:docMk/>
            <pc:sldMk cId="3626710616" sldId="1933"/>
            <ac:grpSpMk id="50" creationId="{2B3DC1F7-8C14-4B17-94AD-530697D9FBCC}"/>
          </ac:grpSpMkLst>
        </pc:grpChg>
      </pc:sldChg>
      <pc:sldChg chg="addSp delSp modSp add ord delAnim modAnim">
        <pc:chgData name="Thomas Weiss" userId="7f973412ae00353e" providerId="LiveId" clId="{2989281D-17D2-4996-AC54-BA100CBB0CBB}" dt="2019-02-11T08:36:58.844" v="7222"/>
        <pc:sldMkLst>
          <pc:docMk/>
          <pc:sldMk cId="3221218792" sldId="1934"/>
        </pc:sldMkLst>
        <pc:spChg chg="mod">
          <ac:chgData name="Thomas Weiss" userId="7f973412ae00353e" providerId="LiveId" clId="{2989281D-17D2-4996-AC54-BA100CBB0CBB}" dt="2019-02-10T05:30:01.043" v="5323" actId="20577"/>
          <ac:spMkLst>
            <pc:docMk/>
            <pc:sldMk cId="3221218792" sldId="1934"/>
            <ac:spMk id="2" creationId="{D07A470F-9832-48FE-84CE-C3148669733A}"/>
          </ac:spMkLst>
        </pc:spChg>
        <pc:spChg chg="del">
          <ac:chgData name="Thomas Weiss" userId="7f973412ae00353e" providerId="LiveId" clId="{2989281D-17D2-4996-AC54-BA100CBB0CBB}" dt="2019-02-11T08:36:40.415" v="7218" actId="478"/>
          <ac:spMkLst>
            <pc:docMk/>
            <pc:sldMk cId="3221218792" sldId="1934"/>
            <ac:spMk id="4" creationId="{7C35A426-1655-4F5D-A84E-450A79682E9C}"/>
          </ac:spMkLst>
        </pc:spChg>
        <pc:spChg chg="mod">
          <ac:chgData name="Thomas Weiss" userId="7f973412ae00353e" providerId="LiveId" clId="{2989281D-17D2-4996-AC54-BA100CBB0CBB}" dt="2019-02-10T05:34:51.957" v="5513" actId="113"/>
          <ac:spMkLst>
            <pc:docMk/>
            <pc:sldMk cId="3221218792" sldId="1934"/>
            <ac:spMk id="15" creationId="{3A9EFFE7-C7B2-4384-BB99-73964F6CE87A}"/>
          </ac:spMkLst>
        </pc:spChg>
        <pc:spChg chg="mod">
          <ac:chgData name="Thomas Weiss" userId="7f973412ae00353e" providerId="LiveId" clId="{2989281D-17D2-4996-AC54-BA100CBB0CBB}" dt="2019-02-10T05:35:11.335" v="5514" actId="113"/>
          <ac:spMkLst>
            <pc:docMk/>
            <pc:sldMk cId="3221218792" sldId="1934"/>
            <ac:spMk id="16" creationId="{CD05C41E-3B36-44A7-95F4-F3E566343971}"/>
          </ac:spMkLst>
        </pc:spChg>
        <pc:spChg chg="mod">
          <ac:chgData name="Thomas Weiss" userId="7f973412ae00353e" providerId="LiveId" clId="{2989281D-17D2-4996-AC54-BA100CBB0CBB}" dt="2019-02-10T05:35:50.145" v="5517" actId="113"/>
          <ac:spMkLst>
            <pc:docMk/>
            <pc:sldMk cId="3221218792" sldId="1934"/>
            <ac:spMk id="17" creationId="{E0278D62-380D-4476-A11D-D483E1DCA50A}"/>
          </ac:spMkLst>
        </pc:spChg>
        <pc:spChg chg="add del mod">
          <ac:chgData name="Thomas Weiss" userId="7f973412ae00353e" providerId="LiveId" clId="{2989281D-17D2-4996-AC54-BA100CBB0CBB}" dt="2019-02-11T08:36:42.914" v="7219" actId="478"/>
          <ac:spMkLst>
            <pc:docMk/>
            <pc:sldMk cId="3221218792" sldId="1934"/>
            <ac:spMk id="22" creationId="{F905A3FD-51A5-49F9-A7B0-1450AD4D02AD}"/>
          </ac:spMkLst>
        </pc:spChg>
        <pc:cxnChg chg="del mod">
          <ac:chgData name="Thomas Weiss" userId="7f973412ae00353e" providerId="LiveId" clId="{2989281D-17D2-4996-AC54-BA100CBB0CBB}" dt="2019-02-11T08:36:44.359" v="7220" actId="478"/>
          <ac:cxnSpMkLst>
            <pc:docMk/>
            <pc:sldMk cId="3221218792" sldId="1934"/>
            <ac:cxnSpMk id="18" creationId="{871B1CEA-3A26-4ED0-AF06-92A8F94E9A90}"/>
          </ac:cxnSpMkLst>
        </pc:cxnChg>
      </pc:sldChg>
      <pc:sldChg chg="addSp delSp modSp add modAnim">
        <pc:chgData name="Thomas Weiss" userId="7f973412ae00353e" providerId="LiveId" clId="{2989281D-17D2-4996-AC54-BA100CBB0CBB}" dt="2019-02-11T04:18:26.463" v="6426"/>
        <pc:sldMkLst>
          <pc:docMk/>
          <pc:sldMk cId="169190048" sldId="1935"/>
        </pc:sldMkLst>
        <pc:spChg chg="mod">
          <ac:chgData name="Thomas Weiss" userId="7f973412ae00353e" providerId="LiveId" clId="{2989281D-17D2-4996-AC54-BA100CBB0CBB}" dt="2019-02-10T11:13:08.376" v="6036" actId="20577"/>
          <ac:spMkLst>
            <pc:docMk/>
            <pc:sldMk cId="169190048" sldId="1935"/>
            <ac:spMk id="2" creationId="{8C4D06AB-B0ED-40D5-A3B5-DB90186B3EC1}"/>
          </ac:spMkLst>
        </pc:spChg>
        <pc:spChg chg="add del">
          <ac:chgData name="Thomas Weiss" userId="7f973412ae00353e" providerId="LiveId" clId="{2989281D-17D2-4996-AC54-BA100CBB0CBB}" dt="2019-02-10T11:18:26.015" v="6058" actId="478"/>
          <ac:spMkLst>
            <pc:docMk/>
            <pc:sldMk cId="169190048" sldId="1935"/>
            <ac:spMk id="4" creationId="{3A711DDC-0FE1-486A-BBE6-E22B1356EBE4}"/>
          </ac:spMkLst>
        </pc:spChg>
        <pc:spChg chg="add del">
          <ac:chgData name="Thomas Weiss" userId="7f973412ae00353e" providerId="LiveId" clId="{2989281D-17D2-4996-AC54-BA100CBB0CBB}" dt="2019-02-10T11:18:20.909" v="6055" actId="478"/>
          <ac:spMkLst>
            <pc:docMk/>
            <pc:sldMk cId="169190048" sldId="1935"/>
            <ac:spMk id="6" creationId="{87598212-AB5F-4EFF-8624-5BED7E058ECC}"/>
          </ac:spMkLst>
        </pc:spChg>
        <pc:picChg chg="add del mod">
          <ac:chgData name="Thomas Weiss" userId="7f973412ae00353e" providerId="LiveId" clId="{2989281D-17D2-4996-AC54-BA100CBB0CBB}" dt="2019-02-11T04:16:11.265" v="6409" actId="1076"/>
          <ac:picMkLst>
            <pc:docMk/>
            <pc:sldMk cId="169190048" sldId="1935"/>
            <ac:picMk id="3" creationId="{B702A0B0-8557-47FB-9CA6-F69E97A4C115}"/>
          </ac:picMkLst>
        </pc:picChg>
        <pc:picChg chg="add del">
          <ac:chgData name="Thomas Weiss" userId="7f973412ae00353e" providerId="LiveId" clId="{2989281D-17D2-4996-AC54-BA100CBB0CBB}" dt="2019-02-10T11:18:19.568" v="6054" actId="478"/>
          <ac:picMkLst>
            <pc:docMk/>
            <pc:sldMk cId="169190048" sldId="1935"/>
            <ac:picMk id="5" creationId="{B8DE432C-D45C-4C4B-BB7E-EF1F174FC68E}"/>
          </ac:picMkLst>
        </pc:picChg>
        <pc:picChg chg="add mod">
          <ac:chgData name="Thomas Weiss" userId="7f973412ae00353e" providerId="LiveId" clId="{2989281D-17D2-4996-AC54-BA100CBB0CBB}" dt="2019-02-11T04:16:27.305" v="6415" actId="1076"/>
          <ac:picMkLst>
            <pc:docMk/>
            <pc:sldMk cId="169190048" sldId="1935"/>
            <ac:picMk id="7" creationId="{C384C485-1481-4F43-8A7E-A0982E632D6E}"/>
          </ac:picMkLst>
        </pc:picChg>
        <pc:picChg chg="add mod">
          <ac:chgData name="Thomas Weiss" userId="7f973412ae00353e" providerId="LiveId" clId="{2989281D-17D2-4996-AC54-BA100CBB0CBB}" dt="2019-02-11T04:16:11.265" v="6409" actId="1076"/>
          <ac:picMkLst>
            <pc:docMk/>
            <pc:sldMk cId="169190048" sldId="1935"/>
            <ac:picMk id="8" creationId="{186212ED-49A7-4160-8C36-D1CB062A1A5C}"/>
          </ac:picMkLst>
        </pc:picChg>
        <pc:picChg chg="add mod modCrop">
          <ac:chgData name="Thomas Weiss" userId="7f973412ae00353e" providerId="LiveId" clId="{2989281D-17D2-4996-AC54-BA100CBB0CBB}" dt="2019-02-11T04:16:36.566" v="6420" actId="1037"/>
          <ac:picMkLst>
            <pc:docMk/>
            <pc:sldMk cId="169190048" sldId="1935"/>
            <ac:picMk id="10" creationId="{1FF73E3E-2E07-4E50-BE9D-09FFC666904A}"/>
          </ac:picMkLst>
        </pc:picChg>
        <pc:picChg chg="add mod modCrop">
          <ac:chgData name="Thomas Weiss" userId="7f973412ae00353e" providerId="LiveId" clId="{2989281D-17D2-4996-AC54-BA100CBB0CBB}" dt="2019-02-11T04:16:36.566" v="6420" actId="1037"/>
          <ac:picMkLst>
            <pc:docMk/>
            <pc:sldMk cId="169190048" sldId="1935"/>
            <ac:picMk id="12" creationId="{3B53B451-E2E1-4AF7-8ADA-EBE3219A7E98}"/>
          </ac:picMkLst>
        </pc:picChg>
      </pc:sldChg>
      <pc:sldChg chg="addSp delSp modSp add">
        <pc:chgData name="Thomas Weiss" userId="7f973412ae00353e" providerId="LiveId" clId="{2989281D-17D2-4996-AC54-BA100CBB0CBB}" dt="2019-02-10T06:31:48.405" v="5875" actId="20577"/>
        <pc:sldMkLst>
          <pc:docMk/>
          <pc:sldMk cId="1748395795" sldId="1936"/>
        </pc:sldMkLst>
        <pc:spChg chg="mod">
          <ac:chgData name="Thomas Weiss" userId="7f973412ae00353e" providerId="LiveId" clId="{2989281D-17D2-4996-AC54-BA100CBB0CBB}" dt="2019-02-10T06:29:39.683" v="5746" actId="20577"/>
          <ac:spMkLst>
            <pc:docMk/>
            <pc:sldMk cId="1748395795" sldId="1936"/>
            <ac:spMk id="2" creationId="{98CF417F-FE03-45DE-8CBA-1C7B4232BB4A}"/>
          </ac:spMkLst>
        </pc:spChg>
        <pc:spChg chg="del mod">
          <ac:chgData name="Thomas Weiss" userId="7f973412ae00353e" providerId="LiveId" clId="{2989281D-17D2-4996-AC54-BA100CBB0CBB}" dt="2019-02-10T06:29:44.238" v="5747" actId="478"/>
          <ac:spMkLst>
            <pc:docMk/>
            <pc:sldMk cId="1748395795" sldId="1936"/>
            <ac:spMk id="3" creationId="{8BF50F6B-402A-468C-995C-89D0AF10AA72}"/>
          </ac:spMkLst>
        </pc:spChg>
        <pc:spChg chg="add del mod">
          <ac:chgData name="Thomas Weiss" userId="7f973412ae00353e" providerId="LiveId" clId="{2989281D-17D2-4996-AC54-BA100CBB0CBB}" dt="2019-02-10T06:29:46.609" v="5748" actId="478"/>
          <ac:spMkLst>
            <pc:docMk/>
            <pc:sldMk cId="1748395795" sldId="1936"/>
            <ac:spMk id="5" creationId="{5E0453D4-CE54-4178-9599-57FC510283CF}"/>
          </ac:spMkLst>
        </pc:spChg>
        <pc:spChg chg="add mod">
          <ac:chgData name="Thomas Weiss" userId="7f973412ae00353e" providerId="LiveId" clId="{2989281D-17D2-4996-AC54-BA100CBB0CBB}" dt="2019-02-10T06:31:48.405" v="5875" actId="20577"/>
          <ac:spMkLst>
            <pc:docMk/>
            <pc:sldMk cId="1748395795" sldId="1936"/>
            <ac:spMk id="6" creationId="{C949FA2F-844F-4588-B9BC-376FB2118E4D}"/>
          </ac:spMkLst>
        </pc:spChg>
      </pc:sldChg>
      <pc:sldChg chg="addSp delSp modSp add ord delAnim modAnim">
        <pc:chgData name="Thomas Weiss" userId="7f973412ae00353e" providerId="LiveId" clId="{2989281D-17D2-4996-AC54-BA100CBB0CBB}" dt="2019-02-11T07:49:08.211" v="6784"/>
        <pc:sldMkLst>
          <pc:docMk/>
          <pc:sldMk cId="522637640" sldId="1937"/>
        </pc:sldMkLst>
        <pc:spChg chg="add mod ord">
          <ac:chgData name="Thomas Weiss" userId="7f973412ae00353e" providerId="LiveId" clId="{2989281D-17D2-4996-AC54-BA100CBB0CBB}" dt="2019-02-10T06:34:20.629" v="5897" actId="164"/>
          <ac:spMkLst>
            <pc:docMk/>
            <pc:sldMk cId="522637640" sldId="1937"/>
            <ac:spMk id="13" creationId="{D8467B7E-CA7C-40DD-82BC-7A8F9793814D}"/>
          </ac:spMkLst>
        </pc:spChg>
        <pc:spChg chg="add del">
          <ac:chgData name="Thomas Weiss" userId="7f973412ae00353e" providerId="LiveId" clId="{2989281D-17D2-4996-AC54-BA100CBB0CBB}" dt="2019-02-10T06:35:20.528" v="5905"/>
          <ac:spMkLst>
            <pc:docMk/>
            <pc:sldMk cId="522637640" sldId="1937"/>
            <ac:spMk id="15" creationId="{A5180D95-9B6B-4818-988C-F8E1D2574F99}"/>
          </ac:spMkLst>
        </pc:spChg>
        <pc:spChg chg="add del">
          <ac:chgData name="Thomas Weiss" userId="7f973412ae00353e" providerId="LiveId" clId="{2989281D-17D2-4996-AC54-BA100CBB0CBB}" dt="2019-02-10T06:35:42.107" v="5914"/>
          <ac:spMkLst>
            <pc:docMk/>
            <pc:sldMk cId="522637640" sldId="1937"/>
            <ac:spMk id="18" creationId="{6E51AE2D-B900-40C1-A77E-F4B579737247}"/>
          </ac:spMkLst>
        </pc:spChg>
        <pc:spChg chg="mod topLvl">
          <ac:chgData name="Thomas Weiss" userId="7f973412ae00353e" providerId="LiveId" clId="{2989281D-17D2-4996-AC54-BA100CBB0CBB}" dt="2019-02-11T04:32:38.859" v="6518" actId="164"/>
          <ac:spMkLst>
            <pc:docMk/>
            <pc:sldMk cId="522637640" sldId="1937"/>
            <ac:spMk id="34" creationId="{34632D15-E45D-43A0-936A-E69E7DA66B8E}"/>
          </ac:spMkLst>
        </pc:spChg>
        <pc:spChg chg="add mod">
          <ac:chgData name="Thomas Weiss" userId="7f973412ae00353e" providerId="LiveId" clId="{2989281D-17D2-4996-AC54-BA100CBB0CBB}" dt="2019-02-10T11:12:38.037" v="5991" actId="20577"/>
          <ac:spMkLst>
            <pc:docMk/>
            <pc:sldMk cId="522637640" sldId="1937"/>
            <ac:spMk id="45" creationId="{82E79DBA-8D35-4AD5-A747-002FD2064C33}"/>
          </ac:spMkLst>
        </pc:spChg>
        <pc:spChg chg="add mod ord">
          <ac:chgData name="Thomas Weiss" userId="7f973412ae00353e" providerId="LiveId" clId="{2989281D-17D2-4996-AC54-BA100CBB0CBB}" dt="2019-02-10T06:40:11.566" v="5956" actId="14100"/>
          <ac:spMkLst>
            <pc:docMk/>
            <pc:sldMk cId="522637640" sldId="1937"/>
            <ac:spMk id="48" creationId="{782DA0A2-36CA-4595-9E35-65785FBD9849}"/>
          </ac:spMkLst>
        </pc:spChg>
        <pc:spChg chg="add mod ord">
          <ac:chgData name="Thomas Weiss" userId="7f973412ae00353e" providerId="LiveId" clId="{2989281D-17D2-4996-AC54-BA100CBB0CBB}" dt="2019-02-10T06:40:46.262" v="5965" actId="1076"/>
          <ac:spMkLst>
            <pc:docMk/>
            <pc:sldMk cId="522637640" sldId="1937"/>
            <ac:spMk id="49" creationId="{B98F6520-0EDA-43B6-80CA-797BF169E2EF}"/>
          </ac:spMkLst>
        </pc:spChg>
        <pc:spChg chg="add mod ord">
          <ac:chgData name="Thomas Weiss" userId="7f973412ae00353e" providerId="LiveId" clId="{2989281D-17D2-4996-AC54-BA100CBB0CBB}" dt="2019-02-10T06:40:56.655" v="5966" actId="14100"/>
          <ac:spMkLst>
            <pc:docMk/>
            <pc:sldMk cId="522637640" sldId="1937"/>
            <ac:spMk id="50" creationId="{30E96B8E-E1B7-473E-967B-76D18785CFD6}"/>
          </ac:spMkLst>
        </pc:spChg>
        <pc:spChg chg="add mod ord">
          <ac:chgData name="Thomas Weiss" userId="7f973412ae00353e" providerId="LiveId" clId="{2989281D-17D2-4996-AC54-BA100CBB0CBB}" dt="2019-02-10T06:41:19.142" v="5970" actId="14100"/>
          <ac:spMkLst>
            <pc:docMk/>
            <pc:sldMk cId="522637640" sldId="1937"/>
            <ac:spMk id="51" creationId="{7B01E27C-4567-44BC-9AC5-57E0CC9D36B6}"/>
          </ac:spMkLst>
        </pc:spChg>
        <pc:spChg chg="add mod ord">
          <ac:chgData name="Thomas Weiss" userId="7f973412ae00353e" providerId="LiveId" clId="{2989281D-17D2-4996-AC54-BA100CBB0CBB}" dt="2019-02-10T06:43:27.809" v="5988" actId="14100"/>
          <ac:spMkLst>
            <pc:docMk/>
            <pc:sldMk cId="522637640" sldId="1937"/>
            <ac:spMk id="52" creationId="{69F708BB-5F66-4B0A-945C-C1C215868EDA}"/>
          </ac:spMkLst>
        </pc:spChg>
        <pc:grpChg chg="add del mod">
          <ac:chgData name="Thomas Weiss" userId="7f973412ae00353e" providerId="LiveId" clId="{2989281D-17D2-4996-AC54-BA100CBB0CBB}" dt="2019-02-11T04:33:12.390" v="6522" actId="478"/>
          <ac:grpSpMkLst>
            <pc:docMk/>
            <pc:sldMk cId="522637640" sldId="1937"/>
            <ac:grpSpMk id="14" creationId="{3DA84ED4-28B9-44D1-9DA1-1C2E6FB5CDBE}"/>
          </ac:grpSpMkLst>
        </pc:grpChg>
        <pc:grpChg chg="add mod">
          <ac:chgData name="Thomas Weiss" userId="7f973412ae00353e" providerId="LiveId" clId="{2989281D-17D2-4996-AC54-BA100CBB0CBB}" dt="2019-02-11T04:33:18.683" v="6523" actId="1076"/>
          <ac:grpSpMkLst>
            <pc:docMk/>
            <pc:sldMk cId="522637640" sldId="1937"/>
            <ac:grpSpMk id="19" creationId="{95CB9BB1-0FF4-4072-A4B6-7601013FEAF2}"/>
          </ac:grpSpMkLst>
        </pc:grpChg>
        <pc:grpChg chg="del">
          <ac:chgData name="Thomas Weiss" userId="7f973412ae00353e" providerId="LiveId" clId="{2989281D-17D2-4996-AC54-BA100CBB0CBB}" dt="2019-02-10T06:32:23.182" v="5878" actId="478"/>
          <ac:grpSpMkLst>
            <pc:docMk/>
            <pc:sldMk cId="522637640" sldId="1937"/>
            <ac:grpSpMk id="20" creationId="{BAB89BAC-48A8-413E-8945-204C5F2C733A}"/>
          </ac:grpSpMkLst>
        </pc:grpChg>
        <pc:grpChg chg="del">
          <ac:chgData name="Thomas Weiss" userId="7f973412ae00353e" providerId="LiveId" clId="{2989281D-17D2-4996-AC54-BA100CBB0CBB}" dt="2019-02-10T06:32:23.182" v="5878" actId="478"/>
          <ac:grpSpMkLst>
            <pc:docMk/>
            <pc:sldMk cId="522637640" sldId="1937"/>
            <ac:grpSpMk id="29" creationId="{7052FB1E-6982-4E34-B719-0E113FB41B77}"/>
          </ac:grpSpMkLst>
        </pc:grpChg>
        <pc:grpChg chg="del">
          <ac:chgData name="Thomas Weiss" userId="7f973412ae00353e" providerId="LiveId" clId="{2989281D-17D2-4996-AC54-BA100CBB0CBB}" dt="2019-02-10T06:32:23.182" v="5878" actId="478"/>
          <ac:grpSpMkLst>
            <pc:docMk/>
            <pc:sldMk cId="522637640" sldId="1937"/>
            <ac:grpSpMk id="32" creationId="{21CBF42E-3590-4ADD-8D17-C08C1CB11B23}"/>
          </ac:grpSpMkLst>
        </pc:grpChg>
        <pc:grpChg chg="add del mod">
          <ac:chgData name="Thomas Weiss" userId="7f973412ae00353e" providerId="LiveId" clId="{2989281D-17D2-4996-AC54-BA100CBB0CBB}" dt="2019-02-11T04:32:04.943" v="6510" actId="165"/>
          <ac:grpSpMkLst>
            <pc:docMk/>
            <pc:sldMk cId="522637640" sldId="1937"/>
            <ac:grpSpMk id="33" creationId="{9E4F402A-9647-427E-9B2F-F34A1B75CD09}"/>
          </ac:grpSpMkLst>
        </pc:grpChg>
        <pc:grpChg chg="del">
          <ac:chgData name="Thomas Weiss" userId="7f973412ae00353e" providerId="LiveId" clId="{2989281D-17D2-4996-AC54-BA100CBB0CBB}" dt="2019-02-10T06:32:23.182" v="5878" actId="478"/>
          <ac:grpSpMkLst>
            <pc:docMk/>
            <pc:sldMk cId="522637640" sldId="1937"/>
            <ac:grpSpMk id="35" creationId="{598BEE97-7BAB-45C1-93C3-60ADA7CD60A8}"/>
          </ac:grpSpMkLst>
        </pc:grpChg>
        <pc:grpChg chg="del">
          <ac:chgData name="Thomas Weiss" userId="7f973412ae00353e" providerId="LiveId" clId="{2989281D-17D2-4996-AC54-BA100CBB0CBB}" dt="2019-02-10T06:32:23.182" v="5878" actId="478"/>
          <ac:grpSpMkLst>
            <pc:docMk/>
            <pc:sldMk cId="522637640" sldId="1937"/>
            <ac:grpSpMk id="38" creationId="{E6FAC1E1-FBD1-4413-A503-8DFAEB4F0BD0}"/>
          </ac:grpSpMkLst>
        </pc:grpChg>
        <pc:grpChg chg="del">
          <ac:chgData name="Thomas Weiss" userId="7f973412ae00353e" providerId="LiveId" clId="{2989281D-17D2-4996-AC54-BA100CBB0CBB}" dt="2019-02-10T06:32:23.182" v="5878" actId="478"/>
          <ac:grpSpMkLst>
            <pc:docMk/>
            <pc:sldMk cId="522637640" sldId="1937"/>
            <ac:grpSpMk id="41" creationId="{2C14812C-AF0F-4986-8C76-5C2F72B864AD}"/>
          </ac:grpSpMkLst>
        </pc:grpChg>
        <pc:picChg chg="add del mod ord">
          <ac:chgData name="Thomas Weiss" userId="7f973412ae00353e" providerId="LiveId" clId="{2989281D-17D2-4996-AC54-BA100CBB0CBB}" dt="2019-02-11T04:32:38.859" v="6518" actId="164"/>
          <ac:picMkLst>
            <pc:docMk/>
            <pc:sldMk cId="522637640" sldId="1937"/>
            <ac:picMk id="18" creationId="{09E1DD96-A686-4994-8A5D-E826CC0B78A0}"/>
          </ac:picMkLst>
        </pc:picChg>
        <pc:picChg chg="del mod topLvl">
          <ac:chgData name="Thomas Weiss" userId="7f973412ae00353e" providerId="LiveId" clId="{2989281D-17D2-4996-AC54-BA100CBB0CBB}" dt="2019-02-11T04:32:07.441" v="6511" actId="478"/>
          <ac:picMkLst>
            <pc:docMk/>
            <pc:sldMk cId="522637640" sldId="1937"/>
            <ac:picMk id="35" creationId="{0EAD48CC-C333-4FDE-AC02-9F7DB3FCA4FD}"/>
          </ac:picMkLst>
        </pc:picChg>
        <pc:picChg chg="add mod">
          <ac:chgData name="Thomas Weiss" userId="7f973412ae00353e" providerId="LiveId" clId="{2989281D-17D2-4996-AC54-BA100CBB0CBB}" dt="2019-02-10T06:34:20.629" v="5897" actId="164"/>
          <ac:picMkLst>
            <pc:docMk/>
            <pc:sldMk cId="522637640" sldId="1937"/>
            <ac:picMk id="44" creationId="{BC7FC73B-C4A3-4064-84FD-7241C498395E}"/>
          </ac:picMkLst>
        </pc:picChg>
        <pc:cxnChg chg="add mod">
          <ac:chgData name="Thomas Weiss" userId="7f973412ae00353e" providerId="LiveId" clId="{2989281D-17D2-4996-AC54-BA100CBB0CBB}" dt="2019-02-11T04:33:23.397" v="6524" actId="14100"/>
          <ac:cxnSpMkLst>
            <pc:docMk/>
            <pc:sldMk cId="522637640" sldId="1937"/>
            <ac:cxnSpMk id="46" creationId="{77375434-2707-4362-AA6C-968968AE741A}"/>
          </ac:cxnSpMkLst>
        </pc:cxnChg>
      </pc:sldChg>
      <pc:sldChg chg="addSp delSp modSp add modTransition delAnim modAnim modNotesTx">
        <pc:chgData name="Thomas Weiss" userId="7f973412ae00353e" providerId="LiveId" clId="{2989281D-17D2-4996-AC54-BA100CBB0CBB}" dt="2019-02-21T04:45:00.575" v="10733" actId="20577"/>
        <pc:sldMkLst>
          <pc:docMk/>
          <pc:sldMk cId="3108033303" sldId="1939"/>
        </pc:sldMkLst>
        <pc:spChg chg="add mod">
          <ac:chgData name="Thomas Weiss" userId="7f973412ae00353e" providerId="LiveId" clId="{2989281D-17D2-4996-AC54-BA100CBB0CBB}" dt="2019-02-11T04:49:59.282" v="6679" actId="1038"/>
          <ac:spMkLst>
            <pc:docMk/>
            <pc:sldMk cId="3108033303" sldId="1939"/>
            <ac:spMk id="7" creationId="{D71D83E5-38AE-4C72-A906-0AFB21FE35E7}"/>
          </ac:spMkLst>
        </pc:spChg>
        <pc:spChg chg="add mod">
          <ac:chgData name="Thomas Weiss" userId="7f973412ae00353e" providerId="LiveId" clId="{2989281D-17D2-4996-AC54-BA100CBB0CBB}" dt="2019-02-11T04:49:59.282" v="6679" actId="1038"/>
          <ac:spMkLst>
            <pc:docMk/>
            <pc:sldMk cId="3108033303" sldId="1939"/>
            <ac:spMk id="11" creationId="{55702382-C072-4F95-8EAD-293B75FC3B63}"/>
          </ac:spMkLst>
        </pc:spChg>
        <pc:spChg chg="add del mod ord">
          <ac:chgData name="Thomas Weiss" userId="7f973412ae00353e" providerId="LiveId" clId="{2989281D-17D2-4996-AC54-BA100CBB0CBB}" dt="2019-02-17T06:31:37.581" v="10185" actId="478"/>
          <ac:spMkLst>
            <pc:docMk/>
            <pc:sldMk cId="3108033303" sldId="1939"/>
            <ac:spMk id="12" creationId="{509F3F8C-06F5-4BE9-AFA6-EDD141B9DACF}"/>
          </ac:spMkLst>
        </pc:spChg>
        <pc:spChg chg="add mod">
          <ac:chgData name="Thomas Weiss" userId="7f973412ae00353e" providerId="LiveId" clId="{2989281D-17D2-4996-AC54-BA100CBB0CBB}" dt="2019-02-17T06:32:20.543" v="10194" actId="20577"/>
          <ac:spMkLst>
            <pc:docMk/>
            <pc:sldMk cId="3108033303" sldId="1939"/>
            <ac:spMk id="16" creationId="{B5D7AC06-85AF-4782-A57C-56177E072F6A}"/>
          </ac:spMkLst>
        </pc:spChg>
        <pc:spChg chg="add mod ord">
          <ac:chgData name="Thomas Weiss" userId="7f973412ae00353e" providerId="LiveId" clId="{2989281D-17D2-4996-AC54-BA100CBB0CBB}" dt="2019-02-11T04:41:16.187" v="6591" actId="14100"/>
          <ac:spMkLst>
            <pc:docMk/>
            <pc:sldMk cId="3108033303" sldId="1939"/>
            <ac:spMk id="24" creationId="{D320E6B9-47D4-4AD2-AB24-89EA9887C2B4}"/>
          </ac:spMkLst>
        </pc:spChg>
        <pc:spChg chg="add mod ord">
          <ac:chgData name="Thomas Weiss" userId="7f973412ae00353e" providerId="LiveId" clId="{2989281D-17D2-4996-AC54-BA100CBB0CBB}" dt="2019-02-11T04:42:02.131" v="6599" actId="1076"/>
          <ac:spMkLst>
            <pc:docMk/>
            <pc:sldMk cId="3108033303" sldId="1939"/>
            <ac:spMk id="25" creationId="{6146F545-4A9E-4E6A-8033-E4E5CA1F7E1E}"/>
          </ac:spMkLst>
        </pc:spChg>
        <pc:spChg chg="add mod ord">
          <ac:chgData name="Thomas Weiss" userId="7f973412ae00353e" providerId="LiveId" clId="{2989281D-17D2-4996-AC54-BA100CBB0CBB}" dt="2019-02-11T04:41:39.443" v="6595" actId="1076"/>
          <ac:spMkLst>
            <pc:docMk/>
            <pc:sldMk cId="3108033303" sldId="1939"/>
            <ac:spMk id="26" creationId="{52A7130D-EDAC-40EF-9BF6-5132C50CCDCE}"/>
          </ac:spMkLst>
        </pc:spChg>
        <pc:spChg chg="add mod ord">
          <ac:chgData name="Thomas Weiss" userId="7f973412ae00353e" providerId="LiveId" clId="{2989281D-17D2-4996-AC54-BA100CBB0CBB}" dt="2019-02-17T06:32:16.312" v="10192" actId="14100"/>
          <ac:spMkLst>
            <pc:docMk/>
            <pc:sldMk cId="3108033303" sldId="1939"/>
            <ac:spMk id="27" creationId="{2DBF271A-D29B-4260-AEB0-BACB7AF88946}"/>
          </ac:spMkLst>
        </pc:spChg>
        <pc:spChg chg="add del mod ord">
          <ac:chgData name="Thomas Weiss" userId="7f973412ae00353e" providerId="LiveId" clId="{2989281D-17D2-4996-AC54-BA100CBB0CBB}" dt="2019-02-17T06:31:37.581" v="10185" actId="478"/>
          <ac:spMkLst>
            <pc:docMk/>
            <pc:sldMk cId="3108033303" sldId="1939"/>
            <ac:spMk id="28" creationId="{BD40526B-FA9D-4FBB-941D-FA035873555F}"/>
          </ac:spMkLst>
        </pc:spChg>
        <pc:spChg chg="add del mod ord">
          <ac:chgData name="Thomas Weiss" userId="7f973412ae00353e" providerId="LiveId" clId="{2989281D-17D2-4996-AC54-BA100CBB0CBB}" dt="2019-02-17T06:31:37.581" v="10185" actId="478"/>
          <ac:spMkLst>
            <pc:docMk/>
            <pc:sldMk cId="3108033303" sldId="1939"/>
            <ac:spMk id="29" creationId="{7B16C90C-E758-4F46-9570-D5D2BA530EC9}"/>
          </ac:spMkLst>
        </pc:spChg>
        <pc:spChg chg="add del">
          <ac:chgData name="Thomas Weiss" userId="7f973412ae00353e" providerId="LiveId" clId="{2989281D-17D2-4996-AC54-BA100CBB0CBB}" dt="2019-02-11T08:08:14.007" v="7019"/>
          <ac:spMkLst>
            <pc:docMk/>
            <pc:sldMk cId="3108033303" sldId="1939"/>
            <ac:spMk id="32" creationId="{97527D4D-7093-42D5-B6F6-66B1AC432911}"/>
          </ac:spMkLst>
        </pc:spChg>
        <pc:grpChg chg="add del mod">
          <ac:chgData name="Thomas Weiss" userId="7f973412ae00353e" providerId="LiveId" clId="{2989281D-17D2-4996-AC54-BA100CBB0CBB}" dt="2019-02-11T04:33:50.874" v="6527" actId="478"/>
          <ac:grpSpMkLst>
            <pc:docMk/>
            <pc:sldMk cId="3108033303" sldId="1939"/>
            <ac:grpSpMk id="13" creationId="{FE165D93-0FF8-477E-8CF4-BEF1064C4CC3}"/>
          </ac:grpSpMkLst>
        </pc:grpChg>
        <pc:grpChg chg="add mod">
          <ac:chgData name="Thomas Weiss" userId="7f973412ae00353e" providerId="LiveId" clId="{2989281D-17D2-4996-AC54-BA100CBB0CBB}" dt="2019-02-17T06:35:07.137" v="10195" actId="1076"/>
          <ac:grpSpMkLst>
            <pc:docMk/>
            <pc:sldMk cId="3108033303" sldId="1939"/>
            <ac:grpSpMk id="17" creationId="{DD940816-3585-4C88-B4E2-448FC2EC4EF7}"/>
          </ac:grpSpMkLst>
        </pc:grpChg>
        <pc:picChg chg="del mod">
          <ac:chgData name="Thomas Weiss" userId="7f973412ae00353e" providerId="LiveId" clId="{2989281D-17D2-4996-AC54-BA100CBB0CBB}" dt="2019-02-11T04:37:16.305" v="6553" actId="478"/>
          <ac:picMkLst>
            <pc:docMk/>
            <pc:sldMk cId="3108033303" sldId="1939"/>
            <ac:picMk id="3" creationId="{B702A0B0-8557-47FB-9CA6-F69E97A4C115}"/>
          </ac:picMkLst>
        </pc:picChg>
        <pc:picChg chg="mod">
          <ac:chgData name="Thomas Weiss" userId="7f973412ae00353e" providerId="LiveId" clId="{2989281D-17D2-4996-AC54-BA100CBB0CBB}" dt="2019-02-11T04:49:59.282" v="6679" actId="1038"/>
          <ac:picMkLst>
            <pc:docMk/>
            <pc:sldMk cId="3108033303" sldId="1939"/>
            <ac:picMk id="8" creationId="{186212ED-49A7-4160-8C36-D1CB062A1A5C}"/>
          </ac:picMkLst>
        </pc:picChg>
        <pc:picChg chg="add mod">
          <ac:chgData name="Thomas Weiss" userId="7f973412ae00353e" providerId="LiveId" clId="{2989281D-17D2-4996-AC54-BA100CBB0CBB}" dt="2019-02-11T04:49:59.282" v="6679" actId="1038"/>
          <ac:picMkLst>
            <pc:docMk/>
            <pc:sldMk cId="3108033303" sldId="1939"/>
            <ac:picMk id="9" creationId="{81C947C0-D70B-46DA-93F0-5BE1FCD61F67}"/>
          </ac:picMkLst>
        </pc:picChg>
        <pc:picChg chg="del">
          <ac:chgData name="Thomas Weiss" userId="7f973412ae00353e" providerId="LiveId" clId="{2989281D-17D2-4996-AC54-BA100CBB0CBB}" dt="2019-02-10T11:34:38.462" v="6176" actId="478"/>
          <ac:picMkLst>
            <pc:docMk/>
            <pc:sldMk cId="3108033303" sldId="1939"/>
            <ac:picMk id="10" creationId="{1FF73E3E-2E07-4E50-BE9D-09FFC666904A}"/>
          </ac:picMkLst>
        </pc:picChg>
        <pc:picChg chg="del">
          <ac:chgData name="Thomas Weiss" userId="7f973412ae00353e" providerId="LiveId" clId="{2989281D-17D2-4996-AC54-BA100CBB0CBB}" dt="2019-02-10T11:34:38.462" v="6176" actId="478"/>
          <ac:picMkLst>
            <pc:docMk/>
            <pc:sldMk cId="3108033303" sldId="1939"/>
            <ac:picMk id="12" creationId="{3B53B451-E2E1-4AF7-8ADA-EBE3219A7E98}"/>
          </ac:picMkLst>
        </pc:picChg>
        <pc:picChg chg="add del mod">
          <ac:chgData name="Thomas Weiss" userId="7f973412ae00353e" providerId="LiveId" clId="{2989281D-17D2-4996-AC54-BA100CBB0CBB}" dt="2019-02-17T06:31:39.823" v="10186" actId="478"/>
          <ac:picMkLst>
            <pc:docMk/>
            <pc:sldMk cId="3108033303" sldId="1939"/>
            <ac:picMk id="20" creationId="{D55226D6-0EF0-49E1-9076-592C88684718}"/>
          </ac:picMkLst>
        </pc:picChg>
        <pc:picChg chg="add del">
          <ac:chgData name="Thomas Weiss" userId="7f973412ae00353e" providerId="LiveId" clId="{2989281D-17D2-4996-AC54-BA100CBB0CBB}" dt="2019-02-12T08:10:02.790" v="7641"/>
          <ac:picMkLst>
            <pc:docMk/>
            <pc:sldMk cId="3108033303" sldId="1939"/>
            <ac:picMk id="22" creationId="{B4C4F017-1705-4AF2-9F69-C0B3369E222E}"/>
          </ac:picMkLst>
        </pc:picChg>
        <pc:picChg chg="add mod">
          <ac:chgData name="Thomas Weiss" userId="7f973412ae00353e" providerId="LiveId" clId="{2989281D-17D2-4996-AC54-BA100CBB0CBB}" dt="2019-02-11T04:49:59.282" v="6679" actId="1038"/>
          <ac:picMkLst>
            <pc:docMk/>
            <pc:sldMk cId="3108033303" sldId="1939"/>
            <ac:picMk id="23" creationId="{E256D760-0C86-4F14-BF49-2F87E23EFD78}"/>
          </ac:picMkLst>
        </pc:picChg>
        <pc:cxnChg chg="add mod ord">
          <ac:chgData name="Thomas Weiss" userId="7f973412ae00353e" providerId="LiveId" clId="{2989281D-17D2-4996-AC54-BA100CBB0CBB}" dt="2019-02-17T06:35:07.137" v="10195" actId="1076"/>
          <ac:cxnSpMkLst>
            <pc:docMk/>
            <pc:sldMk cId="3108033303" sldId="1939"/>
            <ac:cxnSpMk id="5" creationId="{186174FF-EA4B-4B8B-A55F-4D8DE9A0F5F2}"/>
          </ac:cxnSpMkLst>
        </pc:cxnChg>
        <pc:cxnChg chg="add mod ord">
          <ac:chgData name="Thomas Weiss" userId="7f973412ae00353e" providerId="LiveId" clId="{2989281D-17D2-4996-AC54-BA100CBB0CBB}" dt="2019-02-17T06:35:15.699" v="10197" actId="14100"/>
          <ac:cxnSpMkLst>
            <pc:docMk/>
            <pc:sldMk cId="3108033303" sldId="1939"/>
            <ac:cxnSpMk id="10" creationId="{4EC10826-4E6C-4DCA-AD68-73D6308C3218}"/>
          </ac:cxnSpMkLst>
        </pc:cxnChg>
        <pc:cxnChg chg="add del">
          <ac:chgData name="Thomas Weiss" userId="7f973412ae00353e" providerId="LiveId" clId="{2989281D-17D2-4996-AC54-BA100CBB0CBB}" dt="2019-02-11T04:35:52.562" v="6544" actId="478"/>
          <ac:cxnSpMkLst>
            <pc:docMk/>
            <pc:sldMk cId="3108033303" sldId="1939"/>
            <ac:cxnSpMk id="21" creationId="{D67E1959-28D6-4396-AC7A-3216CE94A72E}"/>
          </ac:cxnSpMkLst>
        </pc:cxnChg>
      </pc:sldChg>
      <pc:sldChg chg="addSp delSp modSp add ord modAnim">
        <pc:chgData name="Thomas Weiss" userId="7f973412ae00353e" providerId="LiveId" clId="{2989281D-17D2-4996-AC54-BA100CBB0CBB}" dt="2019-02-11T04:57:46.042" v="6708"/>
        <pc:sldMkLst>
          <pc:docMk/>
          <pc:sldMk cId="2405859599" sldId="1940"/>
        </pc:sldMkLst>
        <pc:spChg chg="del">
          <ac:chgData name="Thomas Weiss" userId="7f973412ae00353e" providerId="LiveId" clId="{2989281D-17D2-4996-AC54-BA100CBB0CBB}" dt="2019-02-11T04:52:32.099" v="6688" actId="478"/>
          <ac:spMkLst>
            <pc:docMk/>
            <pc:sldMk cId="2405859599" sldId="1940"/>
            <ac:spMk id="30" creationId="{CAC975E4-04CB-4299-BD7F-08A786648DA4}"/>
          </ac:spMkLst>
        </pc:spChg>
        <pc:spChg chg="del">
          <ac:chgData name="Thomas Weiss" userId="7f973412ae00353e" providerId="LiveId" clId="{2989281D-17D2-4996-AC54-BA100CBB0CBB}" dt="2019-02-11T04:52:34.753" v="6689" actId="478"/>
          <ac:spMkLst>
            <pc:docMk/>
            <pc:sldMk cId="2405859599" sldId="1940"/>
            <ac:spMk id="31" creationId="{99066476-A976-4688-96E1-BDA4450D438A}"/>
          </ac:spMkLst>
        </pc:spChg>
        <pc:spChg chg="del">
          <ac:chgData name="Thomas Weiss" userId="7f973412ae00353e" providerId="LiveId" clId="{2989281D-17D2-4996-AC54-BA100CBB0CBB}" dt="2019-02-11T04:52:37.216" v="6690" actId="478"/>
          <ac:spMkLst>
            <pc:docMk/>
            <pc:sldMk cId="2405859599" sldId="1940"/>
            <ac:spMk id="46" creationId="{6A8EB4B6-84C9-4A1A-B101-9DD455D15C62}"/>
          </ac:spMkLst>
        </pc:spChg>
        <pc:spChg chg="del">
          <ac:chgData name="Thomas Weiss" userId="7f973412ae00353e" providerId="LiveId" clId="{2989281D-17D2-4996-AC54-BA100CBB0CBB}" dt="2019-02-11T04:52:32.099" v="6688" actId="478"/>
          <ac:spMkLst>
            <pc:docMk/>
            <pc:sldMk cId="2405859599" sldId="1940"/>
            <ac:spMk id="47" creationId="{BFA956F6-DBF9-4506-AF37-C0B12CADAE1F}"/>
          </ac:spMkLst>
        </pc:spChg>
        <pc:spChg chg="del">
          <ac:chgData name="Thomas Weiss" userId="7f973412ae00353e" providerId="LiveId" clId="{2989281D-17D2-4996-AC54-BA100CBB0CBB}" dt="2019-02-11T04:52:32.099" v="6688" actId="478"/>
          <ac:spMkLst>
            <pc:docMk/>
            <pc:sldMk cId="2405859599" sldId="1940"/>
            <ac:spMk id="48" creationId="{879A3ECE-B2BC-4D20-8C11-37B8B3CDE5B2}"/>
          </ac:spMkLst>
        </pc:spChg>
        <pc:spChg chg="del">
          <ac:chgData name="Thomas Weiss" userId="7f973412ae00353e" providerId="LiveId" clId="{2989281D-17D2-4996-AC54-BA100CBB0CBB}" dt="2019-02-11T04:52:32.099" v="6688" actId="478"/>
          <ac:spMkLst>
            <pc:docMk/>
            <pc:sldMk cId="2405859599" sldId="1940"/>
            <ac:spMk id="49" creationId="{ADC05CC9-2F28-49E2-B8FA-2D4C9052BD25}"/>
          </ac:spMkLst>
        </pc:spChg>
        <pc:spChg chg="add ord">
          <ac:chgData name="Thomas Weiss" userId="7f973412ae00353e" providerId="LiveId" clId="{2989281D-17D2-4996-AC54-BA100CBB0CBB}" dt="2019-02-11T04:57:29.931" v="6705" actId="167"/>
          <ac:spMkLst>
            <pc:docMk/>
            <pc:sldMk cId="2405859599" sldId="1940"/>
            <ac:spMk id="73" creationId="{013F5B17-B870-4236-9AEB-1272C83A9990}"/>
          </ac:spMkLst>
        </pc:spChg>
        <pc:spChg chg="add ord">
          <ac:chgData name="Thomas Weiss" userId="7f973412ae00353e" providerId="LiveId" clId="{2989281D-17D2-4996-AC54-BA100CBB0CBB}" dt="2019-02-11T04:57:29.931" v="6705" actId="167"/>
          <ac:spMkLst>
            <pc:docMk/>
            <pc:sldMk cId="2405859599" sldId="1940"/>
            <ac:spMk id="74" creationId="{82140D20-117E-4782-9756-BB7BE4645F7F}"/>
          </ac:spMkLst>
        </pc:spChg>
        <pc:grpChg chg="add">
          <ac:chgData name="Thomas Weiss" userId="7f973412ae00353e" providerId="LiveId" clId="{2989281D-17D2-4996-AC54-BA100CBB0CBB}" dt="2019-02-11T04:52:53.327" v="6691"/>
          <ac:grpSpMkLst>
            <pc:docMk/>
            <pc:sldMk cId="2405859599" sldId="1940"/>
            <ac:grpSpMk id="45" creationId="{87E5AA9F-4C17-4D68-BC94-4D99E0A4C983}"/>
          </ac:grpSpMkLst>
        </pc:grpChg>
        <pc:grpChg chg="add">
          <ac:chgData name="Thomas Weiss" userId="7f973412ae00353e" providerId="LiveId" clId="{2989281D-17D2-4996-AC54-BA100CBB0CBB}" dt="2019-02-11T04:52:53.327" v="6691"/>
          <ac:grpSpMkLst>
            <pc:docMk/>
            <pc:sldMk cId="2405859599" sldId="1940"/>
            <ac:grpSpMk id="55" creationId="{5BC506B9-58EA-4C33-B3DE-B5DB5FBA6ACD}"/>
          </ac:grpSpMkLst>
        </pc:grpChg>
        <pc:grpChg chg="add">
          <ac:chgData name="Thomas Weiss" userId="7f973412ae00353e" providerId="LiveId" clId="{2989281D-17D2-4996-AC54-BA100CBB0CBB}" dt="2019-02-11T04:52:53.327" v="6691"/>
          <ac:grpSpMkLst>
            <pc:docMk/>
            <pc:sldMk cId="2405859599" sldId="1940"/>
            <ac:grpSpMk id="58" creationId="{43F45649-27F1-4FD1-8843-E02E320883D7}"/>
          </ac:grpSpMkLst>
        </pc:grpChg>
        <pc:grpChg chg="add">
          <ac:chgData name="Thomas Weiss" userId="7f973412ae00353e" providerId="LiveId" clId="{2989281D-17D2-4996-AC54-BA100CBB0CBB}" dt="2019-02-11T04:52:53.327" v="6691"/>
          <ac:grpSpMkLst>
            <pc:docMk/>
            <pc:sldMk cId="2405859599" sldId="1940"/>
            <ac:grpSpMk id="61" creationId="{EA4029AD-968E-4D53-8399-4A0B08E5D7DF}"/>
          </ac:grpSpMkLst>
        </pc:grpChg>
        <pc:grpChg chg="add">
          <ac:chgData name="Thomas Weiss" userId="7f973412ae00353e" providerId="LiveId" clId="{2989281D-17D2-4996-AC54-BA100CBB0CBB}" dt="2019-02-11T04:52:53.327" v="6691"/>
          <ac:grpSpMkLst>
            <pc:docMk/>
            <pc:sldMk cId="2405859599" sldId="1940"/>
            <ac:grpSpMk id="64" creationId="{448AD856-43A3-43F9-9701-506E87EDC89F}"/>
          </ac:grpSpMkLst>
        </pc:grpChg>
        <pc:grpChg chg="add">
          <ac:chgData name="Thomas Weiss" userId="7f973412ae00353e" providerId="LiveId" clId="{2989281D-17D2-4996-AC54-BA100CBB0CBB}" dt="2019-02-11T04:52:53.327" v="6691"/>
          <ac:grpSpMkLst>
            <pc:docMk/>
            <pc:sldMk cId="2405859599" sldId="1940"/>
            <ac:grpSpMk id="67" creationId="{1DB22A3A-3D8D-48FA-9359-952AA8D47944}"/>
          </ac:grpSpMkLst>
        </pc:grpChg>
        <pc:grpChg chg="add mod">
          <ac:chgData name="Thomas Weiss" userId="7f973412ae00353e" providerId="LiveId" clId="{2989281D-17D2-4996-AC54-BA100CBB0CBB}" dt="2019-02-11T04:55:16.173" v="6699" actId="1076"/>
          <ac:grpSpMkLst>
            <pc:docMk/>
            <pc:sldMk cId="2405859599" sldId="1940"/>
            <ac:grpSpMk id="70" creationId="{AD5BBDE5-7B56-4553-B633-FEEAB22D6631}"/>
          </ac:grpSpMkLst>
        </pc:grpChg>
      </pc:sldChg>
      <pc:sldChg chg="addSp delSp modSp add ord modAnim">
        <pc:chgData name="Thomas Weiss" userId="7f973412ae00353e" providerId="LiveId" clId="{2989281D-17D2-4996-AC54-BA100CBB0CBB}" dt="2019-02-11T05:02:35.453" v="6739" actId="1076"/>
        <pc:sldMkLst>
          <pc:docMk/>
          <pc:sldMk cId="1945079325" sldId="1941"/>
        </pc:sldMkLst>
        <pc:spChg chg="del">
          <ac:chgData name="Thomas Weiss" userId="7f973412ae00353e" providerId="LiveId" clId="{2989281D-17D2-4996-AC54-BA100CBB0CBB}" dt="2019-02-11T04:58:06.032" v="6709" actId="478"/>
          <ac:spMkLst>
            <pc:docMk/>
            <pc:sldMk cId="1945079325" sldId="1941"/>
            <ac:spMk id="65" creationId="{74EB189A-779C-4932-8F94-9AF7D02948FC}"/>
          </ac:spMkLst>
        </pc:spChg>
        <pc:grpChg chg="add">
          <ac:chgData name="Thomas Weiss" userId="7f973412ae00353e" providerId="LiveId" clId="{2989281D-17D2-4996-AC54-BA100CBB0CBB}" dt="2019-02-11T04:58:19.020" v="6710"/>
          <ac:grpSpMkLst>
            <pc:docMk/>
            <pc:sldMk cId="1945079325" sldId="1941"/>
            <ac:grpSpMk id="49" creationId="{E0DCBA75-4005-4378-BC2F-B5577AEBA29E}"/>
          </ac:grpSpMkLst>
        </pc:grpChg>
        <pc:grpChg chg="del">
          <ac:chgData name="Thomas Weiss" userId="7f973412ae00353e" providerId="LiveId" clId="{2989281D-17D2-4996-AC54-BA100CBB0CBB}" dt="2019-02-11T04:58:22.995" v="6711" actId="478"/>
          <ac:grpSpMkLst>
            <pc:docMk/>
            <pc:sldMk cId="1945079325" sldId="1941"/>
            <ac:grpSpMk id="50" creationId="{2B3DC1F7-8C14-4B17-94AD-530697D9FBCC}"/>
          </ac:grpSpMkLst>
        </pc:grpChg>
        <pc:grpChg chg="add">
          <ac:chgData name="Thomas Weiss" userId="7f973412ae00353e" providerId="LiveId" clId="{2989281D-17D2-4996-AC54-BA100CBB0CBB}" dt="2019-02-11T04:58:19.020" v="6710"/>
          <ac:grpSpMkLst>
            <pc:docMk/>
            <pc:sldMk cId="1945079325" sldId="1941"/>
            <ac:grpSpMk id="62" creationId="{CE3AE3F2-9A01-492C-BA20-7D462A60E3CC}"/>
          </ac:grpSpMkLst>
        </pc:grpChg>
        <pc:grpChg chg="add">
          <ac:chgData name="Thomas Weiss" userId="7f973412ae00353e" providerId="LiveId" clId="{2989281D-17D2-4996-AC54-BA100CBB0CBB}" dt="2019-02-11T04:58:19.020" v="6710"/>
          <ac:grpSpMkLst>
            <pc:docMk/>
            <pc:sldMk cId="1945079325" sldId="1941"/>
            <ac:grpSpMk id="70" creationId="{4ED178EA-190E-41B1-B1E4-5ADAD0BC665D}"/>
          </ac:grpSpMkLst>
        </pc:grpChg>
        <pc:grpChg chg="add">
          <ac:chgData name="Thomas Weiss" userId="7f973412ae00353e" providerId="LiveId" clId="{2989281D-17D2-4996-AC54-BA100CBB0CBB}" dt="2019-02-11T04:58:27.162" v="6712"/>
          <ac:grpSpMkLst>
            <pc:docMk/>
            <pc:sldMk cId="1945079325" sldId="1941"/>
            <ac:grpSpMk id="73" creationId="{E8E12911-1817-4D43-9A7B-1C6DAF602CEA}"/>
          </ac:grpSpMkLst>
        </pc:grpChg>
        <pc:grpChg chg="add mod">
          <ac:chgData name="Thomas Weiss" userId="7f973412ae00353e" providerId="LiveId" clId="{2989281D-17D2-4996-AC54-BA100CBB0CBB}" dt="2019-02-11T05:02:35.453" v="6739" actId="1076"/>
          <ac:grpSpMkLst>
            <pc:docMk/>
            <pc:sldMk cId="1945079325" sldId="1941"/>
            <ac:grpSpMk id="76" creationId="{88B3E4D2-F305-4F13-B074-AEEFA3EEB234}"/>
          </ac:grpSpMkLst>
        </pc:grpChg>
      </pc:sldChg>
      <pc:sldChg chg="addSp delSp modSp add ord delAnim modAnim">
        <pc:chgData name="Thomas Weiss" userId="7f973412ae00353e" providerId="LiveId" clId="{2989281D-17D2-4996-AC54-BA100CBB0CBB}" dt="2019-02-11T05:05:05.567" v="6756" actId="1076"/>
        <pc:sldMkLst>
          <pc:docMk/>
          <pc:sldMk cId="2165008354" sldId="1942"/>
        </pc:sldMkLst>
        <pc:spChg chg="del">
          <ac:chgData name="Thomas Weiss" userId="7f973412ae00353e" providerId="LiveId" clId="{2989281D-17D2-4996-AC54-BA100CBB0CBB}" dt="2019-02-11T05:04:02.374" v="6747" actId="478"/>
          <ac:spMkLst>
            <pc:docMk/>
            <pc:sldMk cId="2165008354" sldId="1942"/>
            <ac:spMk id="65" creationId="{5978B00A-7283-4A68-B4AB-02E8E6AF8211}"/>
          </ac:spMkLst>
        </pc:spChg>
        <pc:grpChg chg="del">
          <ac:chgData name="Thomas Weiss" userId="7f973412ae00353e" providerId="LiveId" clId="{2989281D-17D2-4996-AC54-BA100CBB0CBB}" dt="2019-02-11T05:03:31.541" v="6743" actId="478"/>
          <ac:grpSpMkLst>
            <pc:docMk/>
            <pc:sldMk cId="2165008354" sldId="1942"/>
            <ac:grpSpMk id="50" creationId="{2B3DC1F7-8C14-4B17-94AD-530697D9FBCC}"/>
          </ac:grpSpMkLst>
        </pc:grpChg>
        <pc:grpChg chg="del">
          <ac:chgData name="Thomas Weiss" userId="7f973412ae00353e" providerId="LiveId" clId="{2989281D-17D2-4996-AC54-BA100CBB0CBB}" dt="2019-02-11T05:03:31.541" v="6743" actId="478"/>
          <ac:grpSpMkLst>
            <pc:docMk/>
            <pc:sldMk cId="2165008354" sldId="1942"/>
            <ac:grpSpMk id="61" creationId="{97001CEA-D313-4F65-9FB7-A135ECC28068}"/>
          </ac:grpSpMkLst>
        </pc:grpChg>
        <pc:grpChg chg="add">
          <ac:chgData name="Thomas Weiss" userId="7f973412ae00353e" providerId="LiveId" clId="{2989281D-17D2-4996-AC54-BA100CBB0CBB}" dt="2019-02-11T05:03:21.120" v="6742"/>
          <ac:grpSpMkLst>
            <pc:docMk/>
            <pc:sldMk cId="2165008354" sldId="1942"/>
            <ac:grpSpMk id="68" creationId="{028A5688-DBA4-4DD3-A10D-2B73A1F00EAF}"/>
          </ac:grpSpMkLst>
        </pc:grpChg>
        <pc:grpChg chg="add">
          <ac:chgData name="Thomas Weiss" userId="7f973412ae00353e" providerId="LiveId" clId="{2989281D-17D2-4996-AC54-BA100CBB0CBB}" dt="2019-02-11T05:03:45.036" v="6745"/>
          <ac:grpSpMkLst>
            <pc:docMk/>
            <pc:sldMk cId="2165008354" sldId="1942"/>
            <ac:grpSpMk id="71" creationId="{6143CBB5-DE59-4112-9012-DE3E7A2A90F3}"/>
          </ac:grpSpMkLst>
        </pc:grpChg>
        <pc:grpChg chg="add">
          <ac:chgData name="Thomas Weiss" userId="7f973412ae00353e" providerId="LiveId" clId="{2989281D-17D2-4996-AC54-BA100CBB0CBB}" dt="2019-02-11T05:03:45.036" v="6745"/>
          <ac:grpSpMkLst>
            <pc:docMk/>
            <pc:sldMk cId="2165008354" sldId="1942"/>
            <ac:grpSpMk id="74" creationId="{453EB969-E4E4-4E74-AB90-9F0BFA739079}"/>
          </ac:grpSpMkLst>
        </pc:grpChg>
        <pc:grpChg chg="add mod">
          <ac:chgData name="Thomas Weiss" userId="7f973412ae00353e" providerId="LiveId" clId="{2989281D-17D2-4996-AC54-BA100CBB0CBB}" dt="2019-02-11T05:05:05.567" v="6756" actId="1076"/>
          <ac:grpSpMkLst>
            <pc:docMk/>
            <pc:sldMk cId="2165008354" sldId="1942"/>
            <ac:grpSpMk id="77" creationId="{2E4A4920-C0FF-44B9-88BC-7ABD8D539710}"/>
          </ac:grpSpMkLst>
        </pc:grpChg>
      </pc:sldChg>
      <pc:sldChg chg="addSp delSp modSp add ord delAnim modAnim modNotesTx">
        <pc:chgData name="Thomas Weiss" userId="7f973412ae00353e" providerId="LiveId" clId="{2989281D-17D2-4996-AC54-BA100CBB0CBB}" dt="2019-02-21T04:45:18.644" v="10741" actId="20577"/>
        <pc:sldMkLst>
          <pc:docMk/>
          <pc:sldMk cId="2721087357" sldId="1943"/>
        </pc:sldMkLst>
        <pc:spChg chg="mod">
          <ac:chgData name="Thomas Weiss" userId="7f973412ae00353e" providerId="LiveId" clId="{2989281D-17D2-4996-AC54-BA100CBB0CBB}" dt="2019-02-16T08:09:19.349" v="9954" actId="6549"/>
          <ac:spMkLst>
            <pc:docMk/>
            <pc:sldMk cId="2721087357" sldId="1943"/>
            <ac:spMk id="2" creationId="{F966A218-4021-4366-955F-0BBF925F0C64}"/>
          </ac:spMkLst>
        </pc:spChg>
        <pc:spChg chg="del">
          <ac:chgData name="Thomas Weiss" userId="7f973412ae00353e" providerId="LiveId" clId="{2989281D-17D2-4996-AC54-BA100CBB0CBB}" dt="2019-02-11T05:06:20.806" v="6760" actId="478"/>
          <ac:spMkLst>
            <pc:docMk/>
            <pc:sldMk cId="2721087357" sldId="1943"/>
            <ac:spMk id="63" creationId="{09402FDA-B7A5-4E47-B353-0586E7EFAB45}"/>
          </ac:spMkLst>
        </pc:spChg>
        <pc:spChg chg="add mod">
          <ac:chgData name="Thomas Weiss" userId="7f973412ae00353e" providerId="LiveId" clId="{2989281D-17D2-4996-AC54-BA100CBB0CBB}" dt="2019-02-11T05:07:31.329" v="6776" actId="571"/>
          <ac:spMkLst>
            <pc:docMk/>
            <pc:sldMk cId="2721087357" sldId="1943"/>
            <ac:spMk id="81" creationId="{53E1EE8E-B37D-493E-BC9A-C89E4CB5C2FA}"/>
          </ac:spMkLst>
        </pc:spChg>
        <pc:spChg chg="add mod">
          <ac:chgData name="Thomas Weiss" userId="7f973412ae00353e" providerId="LiveId" clId="{2989281D-17D2-4996-AC54-BA100CBB0CBB}" dt="2019-02-11T05:07:31.329" v="6776" actId="571"/>
          <ac:spMkLst>
            <pc:docMk/>
            <pc:sldMk cId="2721087357" sldId="1943"/>
            <ac:spMk id="82" creationId="{6AC4F6D5-B438-4462-B8DB-F2BD2B2B5709}"/>
          </ac:spMkLst>
        </pc:spChg>
        <pc:spChg chg="add ord">
          <ac:chgData name="Thomas Weiss" userId="7f973412ae00353e" providerId="LiveId" clId="{2989281D-17D2-4996-AC54-BA100CBB0CBB}" dt="2019-02-11T07:53:07.733" v="6789" actId="167"/>
          <ac:spMkLst>
            <pc:docMk/>
            <pc:sldMk cId="2721087357" sldId="1943"/>
            <ac:spMk id="86" creationId="{5A730F3D-53C7-4346-95A4-D11191E06B13}"/>
          </ac:spMkLst>
        </pc:spChg>
        <pc:grpChg chg="add">
          <ac:chgData name="Thomas Weiss" userId="7f973412ae00353e" providerId="LiveId" clId="{2989281D-17D2-4996-AC54-BA100CBB0CBB}" dt="2019-02-11T05:06:49.988" v="6764"/>
          <ac:grpSpMkLst>
            <pc:docMk/>
            <pc:sldMk cId="2721087357" sldId="1943"/>
            <ac:grpSpMk id="48" creationId="{BA25C92D-FE46-4749-AE34-E7CDD9A857DD}"/>
          </ac:grpSpMkLst>
        </pc:grpChg>
        <pc:grpChg chg="del">
          <ac:chgData name="Thomas Weiss" userId="7f973412ae00353e" providerId="LiveId" clId="{2989281D-17D2-4996-AC54-BA100CBB0CBB}" dt="2019-02-11T05:06:40.136" v="6763" actId="478"/>
          <ac:grpSpMkLst>
            <pc:docMk/>
            <pc:sldMk cId="2721087357" sldId="1943"/>
            <ac:grpSpMk id="50" creationId="{2B3DC1F7-8C14-4B17-94AD-530697D9FBCC}"/>
          </ac:grpSpMkLst>
        </pc:grpChg>
        <pc:grpChg chg="add">
          <ac:chgData name="Thomas Weiss" userId="7f973412ae00353e" providerId="LiveId" clId="{2989281D-17D2-4996-AC54-BA100CBB0CBB}" dt="2019-02-11T05:06:49.988" v="6764"/>
          <ac:grpSpMkLst>
            <pc:docMk/>
            <pc:sldMk cId="2721087357" sldId="1943"/>
            <ac:grpSpMk id="57" creationId="{FA63F258-DF90-4893-AC17-493D52EC19F6}"/>
          </ac:grpSpMkLst>
        </pc:grpChg>
        <pc:grpChg chg="add del">
          <ac:chgData name="Thomas Weiss" userId="7f973412ae00353e" providerId="LiveId" clId="{2989281D-17D2-4996-AC54-BA100CBB0CBB}" dt="2019-02-11T05:07:14.446" v="6772" actId="478"/>
          <ac:grpSpMkLst>
            <pc:docMk/>
            <pc:sldMk cId="2721087357" sldId="1943"/>
            <ac:grpSpMk id="61" creationId="{BF1B2ABB-87E1-4317-A859-1A8C36FB5AB3}"/>
          </ac:grpSpMkLst>
        </pc:grpChg>
        <pc:grpChg chg="add">
          <ac:chgData name="Thomas Weiss" userId="7f973412ae00353e" providerId="LiveId" clId="{2989281D-17D2-4996-AC54-BA100CBB0CBB}" dt="2019-02-11T05:06:49.988" v="6764"/>
          <ac:grpSpMkLst>
            <pc:docMk/>
            <pc:sldMk cId="2721087357" sldId="1943"/>
            <ac:grpSpMk id="66" creationId="{816012A6-4075-4A9D-AB87-6B9D0CA9D085}"/>
          </ac:grpSpMkLst>
        </pc:grpChg>
        <pc:grpChg chg="add">
          <ac:chgData name="Thomas Weiss" userId="7f973412ae00353e" providerId="LiveId" clId="{2989281D-17D2-4996-AC54-BA100CBB0CBB}" dt="2019-02-11T05:06:49.988" v="6764"/>
          <ac:grpSpMkLst>
            <pc:docMk/>
            <pc:sldMk cId="2721087357" sldId="1943"/>
            <ac:grpSpMk id="69" creationId="{C6F47802-7B83-407D-8BF6-EA609860EA1B}"/>
          </ac:grpSpMkLst>
        </pc:grpChg>
        <pc:grpChg chg="add">
          <ac:chgData name="Thomas Weiss" userId="7f973412ae00353e" providerId="LiveId" clId="{2989281D-17D2-4996-AC54-BA100CBB0CBB}" dt="2019-02-11T05:06:49.988" v="6764"/>
          <ac:grpSpMkLst>
            <pc:docMk/>
            <pc:sldMk cId="2721087357" sldId="1943"/>
            <ac:grpSpMk id="72" creationId="{7A0E33B9-50A9-4FAB-9D8D-A1768F51ADF3}"/>
          </ac:grpSpMkLst>
        </pc:grpChg>
        <pc:grpChg chg="add del mod">
          <ac:chgData name="Thomas Weiss" userId="7f973412ae00353e" providerId="LiveId" clId="{2989281D-17D2-4996-AC54-BA100CBB0CBB}" dt="2019-02-11T05:07:13.611" v="6771" actId="478"/>
          <ac:grpSpMkLst>
            <pc:docMk/>
            <pc:sldMk cId="2721087357" sldId="1943"/>
            <ac:grpSpMk id="75" creationId="{336A4A61-8506-4A27-B68A-E489852EADFC}"/>
          </ac:grpSpMkLst>
        </pc:grpChg>
        <pc:grpChg chg="add">
          <ac:chgData name="Thomas Weiss" userId="7f973412ae00353e" providerId="LiveId" clId="{2989281D-17D2-4996-AC54-BA100CBB0CBB}" dt="2019-02-11T05:07:20.113" v="6773"/>
          <ac:grpSpMkLst>
            <pc:docMk/>
            <pc:sldMk cId="2721087357" sldId="1943"/>
            <ac:grpSpMk id="78" creationId="{9434976D-D8F9-4C9A-9E5A-2B038EEC919C}"/>
          </ac:grpSpMkLst>
        </pc:grpChg>
        <pc:picChg chg="add mod">
          <ac:chgData name="Thomas Weiss" userId="7f973412ae00353e" providerId="LiveId" clId="{2989281D-17D2-4996-AC54-BA100CBB0CBB}" dt="2019-02-11T05:07:31.329" v="6776" actId="571"/>
          <ac:picMkLst>
            <pc:docMk/>
            <pc:sldMk cId="2721087357" sldId="1943"/>
            <ac:picMk id="83" creationId="{0FAEC5BF-82B0-4FEC-9B69-364CEB432DE0}"/>
          </ac:picMkLst>
        </pc:picChg>
        <pc:cxnChg chg="add mod">
          <ac:chgData name="Thomas Weiss" userId="7f973412ae00353e" providerId="LiveId" clId="{2989281D-17D2-4996-AC54-BA100CBB0CBB}" dt="2019-02-11T05:07:31.329" v="6776" actId="571"/>
          <ac:cxnSpMkLst>
            <pc:docMk/>
            <pc:sldMk cId="2721087357" sldId="1943"/>
            <ac:cxnSpMk id="84" creationId="{068D3EB0-6078-4574-BECD-ADEC58AEDCC4}"/>
          </ac:cxnSpMkLst>
        </pc:cxnChg>
        <pc:cxnChg chg="add mod">
          <ac:chgData name="Thomas Weiss" userId="7f973412ae00353e" providerId="LiveId" clId="{2989281D-17D2-4996-AC54-BA100CBB0CBB}" dt="2019-02-11T05:07:31.329" v="6776" actId="571"/>
          <ac:cxnSpMkLst>
            <pc:docMk/>
            <pc:sldMk cId="2721087357" sldId="1943"/>
            <ac:cxnSpMk id="85" creationId="{624EF126-0167-4E35-AEAD-4B56633AB6D0}"/>
          </ac:cxnSpMkLst>
        </pc:cxnChg>
      </pc:sldChg>
      <pc:sldChg chg="addSp delSp modSp add ord modTransition modAnim">
        <pc:chgData name="Thomas Weiss" userId="7f973412ae00353e" providerId="LiveId" clId="{2989281D-17D2-4996-AC54-BA100CBB0CBB}" dt="2019-02-17T06:30:41.113" v="10182"/>
        <pc:sldMkLst>
          <pc:docMk/>
          <pc:sldMk cId="2180858940" sldId="1944"/>
        </pc:sldMkLst>
        <pc:spChg chg="mod">
          <ac:chgData name="Thomas Weiss" userId="7f973412ae00353e" providerId="LiveId" clId="{2989281D-17D2-4996-AC54-BA100CBB0CBB}" dt="2019-02-11T08:08:02.052" v="7017" actId="6549"/>
          <ac:spMkLst>
            <pc:docMk/>
            <pc:sldMk cId="2180858940" sldId="1944"/>
            <ac:spMk id="2" creationId="{8C4D06AB-B0ED-40D5-A3B5-DB90186B3EC1}"/>
          </ac:spMkLst>
        </pc:spChg>
        <pc:spChg chg="mod">
          <ac:chgData name="Thomas Weiss" userId="7f973412ae00353e" providerId="LiveId" clId="{2989281D-17D2-4996-AC54-BA100CBB0CBB}" dt="2019-02-11T08:10:00.329" v="7077" actId="1035"/>
          <ac:spMkLst>
            <pc:docMk/>
            <pc:sldMk cId="2180858940" sldId="1944"/>
            <ac:spMk id="7" creationId="{D71D83E5-38AE-4C72-A906-0AFB21FE35E7}"/>
          </ac:spMkLst>
        </pc:spChg>
        <pc:spChg chg="mod">
          <ac:chgData name="Thomas Weiss" userId="7f973412ae00353e" providerId="LiveId" clId="{2989281D-17D2-4996-AC54-BA100CBB0CBB}" dt="2019-02-11T07:56:00.048" v="6841" actId="20577"/>
          <ac:spMkLst>
            <pc:docMk/>
            <pc:sldMk cId="2180858940" sldId="1944"/>
            <ac:spMk id="11" creationId="{55702382-C072-4F95-8EAD-293B75FC3B63}"/>
          </ac:spMkLst>
        </pc:spChg>
        <pc:spChg chg="del">
          <ac:chgData name="Thomas Weiss" userId="7f973412ae00353e" providerId="LiveId" clId="{2989281D-17D2-4996-AC54-BA100CBB0CBB}" dt="2019-02-11T07:55:17.851" v="6827" actId="478"/>
          <ac:spMkLst>
            <pc:docMk/>
            <pc:sldMk cId="2180858940" sldId="1944"/>
            <ac:spMk id="12" creationId="{509F3F8C-06F5-4BE9-AFA6-EDD141B9DACF}"/>
          </ac:spMkLst>
        </pc:spChg>
        <pc:spChg chg="del">
          <ac:chgData name="Thomas Weiss" userId="7f973412ae00353e" providerId="LiveId" clId="{2989281D-17D2-4996-AC54-BA100CBB0CBB}" dt="2019-02-11T07:55:08.717" v="6825" actId="478"/>
          <ac:spMkLst>
            <pc:docMk/>
            <pc:sldMk cId="2180858940" sldId="1944"/>
            <ac:spMk id="16" creationId="{B5D7AC06-85AF-4782-A57C-56177E072F6A}"/>
          </ac:spMkLst>
        </pc:spChg>
        <pc:spChg chg="del">
          <ac:chgData name="Thomas Weiss" userId="7f973412ae00353e" providerId="LiveId" clId="{2989281D-17D2-4996-AC54-BA100CBB0CBB}" dt="2019-02-11T07:55:12.778" v="6826" actId="478"/>
          <ac:spMkLst>
            <pc:docMk/>
            <pc:sldMk cId="2180858940" sldId="1944"/>
            <ac:spMk id="24" creationId="{D320E6B9-47D4-4AD2-AB24-89EA9887C2B4}"/>
          </ac:spMkLst>
        </pc:spChg>
        <pc:spChg chg="del">
          <ac:chgData name="Thomas Weiss" userId="7f973412ae00353e" providerId="LiveId" clId="{2989281D-17D2-4996-AC54-BA100CBB0CBB}" dt="2019-02-11T07:55:12.778" v="6826" actId="478"/>
          <ac:spMkLst>
            <pc:docMk/>
            <pc:sldMk cId="2180858940" sldId="1944"/>
            <ac:spMk id="25" creationId="{6146F545-4A9E-4E6A-8033-E4E5CA1F7E1E}"/>
          </ac:spMkLst>
        </pc:spChg>
        <pc:spChg chg="del">
          <ac:chgData name="Thomas Weiss" userId="7f973412ae00353e" providerId="LiveId" clId="{2989281D-17D2-4996-AC54-BA100CBB0CBB}" dt="2019-02-11T07:55:12.778" v="6826" actId="478"/>
          <ac:spMkLst>
            <pc:docMk/>
            <pc:sldMk cId="2180858940" sldId="1944"/>
            <ac:spMk id="26" creationId="{52A7130D-EDAC-40EF-9BF6-5132C50CCDCE}"/>
          </ac:spMkLst>
        </pc:spChg>
        <pc:spChg chg="del">
          <ac:chgData name="Thomas Weiss" userId="7f973412ae00353e" providerId="LiveId" clId="{2989281D-17D2-4996-AC54-BA100CBB0CBB}" dt="2019-02-11T07:55:12.778" v="6826" actId="478"/>
          <ac:spMkLst>
            <pc:docMk/>
            <pc:sldMk cId="2180858940" sldId="1944"/>
            <ac:spMk id="27" creationId="{2DBF271A-D29B-4260-AEB0-BACB7AF88946}"/>
          </ac:spMkLst>
        </pc:spChg>
        <pc:spChg chg="del">
          <ac:chgData name="Thomas Weiss" userId="7f973412ae00353e" providerId="LiveId" clId="{2989281D-17D2-4996-AC54-BA100CBB0CBB}" dt="2019-02-11T07:55:17.851" v="6827" actId="478"/>
          <ac:spMkLst>
            <pc:docMk/>
            <pc:sldMk cId="2180858940" sldId="1944"/>
            <ac:spMk id="28" creationId="{BD40526B-FA9D-4FBB-941D-FA035873555F}"/>
          </ac:spMkLst>
        </pc:spChg>
        <pc:spChg chg="del">
          <ac:chgData name="Thomas Weiss" userId="7f973412ae00353e" providerId="LiveId" clId="{2989281D-17D2-4996-AC54-BA100CBB0CBB}" dt="2019-02-11T07:55:17.851" v="6827" actId="478"/>
          <ac:spMkLst>
            <pc:docMk/>
            <pc:sldMk cId="2180858940" sldId="1944"/>
            <ac:spMk id="29" creationId="{7B16C90C-E758-4F46-9570-D5D2BA530EC9}"/>
          </ac:spMkLst>
        </pc:spChg>
        <pc:spChg chg="add mod ord">
          <ac:chgData name="Thomas Weiss" userId="7f973412ae00353e" providerId="LiveId" clId="{2989281D-17D2-4996-AC54-BA100CBB0CBB}" dt="2019-02-11T08:10:09.509" v="7079" actId="1076"/>
          <ac:spMkLst>
            <pc:docMk/>
            <pc:sldMk cId="2180858940" sldId="1944"/>
            <ac:spMk id="30" creationId="{55E3879D-C493-4997-B04B-1C1FFA597172}"/>
          </ac:spMkLst>
        </pc:spChg>
        <pc:spChg chg="add mod">
          <ac:chgData name="Thomas Weiss" userId="7f973412ae00353e" providerId="LiveId" clId="{2989281D-17D2-4996-AC54-BA100CBB0CBB}" dt="2019-02-11T08:10:14.054" v="7080" actId="1076"/>
          <ac:spMkLst>
            <pc:docMk/>
            <pc:sldMk cId="2180858940" sldId="1944"/>
            <ac:spMk id="31" creationId="{391CDC25-6AAB-4930-8DE6-A548FB185FAD}"/>
          </ac:spMkLst>
        </pc:spChg>
        <pc:grpChg chg="del">
          <ac:chgData name="Thomas Weiss" userId="7f973412ae00353e" providerId="LiveId" clId="{2989281D-17D2-4996-AC54-BA100CBB0CBB}" dt="2019-02-11T07:55:21.804" v="6830" actId="478"/>
          <ac:grpSpMkLst>
            <pc:docMk/>
            <pc:sldMk cId="2180858940" sldId="1944"/>
            <ac:grpSpMk id="17" creationId="{DD940816-3585-4C88-B4E2-448FC2EC4EF7}"/>
          </ac:grpSpMkLst>
        </pc:grpChg>
        <pc:picChg chg="mod">
          <ac:chgData name="Thomas Weiss" userId="7f973412ae00353e" providerId="LiveId" clId="{2989281D-17D2-4996-AC54-BA100CBB0CBB}" dt="2019-02-11T08:10:00.329" v="7077" actId="1035"/>
          <ac:picMkLst>
            <pc:docMk/>
            <pc:sldMk cId="2180858940" sldId="1944"/>
            <ac:picMk id="8" creationId="{186212ED-49A7-4160-8C36-D1CB062A1A5C}"/>
          </ac:picMkLst>
        </pc:picChg>
        <pc:picChg chg="mod">
          <ac:chgData name="Thomas Weiss" userId="7f973412ae00353e" providerId="LiveId" clId="{2989281D-17D2-4996-AC54-BA100CBB0CBB}" dt="2019-02-11T07:55:46.988" v="6831" actId="1076"/>
          <ac:picMkLst>
            <pc:docMk/>
            <pc:sldMk cId="2180858940" sldId="1944"/>
            <ac:picMk id="9" creationId="{81C947C0-D70B-46DA-93F0-5BE1FCD61F67}"/>
          </ac:picMkLst>
        </pc:picChg>
        <pc:picChg chg="del">
          <ac:chgData name="Thomas Weiss" userId="7f973412ae00353e" providerId="LiveId" clId="{2989281D-17D2-4996-AC54-BA100CBB0CBB}" dt="2019-02-11T07:55:20.839" v="6829" actId="478"/>
          <ac:picMkLst>
            <pc:docMk/>
            <pc:sldMk cId="2180858940" sldId="1944"/>
            <ac:picMk id="20" creationId="{D55226D6-0EF0-49E1-9076-592C88684718}"/>
          </ac:picMkLst>
        </pc:picChg>
        <pc:picChg chg="mod">
          <ac:chgData name="Thomas Weiss" userId="7f973412ae00353e" providerId="LiveId" clId="{2989281D-17D2-4996-AC54-BA100CBB0CBB}" dt="2019-02-11T08:10:00.329" v="7077" actId="1035"/>
          <ac:picMkLst>
            <pc:docMk/>
            <pc:sldMk cId="2180858940" sldId="1944"/>
            <ac:picMk id="23" creationId="{E256D760-0C86-4F14-BF49-2F87E23EFD78}"/>
          </ac:picMkLst>
        </pc:picChg>
        <pc:cxnChg chg="mod">
          <ac:chgData name="Thomas Weiss" userId="7f973412ae00353e" providerId="LiveId" clId="{2989281D-17D2-4996-AC54-BA100CBB0CBB}" dt="2019-02-11T08:10:06.806" v="7078" actId="14100"/>
          <ac:cxnSpMkLst>
            <pc:docMk/>
            <pc:sldMk cId="2180858940" sldId="1944"/>
            <ac:cxnSpMk id="5" creationId="{186174FF-EA4B-4B8B-A55F-4D8DE9A0F5F2}"/>
          </ac:cxnSpMkLst>
        </pc:cxnChg>
        <pc:cxnChg chg="del">
          <ac:chgData name="Thomas Weiss" userId="7f973412ae00353e" providerId="LiveId" clId="{2989281D-17D2-4996-AC54-BA100CBB0CBB}" dt="2019-02-11T07:55:19.891" v="6828" actId="478"/>
          <ac:cxnSpMkLst>
            <pc:docMk/>
            <pc:sldMk cId="2180858940" sldId="1944"/>
            <ac:cxnSpMk id="10" creationId="{4EC10826-4E6C-4DCA-AD68-73D6308C3218}"/>
          </ac:cxnSpMkLst>
        </pc:cxnChg>
      </pc:sldChg>
      <pc:sldChg chg="addSp delSp modSp add ord addAnim delAnim modAnim">
        <pc:chgData name="Thomas Weiss" userId="7f973412ae00353e" providerId="LiveId" clId="{2989281D-17D2-4996-AC54-BA100CBB0CBB}" dt="2019-02-17T06:21:24.291" v="10118" actId="478"/>
        <pc:sldMkLst>
          <pc:docMk/>
          <pc:sldMk cId="602190139" sldId="1945"/>
        </pc:sldMkLst>
        <pc:spChg chg="mod">
          <ac:chgData name="Thomas Weiss" userId="7f973412ae00353e" providerId="LiveId" clId="{2989281D-17D2-4996-AC54-BA100CBB0CBB}" dt="2019-02-11T07:57:30.496" v="6897" actId="20577"/>
          <ac:spMkLst>
            <pc:docMk/>
            <pc:sldMk cId="602190139" sldId="1945"/>
            <ac:spMk id="2" creationId="{D07A470F-9832-48FE-84CE-C3148669733A}"/>
          </ac:spMkLst>
        </pc:spChg>
        <pc:spChg chg="add del mod">
          <ac:chgData name="Thomas Weiss" userId="7f973412ae00353e" providerId="LiveId" clId="{2989281D-17D2-4996-AC54-BA100CBB0CBB}" dt="2019-02-11T08:02:17.018" v="6975" actId="478"/>
          <ac:spMkLst>
            <pc:docMk/>
            <pc:sldMk cId="602190139" sldId="1945"/>
            <ac:spMk id="4" creationId="{7C35A426-1655-4F5D-A84E-450A79682E9C}"/>
          </ac:spMkLst>
        </pc:spChg>
        <pc:spChg chg="add del mod">
          <ac:chgData name="Thomas Weiss" userId="7f973412ae00353e" providerId="LiveId" clId="{2989281D-17D2-4996-AC54-BA100CBB0CBB}" dt="2019-02-11T08:02:16.043" v="6974" actId="478"/>
          <ac:spMkLst>
            <pc:docMk/>
            <pc:sldMk cId="602190139" sldId="1945"/>
            <ac:spMk id="15" creationId="{3A9EFFE7-C7B2-4384-BB99-73964F6CE87A}"/>
          </ac:spMkLst>
        </pc:spChg>
        <pc:spChg chg="add del">
          <ac:chgData name="Thomas Weiss" userId="7f973412ae00353e" providerId="LiveId" clId="{2989281D-17D2-4996-AC54-BA100CBB0CBB}" dt="2019-02-11T07:57:17.379" v="6869" actId="478"/>
          <ac:spMkLst>
            <pc:docMk/>
            <pc:sldMk cId="602190139" sldId="1945"/>
            <ac:spMk id="16" creationId="{CD05C41E-3B36-44A7-95F4-F3E566343971}"/>
          </ac:spMkLst>
        </pc:spChg>
        <pc:spChg chg="add del">
          <ac:chgData name="Thomas Weiss" userId="7f973412ae00353e" providerId="LiveId" clId="{2989281D-17D2-4996-AC54-BA100CBB0CBB}" dt="2019-02-11T07:57:17.379" v="6869" actId="478"/>
          <ac:spMkLst>
            <pc:docMk/>
            <pc:sldMk cId="602190139" sldId="1945"/>
            <ac:spMk id="17" creationId="{E0278D62-380D-4476-A11D-D483E1DCA50A}"/>
          </ac:spMkLst>
        </pc:spChg>
        <pc:spChg chg="add del mod">
          <ac:chgData name="Thomas Weiss" userId="7f973412ae00353e" providerId="LiveId" clId="{2989281D-17D2-4996-AC54-BA100CBB0CBB}" dt="2019-02-11T08:02:09.796" v="6973" actId="478"/>
          <ac:spMkLst>
            <pc:docMk/>
            <pc:sldMk cId="602190139" sldId="1945"/>
            <ac:spMk id="24" creationId="{B889A7B5-731C-45BC-9CCE-1FFAE1B084FF}"/>
          </ac:spMkLst>
        </pc:spChg>
        <pc:spChg chg="add del mod">
          <ac:chgData name="Thomas Weiss" userId="7f973412ae00353e" providerId="LiveId" clId="{2989281D-17D2-4996-AC54-BA100CBB0CBB}" dt="2019-02-11T08:02:20.885" v="6976" actId="478"/>
          <ac:spMkLst>
            <pc:docMk/>
            <pc:sldMk cId="602190139" sldId="1945"/>
            <ac:spMk id="26" creationId="{5CF514C5-994C-43CB-91C9-461888977D3C}"/>
          </ac:spMkLst>
        </pc:spChg>
        <pc:picChg chg="del mod">
          <ac:chgData name="Thomas Weiss" userId="7f973412ae00353e" providerId="LiveId" clId="{2989281D-17D2-4996-AC54-BA100CBB0CBB}" dt="2019-02-12T12:39:50.529" v="7832" actId="478"/>
          <ac:picMkLst>
            <pc:docMk/>
            <pc:sldMk cId="602190139" sldId="1945"/>
            <ac:picMk id="11" creationId="{741A8583-72F0-48A4-AAE4-2305B564D228}"/>
          </ac:picMkLst>
        </pc:picChg>
        <pc:picChg chg="add del mod">
          <ac:chgData name="Thomas Weiss" userId="7f973412ae00353e" providerId="LiveId" clId="{2989281D-17D2-4996-AC54-BA100CBB0CBB}" dt="2019-02-17T06:15:41.279" v="10021" actId="478"/>
          <ac:picMkLst>
            <pc:docMk/>
            <pc:sldMk cId="602190139" sldId="1945"/>
            <ac:picMk id="15" creationId="{83BEC7A8-8E57-4157-8569-2651A3BF5765}"/>
          </ac:picMkLst>
        </pc:picChg>
        <pc:picChg chg="add del mod">
          <ac:chgData name="Thomas Weiss" userId="7f973412ae00353e" providerId="LiveId" clId="{2989281D-17D2-4996-AC54-BA100CBB0CBB}" dt="2019-02-17T06:16:28.911" v="10065" actId="478"/>
          <ac:picMkLst>
            <pc:docMk/>
            <pc:sldMk cId="602190139" sldId="1945"/>
            <ac:picMk id="16" creationId="{6B9EEF95-A0C8-43A1-B031-3F596894137A}"/>
          </ac:picMkLst>
        </pc:picChg>
        <pc:picChg chg="add del mod">
          <ac:chgData name="Thomas Weiss" userId="7f973412ae00353e" providerId="LiveId" clId="{2989281D-17D2-4996-AC54-BA100CBB0CBB}" dt="2019-02-17T06:17:15.510" v="10083" actId="478"/>
          <ac:picMkLst>
            <pc:docMk/>
            <pc:sldMk cId="602190139" sldId="1945"/>
            <ac:picMk id="17" creationId="{7017D063-1808-4B9E-9BB2-ECA764CAAFC0}"/>
          </ac:picMkLst>
        </pc:picChg>
        <pc:picChg chg="add mod">
          <ac:chgData name="Thomas Weiss" userId="7f973412ae00353e" providerId="LiveId" clId="{2989281D-17D2-4996-AC54-BA100CBB0CBB}" dt="2019-02-17T06:17:28.137" v="10100" actId="1036"/>
          <ac:picMkLst>
            <pc:docMk/>
            <pc:sldMk cId="602190139" sldId="1945"/>
            <ac:picMk id="18" creationId="{11C20F83-D496-479D-B2D8-D70F379579DF}"/>
          </ac:picMkLst>
        </pc:picChg>
        <pc:picChg chg="add del">
          <ac:chgData name="Thomas Weiss" userId="7f973412ae00353e" providerId="LiveId" clId="{2989281D-17D2-4996-AC54-BA100CBB0CBB}" dt="2019-02-17T06:21:24.291" v="10118" actId="478"/>
          <ac:picMkLst>
            <pc:docMk/>
            <pc:sldMk cId="602190139" sldId="1945"/>
            <ac:picMk id="19" creationId="{C1DCF69A-1F19-43D6-8F15-E3D9FFF9AC19}"/>
          </ac:picMkLst>
        </pc:picChg>
        <pc:picChg chg="add del mod">
          <ac:chgData name="Thomas Weiss" userId="7f973412ae00353e" providerId="LiveId" clId="{2989281D-17D2-4996-AC54-BA100CBB0CBB}" dt="2019-02-11T08:02:27.729" v="6980" actId="478"/>
          <ac:picMkLst>
            <pc:docMk/>
            <pc:sldMk cId="602190139" sldId="1945"/>
            <ac:picMk id="22" creationId="{3345466F-4898-4F06-BB15-43CC531386B0}"/>
          </ac:picMkLst>
        </pc:picChg>
        <pc:cxnChg chg="add del mod">
          <ac:chgData name="Thomas Weiss" userId="7f973412ae00353e" providerId="LiveId" clId="{2989281D-17D2-4996-AC54-BA100CBB0CBB}" dt="2019-02-11T08:02:22.083" v="6977" actId="478"/>
          <ac:cxnSpMkLst>
            <pc:docMk/>
            <pc:sldMk cId="602190139" sldId="1945"/>
            <ac:cxnSpMk id="18" creationId="{871B1CEA-3A26-4ED0-AF06-92A8F94E9A90}"/>
          </ac:cxnSpMkLst>
        </pc:cxnChg>
        <pc:cxnChg chg="add del mod">
          <ac:chgData name="Thomas Weiss" userId="7f973412ae00353e" providerId="LiveId" clId="{2989281D-17D2-4996-AC54-BA100CBB0CBB}" dt="2019-02-11T07:57:17.379" v="6869" actId="478"/>
          <ac:cxnSpMkLst>
            <pc:docMk/>
            <pc:sldMk cId="602190139" sldId="1945"/>
            <ac:cxnSpMk id="19" creationId="{8699F58A-74A4-4CAC-9B9B-F0153DF85679}"/>
          </ac:cxnSpMkLst>
        </pc:cxnChg>
        <pc:cxnChg chg="add del mod">
          <ac:chgData name="Thomas Weiss" userId="7f973412ae00353e" providerId="LiveId" clId="{2989281D-17D2-4996-AC54-BA100CBB0CBB}" dt="2019-02-11T07:57:17.379" v="6869" actId="478"/>
          <ac:cxnSpMkLst>
            <pc:docMk/>
            <pc:sldMk cId="602190139" sldId="1945"/>
            <ac:cxnSpMk id="20" creationId="{3EEC6D37-742A-4300-B08B-3224E9B32209}"/>
          </ac:cxnSpMkLst>
        </pc:cxnChg>
        <pc:cxnChg chg="add del mod">
          <ac:chgData name="Thomas Weiss" userId="7f973412ae00353e" providerId="LiveId" clId="{2989281D-17D2-4996-AC54-BA100CBB0CBB}" dt="2019-02-11T07:57:17.379" v="6869" actId="478"/>
          <ac:cxnSpMkLst>
            <pc:docMk/>
            <pc:sldMk cId="602190139" sldId="1945"/>
            <ac:cxnSpMk id="21" creationId="{B2E9008B-AC21-4207-9382-9E947935840E}"/>
          </ac:cxnSpMkLst>
        </pc:cxnChg>
        <pc:cxnChg chg="add del mod">
          <ac:chgData name="Thomas Weiss" userId="7f973412ae00353e" providerId="LiveId" clId="{2989281D-17D2-4996-AC54-BA100CBB0CBB}" dt="2019-02-11T08:02:23.042" v="6978" actId="478"/>
          <ac:cxnSpMkLst>
            <pc:docMk/>
            <pc:sldMk cId="602190139" sldId="1945"/>
            <ac:cxnSpMk id="23" creationId="{913B21DD-7F6C-44B5-BBCE-1BE5A3993008}"/>
          </ac:cxnSpMkLst>
        </pc:cxnChg>
      </pc:sldChg>
      <pc:sldChg chg="addSp delSp modSp add modTransition modAnim">
        <pc:chgData name="Thomas Weiss" userId="7f973412ae00353e" providerId="LiveId" clId="{2989281D-17D2-4996-AC54-BA100CBB0CBB}" dt="2019-02-17T06:29:57.014" v="10181"/>
        <pc:sldMkLst>
          <pc:docMk/>
          <pc:sldMk cId="1319636319" sldId="1946"/>
        </pc:sldMkLst>
        <pc:spChg chg="add mod">
          <ac:chgData name="Thomas Weiss" userId="7f973412ae00353e" providerId="LiveId" clId="{2989281D-17D2-4996-AC54-BA100CBB0CBB}" dt="2019-02-11T08:07:00.643" v="7015" actId="1076"/>
          <ac:spMkLst>
            <pc:docMk/>
            <pc:sldMk cId="1319636319" sldId="1946"/>
            <ac:spMk id="19" creationId="{607FDEA1-C38B-4C17-8BAE-6C9075B3EADA}"/>
          </ac:spMkLst>
        </pc:spChg>
        <pc:picChg chg="del">
          <ac:chgData name="Thomas Weiss" userId="7f973412ae00353e" providerId="LiveId" clId="{2989281D-17D2-4996-AC54-BA100CBB0CBB}" dt="2019-02-17T06:21:33.591" v="10119" actId="478"/>
          <ac:picMkLst>
            <pc:docMk/>
            <pc:sldMk cId="1319636319" sldId="1946"/>
            <ac:picMk id="11" creationId="{741A8583-72F0-48A4-AAE4-2305B564D228}"/>
          </ac:picMkLst>
        </pc:picChg>
        <pc:picChg chg="add mod">
          <ac:chgData name="Thomas Weiss" userId="7f973412ae00353e" providerId="LiveId" clId="{2989281D-17D2-4996-AC54-BA100CBB0CBB}" dt="2019-02-17T06:21:46.652" v="10138" actId="1035"/>
          <ac:picMkLst>
            <pc:docMk/>
            <pc:sldMk cId="1319636319" sldId="1946"/>
            <ac:picMk id="20" creationId="{A248DDFD-C4D3-4846-9491-977DF40C36F0}"/>
          </ac:picMkLst>
        </pc:picChg>
        <pc:cxnChg chg="mod">
          <ac:chgData name="Thomas Weiss" userId="7f973412ae00353e" providerId="LiveId" clId="{2989281D-17D2-4996-AC54-BA100CBB0CBB}" dt="2019-02-17T06:21:33.591" v="10119" actId="478"/>
          <ac:cxnSpMkLst>
            <pc:docMk/>
            <pc:sldMk cId="1319636319" sldId="1946"/>
            <ac:cxnSpMk id="18" creationId="{871B1CEA-3A26-4ED0-AF06-92A8F94E9A90}"/>
          </ac:cxnSpMkLst>
        </pc:cxnChg>
      </pc:sldChg>
      <pc:sldChg chg="addSp delSp modSp add ord delAnim modAnim">
        <pc:chgData name="Thomas Weiss" userId="7f973412ae00353e" providerId="LiveId" clId="{2989281D-17D2-4996-AC54-BA100CBB0CBB}" dt="2019-02-16T08:09:27.396" v="9955" actId="6549"/>
        <pc:sldMkLst>
          <pc:docMk/>
          <pc:sldMk cId="1457517039" sldId="1947"/>
        </pc:sldMkLst>
        <pc:spChg chg="mod">
          <ac:chgData name="Thomas Weiss" userId="7f973412ae00353e" providerId="LiveId" clId="{2989281D-17D2-4996-AC54-BA100CBB0CBB}" dt="2019-02-16T08:09:27.396" v="9955" actId="6549"/>
          <ac:spMkLst>
            <pc:docMk/>
            <pc:sldMk cId="1457517039" sldId="1947"/>
            <ac:spMk id="2" creationId="{F966A218-4021-4366-955F-0BBF925F0C64}"/>
          </ac:spMkLst>
        </pc:spChg>
        <pc:spChg chg="mod">
          <ac:chgData name="Thomas Weiss" userId="7f973412ae00353e" providerId="LiveId" clId="{2989281D-17D2-4996-AC54-BA100CBB0CBB}" dt="2019-02-11T08:17:02.879" v="7120" actId="1076"/>
          <ac:spMkLst>
            <pc:docMk/>
            <pc:sldMk cId="1457517039" sldId="1947"/>
            <ac:spMk id="25" creationId="{9B484E82-02BC-411F-B08A-3DD0DA03375D}"/>
          </ac:spMkLst>
        </pc:spChg>
        <pc:spChg chg="mod">
          <ac:chgData name="Thomas Weiss" userId="7f973412ae00353e" providerId="LiveId" clId="{2989281D-17D2-4996-AC54-BA100CBB0CBB}" dt="2019-02-11T08:14:52.369" v="7097" actId="207"/>
          <ac:spMkLst>
            <pc:docMk/>
            <pc:sldMk cId="1457517039" sldId="1947"/>
            <ac:spMk id="30" creationId="{CAC975E4-04CB-4299-BD7F-08A786648DA4}"/>
          </ac:spMkLst>
        </pc:spChg>
        <pc:spChg chg="del">
          <ac:chgData name="Thomas Weiss" userId="7f973412ae00353e" providerId="LiveId" clId="{2989281D-17D2-4996-AC54-BA100CBB0CBB}" dt="2019-02-11T08:14:18.954" v="7090" actId="478"/>
          <ac:spMkLst>
            <pc:docMk/>
            <pc:sldMk cId="1457517039" sldId="1947"/>
            <ac:spMk id="38" creationId="{694FF802-E3C1-4AC6-9D68-D585A6607F9C}"/>
          </ac:spMkLst>
        </pc:spChg>
        <pc:spChg chg="del">
          <ac:chgData name="Thomas Weiss" userId="7f973412ae00353e" providerId="LiveId" clId="{2989281D-17D2-4996-AC54-BA100CBB0CBB}" dt="2019-02-11T08:14:18.954" v="7090" actId="478"/>
          <ac:spMkLst>
            <pc:docMk/>
            <pc:sldMk cId="1457517039" sldId="1947"/>
            <ac:spMk id="39" creationId="{07E7C8C4-CAE4-4405-B610-A887BCA97942}"/>
          </ac:spMkLst>
        </pc:spChg>
        <pc:spChg chg="del">
          <ac:chgData name="Thomas Weiss" userId="7f973412ae00353e" providerId="LiveId" clId="{2989281D-17D2-4996-AC54-BA100CBB0CBB}" dt="2019-02-11T08:14:18.954" v="7090" actId="478"/>
          <ac:spMkLst>
            <pc:docMk/>
            <pc:sldMk cId="1457517039" sldId="1947"/>
            <ac:spMk id="40" creationId="{14C9B251-19EC-443F-B6D1-30F4CA63A637}"/>
          </ac:spMkLst>
        </pc:spChg>
        <pc:spChg chg="del">
          <ac:chgData name="Thomas Weiss" userId="7f973412ae00353e" providerId="LiveId" clId="{2989281D-17D2-4996-AC54-BA100CBB0CBB}" dt="2019-02-11T08:14:32.846" v="7094" actId="478"/>
          <ac:spMkLst>
            <pc:docMk/>
            <pc:sldMk cId="1457517039" sldId="1947"/>
            <ac:spMk id="46" creationId="{6A8EB4B6-84C9-4A1A-B101-9DD455D15C62}"/>
          </ac:spMkLst>
        </pc:spChg>
        <pc:spChg chg="mod">
          <ac:chgData name="Thomas Weiss" userId="7f973412ae00353e" providerId="LiveId" clId="{2989281D-17D2-4996-AC54-BA100CBB0CBB}" dt="2019-02-11T08:17:20.846" v="7122" actId="14100"/>
          <ac:spMkLst>
            <pc:docMk/>
            <pc:sldMk cId="1457517039" sldId="1947"/>
            <ac:spMk id="86" creationId="{5A730F3D-53C7-4346-95A4-D11191E06B13}"/>
          </ac:spMkLst>
        </pc:spChg>
        <pc:grpChg chg="add mod">
          <ac:chgData name="Thomas Weiss" userId="7f973412ae00353e" providerId="LiveId" clId="{2989281D-17D2-4996-AC54-BA100CBB0CBB}" dt="2019-02-11T08:18:10.522" v="7128" actId="1076"/>
          <ac:grpSpMkLst>
            <pc:docMk/>
            <pc:sldMk cId="1457517039" sldId="1947"/>
            <ac:grpSpMk id="75" creationId="{ED3C428F-0E0A-4F69-AF77-54C008AAE9A6}"/>
          </ac:grpSpMkLst>
        </pc:grpChg>
        <pc:picChg chg="del">
          <ac:chgData name="Thomas Weiss" userId="7f973412ae00353e" providerId="LiveId" clId="{2989281D-17D2-4996-AC54-BA100CBB0CBB}" dt="2019-02-11T08:14:18.954" v="7090" actId="478"/>
          <ac:picMkLst>
            <pc:docMk/>
            <pc:sldMk cId="1457517039" sldId="1947"/>
            <ac:picMk id="45" creationId="{ECBEC2C6-BC40-463B-84CA-35E9AAFAEE20}"/>
          </ac:picMkLst>
        </pc:picChg>
        <pc:cxnChg chg="del mod">
          <ac:chgData name="Thomas Weiss" userId="7f973412ae00353e" providerId="LiveId" clId="{2989281D-17D2-4996-AC54-BA100CBB0CBB}" dt="2019-02-11T08:14:22" v="7091" actId="478"/>
          <ac:cxnSpMkLst>
            <pc:docMk/>
            <pc:sldMk cId="1457517039" sldId="1947"/>
            <ac:cxnSpMk id="29" creationId="{CA2EAEB3-40F6-4518-BEA5-3CE85D903E45}"/>
          </ac:cxnSpMkLst>
        </pc:cxnChg>
        <pc:cxnChg chg="mod">
          <ac:chgData name="Thomas Weiss" userId="7f973412ae00353e" providerId="LiveId" clId="{2989281D-17D2-4996-AC54-BA100CBB0CBB}" dt="2019-02-11T08:16:11.865" v="7107" actId="14100"/>
          <ac:cxnSpMkLst>
            <pc:docMk/>
            <pc:sldMk cId="1457517039" sldId="1947"/>
            <ac:cxnSpMk id="41" creationId="{B09887F2-AAEF-4EB8-BEB5-1811EE6D529C}"/>
          </ac:cxnSpMkLst>
        </pc:cxnChg>
        <pc:cxnChg chg="del mod">
          <ac:chgData name="Thomas Weiss" userId="7f973412ae00353e" providerId="LiveId" clId="{2989281D-17D2-4996-AC54-BA100CBB0CBB}" dt="2019-02-11T08:14:22.877" v="7092" actId="478"/>
          <ac:cxnSpMkLst>
            <pc:docMk/>
            <pc:sldMk cId="1457517039" sldId="1947"/>
            <ac:cxnSpMk id="42" creationId="{46BFB9C1-45AA-4A49-A69F-4E2266FBE336}"/>
          </ac:cxnSpMkLst>
        </pc:cxnChg>
        <pc:cxnChg chg="del mod">
          <ac:chgData name="Thomas Weiss" userId="7f973412ae00353e" providerId="LiveId" clId="{2989281D-17D2-4996-AC54-BA100CBB0CBB}" dt="2019-02-11T08:14:24.253" v="7093" actId="478"/>
          <ac:cxnSpMkLst>
            <pc:docMk/>
            <pc:sldMk cId="1457517039" sldId="1947"/>
            <ac:cxnSpMk id="43" creationId="{9FAE621B-5A94-484D-B885-83160A9094E3}"/>
          </ac:cxnSpMkLst>
        </pc:cxnChg>
        <pc:cxnChg chg="del mod">
          <ac:chgData name="Thomas Weiss" userId="7f973412ae00353e" providerId="LiveId" clId="{2989281D-17D2-4996-AC54-BA100CBB0CBB}" dt="2019-02-11T08:14:18.954" v="7090" actId="478"/>
          <ac:cxnSpMkLst>
            <pc:docMk/>
            <pc:sldMk cId="1457517039" sldId="1947"/>
            <ac:cxnSpMk id="60" creationId="{D8202708-20C4-46DE-A4D5-0F54B68DA052}"/>
          </ac:cxnSpMkLst>
        </pc:cxnChg>
        <pc:cxnChg chg="del mod">
          <ac:chgData name="Thomas Weiss" userId="7f973412ae00353e" providerId="LiveId" clId="{2989281D-17D2-4996-AC54-BA100CBB0CBB}" dt="2019-02-11T08:14:18.954" v="7090" actId="478"/>
          <ac:cxnSpMkLst>
            <pc:docMk/>
            <pc:sldMk cId="1457517039" sldId="1947"/>
            <ac:cxnSpMk id="62" creationId="{1A63A7B0-3224-4669-BB7A-E446952114D5}"/>
          </ac:cxnSpMkLst>
        </pc:cxnChg>
        <pc:cxnChg chg="add mod">
          <ac:chgData name="Thomas Weiss" userId="7f973412ae00353e" providerId="LiveId" clId="{2989281D-17D2-4996-AC54-BA100CBB0CBB}" dt="2019-02-11T08:15:55.397" v="7105" actId="14100"/>
          <ac:cxnSpMkLst>
            <pc:docMk/>
            <pc:sldMk cId="1457517039" sldId="1947"/>
            <ac:cxnSpMk id="63" creationId="{8DC42A40-F4BB-4EF1-8259-16CCA90C519F}"/>
          </ac:cxnSpMkLst>
        </pc:cxnChg>
      </pc:sldChg>
      <pc:sldChg chg="addSp delSp modSp add ord delAnim modAnim modNotesTx">
        <pc:chgData name="Thomas Weiss" userId="7f973412ae00353e" providerId="LiveId" clId="{2989281D-17D2-4996-AC54-BA100CBB0CBB}" dt="2019-02-21T04:45:26.817" v="10749" actId="20577"/>
        <pc:sldMkLst>
          <pc:docMk/>
          <pc:sldMk cId="1754837973" sldId="1948"/>
        </pc:sldMkLst>
        <pc:spChg chg="mod">
          <ac:chgData name="Thomas Weiss" userId="7f973412ae00353e" providerId="LiveId" clId="{2989281D-17D2-4996-AC54-BA100CBB0CBB}" dt="2019-02-12T12:43:15.358" v="7870" actId="20577"/>
          <ac:spMkLst>
            <pc:docMk/>
            <pc:sldMk cId="1754837973" sldId="1948"/>
            <ac:spMk id="2" creationId="{F966A218-4021-4366-955F-0BBF925F0C64}"/>
          </ac:spMkLst>
        </pc:spChg>
        <pc:spChg chg="del">
          <ac:chgData name="Thomas Weiss" userId="7f973412ae00353e" providerId="LiveId" clId="{2989281D-17D2-4996-AC54-BA100CBB0CBB}" dt="2019-02-11T08:20:11.766" v="7144" actId="478"/>
          <ac:spMkLst>
            <pc:docMk/>
            <pc:sldMk cId="1754837973" sldId="1948"/>
            <ac:spMk id="25" creationId="{9B484E82-02BC-411F-B08A-3DD0DA03375D}"/>
          </ac:spMkLst>
        </pc:spChg>
        <pc:spChg chg="mod">
          <ac:chgData name="Thomas Weiss" userId="7f973412ae00353e" providerId="LiveId" clId="{2989281D-17D2-4996-AC54-BA100CBB0CBB}" dt="2019-02-12T12:43:34.995" v="7872" actId="14100"/>
          <ac:spMkLst>
            <pc:docMk/>
            <pc:sldMk cId="1754837973" sldId="1948"/>
            <ac:spMk id="30" creationId="{CAC975E4-04CB-4299-BD7F-08A786648DA4}"/>
          </ac:spMkLst>
        </pc:spChg>
        <pc:spChg chg="add mod ord">
          <ac:chgData name="Thomas Weiss" userId="7f973412ae00353e" providerId="LiveId" clId="{2989281D-17D2-4996-AC54-BA100CBB0CBB}" dt="2019-02-12T07:51:48.320" v="7230" actId="14100"/>
          <ac:spMkLst>
            <pc:docMk/>
            <pc:sldMk cId="1754837973" sldId="1948"/>
            <ac:spMk id="64" creationId="{464D9D6C-28C2-4E50-84A7-910DE2FF87D4}"/>
          </ac:spMkLst>
        </pc:spChg>
        <pc:spChg chg="del">
          <ac:chgData name="Thomas Weiss" userId="7f973412ae00353e" providerId="LiveId" clId="{2989281D-17D2-4996-AC54-BA100CBB0CBB}" dt="2019-02-11T08:19:25.474" v="7138" actId="478"/>
          <ac:spMkLst>
            <pc:docMk/>
            <pc:sldMk cId="1754837973" sldId="1948"/>
            <ac:spMk id="70" creationId="{50515617-598D-4C19-B88E-E7AF7E8CF40E}"/>
          </ac:spMkLst>
        </pc:spChg>
        <pc:spChg chg="add">
          <ac:chgData name="Thomas Weiss" userId="7f973412ae00353e" providerId="LiveId" clId="{2989281D-17D2-4996-AC54-BA100CBB0CBB}" dt="2019-02-11T08:20:18.729" v="7145"/>
          <ac:spMkLst>
            <pc:docMk/>
            <pc:sldMk cId="1754837973" sldId="1948"/>
            <ac:spMk id="83" creationId="{474A37A8-FD4A-4BBD-8A8B-FE2C8900F48F}"/>
          </ac:spMkLst>
        </pc:spChg>
        <pc:grpChg chg="del">
          <ac:chgData name="Thomas Weiss" userId="7f973412ae00353e" providerId="LiveId" clId="{2989281D-17D2-4996-AC54-BA100CBB0CBB}" dt="2019-02-11T08:18:59.596" v="7132" actId="478"/>
          <ac:grpSpMkLst>
            <pc:docMk/>
            <pc:sldMk cId="1754837973" sldId="1948"/>
            <ac:grpSpMk id="50" creationId="{2B3DC1F7-8C14-4B17-94AD-530697D9FBCC}"/>
          </ac:grpSpMkLst>
        </pc:grpChg>
        <pc:grpChg chg="del">
          <ac:chgData name="Thomas Weiss" userId="7f973412ae00353e" providerId="LiveId" clId="{2989281D-17D2-4996-AC54-BA100CBB0CBB}" dt="2019-02-11T08:19:01.016" v="7133" actId="478"/>
          <ac:grpSpMkLst>
            <pc:docMk/>
            <pc:sldMk cId="1754837973" sldId="1948"/>
            <ac:grpSpMk id="53" creationId="{DD1FBC0A-9436-4FF7-85E4-D741335BD592}"/>
          </ac:grpSpMkLst>
        </pc:grpChg>
        <pc:grpChg chg="del">
          <ac:chgData name="Thomas Weiss" userId="7f973412ae00353e" providerId="LiveId" clId="{2989281D-17D2-4996-AC54-BA100CBB0CBB}" dt="2019-02-11T08:19:02.277" v="7134" actId="478"/>
          <ac:grpSpMkLst>
            <pc:docMk/>
            <pc:sldMk cId="1754837973" sldId="1948"/>
            <ac:grpSpMk id="56" creationId="{766467DB-0727-4FE7-89D5-78C103084193}"/>
          </ac:grpSpMkLst>
        </pc:grpChg>
        <pc:grpChg chg="del">
          <ac:chgData name="Thomas Weiss" userId="7f973412ae00353e" providerId="LiveId" clId="{2989281D-17D2-4996-AC54-BA100CBB0CBB}" dt="2019-02-11T08:19:03.818" v="7135" actId="478"/>
          <ac:grpSpMkLst>
            <pc:docMk/>
            <pc:sldMk cId="1754837973" sldId="1948"/>
            <ac:grpSpMk id="64" creationId="{9ABD2F13-5088-4F37-BEC2-E35DF0C6E2D7}"/>
          </ac:grpSpMkLst>
        </pc:grpChg>
        <pc:grpChg chg="add">
          <ac:chgData name="Thomas Weiss" userId="7f973412ae00353e" providerId="LiveId" clId="{2989281D-17D2-4996-AC54-BA100CBB0CBB}" dt="2019-02-11T08:19:17.106" v="7136"/>
          <ac:grpSpMkLst>
            <pc:docMk/>
            <pc:sldMk cId="1754837973" sldId="1948"/>
            <ac:grpSpMk id="71" creationId="{8E79B5A4-9F56-4929-8D0B-45FCCBDB2E5F}"/>
          </ac:grpSpMkLst>
        </pc:grpChg>
        <pc:grpChg chg="add">
          <ac:chgData name="Thomas Weiss" userId="7f973412ae00353e" providerId="LiveId" clId="{2989281D-17D2-4996-AC54-BA100CBB0CBB}" dt="2019-02-11T08:19:17.106" v="7136"/>
          <ac:grpSpMkLst>
            <pc:docMk/>
            <pc:sldMk cId="1754837973" sldId="1948"/>
            <ac:grpSpMk id="74" creationId="{F7D5FAF2-B66F-49BA-9D5E-4698F05219B9}"/>
          </ac:grpSpMkLst>
        </pc:grpChg>
        <pc:grpChg chg="add">
          <ac:chgData name="Thomas Weiss" userId="7f973412ae00353e" providerId="LiveId" clId="{2989281D-17D2-4996-AC54-BA100CBB0CBB}" dt="2019-02-11T08:19:17.106" v="7136"/>
          <ac:grpSpMkLst>
            <pc:docMk/>
            <pc:sldMk cId="1754837973" sldId="1948"/>
            <ac:grpSpMk id="77" creationId="{EFCE4E92-3F70-434F-B73B-0ACDEA8E5601}"/>
          </ac:grpSpMkLst>
        </pc:grpChg>
        <pc:grpChg chg="add">
          <ac:chgData name="Thomas Weiss" userId="7f973412ae00353e" providerId="LiveId" clId="{2989281D-17D2-4996-AC54-BA100CBB0CBB}" dt="2019-02-11T08:19:17.106" v="7136"/>
          <ac:grpSpMkLst>
            <pc:docMk/>
            <pc:sldMk cId="1754837973" sldId="1948"/>
            <ac:grpSpMk id="80" creationId="{D962B1E5-D7E9-46C9-B4EE-614541372B91}"/>
          </ac:grpSpMkLst>
        </pc:grpChg>
      </pc:sldChg>
      <pc:sldChg chg="modSp add">
        <pc:chgData name="Thomas Weiss" userId="7f973412ae00353e" providerId="LiveId" clId="{2989281D-17D2-4996-AC54-BA100CBB0CBB}" dt="2019-02-11T08:27:10.586" v="7213" actId="20577"/>
        <pc:sldMkLst>
          <pc:docMk/>
          <pc:sldMk cId="48241693" sldId="1949"/>
        </pc:sldMkLst>
        <pc:spChg chg="mod">
          <ac:chgData name="Thomas Weiss" userId="7f973412ae00353e" providerId="LiveId" clId="{2989281D-17D2-4996-AC54-BA100CBB0CBB}" dt="2019-02-11T08:27:10.586" v="7213" actId="20577"/>
          <ac:spMkLst>
            <pc:docMk/>
            <pc:sldMk cId="48241693" sldId="1949"/>
            <ac:spMk id="2" creationId="{A2B13534-562A-4FE0-882E-E0D37776972B}"/>
          </ac:spMkLst>
        </pc:spChg>
      </pc:sldChg>
      <pc:sldChg chg="addSp delSp modSp add ord modTransition modAnim">
        <pc:chgData name="Thomas Weiss" userId="7f973412ae00353e" providerId="LiveId" clId="{2989281D-17D2-4996-AC54-BA100CBB0CBB}" dt="2019-02-12T12:44:31.617" v="7875"/>
        <pc:sldMkLst>
          <pc:docMk/>
          <pc:sldMk cId="3983457391" sldId="1950"/>
        </pc:sldMkLst>
        <pc:spChg chg="del">
          <ac:chgData name="Thomas Weiss" userId="7f973412ae00353e" providerId="LiveId" clId="{2989281D-17D2-4996-AC54-BA100CBB0CBB}" dt="2019-02-12T07:53:21.504" v="7236" actId="478"/>
          <ac:spMkLst>
            <pc:docMk/>
            <pc:sldMk cId="3983457391" sldId="1950"/>
            <ac:spMk id="4" creationId="{7C35A426-1655-4F5D-A84E-450A79682E9C}"/>
          </ac:spMkLst>
        </pc:spChg>
        <pc:spChg chg="del">
          <ac:chgData name="Thomas Weiss" userId="7f973412ae00353e" providerId="LiveId" clId="{2989281D-17D2-4996-AC54-BA100CBB0CBB}" dt="2019-02-12T07:53:52.226" v="7245" actId="478"/>
          <ac:spMkLst>
            <pc:docMk/>
            <pc:sldMk cId="3983457391" sldId="1950"/>
            <ac:spMk id="7" creationId="{41CF9DBA-100B-45CB-AE7E-2576830D42C3}"/>
          </ac:spMkLst>
        </pc:spChg>
        <pc:spChg chg="del mod">
          <ac:chgData name="Thomas Weiss" userId="7f973412ae00353e" providerId="LiveId" clId="{2989281D-17D2-4996-AC54-BA100CBB0CBB}" dt="2019-02-12T07:56:43.900" v="7248" actId="478"/>
          <ac:spMkLst>
            <pc:docMk/>
            <pc:sldMk cId="3983457391" sldId="1950"/>
            <ac:spMk id="15" creationId="{3A9EFFE7-C7B2-4384-BB99-73964F6CE87A}"/>
          </ac:spMkLst>
        </pc:spChg>
        <pc:spChg chg="add del mod">
          <ac:chgData name="Thomas Weiss" userId="7f973412ae00353e" providerId="LiveId" clId="{2989281D-17D2-4996-AC54-BA100CBB0CBB}" dt="2019-02-12T07:53:25.681" v="7237" actId="478"/>
          <ac:spMkLst>
            <pc:docMk/>
            <pc:sldMk cId="3983457391" sldId="1950"/>
            <ac:spMk id="16" creationId="{1BE3AA68-6A2B-4C06-A6EF-FDA8FFC85CD4}"/>
          </ac:spMkLst>
        </pc:spChg>
        <pc:spChg chg="add del">
          <ac:chgData name="Thomas Weiss" userId="7f973412ae00353e" providerId="LiveId" clId="{2989281D-17D2-4996-AC54-BA100CBB0CBB}" dt="2019-02-12T07:53:48.080" v="7244" actId="478"/>
          <ac:spMkLst>
            <pc:docMk/>
            <pc:sldMk cId="3983457391" sldId="1950"/>
            <ac:spMk id="19" creationId="{607FDEA1-C38B-4C17-8BAE-6C9075B3EADA}"/>
          </ac:spMkLst>
        </pc:spChg>
        <pc:grpChg chg="add mod">
          <ac:chgData name="Thomas Weiss" userId="7f973412ae00353e" providerId="LiveId" clId="{2989281D-17D2-4996-AC54-BA100CBB0CBB}" dt="2019-02-12T08:03:36.875" v="7416" actId="164"/>
          <ac:grpSpMkLst>
            <pc:docMk/>
            <pc:sldMk cId="3983457391" sldId="1950"/>
            <ac:grpSpMk id="17" creationId="{435DA745-A095-476F-8A1A-C847982E3351}"/>
          </ac:grpSpMkLst>
        </pc:grpChg>
        <pc:grpChg chg="add mod">
          <ac:chgData name="Thomas Weiss" userId="7f973412ae00353e" providerId="LiveId" clId="{2989281D-17D2-4996-AC54-BA100CBB0CBB}" dt="2019-02-12T08:03:41.462" v="7417" actId="164"/>
          <ac:grpSpMkLst>
            <pc:docMk/>
            <pc:sldMk cId="3983457391" sldId="1950"/>
            <ac:grpSpMk id="20" creationId="{D2C371E3-48EF-481C-A1D1-133EEF11D1BC}"/>
          </ac:grpSpMkLst>
        </pc:grpChg>
        <pc:picChg chg="mod">
          <ac:chgData name="Thomas Weiss" userId="7f973412ae00353e" providerId="LiveId" clId="{2989281D-17D2-4996-AC54-BA100CBB0CBB}" dt="2019-02-12T08:03:36.875" v="7416" actId="164"/>
          <ac:picMkLst>
            <pc:docMk/>
            <pc:sldMk cId="3983457391" sldId="1950"/>
            <ac:picMk id="11" creationId="{741A8583-72F0-48A4-AAE4-2305B564D228}"/>
          </ac:picMkLst>
        </pc:picChg>
        <pc:picChg chg="mod">
          <ac:chgData name="Thomas Weiss" userId="7f973412ae00353e" providerId="LiveId" clId="{2989281D-17D2-4996-AC54-BA100CBB0CBB}" dt="2019-02-12T08:03:41.462" v="7417" actId="164"/>
          <ac:picMkLst>
            <pc:docMk/>
            <pc:sldMk cId="3983457391" sldId="1950"/>
            <ac:picMk id="12" creationId="{F1A9976B-A570-4FD6-AF42-756B87EC8BB1}"/>
          </ac:picMkLst>
        </pc:picChg>
        <pc:picChg chg="mod">
          <ac:chgData name="Thomas Weiss" userId="7f973412ae00353e" providerId="LiveId" clId="{2989281D-17D2-4996-AC54-BA100CBB0CBB}" dt="2019-02-12T08:03:41.462" v="7417" actId="164"/>
          <ac:picMkLst>
            <pc:docMk/>
            <pc:sldMk cId="3983457391" sldId="1950"/>
            <ac:picMk id="13" creationId="{FE9C4B8B-9F38-4476-BFC4-F8C4D85B568E}"/>
          </ac:picMkLst>
        </pc:picChg>
        <pc:picChg chg="mod">
          <ac:chgData name="Thomas Weiss" userId="7f973412ae00353e" providerId="LiveId" clId="{2989281D-17D2-4996-AC54-BA100CBB0CBB}" dt="2019-02-12T08:03:41.462" v="7417" actId="164"/>
          <ac:picMkLst>
            <pc:docMk/>
            <pc:sldMk cId="3983457391" sldId="1950"/>
            <ac:picMk id="14" creationId="{4BAFDBE5-1D51-4270-9668-4CD04F70DEE4}"/>
          </ac:picMkLst>
        </pc:picChg>
        <pc:picChg chg="mod">
          <ac:chgData name="Thomas Weiss" userId="7f973412ae00353e" providerId="LiveId" clId="{2989281D-17D2-4996-AC54-BA100CBB0CBB}" dt="2019-02-12T08:03:36.875" v="7416" actId="164"/>
          <ac:picMkLst>
            <pc:docMk/>
            <pc:sldMk cId="3983457391" sldId="1950"/>
            <ac:picMk id="22" creationId="{3345466F-4898-4F06-BB15-43CC531386B0}"/>
          </ac:picMkLst>
        </pc:picChg>
        <pc:cxnChg chg="del mod">
          <ac:chgData name="Thomas Weiss" userId="7f973412ae00353e" providerId="LiveId" clId="{2989281D-17D2-4996-AC54-BA100CBB0CBB}" dt="2019-02-12T07:53:27.067" v="7238" actId="478"/>
          <ac:cxnSpMkLst>
            <pc:docMk/>
            <pc:sldMk cId="3983457391" sldId="1950"/>
            <ac:cxnSpMk id="18" creationId="{871B1CEA-3A26-4ED0-AF06-92A8F94E9A90}"/>
          </ac:cxnSpMkLst>
        </pc:cxnChg>
        <pc:cxnChg chg="del">
          <ac:chgData name="Thomas Weiss" userId="7f973412ae00353e" providerId="LiveId" clId="{2989281D-17D2-4996-AC54-BA100CBB0CBB}" dt="2019-02-12T07:56:42.332" v="7247" actId="478"/>
          <ac:cxnSpMkLst>
            <pc:docMk/>
            <pc:sldMk cId="3983457391" sldId="1950"/>
            <ac:cxnSpMk id="23" creationId="{913B21DD-7F6C-44B5-BBCE-1BE5A3993008}"/>
          </ac:cxnSpMkLst>
        </pc:cxnChg>
      </pc:sldChg>
      <pc:sldChg chg="addSp delSp modSp add modAnim">
        <pc:chgData name="Thomas Weiss" userId="7f973412ae00353e" providerId="LiveId" clId="{2989281D-17D2-4996-AC54-BA100CBB0CBB}" dt="2019-02-12T08:03:56.338" v="7472" actId="1035"/>
        <pc:sldMkLst>
          <pc:docMk/>
          <pc:sldMk cId="2817916992" sldId="1951"/>
        </pc:sldMkLst>
        <pc:spChg chg="mod">
          <ac:chgData name="Thomas Weiss" userId="7f973412ae00353e" providerId="LiveId" clId="{2989281D-17D2-4996-AC54-BA100CBB0CBB}" dt="2019-02-12T07:57:35.039" v="7327" actId="1036"/>
          <ac:spMkLst>
            <pc:docMk/>
            <pc:sldMk cId="2817916992" sldId="1951"/>
            <ac:spMk id="6" creationId="{948DB405-BC48-49EC-A7AD-4E8ED1415537}"/>
          </ac:spMkLst>
        </pc:spChg>
        <pc:spChg chg="mod">
          <ac:chgData name="Thomas Weiss" userId="7f973412ae00353e" providerId="LiveId" clId="{2989281D-17D2-4996-AC54-BA100CBB0CBB}" dt="2019-02-12T07:57:35.039" v="7327" actId="1036"/>
          <ac:spMkLst>
            <pc:docMk/>
            <pc:sldMk cId="2817916992" sldId="1951"/>
            <ac:spMk id="9" creationId="{8541809F-E686-4253-88DE-35259FFBBE79}"/>
          </ac:spMkLst>
        </pc:spChg>
        <pc:spChg chg="mod">
          <ac:chgData name="Thomas Weiss" userId="7f973412ae00353e" providerId="LiveId" clId="{2989281D-17D2-4996-AC54-BA100CBB0CBB}" dt="2019-02-12T07:57:35.039" v="7327" actId="1036"/>
          <ac:spMkLst>
            <pc:docMk/>
            <pc:sldMk cId="2817916992" sldId="1951"/>
            <ac:spMk id="10" creationId="{4D1FCF2A-125C-4752-9345-8014493F4CC0}"/>
          </ac:spMkLst>
        </pc:spChg>
        <pc:spChg chg="mod">
          <ac:chgData name="Thomas Weiss" userId="7f973412ae00353e" providerId="LiveId" clId="{2989281D-17D2-4996-AC54-BA100CBB0CBB}" dt="2019-02-12T07:58:01.472" v="7344" actId="1076"/>
          <ac:spMkLst>
            <pc:docMk/>
            <pc:sldMk cId="2817916992" sldId="1951"/>
            <ac:spMk id="15" creationId="{3A9EFFE7-C7B2-4384-BB99-73964F6CE87A}"/>
          </ac:spMkLst>
        </pc:spChg>
        <pc:spChg chg="add mod">
          <ac:chgData name="Thomas Weiss" userId="7f973412ae00353e" providerId="LiveId" clId="{2989281D-17D2-4996-AC54-BA100CBB0CBB}" dt="2019-02-12T07:57:47.929" v="7338" actId="1038"/>
          <ac:spMkLst>
            <pc:docMk/>
            <pc:sldMk cId="2817916992" sldId="1951"/>
            <ac:spMk id="17" creationId="{81D036E4-2F47-4785-A8BD-8CE8D38C4506}"/>
          </ac:spMkLst>
        </pc:spChg>
        <pc:spChg chg="add mod">
          <ac:chgData name="Thomas Weiss" userId="7f973412ae00353e" providerId="LiveId" clId="{2989281D-17D2-4996-AC54-BA100CBB0CBB}" dt="2019-02-12T07:58:07.632" v="7345" actId="1076"/>
          <ac:spMkLst>
            <pc:docMk/>
            <pc:sldMk cId="2817916992" sldId="1951"/>
            <ac:spMk id="18" creationId="{7B440524-D552-4381-9E7B-2DE2F97B5CAC}"/>
          </ac:spMkLst>
        </pc:spChg>
        <pc:spChg chg="mod">
          <ac:chgData name="Thomas Weiss" userId="7f973412ae00353e" providerId="LiveId" clId="{2989281D-17D2-4996-AC54-BA100CBB0CBB}" dt="2019-02-12T07:57:35.039" v="7327" actId="1036"/>
          <ac:spMkLst>
            <pc:docMk/>
            <pc:sldMk cId="2817916992" sldId="1951"/>
            <ac:spMk id="19" creationId="{607FDEA1-C38B-4C17-8BAE-6C9075B3EADA}"/>
          </ac:spMkLst>
        </pc:spChg>
        <pc:grpChg chg="add mod">
          <ac:chgData name="Thomas Weiss" userId="7f973412ae00353e" providerId="LiveId" clId="{2989281D-17D2-4996-AC54-BA100CBB0CBB}" dt="2019-02-12T08:03:56.338" v="7472" actId="1035"/>
          <ac:grpSpMkLst>
            <pc:docMk/>
            <pc:sldMk cId="2817916992" sldId="1951"/>
            <ac:grpSpMk id="30" creationId="{B939B2E8-0E34-4378-8325-2C0BF32390DD}"/>
          </ac:grpSpMkLst>
        </pc:grpChg>
        <pc:grpChg chg="add mod">
          <ac:chgData name="Thomas Weiss" userId="7f973412ae00353e" providerId="LiveId" clId="{2989281D-17D2-4996-AC54-BA100CBB0CBB}" dt="2019-02-12T08:03:49.632" v="7453" actId="1036"/>
          <ac:grpSpMkLst>
            <pc:docMk/>
            <pc:sldMk cId="2817916992" sldId="1951"/>
            <ac:grpSpMk id="34" creationId="{4F0B52F4-F96F-4CBF-B6DB-60530A752BEF}"/>
          </ac:grpSpMkLst>
        </pc:grpChg>
        <pc:picChg chg="mod">
          <ac:chgData name="Thomas Weiss" userId="7f973412ae00353e" providerId="LiveId" clId="{2989281D-17D2-4996-AC54-BA100CBB0CBB}" dt="2019-02-12T07:57:35.039" v="7327" actId="1036"/>
          <ac:picMkLst>
            <pc:docMk/>
            <pc:sldMk cId="2817916992" sldId="1951"/>
            <ac:picMk id="5" creationId="{5EBEE518-DF68-4E47-848B-3FC7C52C8C88}"/>
          </ac:picMkLst>
        </pc:picChg>
        <pc:picChg chg="mod">
          <ac:chgData name="Thomas Weiss" userId="7f973412ae00353e" providerId="LiveId" clId="{2989281D-17D2-4996-AC54-BA100CBB0CBB}" dt="2019-02-12T07:57:35.039" v="7327" actId="1036"/>
          <ac:picMkLst>
            <pc:docMk/>
            <pc:sldMk cId="2817916992" sldId="1951"/>
            <ac:picMk id="8" creationId="{421943F1-B561-4421-970C-7C06CEECA002}"/>
          </ac:picMkLst>
        </pc:picChg>
        <pc:picChg chg="del mod">
          <ac:chgData name="Thomas Weiss" userId="7f973412ae00353e" providerId="LiveId" clId="{2989281D-17D2-4996-AC54-BA100CBB0CBB}" dt="2019-02-12T08:02:27.300" v="7351" actId="478"/>
          <ac:picMkLst>
            <pc:docMk/>
            <pc:sldMk cId="2817916992" sldId="1951"/>
            <ac:picMk id="11" creationId="{741A8583-72F0-48A4-AAE4-2305B564D228}"/>
          </ac:picMkLst>
        </pc:picChg>
        <pc:picChg chg="del mod">
          <ac:chgData name="Thomas Weiss" userId="7f973412ae00353e" providerId="LiveId" clId="{2989281D-17D2-4996-AC54-BA100CBB0CBB}" dt="2019-02-12T08:02:27.300" v="7351" actId="478"/>
          <ac:picMkLst>
            <pc:docMk/>
            <pc:sldMk cId="2817916992" sldId="1951"/>
            <ac:picMk id="12" creationId="{F1A9976B-A570-4FD6-AF42-756B87EC8BB1}"/>
          </ac:picMkLst>
        </pc:picChg>
        <pc:picChg chg="del mod">
          <ac:chgData name="Thomas Weiss" userId="7f973412ae00353e" providerId="LiveId" clId="{2989281D-17D2-4996-AC54-BA100CBB0CBB}" dt="2019-02-12T08:02:27.300" v="7351" actId="478"/>
          <ac:picMkLst>
            <pc:docMk/>
            <pc:sldMk cId="2817916992" sldId="1951"/>
            <ac:picMk id="13" creationId="{FE9C4B8B-9F38-4476-BFC4-F8C4D85B568E}"/>
          </ac:picMkLst>
        </pc:picChg>
        <pc:picChg chg="del mod">
          <ac:chgData name="Thomas Weiss" userId="7f973412ae00353e" providerId="LiveId" clId="{2989281D-17D2-4996-AC54-BA100CBB0CBB}" dt="2019-02-12T08:02:27.300" v="7351" actId="478"/>
          <ac:picMkLst>
            <pc:docMk/>
            <pc:sldMk cId="2817916992" sldId="1951"/>
            <ac:picMk id="14" creationId="{4BAFDBE5-1D51-4270-9668-4CD04F70DEE4}"/>
          </ac:picMkLst>
        </pc:picChg>
        <pc:picChg chg="add mod">
          <ac:chgData name="Thomas Weiss" userId="7f973412ae00353e" providerId="LiveId" clId="{2989281D-17D2-4996-AC54-BA100CBB0CBB}" dt="2019-02-12T07:57:35.039" v="7327" actId="1036"/>
          <ac:picMkLst>
            <pc:docMk/>
            <pc:sldMk cId="2817916992" sldId="1951"/>
            <ac:picMk id="16" creationId="{36BD2154-D448-457B-96EF-D360489431FE}"/>
          </ac:picMkLst>
        </pc:picChg>
        <pc:picChg chg="add del mod">
          <ac:chgData name="Thomas Weiss" userId="7f973412ae00353e" providerId="LiveId" clId="{2989281D-17D2-4996-AC54-BA100CBB0CBB}" dt="2019-02-12T07:57:18.215" v="7291" actId="478"/>
          <ac:picMkLst>
            <pc:docMk/>
            <pc:sldMk cId="2817916992" sldId="1951"/>
            <ac:picMk id="20" creationId="{B54ECF4C-E390-4DFD-BFAF-746532459404}"/>
          </ac:picMkLst>
        </pc:picChg>
        <pc:picChg chg="add del mod">
          <ac:chgData name="Thomas Weiss" userId="7f973412ae00353e" providerId="LiveId" clId="{2989281D-17D2-4996-AC54-BA100CBB0CBB}" dt="2019-02-12T07:57:19.302" v="7292" actId="478"/>
          <ac:picMkLst>
            <pc:docMk/>
            <pc:sldMk cId="2817916992" sldId="1951"/>
            <ac:picMk id="21" creationId="{81F389FE-BCF3-4D7B-9D09-AA39EACDE844}"/>
          </ac:picMkLst>
        </pc:picChg>
        <pc:picChg chg="del mod">
          <ac:chgData name="Thomas Weiss" userId="7f973412ae00353e" providerId="LiveId" clId="{2989281D-17D2-4996-AC54-BA100CBB0CBB}" dt="2019-02-12T08:02:27.300" v="7351" actId="478"/>
          <ac:picMkLst>
            <pc:docMk/>
            <pc:sldMk cId="2817916992" sldId="1951"/>
            <ac:picMk id="22" creationId="{3345466F-4898-4F06-BB15-43CC531386B0}"/>
          </ac:picMkLst>
        </pc:picChg>
        <pc:picChg chg="add mod">
          <ac:chgData name="Thomas Weiss" userId="7f973412ae00353e" providerId="LiveId" clId="{2989281D-17D2-4996-AC54-BA100CBB0CBB}" dt="2019-02-12T07:57:35.039" v="7327" actId="1036"/>
          <ac:picMkLst>
            <pc:docMk/>
            <pc:sldMk cId="2817916992" sldId="1951"/>
            <ac:picMk id="24" creationId="{1D0162AC-A061-46E4-ACDC-E6FF03FB4CA9}"/>
          </ac:picMkLst>
        </pc:picChg>
        <pc:picChg chg="add del mod">
          <ac:chgData name="Thomas Weiss" userId="7f973412ae00353e" providerId="LiveId" clId="{2989281D-17D2-4996-AC54-BA100CBB0CBB}" dt="2019-02-12T08:03:31.686" v="7415" actId="478"/>
          <ac:picMkLst>
            <pc:docMk/>
            <pc:sldMk cId="2817916992" sldId="1951"/>
            <ac:picMk id="25" creationId="{C7BBE8D2-FE0C-4E47-A3C1-51CA4815CE54}"/>
          </ac:picMkLst>
        </pc:picChg>
        <pc:picChg chg="add del mod">
          <ac:chgData name="Thomas Weiss" userId="7f973412ae00353e" providerId="LiveId" clId="{2989281D-17D2-4996-AC54-BA100CBB0CBB}" dt="2019-02-12T08:03:31.686" v="7415" actId="478"/>
          <ac:picMkLst>
            <pc:docMk/>
            <pc:sldMk cId="2817916992" sldId="1951"/>
            <ac:picMk id="26" creationId="{CAAD1366-2750-43A3-8187-EE819FB4458E}"/>
          </ac:picMkLst>
        </pc:picChg>
        <pc:picChg chg="add del mod">
          <ac:chgData name="Thomas Weiss" userId="7f973412ae00353e" providerId="LiveId" clId="{2989281D-17D2-4996-AC54-BA100CBB0CBB}" dt="2019-02-12T08:03:31.686" v="7415" actId="478"/>
          <ac:picMkLst>
            <pc:docMk/>
            <pc:sldMk cId="2817916992" sldId="1951"/>
            <ac:picMk id="27" creationId="{CB529A16-04A4-45FD-BC30-BAC98DBEE85C}"/>
          </ac:picMkLst>
        </pc:picChg>
        <pc:picChg chg="add del mod">
          <ac:chgData name="Thomas Weiss" userId="7f973412ae00353e" providerId="LiveId" clId="{2989281D-17D2-4996-AC54-BA100CBB0CBB}" dt="2019-02-12T08:03:31.686" v="7415" actId="478"/>
          <ac:picMkLst>
            <pc:docMk/>
            <pc:sldMk cId="2817916992" sldId="1951"/>
            <ac:picMk id="28" creationId="{525FEC9A-F3F0-42E6-8632-33FEDA5ECA06}"/>
          </ac:picMkLst>
        </pc:picChg>
        <pc:picChg chg="add del mod">
          <ac:chgData name="Thomas Weiss" userId="7f973412ae00353e" providerId="LiveId" clId="{2989281D-17D2-4996-AC54-BA100CBB0CBB}" dt="2019-02-12T08:03:31.686" v="7415" actId="478"/>
          <ac:picMkLst>
            <pc:docMk/>
            <pc:sldMk cId="2817916992" sldId="1951"/>
            <ac:picMk id="29" creationId="{726968D7-2678-4BA1-8573-E25BD11653CA}"/>
          </ac:picMkLst>
        </pc:picChg>
        <pc:cxnChg chg="mod">
          <ac:chgData name="Thomas Weiss" userId="7f973412ae00353e" providerId="LiveId" clId="{2989281D-17D2-4996-AC54-BA100CBB0CBB}" dt="2019-02-12T07:57:55.753" v="7343" actId="1076"/>
          <ac:cxnSpMkLst>
            <pc:docMk/>
            <pc:sldMk cId="2817916992" sldId="1951"/>
            <ac:cxnSpMk id="23" creationId="{913B21DD-7F6C-44B5-BBCE-1BE5A3993008}"/>
          </ac:cxnSpMkLst>
        </pc:cxnChg>
      </pc:sldChg>
      <pc:sldChg chg="modSp add ord modAnim">
        <pc:chgData name="Thomas Weiss" userId="7f973412ae00353e" providerId="LiveId" clId="{2989281D-17D2-4996-AC54-BA100CBB0CBB}" dt="2019-02-12T08:09:12.092" v="7605" actId="1035"/>
        <pc:sldMkLst>
          <pc:docMk/>
          <pc:sldMk cId="2109897230" sldId="1952"/>
        </pc:sldMkLst>
        <pc:spChg chg="mod">
          <ac:chgData name="Thomas Weiss" userId="7f973412ae00353e" providerId="LiveId" clId="{2989281D-17D2-4996-AC54-BA100CBB0CBB}" dt="2019-02-12T08:09:12.092" v="7605" actId="1035"/>
          <ac:spMkLst>
            <pc:docMk/>
            <pc:sldMk cId="2109897230" sldId="1952"/>
            <ac:spMk id="30" creationId="{55E3879D-C493-4997-B04B-1C1FFA597172}"/>
          </ac:spMkLst>
        </pc:spChg>
        <pc:spChg chg="mod">
          <ac:chgData name="Thomas Weiss" userId="7f973412ae00353e" providerId="LiveId" clId="{2989281D-17D2-4996-AC54-BA100CBB0CBB}" dt="2019-02-12T08:09:11.904" v="7604" actId="1035"/>
          <ac:spMkLst>
            <pc:docMk/>
            <pc:sldMk cId="2109897230" sldId="1952"/>
            <ac:spMk id="31" creationId="{391CDC25-6AAB-4930-8DE6-A548FB185FAD}"/>
          </ac:spMkLst>
        </pc:spChg>
      </pc:sldChg>
      <pc:sldChg chg="addSp modSp add modTransition modAnim">
        <pc:chgData name="Thomas Weiss" userId="7f973412ae00353e" providerId="LiveId" clId="{2989281D-17D2-4996-AC54-BA100CBB0CBB}" dt="2019-02-12T12:45:40.903" v="7894" actId="1076"/>
        <pc:sldMkLst>
          <pc:docMk/>
          <pc:sldMk cId="1077149698" sldId="1953"/>
        </pc:sldMkLst>
        <pc:spChg chg="mod">
          <ac:chgData name="Thomas Weiss" userId="7f973412ae00353e" providerId="LiveId" clId="{2989281D-17D2-4996-AC54-BA100CBB0CBB}" dt="2019-02-12T08:06:08.282" v="7571" actId="1037"/>
          <ac:spMkLst>
            <pc:docMk/>
            <pc:sldMk cId="1077149698" sldId="1953"/>
            <ac:spMk id="7" creationId="{D71D83E5-38AE-4C72-A906-0AFB21FE35E7}"/>
          </ac:spMkLst>
        </pc:spChg>
        <pc:spChg chg="mod">
          <ac:chgData name="Thomas Weiss" userId="7f973412ae00353e" providerId="LiveId" clId="{2989281D-17D2-4996-AC54-BA100CBB0CBB}" dt="2019-02-12T08:06:08.282" v="7571" actId="1037"/>
          <ac:spMkLst>
            <pc:docMk/>
            <pc:sldMk cId="1077149698" sldId="1953"/>
            <ac:spMk id="11" creationId="{55702382-C072-4F95-8EAD-293B75FC3B63}"/>
          </ac:spMkLst>
        </pc:spChg>
        <pc:spChg chg="add mod">
          <ac:chgData name="Thomas Weiss" userId="7f973412ae00353e" providerId="LiveId" clId="{2989281D-17D2-4996-AC54-BA100CBB0CBB}" dt="2019-02-12T08:06:08.282" v="7571" actId="1037"/>
          <ac:spMkLst>
            <pc:docMk/>
            <pc:sldMk cId="1077149698" sldId="1953"/>
            <ac:spMk id="13" creationId="{205B804E-E502-4188-8128-A228825F4A35}"/>
          </ac:spMkLst>
        </pc:spChg>
        <pc:spChg chg="add mod">
          <ac:chgData name="Thomas Weiss" userId="7f973412ae00353e" providerId="LiveId" clId="{2989281D-17D2-4996-AC54-BA100CBB0CBB}" dt="2019-02-12T12:45:40.903" v="7894" actId="1076"/>
          <ac:spMkLst>
            <pc:docMk/>
            <pc:sldMk cId="1077149698" sldId="1953"/>
            <ac:spMk id="21" creationId="{E4CE1DCD-14A0-4934-8F64-14C759CEE0A8}"/>
          </ac:spMkLst>
        </pc:spChg>
        <pc:spChg chg="mod">
          <ac:chgData name="Thomas Weiss" userId="7f973412ae00353e" providerId="LiveId" clId="{2989281D-17D2-4996-AC54-BA100CBB0CBB}" dt="2019-02-12T08:09:25.826" v="7624" actId="1035"/>
          <ac:spMkLst>
            <pc:docMk/>
            <pc:sldMk cId="1077149698" sldId="1953"/>
            <ac:spMk id="30" creationId="{55E3879D-C493-4997-B04B-1C1FFA597172}"/>
          </ac:spMkLst>
        </pc:spChg>
        <pc:spChg chg="mod">
          <ac:chgData name="Thomas Weiss" userId="7f973412ae00353e" providerId="LiveId" clId="{2989281D-17D2-4996-AC54-BA100CBB0CBB}" dt="2019-02-12T08:09:28.765" v="7638" actId="1035"/>
          <ac:spMkLst>
            <pc:docMk/>
            <pc:sldMk cId="1077149698" sldId="1953"/>
            <ac:spMk id="31" creationId="{391CDC25-6AAB-4930-8DE6-A548FB185FAD}"/>
          </ac:spMkLst>
        </pc:spChg>
        <pc:grpChg chg="add mod">
          <ac:chgData name="Thomas Weiss" userId="7f973412ae00353e" providerId="LiveId" clId="{2989281D-17D2-4996-AC54-BA100CBB0CBB}" dt="2019-02-12T08:10:33.747" v="7644" actId="1076"/>
          <ac:grpSpMkLst>
            <pc:docMk/>
            <pc:sldMk cId="1077149698" sldId="1953"/>
            <ac:grpSpMk id="16" creationId="{2DA00A73-E3CB-48A1-8722-58B04965E4E1}"/>
          </ac:grpSpMkLst>
        </pc:grpChg>
        <pc:picChg chg="mod">
          <ac:chgData name="Thomas Weiss" userId="7f973412ae00353e" providerId="LiveId" clId="{2989281D-17D2-4996-AC54-BA100CBB0CBB}" dt="2019-02-12T08:06:08.282" v="7571" actId="1037"/>
          <ac:picMkLst>
            <pc:docMk/>
            <pc:sldMk cId="1077149698" sldId="1953"/>
            <ac:picMk id="8" creationId="{186212ED-49A7-4160-8C36-D1CB062A1A5C}"/>
          </ac:picMkLst>
        </pc:picChg>
        <pc:picChg chg="mod">
          <ac:chgData name="Thomas Weiss" userId="7f973412ae00353e" providerId="LiveId" clId="{2989281D-17D2-4996-AC54-BA100CBB0CBB}" dt="2019-02-12T08:06:08.282" v="7571" actId="1037"/>
          <ac:picMkLst>
            <pc:docMk/>
            <pc:sldMk cId="1077149698" sldId="1953"/>
            <ac:picMk id="9" creationId="{81C947C0-D70B-46DA-93F0-5BE1FCD61F67}"/>
          </ac:picMkLst>
        </pc:picChg>
        <pc:picChg chg="add mod">
          <ac:chgData name="Thomas Weiss" userId="7f973412ae00353e" providerId="LiveId" clId="{2989281D-17D2-4996-AC54-BA100CBB0CBB}" dt="2019-02-12T08:06:08.282" v="7571" actId="1037"/>
          <ac:picMkLst>
            <pc:docMk/>
            <pc:sldMk cId="1077149698" sldId="1953"/>
            <ac:picMk id="12" creationId="{D219CE90-FD86-4D42-AD7E-CC2BE7AB2927}"/>
          </ac:picMkLst>
        </pc:picChg>
        <pc:picChg chg="mod">
          <ac:chgData name="Thomas Weiss" userId="7f973412ae00353e" providerId="LiveId" clId="{2989281D-17D2-4996-AC54-BA100CBB0CBB}" dt="2019-02-12T08:06:08.282" v="7571" actId="1037"/>
          <ac:picMkLst>
            <pc:docMk/>
            <pc:sldMk cId="1077149698" sldId="1953"/>
            <ac:picMk id="23" creationId="{E256D760-0C86-4F14-BF49-2F87E23EFD78}"/>
          </ac:picMkLst>
        </pc:picChg>
        <pc:cxnChg chg="add mod">
          <ac:chgData name="Thomas Weiss" userId="7f973412ae00353e" providerId="LiveId" clId="{2989281D-17D2-4996-AC54-BA100CBB0CBB}" dt="2019-02-12T08:10:53.535" v="7646" actId="108"/>
          <ac:cxnSpMkLst>
            <pc:docMk/>
            <pc:sldMk cId="1077149698" sldId="1953"/>
            <ac:cxnSpMk id="4" creationId="{CB0B4C87-4D07-43E7-9234-03F77F4D8FFF}"/>
          </ac:cxnSpMkLst>
        </pc:cxnChg>
        <pc:cxnChg chg="mod">
          <ac:chgData name="Thomas Weiss" userId="7f973412ae00353e" providerId="LiveId" clId="{2989281D-17D2-4996-AC54-BA100CBB0CBB}" dt="2019-02-12T08:06:08.282" v="7571" actId="1037"/>
          <ac:cxnSpMkLst>
            <pc:docMk/>
            <pc:sldMk cId="1077149698" sldId="1953"/>
            <ac:cxnSpMk id="5" creationId="{186174FF-EA4B-4B8B-A55F-4D8DE9A0F5F2}"/>
          </ac:cxnSpMkLst>
        </pc:cxnChg>
        <pc:cxnChg chg="add mod ord">
          <ac:chgData name="Thomas Weiss" userId="7f973412ae00353e" providerId="LiveId" clId="{2989281D-17D2-4996-AC54-BA100CBB0CBB}" dt="2019-02-12T08:11:24.687" v="7649" actId="167"/>
          <ac:cxnSpMkLst>
            <pc:docMk/>
            <pc:sldMk cId="1077149698" sldId="1953"/>
            <ac:cxnSpMk id="14" creationId="{31421AF0-A101-4110-8199-8C4B129EED96}"/>
          </ac:cxnSpMkLst>
        </pc:cxnChg>
        <pc:cxnChg chg="add mod">
          <ac:chgData name="Thomas Weiss" userId="7f973412ae00353e" providerId="LiveId" clId="{2989281D-17D2-4996-AC54-BA100CBB0CBB}" dt="2019-02-12T12:45:40.903" v="7894" actId="1076"/>
          <ac:cxnSpMkLst>
            <pc:docMk/>
            <pc:sldMk cId="1077149698" sldId="1953"/>
            <ac:cxnSpMk id="22" creationId="{90D22DB9-EB18-4D36-9EFF-9E54E0B1616D}"/>
          </ac:cxnSpMkLst>
        </pc:cxnChg>
      </pc:sldChg>
      <pc:sldChg chg="addSp delSp modSp add ord delAnim modAnim modNotesTx">
        <pc:chgData name="Thomas Weiss" userId="7f973412ae00353e" providerId="LiveId" clId="{2989281D-17D2-4996-AC54-BA100CBB0CBB}" dt="2019-02-21T04:45:35.043" v="10757" actId="20577"/>
        <pc:sldMkLst>
          <pc:docMk/>
          <pc:sldMk cId="313063549" sldId="1954"/>
        </pc:sldMkLst>
        <pc:spChg chg="mod">
          <ac:chgData name="Thomas Weiss" userId="7f973412ae00353e" providerId="LiveId" clId="{2989281D-17D2-4996-AC54-BA100CBB0CBB}" dt="2019-02-12T08:15:11.839" v="7773" actId="1035"/>
          <ac:spMkLst>
            <pc:docMk/>
            <pc:sldMk cId="313063549" sldId="1954"/>
            <ac:spMk id="24" creationId="{9F5D120F-FF36-49F3-937B-88A608A47C4E}"/>
          </ac:spMkLst>
        </pc:spChg>
        <pc:spChg chg="mod">
          <ac:chgData name="Thomas Weiss" userId="7f973412ae00353e" providerId="LiveId" clId="{2989281D-17D2-4996-AC54-BA100CBB0CBB}" dt="2019-02-12T08:20:40.581" v="7790" actId="1076"/>
          <ac:spMkLst>
            <pc:docMk/>
            <pc:sldMk cId="313063549" sldId="1954"/>
            <ac:spMk id="27" creationId="{AE532465-9FF4-48FC-9722-CAB6FE4CA500}"/>
          </ac:spMkLst>
        </pc:spChg>
        <pc:spChg chg="mod">
          <ac:chgData name="Thomas Weiss" userId="7f973412ae00353e" providerId="LiveId" clId="{2989281D-17D2-4996-AC54-BA100CBB0CBB}" dt="2019-02-12T08:15:11.839" v="7773" actId="1035"/>
          <ac:spMkLst>
            <pc:docMk/>
            <pc:sldMk cId="313063549" sldId="1954"/>
            <ac:spMk id="28" creationId="{472F2AC6-515F-4992-B882-B4821D0513D7}"/>
          </ac:spMkLst>
        </pc:spChg>
        <pc:spChg chg="mod">
          <ac:chgData name="Thomas Weiss" userId="7f973412ae00353e" providerId="LiveId" clId="{2989281D-17D2-4996-AC54-BA100CBB0CBB}" dt="2019-02-12T08:18:53.104" v="7784" actId="207"/>
          <ac:spMkLst>
            <pc:docMk/>
            <pc:sldMk cId="313063549" sldId="1954"/>
            <ac:spMk id="30" creationId="{CAC975E4-04CB-4299-BD7F-08A786648DA4}"/>
          </ac:spMkLst>
        </pc:spChg>
        <pc:spChg chg="del">
          <ac:chgData name="Thomas Weiss" userId="7f973412ae00353e" providerId="LiveId" clId="{2989281D-17D2-4996-AC54-BA100CBB0CBB}" dt="2019-02-12T08:14:18.918" v="7689" actId="478"/>
          <ac:spMkLst>
            <pc:docMk/>
            <pc:sldMk cId="313063549" sldId="1954"/>
            <ac:spMk id="38" creationId="{694FF802-E3C1-4AC6-9D68-D585A6607F9C}"/>
          </ac:spMkLst>
        </pc:spChg>
        <pc:spChg chg="del">
          <ac:chgData name="Thomas Weiss" userId="7f973412ae00353e" providerId="LiveId" clId="{2989281D-17D2-4996-AC54-BA100CBB0CBB}" dt="2019-02-12T08:14:18.918" v="7689" actId="478"/>
          <ac:spMkLst>
            <pc:docMk/>
            <pc:sldMk cId="313063549" sldId="1954"/>
            <ac:spMk id="39" creationId="{07E7C8C4-CAE4-4405-B610-A887BCA97942}"/>
          </ac:spMkLst>
        </pc:spChg>
        <pc:spChg chg="del">
          <ac:chgData name="Thomas Weiss" userId="7f973412ae00353e" providerId="LiveId" clId="{2989281D-17D2-4996-AC54-BA100CBB0CBB}" dt="2019-02-12T08:14:18.918" v="7689" actId="478"/>
          <ac:spMkLst>
            <pc:docMk/>
            <pc:sldMk cId="313063549" sldId="1954"/>
            <ac:spMk id="40" creationId="{14C9B251-19EC-443F-B6D1-30F4CA63A637}"/>
          </ac:spMkLst>
        </pc:spChg>
        <pc:spChg chg="del">
          <ac:chgData name="Thomas Weiss" userId="7f973412ae00353e" providerId="LiveId" clId="{2989281D-17D2-4996-AC54-BA100CBB0CBB}" dt="2019-02-12T08:14:27.306" v="7690" actId="478"/>
          <ac:spMkLst>
            <pc:docMk/>
            <pc:sldMk cId="313063549" sldId="1954"/>
            <ac:spMk id="46" creationId="{6A8EB4B6-84C9-4A1A-B101-9DD455D15C62}"/>
          </ac:spMkLst>
        </pc:spChg>
        <pc:spChg chg="del">
          <ac:chgData name="Thomas Weiss" userId="7f973412ae00353e" providerId="LiveId" clId="{2989281D-17D2-4996-AC54-BA100CBB0CBB}" dt="2019-02-12T08:14:07.073" v="7688" actId="478"/>
          <ac:spMkLst>
            <pc:docMk/>
            <pc:sldMk cId="313063549" sldId="1954"/>
            <ac:spMk id="64" creationId="{464D9D6C-28C2-4E50-84A7-910DE2FF87D4}"/>
          </ac:spMkLst>
        </pc:spChg>
        <pc:spChg chg="add mod">
          <ac:chgData name="Thomas Weiss" userId="7f973412ae00353e" providerId="LiveId" clId="{2989281D-17D2-4996-AC54-BA100CBB0CBB}" dt="2019-02-12T08:15:11.839" v="7773" actId="1035"/>
          <ac:spMkLst>
            <pc:docMk/>
            <pc:sldMk cId="313063549" sldId="1954"/>
            <ac:spMk id="66" creationId="{E8BA1EC5-44A6-4A34-B84F-469A5B6B77CA}"/>
          </ac:spMkLst>
        </pc:spChg>
        <pc:spChg chg="add mod">
          <ac:chgData name="Thomas Weiss" userId="7f973412ae00353e" providerId="LiveId" clId="{2989281D-17D2-4996-AC54-BA100CBB0CBB}" dt="2019-02-12T08:15:11.839" v="7773" actId="1035"/>
          <ac:spMkLst>
            <pc:docMk/>
            <pc:sldMk cId="313063549" sldId="1954"/>
            <ac:spMk id="70" creationId="{1414B6CE-E38C-4019-9B43-06F9FC25F1F5}"/>
          </ac:spMkLst>
        </pc:spChg>
        <pc:spChg chg="mod">
          <ac:chgData name="Thomas Weiss" userId="7f973412ae00353e" providerId="LiveId" clId="{2989281D-17D2-4996-AC54-BA100CBB0CBB}" dt="2019-02-12T08:15:11.839" v="7773" actId="1035"/>
          <ac:spMkLst>
            <pc:docMk/>
            <pc:sldMk cId="313063549" sldId="1954"/>
            <ac:spMk id="83" creationId="{474A37A8-FD4A-4BBD-8A8B-FE2C8900F48F}"/>
          </ac:spMkLst>
        </pc:spChg>
        <pc:spChg chg="add del">
          <ac:chgData name="Thomas Weiss" userId="7f973412ae00353e" providerId="LiveId" clId="{2989281D-17D2-4996-AC54-BA100CBB0CBB}" dt="2019-02-12T08:20:10.257" v="7786"/>
          <ac:spMkLst>
            <pc:docMk/>
            <pc:sldMk cId="313063549" sldId="1954"/>
            <ac:spMk id="85" creationId="{F98E1F1E-2537-4A31-B308-53D4806319A7}"/>
          </ac:spMkLst>
        </pc:spChg>
        <pc:spChg chg="add mod ord">
          <ac:chgData name="Thomas Weiss" userId="7f973412ae00353e" providerId="LiveId" clId="{2989281D-17D2-4996-AC54-BA100CBB0CBB}" dt="2019-02-12T08:20:58.641" v="7796" actId="1076"/>
          <ac:spMkLst>
            <pc:docMk/>
            <pc:sldMk cId="313063549" sldId="1954"/>
            <ac:spMk id="86" creationId="{F6802820-5338-46F4-BCDC-0AE728899D26}"/>
          </ac:spMkLst>
        </pc:spChg>
        <pc:grpChg chg="add mod">
          <ac:chgData name="Thomas Weiss" userId="7f973412ae00353e" providerId="LiveId" clId="{2989281D-17D2-4996-AC54-BA100CBB0CBB}" dt="2019-02-12T08:21:59.306" v="7803" actId="1076"/>
          <ac:grpSpMkLst>
            <pc:docMk/>
            <pc:sldMk cId="313063549" sldId="1954"/>
            <ac:grpSpMk id="87" creationId="{C39A2A87-BB5D-4E5A-A107-9FA331894CAA}"/>
          </ac:grpSpMkLst>
        </pc:grpChg>
        <pc:picChg chg="mod">
          <ac:chgData name="Thomas Weiss" userId="7f973412ae00353e" providerId="LiveId" clId="{2989281D-17D2-4996-AC54-BA100CBB0CBB}" dt="2019-02-12T08:15:11.839" v="7773" actId="1035"/>
          <ac:picMkLst>
            <pc:docMk/>
            <pc:sldMk cId="313063549" sldId="1954"/>
            <ac:picMk id="19" creationId="{0559CAC9-523A-46F7-AFA2-6A25B9030FBE}"/>
          </ac:picMkLst>
        </pc:picChg>
        <pc:picChg chg="mod">
          <ac:chgData name="Thomas Weiss" userId="7f973412ae00353e" providerId="LiveId" clId="{2989281D-17D2-4996-AC54-BA100CBB0CBB}" dt="2019-02-12T08:15:11.839" v="7773" actId="1035"/>
          <ac:picMkLst>
            <pc:docMk/>
            <pc:sldMk cId="313063549" sldId="1954"/>
            <ac:picMk id="26" creationId="{2AAC0DCC-C820-458F-AC1E-F4D2E5834FE0}"/>
          </ac:picMkLst>
        </pc:picChg>
        <pc:picChg chg="del">
          <ac:chgData name="Thomas Weiss" userId="7f973412ae00353e" providerId="LiveId" clId="{2989281D-17D2-4996-AC54-BA100CBB0CBB}" dt="2019-02-12T08:14:18.918" v="7689" actId="478"/>
          <ac:picMkLst>
            <pc:docMk/>
            <pc:sldMk cId="313063549" sldId="1954"/>
            <ac:picMk id="45" creationId="{ECBEC2C6-BC40-463B-84CA-35E9AAFAEE20}"/>
          </ac:picMkLst>
        </pc:picChg>
        <pc:picChg chg="add mod">
          <ac:chgData name="Thomas Weiss" userId="7f973412ae00353e" providerId="LiveId" clId="{2989281D-17D2-4996-AC54-BA100CBB0CBB}" dt="2019-02-12T08:15:11.839" v="7773" actId="1035"/>
          <ac:picMkLst>
            <pc:docMk/>
            <pc:sldMk cId="313063549" sldId="1954"/>
            <ac:picMk id="65" creationId="{30B3851D-FD3B-40A0-B415-E8F8050D7144}"/>
          </ac:picMkLst>
        </pc:picChg>
        <pc:cxnChg chg="del mod">
          <ac:chgData name="Thomas Weiss" userId="7f973412ae00353e" providerId="LiveId" clId="{2989281D-17D2-4996-AC54-BA100CBB0CBB}" dt="2019-02-12T08:14:18.918" v="7689" actId="478"/>
          <ac:cxnSpMkLst>
            <pc:docMk/>
            <pc:sldMk cId="313063549" sldId="1954"/>
            <ac:cxnSpMk id="29" creationId="{CA2EAEB3-40F6-4518-BEA5-3CE85D903E45}"/>
          </ac:cxnSpMkLst>
        </pc:cxnChg>
        <pc:cxnChg chg="mod">
          <ac:chgData name="Thomas Weiss" userId="7f973412ae00353e" providerId="LiveId" clId="{2989281D-17D2-4996-AC54-BA100CBB0CBB}" dt="2019-02-12T08:15:11.839" v="7773" actId="1035"/>
          <ac:cxnSpMkLst>
            <pc:docMk/>
            <pc:sldMk cId="313063549" sldId="1954"/>
            <ac:cxnSpMk id="41" creationId="{B09887F2-AAEF-4EB8-BEB5-1811EE6D529C}"/>
          </ac:cxnSpMkLst>
        </pc:cxnChg>
        <pc:cxnChg chg="del mod">
          <ac:chgData name="Thomas Weiss" userId="7f973412ae00353e" providerId="LiveId" clId="{2989281D-17D2-4996-AC54-BA100CBB0CBB}" dt="2019-02-12T08:14:18.918" v="7689" actId="478"/>
          <ac:cxnSpMkLst>
            <pc:docMk/>
            <pc:sldMk cId="313063549" sldId="1954"/>
            <ac:cxnSpMk id="42" creationId="{46BFB9C1-45AA-4A49-A69F-4E2266FBE336}"/>
          </ac:cxnSpMkLst>
        </pc:cxnChg>
        <pc:cxnChg chg="del mod">
          <ac:chgData name="Thomas Weiss" userId="7f973412ae00353e" providerId="LiveId" clId="{2989281D-17D2-4996-AC54-BA100CBB0CBB}" dt="2019-02-12T08:14:18.918" v="7689" actId="478"/>
          <ac:cxnSpMkLst>
            <pc:docMk/>
            <pc:sldMk cId="313063549" sldId="1954"/>
            <ac:cxnSpMk id="43" creationId="{9FAE621B-5A94-484D-B885-83160A9094E3}"/>
          </ac:cxnSpMkLst>
        </pc:cxnChg>
        <pc:cxnChg chg="del mod">
          <ac:chgData name="Thomas Weiss" userId="7f973412ae00353e" providerId="LiveId" clId="{2989281D-17D2-4996-AC54-BA100CBB0CBB}" dt="2019-02-12T08:14:18.918" v="7689" actId="478"/>
          <ac:cxnSpMkLst>
            <pc:docMk/>
            <pc:sldMk cId="313063549" sldId="1954"/>
            <ac:cxnSpMk id="60" creationId="{D8202708-20C4-46DE-A4D5-0F54B68DA052}"/>
          </ac:cxnSpMkLst>
        </pc:cxnChg>
        <pc:cxnChg chg="del mod">
          <ac:chgData name="Thomas Weiss" userId="7f973412ae00353e" providerId="LiveId" clId="{2989281D-17D2-4996-AC54-BA100CBB0CBB}" dt="2019-02-12T08:14:18.918" v="7689" actId="478"/>
          <ac:cxnSpMkLst>
            <pc:docMk/>
            <pc:sldMk cId="313063549" sldId="1954"/>
            <ac:cxnSpMk id="62" creationId="{1A63A7B0-3224-4669-BB7A-E446952114D5}"/>
          </ac:cxnSpMkLst>
        </pc:cxnChg>
        <pc:cxnChg chg="add mod">
          <ac:chgData name="Thomas Weiss" userId="7f973412ae00353e" providerId="LiveId" clId="{2989281D-17D2-4996-AC54-BA100CBB0CBB}" dt="2019-02-12T08:17:13.367" v="7776" actId="14100"/>
          <ac:cxnSpMkLst>
            <pc:docMk/>
            <pc:sldMk cId="313063549" sldId="1954"/>
            <ac:cxnSpMk id="84" creationId="{DBBB4C08-2B6D-4E30-879D-ABE2394CBAAA}"/>
          </ac:cxnSpMkLst>
        </pc:cxnChg>
      </pc:sldChg>
      <pc:sldChg chg="addSp delSp modSp add delAnim modAnim">
        <pc:chgData name="Thomas Weiss" userId="7f973412ae00353e" providerId="LiveId" clId="{2989281D-17D2-4996-AC54-BA100CBB0CBB}" dt="2019-02-13T03:26:40.235" v="8262" actId="29295"/>
        <pc:sldMkLst>
          <pc:docMk/>
          <pc:sldMk cId="4103820889" sldId="1955"/>
        </pc:sldMkLst>
        <pc:spChg chg="mod">
          <ac:chgData name="Thomas Weiss" userId="7f973412ae00353e" providerId="LiveId" clId="{2989281D-17D2-4996-AC54-BA100CBB0CBB}" dt="2019-02-13T03:21:37.284" v="7919" actId="20577"/>
          <ac:spMkLst>
            <pc:docMk/>
            <pc:sldMk cId="4103820889" sldId="1955"/>
            <ac:spMk id="2" creationId="{51D3DAA5-F964-47D2-86FF-F3F4F64D2836}"/>
          </ac:spMkLst>
        </pc:spChg>
        <pc:spChg chg="add mod">
          <ac:chgData name="Thomas Weiss" userId="7f973412ae00353e" providerId="LiveId" clId="{2989281D-17D2-4996-AC54-BA100CBB0CBB}" dt="2019-02-13T03:25:27.903" v="7965" actId="1076"/>
          <ac:spMkLst>
            <pc:docMk/>
            <pc:sldMk cId="4103820889" sldId="1955"/>
            <ac:spMk id="4" creationId="{773F2FEA-3DCB-40BF-A399-BA29437D4D6C}"/>
          </ac:spMkLst>
        </pc:spChg>
        <pc:spChg chg="add mod">
          <ac:chgData name="Thomas Weiss" userId="7f973412ae00353e" providerId="LiveId" clId="{2989281D-17D2-4996-AC54-BA100CBB0CBB}" dt="2019-02-13T03:25:27.903" v="7965" actId="1076"/>
          <ac:spMkLst>
            <pc:docMk/>
            <pc:sldMk cId="4103820889" sldId="1955"/>
            <ac:spMk id="6" creationId="{913DCEBD-4E51-4855-B8C2-CAA9322845C2}"/>
          </ac:spMkLst>
        </pc:spChg>
        <pc:spChg chg="add del">
          <ac:chgData name="Thomas Weiss" userId="7f973412ae00353e" providerId="LiveId" clId="{2989281D-17D2-4996-AC54-BA100CBB0CBB}" dt="2019-02-13T03:22:12.118" v="7921" actId="478"/>
          <ac:spMkLst>
            <pc:docMk/>
            <pc:sldMk cId="4103820889" sldId="1955"/>
            <ac:spMk id="7" creationId="{2BF75EA4-60B0-41E1-B8C3-289804E448BF}"/>
          </ac:spMkLst>
        </pc:spChg>
        <pc:spChg chg="add del">
          <ac:chgData name="Thomas Weiss" userId="7f973412ae00353e" providerId="LiveId" clId="{2989281D-17D2-4996-AC54-BA100CBB0CBB}" dt="2019-02-13T03:22:12.118" v="7921" actId="478"/>
          <ac:spMkLst>
            <pc:docMk/>
            <pc:sldMk cId="4103820889" sldId="1955"/>
            <ac:spMk id="8" creationId="{178A7C63-CC5B-4077-9BD5-F17BD3C2EAB3}"/>
          </ac:spMkLst>
        </pc:spChg>
        <pc:spChg chg="add mod">
          <ac:chgData name="Thomas Weiss" userId="7f973412ae00353e" providerId="LiveId" clId="{2989281D-17D2-4996-AC54-BA100CBB0CBB}" dt="2019-02-13T03:25:27.903" v="7965" actId="1076"/>
          <ac:spMkLst>
            <pc:docMk/>
            <pc:sldMk cId="4103820889" sldId="1955"/>
            <ac:spMk id="10" creationId="{6C6CA4B1-F72E-4BE6-9B6E-684DC55AE768}"/>
          </ac:spMkLst>
        </pc:spChg>
        <pc:spChg chg="add del">
          <ac:chgData name="Thomas Weiss" userId="7f973412ae00353e" providerId="LiveId" clId="{2989281D-17D2-4996-AC54-BA100CBB0CBB}" dt="2019-02-13T03:22:12.118" v="7921" actId="478"/>
          <ac:spMkLst>
            <pc:docMk/>
            <pc:sldMk cId="4103820889" sldId="1955"/>
            <ac:spMk id="11" creationId="{9BA1511F-F89D-43C9-A9BE-2A5E7F099127}"/>
          </ac:spMkLst>
        </pc:spChg>
        <pc:spChg chg="add mod">
          <ac:chgData name="Thomas Weiss" userId="7f973412ae00353e" providerId="LiveId" clId="{2989281D-17D2-4996-AC54-BA100CBB0CBB}" dt="2019-02-13T03:25:27.903" v="7965" actId="1076"/>
          <ac:spMkLst>
            <pc:docMk/>
            <pc:sldMk cId="4103820889" sldId="1955"/>
            <ac:spMk id="20" creationId="{490D46A8-B112-4B2B-B924-0D9E1AF627AB}"/>
          </ac:spMkLst>
        </pc:spChg>
        <pc:spChg chg="add mod">
          <ac:chgData name="Thomas Weiss" userId="7f973412ae00353e" providerId="LiveId" clId="{2989281D-17D2-4996-AC54-BA100CBB0CBB}" dt="2019-02-13T03:25:27.903" v="7965" actId="1076"/>
          <ac:spMkLst>
            <pc:docMk/>
            <pc:sldMk cId="4103820889" sldId="1955"/>
            <ac:spMk id="21" creationId="{AA5B06E7-1D36-43EC-9952-0BD074C1C8A2}"/>
          </ac:spMkLst>
        </pc:spChg>
        <pc:spChg chg="add mod">
          <ac:chgData name="Thomas Weiss" userId="7f973412ae00353e" providerId="LiveId" clId="{2989281D-17D2-4996-AC54-BA100CBB0CBB}" dt="2019-02-13T03:25:27.903" v="7965" actId="1076"/>
          <ac:spMkLst>
            <pc:docMk/>
            <pc:sldMk cId="4103820889" sldId="1955"/>
            <ac:spMk id="22" creationId="{644BD221-DBD1-45D2-A7AC-B1B5FC9C4FD0}"/>
          </ac:spMkLst>
        </pc:spChg>
        <pc:spChg chg="add mod">
          <ac:chgData name="Thomas Weiss" userId="7f973412ae00353e" providerId="LiveId" clId="{2989281D-17D2-4996-AC54-BA100CBB0CBB}" dt="2019-02-13T03:25:27.903" v="7965" actId="1076"/>
          <ac:spMkLst>
            <pc:docMk/>
            <pc:sldMk cId="4103820889" sldId="1955"/>
            <ac:spMk id="23" creationId="{F0979951-5D73-4532-B445-C783EB4E3BF5}"/>
          </ac:spMkLst>
        </pc:spChg>
        <pc:spChg chg="add mod">
          <ac:chgData name="Thomas Weiss" userId="7f973412ae00353e" providerId="LiveId" clId="{2989281D-17D2-4996-AC54-BA100CBB0CBB}" dt="2019-02-13T03:25:27.903" v="7965" actId="1076"/>
          <ac:spMkLst>
            <pc:docMk/>
            <pc:sldMk cId="4103820889" sldId="1955"/>
            <ac:spMk id="24" creationId="{3A02A6F5-0765-45A9-8A61-76B73BCD9C49}"/>
          </ac:spMkLst>
        </pc:spChg>
        <pc:spChg chg="add mod">
          <ac:chgData name="Thomas Weiss" userId="7f973412ae00353e" providerId="LiveId" clId="{2989281D-17D2-4996-AC54-BA100CBB0CBB}" dt="2019-02-13T03:25:27.903" v="7965" actId="1076"/>
          <ac:spMkLst>
            <pc:docMk/>
            <pc:sldMk cId="4103820889" sldId="1955"/>
            <ac:spMk id="25" creationId="{8818B840-19A6-4EB9-8145-AE5E7B2CDF20}"/>
          </ac:spMkLst>
        </pc:spChg>
        <pc:grpChg chg="add del mod">
          <ac:chgData name="Thomas Weiss" userId="7f973412ae00353e" providerId="LiveId" clId="{2989281D-17D2-4996-AC54-BA100CBB0CBB}" dt="2019-02-13T03:25:44.746" v="7967" actId="165"/>
          <ac:grpSpMkLst>
            <pc:docMk/>
            <pc:sldMk cId="4103820889" sldId="1955"/>
            <ac:grpSpMk id="13" creationId="{E06B44B5-A25E-4A63-8BC4-823F023F4A12}"/>
          </ac:grpSpMkLst>
        </pc:grpChg>
        <pc:grpChg chg="add del mod">
          <ac:chgData name="Thomas Weiss" userId="7f973412ae00353e" providerId="LiveId" clId="{2989281D-17D2-4996-AC54-BA100CBB0CBB}" dt="2019-02-13T03:25:41.632" v="7966" actId="165"/>
          <ac:grpSpMkLst>
            <pc:docMk/>
            <pc:sldMk cId="4103820889" sldId="1955"/>
            <ac:grpSpMk id="17" creationId="{89C34B01-5A00-4264-A1B0-D682F24B374E}"/>
          </ac:grpSpMkLst>
        </pc:grpChg>
        <pc:picChg chg="add mod">
          <ac:chgData name="Thomas Weiss" userId="7f973412ae00353e" providerId="LiveId" clId="{2989281D-17D2-4996-AC54-BA100CBB0CBB}" dt="2019-02-13T03:25:27.903" v="7965" actId="1076"/>
          <ac:picMkLst>
            <pc:docMk/>
            <pc:sldMk cId="4103820889" sldId="1955"/>
            <ac:picMk id="3" creationId="{E7CC52E0-7AB3-4377-991A-F6A48921365E}"/>
          </ac:picMkLst>
        </pc:picChg>
        <pc:picChg chg="add mod">
          <ac:chgData name="Thomas Weiss" userId="7f973412ae00353e" providerId="LiveId" clId="{2989281D-17D2-4996-AC54-BA100CBB0CBB}" dt="2019-02-13T03:25:27.903" v="7965" actId="1076"/>
          <ac:picMkLst>
            <pc:docMk/>
            <pc:sldMk cId="4103820889" sldId="1955"/>
            <ac:picMk id="5" creationId="{D941FCAC-D04A-4A4F-9550-4BAAEDDEC089}"/>
          </ac:picMkLst>
        </pc:picChg>
        <pc:picChg chg="add mod">
          <ac:chgData name="Thomas Weiss" userId="7f973412ae00353e" providerId="LiveId" clId="{2989281D-17D2-4996-AC54-BA100CBB0CBB}" dt="2019-02-13T03:25:27.903" v="7965" actId="1076"/>
          <ac:picMkLst>
            <pc:docMk/>
            <pc:sldMk cId="4103820889" sldId="1955"/>
            <ac:picMk id="9" creationId="{224D7DC4-8041-415B-88D7-639AC6518F54}"/>
          </ac:picMkLst>
        </pc:picChg>
        <pc:picChg chg="add mod">
          <ac:chgData name="Thomas Weiss" userId="7f973412ae00353e" providerId="LiveId" clId="{2989281D-17D2-4996-AC54-BA100CBB0CBB}" dt="2019-02-13T03:25:27.903" v="7965" actId="1076"/>
          <ac:picMkLst>
            <pc:docMk/>
            <pc:sldMk cId="4103820889" sldId="1955"/>
            <ac:picMk id="12" creationId="{8CF3A1BA-2268-4BA1-9C5C-C315F72975CE}"/>
          </ac:picMkLst>
        </pc:picChg>
        <pc:picChg chg="mod topLvl">
          <ac:chgData name="Thomas Weiss" userId="7f973412ae00353e" providerId="LiveId" clId="{2989281D-17D2-4996-AC54-BA100CBB0CBB}" dt="2019-02-13T03:25:44.746" v="7967" actId="165"/>
          <ac:picMkLst>
            <pc:docMk/>
            <pc:sldMk cId="4103820889" sldId="1955"/>
            <ac:picMk id="14" creationId="{80A90ADE-ACCD-4D91-9028-7FBF4E23E814}"/>
          </ac:picMkLst>
        </pc:picChg>
        <pc:picChg chg="mod topLvl">
          <ac:chgData name="Thomas Weiss" userId="7f973412ae00353e" providerId="LiveId" clId="{2989281D-17D2-4996-AC54-BA100CBB0CBB}" dt="2019-02-13T03:25:44.746" v="7967" actId="165"/>
          <ac:picMkLst>
            <pc:docMk/>
            <pc:sldMk cId="4103820889" sldId="1955"/>
            <ac:picMk id="15" creationId="{5D35CAE6-91D1-4F60-BB32-A7753E878093}"/>
          </ac:picMkLst>
        </pc:picChg>
        <pc:picChg chg="mod topLvl">
          <ac:chgData name="Thomas Weiss" userId="7f973412ae00353e" providerId="LiveId" clId="{2989281D-17D2-4996-AC54-BA100CBB0CBB}" dt="2019-02-13T03:25:44.746" v="7967" actId="165"/>
          <ac:picMkLst>
            <pc:docMk/>
            <pc:sldMk cId="4103820889" sldId="1955"/>
            <ac:picMk id="16" creationId="{44ECCEF2-A38A-43D9-9EB9-1CA947E96E54}"/>
          </ac:picMkLst>
        </pc:picChg>
        <pc:picChg chg="mod topLvl">
          <ac:chgData name="Thomas Weiss" userId="7f973412ae00353e" providerId="LiveId" clId="{2989281D-17D2-4996-AC54-BA100CBB0CBB}" dt="2019-02-13T03:25:41.632" v="7966" actId="165"/>
          <ac:picMkLst>
            <pc:docMk/>
            <pc:sldMk cId="4103820889" sldId="1955"/>
            <ac:picMk id="18" creationId="{850DB409-D83B-45F4-B353-E48F7E649684}"/>
          </ac:picMkLst>
        </pc:picChg>
        <pc:picChg chg="mod topLvl">
          <ac:chgData name="Thomas Weiss" userId="7f973412ae00353e" providerId="LiveId" clId="{2989281D-17D2-4996-AC54-BA100CBB0CBB}" dt="2019-02-13T03:26:40.235" v="8262" actId="29295"/>
          <ac:picMkLst>
            <pc:docMk/>
            <pc:sldMk cId="4103820889" sldId="1955"/>
            <ac:picMk id="19" creationId="{12BA806A-6042-474E-BA7B-E07FF3F86CA0}"/>
          </ac:picMkLst>
        </pc:picChg>
      </pc:sldChg>
      <pc:sldChg chg="addSp delSp modSp add modTransition modAnim">
        <pc:chgData name="Thomas Weiss" userId="7f973412ae00353e" providerId="LiveId" clId="{2989281D-17D2-4996-AC54-BA100CBB0CBB}" dt="2019-02-17T07:12:21.702" v="10364"/>
        <pc:sldMkLst>
          <pc:docMk/>
          <pc:sldMk cId="1065124907" sldId="1956"/>
        </pc:sldMkLst>
        <pc:spChg chg="mod">
          <ac:chgData name="Thomas Weiss" userId="7f973412ae00353e" providerId="LiveId" clId="{2989281D-17D2-4996-AC54-BA100CBB0CBB}" dt="2019-02-13T08:10:15.494" v="8494" actId="1076"/>
          <ac:spMkLst>
            <pc:docMk/>
            <pc:sldMk cId="1065124907" sldId="1956"/>
            <ac:spMk id="4" creationId="{773F2FEA-3DCB-40BF-A399-BA29437D4D6C}"/>
          </ac:spMkLst>
        </pc:spChg>
        <pc:spChg chg="mod">
          <ac:chgData name="Thomas Weiss" userId="7f973412ae00353e" providerId="LiveId" clId="{2989281D-17D2-4996-AC54-BA100CBB0CBB}" dt="2019-02-13T08:10:15.494" v="8494" actId="1076"/>
          <ac:spMkLst>
            <pc:docMk/>
            <pc:sldMk cId="1065124907" sldId="1956"/>
            <ac:spMk id="6" creationId="{913DCEBD-4E51-4855-B8C2-CAA9322845C2}"/>
          </ac:spMkLst>
        </pc:spChg>
        <pc:spChg chg="mod">
          <ac:chgData name="Thomas Weiss" userId="7f973412ae00353e" providerId="LiveId" clId="{2989281D-17D2-4996-AC54-BA100CBB0CBB}" dt="2019-02-13T08:10:15.494" v="8494" actId="1076"/>
          <ac:spMkLst>
            <pc:docMk/>
            <pc:sldMk cId="1065124907" sldId="1956"/>
            <ac:spMk id="10" creationId="{6C6CA4B1-F72E-4BE6-9B6E-684DC55AE768}"/>
          </ac:spMkLst>
        </pc:spChg>
        <pc:spChg chg="del">
          <ac:chgData name="Thomas Weiss" userId="7f973412ae00353e" providerId="LiveId" clId="{2989281D-17D2-4996-AC54-BA100CBB0CBB}" dt="2019-02-13T03:27:20.573" v="8264" actId="478"/>
          <ac:spMkLst>
            <pc:docMk/>
            <pc:sldMk cId="1065124907" sldId="1956"/>
            <ac:spMk id="20" creationId="{490D46A8-B112-4B2B-B924-0D9E1AF627AB}"/>
          </ac:spMkLst>
        </pc:spChg>
        <pc:spChg chg="del">
          <ac:chgData name="Thomas Weiss" userId="7f973412ae00353e" providerId="LiveId" clId="{2989281D-17D2-4996-AC54-BA100CBB0CBB}" dt="2019-02-13T03:27:21.999" v="8265" actId="478"/>
          <ac:spMkLst>
            <pc:docMk/>
            <pc:sldMk cId="1065124907" sldId="1956"/>
            <ac:spMk id="21" creationId="{AA5B06E7-1D36-43EC-9952-0BD074C1C8A2}"/>
          </ac:spMkLst>
        </pc:spChg>
        <pc:spChg chg="del">
          <ac:chgData name="Thomas Weiss" userId="7f973412ae00353e" providerId="LiveId" clId="{2989281D-17D2-4996-AC54-BA100CBB0CBB}" dt="2019-02-13T03:27:20.573" v="8264" actId="478"/>
          <ac:spMkLst>
            <pc:docMk/>
            <pc:sldMk cId="1065124907" sldId="1956"/>
            <ac:spMk id="22" creationId="{644BD221-DBD1-45D2-A7AC-B1B5FC9C4FD0}"/>
          </ac:spMkLst>
        </pc:spChg>
        <pc:spChg chg="del">
          <ac:chgData name="Thomas Weiss" userId="7f973412ae00353e" providerId="LiveId" clId="{2989281D-17D2-4996-AC54-BA100CBB0CBB}" dt="2019-02-13T03:27:23.331" v="8266" actId="478"/>
          <ac:spMkLst>
            <pc:docMk/>
            <pc:sldMk cId="1065124907" sldId="1956"/>
            <ac:spMk id="23" creationId="{F0979951-5D73-4532-B445-C783EB4E3BF5}"/>
          </ac:spMkLst>
        </pc:spChg>
        <pc:spChg chg="del">
          <ac:chgData name="Thomas Weiss" userId="7f973412ae00353e" providerId="LiveId" clId="{2989281D-17D2-4996-AC54-BA100CBB0CBB}" dt="2019-02-13T03:27:21.999" v="8265" actId="478"/>
          <ac:spMkLst>
            <pc:docMk/>
            <pc:sldMk cId="1065124907" sldId="1956"/>
            <ac:spMk id="24" creationId="{3A02A6F5-0765-45A9-8A61-76B73BCD9C49}"/>
          </ac:spMkLst>
        </pc:spChg>
        <pc:spChg chg="del">
          <ac:chgData name="Thomas Weiss" userId="7f973412ae00353e" providerId="LiveId" clId="{2989281D-17D2-4996-AC54-BA100CBB0CBB}" dt="2019-02-13T03:27:21.999" v="8265" actId="478"/>
          <ac:spMkLst>
            <pc:docMk/>
            <pc:sldMk cId="1065124907" sldId="1956"/>
            <ac:spMk id="25" creationId="{8818B840-19A6-4EB9-8145-AE5E7B2CDF20}"/>
          </ac:spMkLst>
        </pc:spChg>
        <pc:spChg chg="add mod">
          <ac:chgData name="Thomas Weiss" userId="7f973412ae00353e" providerId="LiveId" clId="{2989281D-17D2-4996-AC54-BA100CBB0CBB}" dt="2019-02-13T08:10:15.494" v="8494" actId="1076"/>
          <ac:spMkLst>
            <pc:docMk/>
            <pc:sldMk cId="1065124907" sldId="1956"/>
            <ac:spMk id="53" creationId="{C30422AE-7453-4BB6-AC6B-48D151E69DF3}"/>
          </ac:spMkLst>
        </pc:spChg>
        <pc:spChg chg="add mod">
          <ac:chgData name="Thomas Weiss" userId="7f973412ae00353e" providerId="LiveId" clId="{2989281D-17D2-4996-AC54-BA100CBB0CBB}" dt="2019-02-13T08:10:15.494" v="8494" actId="1076"/>
          <ac:spMkLst>
            <pc:docMk/>
            <pc:sldMk cId="1065124907" sldId="1956"/>
            <ac:spMk id="67" creationId="{6564AD5E-C978-472C-A7CB-DB7D9B18EAB2}"/>
          </ac:spMkLst>
        </pc:spChg>
        <pc:spChg chg="add mod">
          <ac:chgData name="Thomas Weiss" userId="7f973412ae00353e" providerId="LiveId" clId="{2989281D-17D2-4996-AC54-BA100CBB0CBB}" dt="2019-02-13T08:10:15.494" v="8494" actId="1076"/>
          <ac:spMkLst>
            <pc:docMk/>
            <pc:sldMk cId="1065124907" sldId="1956"/>
            <ac:spMk id="68" creationId="{EC66D191-6EF9-428B-AB38-21004111B03D}"/>
          </ac:spMkLst>
        </pc:spChg>
        <pc:spChg chg="add mod">
          <ac:chgData name="Thomas Weiss" userId="7f973412ae00353e" providerId="LiveId" clId="{2989281D-17D2-4996-AC54-BA100CBB0CBB}" dt="2019-02-13T08:11:50.688" v="8518" actId="1076"/>
          <ac:spMkLst>
            <pc:docMk/>
            <pc:sldMk cId="1065124907" sldId="1956"/>
            <ac:spMk id="98" creationId="{BF485743-37BD-4B99-BA27-90262AEA5C67}"/>
          </ac:spMkLst>
        </pc:spChg>
        <pc:grpChg chg="add mod">
          <ac:chgData name="Thomas Weiss" userId="7f973412ae00353e" providerId="LiveId" clId="{2989281D-17D2-4996-AC54-BA100CBB0CBB}" dt="2019-02-13T08:10:15.494" v="8494" actId="1076"/>
          <ac:grpSpMkLst>
            <pc:docMk/>
            <pc:sldMk cId="1065124907" sldId="1956"/>
            <ac:grpSpMk id="55" creationId="{9D0C2E5C-7E5C-426F-929E-B3B87E97E762}"/>
          </ac:grpSpMkLst>
        </pc:grpChg>
        <pc:picChg chg="mod">
          <ac:chgData name="Thomas Weiss" userId="7f973412ae00353e" providerId="LiveId" clId="{2989281D-17D2-4996-AC54-BA100CBB0CBB}" dt="2019-02-13T08:10:15.494" v="8494" actId="1076"/>
          <ac:picMkLst>
            <pc:docMk/>
            <pc:sldMk cId="1065124907" sldId="1956"/>
            <ac:picMk id="3" creationId="{E7CC52E0-7AB3-4377-991A-F6A48921365E}"/>
          </ac:picMkLst>
        </pc:picChg>
        <pc:picChg chg="mod">
          <ac:chgData name="Thomas Weiss" userId="7f973412ae00353e" providerId="LiveId" clId="{2989281D-17D2-4996-AC54-BA100CBB0CBB}" dt="2019-02-13T08:10:15.494" v="8494" actId="1076"/>
          <ac:picMkLst>
            <pc:docMk/>
            <pc:sldMk cId="1065124907" sldId="1956"/>
            <ac:picMk id="5" creationId="{D941FCAC-D04A-4A4F-9550-4BAAEDDEC089}"/>
          </ac:picMkLst>
        </pc:picChg>
        <pc:picChg chg="mod">
          <ac:chgData name="Thomas Weiss" userId="7f973412ae00353e" providerId="LiveId" clId="{2989281D-17D2-4996-AC54-BA100CBB0CBB}" dt="2019-02-13T08:10:15.494" v="8494" actId="1076"/>
          <ac:picMkLst>
            <pc:docMk/>
            <pc:sldMk cId="1065124907" sldId="1956"/>
            <ac:picMk id="9" creationId="{224D7DC4-8041-415B-88D7-639AC6518F54}"/>
          </ac:picMkLst>
        </pc:picChg>
        <pc:picChg chg="del">
          <ac:chgData name="Thomas Weiss" userId="7f973412ae00353e" providerId="LiveId" clId="{2989281D-17D2-4996-AC54-BA100CBB0CBB}" dt="2019-02-13T03:27:23.331" v="8266" actId="478"/>
          <ac:picMkLst>
            <pc:docMk/>
            <pc:sldMk cId="1065124907" sldId="1956"/>
            <ac:picMk id="12" creationId="{8CF3A1BA-2268-4BA1-9C5C-C315F72975CE}"/>
          </ac:picMkLst>
        </pc:picChg>
        <pc:picChg chg="del">
          <ac:chgData name="Thomas Weiss" userId="7f973412ae00353e" providerId="LiveId" clId="{2989281D-17D2-4996-AC54-BA100CBB0CBB}" dt="2019-02-13T03:27:21.999" v="8265" actId="478"/>
          <ac:picMkLst>
            <pc:docMk/>
            <pc:sldMk cId="1065124907" sldId="1956"/>
            <ac:picMk id="14" creationId="{80A90ADE-ACCD-4D91-9028-7FBF4E23E814}"/>
          </ac:picMkLst>
        </pc:picChg>
        <pc:picChg chg="del">
          <ac:chgData name="Thomas Weiss" userId="7f973412ae00353e" providerId="LiveId" clId="{2989281D-17D2-4996-AC54-BA100CBB0CBB}" dt="2019-02-13T03:27:21.999" v="8265" actId="478"/>
          <ac:picMkLst>
            <pc:docMk/>
            <pc:sldMk cId="1065124907" sldId="1956"/>
            <ac:picMk id="15" creationId="{5D35CAE6-91D1-4F60-BB32-A7753E878093}"/>
          </ac:picMkLst>
        </pc:picChg>
        <pc:picChg chg="del">
          <ac:chgData name="Thomas Weiss" userId="7f973412ae00353e" providerId="LiveId" clId="{2989281D-17D2-4996-AC54-BA100CBB0CBB}" dt="2019-02-13T03:27:21.999" v="8265" actId="478"/>
          <ac:picMkLst>
            <pc:docMk/>
            <pc:sldMk cId="1065124907" sldId="1956"/>
            <ac:picMk id="16" creationId="{44ECCEF2-A38A-43D9-9EB9-1CA947E96E54}"/>
          </ac:picMkLst>
        </pc:picChg>
        <pc:picChg chg="del">
          <ac:chgData name="Thomas Weiss" userId="7f973412ae00353e" providerId="LiveId" clId="{2989281D-17D2-4996-AC54-BA100CBB0CBB}" dt="2019-02-13T03:27:20.573" v="8264" actId="478"/>
          <ac:picMkLst>
            <pc:docMk/>
            <pc:sldMk cId="1065124907" sldId="1956"/>
            <ac:picMk id="18" creationId="{850DB409-D83B-45F4-B353-E48F7E649684}"/>
          </ac:picMkLst>
        </pc:picChg>
        <pc:picChg chg="del">
          <ac:chgData name="Thomas Weiss" userId="7f973412ae00353e" providerId="LiveId" clId="{2989281D-17D2-4996-AC54-BA100CBB0CBB}" dt="2019-02-13T03:27:20.573" v="8264" actId="478"/>
          <ac:picMkLst>
            <pc:docMk/>
            <pc:sldMk cId="1065124907" sldId="1956"/>
            <ac:picMk id="19" creationId="{12BA806A-6042-474E-BA7B-E07FF3F86CA0}"/>
          </ac:picMkLst>
        </pc:picChg>
        <pc:picChg chg="add mod">
          <ac:chgData name="Thomas Weiss" userId="7f973412ae00353e" providerId="LiveId" clId="{2989281D-17D2-4996-AC54-BA100CBB0CBB}" dt="2019-02-13T08:10:15.494" v="8494" actId="1076"/>
          <ac:picMkLst>
            <pc:docMk/>
            <pc:sldMk cId="1065124907" sldId="1956"/>
            <ac:picMk id="26" creationId="{9745328E-CD2E-48AC-BC60-7F7906CC829E}"/>
          </ac:picMkLst>
        </pc:picChg>
        <pc:picChg chg="add mod">
          <ac:chgData name="Thomas Weiss" userId="7f973412ae00353e" providerId="LiveId" clId="{2989281D-17D2-4996-AC54-BA100CBB0CBB}" dt="2019-02-13T08:10:15.494" v="8494" actId="1076"/>
          <ac:picMkLst>
            <pc:docMk/>
            <pc:sldMk cId="1065124907" sldId="1956"/>
            <ac:picMk id="60" creationId="{62858AF4-5632-446F-BC44-23B7FA2FB7BC}"/>
          </ac:picMkLst>
        </pc:picChg>
        <pc:cxnChg chg="add mod">
          <ac:chgData name="Thomas Weiss" userId="7f973412ae00353e" providerId="LiveId" clId="{2989281D-17D2-4996-AC54-BA100CBB0CBB}" dt="2019-02-13T08:10:15.494" v="8494" actId="1076"/>
          <ac:cxnSpMkLst>
            <pc:docMk/>
            <pc:sldMk cId="1065124907" sldId="1956"/>
            <ac:cxnSpMk id="8" creationId="{DB8FA371-50B4-4AFB-90C8-E9E97A74C901}"/>
          </ac:cxnSpMkLst>
        </pc:cxnChg>
        <pc:cxnChg chg="add del mod">
          <ac:chgData name="Thomas Weiss" userId="7f973412ae00353e" providerId="LiveId" clId="{2989281D-17D2-4996-AC54-BA100CBB0CBB}" dt="2019-02-13T03:30:43.696" v="8299" actId="478"/>
          <ac:cxnSpMkLst>
            <pc:docMk/>
            <pc:sldMk cId="1065124907" sldId="1956"/>
            <ac:cxnSpMk id="41" creationId="{FAC84265-7F9A-41D0-AD1F-9BF6A93577B2}"/>
          </ac:cxnSpMkLst>
        </pc:cxnChg>
        <pc:cxnChg chg="add mod">
          <ac:chgData name="Thomas Weiss" userId="7f973412ae00353e" providerId="LiveId" clId="{2989281D-17D2-4996-AC54-BA100CBB0CBB}" dt="2019-02-13T08:17:15.097" v="8555" actId="14100"/>
          <ac:cxnSpMkLst>
            <pc:docMk/>
            <pc:sldMk cId="1065124907" sldId="1956"/>
            <ac:cxnSpMk id="46" creationId="{7AA263BF-72E1-4F1C-B3FE-EA46A752C4BE}"/>
          </ac:cxnSpMkLst>
        </pc:cxnChg>
        <pc:cxnChg chg="add mod">
          <ac:chgData name="Thomas Weiss" userId="7f973412ae00353e" providerId="LiveId" clId="{2989281D-17D2-4996-AC54-BA100CBB0CBB}" dt="2019-02-13T08:10:15.494" v="8494" actId="1076"/>
          <ac:cxnSpMkLst>
            <pc:docMk/>
            <pc:sldMk cId="1065124907" sldId="1956"/>
            <ac:cxnSpMk id="61" creationId="{6BCB913B-2837-4C72-AEA3-C73047FE58E4}"/>
          </ac:cxnSpMkLst>
        </pc:cxnChg>
        <pc:cxnChg chg="add mod">
          <ac:chgData name="Thomas Weiss" userId="7f973412ae00353e" providerId="LiveId" clId="{2989281D-17D2-4996-AC54-BA100CBB0CBB}" dt="2019-02-13T08:17:09.991" v="8554" actId="14100"/>
          <ac:cxnSpMkLst>
            <pc:docMk/>
            <pc:sldMk cId="1065124907" sldId="1956"/>
            <ac:cxnSpMk id="62" creationId="{3A0855BB-16B8-4D21-B9C4-8CE5AD58BA2F}"/>
          </ac:cxnSpMkLst>
        </pc:cxnChg>
        <pc:cxnChg chg="add mod">
          <ac:chgData name="Thomas Weiss" userId="7f973412ae00353e" providerId="LiveId" clId="{2989281D-17D2-4996-AC54-BA100CBB0CBB}" dt="2019-02-13T08:10:15.494" v="8494" actId="1076"/>
          <ac:cxnSpMkLst>
            <pc:docMk/>
            <pc:sldMk cId="1065124907" sldId="1956"/>
            <ac:cxnSpMk id="90" creationId="{E0F1BB4D-EFB2-4A8B-AA5F-2F41B0B04822}"/>
          </ac:cxnSpMkLst>
        </pc:cxnChg>
        <pc:cxnChg chg="add mod">
          <ac:chgData name="Thomas Weiss" userId="7f973412ae00353e" providerId="LiveId" clId="{2989281D-17D2-4996-AC54-BA100CBB0CBB}" dt="2019-02-13T08:10:15.494" v="8494" actId="1076"/>
          <ac:cxnSpMkLst>
            <pc:docMk/>
            <pc:sldMk cId="1065124907" sldId="1956"/>
            <ac:cxnSpMk id="95" creationId="{8DBA9A8C-EF2C-497D-A288-144535E72FAC}"/>
          </ac:cxnSpMkLst>
        </pc:cxnChg>
        <pc:cxnChg chg="add mod">
          <ac:chgData name="Thomas Weiss" userId="7f973412ae00353e" providerId="LiveId" clId="{2989281D-17D2-4996-AC54-BA100CBB0CBB}" dt="2019-02-13T08:12:05.649" v="8522" actId="693"/>
          <ac:cxnSpMkLst>
            <pc:docMk/>
            <pc:sldMk cId="1065124907" sldId="1956"/>
            <ac:cxnSpMk id="99" creationId="{AA496586-ED97-4B0E-9C37-83E44E1900C3}"/>
          </ac:cxnSpMkLst>
        </pc:cxnChg>
      </pc:sldChg>
      <pc:sldChg chg="addSp delSp modSp add modTransition modAnim">
        <pc:chgData name="Thomas Weiss" userId="7f973412ae00353e" providerId="LiveId" clId="{2989281D-17D2-4996-AC54-BA100CBB0CBB}" dt="2019-02-18T06:57:10.051" v="10589" actId="207"/>
        <pc:sldMkLst>
          <pc:docMk/>
          <pc:sldMk cId="1444347893" sldId="1958"/>
        </pc:sldMkLst>
        <pc:spChg chg="del">
          <ac:chgData name="Thomas Weiss" userId="7f973412ae00353e" providerId="LiveId" clId="{2989281D-17D2-4996-AC54-BA100CBB0CBB}" dt="2019-02-18T06:44:35.994" v="10493" actId="478"/>
          <ac:spMkLst>
            <pc:docMk/>
            <pc:sldMk cId="1444347893" sldId="1958"/>
            <ac:spMk id="4" creationId="{246B386D-2710-4AA4-86E7-5DD08E684C6A}"/>
          </ac:spMkLst>
        </pc:spChg>
        <pc:graphicFrameChg chg="mod modGraphic">
          <ac:chgData name="Thomas Weiss" userId="7f973412ae00353e" providerId="LiveId" clId="{2989281D-17D2-4996-AC54-BA100CBB0CBB}" dt="2019-02-18T06:57:10.051" v="10589" actId="207"/>
          <ac:graphicFrameMkLst>
            <pc:docMk/>
            <pc:sldMk cId="1444347893" sldId="1958"/>
            <ac:graphicFrameMk id="3" creationId="{69B8CA31-D194-4103-91E2-1C8BEB6F6A89}"/>
          </ac:graphicFrameMkLst>
        </pc:graphicFrameChg>
        <pc:graphicFrameChg chg="add mod">
          <ac:chgData name="Thomas Weiss" userId="7f973412ae00353e" providerId="LiveId" clId="{2989281D-17D2-4996-AC54-BA100CBB0CBB}" dt="2019-02-18T06:56:26.081" v="10582"/>
          <ac:graphicFrameMkLst>
            <pc:docMk/>
            <pc:sldMk cId="1444347893" sldId="1958"/>
            <ac:graphicFrameMk id="5" creationId="{6A8DD928-9F24-4097-9A40-969350E8CD22}"/>
          </ac:graphicFrameMkLst>
        </pc:graphicFrameChg>
      </pc:sldChg>
      <pc:sldChg chg="addSp delSp modSp add ord modAnim">
        <pc:chgData name="Thomas Weiss" userId="7f973412ae00353e" providerId="LiveId" clId="{2989281D-17D2-4996-AC54-BA100CBB0CBB}" dt="2019-02-21T05:41:29.860" v="10771"/>
        <pc:sldMkLst>
          <pc:docMk/>
          <pc:sldMk cId="3804651598" sldId="1959"/>
        </pc:sldMkLst>
        <pc:spChg chg="mod">
          <ac:chgData name="Thomas Weiss" userId="7f973412ae00353e" providerId="LiveId" clId="{2989281D-17D2-4996-AC54-BA100CBB0CBB}" dt="2019-02-15T02:47:31.812" v="8989" actId="20577"/>
          <ac:spMkLst>
            <pc:docMk/>
            <pc:sldMk cId="3804651598" sldId="1959"/>
            <ac:spMk id="2" creationId="{95F57AC7-3754-4600-955E-201A9D60D2A0}"/>
          </ac:spMkLst>
        </pc:spChg>
        <pc:spChg chg="mod">
          <ac:chgData name="Thomas Weiss" userId="7f973412ae00353e" providerId="LiveId" clId="{2989281D-17D2-4996-AC54-BA100CBB0CBB}" dt="2019-02-18T06:45:42.129" v="10496" actId="14100"/>
          <ac:spMkLst>
            <pc:docMk/>
            <pc:sldMk cId="3804651598" sldId="1959"/>
            <ac:spMk id="3" creationId="{FA153C3D-96BA-4248-B714-5EF5F21F34D6}"/>
          </ac:spMkLst>
        </pc:spChg>
        <pc:graphicFrameChg chg="add del mod modGraphic">
          <ac:chgData name="Thomas Weiss" userId="7f973412ae00353e" providerId="LiveId" clId="{2989281D-17D2-4996-AC54-BA100CBB0CBB}" dt="2019-02-18T06:46:40.237" v="10531" actId="2166"/>
          <ac:graphicFrameMkLst>
            <pc:docMk/>
            <pc:sldMk cId="3804651598" sldId="1959"/>
            <ac:graphicFrameMk id="4" creationId="{2F2E3CCD-D572-4DFE-A2B7-29A75A78F559}"/>
          </ac:graphicFrameMkLst>
        </pc:graphicFrameChg>
        <pc:graphicFrameChg chg="add del mod modGraphic">
          <ac:chgData name="Thomas Weiss" userId="7f973412ae00353e" providerId="LiveId" clId="{2989281D-17D2-4996-AC54-BA100CBB0CBB}" dt="2019-02-18T07:09:37.550" v="10619"/>
          <ac:graphicFrameMkLst>
            <pc:docMk/>
            <pc:sldMk cId="3804651598" sldId="1959"/>
            <ac:graphicFrameMk id="5" creationId="{7FB51F1A-3E92-4F81-A95D-EA3ADF8B8E07}"/>
          </ac:graphicFrameMkLst>
        </pc:graphicFrameChg>
      </pc:sldChg>
      <pc:sldChg chg="modSp add modTransition modAnim modNotesTx">
        <pc:chgData name="Thomas Weiss" userId="7f973412ae00353e" providerId="LiveId" clId="{2989281D-17D2-4996-AC54-BA100CBB0CBB}" dt="2019-02-21T04:45:45.070" v="10763" actId="20577"/>
        <pc:sldMkLst>
          <pc:docMk/>
          <pc:sldMk cId="3466665876" sldId="1960"/>
        </pc:sldMkLst>
        <pc:spChg chg="mod">
          <ac:chgData name="Thomas Weiss" userId="7f973412ae00353e" providerId="LiveId" clId="{2989281D-17D2-4996-AC54-BA100CBB0CBB}" dt="2019-02-15T02:56:46.376" v="9257" actId="20577"/>
          <ac:spMkLst>
            <pc:docMk/>
            <pc:sldMk cId="3466665876" sldId="1960"/>
            <ac:spMk id="2" creationId="{0E3D5943-16CD-430B-ACB4-7F037264BBE9}"/>
          </ac:spMkLst>
        </pc:spChg>
        <pc:spChg chg="mod">
          <ac:chgData name="Thomas Weiss" userId="7f973412ae00353e" providerId="LiveId" clId="{2989281D-17D2-4996-AC54-BA100CBB0CBB}" dt="2019-02-15T03:05:56.362" v="9670" actId="20577"/>
          <ac:spMkLst>
            <pc:docMk/>
            <pc:sldMk cId="3466665876" sldId="1960"/>
            <ac:spMk id="3" creationId="{55E5AE67-997F-4288-BC24-8FE315B3829C}"/>
          </ac:spMkLst>
        </pc:spChg>
      </pc:sldChg>
      <pc:sldChg chg="addSp delSp modSp add modAnim modNotesTx">
        <pc:chgData name="Thomas Weiss" userId="7f973412ae00353e" providerId="LiveId" clId="{2989281D-17D2-4996-AC54-BA100CBB0CBB}" dt="2019-02-21T04:45:50.061" v="10770" actId="20577"/>
        <pc:sldMkLst>
          <pc:docMk/>
          <pc:sldMk cId="687783198" sldId="1961"/>
        </pc:sldMkLst>
        <pc:spChg chg="mod">
          <ac:chgData name="Thomas Weiss" userId="7f973412ae00353e" providerId="LiveId" clId="{2989281D-17D2-4996-AC54-BA100CBB0CBB}" dt="2019-02-18T06:51:28.322" v="10567" actId="20577"/>
          <ac:spMkLst>
            <pc:docMk/>
            <pc:sldMk cId="687783198" sldId="1961"/>
            <ac:spMk id="2" creationId="{F428AF5C-D5A5-4AEC-8370-38D966BEAACC}"/>
          </ac:spMkLst>
        </pc:spChg>
        <pc:spChg chg="mod">
          <ac:chgData name="Thomas Weiss" userId="7f973412ae00353e" providerId="LiveId" clId="{2989281D-17D2-4996-AC54-BA100CBB0CBB}" dt="2019-02-18T07:10:51.269" v="10635" actId="20577"/>
          <ac:spMkLst>
            <pc:docMk/>
            <pc:sldMk cId="687783198" sldId="1961"/>
            <ac:spMk id="3" creationId="{E53F6C2F-627A-4E4C-9044-9D34DCCA29DF}"/>
          </ac:spMkLst>
        </pc:spChg>
        <pc:graphicFrameChg chg="add del mod modGraphic">
          <ac:chgData name="Thomas Weiss" userId="7f973412ae00353e" providerId="LiveId" clId="{2989281D-17D2-4996-AC54-BA100CBB0CBB}" dt="2019-02-18T07:09:14.857" v="10612"/>
          <ac:graphicFrameMkLst>
            <pc:docMk/>
            <pc:sldMk cId="687783198" sldId="1961"/>
            <ac:graphicFrameMk id="4" creationId="{3E1EF1CB-26A2-45B5-ABC9-9B23AA0527AB}"/>
          </ac:graphicFrameMkLst>
        </pc:graphicFrameChg>
        <pc:graphicFrameChg chg="add mod modGraphic">
          <ac:chgData name="Thomas Weiss" userId="7f973412ae00353e" providerId="LiveId" clId="{2989281D-17D2-4996-AC54-BA100CBB0CBB}" dt="2019-02-18T07:10:07.914" v="10624" actId="1076"/>
          <ac:graphicFrameMkLst>
            <pc:docMk/>
            <pc:sldMk cId="687783198" sldId="1961"/>
            <ac:graphicFrameMk id="5" creationId="{9E9CF001-70EF-45DD-8419-B2F7EB218163}"/>
          </ac:graphicFrameMkLst>
        </pc:graphicFrameChg>
      </pc:sldChg>
      <pc:sldChg chg="modSp add">
        <pc:chgData name="Thomas Weiss" userId="7f973412ae00353e" providerId="LiveId" clId="{2989281D-17D2-4996-AC54-BA100CBB0CBB}" dt="2019-02-15T03:07:11.716" v="9692" actId="20577"/>
        <pc:sldMkLst>
          <pc:docMk/>
          <pc:sldMk cId="2759643622" sldId="1962"/>
        </pc:sldMkLst>
        <pc:spChg chg="mod">
          <ac:chgData name="Thomas Weiss" userId="7f973412ae00353e" providerId="LiveId" clId="{2989281D-17D2-4996-AC54-BA100CBB0CBB}" dt="2019-02-15T03:07:11.716" v="9692" actId="20577"/>
          <ac:spMkLst>
            <pc:docMk/>
            <pc:sldMk cId="2759643622" sldId="1962"/>
            <ac:spMk id="2" creationId="{B3BBA08F-6D6F-43D5-9BA5-DD2181D949A9}"/>
          </ac:spMkLst>
        </pc:spChg>
      </pc:sldChg>
      <pc:sldChg chg="addSp delSp modSp add">
        <pc:chgData name="Thomas Weiss" userId="7f973412ae00353e" providerId="LiveId" clId="{2989281D-17D2-4996-AC54-BA100CBB0CBB}" dt="2019-02-15T06:27:49.031" v="9920" actId="6549"/>
        <pc:sldMkLst>
          <pc:docMk/>
          <pc:sldMk cId="1904154858" sldId="1963"/>
        </pc:sldMkLst>
        <pc:spChg chg="mod">
          <ac:chgData name="Thomas Weiss" userId="7f973412ae00353e" providerId="LiveId" clId="{2989281D-17D2-4996-AC54-BA100CBB0CBB}" dt="2019-02-15T06:22:01.159" v="9750" actId="20577"/>
          <ac:spMkLst>
            <pc:docMk/>
            <pc:sldMk cId="1904154858" sldId="1963"/>
            <ac:spMk id="2" creationId="{78C002ED-3FC6-4D83-8F5D-0A000DA399B2}"/>
          </ac:spMkLst>
        </pc:spChg>
        <pc:spChg chg="mod">
          <ac:chgData name="Thomas Weiss" userId="7f973412ae00353e" providerId="LiveId" clId="{2989281D-17D2-4996-AC54-BA100CBB0CBB}" dt="2019-02-15T06:27:49.031" v="9920" actId="6549"/>
          <ac:spMkLst>
            <pc:docMk/>
            <pc:sldMk cId="1904154858" sldId="1963"/>
            <ac:spMk id="3" creationId="{721CFB4D-21B7-4A25-9A45-E555E2A6B4E3}"/>
          </ac:spMkLst>
        </pc:spChg>
        <pc:spChg chg="add del mod">
          <ac:chgData name="Thomas Weiss" userId="7f973412ae00353e" providerId="LiveId" clId="{2989281D-17D2-4996-AC54-BA100CBB0CBB}" dt="2019-02-15T06:26:25.889" v="9855" actId="478"/>
          <ac:spMkLst>
            <pc:docMk/>
            <pc:sldMk cId="1904154858" sldId="1963"/>
            <ac:spMk id="6" creationId="{C903DE94-CEFD-4F9D-8940-C99E29D031E8}"/>
          </ac:spMkLst>
        </pc:spChg>
        <pc:picChg chg="add mod">
          <ac:chgData name="Thomas Weiss" userId="7f973412ae00353e" providerId="LiveId" clId="{2989281D-17D2-4996-AC54-BA100CBB0CBB}" dt="2019-02-15T06:27:24.736" v="9895" actId="1076"/>
          <ac:picMkLst>
            <pc:docMk/>
            <pc:sldMk cId="1904154858" sldId="1963"/>
            <ac:picMk id="5" creationId="{26F12A1A-5A8B-400C-9AAD-51D657868C8E}"/>
          </ac:picMkLst>
        </pc:picChg>
      </pc:sldChg>
      <pc:sldChg chg="add modTransition modNotesTx">
        <pc:chgData name="Thomas Weiss" userId="7f973412ae00353e" providerId="LiveId" clId="{2989281D-17D2-4996-AC54-BA100CBB0CBB}" dt="2019-02-19T13:20:17.867" v="10658" actId="20577"/>
        <pc:sldMkLst>
          <pc:docMk/>
          <pc:sldMk cId="191331617" sldId="1964"/>
        </pc:sldMkLst>
      </pc:sldChg>
      <pc:sldMasterChg chg="delSldLayout">
        <pc:chgData name="Thomas Weiss" userId="7f973412ae00353e" providerId="LiveId" clId="{2989281D-17D2-4996-AC54-BA100CBB0CBB}" dt="2019-02-15T03:12:52.542" v="9720" actId="2696"/>
        <pc:sldMasterMkLst>
          <pc:docMk/>
          <pc:sldMasterMk cId="3588427678" sldId="2147484229"/>
        </pc:sldMasterMkLst>
      </pc:sldMasterChg>
      <pc:sldMasterChg chg="delSldLayout">
        <pc:chgData name="Thomas Weiss" userId="7f973412ae00353e" providerId="LiveId" clId="{2989281D-17D2-4996-AC54-BA100CBB0CBB}" dt="2019-02-15T06:21:38.422" v="9736" actId="2696"/>
        <pc:sldMasterMkLst>
          <pc:docMk/>
          <pc:sldMasterMk cId="2372373724" sldId="2147484666"/>
        </pc:sldMasterMkLst>
      </pc:sldMasterChg>
    </pc:docChg>
  </pc:docChgLst>
  <pc:docChgLst>
    <pc:chgData name="Thomas Weiss" userId="d1ad4f30-8e0c-4ffc-b839-bc7c22d4b57a" providerId="ADAL" clId="{1A97C2BF-2214-4DE6-8E60-BE78A6E535B5}"/>
    <pc:docChg chg="modSld">
      <pc:chgData name="Thomas Weiss" userId="d1ad4f30-8e0c-4ffc-b839-bc7c22d4b57a" providerId="ADAL" clId="{1A97C2BF-2214-4DE6-8E60-BE78A6E535B5}" dt="2019-03-07T22:34:49.643" v="11"/>
      <pc:docMkLst>
        <pc:docMk/>
      </pc:docMkLst>
      <pc:sldChg chg="modAnim">
        <pc:chgData name="Thomas Weiss" userId="d1ad4f30-8e0c-4ffc-b839-bc7c22d4b57a" providerId="ADAL" clId="{1A97C2BF-2214-4DE6-8E60-BE78A6E535B5}" dt="2019-03-06T02:22:19.293" v="7"/>
        <pc:sldMkLst>
          <pc:docMk/>
          <pc:sldMk cId="2556353877" sldId="1909"/>
        </pc:sldMkLst>
      </pc:sldChg>
      <pc:sldChg chg="modSp">
        <pc:chgData name="Thomas Weiss" userId="d1ad4f30-8e0c-4ffc-b839-bc7c22d4b57a" providerId="ADAL" clId="{1A97C2BF-2214-4DE6-8E60-BE78A6E535B5}" dt="2019-03-07T22:34:39.617" v="9"/>
        <pc:sldMkLst>
          <pc:docMk/>
          <pc:sldMk cId="1444347893" sldId="1958"/>
        </pc:sldMkLst>
        <pc:graphicFrameChg chg="mod">
          <ac:chgData name="Thomas Weiss" userId="d1ad4f30-8e0c-4ffc-b839-bc7c22d4b57a" providerId="ADAL" clId="{1A97C2BF-2214-4DE6-8E60-BE78A6E535B5}" dt="2019-03-07T22:34:39.617" v="9"/>
          <ac:graphicFrameMkLst>
            <pc:docMk/>
            <pc:sldMk cId="1444347893" sldId="1958"/>
            <ac:graphicFrameMk id="3" creationId="{69B8CA31-D194-4103-91E2-1C8BEB6F6A89}"/>
          </ac:graphicFrameMkLst>
        </pc:graphicFrameChg>
      </pc:sldChg>
      <pc:sldChg chg="modSp">
        <pc:chgData name="Thomas Weiss" userId="d1ad4f30-8e0c-4ffc-b839-bc7c22d4b57a" providerId="ADAL" clId="{1A97C2BF-2214-4DE6-8E60-BE78A6E535B5}" dt="2019-03-07T22:34:49.643" v="11"/>
        <pc:sldMkLst>
          <pc:docMk/>
          <pc:sldMk cId="687783198" sldId="1961"/>
        </pc:sldMkLst>
        <pc:graphicFrameChg chg="mod">
          <ac:chgData name="Thomas Weiss" userId="d1ad4f30-8e0c-4ffc-b839-bc7c22d4b57a" providerId="ADAL" clId="{1A97C2BF-2214-4DE6-8E60-BE78A6E535B5}" dt="2019-03-07T22:34:49.643" v="11"/>
          <ac:graphicFrameMkLst>
            <pc:docMk/>
            <pc:sldMk cId="687783198" sldId="1961"/>
            <ac:graphicFrameMk id="5" creationId="{9E9CF001-70EF-45DD-8419-B2F7EB218163}"/>
          </ac:graphicFrameMkLst>
        </pc:graphicFrameChg>
      </pc:sldChg>
    </pc:docChg>
  </pc:docChgLst>
  <pc:docChgLst>
    <pc:chgData name="Mark Brown" userId="4983ebf2-44f1-441b-acdf-86ca987152cf" providerId="ADAL" clId="{BA2CCD41-2F29-4271-BDA8-6A62730806BE}"/>
    <pc:docChg chg="delSld modSld modSection">
      <pc:chgData name="Mark Brown" userId="4983ebf2-44f1-441b-acdf-86ca987152cf" providerId="ADAL" clId="{BA2CCD41-2F29-4271-BDA8-6A62730806BE}" dt="2019-03-15T22:34:18.390" v="20" actId="2696"/>
      <pc:docMkLst>
        <pc:docMk/>
      </pc:docMkLst>
      <pc:sldChg chg="del">
        <pc:chgData name="Mark Brown" userId="4983ebf2-44f1-441b-acdf-86ca987152cf" providerId="ADAL" clId="{BA2CCD41-2F29-4271-BDA8-6A62730806BE}" dt="2019-03-15T22:33:43.640" v="17" actId="2696"/>
        <pc:sldMkLst>
          <pc:docMk/>
          <pc:sldMk cId="1995050349" sldId="1523"/>
        </pc:sldMkLst>
      </pc:sldChg>
      <pc:sldChg chg="del">
        <pc:chgData name="Mark Brown" userId="4983ebf2-44f1-441b-acdf-86ca987152cf" providerId="ADAL" clId="{BA2CCD41-2F29-4271-BDA8-6A62730806BE}" dt="2019-03-15T22:33:43.639" v="16" actId="2696"/>
        <pc:sldMkLst>
          <pc:docMk/>
          <pc:sldMk cId="4199277419" sldId="1550"/>
        </pc:sldMkLst>
      </pc:sldChg>
      <pc:sldChg chg="del">
        <pc:chgData name="Mark Brown" userId="4983ebf2-44f1-441b-acdf-86ca987152cf" providerId="ADAL" clId="{BA2CCD41-2F29-4271-BDA8-6A62730806BE}" dt="2019-03-15T22:33:43.623" v="15" actId="2696"/>
        <pc:sldMkLst>
          <pc:docMk/>
          <pc:sldMk cId="2605536240" sldId="1803"/>
        </pc:sldMkLst>
      </pc:sldChg>
      <pc:sldChg chg="del">
        <pc:chgData name="Mark Brown" userId="4983ebf2-44f1-441b-acdf-86ca987152cf" providerId="ADAL" clId="{BA2CCD41-2F29-4271-BDA8-6A62730806BE}" dt="2019-03-15T22:33:01.256" v="0" actId="2696"/>
        <pc:sldMkLst>
          <pc:docMk/>
          <pc:sldMk cId="1795571201" sldId="1902"/>
        </pc:sldMkLst>
      </pc:sldChg>
      <pc:sldChg chg="modSp">
        <pc:chgData name="Mark Brown" userId="4983ebf2-44f1-441b-acdf-86ca987152cf" providerId="ADAL" clId="{BA2CCD41-2F29-4271-BDA8-6A62730806BE}" dt="2019-03-15T22:33:07.807" v="14" actId="20577"/>
        <pc:sldMkLst>
          <pc:docMk/>
          <pc:sldMk cId="3716542898" sldId="1903"/>
        </pc:sldMkLst>
        <pc:spChg chg="mod">
          <ac:chgData name="Mark Brown" userId="4983ebf2-44f1-441b-acdf-86ca987152cf" providerId="ADAL" clId="{BA2CCD41-2F29-4271-BDA8-6A62730806BE}" dt="2019-03-15T22:33:07.807" v="14" actId="20577"/>
          <ac:spMkLst>
            <pc:docMk/>
            <pc:sldMk cId="3716542898" sldId="1903"/>
            <ac:spMk id="3" creationId="{8D3B01F4-2EB2-49AF-81E5-85DE57F95185}"/>
          </ac:spMkLst>
        </pc:spChg>
      </pc:sldChg>
      <pc:sldChg chg="del">
        <pc:chgData name="Mark Brown" userId="4983ebf2-44f1-441b-acdf-86ca987152cf" providerId="ADAL" clId="{BA2CCD41-2F29-4271-BDA8-6A62730806BE}" dt="2019-03-15T22:33:58.736" v="19" actId="2696"/>
        <pc:sldMkLst>
          <pc:docMk/>
          <pc:sldMk cId="3466665876" sldId="1960"/>
        </pc:sldMkLst>
      </pc:sldChg>
      <pc:sldChg chg="del">
        <pc:chgData name="Mark Brown" userId="4983ebf2-44f1-441b-acdf-86ca987152cf" providerId="ADAL" clId="{BA2CCD41-2F29-4271-BDA8-6A62730806BE}" dt="2019-03-15T22:33:53.140" v="18" actId="2696"/>
        <pc:sldMkLst>
          <pc:docMk/>
          <pc:sldMk cId="1904154858" sldId="1963"/>
        </pc:sldMkLst>
      </pc:sldChg>
      <pc:sldChg chg="del">
        <pc:chgData name="Mark Brown" userId="4983ebf2-44f1-441b-acdf-86ca987152cf" providerId="ADAL" clId="{BA2CCD41-2F29-4271-BDA8-6A62730806BE}" dt="2019-03-15T22:34:18.390" v="20" actId="2696"/>
        <pc:sldMkLst>
          <pc:docMk/>
          <pc:sldMk cId="191331617" sldId="196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3/15/2019 3:33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3/15/2019 3:32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05:00 / 55:00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3/15/2019 3:32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02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40:00 / 20:00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3/15/2019 3:32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10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45:00 / 15:00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3/15/2019 3:32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222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48:00 / 12:00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3/15/2019 3:32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72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50:00 / 10:00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3/15/2019 3:32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11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55:00 / 5:00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3/15/2019 3:32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132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3/15/2019 3:32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55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345809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08:00 / 52:00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3/15/2019 3:32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509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Tackle this exercise with a virgin mind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3/15/2019 3:32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49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Blueprint that we will use to test the performance of our design</a:t>
            </a:r>
          </a:p>
          <a:p>
            <a:endParaRPr lang="en-US" dirty="0"/>
          </a:p>
          <a:p>
            <a:r>
              <a:rPr lang="en-US" dirty="0"/>
              <a:t>10:00 / 50:00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3/15/2019 3:32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23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Important to note for cost reduction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3/15/2019 3:32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989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20:00 / 40:00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3/15/2019 3:32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257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23:00 / 37:00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3/15/2019 3:32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85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storage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3/15/2019 3:32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962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35:00 / 25:00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3/15/2019 3:32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358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-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1A570A-3DF6-4E73-936C-B8EFE6BE0A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" b="274"/>
          <a:stretch/>
        </p:blipFill>
        <p:spPr>
          <a:xfrm>
            <a:off x="0" y="860"/>
            <a:ext cx="12188944" cy="68562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51D116-D62F-4654-B645-CAA42BD9589F}"/>
              </a:ext>
            </a:extLst>
          </p:cNvPr>
          <p:cNvSpPr/>
          <p:nvPr userDrawn="1"/>
        </p:nvSpPr>
        <p:spPr bwMode="black">
          <a:xfrm>
            <a:off x="558800" y="3876645"/>
            <a:ext cx="417195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normalizeH="0" baseline="0" noProof="0" dirty="0">
                <a:ln w="3175">
                  <a:noFill/>
                </a:ln>
                <a:gradFill>
                  <a:gsLst>
                    <a:gs pos="5405">
                      <a:srgbClr val="282828"/>
                    </a:gs>
                    <a:gs pos="16216">
                      <a:srgbClr val="282828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Learn. Explore. Connect.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5F3211-D2D8-4D1C-A479-5841F4A39C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89" y="2292759"/>
            <a:ext cx="4170171" cy="1150784"/>
          </a:xfrm>
          <a:prstGeom prst="rect">
            <a:avLst/>
          </a:prstGeom>
        </p:spPr>
      </p:pic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3D740DC2-0389-4549-8BD2-C450AEDDC8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2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9981657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0967122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3218673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030275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891932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66882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97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-in - Hong Ko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B37EB0-3E44-4294-88FB-CDAB5D37AB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1D65F6-79E5-40B8-823B-2D765E0290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" b="262"/>
          <a:stretch/>
        </p:blipFill>
        <p:spPr>
          <a:xfrm>
            <a:off x="0" y="0"/>
            <a:ext cx="12188944" cy="685628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37BD4BD-096B-42D4-BCCC-34DD12190EA7}"/>
              </a:ext>
            </a:extLst>
          </p:cNvPr>
          <p:cNvSpPr/>
          <p:nvPr userDrawn="1"/>
        </p:nvSpPr>
        <p:spPr bwMode="black">
          <a:xfrm>
            <a:off x="558800" y="4833843"/>
            <a:ext cx="315685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normalizeH="0" baseline="0" noProof="0" dirty="0">
                <a:ln w="3175">
                  <a:noFill/>
                </a:ln>
                <a:gradFill>
                  <a:gsLst>
                    <a:gs pos="1802">
                      <a:srgbClr val="282828"/>
                    </a:gs>
                    <a:gs pos="16216">
                      <a:srgbClr val="282828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Hong Kong, China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5E1281-CD8F-4E29-A202-6B893C2CB5BA}"/>
              </a:ext>
            </a:extLst>
          </p:cNvPr>
          <p:cNvSpPr/>
          <p:nvPr userDrawn="1"/>
        </p:nvSpPr>
        <p:spPr bwMode="black">
          <a:xfrm>
            <a:off x="558800" y="3876645"/>
            <a:ext cx="417195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normalizeH="0" baseline="0" noProof="0" dirty="0">
                <a:ln w="3175">
                  <a:noFill/>
                </a:ln>
                <a:gradFill>
                  <a:gsLst>
                    <a:gs pos="5405">
                      <a:srgbClr val="282828"/>
                    </a:gs>
                    <a:gs pos="16216">
                      <a:srgbClr val="282828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Learn. Explore. Connect.</a:t>
            </a:r>
          </a:p>
        </p:txBody>
      </p:sp>
      <p:pic>
        <p:nvPicPr>
          <p:cNvPr id="15" name="MS logo gray - EMF" descr="Microsoft logo, gray text version">
            <a:extLst>
              <a:ext uri="{FF2B5EF4-FFF2-40B4-BE49-F238E27FC236}">
                <a16:creationId xmlns:a16="http://schemas.microsoft.com/office/drawing/2014/main" id="{8C18388B-3088-40E8-ABB1-C045F8B4C2F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192DD28-CC21-4BDF-9992-2F2F6C514B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89" y="2292759"/>
            <a:ext cx="4170171" cy="115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38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1A570A-3DF6-4E73-936C-B8EFE6BE0A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" b="262"/>
          <a:stretch/>
        </p:blipFill>
        <p:spPr>
          <a:xfrm>
            <a:off x="1528" y="860"/>
            <a:ext cx="12188944" cy="6856281"/>
          </a:xfrm>
          <a:prstGeom prst="rect">
            <a:avLst/>
          </a:prstGeom>
        </p:spPr>
      </p:pic>
      <p:pic>
        <p:nvPicPr>
          <p:cNvPr id="4" name="MS logo white - EMF" descr="Microsoft logo white text version">
            <a:extLst>
              <a:ext uri="{FF2B5EF4-FFF2-40B4-BE49-F238E27FC236}">
                <a16:creationId xmlns:a16="http://schemas.microsoft.com/office/drawing/2014/main" id="{4D99DA5E-9A4A-407B-ACE6-5F9588DA02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51D116-D62F-4654-B645-CAA42BD9589F}"/>
              </a:ext>
            </a:extLst>
          </p:cNvPr>
          <p:cNvSpPr/>
          <p:nvPr userDrawn="1"/>
        </p:nvSpPr>
        <p:spPr bwMode="white">
          <a:xfrm>
            <a:off x="558800" y="3876645"/>
            <a:ext cx="417195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normalizeH="0" baseline="0" noProof="0" dirty="0">
                <a:ln w="3175">
                  <a:noFill/>
                </a:ln>
                <a:gradFill>
                  <a:gsLst>
                    <a:gs pos="16216">
                      <a:schemeClr val="tx1"/>
                    </a:gs>
                    <a:gs pos="39000">
                      <a:schemeClr val="tx1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Learn. Explore. Connect.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5F3211-D2D8-4D1C-A479-5841F4A39C0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89" y="2292759"/>
            <a:ext cx="4170171" cy="115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16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 - Hong Ko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B37EB0-3E44-4294-88FB-CDAB5D37AB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pic>
        <p:nvPicPr>
          <p:cNvPr id="4" name="Picture 3" descr="A picture containing outdoor object&#10;&#10;Description generated with very high confidence">
            <a:extLst>
              <a:ext uri="{FF2B5EF4-FFF2-40B4-BE49-F238E27FC236}">
                <a16:creationId xmlns:a16="http://schemas.microsoft.com/office/drawing/2014/main" id="{4E890763-C8B3-4A75-A976-F589AB0BA0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" b="262"/>
          <a:stretch/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24EBE55-5E46-48C2-A2DA-89E068769E8D}"/>
              </a:ext>
            </a:extLst>
          </p:cNvPr>
          <p:cNvSpPr/>
          <p:nvPr userDrawn="1"/>
        </p:nvSpPr>
        <p:spPr bwMode="white">
          <a:xfrm>
            <a:off x="558800" y="3876645"/>
            <a:ext cx="417195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normalizeH="0" baseline="0" noProof="0" dirty="0">
                <a:ln w="3175">
                  <a:noFill/>
                </a:ln>
                <a:gradFill>
                  <a:gsLst>
                    <a:gs pos="16216">
                      <a:schemeClr val="tx1"/>
                    </a:gs>
                    <a:gs pos="39000">
                      <a:schemeClr val="tx1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Learn. Explore. Connect.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C5D200-6CEC-4229-8BC0-917AEB6D937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89" y="2292759"/>
            <a:ext cx="4170171" cy="115078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AD14322-0427-4F0E-8DED-539BC2C49B74}"/>
              </a:ext>
            </a:extLst>
          </p:cNvPr>
          <p:cNvSpPr/>
          <p:nvPr userDrawn="1"/>
        </p:nvSpPr>
        <p:spPr bwMode="white">
          <a:xfrm>
            <a:off x="558800" y="4833843"/>
            <a:ext cx="315685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normalizeH="0" baseline="0" noProof="0" dirty="0">
                <a:ln w="3175">
                  <a:noFill/>
                </a:ln>
                <a:gradFill>
                  <a:gsLst>
                    <a:gs pos="16216">
                      <a:schemeClr val="tx1"/>
                    </a:gs>
                    <a:gs pos="39000">
                      <a:schemeClr val="tx1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Hong Kong, China</a:t>
            </a:r>
          </a:p>
        </p:txBody>
      </p:sp>
    </p:spTree>
    <p:extLst>
      <p:ext uri="{BB962C8B-B14F-4D97-AF65-F5344CB8AC3E}">
        <p14:creationId xmlns:p14="http://schemas.microsoft.com/office/powerpoint/2010/main" val="3720278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844861-E1A0-40D6-8C8C-27C4D41A8E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" b="262"/>
          <a:stretch/>
        </p:blipFill>
        <p:spPr>
          <a:xfrm>
            <a:off x="1528" y="860"/>
            <a:ext cx="12188944" cy="6856281"/>
          </a:xfrm>
          <a:prstGeom prst="rect">
            <a:avLst/>
          </a:prstGeom>
        </p:spPr>
      </p:pic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84200" y="2979778"/>
            <a:ext cx="7589520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584200" y="3962400"/>
            <a:ext cx="758952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938504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 userDrawn="1">
          <p15:clr>
            <a:srgbClr val="5ACBF0"/>
          </p15:clr>
        </p15:guide>
        <p15:guide id="2" orient="horz" pos="2496" userDrawn="1">
          <p15:clr>
            <a:srgbClr val="5ACBF0"/>
          </p15:clr>
        </p15:guide>
        <p15:guide id="3" pos="6132" userDrawn="1">
          <p15:clr>
            <a:srgbClr val="5ACBF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white"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 bwMode="white"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7614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white"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46539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white"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white"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57508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983279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5587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white"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86964685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E1750CB-9CBA-45C3-BA45-EB468097CB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" b="274"/>
          <a:stretch/>
        </p:blipFill>
        <p:spPr>
          <a:xfrm>
            <a:off x="0" y="860"/>
            <a:ext cx="12188944" cy="6856281"/>
          </a:xfrm>
          <a:prstGeom prst="rect">
            <a:avLst/>
          </a:prstGeom>
        </p:spPr>
      </p:pic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CE330B21-D2B9-4344-9D50-39EA069991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584200" y="2979778"/>
            <a:ext cx="7589520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584200" y="3962400"/>
            <a:ext cx="758952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759749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35870849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05466288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 slide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82780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white"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742730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ogo slide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40825491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4" r:id="rId1"/>
    <p:sldLayoutId id="2147484698" r:id="rId2"/>
    <p:sldLayoutId id="2147484712" r:id="rId3"/>
    <p:sldLayoutId id="2147484240" r:id="rId4"/>
    <p:sldLayoutId id="2147484241" r:id="rId5"/>
    <p:sldLayoutId id="2147484474" r:id="rId6"/>
    <p:sldLayoutId id="2147484245" r:id="rId7"/>
    <p:sldLayoutId id="2147484247" r:id="rId8"/>
    <p:sldLayoutId id="2147484603" r:id="rId9"/>
    <p:sldLayoutId id="2147484645" r:id="rId10"/>
    <p:sldLayoutId id="2147484646" r:id="rId11"/>
    <p:sldLayoutId id="2147484647" r:id="rId12"/>
    <p:sldLayoutId id="2147484683" r:id="rId13"/>
    <p:sldLayoutId id="2147484685" r:id="rId14"/>
    <p:sldLayoutId id="2147484687" r:id="rId15"/>
    <p:sldLayoutId id="2147484256" r:id="rId16"/>
    <p:sldLayoutId id="2147484585" r:id="rId17"/>
    <p:sldLayoutId id="2147484692" r:id="rId18"/>
    <p:sldLayoutId id="2147484263" r:id="rId19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373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64" r:id="rId1"/>
    <p:sldLayoutId id="2147484650" r:id="rId2"/>
    <p:sldLayoutId id="2147484577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9" r:id="rId9"/>
    <p:sldLayoutId id="2147484680" r:id="rId10"/>
    <p:sldLayoutId id="2147484681" r:id="rId11"/>
    <p:sldLayoutId id="2147484682" r:id="rId12"/>
    <p:sldLayoutId id="2147484249" r:id="rId13"/>
    <p:sldLayoutId id="2147484582" r:id="rId14"/>
    <p:sldLayoutId id="2147484584" r:id="rId15"/>
    <p:sldLayoutId id="2147484689" r:id="rId16"/>
    <p:sldLayoutId id="2147484691" r:id="rId17"/>
    <p:sldLayoutId id="2147484299" r:id="rId18"/>
    <p:sldLayoutId id="2147484693" r:id="rId19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png"/><Relationship Id="rId4" Type="http://schemas.microsoft.com/office/2007/relationships/hdphoto" Target="../media/hdphoto1.wdp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64A4-67BF-4C59-98DC-B7190448D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425780"/>
            <a:ext cx="7589520" cy="1107996"/>
          </a:xfrm>
        </p:spPr>
        <p:txBody>
          <a:bodyPr/>
          <a:lstStyle/>
          <a:p>
            <a:r>
              <a:rPr lang="en-US" dirty="0"/>
              <a:t>Practical data modeling and partitioning with Azure Cosmos DB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B01F4-2EB2-49AF-81E5-85DE57F951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371654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95C4-17A0-417E-9F9D-0AF166BB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rules of the game: data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13B88-203D-40EE-A17F-2DC77100AF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0887"/>
          </a:xfrm>
        </p:spPr>
        <p:txBody>
          <a:bodyPr/>
          <a:lstStyle/>
          <a:p>
            <a:r>
              <a:rPr lang="en-US" dirty="0"/>
              <a:t>In a Cosmos DB database, we store </a:t>
            </a:r>
            <a:r>
              <a:rPr lang="en-US" b="1" dirty="0"/>
              <a:t>documents</a:t>
            </a:r>
            <a:r>
              <a:rPr lang="en-US" dirty="0"/>
              <a:t>     in </a:t>
            </a:r>
            <a:r>
              <a:rPr lang="en-US" b="1" dirty="0"/>
              <a:t>containers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B15FF96-9FD1-496C-9A01-80754C247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7483" y="1486654"/>
            <a:ext cx="375920" cy="37592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082FFD4A-B148-4489-86E1-D91DBAE1F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315" y="1486654"/>
            <a:ext cx="375920" cy="37592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A4E116E3-BB83-46D6-A050-445ECBF6ACAF}"/>
              </a:ext>
            </a:extLst>
          </p:cNvPr>
          <p:cNvGrpSpPr/>
          <p:nvPr/>
        </p:nvGrpSpPr>
        <p:grpSpPr>
          <a:xfrm>
            <a:off x="2068486" y="2923139"/>
            <a:ext cx="940222" cy="1247999"/>
            <a:chOff x="2068486" y="2923139"/>
            <a:chExt cx="940222" cy="1247999"/>
          </a:xfrm>
        </p:grpSpPr>
        <p:pic>
          <p:nvPicPr>
            <p:cNvPr id="11" name="Picture 10" descr="A close up of a logo&#10;&#10;Description automatically generated">
              <a:extLst>
                <a:ext uri="{FF2B5EF4-FFF2-40B4-BE49-F238E27FC236}">
                  <a16:creationId xmlns:a16="http://schemas.microsoft.com/office/drawing/2014/main" id="{FBCE6050-8D3F-49A6-A183-748651A04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8486" y="2923139"/>
              <a:ext cx="940222" cy="94022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33AAFF-9614-4EDD-A108-89CC1363FD2E}"/>
                </a:ext>
              </a:extLst>
            </p:cNvPr>
            <p:cNvSpPr txBox="1"/>
            <p:nvPr/>
          </p:nvSpPr>
          <p:spPr>
            <a:xfrm>
              <a:off x="2298948" y="3863361"/>
              <a:ext cx="479298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user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C8E1F6A-57DA-40EF-95E1-8D956A6587D9}"/>
              </a:ext>
            </a:extLst>
          </p:cNvPr>
          <p:cNvGrpSpPr/>
          <p:nvPr/>
        </p:nvGrpSpPr>
        <p:grpSpPr>
          <a:xfrm>
            <a:off x="9441113" y="2923139"/>
            <a:ext cx="940222" cy="1247999"/>
            <a:chOff x="9441113" y="2923139"/>
            <a:chExt cx="940222" cy="1247999"/>
          </a:xfrm>
        </p:grpSpPr>
        <p:pic>
          <p:nvPicPr>
            <p:cNvPr id="17" name="Picture 16" descr="A close up of a logo&#10;&#10;Description automatically generated">
              <a:extLst>
                <a:ext uri="{FF2B5EF4-FFF2-40B4-BE49-F238E27FC236}">
                  <a16:creationId xmlns:a16="http://schemas.microsoft.com/office/drawing/2014/main" id="{0162992F-6087-454E-A5A2-2795C885E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41113" y="2923139"/>
              <a:ext cx="940222" cy="940222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03FF95-E583-42A7-9619-82BB55BE1FD5}"/>
                </a:ext>
              </a:extLst>
            </p:cNvPr>
            <p:cNvSpPr txBox="1"/>
            <p:nvPr/>
          </p:nvSpPr>
          <p:spPr>
            <a:xfrm>
              <a:off x="9719825" y="3863361"/>
              <a:ext cx="382797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like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317057E-5F90-4026-BF76-8787CD3A73BF}"/>
              </a:ext>
            </a:extLst>
          </p:cNvPr>
          <p:cNvGrpSpPr/>
          <p:nvPr/>
        </p:nvGrpSpPr>
        <p:grpSpPr>
          <a:xfrm>
            <a:off x="4506475" y="2923139"/>
            <a:ext cx="940222" cy="1247999"/>
            <a:chOff x="4506475" y="2923139"/>
            <a:chExt cx="940222" cy="1247999"/>
          </a:xfrm>
        </p:grpSpPr>
        <p:pic>
          <p:nvPicPr>
            <p:cNvPr id="13" name="Picture 12" descr="A close up of a logo&#10;&#10;Description automatically generated">
              <a:extLst>
                <a:ext uri="{FF2B5EF4-FFF2-40B4-BE49-F238E27FC236}">
                  <a16:creationId xmlns:a16="http://schemas.microsoft.com/office/drawing/2014/main" id="{A9389DC8-C9AD-4DCF-B1D2-9248B33CE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06475" y="2923139"/>
              <a:ext cx="940222" cy="94022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04049C2-9B42-4B9E-A075-CCFF22F201F1}"/>
                </a:ext>
              </a:extLst>
            </p:cNvPr>
            <p:cNvSpPr txBox="1"/>
            <p:nvPr/>
          </p:nvSpPr>
          <p:spPr>
            <a:xfrm>
              <a:off x="4724781" y="3863361"/>
              <a:ext cx="49693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post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0F231C5-DB3A-4FB1-8227-9D21C9D9756E}"/>
              </a:ext>
            </a:extLst>
          </p:cNvPr>
          <p:cNvGrpSpPr/>
          <p:nvPr/>
        </p:nvGrpSpPr>
        <p:grpSpPr>
          <a:xfrm>
            <a:off x="6904494" y="2923139"/>
            <a:ext cx="1078821" cy="1247999"/>
            <a:chOff x="6904494" y="2923139"/>
            <a:chExt cx="1078821" cy="1247999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89B237DB-E4F5-4EBB-A418-73C4F7CFD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73794" y="2923139"/>
              <a:ext cx="940222" cy="94022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051AF2-800F-4FD9-81A7-FD2F40AD0EC2}"/>
                </a:ext>
              </a:extLst>
            </p:cNvPr>
            <p:cNvSpPr txBox="1"/>
            <p:nvPr/>
          </p:nvSpPr>
          <p:spPr>
            <a:xfrm>
              <a:off x="6904494" y="3863361"/>
              <a:ext cx="107882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comment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DE32730-5275-4331-BAC1-5CDB2D671D42}"/>
              </a:ext>
            </a:extLst>
          </p:cNvPr>
          <p:cNvGrpSpPr/>
          <p:nvPr/>
        </p:nvGrpSpPr>
        <p:grpSpPr>
          <a:xfrm>
            <a:off x="1804378" y="4465059"/>
            <a:ext cx="1468438" cy="1468438"/>
            <a:chOff x="1804378" y="4465059"/>
            <a:chExt cx="1468438" cy="1468438"/>
          </a:xfrm>
        </p:grpSpPr>
        <p:pic>
          <p:nvPicPr>
            <p:cNvPr id="10" name="Picture 9" descr="A close up of a logo&#10;&#10;Description automatically generated">
              <a:extLst>
                <a:ext uri="{FF2B5EF4-FFF2-40B4-BE49-F238E27FC236}">
                  <a16:creationId xmlns:a16="http://schemas.microsoft.com/office/drawing/2014/main" id="{23889DD0-9581-4DE2-96DF-9B0327116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4378" y="4465059"/>
              <a:ext cx="1468438" cy="1468438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67E360F-C41E-4A39-B3FD-E7874A7C5797}"/>
                </a:ext>
              </a:extLst>
            </p:cNvPr>
            <p:cNvSpPr txBox="1"/>
            <p:nvPr/>
          </p:nvSpPr>
          <p:spPr>
            <a:xfrm>
              <a:off x="2245363" y="5111360"/>
              <a:ext cx="590033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users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26EBC08-22BE-46D7-A0DD-0A5D56DB037D}"/>
              </a:ext>
            </a:extLst>
          </p:cNvPr>
          <p:cNvGrpSpPr/>
          <p:nvPr/>
        </p:nvGrpSpPr>
        <p:grpSpPr>
          <a:xfrm>
            <a:off x="9177005" y="4465059"/>
            <a:ext cx="1468438" cy="1468438"/>
            <a:chOff x="9177005" y="4465059"/>
            <a:chExt cx="1468438" cy="1468438"/>
          </a:xfrm>
        </p:grpSpPr>
        <p:pic>
          <p:nvPicPr>
            <p:cNvPr id="16" name="Picture 1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1185D-FD0B-433E-8BB8-21A82EEBD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77005" y="4465059"/>
              <a:ext cx="1468438" cy="146843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413C8F-ECF7-43AE-8261-DDBF4809CBD4}"/>
                </a:ext>
              </a:extLst>
            </p:cNvPr>
            <p:cNvSpPr txBox="1"/>
            <p:nvPr/>
          </p:nvSpPr>
          <p:spPr>
            <a:xfrm>
              <a:off x="9663892" y="5111360"/>
              <a:ext cx="49180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likes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D8E31B1-9CBE-411B-825F-8004A4FB0271}"/>
              </a:ext>
            </a:extLst>
          </p:cNvPr>
          <p:cNvGrpSpPr/>
          <p:nvPr/>
        </p:nvGrpSpPr>
        <p:grpSpPr>
          <a:xfrm>
            <a:off x="4242367" y="4465059"/>
            <a:ext cx="1468438" cy="1468438"/>
            <a:chOff x="4242367" y="4465059"/>
            <a:chExt cx="1468438" cy="1468438"/>
          </a:xfrm>
        </p:grpSpPr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id="{05529542-1C53-4AAF-A7A1-2F91A0908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42367" y="4465059"/>
              <a:ext cx="1468438" cy="146843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FA2656E-64BE-4270-B9C7-DDAD6C284D41}"/>
                </a:ext>
              </a:extLst>
            </p:cNvPr>
            <p:cNvSpPr txBox="1"/>
            <p:nvPr/>
          </p:nvSpPr>
          <p:spPr>
            <a:xfrm>
              <a:off x="4659509" y="5111360"/>
              <a:ext cx="605935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posts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93D4333-259D-4776-A2F6-7B12522B83BE}"/>
              </a:ext>
            </a:extLst>
          </p:cNvPr>
          <p:cNvGrpSpPr/>
          <p:nvPr/>
        </p:nvGrpSpPr>
        <p:grpSpPr>
          <a:xfrm>
            <a:off x="6709686" y="4465059"/>
            <a:ext cx="1468438" cy="1468438"/>
            <a:chOff x="6709686" y="4465059"/>
            <a:chExt cx="1468438" cy="1468438"/>
          </a:xfrm>
        </p:grpSpPr>
        <p:pic>
          <p:nvPicPr>
            <p:cNvPr id="14" name="Picture 13" descr="A close up of a logo&#10;&#10;Description automatically generated">
              <a:extLst>
                <a:ext uri="{FF2B5EF4-FFF2-40B4-BE49-F238E27FC236}">
                  <a16:creationId xmlns:a16="http://schemas.microsoft.com/office/drawing/2014/main" id="{0B36C812-FF55-48E6-9957-9209B10AA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9686" y="4465059"/>
              <a:ext cx="1468438" cy="146843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C1C208F-DB46-4A13-80A4-59D87B528A95}"/>
                </a:ext>
              </a:extLst>
            </p:cNvPr>
            <p:cNvSpPr txBox="1"/>
            <p:nvPr/>
          </p:nvSpPr>
          <p:spPr>
            <a:xfrm>
              <a:off x="6849991" y="5114726"/>
              <a:ext cx="1187826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comments</a:t>
              </a:r>
            </a:p>
          </p:txBody>
        </p:sp>
      </p:grp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CA38A3C-E706-4092-966C-F3B3E2D9FAB8}"/>
              </a:ext>
            </a:extLst>
          </p:cNvPr>
          <p:cNvSpPr txBox="1">
            <a:spLocks/>
          </p:cNvSpPr>
          <p:nvPr/>
        </p:nvSpPr>
        <p:spPr>
          <a:xfrm>
            <a:off x="584200" y="2151727"/>
            <a:ext cx="11018520" cy="2554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600" b="1" dirty="0">
                <a:solidFill>
                  <a:srgbClr val="FF0000"/>
                </a:solidFill>
              </a:rPr>
              <a:t>NO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0BC4949D-6F7D-4F9E-BE20-0AD040242BA8}"/>
              </a:ext>
            </a:extLst>
          </p:cNvPr>
          <p:cNvSpPr txBox="1">
            <a:spLocks/>
          </p:cNvSpPr>
          <p:nvPr/>
        </p:nvSpPr>
        <p:spPr>
          <a:xfrm>
            <a:off x="580137" y="1886165"/>
            <a:ext cx="1101852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like rows in a table?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EEB65EFF-51FE-4043-8032-E314614D6FAD}"/>
              </a:ext>
            </a:extLst>
          </p:cNvPr>
          <p:cNvSpPr txBox="1">
            <a:spLocks/>
          </p:cNvSpPr>
          <p:nvPr/>
        </p:nvSpPr>
        <p:spPr>
          <a:xfrm>
            <a:off x="580137" y="-387431"/>
            <a:ext cx="11018520" cy="7632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9600" b="1" dirty="0">
                <a:solidFill>
                  <a:srgbClr val="FF0000"/>
                </a:solidFill>
              </a:rPr>
              <a:t>NO</a:t>
            </a:r>
            <a:endParaRPr 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9628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4" grpId="1"/>
      <p:bldP spid="36" grpId="0"/>
      <p:bldP spid="36" grpId="1"/>
      <p:bldP spid="35" grpId="0"/>
      <p:bldP spid="3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95C4-17A0-417E-9F9D-0AF166BB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rules of the game: data model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E116E3-BB83-46D6-A050-445ECBF6ACAF}"/>
              </a:ext>
            </a:extLst>
          </p:cNvPr>
          <p:cNvGrpSpPr/>
          <p:nvPr/>
        </p:nvGrpSpPr>
        <p:grpSpPr>
          <a:xfrm>
            <a:off x="2068486" y="2923139"/>
            <a:ext cx="940222" cy="1247999"/>
            <a:chOff x="2068486" y="2923139"/>
            <a:chExt cx="940222" cy="1247999"/>
          </a:xfrm>
        </p:grpSpPr>
        <p:pic>
          <p:nvPicPr>
            <p:cNvPr id="11" name="Picture 10" descr="A close up of a logo&#10;&#10;Description automatically generated">
              <a:extLst>
                <a:ext uri="{FF2B5EF4-FFF2-40B4-BE49-F238E27FC236}">
                  <a16:creationId xmlns:a16="http://schemas.microsoft.com/office/drawing/2014/main" id="{FBCE6050-8D3F-49A6-A183-748651A04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8486" y="2923139"/>
              <a:ext cx="940222" cy="94022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33AAFF-9614-4EDD-A108-89CC1363FD2E}"/>
                </a:ext>
              </a:extLst>
            </p:cNvPr>
            <p:cNvSpPr txBox="1"/>
            <p:nvPr/>
          </p:nvSpPr>
          <p:spPr>
            <a:xfrm>
              <a:off x="2298948" y="3863361"/>
              <a:ext cx="479298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user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C8E1F6A-57DA-40EF-95E1-8D956A6587D9}"/>
              </a:ext>
            </a:extLst>
          </p:cNvPr>
          <p:cNvGrpSpPr/>
          <p:nvPr/>
        </p:nvGrpSpPr>
        <p:grpSpPr>
          <a:xfrm>
            <a:off x="8031413" y="2923139"/>
            <a:ext cx="940222" cy="1247999"/>
            <a:chOff x="9441113" y="2923139"/>
            <a:chExt cx="940222" cy="1247999"/>
          </a:xfrm>
        </p:grpSpPr>
        <p:pic>
          <p:nvPicPr>
            <p:cNvPr id="17" name="Picture 16" descr="A close up of a logo&#10;&#10;Description automatically generated">
              <a:extLst>
                <a:ext uri="{FF2B5EF4-FFF2-40B4-BE49-F238E27FC236}">
                  <a16:creationId xmlns:a16="http://schemas.microsoft.com/office/drawing/2014/main" id="{0162992F-6087-454E-A5A2-2795C885E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41113" y="2923139"/>
              <a:ext cx="940222" cy="940222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03FF95-E583-42A7-9619-82BB55BE1FD5}"/>
                </a:ext>
              </a:extLst>
            </p:cNvPr>
            <p:cNvSpPr txBox="1"/>
            <p:nvPr/>
          </p:nvSpPr>
          <p:spPr>
            <a:xfrm>
              <a:off x="9719825" y="3863361"/>
              <a:ext cx="382797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like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317057E-5F90-4026-BF76-8787CD3A73BF}"/>
              </a:ext>
            </a:extLst>
          </p:cNvPr>
          <p:cNvGrpSpPr/>
          <p:nvPr/>
        </p:nvGrpSpPr>
        <p:grpSpPr>
          <a:xfrm>
            <a:off x="5906650" y="2923139"/>
            <a:ext cx="940222" cy="1247999"/>
            <a:chOff x="4506475" y="2923139"/>
            <a:chExt cx="940222" cy="1247999"/>
          </a:xfrm>
        </p:grpSpPr>
        <p:pic>
          <p:nvPicPr>
            <p:cNvPr id="13" name="Picture 12" descr="A close up of a logo&#10;&#10;Description automatically generated">
              <a:extLst>
                <a:ext uri="{FF2B5EF4-FFF2-40B4-BE49-F238E27FC236}">
                  <a16:creationId xmlns:a16="http://schemas.microsoft.com/office/drawing/2014/main" id="{A9389DC8-C9AD-4DCF-B1D2-9248B33CE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06475" y="2923139"/>
              <a:ext cx="940222" cy="94022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04049C2-9B42-4B9E-A075-CCFF22F201F1}"/>
                </a:ext>
              </a:extLst>
            </p:cNvPr>
            <p:cNvSpPr txBox="1"/>
            <p:nvPr/>
          </p:nvSpPr>
          <p:spPr>
            <a:xfrm>
              <a:off x="4724781" y="3863361"/>
              <a:ext cx="49693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post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0F231C5-DB3A-4FB1-8227-9D21C9D9756E}"/>
              </a:ext>
            </a:extLst>
          </p:cNvPr>
          <p:cNvGrpSpPr/>
          <p:nvPr/>
        </p:nvGrpSpPr>
        <p:grpSpPr>
          <a:xfrm>
            <a:off x="6904494" y="2923139"/>
            <a:ext cx="1078821" cy="1247999"/>
            <a:chOff x="6904494" y="2923139"/>
            <a:chExt cx="1078821" cy="1247999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89B237DB-E4F5-4EBB-A418-73C4F7CFD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73794" y="2923139"/>
              <a:ext cx="940222" cy="94022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051AF2-800F-4FD9-81A7-FD2F40AD0EC2}"/>
                </a:ext>
              </a:extLst>
            </p:cNvPr>
            <p:cNvSpPr txBox="1"/>
            <p:nvPr/>
          </p:nvSpPr>
          <p:spPr>
            <a:xfrm>
              <a:off x="6904494" y="3863361"/>
              <a:ext cx="107882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comment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DE32730-5275-4331-BAC1-5CDB2D671D42}"/>
              </a:ext>
            </a:extLst>
          </p:cNvPr>
          <p:cNvGrpSpPr/>
          <p:nvPr/>
        </p:nvGrpSpPr>
        <p:grpSpPr>
          <a:xfrm>
            <a:off x="1804378" y="4465059"/>
            <a:ext cx="1468438" cy="1468438"/>
            <a:chOff x="1804378" y="4465059"/>
            <a:chExt cx="1468438" cy="1468438"/>
          </a:xfrm>
        </p:grpSpPr>
        <p:pic>
          <p:nvPicPr>
            <p:cNvPr id="10" name="Picture 9" descr="A close up of a logo&#10;&#10;Description automatically generated">
              <a:extLst>
                <a:ext uri="{FF2B5EF4-FFF2-40B4-BE49-F238E27FC236}">
                  <a16:creationId xmlns:a16="http://schemas.microsoft.com/office/drawing/2014/main" id="{23889DD0-9581-4DE2-96DF-9B0327116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04378" y="4465059"/>
              <a:ext cx="1468438" cy="1468438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67E360F-C41E-4A39-B3FD-E7874A7C5797}"/>
                </a:ext>
              </a:extLst>
            </p:cNvPr>
            <p:cNvSpPr txBox="1"/>
            <p:nvPr/>
          </p:nvSpPr>
          <p:spPr>
            <a:xfrm>
              <a:off x="2245363" y="5111360"/>
              <a:ext cx="590033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users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D8E31B1-9CBE-411B-825F-8004A4FB0271}"/>
              </a:ext>
            </a:extLst>
          </p:cNvPr>
          <p:cNvGrpSpPr/>
          <p:nvPr/>
        </p:nvGrpSpPr>
        <p:grpSpPr>
          <a:xfrm>
            <a:off x="6709342" y="4465059"/>
            <a:ext cx="1468438" cy="1468438"/>
            <a:chOff x="4242367" y="4465059"/>
            <a:chExt cx="1468438" cy="1468438"/>
          </a:xfrm>
        </p:grpSpPr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id="{05529542-1C53-4AAF-A7A1-2F91A0908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42367" y="4465059"/>
              <a:ext cx="1468438" cy="146843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FA2656E-64BE-4270-B9C7-DDAD6C284D41}"/>
                </a:ext>
              </a:extLst>
            </p:cNvPr>
            <p:cNvSpPr txBox="1"/>
            <p:nvPr/>
          </p:nvSpPr>
          <p:spPr>
            <a:xfrm>
              <a:off x="4659509" y="5111360"/>
              <a:ext cx="605935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posts</a:t>
              </a:r>
            </a:p>
          </p:txBody>
        </p:sp>
      </p:grp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F67C3A30-125F-4641-A7BE-8661CBCBB9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0887"/>
          </a:xfrm>
        </p:spPr>
        <p:txBody>
          <a:bodyPr/>
          <a:lstStyle/>
          <a:p>
            <a:r>
              <a:rPr lang="en-US" dirty="0"/>
              <a:t>In a Cosmos DB database, we store </a:t>
            </a:r>
            <a:r>
              <a:rPr lang="en-US" b="1" dirty="0"/>
              <a:t>documents</a:t>
            </a:r>
            <a:r>
              <a:rPr lang="en-US" dirty="0"/>
              <a:t>     in </a:t>
            </a:r>
            <a:r>
              <a:rPr lang="en-US" b="1" dirty="0"/>
              <a:t>containers</a:t>
            </a:r>
          </a:p>
        </p:txBody>
      </p:sp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79105D99-E766-4E43-9926-EC01F2090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7483" y="1486654"/>
            <a:ext cx="375920" cy="375920"/>
          </a:xfrm>
          <a:prstGeom prst="rect">
            <a:avLst/>
          </a:prstGeom>
        </p:spPr>
      </p:pic>
      <p:pic>
        <p:nvPicPr>
          <p:cNvPr id="34" name="Picture 33" descr="A close up of a logo&#10;&#10;Description automatically generated">
            <a:extLst>
              <a:ext uri="{FF2B5EF4-FFF2-40B4-BE49-F238E27FC236}">
                <a16:creationId xmlns:a16="http://schemas.microsoft.com/office/drawing/2014/main" id="{85A3756D-905A-43E3-BFE1-D483021AD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315" y="1486654"/>
            <a:ext cx="375920" cy="37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77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95C4-17A0-417E-9F9D-0AF166BB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rules of the game: provisioned 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13B88-203D-40EE-A17F-2DC77100AF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0466421" cy="5072158"/>
          </a:xfrm>
        </p:spPr>
        <p:txBody>
          <a:bodyPr/>
          <a:lstStyle/>
          <a:p>
            <a:r>
              <a:rPr lang="en-US" dirty="0"/>
              <a:t>Expected performance has to be </a:t>
            </a:r>
            <a:r>
              <a:rPr lang="en-US" b="1" dirty="0"/>
              <a:t>provisioned</a:t>
            </a:r>
          </a:p>
          <a:p>
            <a:endParaRPr lang="en-US" dirty="0"/>
          </a:p>
          <a:p>
            <a:r>
              <a:rPr lang="en-US" dirty="0"/>
              <a:t>Expressed in </a:t>
            </a:r>
            <a:r>
              <a:rPr lang="en-US" b="1" dirty="0"/>
              <a:t>Request Units per second </a:t>
            </a:r>
            <a:r>
              <a:rPr lang="en-US" dirty="0"/>
              <a:t>(RU/s)</a:t>
            </a:r>
          </a:p>
          <a:p>
            <a:pPr lvl="1"/>
            <a:r>
              <a:rPr lang="en-US" dirty="0"/>
              <a:t>Represents the "cost" of a request in terms of CPU, memory and I/O</a:t>
            </a:r>
          </a:p>
          <a:p>
            <a:endParaRPr lang="en-US" dirty="0"/>
          </a:p>
          <a:p>
            <a:r>
              <a:rPr lang="en-US" dirty="0"/>
              <a:t>Performance can be provisioned:</a:t>
            </a:r>
          </a:p>
          <a:p>
            <a:pPr lvl="1"/>
            <a:r>
              <a:rPr lang="en-US" dirty="0"/>
              <a:t>at the database-level</a:t>
            </a:r>
          </a:p>
          <a:p>
            <a:pPr lvl="1"/>
            <a:r>
              <a:rPr lang="en-US" dirty="0"/>
              <a:t>at the container-level</a:t>
            </a:r>
          </a:p>
          <a:p>
            <a:endParaRPr lang="en-US" dirty="0"/>
          </a:p>
          <a:p>
            <a:r>
              <a:rPr lang="en-US" dirty="0"/>
              <a:t>Provisioned performance </a:t>
            </a:r>
            <a:r>
              <a:rPr lang="en-US" b="1" dirty="0"/>
              <a:t>can be changed programmatically </a:t>
            </a:r>
            <a:r>
              <a:rPr lang="en-US" dirty="0"/>
              <a:t>with API calls</a:t>
            </a:r>
          </a:p>
        </p:txBody>
      </p:sp>
    </p:spTree>
    <p:extLst>
      <p:ext uri="{BB962C8B-B14F-4D97-AF65-F5344CB8AC3E}">
        <p14:creationId xmlns:p14="http://schemas.microsoft.com/office/powerpoint/2010/main" val="16897811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95C4-17A0-417E-9F9D-0AF166BB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rules of the game: partitioning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13B88-203D-40EE-A17F-2DC77100AF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0887"/>
          </a:xfrm>
        </p:spPr>
        <p:txBody>
          <a:bodyPr/>
          <a:lstStyle/>
          <a:p>
            <a:r>
              <a:rPr lang="en-US" dirty="0"/>
              <a:t>Cosmos DB achieves horizontal scalability by </a:t>
            </a:r>
            <a:r>
              <a:rPr lang="en-US" b="1" dirty="0"/>
              <a:t>partitioning</a:t>
            </a:r>
            <a:r>
              <a:rPr lang="en-US" dirty="0"/>
              <a:t> your data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FE60407-AC9A-41F2-9477-63A599513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471" y="2384498"/>
            <a:ext cx="3988340" cy="398834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E7B5DCE-36A0-4976-A6AE-C62E40916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471" y="4163394"/>
            <a:ext cx="375920" cy="375920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39CAE6C-0E6C-456F-A17F-31AA0C8DA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925" y="4070208"/>
            <a:ext cx="375920" cy="375920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9E078FC-1FC9-4408-AAEF-49ADE909A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797" y="4718643"/>
            <a:ext cx="375920" cy="37592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FB5DE04F-6EFD-4B84-ADBF-C20DB3E37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703" y="4600049"/>
            <a:ext cx="375920" cy="375920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D46AB621-C565-4162-B77A-0933D7FDD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986" y="4378668"/>
            <a:ext cx="375920" cy="375920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E40C2026-48C6-4392-A539-E9C4DD81E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721" y="4975969"/>
            <a:ext cx="375920" cy="375920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2BC577B7-0C69-4DDA-AF23-E24FFFFF2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076" y="5223708"/>
            <a:ext cx="375920" cy="375920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881125A3-6C7C-4F03-8FDE-81C3BC634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053" y="4652031"/>
            <a:ext cx="375920" cy="375920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7D018814-086D-4066-8234-CBF102333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677" y="5471538"/>
            <a:ext cx="375920" cy="375920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AC2B8F7F-F3F8-4035-B2D0-CA78080B4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059" y="5146207"/>
            <a:ext cx="375920" cy="375920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71778091-1429-4376-BCFD-E25878A51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782" y="4148388"/>
            <a:ext cx="375920" cy="375920"/>
          </a:xfrm>
          <a:prstGeom prst="rect">
            <a:avLst/>
          </a:prstGeo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E8006DE2-3142-4C63-9462-8CB0F29A5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711" y="4378668"/>
            <a:ext cx="375920" cy="375920"/>
          </a:xfrm>
          <a:prstGeom prst="rect">
            <a:avLst/>
          </a:prstGeom>
        </p:spPr>
      </p:pic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2D81D902-6B99-4B01-A474-15FA0590C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866" y="4972985"/>
            <a:ext cx="375920" cy="375920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BAE61F5A-3CCE-4D35-BBC7-EE00A691B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722" y="5695058"/>
            <a:ext cx="375920" cy="375920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0FF3D91C-B90C-48CE-892E-14C436B1C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920" y="5521797"/>
            <a:ext cx="375920" cy="375920"/>
          </a:xfrm>
          <a:prstGeom prst="rect">
            <a:avLst/>
          </a:prstGeom>
        </p:spPr>
      </p:pic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053C3744-ABB7-4A34-B23C-FF6384FAA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524" y="4675826"/>
            <a:ext cx="375920" cy="375920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D368E07E-4401-44F7-AD1F-B4C09BD35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721" y="3863707"/>
            <a:ext cx="375920" cy="37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710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B5F4D7B-1E33-493A-A88E-04A7F36D1C91}"/>
              </a:ext>
            </a:extLst>
          </p:cNvPr>
          <p:cNvSpPr/>
          <p:nvPr/>
        </p:nvSpPr>
        <p:spPr bwMode="auto">
          <a:xfrm>
            <a:off x="4697721" y="2524446"/>
            <a:ext cx="2180190" cy="176070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FCF9687-70A7-42DB-806C-36880A570C79}"/>
              </a:ext>
            </a:extLst>
          </p:cNvPr>
          <p:cNvSpPr/>
          <p:nvPr/>
        </p:nvSpPr>
        <p:spPr bwMode="auto">
          <a:xfrm>
            <a:off x="7571451" y="2548646"/>
            <a:ext cx="2180190" cy="176070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F55277-35B6-4A25-8734-5E5147C8D5AD}"/>
              </a:ext>
            </a:extLst>
          </p:cNvPr>
          <p:cNvSpPr/>
          <p:nvPr/>
        </p:nvSpPr>
        <p:spPr bwMode="auto">
          <a:xfrm>
            <a:off x="1823991" y="2524447"/>
            <a:ext cx="2180190" cy="176070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C095C4-17A0-417E-9F9D-0AF166BB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rules of the game: partitioning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13B88-203D-40EE-A17F-2DC77100AF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0887"/>
          </a:xfrm>
        </p:spPr>
        <p:txBody>
          <a:bodyPr/>
          <a:lstStyle/>
          <a:p>
            <a:r>
              <a:rPr lang="en-US" dirty="0"/>
              <a:t>Cosmos DB achieves horizontal scalability by </a:t>
            </a:r>
            <a:r>
              <a:rPr lang="en-US" b="1" dirty="0"/>
              <a:t>partitioning</a:t>
            </a:r>
            <a:r>
              <a:rPr lang="en-US" dirty="0"/>
              <a:t> your data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E7B5DCE-36A0-4976-A6AE-C62E40916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182" y="3083145"/>
            <a:ext cx="375920" cy="375920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39CAE6C-0E6C-456F-A17F-31AA0C8DA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539" y="2849197"/>
            <a:ext cx="375920" cy="375920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09E078FC-1FC9-4408-AAEF-49ADE909A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674" y="3130375"/>
            <a:ext cx="375920" cy="37592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FB5DE04F-6EFD-4B84-ADBF-C20DB3E37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696" y="3506130"/>
            <a:ext cx="375920" cy="375920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D46AB621-C565-4162-B77A-0933D7FDD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554" y="3271105"/>
            <a:ext cx="375920" cy="375920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E40C2026-48C6-4392-A539-E9C4DD81E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955" y="3655028"/>
            <a:ext cx="375920" cy="375920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2BC577B7-0C69-4DDA-AF23-E24FFFFF2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459" y="3633784"/>
            <a:ext cx="375920" cy="375920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881125A3-6C7C-4F03-8FDE-81C3BC634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35" y="2772178"/>
            <a:ext cx="375920" cy="375920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7D018814-086D-4066-8234-CBF102333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234" y="3126721"/>
            <a:ext cx="375920" cy="375920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AC2B8F7F-F3F8-4035-B2D0-CA78080B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233" y="3368945"/>
            <a:ext cx="375920" cy="375920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71778091-1429-4376-BCFD-E25878A51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226" y="2942415"/>
            <a:ext cx="375920" cy="375920"/>
          </a:xfrm>
          <a:prstGeom prst="rect">
            <a:avLst/>
          </a:prstGeo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E8006DE2-3142-4C63-9462-8CB0F29A5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882" y="3181281"/>
            <a:ext cx="375920" cy="375920"/>
          </a:xfrm>
          <a:prstGeom prst="rect">
            <a:avLst/>
          </a:prstGeom>
        </p:spPr>
      </p:pic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2D81D902-6B99-4B01-A474-15FA0590C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980" y="3126721"/>
            <a:ext cx="375920" cy="375920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BAE61F5A-3CCE-4D35-BBC7-EE00A691B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597" y="3647025"/>
            <a:ext cx="375920" cy="375920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0FF3D91C-B90C-48CE-892E-14C436B1C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900" y="3465783"/>
            <a:ext cx="375920" cy="375920"/>
          </a:xfrm>
          <a:prstGeom prst="rect">
            <a:avLst/>
          </a:prstGeom>
        </p:spPr>
      </p:pic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053C3744-ABB7-4A34-B23C-FF6384FAA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170" y="2852295"/>
            <a:ext cx="375920" cy="375920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D368E07E-4401-44F7-AD1F-B4C09BD35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928" y="3380946"/>
            <a:ext cx="375920" cy="375920"/>
          </a:xfrm>
          <a:prstGeom prst="rect">
            <a:avLst/>
          </a:prstGeom>
        </p:spPr>
      </p:pic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B0E43EDF-3AF1-4751-BEB2-F2402F9D6DD3}"/>
              </a:ext>
            </a:extLst>
          </p:cNvPr>
          <p:cNvSpPr txBox="1">
            <a:spLocks/>
          </p:cNvSpPr>
          <p:nvPr/>
        </p:nvSpPr>
        <p:spPr>
          <a:xfrm>
            <a:off x="278556" y="4383824"/>
            <a:ext cx="1101852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/>
              <a:t>logical partitions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873B90C7-7E59-4D2E-A888-D173601A68CF}"/>
              </a:ext>
            </a:extLst>
          </p:cNvPr>
          <p:cNvSpPr txBox="1">
            <a:spLocks/>
          </p:cNvSpPr>
          <p:nvPr/>
        </p:nvSpPr>
        <p:spPr>
          <a:xfrm>
            <a:off x="584200" y="5026216"/>
            <a:ext cx="1101852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Logical partitions group your data according to the container's </a:t>
            </a:r>
            <a:r>
              <a:rPr lang="en-US" b="1" dirty="0"/>
              <a:t>partition key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1D7A583-05BF-48F5-B05D-8BE137CDD939}"/>
              </a:ext>
            </a:extLst>
          </p:cNvPr>
          <p:cNvSpPr txBox="1">
            <a:spLocks/>
          </p:cNvSpPr>
          <p:nvPr/>
        </p:nvSpPr>
        <p:spPr>
          <a:xfrm>
            <a:off x="1638411" y="2230137"/>
            <a:ext cx="255134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Consolas" panose="020B0609020204030204" pitchFamily="49" charset="0"/>
              </a:rPr>
              <a:t>'</a:t>
            </a:r>
            <a:r>
              <a:rPr lang="en-US" sz="2000" dirty="0" err="1">
                <a:latin typeface="Consolas" panose="020B0609020204030204" pitchFamily="49" charset="0"/>
              </a:rPr>
              <a:t>userId</a:t>
            </a:r>
            <a:r>
              <a:rPr lang="en-US" sz="2000" dirty="0">
                <a:latin typeface="Consolas" panose="020B0609020204030204" pitchFamily="49" charset="0"/>
              </a:rPr>
              <a:t>': '</a:t>
            </a:r>
            <a:r>
              <a:rPr lang="en-US" sz="2000" dirty="0" err="1">
                <a:latin typeface="Consolas" panose="020B0609020204030204" pitchFamily="49" charset="0"/>
              </a:rPr>
              <a:t>abc</a:t>
            </a:r>
            <a:r>
              <a:rPr lang="en-US" sz="2000" dirty="0"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59C8AFF2-F592-455F-9FCF-5A38257F22CE}"/>
              </a:ext>
            </a:extLst>
          </p:cNvPr>
          <p:cNvSpPr txBox="1">
            <a:spLocks/>
          </p:cNvSpPr>
          <p:nvPr/>
        </p:nvSpPr>
        <p:spPr>
          <a:xfrm>
            <a:off x="4512142" y="2226529"/>
            <a:ext cx="255134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Consolas" panose="020B0609020204030204" pitchFamily="49" charset="0"/>
              </a:rPr>
              <a:t>'</a:t>
            </a:r>
            <a:r>
              <a:rPr lang="en-US" sz="2000" dirty="0" err="1">
                <a:latin typeface="Consolas" panose="020B0609020204030204" pitchFamily="49" charset="0"/>
              </a:rPr>
              <a:t>userId</a:t>
            </a:r>
            <a:r>
              <a:rPr lang="en-US" sz="2000" dirty="0">
                <a:latin typeface="Consolas" panose="020B0609020204030204" pitchFamily="49" charset="0"/>
              </a:rPr>
              <a:t>': 'def'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B03A68D9-7779-42CC-9D29-E1442CB60B07}"/>
              </a:ext>
            </a:extLst>
          </p:cNvPr>
          <p:cNvSpPr txBox="1">
            <a:spLocks/>
          </p:cNvSpPr>
          <p:nvPr/>
        </p:nvSpPr>
        <p:spPr>
          <a:xfrm>
            <a:off x="7385871" y="2226529"/>
            <a:ext cx="255134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Consolas" panose="020B0609020204030204" pitchFamily="49" charset="0"/>
              </a:rPr>
              <a:t>'</a:t>
            </a:r>
            <a:r>
              <a:rPr lang="en-US" sz="2000" dirty="0" err="1">
                <a:latin typeface="Consolas" panose="020B0609020204030204" pitchFamily="49" charset="0"/>
              </a:rPr>
              <a:t>userId</a:t>
            </a:r>
            <a:r>
              <a:rPr lang="en-US" sz="2000" dirty="0">
                <a:latin typeface="Consolas" panose="020B0609020204030204" pitchFamily="49" charset="0"/>
              </a:rPr>
              <a:t>': '</a:t>
            </a:r>
            <a:r>
              <a:rPr lang="en-US" sz="2000" dirty="0" err="1">
                <a:latin typeface="Consolas" panose="020B0609020204030204" pitchFamily="49" charset="0"/>
              </a:rPr>
              <a:t>ghi</a:t>
            </a:r>
            <a:r>
              <a:rPr lang="en-US" sz="2000" dirty="0">
                <a:latin typeface="Consolas" panose="020B0609020204030204" pitchFamily="49" charset="0"/>
              </a:rPr>
              <a:t>'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B02ADA7F-7F40-4B04-A105-5297A42CE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179" y="5399645"/>
            <a:ext cx="1604047" cy="588986"/>
          </a:xfrm>
          <a:prstGeom prst="rect">
            <a:avLst/>
          </a:prstGeom>
        </p:spPr>
      </p:pic>
      <p:pic>
        <p:nvPicPr>
          <p:cNvPr id="34" name="Picture 33" descr="A close up of a logo&#10;&#10;Description automatically generated">
            <a:extLst>
              <a:ext uri="{FF2B5EF4-FFF2-40B4-BE49-F238E27FC236}">
                <a16:creationId xmlns:a16="http://schemas.microsoft.com/office/drawing/2014/main" id="{F15628D2-F9B2-42DC-9891-3F6C6ED0F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521" y="5399645"/>
            <a:ext cx="1604047" cy="588986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D52802-8734-4E3E-90B0-B8195684D855}"/>
              </a:ext>
            </a:extLst>
          </p:cNvPr>
          <p:cNvCxnSpPr/>
          <p:nvPr/>
        </p:nvCxnSpPr>
        <p:spPr>
          <a:xfrm>
            <a:off x="2914085" y="4383824"/>
            <a:ext cx="918613" cy="908023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012F16-DB19-4AE1-B8E4-050ADD507A6A}"/>
              </a:ext>
            </a:extLst>
          </p:cNvPr>
          <p:cNvCxnSpPr>
            <a:cxnSpLocks/>
          </p:cNvCxnSpPr>
          <p:nvPr/>
        </p:nvCxnSpPr>
        <p:spPr>
          <a:xfrm flipH="1">
            <a:off x="4929188" y="4395841"/>
            <a:ext cx="870326" cy="896006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017CA6D-A195-4546-9E06-E4E234B6B660}"/>
              </a:ext>
            </a:extLst>
          </p:cNvPr>
          <p:cNvCxnSpPr>
            <a:cxnSpLocks/>
          </p:cNvCxnSpPr>
          <p:nvPr/>
        </p:nvCxnSpPr>
        <p:spPr>
          <a:xfrm>
            <a:off x="8660134" y="4395841"/>
            <a:ext cx="0" cy="896006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932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6" grpId="0" animBg="1"/>
      <p:bldP spid="29" grpId="0"/>
      <p:bldP spid="29" grpId="1"/>
      <p:bldP spid="30" grpId="0"/>
      <p:bldP spid="30" grpId="1"/>
      <p:bldP spid="31" grpId="0"/>
      <p:bldP spid="32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95C4-17A0-417E-9F9D-0AF166BB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rules of the game: partitioning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13B88-203D-40EE-A17F-2DC77100AF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203680"/>
          </a:xfrm>
        </p:spPr>
        <p:txBody>
          <a:bodyPr/>
          <a:lstStyle/>
          <a:p>
            <a:r>
              <a:rPr lang="en-US" dirty="0"/>
              <a:t>A good partition key ensures </a:t>
            </a:r>
            <a:r>
              <a:rPr lang="en-US" b="1" dirty="0"/>
              <a:t>well-balanced partitions</a:t>
            </a:r>
          </a:p>
          <a:p>
            <a:pPr lvl="1"/>
            <a:r>
              <a:rPr lang="en-US" dirty="0"/>
              <a:t>in terms of storage</a:t>
            </a:r>
          </a:p>
          <a:p>
            <a:pPr lvl="1"/>
            <a:r>
              <a:rPr lang="en-US" dirty="0"/>
              <a:t>in terms of throughput</a:t>
            </a:r>
          </a:p>
          <a:p>
            <a:endParaRPr lang="en-US" dirty="0"/>
          </a:p>
          <a:p>
            <a:r>
              <a:rPr lang="en-US" dirty="0"/>
              <a:t>Ideally, read queries should get all their results from one partition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F520DE1-9C01-4589-80FE-214315099CDE}"/>
              </a:ext>
            </a:extLst>
          </p:cNvPr>
          <p:cNvSpPr/>
          <p:nvPr/>
        </p:nvSpPr>
        <p:spPr bwMode="auto">
          <a:xfrm>
            <a:off x="4995428" y="4075670"/>
            <a:ext cx="2180190" cy="176070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C661B6D-F396-4F39-8FF2-D1A362E30928}"/>
              </a:ext>
            </a:extLst>
          </p:cNvPr>
          <p:cNvSpPr/>
          <p:nvPr/>
        </p:nvSpPr>
        <p:spPr bwMode="auto">
          <a:xfrm>
            <a:off x="7869158" y="4099870"/>
            <a:ext cx="2180190" cy="176070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24C4D84-54B2-4793-A1D7-6C37DB3F9D41}"/>
              </a:ext>
            </a:extLst>
          </p:cNvPr>
          <p:cNvSpPr/>
          <p:nvPr/>
        </p:nvSpPr>
        <p:spPr bwMode="auto">
          <a:xfrm>
            <a:off x="2121698" y="4075671"/>
            <a:ext cx="2180190" cy="176070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41" name="Picture 40" descr="A close up of a logo&#10;&#10;Description automatically generated">
            <a:extLst>
              <a:ext uri="{FF2B5EF4-FFF2-40B4-BE49-F238E27FC236}">
                <a16:creationId xmlns:a16="http://schemas.microsoft.com/office/drawing/2014/main" id="{176A79C5-BD8E-4F1B-ADF9-57B0DC3CE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889" y="4634369"/>
            <a:ext cx="375920" cy="375920"/>
          </a:xfrm>
          <a:prstGeom prst="rect">
            <a:avLst/>
          </a:prstGeom>
        </p:spPr>
      </p:pic>
      <p:pic>
        <p:nvPicPr>
          <p:cNvPr id="42" name="Picture 41" descr="A close up of a logo&#10;&#10;Description automatically generated">
            <a:extLst>
              <a:ext uri="{FF2B5EF4-FFF2-40B4-BE49-F238E27FC236}">
                <a16:creationId xmlns:a16="http://schemas.microsoft.com/office/drawing/2014/main" id="{DC47EC6C-9173-4D95-AA27-DCAC08A9B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246" y="4400421"/>
            <a:ext cx="375920" cy="375920"/>
          </a:xfrm>
          <a:prstGeom prst="rect">
            <a:avLst/>
          </a:prstGeom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F66AB5A7-708C-4DB9-A728-801F178B6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381" y="4681599"/>
            <a:ext cx="375920" cy="375920"/>
          </a:xfrm>
          <a:prstGeom prst="rect">
            <a:avLst/>
          </a:prstGeom>
        </p:spPr>
      </p:pic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614501E6-273D-4C31-BD18-10971CAB8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403" y="5057354"/>
            <a:ext cx="375920" cy="375920"/>
          </a:xfrm>
          <a:prstGeom prst="rect">
            <a:avLst/>
          </a:prstGeom>
        </p:spPr>
      </p:pic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475CCD14-B029-44B2-8410-B35273118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261" y="4822329"/>
            <a:ext cx="375920" cy="375920"/>
          </a:xfrm>
          <a:prstGeom prst="rect">
            <a:avLst/>
          </a:prstGeom>
        </p:spPr>
      </p:pic>
      <p:pic>
        <p:nvPicPr>
          <p:cNvPr id="46" name="Picture 45" descr="A close up of a logo&#10;&#10;Description automatically generated">
            <a:extLst>
              <a:ext uri="{FF2B5EF4-FFF2-40B4-BE49-F238E27FC236}">
                <a16:creationId xmlns:a16="http://schemas.microsoft.com/office/drawing/2014/main" id="{1837EEDC-C30C-420F-B4E5-02367DB8C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662" y="5206252"/>
            <a:ext cx="375920" cy="375920"/>
          </a:xfrm>
          <a:prstGeom prst="rect">
            <a:avLst/>
          </a:prstGeom>
        </p:spPr>
      </p:pic>
      <p:pic>
        <p:nvPicPr>
          <p:cNvPr id="47" name="Picture 46" descr="A close up of a logo&#10;&#10;Description automatically generated">
            <a:extLst>
              <a:ext uri="{FF2B5EF4-FFF2-40B4-BE49-F238E27FC236}">
                <a16:creationId xmlns:a16="http://schemas.microsoft.com/office/drawing/2014/main" id="{E74AF855-BC26-46DB-AFA4-9038C921A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166" y="5185008"/>
            <a:ext cx="375920" cy="375920"/>
          </a:xfrm>
          <a:prstGeom prst="rect">
            <a:avLst/>
          </a:prstGeom>
        </p:spPr>
      </p:pic>
      <p:pic>
        <p:nvPicPr>
          <p:cNvPr id="48" name="Picture 47" descr="A close up of a logo&#10;&#10;Description automatically generated">
            <a:extLst>
              <a:ext uri="{FF2B5EF4-FFF2-40B4-BE49-F238E27FC236}">
                <a16:creationId xmlns:a16="http://schemas.microsoft.com/office/drawing/2014/main" id="{FF6C8CCB-6FE2-4AE6-81E3-AAF0B1906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742" y="4323402"/>
            <a:ext cx="375920" cy="375920"/>
          </a:xfrm>
          <a:prstGeom prst="rect">
            <a:avLst/>
          </a:prstGeom>
        </p:spPr>
      </p:pic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5C0235BE-D92F-48A4-9E85-2FF6A8B25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8941" y="4677945"/>
            <a:ext cx="375920" cy="375920"/>
          </a:xfrm>
          <a:prstGeom prst="rect">
            <a:avLst/>
          </a:prstGeom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4A3C213F-F8EA-43A0-9101-F53C8D97A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940" y="4920169"/>
            <a:ext cx="375920" cy="375920"/>
          </a:xfrm>
          <a:prstGeom prst="rect">
            <a:avLst/>
          </a:prstGeom>
        </p:spPr>
      </p:pic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F7E572BD-225A-4739-A56F-C6DF5D8A3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933" y="4493639"/>
            <a:ext cx="375920" cy="375920"/>
          </a:xfrm>
          <a:prstGeom prst="rect">
            <a:avLst/>
          </a:prstGeom>
        </p:spPr>
      </p:pic>
      <p:pic>
        <p:nvPicPr>
          <p:cNvPr id="52" name="Picture 51" descr="A close up of a logo&#10;&#10;Description automatically generated">
            <a:extLst>
              <a:ext uri="{FF2B5EF4-FFF2-40B4-BE49-F238E27FC236}">
                <a16:creationId xmlns:a16="http://schemas.microsoft.com/office/drawing/2014/main" id="{87E86E3E-B31F-40C6-B64C-405887815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589" y="4732505"/>
            <a:ext cx="375920" cy="375920"/>
          </a:xfrm>
          <a:prstGeom prst="rect">
            <a:avLst/>
          </a:prstGeom>
        </p:spPr>
      </p:pic>
      <p:pic>
        <p:nvPicPr>
          <p:cNvPr id="53" name="Picture 52" descr="A close up of a logo&#10;&#10;Description automatically generated">
            <a:extLst>
              <a:ext uri="{FF2B5EF4-FFF2-40B4-BE49-F238E27FC236}">
                <a16:creationId xmlns:a16="http://schemas.microsoft.com/office/drawing/2014/main" id="{8F5DF357-203C-4E57-B14D-68BBE3395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9687" y="4677945"/>
            <a:ext cx="375920" cy="375920"/>
          </a:xfrm>
          <a:prstGeom prst="rect">
            <a:avLst/>
          </a:prstGeom>
        </p:spPr>
      </p:pic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C1F51360-6A93-4F55-A801-D67A8FA5F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304" y="5198249"/>
            <a:ext cx="375920" cy="375920"/>
          </a:xfrm>
          <a:prstGeom prst="rect">
            <a:avLst/>
          </a:prstGeom>
        </p:spPr>
      </p:pic>
      <p:pic>
        <p:nvPicPr>
          <p:cNvPr id="55" name="Picture 54" descr="A close up of a logo&#10;&#10;Description automatically generated">
            <a:extLst>
              <a:ext uri="{FF2B5EF4-FFF2-40B4-BE49-F238E27FC236}">
                <a16:creationId xmlns:a16="http://schemas.microsoft.com/office/drawing/2014/main" id="{9801B965-04B5-4869-9D45-7EFDFC904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5607" y="5017007"/>
            <a:ext cx="375920" cy="375920"/>
          </a:xfrm>
          <a:prstGeom prst="rect">
            <a:avLst/>
          </a:prstGeom>
        </p:spPr>
      </p:pic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5791AEA0-9D79-45E2-9F6B-208D79CF7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877" y="4403519"/>
            <a:ext cx="375920" cy="375920"/>
          </a:xfrm>
          <a:prstGeom prst="rect">
            <a:avLst/>
          </a:prstGeom>
        </p:spPr>
      </p:pic>
      <p:pic>
        <p:nvPicPr>
          <p:cNvPr id="57" name="Picture 56" descr="A close up of a logo&#10;&#10;Description automatically generated">
            <a:extLst>
              <a:ext uri="{FF2B5EF4-FFF2-40B4-BE49-F238E27FC236}">
                <a16:creationId xmlns:a16="http://schemas.microsoft.com/office/drawing/2014/main" id="{F54DD3E6-0034-46CC-B72F-1DFD4731A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635" y="4932170"/>
            <a:ext cx="375920" cy="375920"/>
          </a:xfrm>
          <a:prstGeom prst="rect">
            <a:avLst/>
          </a:prstGeom>
        </p:spPr>
      </p:pic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6879605D-255F-426E-85AA-7B4D015B7975}"/>
              </a:ext>
            </a:extLst>
          </p:cNvPr>
          <p:cNvSpPr txBox="1">
            <a:spLocks/>
          </p:cNvSpPr>
          <p:nvPr/>
        </p:nvSpPr>
        <p:spPr>
          <a:xfrm>
            <a:off x="1936118" y="3781361"/>
            <a:ext cx="255134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Consolas" panose="020B0609020204030204" pitchFamily="49" charset="0"/>
              </a:rPr>
              <a:t>'</a:t>
            </a:r>
            <a:r>
              <a:rPr lang="en-US" sz="2000" dirty="0" err="1">
                <a:latin typeface="Consolas" panose="020B0609020204030204" pitchFamily="49" charset="0"/>
              </a:rPr>
              <a:t>userId</a:t>
            </a:r>
            <a:r>
              <a:rPr lang="en-US" sz="2000" dirty="0">
                <a:latin typeface="Consolas" panose="020B0609020204030204" pitchFamily="49" charset="0"/>
              </a:rPr>
              <a:t>': '</a:t>
            </a:r>
            <a:r>
              <a:rPr lang="en-US" sz="2000" dirty="0" err="1">
                <a:latin typeface="Consolas" panose="020B0609020204030204" pitchFamily="49" charset="0"/>
              </a:rPr>
              <a:t>abc</a:t>
            </a:r>
            <a:r>
              <a:rPr lang="en-US" sz="2000" dirty="0"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759C3EFC-56DD-4B52-84A2-9CD9109E66B0}"/>
              </a:ext>
            </a:extLst>
          </p:cNvPr>
          <p:cNvSpPr txBox="1">
            <a:spLocks/>
          </p:cNvSpPr>
          <p:nvPr/>
        </p:nvSpPr>
        <p:spPr>
          <a:xfrm>
            <a:off x="4809849" y="3777753"/>
            <a:ext cx="255134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Consolas" panose="020B0609020204030204" pitchFamily="49" charset="0"/>
              </a:rPr>
              <a:t>'</a:t>
            </a:r>
            <a:r>
              <a:rPr lang="en-US" sz="2000" dirty="0" err="1">
                <a:latin typeface="Consolas" panose="020B0609020204030204" pitchFamily="49" charset="0"/>
              </a:rPr>
              <a:t>userId</a:t>
            </a:r>
            <a:r>
              <a:rPr lang="en-US" sz="2000" dirty="0">
                <a:latin typeface="Consolas" panose="020B0609020204030204" pitchFamily="49" charset="0"/>
              </a:rPr>
              <a:t>': 'def'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CAECDD-870F-4F3C-9C9F-C0285613141B}"/>
              </a:ext>
            </a:extLst>
          </p:cNvPr>
          <p:cNvSpPr/>
          <p:nvPr/>
        </p:nvSpPr>
        <p:spPr bwMode="auto">
          <a:xfrm>
            <a:off x="5423021" y="5950514"/>
            <a:ext cx="4411641" cy="532499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3A2A947E-3E9F-4324-B2A5-1253120EE143}"/>
              </a:ext>
            </a:extLst>
          </p:cNvPr>
          <p:cNvSpPr txBox="1">
            <a:spLocks/>
          </p:cNvSpPr>
          <p:nvPr/>
        </p:nvSpPr>
        <p:spPr>
          <a:xfrm>
            <a:off x="7683578" y="3777753"/>
            <a:ext cx="255134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Consolas" panose="020B0609020204030204" pitchFamily="49" charset="0"/>
              </a:rPr>
              <a:t>'</a:t>
            </a:r>
            <a:r>
              <a:rPr lang="en-US" sz="2000" dirty="0" err="1">
                <a:latin typeface="Consolas" panose="020B0609020204030204" pitchFamily="49" charset="0"/>
              </a:rPr>
              <a:t>userId</a:t>
            </a:r>
            <a:r>
              <a:rPr lang="en-US" sz="2000" dirty="0">
                <a:latin typeface="Consolas" panose="020B0609020204030204" pitchFamily="49" charset="0"/>
              </a:rPr>
              <a:t>': '</a:t>
            </a:r>
            <a:r>
              <a:rPr lang="en-US" sz="2000" dirty="0" err="1">
                <a:latin typeface="Consolas" panose="020B0609020204030204" pitchFamily="49" charset="0"/>
              </a:rPr>
              <a:t>ghi</a:t>
            </a:r>
            <a:r>
              <a:rPr lang="en-US" sz="2000" dirty="0"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2B3AF497-60A1-4DC7-AEFA-099ABAB38601}"/>
              </a:ext>
            </a:extLst>
          </p:cNvPr>
          <p:cNvSpPr txBox="1">
            <a:spLocks/>
          </p:cNvSpPr>
          <p:nvPr/>
        </p:nvSpPr>
        <p:spPr>
          <a:xfrm>
            <a:off x="584200" y="5999154"/>
            <a:ext cx="1101852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SELECT * FROM u WHERE </a:t>
            </a:r>
            <a:r>
              <a:rPr lang="en-US" dirty="0" err="1">
                <a:latin typeface="Consolas" panose="020B0609020204030204" pitchFamily="49" charset="0"/>
              </a:rPr>
              <a:t>u.userId</a:t>
            </a:r>
            <a:r>
              <a:rPr lang="en-US" dirty="0">
                <a:latin typeface="Consolas" panose="020B0609020204030204" pitchFamily="49" charset="0"/>
              </a:rPr>
              <a:t> = 'def'</a:t>
            </a:r>
          </a:p>
        </p:txBody>
      </p:sp>
    </p:spTree>
    <p:extLst>
      <p:ext uri="{BB962C8B-B14F-4D97-AF65-F5344CB8AC3E}">
        <p14:creationId xmlns:p14="http://schemas.microsoft.com/office/powerpoint/2010/main" val="649322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 animBg="1"/>
      <p:bldP spid="58" grpId="0"/>
      <p:bldP spid="59" grpId="0"/>
      <p:bldP spid="4" grpId="0" animBg="1"/>
      <p:bldP spid="60" grpId="0"/>
      <p:bldP spid="6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A470F-9832-48FE-84CE-C31486697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V1: a first shot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7C35A426-1655-4F5D-A84E-450A79682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46638" y="1909649"/>
            <a:ext cx="3520797" cy="1132618"/>
          </a:xfrm>
          <a:ln>
            <a:solidFill>
              <a:schemeClr val="bg2">
                <a:lumMod val="2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"id": "&lt;user-id&gt;",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"username": "&lt;user-username&gt;"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EBEE518-DF68-4E47-848B-3FC7C52C8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050" y="1700162"/>
            <a:ext cx="1468438" cy="14684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8DB405-BC48-49EC-A7AD-4E8ED1415537}"/>
              </a:ext>
            </a:extLst>
          </p:cNvPr>
          <p:cNvSpPr txBox="1"/>
          <p:nvPr/>
        </p:nvSpPr>
        <p:spPr>
          <a:xfrm>
            <a:off x="2597252" y="2430089"/>
            <a:ext cx="59003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CF9DBA-100B-45CB-AE7E-2576830D42C3}"/>
              </a:ext>
            </a:extLst>
          </p:cNvPr>
          <p:cNvSpPr txBox="1"/>
          <p:nvPr/>
        </p:nvSpPr>
        <p:spPr>
          <a:xfrm>
            <a:off x="2541210" y="3230078"/>
            <a:ext cx="70211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PK: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id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21943F1-B561-4421-970C-7C06CEECA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050" y="3898527"/>
            <a:ext cx="1468438" cy="14684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41809F-E686-4253-88DE-35259FFBBE79}"/>
              </a:ext>
            </a:extLst>
          </p:cNvPr>
          <p:cNvSpPr txBox="1"/>
          <p:nvPr/>
        </p:nvSpPr>
        <p:spPr>
          <a:xfrm>
            <a:off x="2597252" y="4628454"/>
            <a:ext cx="60593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1FCF2A-125C-4752-9345-8014493F4CC0}"/>
              </a:ext>
            </a:extLst>
          </p:cNvPr>
          <p:cNvSpPr txBox="1"/>
          <p:nvPr/>
        </p:nvSpPr>
        <p:spPr>
          <a:xfrm>
            <a:off x="2267033" y="5428443"/>
            <a:ext cx="126637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PK: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postId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741A8583-72F0-48A4-AAE4-2305B564D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332" y="2287998"/>
            <a:ext cx="375920" cy="375920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F1A9976B-A570-4FD6-AF42-756B87EC8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332" y="3946256"/>
            <a:ext cx="375920" cy="37592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FE9C4B8B-9F38-4476-BFC4-F8C4D85B5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332" y="4934732"/>
            <a:ext cx="375920" cy="375920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4BAFDBE5-1D51-4270-9668-4CD04F70D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332" y="4440494"/>
            <a:ext cx="375920" cy="375920"/>
          </a:xfrm>
          <a:prstGeom prst="rect">
            <a:avLst/>
          </a:prstGeom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3A9EFFE7-C7B2-4384-BB99-73964F6CE87A}"/>
              </a:ext>
            </a:extLst>
          </p:cNvPr>
          <p:cNvSpPr txBox="1">
            <a:spLocks/>
          </p:cNvSpPr>
          <p:nvPr/>
        </p:nvSpPr>
        <p:spPr>
          <a:xfrm>
            <a:off x="5046638" y="3395378"/>
            <a:ext cx="4540788" cy="260994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  "id": "&lt;post-id&gt;",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  "type": "post",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  "</a:t>
            </a:r>
            <a:r>
              <a:rPr lang="en-US" sz="1600" dirty="0" err="1">
                <a:latin typeface="Consolas" panose="020B0609020204030204" pitchFamily="49" charset="0"/>
              </a:rPr>
              <a:t>postId</a:t>
            </a:r>
            <a:r>
              <a:rPr lang="en-US" sz="1600" dirty="0">
                <a:latin typeface="Consolas" panose="020B0609020204030204" pitchFamily="49" charset="0"/>
              </a:rPr>
              <a:t>": "&lt;post-id&gt;",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  "</a:t>
            </a:r>
            <a:r>
              <a:rPr lang="en-US" sz="1600" dirty="0" err="1">
                <a:latin typeface="Consolas" panose="020B0609020204030204" pitchFamily="49" charset="0"/>
              </a:rPr>
              <a:t>userId</a:t>
            </a:r>
            <a:r>
              <a:rPr lang="en-US" sz="1600" dirty="0">
                <a:latin typeface="Consolas" panose="020B0609020204030204" pitchFamily="49" charset="0"/>
              </a:rPr>
              <a:t>": "&lt;post-author-id&gt;",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  "title": "&lt;post-title&gt;",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  "content": "&lt;post-content&gt;",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  "</a:t>
            </a:r>
            <a:r>
              <a:rPr lang="en-US" sz="1600" dirty="0" err="1">
                <a:latin typeface="Consolas" panose="020B0609020204030204" pitchFamily="49" charset="0"/>
              </a:rPr>
              <a:t>creationDate</a:t>
            </a:r>
            <a:r>
              <a:rPr lang="en-US" sz="1600" dirty="0">
                <a:latin typeface="Consolas" panose="020B0609020204030204" pitchFamily="49" charset="0"/>
              </a:rPr>
              <a:t>": "&lt;post-creation-date&gt;"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05C41E-3B36-44A7-95F4-F3E566343971}"/>
              </a:ext>
            </a:extLst>
          </p:cNvPr>
          <p:cNvSpPr txBox="1">
            <a:spLocks/>
          </p:cNvSpPr>
          <p:nvPr/>
        </p:nvSpPr>
        <p:spPr>
          <a:xfrm>
            <a:off x="5045617" y="3524489"/>
            <a:ext cx="4872899" cy="2314480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  "id": "&lt;comment-id&gt;",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  "type": "comment",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  "</a:t>
            </a:r>
            <a:r>
              <a:rPr lang="en-US" sz="1600" dirty="0" err="1">
                <a:latin typeface="Consolas" panose="020B0609020204030204" pitchFamily="49" charset="0"/>
              </a:rPr>
              <a:t>postId</a:t>
            </a:r>
            <a:r>
              <a:rPr lang="en-US" sz="1600" dirty="0">
                <a:latin typeface="Consolas" panose="020B0609020204030204" pitchFamily="49" charset="0"/>
              </a:rPr>
              <a:t>": "&lt;post-id&gt;",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  "</a:t>
            </a:r>
            <a:r>
              <a:rPr lang="en-US" sz="1600" dirty="0" err="1">
                <a:latin typeface="Consolas" panose="020B0609020204030204" pitchFamily="49" charset="0"/>
              </a:rPr>
              <a:t>userId</a:t>
            </a:r>
            <a:r>
              <a:rPr lang="en-US" sz="1600" dirty="0">
                <a:latin typeface="Consolas" panose="020B0609020204030204" pitchFamily="49" charset="0"/>
              </a:rPr>
              <a:t>": "&lt;comment-author-id&gt;",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  "content": "&lt;comment-content&gt;",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  "</a:t>
            </a:r>
            <a:r>
              <a:rPr lang="en-US" sz="1600" dirty="0" err="1">
                <a:latin typeface="Consolas" panose="020B0609020204030204" pitchFamily="49" charset="0"/>
              </a:rPr>
              <a:t>creationDate</a:t>
            </a:r>
            <a:r>
              <a:rPr lang="en-US" sz="1600" dirty="0">
                <a:latin typeface="Consolas" panose="020B0609020204030204" pitchFamily="49" charset="0"/>
              </a:rPr>
              <a:t>": "&lt;comment-creation-date&gt;"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E0278D62-380D-4476-A11D-D483E1DCA50A}"/>
              </a:ext>
            </a:extLst>
          </p:cNvPr>
          <p:cNvSpPr txBox="1">
            <a:spLocks/>
          </p:cNvSpPr>
          <p:nvPr/>
        </p:nvSpPr>
        <p:spPr>
          <a:xfrm>
            <a:off x="5046638" y="3672222"/>
            <a:ext cx="4540788" cy="2019014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  "id": "&lt;like-id&gt;",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  "type": "like",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  "</a:t>
            </a:r>
            <a:r>
              <a:rPr lang="en-US" sz="1600" dirty="0" err="1">
                <a:latin typeface="Consolas" panose="020B0609020204030204" pitchFamily="49" charset="0"/>
              </a:rPr>
              <a:t>postId</a:t>
            </a:r>
            <a:r>
              <a:rPr lang="en-US" sz="1600" dirty="0">
                <a:latin typeface="Consolas" panose="020B0609020204030204" pitchFamily="49" charset="0"/>
              </a:rPr>
              <a:t>": "&lt;post-id&gt;",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  "</a:t>
            </a:r>
            <a:r>
              <a:rPr lang="en-US" sz="1600" dirty="0" err="1">
                <a:latin typeface="Consolas" panose="020B0609020204030204" pitchFamily="49" charset="0"/>
              </a:rPr>
              <a:t>userId</a:t>
            </a:r>
            <a:r>
              <a:rPr lang="en-US" sz="1600" dirty="0">
                <a:latin typeface="Consolas" panose="020B0609020204030204" pitchFamily="49" charset="0"/>
              </a:rPr>
              <a:t>": "&lt;liker-id&gt;",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  "</a:t>
            </a:r>
            <a:r>
              <a:rPr lang="en-US" sz="1600" dirty="0" err="1">
                <a:latin typeface="Consolas" panose="020B0609020204030204" pitchFamily="49" charset="0"/>
              </a:rPr>
              <a:t>creationDate</a:t>
            </a:r>
            <a:r>
              <a:rPr lang="en-US" sz="1600" dirty="0">
                <a:latin typeface="Consolas" panose="020B0609020204030204" pitchFamily="49" charset="0"/>
              </a:rPr>
              <a:t>": "&lt;like-creation-date&gt;"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1B1CEA-3A26-4ED0-AF06-92A8F94E9A90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4051252" y="2475958"/>
            <a:ext cx="995386" cy="0"/>
          </a:xfrm>
          <a:prstGeom prst="line">
            <a:avLst/>
          </a:prstGeom>
          <a:ln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99F58A-74A4-4CAC-9B9B-F0153DF85679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051252" y="5122692"/>
            <a:ext cx="994365" cy="0"/>
          </a:xfrm>
          <a:prstGeom prst="line">
            <a:avLst/>
          </a:prstGeom>
          <a:ln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EC6D37-742A-4300-B08B-3224E9B32209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051252" y="4628454"/>
            <a:ext cx="994365" cy="0"/>
          </a:xfrm>
          <a:prstGeom prst="line">
            <a:avLst/>
          </a:prstGeom>
          <a:ln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2E9008B-AC21-4207-9382-9E947935840E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51252" y="4134216"/>
            <a:ext cx="995386" cy="0"/>
          </a:xfrm>
          <a:prstGeom prst="line">
            <a:avLst/>
          </a:prstGeom>
          <a:ln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0162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/>
      <p:bldP spid="7" grpId="0"/>
      <p:bldP spid="9" grpId="0"/>
      <p:bldP spid="10" grpId="0"/>
      <p:bldP spid="15" grpId="0" animBg="1"/>
      <p:bldP spid="15" grpId="1" animBg="1"/>
      <p:bldP spid="16" grpId="0" animBg="1"/>
      <p:bldP spid="16" grpId="1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A1E6-3EFA-4947-9663-F52D18717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well does our model perform?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DD720-778C-4AE7-AB1C-BCBE641CF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908215"/>
          </a:xfrm>
        </p:spPr>
        <p:txBody>
          <a:bodyPr/>
          <a:lstStyle/>
          <a:p>
            <a:r>
              <a:rPr lang="en-US" dirty="0"/>
              <a:t>Benchmarked against a dummy dataset</a:t>
            </a:r>
          </a:p>
          <a:p>
            <a:pPr lvl="1"/>
            <a:r>
              <a:rPr lang="en-US" dirty="0"/>
              <a:t>100,000 users</a:t>
            </a:r>
          </a:p>
          <a:p>
            <a:pPr lvl="1"/>
            <a:r>
              <a:rPr lang="en-US" dirty="0"/>
              <a:t>5 – 50 posts / user</a:t>
            </a:r>
          </a:p>
          <a:p>
            <a:pPr lvl="1"/>
            <a:r>
              <a:rPr lang="en-US" dirty="0"/>
              <a:t>0 – 25 comments / post</a:t>
            </a:r>
          </a:p>
          <a:p>
            <a:pPr lvl="1"/>
            <a:r>
              <a:rPr lang="en-US" dirty="0"/>
              <a:t>0 – 100 likes / post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2DA286A1-F18F-49A8-A706-F3CC0BFFF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698" y="3768011"/>
            <a:ext cx="1468438" cy="14684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9F6D7C-DE32-420B-A428-B664EA30D7FE}"/>
              </a:ext>
            </a:extLst>
          </p:cNvPr>
          <p:cNvSpPr txBox="1"/>
          <p:nvPr/>
        </p:nvSpPr>
        <p:spPr>
          <a:xfrm>
            <a:off x="4864900" y="4497938"/>
            <a:ext cx="59003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users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53E7A99-0180-42BA-B9D8-E75D12FC6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338" y="3768011"/>
            <a:ext cx="1468438" cy="14684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1AD5CA-09ED-4F4C-80BC-A5F5B8775058}"/>
              </a:ext>
            </a:extLst>
          </p:cNvPr>
          <p:cNvSpPr txBox="1"/>
          <p:nvPr/>
        </p:nvSpPr>
        <p:spPr>
          <a:xfrm>
            <a:off x="6772540" y="4497938"/>
            <a:ext cx="60593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900CF4-E32B-4B79-914C-D935A25379B6}"/>
              </a:ext>
            </a:extLst>
          </p:cNvPr>
          <p:cNvSpPr txBox="1"/>
          <p:nvPr/>
        </p:nvSpPr>
        <p:spPr>
          <a:xfrm>
            <a:off x="4589247" y="5311717"/>
            <a:ext cx="114133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100k docs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9A2CC1-F2F5-4848-96D8-454FA0DBAF45}"/>
              </a:ext>
            </a:extLst>
          </p:cNvPr>
          <p:cNvSpPr txBox="1"/>
          <p:nvPr/>
        </p:nvSpPr>
        <p:spPr>
          <a:xfrm>
            <a:off x="6427157" y="5311717"/>
            <a:ext cx="128080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95+M docs</a:t>
            </a:r>
          </a:p>
        </p:txBody>
      </p:sp>
    </p:spTree>
    <p:extLst>
      <p:ext uri="{BB962C8B-B14F-4D97-AF65-F5344CB8AC3E}">
        <p14:creationId xmlns:p14="http://schemas.microsoft.com/office/powerpoint/2010/main" val="41542437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A218-4021-4366-955F-0BBF925F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Create/edit a user's profile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85812-D247-4E19-A42C-AF90F7D6271D}"/>
              </a:ext>
            </a:extLst>
          </p:cNvPr>
          <p:cNvSpPr txBox="1">
            <a:spLocks/>
          </p:cNvSpPr>
          <p:nvPr/>
        </p:nvSpPr>
        <p:spPr>
          <a:xfrm>
            <a:off x="-32132" y="1197372"/>
            <a:ext cx="689357" cy="5539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C1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F2ECFBB-ED75-46D6-B261-170115B9E677}"/>
              </a:ext>
            </a:extLst>
          </p:cNvPr>
          <p:cNvSpPr txBox="1">
            <a:spLocks/>
          </p:cNvSpPr>
          <p:nvPr/>
        </p:nvSpPr>
        <p:spPr>
          <a:xfrm>
            <a:off x="-32132" y="175137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Q1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7102188-C62A-4A92-B53B-011B2A450253}"/>
              </a:ext>
            </a:extLst>
          </p:cNvPr>
          <p:cNvSpPr txBox="1">
            <a:spLocks/>
          </p:cNvSpPr>
          <p:nvPr/>
        </p:nvSpPr>
        <p:spPr>
          <a:xfrm>
            <a:off x="-32132" y="2305368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C2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432048F-0B17-4159-80AB-AEEDE378A339}"/>
              </a:ext>
            </a:extLst>
          </p:cNvPr>
          <p:cNvSpPr txBox="1">
            <a:spLocks/>
          </p:cNvSpPr>
          <p:nvPr/>
        </p:nvSpPr>
        <p:spPr>
          <a:xfrm>
            <a:off x="-32132" y="2859684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Q2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35DCE73-F9A6-4CDA-B12E-CEECBF08D151}"/>
              </a:ext>
            </a:extLst>
          </p:cNvPr>
          <p:cNvSpPr txBox="1">
            <a:spLocks/>
          </p:cNvSpPr>
          <p:nvPr/>
        </p:nvSpPr>
        <p:spPr>
          <a:xfrm>
            <a:off x="-32132" y="3413364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Q3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4E38ABF-44B8-4ECC-85F2-C0776BDFC091}"/>
              </a:ext>
            </a:extLst>
          </p:cNvPr>
          <p:cNvSpPr txBox="1">
            <a:spLocks/>
          </p:cNvSpPr>
          <p:nvPr/>
        </p:nvSpPr>
        <p:spPr>
          <a:xfrm>
            <a:off x="-32132" y="3967362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C3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84BBBE5-1C46-4260-881F-3730520A96B9}"/>
              </a:ext>
            </a:extLst>
          </p:cNvPr>
          <p:cNvSpPr txBox="1">
            <a:spLocks/>
          </p:cNvSpPr>
          <p:nvPr/>
        </p:nvSpPr>
        <p:spPr>
          <a:xfrm>
            <a:off x="-32132" y="507504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C4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A851348-10D2-44F4-8780-3D8ACAC9FD72}"/>
              </a:ext>
            </a:extLst>
          </p:cNvPr>
          <p:cNvSpPr txBox="1">
            <a:spLocks/>
          </p:cNvSpPr>
          <p:nvPr/>
        </p:nvSpPr>
        <p:spPr>
          <a:xfrm>
            <a:off x="-32132" y="562872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Q5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EFA2082-68EB-4ABD-AF23-5CA0F1F5E6E2}"/>
              </a:ext>
            </a:extLst>
          </p:cNvPr>
          <p:cNvSpPr txBox="1">
            <a:spLocks/>
          </p:cNvSpPr>
          <p:nvPr/>
        </p:nvSpPr>
        <p:spPr>
          <a:xfrm>
            <a:off x="-32132" y="4521042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Q4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36F2C0D-A660-420D-A3BB-E11E5A1DC518}"/>
              </a:ext>
            </a:extLst>
          </p:cNvPr>
          <p:cNvSpPr txBox="1">
            <a:spLocks/>
          </p:cNvSpPr>
          <p:nvPr/>
        </p:nvSpPr>
        <p:spPr>
          <a:xfrm>
            <a:off x="-32132" y="618240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Q6</a:t>
            </a: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CD51294-D741-4AC1-8F36-AB32D20A4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78" y="2895678"/>
            <a:ext cx="1066643" cy="106664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BAB89BAC-48A8-413E-8945-204C5F2C733A}"/>
              </a:ext>
            </a:extLst>
          </p:cNvPr>
          <p:cNvGrpSpPr/>
          <p:nvPr/>
        </p:nvGrpSpPr>
        <p:grpSpPr>
          <a:xfrm>
            <a:off x="517824" y="1266946"/>
            <a:ext cx="414850" cy="414850"/>
            <a:chOff x="4201618" y="2305368"/>
            <a:chExt cx="414850" cy="41485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6ADE6DA-70D2-4368-BFEA-440BE4FDCFAD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10C8C32-E7A4-495C-AEC3-AD0EB269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B7D015D6-899D-4194-8A73-C9BC898C4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3306" y="1961917"/>
            <a:ext cx="1468438" cy="146843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20CF0F4-F0BE-46FE-A958-1AB2C8EC6026}"/>
              </a:ext>
            </a:extLst>
          </p:cNvPr>
          <p:cNvSpPr txBox="1"/>
          <p:nvPr/>
        </p:nvSpPr>
        <p:spPr>
          <a:xfrm>
            <a:off x="11022508" y="2691844"/>
            <a:ext cx="59003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78DDC5-C0E1-4E39-9B89-B71B9A1CC541}"/>
              </a:ext>
            </a:extLst>
          </p:cNvPr>
          <p:cNvSpPr txBox="1"/>
          <p:nvPr/>
        </p:nvSpPr>
        <p:spPr>
          <a:xfrm>
            <a:off x="10966466" y="3491833"/>
            <a:ext cx="70211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PK: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id</a:t>
            </a:r>
          </a:p>
        </p:txBody>
      </p:sp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B00D4959-3298-4EA5-8683-87674B1D2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3306" y="4160282"/>
            <a:ext cx="1468438" cy="146843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C3ADA0B-3F2D-4167-AA6D-FA0C1A28E645}"/>
              </a:ext>
            </a:extLst>
          </p:cNvPr>
          <p:cNvSpPr txBox="1"/>
          <p:nvPr/>
        </p:nvSpPr>
        <p:spPr>
          <a:xfrm>
            <a:off x="11022508" y="4890209"/>
            <a:ext cx="60593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3A9F57-AFD1-48AB-93D7-3DCF8943F50F}"/>
              </a:ext>
            </a:extLst>
          </p:cNvPr>
          <p:cNvSpPr txBox="1"/>
          <p:nvPr/>
        </p:nvSpPr>
        <p:spPr>
          <a:xfrm>
            <a:off x="10692289" y="5690198"/>
            <a:ext cx="126637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PK: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postId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D07021E-6757-4831-90DD-34F2FF5B1AF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702357" y="2696136"/>
            <a:ext cx="3880949" cy="732864"/>
          </a:xfrm>
          <a:prstGeom prst="bentConnector3">
            <a:avLst/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5714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9066476-A976-4688-96E1-BDA4450D438A}"/>
              </a:ext>
            </a:extLst>
          </p:cNvPr>
          <p:cNvSpPr/>
          <p:nvPr/>
        </p:nvSpPr>
        <p:spPr bwMode="auto">
          <a:xfrm>
            <a:off x="10874511" y="3473027"/>
            <a:ext cx="907576" cy="336312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C975E4-04CB-4299-BD7F-08A786648DA4}"/>
              </a:ext>
            </a:extLst>
          </p:cNvPr>
          <p:cNvSpPr/>
          <p:nvPr/>
        </p:nvSpPr>
        <p:spPr bwMode="auto">
          <a:xfrm>
            <a:off x="4017523" y="3185497"/>
            <a:ext cx="4250987" cy="487006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6A218-4021-4366-955F-0BBF925F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a user's profile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85812-D247-4E19-A42C-AF90F7D6271D}"/>
              </a:ext>
            </a:extLst>
          </p:cNvPr>
          <p:cNvSpPr txBox="1">
            <a:spLocks/>
          </p:cNvSpPr>
          <p:nvPr/>
        </p:nvSpPr>
        <p:spPr>
          <a:xfrm>
            <a:off x="-32132" y="1197372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C1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F2ECFBB-ED75-46D6-B261-170115B9E677}"/>
              </a:ext>
            </a:extLst>
          </p:cNvPr>
          <p:cNvSpPr txBox="1">
            <a:spLocks/>
          </p:cNvSpPr>
          <p:nvPr/>
        </p:nvSpPr>
        <p:spPr>
          <a:xfrm>
            <a:off x="-32132" y="1751370"/>
            <a:ext cx="689357" cy="5539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Q1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7102188-C62A-4A92-B53B-011B2A450253}"/>
              </a:ext>
            </a:extLst>
          </p:cNvPr>
          <p:cNvSpPr txBox="1">
            <a:spLocks/>
          </p:cNvSpPr>
          <p:nvPr/>
        </p:nvSpPr>
        <p:spPr>
          <a:xfrm>
            <a:off x="-32132" y="2305368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C2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432048F-0B17-4159-80AB-AEEDE378A339}"/>
              </a:ext>
            </a:extLst>
          </p:cNvPr>
          <p:cNvSpPr txBox="1">
            <a:spLocks/>
          </p:cNvSpPr>
          <p:nvPr/>
        </p:nvSpPr>
        <p:spPr>
          <a:xfrm>
            <a:off x="-32132" y="2859684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Q2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35DCE73-F9A6-4CDA-B12E-CEECBF08D151}"/>
              </a:ext>
            </a:extLst>
          </p:cNvPr>
          <p:cNvSpPr txBox="1">
            <a:spLocks/>
          </p:cNvSpPr>
          <p:nvPr/>
        </p:nvSpPr>
        <p:spPr>
          <a:xfrm>
            <a:off x="-32132" y="3413364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Q3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4E38ABF-44B8-4ECC-85F2-C0776BDFC091}"/>
              </a:ext>
            </a:extLst>
          </p:cNvPr>
          <p:cNvSpPr txBox="1">
            <a:spLocks/>
          </p:cNvSpPr>
          <p:nvPr/>
        </p:nvSpPr>
        <p:spPr>
          <a:xfrm>
            <a:off x="-32132" y="3967362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C3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84BBBE5-1C46-4260-881F-3730520A96B9}"/>
              </a:ext>
            </a:extLst>
          </p:cNvPr>
          <p:cNvSpPr txBox="1">
            <a:spLocks/>
          </p:cNvSpPr>
          <p:nvPr/>
        </p:nvSpPr>
        <p:spPr>
          <a:xfrm>
            <a:off x="-32132" y="507504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C4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A851348-10D2-44F4-8780-3D8ACAC9FD72}"/>
              </a:ext>
            </a:extLst>
          </p:cNvPr>
          <p:cNvSpPr txBox="1">
            <a:spLocks/>
          </p:cNvSpPr>
          <p:nvPr/>
        </p:nvSpPr>
        <p:spPr>
          <a:xfrm>
            <a:off x="-32132" y="562872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Q5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EFA2082-68EB-4ABD-AF23-5CA0F1F5E6E2}"/>
              </a:ext>
            </a:extLst>
          </p:cNvPr>
          <p:cNvSpPr txBox="1">
            <a:spLocks/>
          </p:cNvSpPr>
          <p:nvPr/>
        </p:nvSpPr>
        <p:spPr>
          <a:xfrm>
            <a:off x="-32132" y="4521042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Q4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36F2C0D-A660-420D-A3BB-E11E5A1DC518}"/>
              </a:ext>
            </a:extLst>
          </p:cNvPr>
          <p:cNvSpPr txBox="1">
            <a:spLocks/>
          </p:cNvSpPr>
          <p:nvPr/>
        </p:nvSpPr>
        <p:spPr>
          <a:xfrm>
            <a:off x="-32132" y="618240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Q6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AB89BAC-48A8-413E-8945-204C5F2C733A}"/>
              </a:ext>
            </a:extLst>
          </p:cNvPr>
          <p:cNvGrpSpPr/>
          <p:nvPr/>
        </p:nvGrpSpPr>
        <p:grpSpPr>
          <a:xfrm>
            <a:off x="517824" y="1266946"/>
            <a:ext cx="414850" cy="414850"/>
            <a:chOff x="4201618" y="2305368"/>
            <a:chExt cx="414850" cy="41485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6ADE6DA-70D2-4368-BFEA-440BE4FDCFAD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10C8C32-E7A4-495C-AEC3-AD0EB269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140A522-6358-47EF-A78E-7F7D2AF31E85}"/>
              </a:ext>
            </a:extLst>
          </p:cNvPr>
          <p:cNvSpPr txBox="1">
            <a:spLocks/>
          </p:cNvSpPr>
          <p:nvPr/>
        </p:nvSpPr>
        <p:spPr>
          <a:xfrm>
            <a:off x="1317489" y="3185497"/>
            <a:ext cx="6951022" cy="487006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SELECT * FROM u WHERE u.id = '&lt;user-id&gt;'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0559CAC9-523A-46F7-AFA2-6A25B9030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306" y="1961917"/>
            <a:ext cx="1468438" cy="146843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F5D120F-FF36-49F3-937B-88A608A47C4E}"/>
              </a:ext>
            </a:extLst>
          </p:cNvPr>
          <p:cNvSpPr txBox="1"/>
          <p:nvPr/>
        </p:nvSpPr>
        <p:spPr>
          <a:xfrm>
            <a:off x="11022508" y="2691844"/>
            <a:ext cx="59003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484E82-02BC-411F-B08A-3DD0DA03375D}"/>
              </a:ext>
            </a:extLst>
          </p:cNvPr>
          <p:cNvSpPr txBox="1"/>
          <p:nvPr/>
        </p:nvSpPr>
        <p:spPr>
          <a:xfrm>
            <a:off x="10966466" y="3491833"/>
            <a:ext cx="70211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PK: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id</a:t>
            </a:r>
          </a:p>
        </p:txBody>
      </p:sp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2AAC0DCC-C820-458F-AC1E-F4D2E5834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306" y="4160282"/>
            <a:ext cx="1468438" cy="146843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E532465-9FF4-48FC-9722-CAB6FE4CA500}"/>
              </a:ext>
            </a:extLst>
          </p:cNvPr>
          <p:cNvSpPr txBox="1"/>
          <p:nvPr/>
        </p:nvSpPr>
        <p:spPr>
          <a:xfrm>
            <a:off x="11022508" y="4890209"/>
            <a:ext cx="60593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2F2AC6-515F-4992-B882-B4821D0513D7}"/>
              </a:ext>
            </a:extLst>
          </p:cNvPr>
          <p:cNvSpPr txBox="1"/>
          <p:nvPr/>
        </p:nvSpPr>
        <p:spPr>
          <a:xfrm>
            <a:off x="10692289" y="5690198"/>
            <a:ext cx="126637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PK: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postId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A2EAEB3-40F6-4518-BEA5-3CE85D903E45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 flipV="1">
            <a:off x="8268511" y="2696136"/>
            <a:ext cx="2314795" cy="732864"/>
          </a:xfrm>
          <a:prstGeom prst="bentConnector3">
            <a:avLst/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F2D9C17-0071-4693-A4EF-8248A4DA36D3}"/>
              </a:ext>
            </a:extLst>
          </p:cNvPr>
          <p:cNvGrpSpPr/>
          <p:nvPr/>
        </p:nvGrpSpPr>
        <p:grpSpPr>
          <a:xfrm>
            <a:off x="517823" y="1820308"/>
            <a:ext cx="414850" cy="414850"/>
            <a:chOff x="4201618" y="2305368"/>
            <a:chExt cx="414850" cy="41485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F61CE50-56A7-474F-A60E-9809102DAEB2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134E761-AA1C-4023-B024-B97247D61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40118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0" grpId="0" animBg="1"/>
      <p:bldP spid="30" grpId="1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F4148-DB2E-4EC0-ADD8-E0AC788D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session is about…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C40D3-DE34-4615-BFAF-3378CEA79F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533275"/>
          </a:xfrm>
        </p:spPr>
        <p:txBody>
          <a:bodyPr/>
          <a:lstStyle/>
          <a:p>
            <a:r>
              <a:rPr lang="en-US" dirty="0"/>
              <a:t>Azure Cosmos DB!</a:t>
            </a:r>
          </a:p>
          <a:p>
            <a:endParaRPr lang="en-US" dirty="0"/>
          </a:p>
          <a:p>
            <a:r>
              <a:rPr lang="en-US" dirty="0"/>
              <a:t>How to model a real-world example</a:t>
            </a:r>
          </a:p>
          <a:p>
            <a:endParaRPr lang="en-US" dirty="0"/>
          </a:p>
          <a:p>
            <a:r>
              <a:rPr lang="en-US" dirty="0"/>
              <a:t>Maximizing performance and scalability</a:t>
            </a:r>
          </a:p>
          <a:p>
            <a:endParaRPr lang="en-US" dirty="0"/>
          </a:p>
          <a:p>
            <a:r>
              <a:rPr lang="en-US" dirty="0"/>
              <a:t>How it differs from relational modeling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A91E27-EE8D-41BD-94D5-BAAFD6E312C4}"/>
              </a:ext>
            </a:extLst>
          </p:cNvPr>
          <p:cNvSpPr/>
          <p:nvPr/>
        </p:nvSpPr>
        <p:spPr>
          <a:xfrm>
            <a:off x="3757759" y="1263349"/>
            <a:ext cx="872608" cy="778396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553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A218-4021-4366-955F-0BBF925F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Create/edit a post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85812-D247-4E19-A42C-AF90F7D6271D}"/>
              </a:ext>
            </a:extLst>
          </p:cNvPr>
          <p:cNvSpPr txBox="1">
            <a:spLocks/>
          </p:cNvSpPr>
          <p:nvPr/>
        </p:nvSpPr>
        <p:spPr>
          <a:xfrm>
            <a:off x="-32132" y="1197372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C1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F2ECFBB-ED75-46D6-B261-170115B9E677}"/>
              </a:ext>
            </a:extLst>
          </p:cNvPr>
          <p:cNvSpPr txBox="1">
            <a:spLocks/>
          </p:cNvSpPr>
          <p:nvPr/>
        </p:nvSpPr>
        <p:spPr>
          <a:xfrm>
            <a:off x="-32132" y="175137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Q1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7102188-C62A-4A92-B53B-011B2A450253}"/>
              </a:ext>
            </a:extLst>
          </p:cNvPr>
          <p:cNvSpPr txBox="1">
            <a:spLocks/>
          </p:cNvSpPr>
          <p:nvPr/>
        </p:nvSpPr>
        <p:spPr>
          <a:xfrm>
            <a:off x="-32132" y="2305368"/>
            <a:ext cx="689357" cy="5539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C2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432048F-0B17-4159-80AB-AEEDE378A339}"/>
              </a:ext>
            </a:extLst>
          </p:cNvPr>
          <p:cNvSpPr txBox="1">
            <a:spLocks/>
          </p:cNvSpPr>
          <p:nvPr/>
        </p:nvSpPr>
        <p:spPr>
          <a:xfrm>
            <a:off x="-32132" y="2859684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Q2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35DCE73-F9A6-4CDA-B12E-CEECBF08D151}"/>
              </a:ext>
            </a:extLst>
          </p:cNvPr>
          <p:cNvSpPr txBox="1">
            <a:spLocks/>
          </p:cNvSpPr>
          <p:nvPr/>
        </p:nvSpPr>
        <p:spPr>
          <a:xfrm>
            <a:off x="-32132" y="3413364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Q3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4E38ABF-44B8-4ECC-85F2-C0776BDFC091}"/>
              </a:ext>
            </a:extLst>
          </p:cNvPr>
          <p:cNvSpPr txBox="1">
            <a:spLocks/>
          </p:cNvSpPr>
          <p:nvPr/>
        </p:nvSpPr>
        <p:spPr>
          <a:xfrm>
            <a:off x="-32132" y="3967362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C3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84BBBE5-1C46-4260-881F-3730520A96B9}"/>
              </a:ext>
            </a:extLst>
          </p:cNvPr>
          <p:cNvSpPr txBox="1">
            <a:spLocks/>
          </p:cNvSpPr>
          <p:nvPr/>
        </p:nvSpPr>
        <p:spPr>
          <a:xfrm>
            <a:off x="-32132" y="507504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C4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A851348-10D2-44F4-8780-3D8ACAC9FD72}"/>
              </a:ext>
            </a:extLst>
          </p:cNvPr>
          <p:cNvSpPr txBox="1">
            <a:spLocks/>
          </p:cNvSpPr>
          <p:nvPr/>
        </p:nvSpPr>
        <p:spPr>
          <a:xfrm>
            <a:off x="-32132" y="562872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Q5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EFA2082-68EB-4ABD-AF23-5CA0F1F5E6E2}"/>
              </a:ext>
            </a:extLst>
          </p:cNvPr>
          <p:cNvSpPr txBox="1">
            <a:spLocks/>
          </p:cNvSpPr>
          <p:nvPr/>
        </p:nvSpPr>
        <p:spPr>
          <a:xfrm>
            <a:off x="-32132" y="4521042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Q4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36F2C0D-A660-420D-A3BB-E11E5A1DC518}"/>
              </a:ext>
            </a:extLst>
          </p:cNvPr>
          <p:cNvSpPr txBox="1">
            <a:spLocks/>
          </p:cNvSpPr>
          <p:nvPr/>
        </p:nvSpPr>
        <p:spPr>
          <a:xfrm>
            <a:off x="-32132" y="618240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Q6</a:t>
            </a: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CD51294-D741-4AC1-8F36-AB32D20A4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78" y="2895678"/>
            <a:ext cx="1066643" cy="106664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BAB89BAC-48A8-413E-8945-204C5F2C733A}"/>
              </a:ext>
            </a:extLst>
          </p:cNvPr>
          <p:cNvGrpSpPr/>
          <p:nvPr/>
        </p:nvGrpSpPr>
        <p:grpSpPr>
          <a:xfrm>
            <a:off x="517823" y="2374942"/>
            <a:ext cx="414850" cy="414850"/>
            <a:chOff x="4201618" y="2305368"/>
            <a:chExt cx="414850" cy="41485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6ADE6DA-70D2-4368-BFEA-440BE4FDCFAD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10C8C32-E7A4-495C-AEC3-AD0EB269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B7D015D6-899D-4194-8A73-C9BC898C4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3306" y="1961917"/>
            <a:ext cx="1468438" cy="146843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20CF0F4-F0BE-46FE-A958-1AB2C8EC6026}"/>
              </a:ext>
            </a:extLst>
          </p:cNvPr>
          <p:cNvSpPr txBox="1"/>
          <p:nvPr/>
        </p:nvSpPr>
        <p:spPr>
          <a:xfrm>
            <a:off x="11022508" y="2691844"/>
            <a:ext cx="59003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78DDC5-C0E1-4E39-9B89-B71B9A1CC541}"/>
              </a:ext>
            </a:extLst>
          </p:cNvPr>
          <p:cNvSpPr txBox="1"/>
          <p:nvPr/>
        </p:nvSpPr>
        <p:spPr>
          <a:xfrm>
            <a:off x="10966466" y="3491833"/>
            <a:ext cx="70211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PK: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id</a:t>
            </a:r>
          </a:p>
        </p:txBody>
      </p:sp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B00D4959-3298-4EA5-8683-87674B1D2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3306" y="4160282"/>
            <a:ext cx="1468438" cy="146843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C3ADA0B-3F2D-4167-AA6D-FA0C1A28E645}"/>
              </a:ext>
            </a:extLst>
          </p:cNvPr>
          <p:cNvSpPr txBox="1"/>
          <p:nvPr/>
        </p:nvSpPr>
        <p:spPr>
          <a:xfrm>
            <a:off x="11022508" y="4890209"/>
            <a:ext cx="60593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3A9F57-AFD1-48AB-93D7-3DCF8943F50F}"/>
              </a:ext>
            </a:extLst>
          </p:cNvPr>
          <p:cNvSpPr txBox="1"/>
          <p:nvPr/>
        </p:nvSpPr>
        <p:spPr>
          <a:xfrm>
            <a:off x="10692289" y="5690198"/>
            <a:ext cx="126637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PK: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postId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D07021E-6757-4831-90DD-34F2FF5B1AF6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702357" y="3428999"/>
            <a:ext cx="3880949" cy="1465502"/>
          </a:xfrm>
          <a:prstGeom prst="bentConnector3">
            <a:avLst/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052FB1E-6982-4E34-B719-0E113FB41B77}"/>
              </a:ext>
            </a:extLst>
          </p:cNvPr>
          <p:cNvGrpSpPr/>
          <p:nvPr/>
        </p:nvGrpSpPr>
        <p:grpSpPr>
          <a:xfrm>
            <a:off x="517823" y="1820308"/>
            <a:ext cx="414850" cy="414850"/>
            <a:chOff x="4201618" y="2305368"/>
            <a:chExt cx="414850" cy="41485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35B29D1-098C-4A08-A0BC-B5E3976E7401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22C6F23-0BE3-473A-AACE-63132B611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1CBF42E-3590-4ADD-8D17-C08C1CB11B23}"/>
              </a:ext>
            </a:extLst>
          </p:cNvPr>
          <p:cNvGrpSpPr/>
          <p:nvPr/>
        </p:nvGrpSpPr>
        <p:grpSpPr>
          <a:xfrm>
            <a:off x="517824" y="1266946"/>
            <a:ext cx="414850" cy="414850"/>
            <a:chOff x="4201618" y="2305368"/>
            <a:chExt cx="414850" cy="41485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FB1F83E-65DD-406B-B3A3-19E7B2AE163B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769BC11-8359-4F10-ACFC-67E54F3E4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90865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FA956F6-DBF9-4506-AF37-C0B12CADAE1F}"/>
              </a:ext>
            </a:extLst>
          </p:cNvPr>
          <p:cNvSpPr/>
          <p:nvPr/>
        </p:nvSpPr>
        <p:spPr bwMode="auto">
          <a:xfrm>
            <a:off x="1317485" y="3179940"/>
            <a:ext cx="5446476" cy="532499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79A3ECE-B2BC-4D20-8C11-37B8B3CDE5B2}"/>
              </a:ext>
            </a:extLst>
          </p:cNvPr>
          <p:cNvSpPr/>
          <p:nvPr/>
        </p:nvSpPr>
        <p:spPr bwMode="auto">
          <a:xfrm>
            <a:off x="1317485" y="4250200"/>
            <a:ext cx="4966578" cy="532499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DC05CC9-2F28-49E2-B8FA-2D4C9052BD25}"/>
              </a:ext>
            </a:extLst>
          </p:cNvPr>
          <p:cNvSpPr/>
          <p:nvPr/>
        </p:nvSpPr>
        <p:spPr bwMode="auto">
          <a:xfrm>
            <a:off x="1317485" y="5757107"/>
            <a:ext cx="4966579" cy="532499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8EB4B6-84C9-4A1A-B101-9DD455D15C62}"/>
              </a:ext>
            </a:extLst>
          </p:cNvPr>
          <p:cNvSpPr/>
          <p:nvPr/>
        </p:nvSpPr>
        <p:spPr bwMode="auto">
          <a:xfrm>
            <a:off x="10616744" y="5671596"/>
            <a:ext cx="1435000" cy="336312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066476-A976-4688-96E1-BDA4450D438A}"/>
              </a:ext>
            </a:extLst>
          </p:cNvPr>
          <p:cNvSpPr/>
          <p:nvPr/>
        </p:nvSpPr>
        <p:spPr bwMode="auto">
          <a:xfrm>
            <a:off x="10874511" y="3473027"/>
            <a:ext cx="907576" cy="336312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C975E4-04CB-4299-BD7F-08A786648DA4}"/>
              </a:ext>
            </a:extLst>
          </p:cNvPr>
          <p:cNvSpPr/>
          <p:nvPr/>
        </p:nvSpPr>
        <p:spPr bwMode="auto">
          <a:xfrm>
            <a:off x="1317484" y="1659709"/>
            <a:ext cx="4966577" cy="532499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6A218-4021-4366-955F-0BBF925F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a post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85812-D247-4E19-A42C-AF90F7D6271D}"/>
              </a:ext>
            </a:extLst>
          </p:cNvPr>
          <p:cNvSpPr txBox="1">
            <a:spLocks/>
          </p:cNvSpPr>
          <p:nvPr/>
        </p:nvSpPr>
        <p:spPr>
          <a:xfrm>
            <a:off x="-32132" y="1197372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C1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F2ECFBB-ED75-46D6-B261-170115B9E677}"/>
              </a:ext>
            </a:extLst>
          </p:cNvPr>
          <p:cNvSpPr txBox="1">
            <a:spLocks/>
          </p:cNvSpPr>
          <p:nvPr/>
        </p:nvSpPr>
        <p:spPr>
          <a:xfrm>
            <a:off x="-32132" y="175137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Q1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7102188-C62A-4A92-B53B-011B2A450253}"/>
              </a:ext>
            </a:extLst>
          </p:cNvPr>
          <p:cNvSpPr txBox="1">
            <a:spLocks/>
          </p:cNvSpPr>
          <p:nvPr/>
        </p:nvSpPr>
        <p:spPr>
          <a:xfrm>
            <a:off x="-32132" y="2305368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C2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432048F-0B17-4159-80AB-AEEDE378A339}"/>
              </a:ext>
            </a:extLst>
          </p:cNvPr>
          <p:cNvSpPr txBox="1">
            <a:spLocks/>
          </p:cNvSpPr>
          <p:nvPr/>
        </p:nvSpPr>
        <p:spPr>
          <a:xfrm>
            <a:off x="-32132" y="2859684"/>
            <a:ext cx="689357" cy="5539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Q2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35DCE73-F9A6-4CDA-B12E-CEECBF08D151}"/>
              </a:ext>
            </a:extLst>
          </p:cNvPr>
          <p:cNvSpPr txBox="1">
            <a:spLocks/>
          </p:cNvSpPr>
          <p:nvPr/>
        </p:nvSpPr>
        <p:spPr>
          <a:xfrm>
            <a:off x="-32132" y="3413364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Q3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4E38ABF-44B8-4ECC-85F2-C0776BDFC091}"/>
              </a:ext>
            </a:extLst>
          </p:cNvPr>
          <p:cNvSpPr txBox="1">
            <a:spLocks/>
          </p:cNvSpPr>
          <p:nvPr/>
        </p:nvSpPr>
        <p:spPr>
          <a:xfrm>
            <a:off x="-32132" y="3967362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C3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84BBBE5-1C46-4260-881F-3730520A96B9}"/>
              </a:ext>
            </a:extLst>
          </p:cNvPr>
          <p:cNvSpPr txBox="1">
            <a:spLocks/>
          </p:cNvSpPr>
          <p:nvPr/>
        </p:nvSpPr>
        <p:spPr>
          <a:xfrm>
            <a:off x="-32132" y="507504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C4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A851348-10D2-44F4-8780-3D8ACAC9FD72}"/>
              </a:ext>
            </a:extLst>
          </p:cNvPr>
          <p:cNvSpPr txBox="1">
            <a:spLocks/>
          </p:cNvSpPr>
          <p:nvPr/>
        </p:nvSpPr>
        <p:spPr>
          <a:xfrm>
            <a:off x="-32132" y="562872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Q5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EFA2082-68EB-4ABD-AF23-5CA0F1F5E6E2}"/>
              </a:ext>
            </a:extLst>
          </p:cNvPr>
          <p:cNvSpPr txBox="1">
            <a:spLocks/>
          </p:cNvSpPr>
          <p:nvPr/>
        </p:nvSpPr>
        <p:spPr>
          <a:xfrm>
            <a:off x="-32132" y="4521042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Q4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36F2C0D-A660-420D-A3BB-E11E5A1DC518}"/>
              </a:ext>
            </a:extLst>
          </p:cNvPr>
          <p:cNvSpPr txBox="1">
            <a:spLocks/>
          </p:cNvSpPr>
          <p:nvPr/>
        </p:nvSpPr>
        <p:spPr>
          <a:xfrm>
            <a:off x="-32132" y="618240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Q6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AB89BAC-48A8-413E-8945-204C5F2C733A}"/>
              </a:ext>
            </a:extLst>
          </p:cNvPr>
          <p:cNvGrpSpPr/>
          <p:nvPr/>
        </p:nvGrpSpPr>
        <p:grpSpPr>
          <a:xfrm>
            <a:off x="517824" y="1266946"/>
            <a:ext cx="414850" cy="414850"/>
            <a:chOff x="4201618" y="2305368"/>
            <a:chExt cx="414850" cy="41485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6ADE6DA-70D2-4368-BFEA-440BE4FDCFAD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10C8C32-E7A4-495C-AEC3-AD0EB269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140A522-6358-47EF-A78E-7F7D2AF31E85}"/>
              </a:ext>
            </a:extLst>
          </p:cNvPr>
          <p:cNvSpPr txBox="1">
            <a:spLocks/>
          </p:cNvSpPr>
          <p:nvPr/>
        </p:nvSpPr>
        <p:spPr>
          <a:xfrm>
            <a:off x="1317489" y="1249682"/>
            <a:ext cx="4966579" cy="1376784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SELECT * FROM p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WHERE </a:t>
            </a:r>
            <a:r>
              <a:rPr lang="en-US" sz="2400" dirty="0" err="1">
                <a:latin typeface="Consolas" panose="020B0609020204030204" pitchFamily="49" charset="0"/>
              </a:rPr>
              <a:t>p.postId</a:t>
            </a:r>
            <a:r>
              <a:rPr lang="en-US" sz="2400" dirty="0">
                <a:latin typeface="Consolas" panose="020B0609020204030204" pitchFamily="49" charset="0"/>
              </a:rPr>
              <a:t> = '&lt;post-id&gt;'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AND </a:t>
            </a:r>
            <a:r>
              <a:rPr lang="en-US" sz="2400" dirty="0" err="1">
                <a:latin typeface="Consolas" panose="020B0609020204030204" pitchFamily="49" charset="0"/>
              </a:rPr>
              <a:t>p.type</a:t>
            </a:r>
            <a:r>
              <a:rPr lang="en-US" sz="2400" dirty="0">
                <a:latin typeface="Consolas" panose="020B0609020204030204" pitchFamily="49" charset="0"/>
              </a:rPr>
              <a:t> = 'post'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0559CAC9-523A-46F7-AFA2-6A25B9030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306" y="1961917"/>
            <a:ext cx="1468438" cy="146843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F5D120F-FF36-49F3-937B-88A608A47C4E}"/>
              </a:ext>
            </a:extLst>
          </p:cNvPr>
          <p:cNvSpPr txBox="1"/>
          <p:nvPr/>
        </p:nvSpPr>
        <p:spPr>
          <a:xfrm>
            <a:off x="11022508" y="2691844"/>
            <a:ext cx="59003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484E82-02BC-411F-B08A-3DD0DA03375D}"/>
              </a:ext>
            </a:extLst>
          </p:cNvPr>
          <p:cNvSpPr txBox="1"/>
          <p:nvPr/>
        </p:nvSpPr>
        <p:spPr>
          <a:xfrm>
            <a:off x="10966466" y="3491833"/>
            <a:ext cx="70211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PK: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id</a:t>
            </a:r>
          </a:p>
        </p:txBody>
      </p:sp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2AAC0DCC-C820-458F-AC1E-F4D2E5834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306" y="4160282"/>
            <a:ext cx="1468438" cy="146843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E532465-9FF4-48FC-9722-CAB6FE4CA500}"/>
              </a:ext>
            </a:extLst>
          </p:cNvPr>
          <p:cNvSpPr txBox="1"/>
          <p:nvPr/>
        </p:nvSpPr>
        <p:spPr>
          <a:xfrm>
            <a:off x="11022508" y="4890209"/>
            <a:ext cx="60593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2F2AC6-515F-4992-B882-B4821D0513D7}"/>
              </a:ext>
            </a:extLst>
          </p:cNvPr>
          <p:cNvSpPr txBox="1"/>
          <p:nvPr/>
        </p:nvSpPr>
        <p:spPr>
          <a:xfrm>
            <a:off x="10692289" y="5690198"/>
            <a:ext cx="126637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PK: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postId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A2EAEB3-40F6-4518-BEA5-3CE85D903E45}"/>
              </a:ext>
            </a:extLst>
          </p:cNvPr>
          <p:cNvCxnSpPr>
            <a:cxnSpLocks/>
            <a:stCxn id="38" idx="3"/>
            <a:endCxn id="19" idx="1"/>
          </p:cNvCxnSpPr>
          <p:nvPr/>
        </p:nvCxnSpPr>
        <p:spPr>
          <a:xfrm flipV="1">
            <a:off x="6763966" y="2696136"/>
            <a:ext cx="3819340" cy="537185"/>
          </a:xfrm>
          <a:prstGeom prst="bentConnector3">
            <a:avLst/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F2D9C17-0071-4693-A4EF-8248A4DA36D3}"/>
              </a:ext>
            </a:extLst>
          </p:cNvPr>
          <p:cNvGrpSpPr/>
          <p:nvPr/>
        </p:nvGrpSpPr>
        <p:grpSpPr>
          <a:xfrm>
            <a:off x="517823" y="1820308"/>
            <a:ext cx="414850" cy="414850"/>
            <a:chOff x="4201618" y="2305368"/>
            <a:chExt cx="414850" cy="41485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F61CE50-56A7-474F-A60E-9809102DAEB2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134E761-AA1C-4023-B024-B97247D61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54A60CA-5E69-44E5-8D68-A9084B75CB43}"/>
              </a:ext>
            </a:extLst>
          </p:cNvPr>
          <p:cNvGrpSpPr/>
          <p:nvPr/>
        </p:nvGrpSpPr>
        <p:grpSpPr>
          <a:xfrm>
            <a:off x="517823" y="2374942"/>
            <a:ext cx="414850" cy="414850"/>
            <a:chOff x="4201618" y="2305368"/>
            <a:chExt cx="414850" cy="41485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72E96CE-BA31-464A-B3AB-99F8BC793C4F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1759F71-DD9A-4CD7-A47D-E4ED73836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94FF802-E3C1-4AC6-9D68-D585A6607F9C}"/>
              </a:ext>
            </a:extLst>
          </p:cNvPr>
          <p:cNvSpPr txBox="1">
            <a:spLocks/>
          </p:cNvSpPr>
          <p:nvPr/>
        </p:nvSpPr>
        <p:spPr>
          <a:xfrm>
            <a:off x="1317489" y="2754203"/>
            <a:ext cx="5446477" cy="958236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SELECT </a:t>
            </a:r>
            <a:r>
              <a:rPr lang="en-US" sz="2400" dirty="0" err="1">
                <a:latin typeface="Consolas" panose="020B0609020204030204" pitchFamily="49" charset="0"/>
              </a:rPr>
              <a:t>u.username</a:t>
            </a:r>
            <a:r>
              <a:rPr lang="en-US" sz="2400" dirty="0">
                <a:latin typeface="Consolas" panose="020B0609020204030204" pitchFamily="49" charset="0"/>
              </a:rPr>
              <a:t> FROM u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WHERE u.id = '&lt;post-author-id&gt;'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7E7C8C4-CAE4-4405-B610-A887BCA97942}"/>
              </a:ext>
            </a:extLst>
          </p:cNvPr>
          <p:cNvSpPr txBox="1">
            <a:spLocks/>
          </p:cNvSpPr>
          <p:nvPr/>
        </p:nvSpPr>
        <p:spPr>
          <a:xfrm>
            <a:off x="1317488" y="3840175"/>
            <a:ext cx="4966579" cy="1376783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SELECT COUNT(1) FROM p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WHERE </a:t>
            </a:r>
            <a:r>
              <a:rPr lang="en-US" sz="2400" dirty="0" err="1">
                <a:latin typeface="Consolas" panose="020B0609020204030204" pitchFamily="49" charset="0"/>
              </a:rPr>
              <a:t>p.postId</a:t>
            </a:r>
            <a:r>
              <a:rPr lang="en-US" sz="2400" dirty="0">
                <a:latin typeface="Consolas" panose="020B0609020204030204" pitchFamily="49" charset="0"/>
              </a:rPr>
              <a:t> = '&lt;post-id&gt;'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AND </a:t>
            </a:r>
            <a:r>
              <a:rPr lang="en-US" sz="2400" dirty="0" err="1">
                <a:latin typeface="Consolas" panose="020B0609020204030204" pitchFamily="49" charset="0"/>
              </a:rPr>
              <a:t>p.type</a:t>
            </a:r>
            <a:r>
              <a:rPr lang="en-US" sz="2400" dirty="0">
                <a:latin typeface="Consolas" panose="020B0609020204030204" pitchFamily="49" charset="0"/>
              </a:rPr>
              <a:t> = 'comment'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14C9B251-19EC-443F-B6D1-30F4CA63A637}"/>
              </a:ext>
            </a:extLst>
          </p:cNvPr>
          <p:cNvSpPr txBox="1">
            <a:spLocks/>
          </p:cNvSpPr>
          <p:nvPr/>
        </p:nvSpPr>
        <p:spPr>
          <a:xfrm>
            <a:off x="1317487" y="5344694"/>
            <a:ext cx="4966579" cy="1376783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SELECT COUNT(1) FROM p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WHERE </a:t>
            </a:r>
            <a:r>
              <a:rPr lang="en-US" sz="2400" dirty="0" err="1">
                <a:latin typeface="Consolas" panose="020B0609020204030204" pitchFamily="49" charset="0"/>
              </a:rPr>
              <a:t>p.postId</a:t>
            </a:r>
            <a:r>
              <a:rPr lang="en-US" sz="2400" dirty="0">
                <a:latin typeface="Consolas" panose="020B0609020204030204" pitchFamily="49" charset="0"/>
              </a:rPr>
              <a:t> = '&lt;post-id&gt;'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AND </a:t>
            </a:r>
            <a:r>
              <a:rPr lang="en-US" sz="2400" dirty="0" err="1">
                <a:latin typeface="Consolas" panose="020B0609020204030204" pitchFamily="49" charset="0"/>
              </a:rPr>
              <a:t>p.type</a:t>
            </a:r>
            <a:r>
              <a:rPr lang="en-US" sz="2400" dirty="0">
                <a:latin typeface="Consolas" panose="020B0609020204030204" pitchFamily="49" charset="0"/>
              </a:rPr>
              <a:t> = 'like'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09887F2-AAEF-4EB8-BEB5-1811EE6D529C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>
            <a:off x="6284068" y="1938074"/>
            <a:ext cx="4299238" cy="2956427"/>
          </a:xfrm>
          <a:prstGeom prst="bentConnector3">
            <a:avLst/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6BFB9C1-45AA-4A49-A69F-4E2266FBE336}"/>
              </a:ext>
            </a:extLst>
          </p:cNvPr>
          <p:cNvCxnSpPr>
            <a:cxnSpLocks/>
            <a:stCxn id="39" idx="3"/>
            <a:endCxn id="26" idx="1"/>
          </p:cNvCxnSpPr>
          <p:nvPr/>
        </p:nvCxnSpPr>
        <p:spPr>
          <a:xfrm>
            <a:off x="6284067" y="4528567"/>
            <a:ext cx="4299239" cy="365934"/>
          </a:xfrm>
          <a:prstGeom prst="bentConnector3">
            <a:avLst/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FAE621B-5A94-484D-B885-83160A9094E3}"/>
              </a:ext>
            </a:extLst>
          </p:cNvPr>
          <p:cNvCxnSpPr>
            <a:cxnSpLocks/>
            <a:stCxn id="40" idx="3"/>
            <a:endCxn id="26" idx="1"/>
          </p:cNvCxnSpPr>
          <p:nvPr/>
        </p:nvCxnSpPr>
        <p:spPr>
          <a:xfrm flipV="1">
            <a:off x="6284066" y="4894501"/>
            <a:ext cx="4299240" cy="1138585"/>
          </a:xfrm>
          <a:prstGeom prst="bentConnector3">
            <a:avLst/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B3DC1F7-8C14-4B17-94AD-530697D9FBCC}"/>
              </a:ext>
            </a:extLst>
          </p:cNvPr>
          <p:cNvGrpSpPr/>
          <p:nvPr/>
        </p:nvGrpSpPr>
        <p:grpSpPr>
          <a:xfrm>
            <a:off x="517823" y="2939125"/>
            <a:ext cx="414850" cy="395116"/>
            <a:chOff x="3388519" y="2179271"/>
            <a:chExt cx="509588" cy="485347"/>
          </a:xfrm>
        </p:grpSpPr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39EC3B83-75D0-4E30-8255-4E576BE74CBA}"/>
                </a:ext>
              </a:extLst>
            </p:cNvPr>
            <p:cNvSpPr/>
            <p:nvPr/>
          </p:nvSpPr>
          <p:spPr bwMode="auto">
            <a:xfrm>
              <a:off x="3388519" y="2179271"/>
              <a:ext cx="509588" cy="4853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D9E51CC-FFCD-4B7A-B52C-B83611C99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35886" y="2237863"/>
              <a:ext cx="414850" cy="414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18438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46" grpId="0" animBg="1"/>
      <p:bldP spid="46" grpId="1" animBg="1"/>
      <p:bldP spid="31" grpId="0" animBg="1"/>
      <p:bldP spid="31" grpId="1" animBg="1"/>
      <p:bldP spid="30" grpId="0" animBg="1"/>
      <p:bldP spid="30" grpId="1" animBg="1"/>
      <p:bldP spid="23" grpId="0" animBg="1"/>
      <p:bldP spid="38" grpId="0" animBg="1"/>
      <p:bldP spid="39" grpId="0" animBg="1"/>
      <p:bldP spid="4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Oval 62">
            <a:extLst>
              <a:ext uri="{FF2B5EF4-FFF2-40B4-BE49-F238E27FC236}">
                <a16:creationId xmlns:a16="http://schemas.microsoft.com/office/drawing/2014/main" id="{09402FDA-B7A5-4E47-B353-0586E7EFAB45}"/>
              </a:ext>
            </a:extLst>
          </p:cNvPr>
          <p:cNvSpPr/>
          <p:nvPr/>
        </p:nvSpPr>
        <p:spPr bwMode="auto">
          <a:xfrm>
            <a:off x="1285565" y="4239983"/>
            <a:ext cx="562116" cy="562116"/>
          </a:xfrm>
          <a:prstGeom prst="ellipse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8EB4B6-84C9-4A1A-B101-9DD455D15C62}"/>
              </a:ext>
            </a:extLst>
          </p:cNvPr>
          <p:cNvSpPr/>
          <p:nvPr/>
        </p:nvSpPr>
        <p:spPr bwMode="auto">
          <a:xfrm>
            <a:off x="10616744" y="5671596"/>
            <a:ext cx="1435000" cy="336312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C975E4-04CB-4299-BD7F-08A786648DA4}"/>
              </a:ext>
            </a:extLst>
          </p:cNvPr>
          <p:cNvSpPr/>
          <p:nvPr/>
        </p:nvSpPr>
        <p:spPr bwMode="auto">
          <a:xfrm>
            <a:off x="1317484" y="1659709"/>
            <a:ext cx="5258409" cy="965006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6A218-4021-4366-955F-0BBF925F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 user's posts in short 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85812-D247-4E19-A42C-AF90F7D6271D}"/>
              </a:ext>
            </a:extLst>
          </p:cNvPr>
          <p:cNvSpPr txBox="1">
            <a:spLocks/>
          </p:cNvSpPr>
          <p:nvPr/>
        </p:nvSpPr>
        <p:spPr>
          <a:xfrm>
            <a:off x="-32132" y="1197372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C1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F2ECFBB-ED75-46D6-B261-170115B9E677}"/>
              </a:ext>
            </a:extLst>
          </p:cNvPr>
          <p:cNvSpPr txBox="1">
            <a:spLocks/>
          </p:cNvSpPr>
          <p:nvPr/>
        </p:nvSpPr>
        <p:spPr>
          <a:xfrm>
            <a:off x="-32132" y="175137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Q1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7102188-C62A-4A92-B53B-011B2A450253}"/>
              </a:ext>
            </a:extLst>
          </p:cNvPr>
          <p:cNvSpPr txBox="1">
            <a:spLocks/>
          </p:cNvSpPr>
          <p:nvPr/>
        </p:nvSpPr>
        <p:spPr>
          <a:xfrm>
            <a:off x="-32132" y="2305368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C2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432048F-0B17-4159-80AB-AEEDE378A339}"/>
              </a:ext>
            </a:extLst>
          </p:cNvPr>
          <p:cNvSpPr txBox="1">
            <a:spLocks/>
          </p:cNvSpPr>
          <p:nvPr/>
        </p:nvSpPr>
        <p:spPr>
          <a:xfrm>
            <a:off x="-32132" y="2859684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Q2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35DCE73-F9A6-4CDA-B12E-CEECBF08D151}"/>
              </a:ext>
            </a:extLst>
          </p:cNvPr>
          <p:cNvSpPr txBox="1">
            <a:spLocks/>
          </p:cNvSpPr>
          <p:nvPr/>
        </p:nvSpPr>
        <p:spPr>
          <a:xfrm>
            <a:off x="-32132" y="3413364"/>
            <a:ext cx="689357" cy="5539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Q3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4E38ABF-44B8-4ECC-85F2-C0776BDFC091}"/>
              </a:ext>
            </a:extLst>
          </p:cNvPr>
          <p:cNvSpPr txBox="1">
            <a:spLocks/>
          </p:cNvSpPr>
          <p:nvPr/>
        </p:nvSpPr>
        <p:spPr>
          <a:xfrm>
            <a:off x="-32132" y="3967362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C3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84BBBE5-1C46-4260-881F-3730520A96B9}"/>
              </a:ext>
            </a:extLst>
          </p:cNvPr>
          <p:cNvSpPr txBox="1">
            <a:spLocks/>
          </p:cNvSpPr>
          <p:nvPr/>
        </p:nvSpPr>
        <p:spPr>
          <a:xfrm>
            <a:off x="-32132" y="507504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C4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A851348-10D2-44F4-8780-3D8ACAC9FD72}"/>
              </a:ext>
            </a:extLst>
          </p:cNvPr>
          <p:cNvSpPr txBox="1">
            <a:spLocks/>
          </p:cNvSpPr>
          <p:nvPr/>
        </p:nvSpPr>
        <p:spPr>
          <a:xfrm>
            <a:off x="-32132" y="562872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Q5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EFA2082-68EB-4ABD-AF23-5CA0F1F5E6E2}"/>
              </a:ext>
            </a:extLst>
          </p:cNvPr>
          <p:cNvSpPr txBox="1">
            <a:spLocks/>
          </p:cNvSpPr>
          <p:nvPr/>
        </p:nvSpPr>
        <p:spPr>
          <a:xfrm>
            <a:off x="-32132" y="4521042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Q4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36F2C0D-A660-420D-A3BB-E11E5A1DC518}"/>
              </a:ext>
            </a:extLst>
          </p:cNvPr>
          <p:cNvSpPr txBox="1">
            <a:spLocks/>
          </p:cNvSpPr>
          <p:nvPr/>
        </p:nvSpPr>
        <p:spPr>
          <a:xfrm>
            <a:off x="-32132" y="618240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Q6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AB89BAC-48A8-413E-8945-204C5F2C733A}"/>
              </a:ext>
            </a:extLst>
          </p:cNvPr>
          <p:cNvGrpSpPr/>
          <p:nvPr/>
        </p:nvGrpSpPr>
        <p:grpSpPr>
          <a:xfrm>
            <a:off x="517824" y="1266946"/>
            <a:ext cx="414850" cy="414850"/>
            <a:chOff x="4201618" y="2305368"/>
            <a:chExt cx="414850" cy="41485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6ADE6DA-70D2-4368-BFEA-440BE4FDCFAD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10C8C32-E7A4-495C-AEC3-AD0EB269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140A522-6358-47EF-A78E-7F7D2AF31E85}"/>
              </a:ext>
            </a:extLst>
          </p:cNvPr>
          <p:cNvSpPr txBox="1">
            <a:spLocks/>
          </p:cNvSpPr>
          <p:nvPr/>
        </p:nvSpPr>
        <p:spPr>
          <a:xfrm>
            <a:off x="1317489" y="1249682"/>
            <a:ext cx="5258409" cy="1376784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SELECT * FROM p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WHERE </a:t>
            </a:r>
            <a:r>
              <a:rPr lang="en-US" sz="2400" dirty="0" err="1">
                <a:latin typeface="Consolas" panose="020B0609020204030204" pitchFamily="49" charset="0"/>
              </a:rPr>
              <a:t>p.userId</a:t>
            </a:r>
            <a:r>
              <a:rPr lang="en-US" sz="2400" dirty="0">
                <a:latin typeface="Consolas" panose="020B0609020204030204" pitchFamily="49" charset="0"/>
              </a:rPr>
              <a:t> = '&lt;author-id&gt;'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AND </a:t>
            </a:r>
            <a:r>
              <a:rPr lang="en-US" sz="2400" dirty="0" err="1">
                <a:latin typeface="Consolas" panose="020B0609020204030204" pitchFamily="49" charset="0"/>
              </a:rPr>
              <a:t>p.type</a:t>
            </a:r>
            <a:r>
              <a:rPr lang="en-US" sz="2400" dirty="0">
                <a:latin typeface="Consolas" panose="020B0609020204030204" pitchFamily="49" charset="0"/>
              </a:rPr>
              <a:t> = 'post'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0559CAC9-523A-46F7-AFA2-6A25B9030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306" y="1961917"/>
            <a:ext cx="1468438" cy="146843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F5D120F-FF36-49F3-937B-88A608A47C4E}"/>
              </a:ext>
            </a:extLst>
          </p:cNvPr>
          <p:cNvSpPr txBox="1"/>
          <p:nvPr/>
        </p:nvSpPr>
        <p:spPr>
          <a:xfrm>
            <a:off x="11022508" y="2691844"/>
            <a:ext cx="59003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484E82-02BC-411F-B08A-3DD0DA03375D}"/>
              </a:ext>
            </a:extLst>
          </p:cNvPr>
          <p:cNvSpPr txBox="1"/>
          <p:nvPr/>
        </p:nvSpPr>
        <p:spPr>
          <a:xfrm>
            <a:off x="10966466" y="3491833"/>
            <a:ext cx="70211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PK: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id</a:t>
            </a:r>
          </a:p>
        </p:txBody>
      </p:sp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2AAC0DCC-C820-458F-AC1E-F4D2E5834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306" y="4160282"/>
            <a:ext cx="1468438" cy="146843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E532465-9FF4-48FC-9722-CAB6FE4CA500}"/>
              </a:ext>
            </a:extLst>
          </p:cNvPr>
          <p:cNvSpPr txBox="1"/>
          <p:nvPr/>
        </p:nvSpPr>
        <p:spPr>
          <a:xfrm>
            <a:off x="11022508" y="4890209"/>
            <a:ext cx="60593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2F2AC6-515F-4992-B882-B4821D0513D7}"/>
              </a:ext>
            </a:extLst>
          </p:cNvPr>
          <p:cNvSpPr txBox="1"/>
          <p:nvPr/>
        </p:nvSpPr>
        <p:spPr>
          <a:xfrm>
            <a:off x="10692289" y="5690198"/>
            <a:ext cx="126637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PK: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postId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A2EAEB3-40F6-4518-BEA5-3CE85D903E45}"/>
              </a:ext>
            </a:extLst>
          </p:cNvPr>
          <p:cNvCxnSpPr>
            <a:cxnSpLocks/>
            <a:stCxn id="38" idx="3"/>
            <a:endCxn id="19" idx="1"/>
          </p:cNvCxnSpPr>
          <p:nvPr/>
        </p:nvCxnSpPr>
        <p:spPr>
          <a:xfrm flipV="1">
            <a:off x="7396263" y="2696136"/>
            <a:ext cx="3187043" cy="537185"/>
          </a:xfrm>
          <a:prstGeom prst="bentConnector3">
            <a:avLst/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F2D9C17-0071-4693-A4EF-8248A4DA36D3}"/>
              </a:ext>
            </a:extLst>
          </p:cNvPr>
          <p:cNvGrpSpPr/>
          <p:nvPr/>
        </p:nvGrpSpPr>
        <p:grpSpPr>
          <a:xfrm>
            <a:off x="517823" y="1820308"/>
            <a:ext cx="414850" cy="414850"/>
            <a:chOff x="4201618" y="2305368"/>
            <a:chExt cx="414850" cy="41485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F61CE50-56A7-474F-A60E-9809102DAEB2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134E761-AA1C-4023-B024-B97247D61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54A60CA-5E69-44E5-8D68-A9084B75CB43}"/>
              </a:ext>
            </a:extLst>
          </p:cNvPr>
          <p:cNvGrpSpPr/>
          <p:nvPr/>
        </p:nvGrpSpPr>
        <p:grpSpPr>
          <a:xfrm>
            <a:off x="517823" y="2374942"/>
            <a:ext cx="414850" cy="414850"/>
            <a:chOff x="4201618" y="2305368"/>
            <a:chExt cx="414850" cy="41485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72E96CE-BA31-464A-B3AB-99F8BC793C4F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1759F71-DD9A-4CD7-A47D-E4ED73836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94FF802-E3C1-4AC6-9D68-D585A6607F9C}"/>
              </a:ext>
            </a:extLst>
          </p:cNvPr>
          <p:cNvSpPr txBox="1">
            <a:spLocks/>
          </p:cNvSpPr>
          <p:nvPr/>
        </p:nvSpPr>
        <p:spPr>
          <a:xfrm>
            <a:off x="1949786" y="2754203"/>
            <a:ext cx="5446477" cy="958236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SELECT </a:t>
            </a:r>
            <a:r>
              <a:rPr lang="en-US" sz="2400" dirty="0" err="1">
                <a:latin typeface="Consolas" panose="020B0609020204030204" pitchFamily="49" charset="0"/>
              </a:rPr>
              <a:t>u.username</a:t>
            </a:r>
            <a:r>
              <a:rPr lang="en-US" sz="2400" dirty="0">
                <a:latin typeface="Consolas" panose="020B0609020204030204" pitchFamily="49" charset="0"/>
              </a:rPr>
              <a:t> FROM u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WHERE u.id = '&lt;post-author-id&gt;'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7E7C8C4-CAE4-4405-B610-A887BCA97942}"/>
              </a:ext>
            </a:extLst>
          </p:cNvPr>
          <p:cNvSpPr txBox="1">
            <a:spLocks/>
          </p:cNvSpPr>
          <p:nvPr/>
        </p:nvSpPr>
        <p:spPr>
          <a:xfrm>
            <a:off x="1949785" y="3840175"/>
            <a:ext cx="4966579" cy="1376783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SELECT COUNT(1) FROM p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WHERE </a:t>
            </a:r>
            <a:r>
              <a:rPr lang="en-US" sz="2400" dirty="0" err="1">
                <a:latin typeface="Consolas" panose="020B0609020204030204" pitchFamily="49" charset="0"/>
              </a:rPr>
              <a:t>p.postId</a:t>
            </a:r>
            <a:r>
              <a:rPr lang="en-US" sz="2400" dirty="0">
                <a:latin typeface="Consolas" panose="020B0609020204030204" pitchFamily="49" charset="0"/>
              </a:rPr>
              <a:t> = '&lt;post-id&gt;'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AND </a:t>
            </a:r>
            <a:r>
              <a:rPr lang="en-US" sz="2400" dirty="0" err="1">
                <a:latin typeface="Consolas" panose="020B0609020204030204" pitchFamily="49" charset="0"/>
              </a:rPr>
              <a:t>p.type</a:t>
            </a:r>
            <a:r>
              <a:rPr lang="en-US" sz="2400" dirty="0">
                <a:latin typeface="Consolas" panose="020B0609020204030204" pitchFamily="49" charset="0"/>
              </a:rPr>
              <a:t> = 'comment'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14C9B251-19EC-443F-B6D1-30F4CA63A637}"/>
              </a:ext>
            </a:extLst>
          </p:cNvPr>
          <p:cNvSpPr txBox="1">
            <a:spLocks/>
          </p:cNvSpPr>
          <p:nvPr/>
        </p:nvSpPr>
        <p:spPr>
          <a:xfrm>
            <a:off x="1949784" y="5344694"/>
            <a:ext cx="4966579" cy="1376783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SELECT COUNT(1) FROM p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WHERE </a:t>
            </a:r>
            <a:r>
              <a:rPr lang="en-US" sz="2400" dirty="0" err="1">
                <a:latin typeface="Consolas" panose="020B0609020204030204" pitchFamily="49" charset="0"/>
              </a:rPr>
              <a:t>p.postId</a:t>
            </a:r>
            <a:r>
              <a:rPr lang="en-US" sz="2400" dirty="0">
                <a:latin typeface="Consolas" panose="020B0609020204030204" pitchFamily="49" charset="0"/>
              </a:rPr>
              <a:t> = '&lt;post-id&gt;'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AND </a:t>
            </a:r>
            <a:r>
              <a:rPr lang="en-US" sz="2400" dirty="0" err="1">
                <a:latin typeface="Consolas" panose="020B0609020204030204" pitchFamily="49" charset="0"/>
              </a:rPr>
              <a:t>p.type</a:t>
            </a:r>
            <a:r>
              <a:rPr lang="en-US" sz="2400" dirty="0">
                <a:latin typeface="Consolas" panose="020B0609020204030204" pitchFamily="49" charset="0"/>
              </a:rPr>
              <a:t> = 'like'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09887F2-AAEF-4EB8-BEB5-1811EE6D529C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>
            <a:off x="6575898" y="1938074"/>
            <a:ext cx="4007408" cy="2956427"/>
          </a:xfrm>
          <a:prstGeom prst="bentConnector3">
            <a:avLst>
              <a:gd name="adj1" fmla="val 46316"/>
            </a:avLst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6BFB9C1-45AA-4A49-A69F-4E2266FBE336}"/>
              </a:ext>
            </a:extLst>
          </p:cNvPr>
          <p:cNvCxnSpPr>
            <a:cxnSpLocks/>
            <a:stCxn id="39" idx="3"/>
            <a:endCxn id="26" idx="1"/>
          </p:cNvCxnSpPr>
          <p:nvPr/>
        </p:nvCxnSpPr>
        <p:spPr>
          <a:xfrm>
            <a:off x="6916364" y="4528567"/>
            <a:ext cx="3666942" cy="365934"/>
          </a:xfrm>
          <a:prstGeom prst="bentConnector3">
            <a:avLst>
              <a:gd name="adj1" fmla="val 41316"/>
            </a:avLst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FAE621B-5A94-484D-B885-83160A9094E3}"/>
              </a:ext>
            </a:extLst>
          </p:cNvPr>
          <p:cNvCxnSpPr>
            <a:cxnSpLocks/>
            <a:stCxn id="40" idx="3"/>
            <a:endCxn id="26" idx="1"/>
          </p:cNvCxnSpPr>
          <p:nvPr/>
        </p:nvCxnSpPr>
        <p:spPr>
          <a:xfrm flipV="1">
            <a:off x="6916363" y="4894501"/>
            <a:ext cx="3666943" cy="1138585"/>
          </a:xfrm>
          <a:prstGeom prst="bentConnector3">
            <a:avLst>
              <a:gd name="adj1" fmla="val 41298"/>
            </a:avLst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B3DC1F7-8C14-4B17-94AD-530697D9FBCC}"/>
              </a:ext>
            </a:extLst>
          </p:cNvPr>
          <p:cNvGrpSpPr/>
          <p:nvPr/>
        </p:nvGrpSpPr>
        <p:grpSpPr>
          <a:xfrm>
            <a:off x="517823" y="2939125"/>
            <a:ext cx="414850" cy="395116"/>
            <a:chOff x="3388519" y="2179271"/>
            <a:chExt cx="509588" cy="485347"/>
          </a:xfrm>
        </p:grpSpPr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39EC3B83-75D0-4E30-8255-4E576BE74CBA}"/>
                </a:ext>
              </a:extLst>
            </p:cNvPr>
            <p:cNvSpPr/>
            <p:nvPr/>
          </p:nvSpPr>
          <p:spPr bwMode="auto">
            <a:xfrm>
              <a:off x="3388519" y="2179271"/>
              <a:ext cx="509588" cy="4853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D9E51CC-FFCD-4B7A-B52C-B83611C99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35886" y="2237863"/>
              <a:ext cx="414850" cy="41485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D1FBC0A-9436-4FF7-85E4-D741335BD592}"/>
              </a:ext>
            </a:extLst>
          </p:cNvPr>
          <p:cNvGrpSpPr/>
          <p:nvPr/>
        </p:nvGrpSpPr>
        <p:grpSpPr>
          <a:xfrm>
            <a:off x="517823" y="3489153"/>
            <a:ext cx="414850" cy="395116"/>
            <a:chOff x="3388519" y="2179271"/>
            <a:chExt cx="509588" cy="485347"/>
          </a:xfrm>
        </p:grpSpPr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78424C89-01B5-4441-AFA4-422B525F71C6}"/>
                </a:ext>
              </a:extLst>
            </p:cNvPr>
            <p:cNvSpPr/>
            <p:nvPr/>
          </p:nvSpPr>
          <p:spPr bwMode="auto">
            <a:xfrm>
              <a:off x="3388519" y="2179271"/>
              <a:ext cx="509588" cy="4853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D17E537E-5E1F-4B40-B9C7-E1D6DF51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35886" y="2237863"/>
              <a:ext cx="414850" cy="414850"/>
            </a:xfrm>
            <a:prstGeom prst="rect">
              <a:avLst/>
            </a:prstGeom>
          </p:spPr>
        </p:pic>
      </p:grpSp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ECBEC2C6-BC40-463B-84CA-35E9AAFAE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581" y="4339998"/>
            <a:ext cx="362087" cy="362087"/>
          </a:xfrm>
          <a:prstGeom prst="rect">
            <a:avLst/>
          </a:prstGeom>
        </p:spPr>
      </p:pic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D8202708-20C4-46DE-A4D5-0F54B68DA052}"/>
              </a:ext>
            </a:extLst>
          </p:cNvPr>
          <p:cNvCxnSpPr>
            <a:stCxn id="45" idx="2"/>
            <a:endCxn id="40" idx="1"/>
          </p:cNvCxnSpPr>
          <p:nvPr/>
        </p:nvCxnSpPr>
        <p:spPr>
          <a:xfrm rot="16200000" flipH="1">
            <a:off x="1092704" y="5176005"/>
            <a:ext cx="1331001" cy="383159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A63A7B0-3224-4669-BB7A-E446952114D5}"/>
              </a:ext>
            </a:extLst>
          </p:cNvPr>
          <p:cNvCxnSpPr>
            <a:stCxn id="45" idx="0"/>
            <a:endCxn id="38" idx="1"/>
          </p:cNvCxnSpPr>
          <p:nvPr/>
        </p:nvCxnSpPr>
        <p:spPr>
          <a:xfrm rot="5400000" flipH="1" flipV="1">
            <a:off x="1204867" y="3595080"/>
            <a:ext cx="1106677" cy="383161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7758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3" grpId="1" animBg="1"/>
      <p:bldP spid="46" grpId="0" animBg="1"/>
      <p:bldP spid="46" grpId="1" animBg="1"/>
      <p:bldP spid="30" grpId="0" animBg="1"/>
      <p:bldP spid="30" grpId="1" animBg="1"/>
      <p:bldP spid="23" grpId="0" animBg="1"/>
      <p:bldP spid="38" grpId="0" animBg="1"/>
      <p:bldP spid="39" grpId="0" animBg="1"/>
      <p:bldP spid="4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A218-4021-4366-955F-0BBF925F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comment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85812-D247-4E19-A42C-AF90F7D6271D}"/>
              </a:ext>
            </a:extLst>
          </p:cNvPr>
          <p:cNvSpPr txBox="1">
            <a:spLocks/>
          </p:cNvSpPr>
          <p:nvPr/>
        </p:nvSpPr>
        <p:spPr>
          <a:xfrm>
            <a:off x="-32132" y="1197372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C1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F2ECFBB-ED75-46D6-B261-170115B9E677}"/>
              </a:ext>
            </a:extLst>
          </p:cNvPr>
          <p:cNvSpPr txBox="1">
            <a:spLocks/>
          </p:cNvSpPr>
          <p:nvPr/>
        </p:nvSpPr>
        <p:spPr>
          <a:xfrm>
            <a:off x="-32132" y="175137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Q1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7102188-C62A-4A92-B53B-011B2A450253}"/>
              </a:ext>
            </a:extLst>
          </p:cNvPr>
          <p:cNvSpPr txBox="1">
            <a:spLocks/>
          </p:cNvSpPr>
          <p:nvPr/>
        </p:nvSpPr>
        <p:spPr>
          <a:xfrm>
            <a:off x="-32132" y="2305368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C2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432048F-0B17-4159-80AB-AEEDE378A339}"/>
              </a:ext>
            </a:extLst>
          </p:cNvPr>
          <p:cNvSpPr txBox="1">
            <a:spLocks/>
          </p:cNvSpPr>
          <p:nvPr/>
        </p:nvSpPr>
        <p:spPr>
          <a:xfrm>
            <a:off x="-32132" y="2859684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Q2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35DCE73-F9A6-4CDA-B12E-CEECBF08D151}"/>
              </a:ext>
            </a:extLst>
          </p:cNvPr>
          <p:cNvSpPr txBox="1">
            <a:spLocks/>
          </p:cNvSpPr>
          <p:nvPr/>
        </p:nvSpPr>
        <p:spPr>
          <a:xfrm>
            <a:off x="-32132" y="3413364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Q3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4E38ABF-44B8-4ECC-85F2-C0776BDFC091}"/>
              </a:ext>
            </a:extLst>
          </p:cNvPr>
          <p:cNvSpPr txBox="1">
            <a:spLocks/>
          </p:cNvSpPr>
          <p:nvPr/>
        </p:nvSpPr>
        <p:spPr>
          <a:xfrm>
            <a:off x="-32132" y="3967362"/>
            <a:ext cx="689357" cy="5539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C3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84BBBE5-1C46-4260-881F-3730520A96B9}"/>
              </a:ext>
            </a:extLst>
          </p:cNvPr>
          <p:cNvSpPr txBox="1">
            <a:spLocks/>
          </p:cNvSpPr>
          <p:nvPr/>
        </p:nvSpPr>
        <p:spPr>
          <a:xfrm>
            <a:off x="-32132" y="507504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C4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A851348-10D2-44F4-8780-3D8ACAC9FD72}"/>
              </a:ext>
            </a:extLst>
          </p:cNvPr>
          <p:cNvSpPr txBox="1">
            <a:spLocks/>
          </p:cNvSpPr>
          <p:nvPr/>
        </p:nvSpPr>
        <p:spPr>
          <a:xfrm>
            <a:off x="-32132" y="562872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Q5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EFA2082-68EB-4ABD-AF23-5CA0F1F5E6E2}"/>
              </a:ext>
            </a:extLst>
          </p:cNvPr>
          <p:cNvSpPr txBox="1">
            <a:spLocks/>
          </p:cNvSpPr>
          <p:nvPr/>
        </p:nvSpPr>
        <p:spPr>
          <a:xfrm>
            <a:off x="-32132" y="4521042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Q4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36F2C0D-A660-420D-A3BB-E11E5A1DC518}"/>
              </a:ext>
            </a:extLst>
          </p:cNvPr>
          <p:cNvSpPr txBox="1">
            <a:spLocks/>
          </p:cNvSpPr>
          <p:nvPr/>
        </p:nvSpPr>
        <p:spPr>
          <a:xfrm>
            <a:off x="-32132" y="618240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Q6</a:t>
            </a: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CD51294-D741-4AC1-8F36-AB32D20A4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78" y="2895678"/>
            <a:ext cx="1066643" cy="106664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BAB89BAC-48A8-413E-8945-204C5F2C733A}"/>
              </a:ext>
            </a:extLst>
          </p:cNvPr>
          <p:cNvGrpSpPr/>
          <p:nvPr/>
        </p:nvGrpSpPr>
        <p:grpSpPr>
          <a:xfrm>
            <a:off x="517822" y="4033900"/>
            <a:ext cx="414850" cy="414850"/>
            <a:chOff x="4201618" y="2305368"/>
            <a:chExt cx="414850" cy="41485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6ADE6DA-70D2-4368-BFEA-440BE4FDCFAD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10C8C32-E7A4-495C-AEC3-AD0EB269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B7D015D6-899D-4194-8A73-C9BC898C4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3306" y="1961917"/>
            <a:ext cx="1468438" cy="146843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20CF0F4-F0BE-46FE-A958-1AB2C8EC6026}"/>
              </a:ext>
            </a:extLst>
          </p:cNvPr>
          <p:cNvSpPr txBox="1"/>
          <p:nvPr/>
        </p:nvSpPr>
        <p:spPr>
          <a:xfrm>
            <a:off x="11022508" y="2691844"/>
            <a:ext cx="59003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78DDC5-C0E1-4E39-9B89-B71B9A1CC541}"/>
              </a:ext>
            </a:extLst>
          </p:cNvPr>
          <p:cNvSpPr txBox="1"/>
          <p:nvPr/>
        </p:nvSpPr>
        <p:spPr>
          <a:xfrm>
            <a:off x="10966466" y="3491833"/>
            <a:ext cx="70211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PK: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id</a:t>
            </a:r>
          </a:p>
        </p:txBody>
      </p:sp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B00D4959-3298-4EA5-8683-87674B1D2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3306" y="4160282"/>
            <a:ext cx="1468438" cy="146843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C3ADA0B-3F2D-4167-AA6D-FA0C1A28E645}"/>
              </a:ext>
            </a:extLst>
          </p:cNvPr>
          <p:cNvSpPr txBox="1"/>
          <p:nvPr/>
        </p:nvSpPr>
        <p:spPr>
          <a:xfrm>
            <a:off x="11022508" y="4890209"/>
            <a:ext cx="60593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3A9F57-AFD1-48AB-93D7-3DCF8943F50F}"/>
              </a:ext>
            </a:extLst>
          </p:cNvPr>
          <p:cNvSpPr txBox="1"/>
          <p:nvPr/>
        </p:nvSpPr>
        <p:spPr>
          <a:xfrm>
            <a:off x="10692289" y="5690198"/>
            <a:ext cx="126637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PK: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postId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D07021E-6757-4831-90DD-34F2FF5B1AF6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702357" y="3428999"/>
            <a:ext cx="3880949" cy="1465502"/>
          </a:xfrm>
          <a:prstGeom prst="bentConnector3">
            <a:avLst/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052FB1E-6982-4E34-B719-0E113FB41B77}"/>
              </a:ext>
            </a:extLst>
          </p:cNvPr>
          <p:cNvGrpSpPr/>
          <p:nvPr/>
        </p:nvGrpSpPr>
        <p:grpSpPr>
          <a:xfrm>
            <a:off x="517823" y="1820308"/>
            <a:ext cx="414850" cy="414850"/>
            <a:chOff x="4201618" y="2305368"/>
            <a:chExt cx="414850" cy="41485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35B29D1-098C-4A08-A0BC-B5E3976E7401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22C6F23-0BE3-473A-AACE-63132B611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1CBF42E-3590-4ADD-8D17-C08C1CB11B23}"/>
              </a:ext>
            </a:extLst>
          </p:cNvPr>
          <p:cNvGrpSpPr/>
          <p:nvPr/>
        </p:nvGrpSpPr>
        <p:grpSpPr>
          <a:xfrm>
            <a:off x="517824" y="1266946"/>
            <a:ext cx="414850" cy="414850"/>
            <a:chOff x="4201618" y="2305368"/>
            <a:chExt cx="414850" cy="41485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FB1F83E-65DD-406B-B3A3-19E7B2AE163B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769BC11-8359-4F10-ACFC-67E54F3E4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8BEE97-7BAB-45C1-93C3-60ADA7CD60A8}"/>
              </a:ext>
            </a:extLst>
          </p:cNvPr>
          <p:cNvGrpSpPr/>
          <p:nvPr/>
        </p:nvGrpSpPr>
        <p:grpSpPr>
          <a:xfrm>
            <a:off x="517823" y="2374942"/>
            <a:ext cx="414850" cy="414850"/>
            <a:chOff x="4201618" y="2305368"/>
            <a:chExt cx="414850" cy="41485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CA7D47C-0A39-423D-BD72-BF0D45774E04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11B97AC-BE54-4894-8AF3-5653E838D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6FAC1E1-FBD1-4413-A503-8DFAEB4F0BD0}"/>
              </a:ext>
            </a:extLst>
          </p:cNvPr>
          <p:cNvGrpSpPr/>
          <p:nvPr/>
        </p:nvGrpSpPr>
        <p:grpSpPr>
          <a:xfrm>
            <a:off x="517823" y="2939125"/>
            <a:ext cx="414850" cy="395116"/>
            <a:chOff x="3388519" y="2179271"/>
            <a:chExt cx="509588" cy="485347"/>
          </a:xfrm>
        </p:grpSpPr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335F7794-28E4-40B1-9DAF-4FEED97002E2}"/>
                </a:ext>
              </a:extLst>
            </p:cNvPr>
            <p:cNvSpPr/>
            <p:nvPr/>
          </p:nvSpPr>
          <p:spPr bwMode="auto">
            <a:xfrm>
              <a:off x="3388519" y="2179271"/>
              <a:ext cx="509588" cy="4853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B1187878-E85A-45CE-8C9D-03901BAE6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35886" y="2237863"/>
              <a:ext cx="414850" cy="41485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C14812C-AF0F-4986-8C76-5C2F72B864AD}"/>
              </a:ext>
            </a:extLst>
          </p:cNvPr>
          <p:cNvGrpSpPr/>
          <p:nvPr/>
        </p:nvGrpSpPr>
        <p:grpSpPr>
          <a:xfrm>
            <a:off x="517823" y="3489153"/>
            <a:ext cx="414850" cy="395116"/>
            <a:chOff x="3388519" y="2179271"/>
            <a:chExt cx="509588" cy="485347"/>
          </a:xfrm>
        </p:grpSpPr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919C5B4B-21C5-4154-8D30-5D7BAEB182E6}"/>
                </a:ext>
              </a:extLst>
            </p:cNvPr>
            <p:cNvSpPr/>
            <p:nvPr/>
          </p:nvSpPr>
          <p:spPr bwMode="auto">
            <a:xfrm>
              <a:off x="3388519" y="2179271"/>
              <a:ext cx="509588" cy="4853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271A7E2B-03F0-4F68-9F8D-94BD85732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35886" y="2237863"/>
              <a:ext cx="414850" cy="414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92234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0F5EAD42-AB00-4836-ADDE-89ABCAA778B6}"/>
              </a:ext>
            </a:extLst>
          </p:cNvPr>
          <p:cNvSpPr/>
          <p:nvPr/>
        </p:nvSpPr>
        <p:spPr bwMode="auto">
          <a:xfrm>
            <a:off x="10616744" y="5671596"/>
            <a:ext cx="1435000" cy="336312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2A2B12F-517B-41C4-9ECA-74226F8C0D90}"/>
              </a:ext>
            </a:extLst>
          </p:cNvPr>
          <p:cNvSpPr/>
          <p:nvPr/>
        </p:nvSpPr>
        <p:spPr bwMode="auto">
          <a:xfrm>
            <a:off x="1317489" y="2770336"/>
            <a:ext cx="5258409" cy="532499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4EB189A-779C-4932-8F94-9AF7D02948FC}"/>
              </a:ext>
            </a:extLst>
          </p:cNvPr>
          <p:cNvSpPr/>
          <p:nvPr/>
        </p:nvSpPr>
        <p:spPr bwMode="auto">
          <a:xfrm>
            <a:off x="1306638" y="4066687"/>
            <a:ext cx="562116" cy="562116"/>
          </a:xfrm>
          <a:prstGeom prst="ellipse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6A218-4021-4366-955F-0BBF925F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 post's comments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85812-D247-4E19-A42C-AF90F7D6271D}"/>
              </a:ext>
            </a:extLst>
          </p:cNvPr>
          <p:cNvSpPr txBox="1">
            <a:spLocks/>
          </p:cNvSpPr>
          <p:nvPr/>
        </p:nvSpPr>
        <p:spPr>
          <a:xfrm>
            <a:off x="-32132" y="1197372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C1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F2ECFBB-ED75-46D6-B261-170115B9E677}"/>
              </a:ext>
            </a:extLst>
          </p:cNvPr>
          <p:cNvSpPr txBox="1">
            <a:spLocks/>
          </p:cNvSpPr>
          <p:nvPr/>
        </p:nvSpPr>
        <p:spPr>
          <a:xfrm>
            <a:off x="-32132" y="175137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Q1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7102188-C62A-4A92-B53B-011B2A450253}"/>
              </a:ext>
            </a:extLst>
          </p:cNvPr>
          <p:cNvSpPr txBox="1">
            <a:spLocks/>
          </p:cNvSpPr>
          <p:nvPr/>
        </p:nvSpPr>
        <p:spPr>
          <a:xfrm>
            <a:off x="-32132" y="2305368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C2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432048F-0B17-4159-80AB-AEEDE378A339}"/>
              </a:ext>
            </a:extLst>
          </p:cNvPr>
          <p:cNvSpPr txBox="1">
            <a:spLocks/>
          </p:cNvSpPr>
          <p:nvPr/>
        </p:nvSpPr>
        <p:spPr>
          <a:xfrm>
            <a:off x="-32132" y="2859684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Q2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35DCE73-F9A6-4CDA-B12E-CEECBF08D151}"/>
              </a:ext>
            </a:extLst>
          </p:cNvPr>
          <p:cNvSpPr txBox="1">
            <a:spLocks/>
          </p:cNvSpPr>
          <p:nvPr/>
        </p:nvSpPr>
        <p:spPr>
          <a:xfrm>
            <a:off x="-32132" y="3413364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Q3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4E38ABF-44B8-4ECC-85F2-C0776BDFC091}"/>
              </a:ext>
            </a:extLst>
          </p:cNvPr>
          <p:cNvSpPr txBox="1">
            <a:spLocks/>
          </p:cNvSpPr>
          <p:nvPr/>
        </p:nvSpPr>
        <p:spPr>
          <a:xfrm>
            <a:off x="-32132" y="3967362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C3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84BBBE5-1C46-4260-881F-3730520A96B9}"/>
              </a:ext>
            </a:extLst>
          </p:cNvPr>
          <p:cNvSpPr txBox="1">
            <a:spLocks/>
          </p:cNvSpPr>
          <p:nvPr/>
        </p:nvSpPr>
        <p:spPr>
          <a:xfrm>
            <a:off x="-32132" y="507504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C4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A851348-10D2-44F4-8780-3D8ACAC9FD72}"/>
              </a:ext>
            </a:extLst>
          </p:cNvPr>
          <p:cNvSpPr txBox="1">
            <a:spLocks/>
          </p:cNvSpPr>
          <p:nvPr/>
        </p:nvSpPr>
        <p:spPr>
          <a:xfrm>
            <a:off x="-32132" y="562872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Q5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EFA2082-68EB-4ABD-AF23-5CA0F1F5E6E2}"/>
              </a:ext>
            </a:extLst>
          </p:cNvPr>
          <p:cNvSpPr txBox="1">
            <a:spLocks/>
          </p:cNvSpPr>
          <p:nvPr/>
        </p:nvSpPr>
        <p:spPr>
          <a:xfrm>
            <a:off x="-32132" y="4521042"/>
            <a:ext cx="689357" cy="5539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Q4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36F2C0D-A660-420D-A3BB-E11E5A1DC518}"/>
              </a:ext>
            </a:extLst>
          </p:cNvPr>
          <p:cNvSpPr txBox="1">
            <a:spLocks/>
          </p:cNvSpPr>
          <p:nvPr/>
        </p:nvSpPr>
        <p:spPr>
          <a:xfrm>
            <a:off x="-32132" y="618240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Q6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AB89BAC-48A8-413E-8945-204C5F2C733A}"/>
              </a:ext>
            </a:extLst>
          </p:cNvPr>
          <p:cNvGrpSpPr/>
          <p:nvPr/>
        </p:nvGrpSpPr>
        <p:grpSpPr>
          <a:xfrm>
            <a:off x="517824" y="1266946"/>
            <a:ext cx="414850" cy="414850"/>
            <a:chOff x="4201618" y="2305368"/>
            <a:chExt cx="414850" cy="41485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6ADE6DA-70D2-4368-BFEA-440BE4FDCFAD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10C8C32-E7A4-495C-AEC3-AD0EB269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140A522-6358-47EF-A78E-7F7D2AF31E85}"/>
              </a:ext>
            </a:extLst>
          </p:cNvPr>
          <p:cNvSpPr txBox="1">
            <a:spLocks/>
          </p:cNvSpPr>
          <p:nvPr/>
        </p:nvSpPr>
        <p:spPr>
          <a:xfrm>
            <a:off x="1317489" y="2364107"/>
            <a:ext cx="5258409" cy="1376784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SELECT * FROM p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WHERE </a:t>
            </a:r>
            <a:r>
              <a:rPr lang="en-US" sz="2400" dirty="0" err="1">
                <a:latin typeface="Consolas" panose="020B0609020204030204" pitchFamily="49" charset="0"/>
              </a:rPr>
              <a:t>p.postId</a:t>
            </a:r>
            <a:r>
              <a:rPr lang="en-US" sz="2400" dirty="0">
                <a:latin typeface="Consolas" panose="020B0609020204030204" pitchFamily="49" charset="0"/>
              </a:rPr>
              <a:t> = '&lt;post-id&gt;'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AND </a:t>
            </a:r>
            <a:r>
              <a:rPr lang="en-US" sz="2400" dirty="0" err="1">
                <a:latin typeface="Consolas" panose="020B0609020204030204" pitchFamily="49" charset="0"/>
              </a:rPr>
              <a:t>p.type</a:t>
            </a:r>
            <a:r>
              <a:rPr lang="en-US" sz="2400" dirty="0">
                <a:latin typeface="Consolas" panose="020B0609020204030204" pitchFamily="49" charset="0"/>
              </a:rPr>
              <a:t> = 'comment'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0559CAC9-523A-46F7-AFA2-6A25B9030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306" y="1961917"/>
            <a:ext cx="1468438" cy="146843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F5D120F-FF36-49F3-937B-88A608A47C4E}"/>
              </a:ext>
            </a:extLst>
          </p:cNvPr>
          <p:cNvSpPr txBox="1"/>
          <p:nvPr/>
        </p:nvSpPr>
        <p:spPr>
          <a:xfrm>
            <a:off x="11022508" y="2691844"/>
            <a:ext cx="59003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484E82-02BC-411F-B08A-3DD0DA03375D}"/>
              </a:ext>
            </a:extLst>
          </p:cNvPr>
          <p:cNvSpPr txBox="1"/>
          <p:nvPr/>
        </p:nvSpPr>
        <p:spPr>
          <a:xfrm>
            <a:off x="10966466" y="3491833"/>
            <a:ext cx="70211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PK: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id</a:t>
            </a:r>
          </a:p>
        </p:txBody>
      </p:sp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2AAC0DCC-C820-458F-AC1E-F4D2E5834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306" y="4160282"/>
            <a:ext cx="1468438" cy="146843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E532465-9FF4-48FC-9722-CAB6FE4CA500}"/>
              </a:ext>
            </a:extLst>
          </p:cNvPr>
          <p:cNvSpPr txBox="1"/>
          <p:nvPr/>
        </p:nvSpPr>
        <p:spPr>
          <a:xfrm>
            <a:off x="11022508" y="4890209"/>
            <a:ext cx="60593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2F2AC6-515F-4992-B882-B4821D0513D7}"/>
              </a:ext>
            </a:extLst>
          </p:cNvPr>
          <p:cNvSpPr txBox="1"/>
          <p:nvPr/>
        </p:nvSpPr>
        <p:spPr>
          <a:xfrm>
            <a:off x="10692289" y="5690198"/>
            <a:ext cx="126637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PK: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postId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A2EAEB3-40F6-4518-BEA5-3CE85D903E45}"/>
              </a:ext>
            </a:extLst>
          </p:cNvPr>
          <p:cNvCxnSpPr>
            <a:cxnSpLocks/>
            <a:stCxn id="38" idx="3"/>
            <a:endCxn id="19" idx="1"/>
          </p:cNvCxnSpPr>
          <p:nvPr/>
        </p:nvCxnSpPr>
        <p:spPr>
          <a:xfrm flipV="1">
            <a:off x="7905750" y="2696136"/>
            <a:ext cx="2677556" cy="1651610"/>
          </a:xfrm>
          <a:prstGeom prst="bentConnector3">
            <a:avLst>
              <a:gd name="adj1" fmla="val 40395"/>
            </a:avLst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F2D9C17-0071-4693-A4EF-8248A4DA36D3}"/>
              </a:ext>
            </a:extLst>
          </p:cNvPr>
          <p:cNvGrpSpPr/>
          <p:nvPr/>
        </p:nvGrpSpPr>
        <p:grpSpPr>
          <a:xfrm>
            <a:off x="517823" y="1820308"/>
            <a:ext cx="414850" cy="414850"/>
            <a:chOff x="4201618" y="2305368"/>
            <a:chExt cx="414850" cy="41485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F61CE50-56A7-474F-A60E-9809102DAEB2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134E761-AA1C-4023-B024-B97247D61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54A60CA-5E69-44E5-8D68-A9084B75CB43}"/>
              </a:ext>
            </a:extLst>
          </p:cNvPr>
          <p:cNvGrpSpPr/>
          <p:nvPr/>
        </p:nvGrpSpPr>
        <p:grpSpPr>
          <a:xfrm>
            <a:off x="517823" y="2374942"/>
            <a:ext cx="414850" cy="414850"/>
            <a:chOff x="4201618" y="2305368"/>
            <a:chExt cx="414850" cy="41485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72E96CE-BA31-464A-B3AB-99F8BC793C4F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1759F71-DD9A-4CD7-A47D-E4ED73836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94FF802-E3C1-4AC6-9D68-D585A6607F9C}"/>
              </a:ext>
            </a:extLst>
          </p:cNvPr>
          <p:cNvSpPr txBox="1">
            <a:spLocks/>
          </p:cNvSpPr>
          <p:nvPr/>
        </p:nvSpPr>
        <p:spPr>
          <a:xfrm>
            <a:off x="1949786" y="3868628"/>
            <a:ext cx="5955964" cy="958236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SELECT </a:t>
            </a:r>
            <a:r>
              <a:rPr lang="en-US" sz="2400" dirty="0" err="1">
                <a:latin typeface="Consolas" panose="020B0609020204030204" pitchFamily="49" charset="0"/>
              </a:rPr>
              <a:t>u.username</a:t>
            </a:r>
            <a:r>
              <a:rPr lang="en-US" sz="2400" dirty="0">
                <a:latin typeface="Consolas" panose="020B0609020204030204" pitchFamily="49" charset="0"/>
              </a:rPr>
              <a:t> FROM u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WHERE u.id = '&lt;comment-author-id&gt;'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09887F2-AAEF-4EB8-BEB5-1811EE6D529C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>
            <a:off x="6575898" y="3052499"/>
            <a:ext cx="4007408" cy="1842002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B3DC1F7-8C14-4B17-94AD-530697D9FBCC}"/>
              </a:ext>
            </a:extLst>
          </p:cNvPr>
          <p:cNvGrpSpPr/>
          <p:nvPr/>
        </p:nvGrpSpPr>
        <p:grpSpPr>
          <a:xfrm>
            <a:off x="517823" y="2939125"/>
            <a:ext cx="414850" cy="395116"/>
            <a:chOff x="3388519" y="2179271"/>
            <a:chExt cx="509588" cy="485347"/>
          </a:xfrm>
        </p:grpSpPr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39EC3B83-75D0-4E30-8255-4E576BE74CBA}"/>
                </a:ext>
              </a:extLst>
            </p:cNvPr>
            <p:cNvSpPr/>
            <p:nvPr/>
          </p:nvSpPr>
          <p:spPr bwMode="auto">
            <a:xfrm>
              <a:off x="3388519" y="2179271"/>
              <a:ext cx="509588" cy="4853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D9E51CC-FFCD-4B7A-B52C-B83611C99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35886" y="2237863"/>
              <a:ext cx="414850" cy="41485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D1FBC0A-9436-4FF7-85E4-D741335BD592}"/>
              </a:ext>
            </a:extLst>
          </p:cNvPr>
          <p:cNvGrpSpPr/>
          <p:nvPr/>
        </p:nvGrpSpPr>
        <p:grpSpPr>
          <a:xfrm>
            <a:off x="517823" y="3489153"/>
            <a:ext cx="414850" cy="395116"/>
            <a:chOff x="3388519" y="2179271"/>
            <a:chExt cx="509588" cy="485347"/>
          </a:xfrm>
        </p:grpSpPr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78424C89-01B5-4441-AFA4-422B525F71C6}"/>
                </a:ext>
              </a:extLst>
            </p:cNvPr>
            <p:cNvSpPr/>
            <p:nvPr/>
          </p:nvSpPr>
          <p:spPr bwMode="auto">
            <a:xfrm>
              <a:off x="3388519" y="2179271"/>
              <a:ext cx="509588" cy="4853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D17E537E-5E1F-4B40-B9C7-E1D6DF51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35886" y="2237863"/>
              <a:ext cx="414850" cy="414850"/>
            </a:xfrm>
            <a:prstGeom prst="rect">
              <a:avLst/>
            </a:prstGeom>
          </p:spPr>
        </p:pic>
      </p:grpSp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ECBEC2C6-BC40-463B-84CA-35E9AAFAE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6653" y="4166702"/>
            <a:ext cx="362087" cy="36208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0406B8-AE5C-4247-A7D7-8A9DB7E10227}"/>
              </a:ext>
            </a:extLst>
          </p:cNvPr>
          <p:cNvCxnSpPr>
            <a:cxnSpLocks/>
            <a:stCxn id="45" idx="3"/>
            <a:endCxn id="38" idx="1"/>
          </p:cNvCxnSpPr>
          <p:nvPr/>
        </p:nvCxnSpPr>
        <p:spPr>
          <a:xfrm>
            <a:off x="1768740" y="4347746"/>
            <a:ext cx="181046" cy="0"/>
          </a:xfrm>
          <a:prstGeom prst="line">
            <a:avLst/>
          </a:prstGeom>
          <a:ln w="381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47C31FB-2A20-483A-841A-3730F613F7BF}"/>
              </a:ext>
            </a:extLst>
          </p:cNvPr>
          <p:cNvGrpSpPr/>
          <p:nvPr/>
        </p:nvGrpSpPr>
        <p:grpSpPr>
          <a:xfrm>
            <a:off x="517822" y="4033900"/>
            <a:ext cx="414850" cy="414850"/>
            <a:chOff x="4201618" y="2305368"/>
            <a:chExt cx="414850" cy="41485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DD36632-B877-4227-8CF9-E33D1A07CC63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2E4265C-E836-43CD-AB54-138BC77BC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7001CEA-D313-4F65-9FB7-A135ECC28068}"/>
              </a:ext>
            </a:extLst>
          </p:cNvPr>
          <p:cNvGrpSpPr/>
          <p:nvPr/>
        </p:nvGrpSpPr>
        <p:grpSpPr>
          <a:xfrm>
            <a:off x="517821" y="4600483"/>
            <a:ext cx="414850" cy="395116"/>
            <a:chOff x="3388519" y="2179271"/>
            <a:chExt cx="509588" cy="485347"/>
          </a:xfrm>
        </p:grpSpPr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64B22E62-0EA2-47FF-A848-033F3C5470A7}"/>
                </a:ext>
              </a:extLst>
            </p:cNvPr>
            <p:cNvSpPr/>
            <p:nvPr/>
          </p:nvSpPr>
          <p:spPr bwMode="auto">
            <a:xfrm>
              <a:off x="3388519" y="2179271"/>
              <a:ext cx="509588" cy="4853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ACB9825A-77EF-4A52-A694-1060927D9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35886" y="2237863"/>
              <a:ext cx="414850" cy="414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27621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8" grpId="1" animBg="1"/>
      <p:bldP spid="69" grpId="0" animBg="1"/>
      <p:bldP spid="69" grpId="1" animBg="1"/>
      <p:bldP spid="65" grpId="0" animBg="1"/>
      <p:bldP spid="65" grpId="1" animBg="1"/>
      <p:bldP spid="23" grpId="0" animBg="1"/>
      <p:bldP spid="3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A218-4021-4366-955F-0BBF925F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a post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85812-D247-4E19-A42C-AF90F7D6271D}"/>
              </a:ext>
            </a:extLst>
          </p:cNvPr>
          <p:cNvSpPr txBox="1">
            <a:spLocks/>
          </p:cNvSpPr>
          <p:nvPr/>
        </p:nvSpPr>
        <p:spPr>
          <a:xfrm>
            <a:off x="-32132" y="1197372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C1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F2ECFBB-ED75-46D6-B261-170115B9E677}"/>
              </a:ext>
            </a:extLst>
          </p:cNvPr>
          <p:cNvSpPr txBox="1">
            <a:spLocks/>
          </p:cNvSpPr>
          <p:nvPr/>
        </p:nvSpPr>
        <p:spPr>
          <a:xfrm>
            <a:off x="-32132" y="175137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Q1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7102188-C62A-4A92-B53B-011B2A450253}"/>
              </a:ext>
            </a:extLst>
          </p:cNvPr>
          <p:cNvSpPr txBox="1">
            <a:spLocks/>
          </p:cNvSpPr>
          <p:nvPr/>
        </p:nvSpPr>
        <p:spPr>
          <a:xfrm>
            <a:off x="-32132" y="2305368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C2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432048F-0B17-4159-80AB-AEEDE378A339}"/>
              </a:ext>
            </a:extLst>
          </p:cNvPr>
          <p:cNvSpPr txBox="1">
            <a:spLocks/>
          </p:cNvSpPr>
          <p:nvPr/>
        </p:nvSpPr>
        <p:spPr>
          <a:xfrm>
            <a:off x="-32132" y="2859684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Q2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35DCE73-F9A6-4CDA-B12E-CEECBF08D151}"/>
              </a:ext>
            </a:extLst>
          </p:cNvPr>
          <p:cNvSpPr txBox="1">
            <a:spLocks/>
          </p:cNvSpPr>
          <p:nvPr/>
        </p:nvSpPr>
        <p:spPr>
          <a:xfrm>
            <a:off x="-32132" y="3413364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Q3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4E38ABF-44B8-4ECC-85F2-C0776BDFC091}"/>
              </a:ext>
            </a:extLst>
          </p:cNvPr>
          <p:cNvSpPr txBox="1">
            <a:spLocks/>
          </p:cNvSpPr>
          <p:nvPr/>
        </p:nvSpPr>
        <p:spPr>
          <a:xfrm>
            <a:off x="-32132" y="3967362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C3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84BBBE5-1C46-4260-881F-3730520A96B9}"/>
              </a:ext>
            </a:extLst>
          </p:cNvPr>
          <p:cNvSpPr txBox="1">
            <a:spLocks/>
          </p:cNvSpPr>
          <p:nvPr/>
        </p:nvSpPr>
        <p:spPr>
          <a:xfrm>
            <a:off x="-32132" y="5075040"/>
            <a:ext cx="689357" cy="5539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C4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A851348-10D2-44F4-8780-3D8ACAC9FD72}"/>
              </a:ext>
            </a:extLst>
          </p:cNvPr>
          <p:cNvSpPr txBox="1">
            <a:spLocks/>
          </p:cNvSpPr>
          <p:nvPr/>
        </p:nvSpPr>
        <p:spPr>
          <a:xfrm>
            <a:off x="-32132" y="562872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Q5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EFA2082-68EB-4ABD-AF23-5CA0F1F5E6E2}"/>
              </a:ext>
            </a:extLst>
          </p:cNvPr>
          <p:cNvSpPr txBox="1">
            <a:spLocks/>
          </p:cNvSpPr>
          <p:nvPr/>
        </p:nvSpPr>
        <p:spPr>
          <a:xfrm>
            <a:off x="-32132" y="4521042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Q4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36F2C0D-A660-420D-A3BB-E11E5A1DC518}"/>
              </a:ext>
            </a:extLst>
          </p:cNvPr>
          <p:cNvSpPr txBox="1">
            <a:spLocks/>
          </p:cNvSpPr>
          <p:nvPr/>
        </p:nvSpPr>
        <p:spPr>
          <a:xfrm>
            <a:off x="-32132" y="618240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Q6</a:t>
            </a: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CD51294-D741-4AC1-8F36-AB32D20A4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78" y="2895678"/>
            <a:ext cx="1066643" cy="106664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BAB89BAC-48A8-413E-8945-204C5F2C733A}"/>
              </a:ext>
            </a:extLst>
          </p:cNvPr>
          <p:cNvGrpSpPr/>
          <p:nvPr/>
        </p:nvGrpSpPr>
        <p:grpSpPr>
          <a:xfrm>
            <a:off x="517823" y="5140229"/>
            <a:ext cx="414850" cy="414850"/>
            <a:chOff x="4201618" y="2305368"/>
            <a:chExt cx="414850" cy="41485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6ADE6DA-70D2-4368-BFEA-440BE4FDCFAD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10C8C32-E7A4-495C-AEC3-AD0EB269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B7D015D6-899D-4194-8A73-C9BC898C4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3306" y="1961917"/>
            <a:ext cx="1468438" cy="146843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20CF0F4-F0BE-46FE-A958-1AB2C8EC6026}"/>
              </a:ext>
            </a:extLst>
          </p:cNvPr>
          <p:cNvSpPr txBox="1"/>
          <p:nvPr/>
        </p:nvSpPr>
        <p:spPr>
          <a:xfrm>
            <a:off x="11022508" y="2691844"/>
            <a:ext cx="59003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78DDC5-C0E1-4E39-9B89-B71B9A1CC541}"/>
              </a:ext>
            </a:extLst>
          </p:cNvPr>
          <p:cNvSpPr txBox="1"/>
          <p:nvPr/>
        </p:nvSpPr>
        <p:spPr>
          <a:xfrm>
            <a:off x="10966466" y="3491833"/>
            <a:ext cx="70211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PK: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id</a:t>
            </a:r>
          </a:p>
        </p:txBody>
      </p:sp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B00D4959-3298-4EA5-8683-87674B1D2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3306" y="4160282"/>
            <a:ext cx="1468438" cy="146843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C3ADA0B-3F2D-4167-AA6D-FA0C1A28E645}"/>
              </a:ext>
            </a:extLst>
          </p:cNvPr>
          <p:cNvSpPr txBox="1"/>
          <p:nvPr/>
        </p:nvSpPr>
        <p:spPr>
          <a:xfrm>
            <a:off x="11022508" y="4890209"/>
            <a:ext cx="60593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3A9F57-AFD1-48AB-93D7-3DCF8943F50F}"/>
              </a:ext>
            </a:extLst>
          </p:cNvPr>
          <p:cNvSpPr txBox="1"/>
          <p:nvPr/>
        </p:nvSpPr>
        <p:spPr>
          <a:xfrm>
            <a:off x="10692289" y="5690198"/>
            <a:ext cx="126637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PK: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postId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D07021E-6757-4831-90DD-34F2FF5B1AF6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702357" y="3428999"/>
            <a:ext cx="3880949" cy="1465502"/>
          </a:xfrm>
          <a:prstGeom prst="bentConnector3">
            <a:avLst/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052FB1E-6982-4E34-B719-0E113FB41B77}"/>
              </a:ext>
            </a:extLst>
          </p:cNvPr>
          <p:cNvGrpSpPr/>
          <p:nvPr/>
        </p:nvGrpSpPr>
        <p:grpSpPr>
          <a:xfrm>
            <a:off x="517823" y="1820308"/>
            <a:ext cx="414850" cy="414850"/>
            <a:chOff x="4201618" y="2305368"/>
            <a:chExt cx="414850" cy="41485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35B29D1-098C-4A08-A0BC-B5E3976E7401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22C6F23-0BE3-473A-AACE-63132B611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1CBF42E-3590-4ADD-8D17-C08C1CB11B23}"/>
              </a:ext>
            </a:extLst>
          </p:cNvPr>
          <p:cNvGrpSpPr/>
          <p:nvPr/>
        </p:nvGrpSpPr>
        <p:grpSpPr>
          <a:xfrm>
            <a:off x="517824" y="1266946"/>
            <a:ext cx="414850" cy="414850"/>
            <a:chOff x="4201618" y="2305368"/>
            <a:chExt cx="414850" cy="41485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FB1F83E-65DD-406B-B3A3-19E7B2AE163B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769BC11-8359-4F10-ACFC-67E54F3E4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98BEE97-7BAB-45C1-93C3-60ADA7CD60A8}"/>
              </a:ext>
            </a:extLst>
          </p:cNvPr>
          <p:cNvGrpSpPr/>
          <p:nvPr/>
        </p:nvGrpSpPr>
        <p:grpSpPr>
          <a:xfrm>
            <a:off x="517823" y="2374942"/>
            <a:ext cx="414850" cy="414850"/>
            <a:chOff x="4201618" y="2305368"/>
            <a:chExt cx="414850" cy="41485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CA7D47C-0A39-423D-BD72-BF0D45774E04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11B97AC-BE54-4894-8AF3-5653E838D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6FAC1E1-FBD1-4413-A503-8DFAEB4F0BD0}"/>
              </a:ext>
            </a:extLst>
          </p:cNvPr>
          <p:cNvGrpSpPr/>
          <p:nvPr/>
        </p:nvGrpSpPr>
        <p:grpSpPr>
          <a:xfrm>
            <a:off x="517823" y="2939125"/>
            <a:ext cx="414850" cy="395116"/>
            <a:chOff x="3388519" y="2179271"/>
            <a:chExt cx="509588" cy="485347"/>
          </a:xfrm>
        </p:grpSpPr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335F7794-28E4-40B1-9DAF-4FEED97002E2}"/>
                </a:ext>
              </a:extLst>
            </p:cNvPr>
            <p:cNvSpPr/>
            <p:nvPr/>
          </p:nvSpPr>
          <p:spPr bwMode="auto">
            <a:xfrm>
              <a:off x="3388519" y="2179271"/>
              <a:ext cx="509588" cy="4853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B1187878-E85A-45CE-8C9D-03901BAE6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35886" y="2237863"/>
              <a:ext cx="414850" cy="41485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C14812C-AF0F-4986-8C76-5C2F72B864AD}"/>
              </a:ext>
            </a:extLst>
          </p:cNvPr>
          <p:cNvGrpSpPr/>
          <p:nvPr/>
        </p:nvGrpSpPr>
        <p:grpSpPr>
          <a:xfrm>
            <a:off x="517823" y="3489153"/>
            <a:ext cx="414850" cy="395116"/>
            <a:chOff x="3388519" y="2179271"/>
            <a:chExt cx="509588" cy="485347"/>
          </a:xfrm>
        </p:grpSpPr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919C5B4B-21C5-4154-8D30-5D7BAEB182E6}"/>
                </a:ext>
              </a:extLst>
            </p:cNvPr>
            <p:cNvSpPr/>
            <p:nvPr/>
          </p:nvSpPr>
          <p:spPr bwMode="auto">
            <a:xfrm>
              <a:off x="3388519" y="2179271"/>
              <a:ext cx="509588" cy="4853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271A7E2B-03F0-4F68-9F8D-94BD85732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35886" y="2237863"/>
              <a:ext cx="414850" cy="41485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36559D3-940B-4433-86E3-E16EF7D2B9FC}"/>
              </a:ext>
            </a:extLst>
          </p:cNvPr>
          <p:cNvGrpSpPr/>
          <p:nvPr/>
        </p:nvGrpSpPr>
        <p:grpSpPr>
          <a:xfrm>
            <a:off x="517822" y="4033900"/>
            <a:ext cx="414850" cy="414850"/>
            <a:chOff x="4201618" y="2305368"/>
            <a:chExt cx="414850" cy="41485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033843A-7580-4AF9-B03A-10F26B60C5FE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40E8680-C805-4A30-B110-BDDE3F4DE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21962F7-F163-4320-B9EC-F90F5D7A5499}"/>
              </a:ext>
            </a:extLst>
          </p:cNvPr>
          <p:cNvGrpSpPr/>
          <p:nvPr/>
        </p:nvGrpSpPr>
        <p:grpSpPr>
          <a:xfrm>
            <a:off x="517821" y="4600483"/>
            <a:ext cx="414850" cy="395116"/>
            <a:chOff x="3388519" y="2179271"/>
            <a:chExt cx="509588" cy="485347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FD05AF65-2537-4D96-8FC0-921C0E0D0C2B}"/>
                </a:ext>
              </a:extLst>
            </p:cNvPr>
            <p:cNvSpPr/>
            <p:nvPr/>
          </p:nvSpPr>
          <p:spPr bwMode="auto">
            <a:xfrm>
              <a:off x="3388519" y="2179271"/>
              <a:ext cx="509588" cy="4853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77E5EEF6-B9B5-42F8-8C05-F9462568C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35886" y="2237863"/>
              <a:ext cx="414850" cy="414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74520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34F03FC0-43B7-4405-B1D4-2BE5FA9ACE7C}"/>
              </a:ext>
            </a:extLst>
          </p:cNvPr>
          <p:cNvSpPr/>
          <p:nvPr/>
        </p:nvSpPr>
        <p:spPr bwMode="auto">
          <a:xfrm>
            <a:off x="10616744" y="5671596"/>
            <a:ext cx="1435000" cy="336312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E7A035D-2F3E-4C3A-B6AE-4F40CF18AB55}"/>
              </a:ext>
            </a:extLst>
          </p:cNvPr>
          <p:cNvSpPr/>
          <p:nvPr/>
        </p:nvSpPr>
        <p:spPr bwMode="auto">
          <a:xfrm>
            <a:off x="1317489" y="2770336"/>
            <a:ext cx="5258409" cy="532499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978B00A-7283-4A68-B4AB-02E8E6AF8211}"/>
              </a:ext>
            </a:extLst>
          </p:cNvPr>
          <p:cNvSpPr/>
          <p:nvPr/>
        </p:nvSpPr>
        <p:spPr bwMode="auto">
          <a:xfrm>
            <a:off x="1306639" y="4069875"/>
            <a:ext cx="562116" cy="562116"/>
          </a:xfrm>
          <a:prstGeom prst="ellipse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6A218-4021-4366-955F-0BBF925F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 post's likes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85812-D247-4E19-A42C-AF90F7D6271D}"/>
              </a:ext>
            </a:extLst>
          </p:cNvPr>
          <p:cNvSpPr txBox="1">
            <a:spLocks/>
          </p:cNvSpPr>
          <p:nvPr/>
        </p:nvSpPr>
        <p:spPr>
          <a:xfrm>
            <a:off x="-32132" y="1197372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C1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F2ECFBB-ED75-46D6-B261-170115B9E677}"/>
              </a:ext>
            </a:extLst>
          </p:cNvPr>
          <p:cNvSpPr txBox="1">
            <a:spLocks/>
          </p:cNvSpPr>
          <p:nvPr/>
        </p:nvSpPr>
        <p:spPr>
          <a:xfrm>
            <a:off x="-32132" y="175137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Q1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7102188-C62A-4A92-B53B-011B2A450253}"/>
              </a:ext>
            </a:extLst>
          </p:cNvPr>
          <p:cNvSpPr txBox="1">
            <a:spLocks/>
          </p:cNvSpPr>
          <p:nvPr/>
        </p:nvSpPr>
        <p:spPr>
          <a:xfrm>
            <a:off x="-32132" y="2305368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C2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432048F-0B17-4159-80AB-AEEDE378A339}"/>
              </a:ext>
            </a:extLst>
          </p:cNvPr>
          <p:cNvSpPr txBox="1">
            <a:spLocks/>
          </p:cNvSpPr>
          <p:nvPr/>
        </p:nvSpPr>
        <p:spPr>
          <a:xfrm>
            <a:off x="-32132" y="2859684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Q2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35DCE73-F9A6-4CDA-B12E-CEECBF08D151}"/>
              </a:ext>
            </a:extLst>
          </p:cNvPr>
          <p:cNvSpPr txBox="1">
            <a:spLocks/>
          </p:cNvSpPr>
          <p:nvPr/>
        </p:nvSpPr>
        <p:spPr>
          <a:xfrm>
            <a:off x="-32132" y="3413364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Q3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4E38ABF-44B8-4ECC-85F2-C0776BDFC091}"/>
              </a:ext>
            </a:extLst>
          </p:cNvPr>
          <p:cNvSpPr txBox="1">
            <a:spLocks/>
          </p:cNvSpPr>
          <p:nvPr/>
        </p:nvSpPr>
        <p:spPr>
          <a:xfrm>
            <a:off x="-32132" y="3967362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C3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84BBBE5-1C46-4260-881F-3730520A96B9}"/>
              </a:ext>
            </a:extLst>
          </p:cNvPr>
          <p:cNvSpPr txBox="1">
            <a:spLocks/>
          </p:cNvSpPr>
          <p:nvPr/>
        </p:nvSpPr>
        <p:spPr>
          <a:xfrm>
            <a:off x="-32132" y="507504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C4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A851348-10D2-44F4-8780-3D8ACAC9FD72}"/>
              </a:ext>
            </a:extLst>
          </p:cNvPr>
          <p:cNvSpPr txBox="1">
            <a:spLocks/>
          </p:cNvSpPr>
          <p:nvPr/>
        </p:nvSpPr>
        <p:spPr>
          <a:xfrm>
            <a:off x="-32132" y="5628720"/>
            <a:ext cx="689357" cy="5539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Q5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EFA2082-68EB-4ABD-AF23-5CA0F1F5E6E2}"/>
              </a:ext>
            </a:extLst>
          </p:cNvPr>
          <p:cNvSpPr txBox="1">
            <a:spLocks/>
          </p:cNvSpPr>
          <p:nvPr/>
        </p:nvSpPr>
        <p:spPr>
          <a:xfrm>
            <a:off x="-32132" y="4521042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Q4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36F2C0D-A660-420D-A3BB-E11E5A1DC518}"/>
              </a:ext>
            </a:extLst>
          </p:cNvPr>
          <p:cNvSpPr txBox="1">
            <a:spLocks/>
          </p:cNvSpPr>
          <p:nvPr/>
        </p:nvSpPr>
        <p:spPr>
          <a:xfrm>
            <a:off x="-32132" y="618240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Q6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AB89BAC-48A8-413E-8945-204C5F2C733A}"/>
              </a:ext>
            </a:extLst>
          </p:cNvPr>
          <p:cNvGrpSpPr/>
          <p:nvPr/>
        </p:nvGrpSpPr>
        <p:grpSpPr>
          <a:xfrm>
            <a:off x="517824" y="1266946"/>
            <a:ext cx="414850" cy="414850"/>
            <a:chOff x="4201618" y="2305368"/>
            <a:chExt cx="414850" cy="41485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6ADE6DA-70D2-4368-BFEA-440BE4FDCFAD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10C8C32-E7A4-495C-AEC3-AD0EB269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140A522-6358-47EF-A78E-7F7D2AF31E85}"/>
              </a:ext>
            </a:extLst>
          </p:cNvPr>
          <p:cNvSpPr txBox="1">
            <a:spLocks/>
          </p:cNvSpPr>
          <p:nvPr/>
        </p:nvSpPr>
        <p:spPr>
          <a:xfrm>
            <a:off x="1317489" y="2364107"/>
            <a:ext cx="5258409" cy="1376784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SELECT * FROM p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WHERE </a:t>
            </a:r>
            <a:r>
              <a:rPr lang="en-US" sz="2400" dirty="0" err="1">
                <a:latin typeface="Consolas" panose="020B0609020204030204" pitchFamily="49" charset="0"/>
              </a:rPr>
              <a:t>p.postId</a:t>
            </a:r>
            <a:r>
              <a:rPr lang="en-US" sz="2400" dirty="0">
                <a:latin typeface="Consolas" panose="020B0609020204030204" pitchFamily="49" charset="0"/>
              </a:rPr>
              <a:t> = '&lt;post-id&gt;'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AND </a:t>
            </a:r>
            <a:r>
              <a:rPr lang="en-US" sz="2400" dirty="0" err="1">
                <a:latin typeface="Consolas" panose="020B0609020204030204" pitchFamily="49" charset="0"/>
              </a:rPr>
              <a:t>p.type</a:t>
            </a:r>
            <a:r>
              <a:rPr lang="en-US" sz="2400" dirty="0">
                <a:latin typeface="Consolas" panose="020B0609020204030204" pitchFamily="49" charset="0"/>
              </a:rPr>
              <a:t> = 'like'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0559CAC9-523A-46F7-AFA2-6A25B9030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306" y="1961917"/>
            <a:ext cx="1468438" cy="146843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F5D120F-FF36-49F3-937B-88A608A47C4E}"/>
              </a:ext>
            </a:extLst>
          </p:cNvPr>
          <p:cNvSpPr txBox="1"/>
          <p:nvPr/>
        </p:nvSpPr>
        <p:spPr>
          <a:xfrm>
            <a:off x="11022508" y="2691844"/>
            <a:ext cx="59003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484E82-02BC-411F-B08A-3DD0DA03375D}"/>
              </a:ext>
            </a:extLst>
          </p:cNvPr>
          <p:cNvSpPr txBox="1"/>
          <p:nvPr/>
        </p:nvSpPr>
        <p:spPr>
          <a:xfrm>
            <a:off x="10966466" y="3491833"/>
            <a:ext cx="70211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PK: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id</a:t>
            </a:r>
          </a:p>
        </p:txBody>
      </p:sp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2AAC0DCC-C820-458F-AC1E-F4D2E5834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306" y="4160282"/>
            <a:ext cx="1468438" cy="146843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E532465-9FF4-48FC-9722-CAB6FE4CA500}"/>
              </a:ext>
            </a:extLst>
          </p:cNvPr>
          <p:cNvSpPr txBox="1"/>
          <p:nvPr/>
        </p:nvSpPr>
        <p:spPr>
          <a:xfrm>
            <a:off x="11022508" y="4890209"/>
            <a:ext cx="60593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2F2AC6-515F-4992-B882-B4821D0513D7}"/>
              </a:ext>
            </a:extLst>
          </p:cNvPr>
          <p:cNvSpPr txBox="1"/>
          <p:nvPr/>
        </p:nvSpPr>
        <p:spPr>
          <a:xfrm>
            <a:off x="10692289" y="5690198"/>
            <a:ext cx="126637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PK: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postId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A2EAEB3-40F6-4518-BEA5-3CE85D903E45}"/>
              </a:ext>
            </a:extLst>
          </p:cNvPr>
          <p:cNvCxnSpPr>
            <a:cxnSpLocks/>
            <a:stCxn id="38" idx="3"/>
            <a:endCxn id="19" idx="1"/>
          </p:cNvCxnSpPr>
          <p:nvPr/>
        </p:nvCxnSpPr>
        <p:spPr>
          <a:xfrm flipV="1">
            <a:off x="6400800" y="2696136"/>
            <a:ext cx="4182506" cy="1651610"/>
          </a:xfrm>
          <a:prstGeom prst="bentConnector3">
            <a:avLst>
              <a:gd name="adj1" fmla="val 65118"/>
            </a:avLst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F2D9C17-0071-4693-A4EF-8248A4DA36D3}"/>
              </a:ext>
            </a:extLst>
          </p:cNvPr>
          <p:cNvGrpSpPr/>
          <p:nvPr/>
        </p:nvGrpSpPr>
        <p:grpSpPr>
          <a:xfrm>
            <a:off x="517823" y="1820308"/>
            <a:ext cx="414850" cy="414850"/>
            <a:chOff x="4201618" y="2305368"/>
            <a:chExt cx="414850" cy="41485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F61CE50-56A7-474F-A60E-9809102DAEB2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134E761-AA1C-4023-B024-B97247D61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54A60CA-5E69-44E5-8D68-A9084B75CB43}"/>
              </a:ext>
            </a:extLst>
          </p:cNvPr>
          <p:cNvGrpSpPr/>
          <p:nvPr/>
        </p:nvGrpSpPr>
        <p:grpSpPr>
          <a:xfrm>
            <a:off x="517823" y="2374942"/>
            <a:ext cx="414850" cy="414850"/>
            <a:chOff x="4201618" y="2305368"/>
            <a:chExt cx="414850" cy="41485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72E96CE-BA31-464A-B3AB-99F8BC793C4F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1759F71-DD9A-4CD7-A47D-E4ED73836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94FF802-E3C1-4AC6-9D68-D585A6607F9C}"/>
              </a:ext>
            </a:extLst>
          </p:cNvPr>
          <p:cNvSpPr txBox="1">
            <a:spLocks/>
          </p:cNvSpPr>
          <p:nvPr/>
        </p:nvSpPr>
        <p:spPr>
          <a:xfrm>
            <a:off x="1949786" y="3868628"/>
            <a:ext cx="4451014" cy="958236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SELECT </a:t>
            </a:r>
            <a:r>
              <a:rPr lang="en-US" sz="2400" dirty="0" err="1">
                <a:latin typeface="Consolas" panose="020B0609020204030204" pitchFamily="49" charset="0"/>
              </a:rPr>
              <a:t>u.username</a:t>
            </a:r>
            <a:r>
              <a:rPr lang="en-US" sz="2400" dirty="0">
                <a:latin typeface="Consolas" panose="020B0609020204030204" pitchFamily="49" charset="0"/>
              </a:rPr>
              <a:t> FROM u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WHERE u.id = '&lt;liker-id&gt;'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09887F2-AAEF-4EB8-BEB5-1811EE6D529C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>
            <a:off x="6575898" y="3052499"/>
            <a:ext cx="4007408" cy="1842002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B3DC1F7-8C14-4B17-94AD-530697D9FBCC}"/>
              </a:ext>
            </a:extLst>
          </p:cNvPr>
          <p:cNvGrpSpPr/>
          <p:nvPr/>
        </p:nvGrpSpPr>
        <p:grpSpPr>
          <a:xfrm>
            <a:off x="517823" y="2939125"/>
            <a:ext cx="414850" cy="395116"/>
            <a:chOff x="3388519" y="2179271"/>
            <a:chExt cx="509588" cy="485347"/>
          </a:xfrm>
        </p:grpSpPr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39EC3B83-75D0-4E30-8255-4E576BE74CBA}"/>
                </a:ext>
              </a:extLst>
            </p:cNvPr>
            <p:cNvSpPr/>
            <p:nvPr/>
          </p:nvSpPr>
          <p:spPr bwMode="auto">
            <a:xfrm>
              <a:off x="3388519" y="2179271"/>
              <a:ext cx="509588" cy="4853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D9E51CC-FFCD-4B7A-B52C-B83611C99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35886" y="2237863"/>
              <a:ext cx="414850" cy="41485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D1FBC0A-9436-4FF7-85E4-D741335BD592}"/>
              </a:ext>
            </a:extLst>
          </p:cNvPr>
          <p:cNvGrpSpPr/>
          <p:nvPr/>
        </p:nvGrpSpPr>
        <p:grpSpPr>
          <a:xfrm>
            <a:off x="517823" y="3489153"/>
            <a:ext cx="414850" cy="395116"/>
            <a:chOff x="3388519" y="2179271"/>
            <a:chExt cx="509588" cy="485347"/>
          </a:xfrm>
        </p:grpSpPr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78424C89-01B5-4441-AFA4-422B525F71C6}"/>
                </a:ext>
              </a:extLst>
            </p:cNvPr>
            <p:cNvSpPr/>
            <p:nvPr/>
          </p:nvSpPr>
          <p:spPr bwMode="auto">
            <a:xfrm>
              <a:off x="3388519" y="2179271"/>
              <a:ext cx="509588" cy="4853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D17E537E-5E1F-4B40-B9C7-E1D6DF51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35886" y="2237863"/>
              <a:ext cx="414850" cy="414850"/>
            </a:xfrm>
            <a:prstGeom prst="rect">
              <a:avLst/>
            </a:prstGeom>
          </p:spPr>
        </p:pic>
      </p:grpSp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ECBEC2C6-BC40-463B-84CA-35E9AAFAE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6653" y="4166702"/>
            <a:ext cx="362087" cy="36208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0406B8-AE5C-4247-A7D7-8A9DB7E10227}"/>
              </a:ext>
            </a:extLst>
          </p:cNvPr>
          <p:cNvCxnSpPr>
            <a:cxnSpLocks/>
            <a:stCxn id="45" idx="3"/>
            <a:endCxn id="38" idx="1"/>
          </p:cNvCxnSpPr>
          <p:nvPr/>
        </p:nvCxnSpPr>
        <p:spPr>
          <a:xfrm>
            <a:off x="1768740" y="4347746"/>
            <a:ext cx="181046" cy="0"/>
          </a:xfrm>
          <a:prstGeom prst="line">
            <a:avLst/>
          </a:prstGeom>
          <a:ln w="381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47C31FB-2A20-483A-841A-3730F613F7BF}"/>
              </a:ext>
            </a:extLst>
          </p:cNvPr>
          <p:cNvGrpSpPr/>
          <p:nvPr/>
        </p:nvGrpSpPr>
        <p:grpSpPr>
          <a:xfrm>
            <a:off x="517822" y="4033900"/>
            <a:ext cx="414850" cy="414850"/>
            <a:chOff x="4201618" y="2305368"/>
            <a:chExt cx="414850" cy="41485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DD36632-B877-4227-8CF9-E33D1A07CC63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2E4265C-E836-43CD-AB54-138BC77BC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7001CEA-D313-4F65-9FB7-A135ECC28068}"/>
              </a:ext>
            </a:extLst>
          </p:cNvPr>
          <p:cNvGrpSpPr/>
          <p:nvPr/>
        </p:nvGrpSpPr>
        <p:grpSpPr>
          <a:xfrm>
            <a:off x="517821" y="4600483"/>
            <a:ext cx="414850" cy="395116"/>
            <a:chOff x="3388519" y="2179271"/>
            <a:chExt cx="509588" cy="485347"/>
          </a:xfrm>
        </p:grpSpPr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64B22E62-0EA2-47FF-A848-033F3C5470A7}"/>
                </a:ext>
              </a:extLst>
            </p:cNvPr>
            <p:cNvSpPr/>
            <p:nvPr/>
          </p:nvSpPr>
          <p:spPr bwMode="auto">
            <a:xfrm>
              <a:off x="3388519" y="2179271"/>
              <a:ext cx="509588" cy="4853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ACB9825A-77EF-4A52-A694-1060927D9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35886" y="2237863"/>
              <a:ext cx="414850" cy="41485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AA0F442-4A7F-4EA1-863B-F72EC6F3B487}"/>
              </a:ext>
            </a:extLst>
          </p:cNvPr>
          <p:cNvGrpSpPr/>
          <p:nvPr/>
        </p:nvGrpSpPr>
        <p:grpSpPr>
          <a:xfrm>
            <a:off x="517823" y="5140229"/>
            <a:ext cx="414850" cy="414850"/>
            <a:chOff x="4201618" y="2305368"/>
            <a:chExt cx="414850" cy="41485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CECE97B-C77F-41CB-9692-0C9D70E491D3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5F74DBBB-4219-4969-8E75-2C146252B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178F8E2-3677-4825-9BC9-D5159E630E14}"/>
              </a:ext>
            </a:extLst>
          </p:cNvPr>
          <p:cNvGrpSpPr/>
          <p:nvPr/>
        </p:nvGrpSpPr>
        <p:grpSpPr>
          <a:xfrm>
            <a:off x="517819" y="5702679"/>
            <a:ext cx="414850" cy="395116"/>
            <a:chOff x="3388519" y="2179271"/>
            <a:chExt cx="509588" cy="485347"/>
          </a:xfrm>
        </p:grpSpPr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A24E4E78-9EFD-4C8D-B46F-E77D885D6EA5}"/>
                </a:ext>
              </a:extLst>
            </p:cNvPr>
            <p:cNvSpPr/>
            <p:nvPr/>
          </p:nvSpPr>
          <p:spPr bwMode="auto">
            <a:xfrm>
              <a:off x="3388519" y="2179271"/>
              <a:ext cx="509588" cy="4853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93E660A3-67F4-4ACF-8C84-38FDE232F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35886" y="2237863"/>
              <a:ext cx="414850" cy="414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35753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67" grpId="0" animBg="1"/>
      <p:bldP spid="67" grpId="1" animBg="1"/>
      <p:bldP spid="65" grpId="0" animBg="1"/>
      <p:bldP spid="65" grpId="1" animBg="1"/>
      <p:bldP spid="23" grpId="0" animBg="1"/>
      <p:bldP spid="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val 69">
            <a:extLst>
              <a:ext uri="{FF2B5EF4-FFF2-40B4-BE49-F238E27FC236}">
                <a16:creationId xmlns:a16="http://schemas.microsoft.com/office/drawing/2014/main" id="{50515617-598D-4C19-B88E-E7AF7E8CF40E}"/>
              </a:ext>
            </a:extLst>
          </p:cNvPr>
          <p:cNvSpPr/>
          <p:nvPr/>
        </p:nvSpPr>
        <p:spPr bwMode="auto">
          <a:xfrm>
            <a:off x="1285565" y="4239983"/>
            <a:ext cx="562116" cy="562116"/>
          </a:xfrm>
          <a:prstGeom prst="ellipse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8EB4B6-84C9-4A1A-B101-9DD455D15C62}"/>
              </a:ext>
            </a:extLst>
          </p:cNvPr>
          <p:cNvSpPr/>
          <p:nvPr/>
        </p:nvSpPr>
        <p:spPr bwMode="auto">
          <a:xfrm>
            <a:off x="10616744" y="5671596"/>
            <a:ext cx="1435000" cy="336312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C975E4-04CB-4299-BD7F-08A786648DA4}"/>
              </a:ext>
            </a:extLst>
          </p:cNvPr>
          <p:cNvSpPr/>
          <p:nvPr/>
        </p:nvSpPr>
        <p:spPr bwMode="auto">
          <a:xfrm>
            <a:off x="1317484" y="1659709"/>
            <a:ext cx="5258409" cy="509610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6A218-4021-4366-955F-0BBF925F0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List the </a:t>
            </a:r>
            <a:r>
              <a:rPr lang="en-US" i="1" dirty="0"/>
              <a:t>x</a:t>
            </a:r>
            <a:r>
              <a:rPr lang="en-US" dirty="0"/>
              <a:t> most recent posts in short form (feed)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85812-D247-4E19-A42C-AF90F7D6271D}"/>
              </a:ext>
            </a:extLst>
          </p:cNvPr>
          <p:cNvSpPr txBox="1">
            <a:spLocks/>
          </p:cNvSpPr>
          <p:nvPr/>
        </p:nvSpPr>
        <p:spPr>
          <a:xfrm>
            <a:off x="-32132" y="1197372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C1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F2ECFBB-ED75-46D6-B261-170115B9E677}"/>
              </a:ext>
            </a:extLst>
          </p:cNvPr>
          <p:cNvSpPr txBox="1">
            <a:spLocks/>
          </p:cNvSpPr>
          <p:nvPr/>
        </p:nvSpPr>
        <p:spPr>
          <a:xfrm>
            <a:off x="-32132" y="175137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Q1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7102188-C62A-4A92-B53B-011B2A450253}"/>
              </a:ext>
            </a:extLst>
          </p:cNvPr>
          <p:cNvSpPr txBox="1">
            <a:spLocks/>
          </p:cNvSpPr>
          <p:nvPr/>
        </p:nvSpPr>
        <p:spPr>
          <a:xfrm>
            <a:off x="-32132" y="2305368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C2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432048F-0B17-4159-80AB-AEEDE378A339}"/>
              </a:ext>
            </a:extLst>
          </p:cNvPr>
          <p:cNvSpPr txBox="1">
            <a:spLocks/>
          </p:cNvSpPr>
          <p:nvPr/>
        </p:nvSpPr>
        <p:spPr>
          <a:xfrm>
            <a:off x="-32132" y="2859684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Q2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35DCE73-F9A6-4CDA-B12E-CEECBF08D151}"/>
              </a:ext>
            </a:extLst>
          </p:cNvPr>
          <p:cNvSpPr txBox="1">
            <a:spLocks/>
          </p:cNvSpPr>
          <p:nvPr/>
        </p:nvSpPr>
        <p:spPr>
          <a:xfrm>
            <a:off x="-32132" y="3413364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Q3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4E38ABF-44B8-4ECC-85F2-C0776BDFC091}"/>
              </a:ext>
            </a:extLst>
          </p:cNvPr>
          <p:cNvSpPr txBox="1">
            <a:spLocks/>
          </p:cNvSpPr>
          <p:nvPr/>
        </p:nvSpPr>
        <p:spPr>
          <a:xfrm>
            <a:off x="-32132" y="3967362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C3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84BBBE5-1C46-4260-881F-3730520A96B9}"/>
              </a:ext>
            </a:extLst>
          </p:cNvPr>
          <p:cNvSpPr txBox="1">
            <a:spLocks/>
          </p:cNvSpPr>
          <p:nvPr/>
        </p:nvSpPr>
        <p:spPr>
          <a:xfrm>
            <a:off x="-32132" y="507504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C4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A851348-10D2-44F4-8780-3D8ACAC9FD72}"/>
              </a:ext>
            </a:extLst>
          </p:cNvPr>
          <p:cNvSpPr txBox="1">
            <a:spLocks/>
          </p:cNvSpPr>
          <p:nvPr/>
        </p:nvSpPr>
        <p:spPr>
          <a:xfrm>
            <a:off x="-32132" y="562872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Q5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EFA2082-68EB-4ABD-AF23-5CA0F1F5E6E2}"/>
              </a:ext>
            </a:extLst>
          </p:cNvPr>
          <p:cNvSpPr txBox="1">
            <a:spLocks/>
          </p:cNvSpPr>
          <p:nvPr/>
        </p:nvSpPr>
        <p:spPr>
          <a:xfrm>
            <a:off x="-32132" y="4521042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Q4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36F2C0D-A660-420D-A3BB-E11E5A1DC518}"/>
              </a:ext>
            </a:extLst>
          </p:cNvPr>
          <p:cNvSpPr txBox="1">
            <a:spLocks/>
          </p:cNvSpPr>
          <p:nvPr/>
        </p:nvSpPr>
        <p:spPr>
          <a:xfrm>
            <a:off x="-32132" y="6182400"/>
            <a:ext cx="689357" cy="5539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Q6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AB89BAC-48A8-413E-8945-204C5F2C733A}"/>
              </a:ext>
            </a:extLst>
          </p:cNvPr>
          <p:cNvGrpSpPr/>
          <p:nvPr/>
        </p:nvGrpSpPr>
        <p:grpSpPr>
          <a:xfrm>
            <a:off x="517824" y="1266946"/>
            <a:ext cx="414850" cy="414850"/>
            <a:chOff x="4201618" y="2305368"/>
            <a:chExt cx="414850" cy="41485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6ADE6DA-70D2-4368-BFEA-440BE4FDCFAD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10C8C32-E7A4-495C-AEC3-AD0EB269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140A522-6358-47EF-A78E-7F7D2AF31E85}"/>
              </a:ext>
            </a:extLst>
          </p:cNvPr>
          <p:cNvSpPr txBox="1">
            <a:spLocks/>
          </p:cNvSpPr>
          <p:nvPr/>
        </p:nvSpPr>
        <p:spPr>
          <a:xfrm>
            <a:off x="1317489" y="1249682"/>
            <a:ext cx="5258409" cy="1376784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SELECT TOP &lt;x&gt; * FROM p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WHERE </a:t>
            </a:r>
            <a:r>
              <a:rPr lang="en-US" sz="2400" dirty="0" err="1">
                <a:latin typeface="Consolas" panose="020B0609020204030204" pitchFamily="49" charset="0"/>
              </a:rPr>
              <a:t>p.type</a:t>
            </a:r>
            <a:r>
              <a:rPr lang="en-US" sz="2400" dirty="0">
                <a:latin typeface="Consolas" panose="020B0609020204030204" pitchFamily="49" charset="0"/>
              </a:rPr>
              <a:t> = 'post'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ORDER BY </a:t>
            </a:r>
            <a:r>
              <a:rPr lang="en-US" sz="2400" dirty="0" err="1">
                <a:latin typeface="Consolas" panose="020B0609020204030204" pitchFamily="49" charset="0"/>
              </a:rPr>
              <a:t>p.creationDate</a:t>
            </a:r>
            <a:r>
              <a:rPr lang="en-US" sz="2400" dirty="0">
                <a:latin typeface="Consolas" panose="020B0609020204030204" pitchFamily="49" charset="0"/>
              </a:rPr>
              <a:t> DESC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0559CAC9-523A-46F7-AFA2-6A25B9030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3306" y="1961917"/>
            <a:ext cx="1468438" cy="146843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F5D120F-FF36-49F3-937B-88A608A47C4E}"/>
              </a:ext>
            </a:extLst>
          </p:cNvPr>
          <p:cNvSpPr txBox="1"/>
          <p:nvPr/>
        </p:nvSpPr>
        <p:spPr>
          <a:xfrm>
            <a:off x="11022508" y="2691844"/>
            <a:ext cx="59003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484E82-02BC-411F-B08A-3DD0DA03375D}"/>
              </a:ext>
            </a:extLst>
          </p:cNvPr>
          <p:cNvSpPr txBox="1"/>
          <p:nvPr/>
        </p:nvSpPr>
        <p:spPr>
          <a:xfrm>
            <a:off x="10966466" y="3491833"/>
            <a:ext cx="70211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PK: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id</a:t>
            </a:r>
          </a:p>
        </p:txBody>
      </p:sp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2AAC0DCC-C820-458F-AC1E-F4D2E5834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3306" y="4160282"/>
            <a:ext cx="1468438" cy="146843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E532465-9FF4-48FC-9722-CAB6FE4CA500}"/>
              </a:ext>
            </a:extLst>
          </p:cNvPr>
          <p:cNvSpPr txBox="1"/>
          <p:nvPr/>
        </p:nvSpPr>
        <p:spPr>
          <a:xfrm>
            <a:off x="11022508" y="4890209"/>
            <a:ext cx="60593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2F2AC6-515F-4992-B882-B4821D0513D7}"/>
              </a:ext>
            </a:extLst>
          </p:cNvPr>
          <p:cNvSpPr txBox="1"/>
          <p:nvPr/>
        </p:nvSpPr>
        <p:spPr>
          <a:xfrm>
            <a:off x="10692289" y="5690198"/>
            <a:ext cx="126637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PK: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postId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A2EAEB3-40F6-4518-BEA5-3CE85D903E45}"/>
              </a:ext>
            </a:extLst>
          </p:cNvPr>
          <p:cNvCxnSpPr>
            <a:cxnSpLocks/>
            <a:stCxn id="38" idx="3"/>
            <a:endCxn id="19" idx="1"/>
          </p:cNvCxnSpPr>
          <p:nvPr/>
        </p:nvCxnSpPr>
        <p:spPr>
          <a:xfrm flipV="1">
            <a:off x="7396263" y="2696136"/>
            <a:ext cx="3187043" cy="537185"/>
          </a:xfrm>
          <a:prstGeom prst="bentConnector3">
            <a:avLst/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F2D9C17-0071-4693-A4EF-8248A4DA36D3}"/>
              </a:ext>
            </a:extLst>
          </p:cNvPr>
          <p:cNvGrpSpPr/>
          <p:nvPr/>
        </p:nvGrpSpPr>
        <p:grpSpPr>
          <a:xfrm>
            <a:off x="517823" y="1820308"/>
            <a:ext cx="414850" cy="414850"/>
            <a:chOff x="4201618" y="2305368"/>
            <a:chExt cx="414850" cy="41485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F61CE50-56A7-474F-A60E-9809102DAEB2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134E761-AA1C-4023-B024-B97247D61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54A60CA-5E69-44E5-8D68-A9084B75CB43}"/>
              </a:ext>
            </a:extLst>
          </p:cNvPr>
          <p:cNvGrpSpPr/>
          <p:nvPr/>
        </p:nvGrpSpPr>
        <p:grpSpPr>
          <a:xfrm>
            <a:off x="517823" y="2374942"/>
            <a:ext cx="414850" cy="414850"/>
            <a:chOff x="4201618" y="2305368"/>
            <a:chExt cx="414850" cy="41485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72E96CE-BA31-464A-B3AB-99F8BC793C4F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1759F71-DD9A-4CD7-A47D-E4ED73836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94FF802-E3C1-4AC6-9D68-D585A6607F9C}"/>
              </a:ext>
            </a:extLst>
          </p:cNvPr>
          <p:cNvSpPr txBox="1">
            <a:spLocks/>
          </p:cNvSpPr>
          <p:nvPr/>
        </p:nvSpPr>
        <p:spPr>
          <a:xfrm>
            <a:off x="1949786" y="2754203"/>
            <a:ext cx="5446477" cy="958236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SELECT </a:t>
            </a:r>
            <a:r>
              <a:rPr lang="en-US" sz="2400" dirty="0" err="1">
                <a:latin typeface="Consolas" panose="020B0609020204030204" pitchFamily="49" charset="0"/>
              </a:rPr>
              <a:t>u.username</a:t>
            </a:r>
            <a:r>
              <a:rPr lang="en-US" sz="2400" dirty="0">
                <a:latin typeface="Consolas" panose="020B0609020204030204" pitchFamily="49" charset="0"/>
              </a:rPr>
              <a:t> FROM u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WHERE u.id = '&lt;post-author-id&gt;'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7E7C8C4-CAE4-4405-B610-A887BCA97942}"/>
              </a:ext>
            </a:extLst>
          </p:cNvPr>
          <p:cNvSpPr txBox="1">
            <a:spLocks/>
          </p:cNvSpPr>
          <p:nvPr/>
        </p:nvSpPr>
        <p:spPr>
          <a:xfrm>
            <a:off x="1949785" y="3840175"/>
            <a:ext cx="4966579" cy="1376783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SELECT COUNT(1) FROM p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WHERE </a:t>
            </a:r>
            <a:r>
              <a:rPr lang="en-US" sz="2400" dirty="0" err="1">
                <a:latin typeface="Consolas" panose="020B0609020204030204" pitchFamily="49" charset="0"/>
              </a:rPr>
              <a:t>p.postId</a:t>
            </a:r>
            <a:r>
              <a:rPr lang="en-US" sz="2400" dirty="0">
                <a:latin typeface="Consolas" panose="020B0609020204030204" pitchFamily="49" charset="0"/>
              </a:rPr>
              <a:t> = '&lt;post-id&gt;'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AND </a:t>
            </a:r>
            <a:r>
              <a:rPr lang="en-US" sz="2400" dirty="0" err="1">
                <a:latin typeface="Consolas" panose="020B0609020204030204" pitchFamily="49" charset="0"/>
              </a:rPr>
              <a:t>p.type</a:t>
            </a:r>
            <a:r>
              <a:rPr lang="en-US" sz="2400" dirty="0">
                <a:latin typeface="Consolas" panose="020B0609020204030204" pitchFamily="49" charset="0"/>
              </a:rPr>
              <a:t> = 'comment'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14C9B251-19EC-443F-B6D1-30F4CA63A637}"/>
              </a:ext>
            </a:extLst>
          </p:cNvPr>
          <p:cNvSpPr txBox="1">
            <a:spLocks/>
          </p:cNvSpPr>
          <p:nvPr/>
        </p:nvSpPr>
        <p:spPr>
          <a:xfrm>
            <a:off x="1949784" y="5344694"/>
            <a:ext cx="4966579" cy="1376783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SELECT COUNT(1) FROM p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WHERE </a:t>
            </a:r>
            <a:r>
              <a:rPr lang="en-US" sz="2400" dirty="0" err="1">
                <a:latin typeface="Consolas" panose="020B0609020204030204" pitchFamily="49" charset="0"/>
              </a:rPr>
              <a:t>p.postId</a:t>
            </a:r>
            <a:r>
              <a:rPr lang="en-US" sz="2400" dirty="0">
                <a:latin typeface="Consolas" panose="020B0609020204030204" pitchFamily="49" charset="0"/>
              </a:rPr>
              <a:t> = '&lt;post-id&gt;'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AND </a:t>
            </a:r>
            <a:r>
              <a:rPr lang="en-US" sz="2400" dirty="0" err="1">
                <a:latin typeface="Consolas" panose="020B0609020204030204" pitchFamily="49" charset="0"/>
              </a:rPr>
              <a:t>p.type</a:t>
            </a:r>
            <a:r>
              <a:rPr lang="en-US" sz="2400" dirty="0">
                <a:latin typeface="Consolas" panose="020B0609020204030204" pitchFamily="49" charset="0"/>
              </a:rPr>
              <a:t> = 'like'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09887F2-AAEF-4EB8-BEB5-1811EE6D529C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>
            <a:off x="6575898" y="1938074"/>
            <a:ext cx="4007408" cy="2956427"/>
          </a:xfrm>
          <a:prstGeom prst="bentConnector3">
            <a:avLst>
              <a:gd name="adj1" fmla="val 46316"/>
            </a:avLst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6BFB9C1-45AA-4A49-A69F-4E2266FBE336}"/>
              </a:ext>
            </a:extLst>
          </p:cNvPr>
          <p:cNvCxnSpPr>
            <a:cxnSpLocks/>
            <a:stCxn id="39" idx="3"/>
            <a:endCxn id="26" idx="1"/>
          </p:cNvCxnSpPr>
          <p:nvPr/>
        </p:nvCxnSpPr>
        <p:spPr>
          <a:xfrm>
            <a:off x="6916364" y="4528567"/>
            <a:ext cx="3666942" cy="365934"/>
          </a:xfrm>
          <a:prstGeom prst="bentConnector3">
            <a:avLst>
              <a:gd name="adj1" fmla="val 41316"/>
            </a:avLst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FAE621B-5A94-484D-B885-83160A9094E3}"/>
              </a:ext>
            </a:extLst>
          </p:cNvPr>
          <p:cNvCxnSpPr>
            <a:cxnSpLocks/>
            <a:stCxn id="40" idx="3"/>
            <a:endCxn id="26" idx="1"/>
          </p:cNvCxnSpPr>
          <p:nvPr/>
        </p:nvCxnSpPr>
        <p:spPr>
          <a:xfrm flipV="1">
            <a:off x="6916363" y="4894501"/>
            <a:ext cx="3666943" cy="1138585"/>
          </a:xfrm>
          <a:prstGeom prst="bentConnector3">
            <a:avLst>
              <a:gd name="adj1" fmla="val 41298"/>
            </a:avLst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B3DC1F7-8C14-4B17-94AD-530697D9FBCC}"/>
              </a:ext>
            </a:extLst>
          </p:cNvPr>
          <p:cNvGrpSpPr/>
          <p:nvPr/>
        </p:nvGrpSpPr>
        <p:grpSpPr>
          <a:xfrm>
            <a:off x="517823" y="2939125"/>
            <a:ext cx="414850" cy="395116"/>
            <a:chOff x="3388519" y="2179271"/>
            <a:chExt cx="509588" cy="485347"/>
          </a:xfrm>
        </p:grpSpPr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39EC3B83-75D0-4E30-8255-4E576BE74CBA}"/>
                </a:ext>
              </a:extLst>
            </p:cNvPr>
            <p:cNvSpPr/>
            <p:nvPr/>
          </p:nvSpPr>
          <p:spPr bwMode="auto">
            <a:xfrm>
              <a:off x="3388519" y="2179271"/>
              <a:ext cx="509588" cy="4853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D9E51CC-FFCD-4B7A-B52C-B83611C99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35886" y="2237863"/>
              <a:ext cx="414850" cy="41485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D1FBC0A-9436-4FF7-85E4-D741335BD592}"/>
              </a:ext>
            </a:extLst>
          </p:cNvPr>
          <p:cNvGrpSpPr/>
          <p:nvPr/>
        </p:nvGrpSpPr>
        <p:grpSpPr>
          <a:xfrm>
            <a:off x="517823" y="3489153"/>
            <a:ext cx="414850" cy="395116"/>
            <a:chOff x="3388519" y="2179271"/>
            <a:chExt cx="509588" cy="485347"/>
          </a:xfrm>
        </p:grpSpPr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78424C89-01B5-4441-AFA4-422B525F71C6}"/>
                </a:ext>
              </a:extLst>
            </p:cNvPr>
            <p:cNvSpPr/>
            <p:nvPr/>
          </p:nvSpPr>
          <p:spPr bwMode="auto">
            <a:xfrm>
              <a:off x="3388519" y="2179271"/>
              <a:ext cx="509588" cy="4853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D17E537E-5E1F-4B40-B9C7-E1D6DF51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35886" y="2237863"/>
              <a:ext cx="414850" cy="414850"/>
            </a:xfrm>
            <a:prstGeom prst="rect">
              <a:avLst/>
            </a:prstGeom>
          </p:spPr>
        </p:pic>
      </p:grpSp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ECBEC2C6-BC40-463B-84CA-35E9AAFAEE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5581" y="4339998"/>
            <a:ext cx="362087" cy="362087"/>
          </a:xfrm>
          <a:prstGeom prst="rect">
            <a:avLst/>
          </a:prstGeom>
        </p:spPr>
      </p:pic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D8202708-20C4-46DE-A4D5-0F54B68DA052}"/>
              </a:ext>
            </a:extLst>
          </p:cNvPr>
          <p:cNvCxnSpPr>
            <a:stCxn id="45" idx="2"/>
            <a:endCxn id="40" idx="1"/>
          </p:cNvCxnSpPr>
          <p:nvPr/>
        </p:nvCxnSpPr>
        <p:spPr>
          <a:xfrm rot="16200000" flipH="1">
            <a:off x="1092704" y="5176005"/>
            <a:ext cx="1331001" cy="383159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A63A7B0-3224-4669-BB7A-E446952114D5}"/>
              </a:ext>
            </a:extLst>
          </p:cNvPr>
          <p:cNvCxnSpPr>
            <a:stCxn id="45" idx="0"/>
            <a:endCxn id="38" idx="1"/>
          </p:cNvCxnSpPr>
          <p:nvPr/>
        </p:nvCxnSpPr>
        <p:spPr>
          <a:xfrm rot="5400000" flipH="1" flipV="1">
            <a:off x="1204867" y="3595080"/>
            <a:ext cx="1106677" cy="383161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30EFE14-16E1-466E-BBC5-6032F503598E}"/>
              </a:ext>
            </a:extLst>
          </p:cNvPr>
          <p:cNvGrpSpPr/>
          <p:nvPr/>
        </p:nvGrpSpPr>
        <p:grpSpPr>
          <a:xfrm>
            <a:off x="517822" y="4033900"/>
            <a:ext cx="414850" cy="414850"/>
            <a:chOff x="4201618" y="2305368"/>
            <a:chExt cx="414850" cy="41485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C8CBA0D-C590-4119-905A-CBE5EF3BAB1A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2ED6CFB-C924-4B60-86B4-8C6E1A329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66467DB-0727-4FE7-89D5-78C103084193}"/>
              </a:ext>
            </a:extLst>
          </p:cNvPr>
          <p:cNvGrpSpPr/>
          <p:nvPr/>
        </p:nvGrpSpPr>
        <p:grpSpPr>
          <a:xfrm>
            <a:off x="517821" y="4600483"/>
            <a:ext cx="414850" cy="395116"/>
            <a:chOff x="3388519" y="2179271"/>
            <a:chExt cx="509588" cy="485347"/>
          </a:xfrm>
        </p:grpSpPr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A818FE34-1CC1-4B51-AB28-8062CD878CD6}"/>
                </a:ext>
              </a:extLst>
            </p:cNvPr>
            <p:cNvSpPr/>
            <p:nvPr/>
          </p:nvSpPr>
          <p:spPr bwMode="auto">
            <a:xfrm>
              <a:off x="3388519" y="2179271"/>
              <a:ext cx="509588" cy="4853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9FEF6E81-84FE-43BF-AED0-5F31B31E8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35886" y="2237863"/>
              <a:ext cx="414850" cy="41485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890FF4D-FCAD-45FC-8FBB-ACFF5F3CB47A}"/>
              </a:ext>
            </a:extLst>
          </p:cNvPr>
          <p:cNvGrpSpPr/>
          <p:nvPr/>
        </p:nvGrpSpPr>
        <p:grpSpPr>
          <a:xfrm>
            <a:off x="517823" y="5140229"/>
            <a:ext cx="414850" cy="414850"/>
            <a:chOff x="4201618" y="2305368"/>
            <a:chExt cx="414850" cy="41485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CE582D1-5C54-46AD-BD0E-445538EFF9A9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999EF933-1B70-4504-A034-22EACE93B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ABD2F13-5088-4F37-BEC2-E35DF0C6E2D7}"/>
              </a:ext>
            </a:extLst>
          </p:cNvPr>
          <p:cNvGrpSpPr/>
          <p:nvPr/>
        </p:nvGrpSpPr>
        <p:grpSpPr>
          <a:xfrm>
            <a:off x="517819" y="5702679"/>
            <a:ext cx="414850" cy="395116"/>
            <a:chOff x="3388519" y="2179271"/>
            <a:chExt cx="509588" cy="485347"/>
          </a:xfrm>
        </p:grpSpPr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2A1AC189-743C-402B-9298-2D6049C152A1}"/>
                </a:ext>
              </a:extLst>
            </p:cNvPr>
            <p:cNvSpPr/>
            <p:nvPr/>
          </p:nvSpPr>
          <p:spPr bwMode="auto">
            <a:xfrm>
              <a:off x="3388519" y="2179271"/>
              <a:ext cx="509588" cy="4853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20F1EC8E-D5CC-49D6-A987-DB9D73632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35886" y="2237863"/>
              <a:ext cx="414850" cy="414850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0010027-A640-444F-8F80-D83608A3B160}"/>
              </a:ext>
            </a:extLst>
          </p:cNvPr>
          <p:cNvGrpSpPr/>
          <p:nvPr/>
        </p:nvGrpSpPr>
        <p:grpSpPr>
          <a:xfrm>
            <a:off x="517817" y="6262000"/>
            <a:ext cx="414850" cy="395116"/>
            <a:chOff x="3388519" y="2179271"/>
            <a:chExt cx="509588" cy="485347"/>
          </a:xfrm>
        </p:grpSpPr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01E4DB94-558C-4CFC-A08C-840CC76DF936}"/>
                </a:ext>
              </a:extLst>
            </p:cNvPr>
            <p:cNvSpPr/>
            <p:nvPr/>
          </p:nvSpPr>
          <p:spPr bwMode="auto">
            <a:xfrm>
              <a:off x="3388519" y="2179271"/>
              <a:ext cx="509588" cy="4853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313A11F2-D01A-4B3F-A7BF-699227044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35886" y="2237863"/>
              <a:ext cx="414850" cy="414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23398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46" grpId="0" animBg="1"/>
      <p:bldP spid="46" grpId="1" animBg="1"/>
      <p:bldP spid="30" grpId="0" animBg="1"/>
      <p:bldP spid="30" grpId="1" animBg="1"/>
      <p:bldP spid="23" grpId="0" animBg="1"/>
      <p:bldP spid="38" grpId="0" animBg="1"/>
      <p:bldP spid="39" grpId="0" animBg="1"/>
      <p:bldP spid="4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B9751-A2EF-4F44-AC67-2291748C2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V1: performance issues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BD049-FBF3-4AE7-A3F4-1D02C8375C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895904"/>
          </a:xfrm>
        </p:spPr>
        <p:txBody>
          <a:bodyPr/>
          <a:lstStyle/>
          <a:p>
            <a:r>
              <a:rPr lang="en-US" dirty="0"/>
              <a:t>Having to issue multiple queries to handle a single request</a:t>
            </a:r>
          </a:p>
          <a:p>
            <a:endParaRPr lang="en-US" dirty="0"/>
          </a:p>
          <a:p>
            <a:r>
              <a:rPr lang="en-US" dirty="0"/>
              <a:t>Issuing queries that don't filter on the partition key, leading to a partition scan</a:t>
            </a:r>
          </a:p>
        </p:txBody>
      </p:sp>
    </p:spTree>
    <p:extLst>
      <p:ext uri="{BB962C8B-B14F-4D97-AF65-F5344CB8AC3E}">
        <p14:creationId xmlns:p14="http://schemas.microsoft.com/office/powerpoint/2010/main" val="21357474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A218-4021-4366-955F-0BBF925F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a post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85812-D247-4E19-A42C-AF90F7D6271D}"/>
              </a:ext>
            </a:extLst>
          </p:cNvPr>
          <p:cNvSpPr txBox="1">
            <a:spLocks/>
          </p:cNvSpPr>
          <p:nvPr/>
        </p:nvSpPr>
        <p:spPr>
          <a:xfrm>
            <a:off x="-32132" y="1197372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C1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F2ECFBB-ED75-46D6-B261-170115B9E677}"/>
              </a:ext>
            </a:extLst>
          </p:cNvPr>
          <p:cNvSpPr txBox="1">
            <a:spLocks/>
          </p:cNvSpPr>
          <p:nvPr/>
        </p:nvSpPr>
        <p:spPr>
          <a:xfrm>
            <a:off x="-32132" y="175137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Q1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7102188-C62A-4A92-B53B-011B2A450253}"/>
              </a:ext>
            </a:extLst>
          </p:cNvPr>
          <p:cNvSpPr txBox="1">
            <a:spLocks/>
          </p:cNvSpPr>
          <p:nvPr/>
        </p:nvSpPr>
        <p:spPr>
          <a:xfrm>
            <a:off x="-32132" y="2305368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C2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432048F-0B17-4159-80AB-AEEDE378A339}"/>
              </a:ext>
            </a:extLst>
          </p:cNvPr>
          <p:cNvSpPr txBox="1">
            <a:spLocks/>
          </p:cNvSpPr>
          <p:nvPr/>
        </p:nvSpPr>
        <p:spPr>
          <a:xfrm>
            <a:off x="-32132" y="2859684"/>
            <a:ext cx="689357" cy="5539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Q2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35DCE73-F9A6-4CDA-B12E-CEECBF08D151}"/>
              </a:ext>
            </a:extLst>
          </p:cNvPr>
          <p:cNvSpPr txBox="1">
            <a:spLocks/>
          </p:cNvSpPr>
          <p:nvPr/>
        </p:nvSpPr>
        <p:spPr>
          <a:xfrm>
            <a:off x="-32132" y="3413364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Q3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4E38ABF-44B8-4ECC-85F2-C0776BDFC091}"/>
              </a:ext>
            </a:extLst>
          </p:cNvPr>
          <p:cNvSpPr txBox="1">
            <a:spLocks/>
          </p:cNvSpPr>
          <p:nvPr/>
        </p:nvSpPr>
        <p:spPr>
          <a:xfrm>
            <a:off x="-32132" y="3967362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C3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84BBBE5-1C46-4260-881F-3730520A96B9}"/>
              </a:ext>
            </a:extLst>
          </p:cNvPr>
          <p:cNvSpPr txBox="1">
            <a:spLocks/>
          </p:cNvSpPr>
          <p:nvPr/>
        </p:nvSpPr>
        <p:spPr>
          <a:xfrm>
            <a:off x="-32132" y="507504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C4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A851348-10D2-44F4-8780-3D8ACAC9FD72}"/>
              </a:ext>
            </a:extLst>
          </p:cNvPr>
          <p:cNvSpPr txBox="1">
            <a:spLocks/>
          </p:cNvSpPr>
          <p:nvPr/>
        </p:nvSpPr>
        <p:spPr>
          <a:xfrm>
            <a:off x="-32132" y="562872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Q5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EFA2082-68EB-4ABD-AF23-5CA0F1F5E6E2}"/>
              </a:ext>
            </a:extLst>
          </p:cNvPr>
          <p:cNvSpPr txBox="1">
            <a:spLocks/>
          </p:cNvSpPr>
          <p:nvPr/>
        </p:nvSpPr>
        <p:spPr>
          <a:xfrm>
            <a:off x="-32132" y="4521042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Q4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36F2C0D-A660-420D-A3BB-E11E5A1DC518}"/>
              </a:ext>
            </a:extLst>
          </p:cNvPr>
          <p:cNvSpPr txBox="1">
            <a:spLocks/>
          </p:cNvSpPr>
          <p:nvPr/>
        </p:nvSpPr>
        <p:spPr>
          <a:xfrm>
            <a:off x="-32132" y="618240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Q6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140A522-6358-47EF-A78E-7F7D2AF31E85}"/>
              </a:ext>
            </a:extLst>
          </p:cNvPr>
          <p:cNvSpPr txBox="1">
            <a:spLocks/>
          </p:cNvSpPr>
          <p:nvPr/>
        </p:nvSpPr>
        <p:spPr>
          <a:xfrm>
            <a:off x="1317489" y="1249682"/>
            <a:ext cx="4966579" cy="1376784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SELECT * FROM p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WHERE </a:t>
            </a:r>
            <a:r>
              <a:rPr lang="en-US" sz="2400" dirty="0" err="1">
                <a:latin typeface="Consolas" panose="020B0609020204030204" pitchFamily="49" charset="0"/>
              </a:rPr>
              <a:t>p.postId</a:t>
            </a:r>
            <a:r>
              <a:rPr lang="en-US" sz="2400" dirty="0">
                <a:latin typeface="Consolas" panose="020B0609020204030204" pitchFamily="49" charset="0"/>
              </a:rPr>
              <a:t> = '&lt;post-id&gt;'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AND </a:t>
            </a:r>
            <a:r>
              <a:rPr lang="en-US" sz="2400" dirty="0" err="1">
                <a:latin typeface="Consolas" panose="020B0609020204030204" pitchFamily="49" charset="0"/>
              </a:rPr>
              <a:t>p.type</a:t>
            </a:r>
            <a:r>
              <a:rPr lang="en-US" sz="2400" dirty="0">
                <a:latin typeface="Consolas" panose="020B0609020204030204" pitchFamily="49" charset="0"/>
              </a:rPr>
              <a:t> = 'post'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0559CAC9-523A-46F7-AFA2-6A25B9030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3306" y="1961917"/>
            <a:ext cx="1468438" cy="146843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F5D120F-FF36-49F3-937B-88A608A47C4E}"/>
              </a:ext>
            </a:extLst>
          </p:cNvPr>
          <p:cNvSpPr txBox="1"/>
          <p:nvPr/>
        </p:nvSpPr>
        <p:spPr>
          <a:xfrm>
            <a:off x="11022508" y="2691844"/>
            <a:ext cx="59003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484E82-02BC-411F-B08A-3DD0DA03375D}"/>
              </a:ext>
            </a:extLst>
          </p:cNvPr>
          <p:cNvSpPr txBox="1"/>
          <p:nvPr/>
        </p:nvSpPr>
        <p:spPr>
          <a:xfrm>
            <a:off x="10966466" y="3491833"/>
            <a:ext cx="70211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PK: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id</a:t>
            </a:r>
          </a:p>
        </p:txBody>
      </p:sp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2AAC0DCC-C820-458F-AC1E-F4D2E5834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3306" y="4160282"/>
            <a:ext cx="1468438" cy="146843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E532465-9FF4-48FC-9722-CAB6FE4CA500}"/>
              </a:ext>
            </a:extLst>
          </p:cNvPr>
          <p:cNvSpPr txBox="1"/>
          <p:nvPr/>
        </p:nvSpPr>
        <p:spPr>
          <a:xfrm>
            <a:off x="11022508" y="4890209"/>
            <a:ext cx="60593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2F2AC6-515F-4992-B882-B4821D0513D7}"/>
              </a:ext>
            </a:extLst>
          </p:cNvPr>
          <p:cNvSpPr txBox="1"/>
          <p:nvPr/>
        </p:nvSpPr>
        <p:spPr>
          <a:xfrm>
            <a:off x="10692289" y="5690198"/>
            <a:ext cx="126637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PK: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postId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A2EAEB3-40F6-4518-BEA5-3CE85D903E45}"/>
              </a:ext>
            </a:extLst>
          </p:cNvPr>
          <p:cNvCxnSpPr>
            <a:cxnSpLocks/>
            <a:stCxn id="38" idx="3"/>
            <a:endCxn id="19" idx="1"/>
          </p:cNvCxnSpPr>
          <p:nvPr/>
        </p:nvCxnSpPr>
        <p:spPr>
          <a:xfrm flipV="1">
            <a:off x="6763966" y="2696136"/>
            <a:ext cx="3819340" cy="537185"/>
          </a:xfrm>
          <a:prstGeom prst="bentConnector3">
            <a:avLst/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94FF802-E3C1-4AC6-9D68-D585A6607F9C}"/>
              </a:ext>
            </a:extLst>
          </p:cNvPr>
          <p:cNvSpPr txBox="1">
            <a:spLocks/>
          </p:cNvSpPr>
          <p:nvPr/>
        </p:nvSpPr>
        <p:spPr>
          <a:xfrm>
            <a:off x="1317489" y="2754203"/>
            <a:ext cx="5446477" cy="958236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SELECT </a:t>
            </a:r>
            <a:r>
              <a:rPr lang="en-US" sz="2400" dirty="0" err="1">
                <a:latin typeface="Consolas" panose="020B0609020204030204" pitchFamily="49" charset="0"/>
              </a:rPr>
              <a:t>u.username</a:t>
            </a:r>
            <a:r>
              <a:rPr lang="en-US" sz="2400" dirty="0">
                <a:latin typeface="Consolas" panose="020B0609020204030204" pitchFamily="49" charset="0"/>
              </a:rPr>
              <a:t> FROM u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WHERE u.id = '&lt;post-author-id&gt;'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7E7C8C4-CAE4-4405-B610-A887BCA97942}"/>
              </a:ext>
            </a:extLst>
          </p:cNvPr>
          <p:cNvSpPr txBox="1">
            <a:spLocks/>
          </p:cNvSpPr>
          <p:nvPr/>
        </p:nvSpPr>
        <p:spPr>
          <a:xfrm>
            <a:off x="1317488" y="3840175"/>
            <a:ext cx="4966579" cy="1376783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SELECT COUNT(1) FROM p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WHERE </a:t>
            </a:r>
            <a:r>
              <a:rPr lang="en-US" sz="2400" dirty="0" err="1">
                <a:latin typeface="Consolas" panose="020B0609020204030204" pitchFamily="49" charset="0"/>
              </a:rPr>
              <a:t>p.postId</a:t>
            </a:r>
            <a:r>
              <a:rPr lang="en-US" sz="2400" dirty="0">
                <a:latin typeface="Consolas" panose="020B0609020204030204" pitchFamily="49" charset="0"/>
              </a:rPr>
              <a:t> = '&lt;post-id&gt;'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AND </a:t>
            </a:r>
            <a:r>
              <a:rPr lang="en-US" sz="2400" dirty="0" err="1">
                <a:latin typeface="Consolas" panose="020B0609020204030204" pitchFamily="49" charset="0"/>
              </a:rPr>
              <a:t>p.type</a:t>
            </a:r>
            <a:r>
              <a:rPr lang="en-US" sz="2400" dirty="0">
                <a:latin typeface="Consolas" panose="020B0609020204030204" pitchFamily="49" charset="0"/>
              </a:rPr>
              <a:t> = 'comment'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14C9B251-19EC-443F-B6D1-30F4CA63A637}"/>
              </a:ext>
            </a:extLst>
          </p:cNvPr>
          <p:cNvSpPr txBox="1">
            <a:spLocks/>
          </p:cNvSpPr>
          <p:nvPr/>
        </p:nvSpPr>
        <p:spPr>
          <a:xfrm>
            <a:off x="1317487" y="5344694"/>
            <a:ext cx="4966579" cy="1376783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SELECT COUNT(1) FROM p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WHERE </a:t>
            </a:r>
            <a:r>
              <a:rPr lang="en-US" sz="2400" dirty="0" err="1">
                <a:latin typeface="Consolas" panose="020B0609020204030204" pitchFamily="49" charset="0"/>
              </a:rPr>
              <a:t>p.postId</a:t>
            </a:r>
            <a:r>
              <a:rPr lang="en-US" sz="2400" dirty="0">
                <a:latin typeface="Consolas" panose="020B0609020204030204" pitchFamily="49" charset="0"/>
              </a:rPr>
              <a:t> = '&lt;post-id&gt;'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AND </a:t>
            </a:r>
            <a:r>
              <a:rPr lang="en-US" sz="2400" dirty="0" err="1">
                <a:latin typeface="Consolas" panose="020B0609020204030204" pitchFamily="49" charset="0"/>
              </a:rPr>
              <a:t>p.type</a:t>
            </a:r>
            <a:r>
              <a:rPr lang="en-US" sz="2400" dirty="0">
                <a:latin typeface="Consolas" panose="020B0609020204030204" pitchFamily="49" charset="0"/>
              </a:rPr>
              <a:t> = 'like'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09887F2-AAEF-4EB8-BEB5-1811EE6D529C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>
            <a:off x="6284068" y="1938074"/>
            <a:ext cx="4299238" cy="2956427"/>
          </a:xfrm>
          <a:prstGeom prst="bentConnector3">
            <a:avLst/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6BFB9C1-45AA-4A49-A69F-4E2266FBE336}"/>
              </a:ext>
            </a:extLst>
          </p:cNvPr>
          <p:cNvCxnSpPr>
            <a:cxnSpLocks/>
            <a:stCxn id="39" idx="3"/>
            <a:endCxn id="26" idx="1"/>
          </p:cNvCxnSpPr>
          <p:nvPr/>
        </p:nvCxnSpPr>
        <p:spPr>
          <a:xfrm>
            <a:off x="6284067" y="4528567"/>
            <a:ext cx="4299239" cy="365934"/>
          </a:xfrm>
          <a:prstGeom prst="bentConnector3">
            <a:avLst/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FAE621B-5A94-484D-B885-83160A9094E3}"/>
              </a:ext>
            </a:extLst>
          </p:cNvPr>
          <p:cNvCxnSpPr>
            <a:cxnSpLocks/>
            <a:stCxn id="40" idx="3"/>
            <a:endCxn id="26" idx="1"/>
          </p:cNvCxnSpPr>
          <p:nvPr/>
        </p:nvCxnSpPr>
        <p:spPr>
          <a:xfrm flipV="1">
            <a:off x="6284066" y="4894501"/>
            <a:ext cx="4299240" cy="1138585"/>
          </a:xfrm>
          <a:prstGeom prst="bentConnector3">
            <a:avLst/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71061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FB9EA-33E8-4F0A-A4DA-B999D197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Cosmos DB 101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F7530C-BE54-4E24-8F89-4461696ECB49}"/>
              </a:ext>
            </a:extLst>
          </p:cNvPr>
          <p:cNvSpPr txBox="1"/>
          <p:nvPr/>
        </p:nvSpPr>
        <p:spPr>
          <a:xfrm>
            <a:off x="5849875" y="1750712"/>
            <a:ext cx="80316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Core (SQL)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AA4EA5-9D7C-4BA5-A4B7-2F4607B0EE0F}"/>
              </a:ext>
            </a:extLst>
          </p:cNvPr>
          <p:cNvSpPr txBox="1"/>
          <p:nvPr/>
        </p:nvSpPr>
        <p:spPr>
          <a:xfrm>
            <a:off x="8136810" y="2185771"/>
            <a:ext cx="11413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MongoDB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BEDC6F4-0703-4BAA-9119-0367749564CC}"/>
              </a:ext>
            </a:extLst>
          </p:cNvPr>
          <p:cNvGrpSpPr/>
          <p:nvPr/>
        </p:nvGrpSpPr>
        <p:grpSpPr>
          <a:xfrm>
            <a:off x="935842" y="2510764"/>
            <a:ext cx="1294027" cy="440630"/>
            <a:chOff x="1880903" y="2175418"/>
            <a:chExt cx="1294027" cy="4406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EE0540-3F88-4912-AC53-C319F82FE2D4}"/>
                </a:ext>
              </a:extLst>
            </p:cNvPr>
            <p:cNvSpPr txBox="1"/>
            <p:nvPr/>
          </p:nvSpPr>
          <p:spPr>
            <a:xfrm>
              <a:off x="2371761" y="2257234"/>
              <a:ext cx="80316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rPr>
                <a:t>Table API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7016359-4AC2-45D7-B6A2-30B4C9C720B6}"/>
                </a:ext>
              </a:extLst>
            </p:cNvPr>
            <p:cNvGrpSpPr/>
            <p:nvPr/>
          </p:nvGrpSpPr>
          <p:grpSpPr>
            <a:xfrm>
              <a:off x="1880903" y="2175418"/>
              <a:ext cx="494130" cy="440630"/>
              <a:chOff x="8276702" y="3303923"/>
              <a:chExt cx="657427" cy="586247"/>
            </a:xfrm>
          </p:grpSpPr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B03C5539-FD95-42D6-AC48-C08DDC561527}"/>
                  </a:ext>
                </a:extLst>
              </p:cNvPr>
              <p:cNvSpPr/>
              <p:nvPr/>
            </p:nvSpPr>
            <p:spPr bwMode="auto">
              <a:xfrm>
                <a:off x="8276702" y="3303923"/>
                <a:ext cx="657427" cy="586247"/>
              </a:xfrm>
              <a:prstGeom prst="hexagon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B1F33F4-7300-4D4F-9279-4D196781A0D4}"/>
                  </a:ext>
                </a:extLst>
              </p:cNvPr>
              <p:cNvGrpSpPr/>
              <p:nvPr/>
            </p:nvGrpSpPr>
            <p:grpSpPr>
              <a:xfrm>
                <a:off x="8435042" y="3437010"/>
                <a:ext cx="340743" cy="339628"/>
                <a:chOff x="9378226" y="3437014"/>
                <a:chExt cx="340743" cy="339628"/>
              </a:xfrm>
            </p:grpSpPr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1DB64CE8-8709-4470-B1CD-B7F0A567AA72}"/>
                    </a:ext>
                  </a:extLst>
                </p:cNvPr>
                <p:cNvSpPr/>
                <p:nvPr/>
              </p:nvSpPr>
              <p:spPr bwMode="auto">
                <a:xfrm>
                  <a:off x="9378226" y="3437014"/>
                  <a:ext cx="340743" cy="339628"/>
                </a:xfrm>
                <a:custGeom>
                  <a:avLst/>
                  <a:gdLst>
                    <a:gd name="connsiteX0" fmla="*/ 0 w 340743"/>
                    <a:gd name="connsiteY0" fmla="*/ 0 h 339628"/>
                    <a:gd name="connsiteX1" fmla="*/ 22958 w 340743"/>
                    <a:gd name="connsiteY1" fmla="*/ 0 h 339628"/>
                    <a:gd name="connsiteX2" fmla="*/ 22958 w 340743"/>
                    <a:gd name="connsiteY2" fmla="*/ 316670 h 339628"/>
                    <a:gd name="connsiteX3" fmla="*/ 340743 w 340743"/>
                    <a:gd name="connsiteY3" fmla="*/ 316670 h 339628"/>
                    <a:gd name="connsiteX4" fmla="*/ 340743 w 340743"/>
                    <a:gd name="connsiteY4" fmla="*/ 339628 h 339628"/>
                    <a:gd name="connsiteX5" fmla="*/ 0 w 340743"/>
                    <a:gd name="connsiteY5" fmla="*/ 339628 h 339628"/>
                    <a:gd name="connsiteX6" fmla="*/ 0 w 340743"/>
                    <a:gd name="connsiteY6" fmla="*/ 0 h 339628"/>
                    <a:gd name="connsiteX0" fmla="*/ 0 w 340743"/>
                    <a:gd name="connsiteY0" fmla="*/ 0 h 339628"/>
                    <a:gd name="connsiteX1" fmla="*/ 22958 w 340743"/>
                    <a:gd name="connsiteY1" fmla="*/ 0 h 339628"/>
                    <a:gd name="connsiteX2" fmla="*/ 340743 w 340743"/>
                    <a:gd name="connsiteY2" fmla="*/ 316670 h 339628"/>
                    <a:gd name="connsiteX3" fmla="*/ 340743 w 340743"/>
                    <a:gd name="connsiteY3" fmla="*/ 339628 h 339628"/>
                    <a:gd name="connsiteX4" fmla="*/ 0 w 340743"/>
                    <a:gd name="connsiteY4" fmla="*/ 339628 h 339628"/>
                    <a:gd name="connsiteX5" fmla="*/ 0 w 340743"/>
                    <a:gd name="connsiteY5" fmla="*/ 0 h 339628"/>
                    <a:gd name="connsiteX0" fmla="*/ 22958 w 340743"/>
                    <a:gd name="connsiteY0" fmla="*/ 0 h 339628"/>
                    <a:gd name="connsiteX1" fmla="*/ 340743 w 340743"/>
                    <a:gd name="connsiteY1" fmla="*/ 316670 h 339628"/>
                    <a:gd name="connsiteX2" fmla="*/ 340743 w 340743"/>
                    <a:gd name="connsiteY2" fmla="*/ 339628 h 339628"/>
                    <a:gd name="connsiteX3" fmla="*/ 0 w 340743"/>
                    <a:gd name="connsiteY3" fmla="*/ 339628 h 339628"/>
                    <a:gd name="connsiteX4" fmla="*/ 0 w 340743"/>
                    <a:gd name="connsiteY4" fmla="*/ 0 h 339628"/>
                    <a:gd name="connsiteX5" fmla="*/ 114398 w 340743"/>
                    <a:gd name="connsiteY5" fmla="*/ 91440 h 339628"/>
                    <a:gd name="connsiteX0" fmla="*/ 340743 w 340743"/>
                    <a:gd name="connsiteY0" fmla="*/ 316670 h 339628"/>
                    <a:gd name="connsiteX1" fmla="*/ 340743 w 340743"/>
                    <a:gd name="connsiteY1" fmla="*/ 339628 h 339628"/>
                    <a:gd name="connsiteX2" fmla="*/ 0 w 340743"/>
                    <a:gd name="connsiteY2" fmla="*/ 339628 h 339628"/>
                    <a:gd name="connsiteX3" fmla="*/ 0 w 340743"/>
                    <a:gd name="connsiteY3" fmla="*/ 0 h 339628"/>
                    <a:gd name="connsiteX4" fmla="*/ 114398 w 340743"/>
                    <a:gd name="connsiteY4" fmla="*/ 91440 h 339628"/>
                    <a:gd name="connsiteX0" fmla="*/ 340743 w 340743"/>
                    <a:gd name="connsiteY0" fmla="*/ 316670 h 339628"/>
                    <a:gd name="connsiteX1" fmla="*/ 340743 w 340743"/>
                    <a:gd name="connsiteY1" fmla="*/ 339628 h 339628"/>
                    <a:gd name="connsiteX2" fmla="*/ 0 w 340743"/>
                    <a:gd name="connsiteY2" fmla="*/ 339628 h 339628"/>
                    <a:gd name="connsiteX3" fmla="*/ 0 w 340743"/>
                    <a:gd name="connsiteY3" fmla="*/ 0 h 339628"/>
                    <a:gd name="connsiteX0" fmla="*/ 340743 w 340743"/>
                    <a:gd name="connsiteY0" fmla="*/ 339628 h 339628"/>
                    <a:gd name="connsiteX1" fmla="*/ 0 w 340743"/>
                    <a:gd name="connsiteY1" fmla="*/ 339628 h 339628"/>
                    <a:gd name="connsiteX2" fmla="*/ 0 w 340743"/>
                    <a:gd name="connsiteY2" fmla="*/ 0 h 33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0743" h="339628">
                      <a:moveTo>
                        <a:pt x="340743" y="339628"/>
                      </a:moveTo>
                      <a:lnTo>
                        <a:pt x="0" y="33962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chemeClr val="tx2"/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D0F77CA1-F5E5-443A-B303-09632BCE5A63}"/>
                    </a:ext>
                  </a:extLst>
                </p:cNvPr>
                <p:cNvSpPr/>
                <p:nvPr/>
              </p:nvSpPr>
              <p:spPr bwMode="auto">
                <a:xfrm>
                  <a:off x="9426825" y="3453755"/>
                  <a:ext cx="69263" cy="69263"/>
                </a:xfrm>
                <a:custGeom>
                  <a:avLst/>
                  <a:gdLst>
                    <a:gd name="connsiteX0" fmla="*/ 0 w 83808"/>
                    <a:gd name="connsiteY0" fmla="*/ 0 h 83808"/>
                    <a:gd name="connsiteX1" fmla="*/ 83808 w 83808"/>
                    <a:gd name="connsiteY1" fmla="*/ 0 h 83808"/>
                    <a:gd name="connsiteX2" fmla="*/ 83808 w 83808"/>
                    <a:gd name="connsiteY2" fmla="*/ 83808 h 83808"/>
                    <a:gd name="connsiteX3" fmla="*/ 0 w 83808"/>
                    <a:gd name="connsiteY3" fmla="*/ 83808 h 83808"/>
                    <a:gd name="connsiteX4" fmla="*/ 0 w 83808"/>
                    <a:gd name="connsiteY4" fmla="*/ 0 h 83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08" h="83808">
                      <a:moveTo>
                        <a:pt x="0" y="0"/>
                      </a:moveTo>
                      <a:lnTo>
                        <a:pt x="83808" y="0"/>
                      </a:lnTo>
                      <a:lnTo>
                        <a:pt x="83808" y="83808"/>
                      </a:lnTo>
                      <a:lnTo>
                        <a:pt x="0" y="838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2"/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C9DEE220-ABE2-4B71-AB6C-5A27DABFB617}"/>
                    </a:ext>
                  </a:extLst>
                </p:cNvPr>
                <p:cNvSpPr/>
                <p:nvPr/>
              </p:nvSpPr>
              <p:spPr bwMode="auto">
                <a:xfrm>
                  <a:off x="9531227" y="3453755"/>
                  <a:ext cx="69263" cy="69263"/>
                </a:xfrm>
                <a:custGeom>
                  <a:avLst/>
                  <a:gdLst>
                    <a:gd name="connsiteX0" fmla="*/ 0 w 83808"/>
                    <a:gd name="connsiteY0" fmla="*/ 0 h 83808"/>
                    <a:gd name="connsiteX1" fmla="*/ 83808 w 83808"/>
                    <a:gd name="connsiteY1" fmla="*/ 0 h 83808"/>
                    <a:gd name="connsiteX2" fmla="*/ 83808 w 83808"/>
                    <a:gd name="connsiteY2" fmla="*/ 83808 h 83808"/>
                    <a:gd name="connsiteX3" fmla="*/ 0 w 83808"/>
                    <a:gd name="connsiteY3" fmla="*/ 83808 h 83808"/>
                    <a:gd name="connsiteX4" fmla="*/ 0 w 83808"/>
                    <a:gd name="connsiteY4" fmla="*/ 0 h 83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08" h="83808">
                      <a:moveTo>
                        <a:pt x="0" y="0"/>
                      </a:moveTo>
                      <a:lnTo>
                        <a:pt x="83808" y="0"/>
                      </a:lnTo>
                      <a:lnTo>
                        <a:pt x="83808" y="83808"/>
                      </a:lnTo>
                      <a:lnTo>
                        <a:pt x="0" y="838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2"/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93BFC186-9627-402C-A9F8-DA26FE40FB54}"/>
                    </a:ext>
                  </a:extLst>
                </p:cNvPr>
                <p:cNvSpPr/>
                <p:nvPr/>
              </p:nvSpPr>
              <p:spPr bwMode="auto">
                <a:xfrm>
                  <a:off x="9635629" y="3453755"/>
                  <a:ext cx="69263" cy="69263"/>
                </a:xfrm>
                <a:custGeom>
                  <a:avLst/>
                  <a:gdLst>
                    <a:gd name="connsiteX0" fmla="*/ 0 w 83808"/>
                    <a:gd name="connsiteY0" fmla="*/ 0 h 83808"/>
                    <a:gd name="connsiteX1" fmla="*/ 83808 w 83808"/>
                    <a:gd name="connsiteY1" fmla="*/ 0 h 83808"/>
                    <a:gd name="connsiteX2" fmla="*/ 83808 w 83808"/>
                    <a:gd name="connsiteY2" fmla="*/ 83808 h 83808"/>
                    <a:gd name="connsiteX3" fmla="*/ 0 w 83808"/>
                    <a:gd name="connsiteY3" fmla="*/ 83808 h 83808"/>
                    <a:gd name="connsiteX4" fmla="*/ 0 w 83808"/>
                    <a:gd name="connsiteY4" fmla="*/ 0 h 83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08" h="83808">
                      <a:moveTo>
                        <a:pt x="0" y="0"/>
                      </a:moveTo>
                      <a:lnTo>
                        <a:pt x="83808" y="0"/>
                      </a:lnTo>
                      <a:lnTo>
                        <a:pt x="83808" y="83808"/>
                      </a:lnTo>
                      <a:lnTo>
                        <a:pt x="0" y="838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2"/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B97BC0DD-AD86-42FB-90FA-B4A0FDE5FBAD}"/>
                    </a:ext>
                  </a:extLst>
                </p:cNvPr>
                <p:cNvSpPr/>
                <p:nvPr/>
              </p:nvSpPr>
              <p:spPr bwMode="auto">
                <a:xfrm>
                  <a:off x="9426825" y="3557977"/>
                  <a:ext cx="69263" cy="69263"/>
                </a:xfrm>
                <a:custGeom>
                  <a:avLst/>
                  <a:gdLst>
                    <a:gd name="connsiteX0" fmla="*/ 0 w 83808"/>
                    <a:gd name="connsiteY0" fmla="*/ 0 h 83808"/>
                    <a:gd name="connsiteX1" fmla="*/ 83808 w 83808"/>
                    <a:gd name="connsiteY1" fmla="*/ 0 h 83808"/>
                    <a:gd name="connsiteX2" fmla="*/ 83808 w 83808"/>
                    <a:gd name="connsiteY2" fmla="*/ 83808 h 83808"/>
                    <a:gd name="connsiteX3" fmla="*/ 0 w 83808"/>
                    <a:gd name="connsiteY3" fmla="*/ 83808 h 83808"/>
                    <a:gd name="connsiteX4" fmla="*/ 0 w 83808"/>
                    <a:gd name="connsiteY4" fmla="*/ 0 h 83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08" h="83808">
                      <a:moveTo>
                        <a:pt x="0" y="0"/>
                      </a:moveTo>
                      <a:lnTo>
                        <a:pt x="83808" y="0"/>
                      </a:lnTo>
                      <a:lnTo>
                        <a:pt x="83808" y="83808"/>
                      </a:lnTo>
                      <a:lnTo>
                        <a:pt x="0" y="838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2"/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24D0AF80-25E9-4556-B9C4-842A0CEAE339}"/>
                    </a:ext>
                  </a:extLst>
                </p:cNvPr>
                <p:cNvSpPr/>
                <p:nvPr/>
              </p:nvSpPr>
              <p:spPr bwMode="auto">
                <a:xfrm>
                  <a:off x="9531227" y="3557977"/>
                  <a:ext cx="69263" cy="69263"/>
                </a:xfrm>
                <a:custGeom>
                  <a:avLst/>
                  <a:gdLst>
                    <a:gd name="connsiteX0" fmla="*/ 0 w 83808"/>
                    <a:gd name="connsiteY0" fmla="*/ 0 h 83808"/>
                    <a:gd name="connsiteX1" fmla="*/ 83808 w 83808"/>
                    <a:gd name="connsiteY1" fmla="*/ 0 h 83808"/>
                    <a:gd name="connsiteX2" fmla="*/ 83808 w 83808"/>
                    <a:gd name="connsiteY2" fmla="*/ 83808 h 83808"/>
                    <a:gd name="connsiteX3" fmla="*/ 0 w 83808"/>
                    <a:gd name="connsiteY3" fmla="*/ 83808 h 83808"/>
                    <a:gd name="connsiteX4" fmla="*/ 0 w 83808"/>
                    <a:gd name="connsiteY4" fmla="*/ 0 h 83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08" h="83808">
                      <a:moveTo>
                        <a:pt x="0" y="0"/>
                      </a:moveTo>
                      <a:lnTo>
                        <a:pt x="83808" y="0"/>
                      </a:lnTo>
                      <a:lnTo>
                        <a:pt x="83808" y="83808"/>
                      </a:lnTo>
                      <a:lnTo>
                        <a:pt x="0" y="838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2"/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3A808D7D-5768-44E3-A7D9-44F0EB83ABE2}"/>
                    </a:ext>
                  </a:extLst>
                </p:cNvPr>
                <p:cNvSpPr/>
                <p:nvPr/>
              </p:nvSpPr>
              <p:spPr bwMode="auto">
                <a:xfrm>
                  <a:off x="9635629" y="3557977"/>
                  <a:ext cx="69263" cy="69263"/>
                </a:xfrm>
                <a:custGeom>
                  <a:avLst/>
                  <a:gdLst>
                    <a:gd name="connsiteX0" fmla="*/ 0 w 83808"/>
                    <a:gd name="connsiteY0" fmla="*/ 0 h 83808"/>
                    <a:gd name="connsiteX1" fmla="*/ 83808 w 83808"/>
                    <a:gd name="connsiteY1" fmla="*/ 0 h 83808"/>
                    <a:gd name="connsiteX2" fmla="*/ 83808 w 83808"/>
                    <a:gd name="connsiteY2" fmla="*/ 83808 h 83808"/>
                    <a:gd name="connsiteX3" fmla="*/ 0 w 83808"/>
                    <a:gd name="connsiteY3" fmla="*/ 83808 h 83808"/>
                    <a:gd name="connsiteX4" fmla="*/ 0 w 83808"/>
                    <a:gd name="connsiteY4" fmla="*/ 0 h 83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08" h="83808">
                      <a:moveTo>
                        <a:pt x="0" y="0"/>
                      </a:moveTo>
                      <a:lnTo>
                        <a:pt x="83808" y="0"/>
                      </a:lnTo>
                      <a:lnTo>
                        <a:pt x="83808" y="83808"/>
                      </a:lnTo>
                      <a:lnTo>
                        <a:pt x="0" y="838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2"/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43F993D2-6EAA-486C-BC48-8642912BB668}"/>
                    </a:ext>
                  </a:extLst>
                </p:cNvPr>
                <p:cNvSpPr/>
                <p:nvPr/>
              </p:nvSpPr>
              <p:spPr bwMode="auto">
                <a:xfrm>
                  <a:off x="9426825" y="3662200"/>
                  <a:ext cx="69263" cy="69263"/>
                </a:xfrm>
                <a:custGeom>
                  <a:avLst/>
                  <a:gdLst>
                    <a:gd name="connsiteX0" fmla="*/ 0 w 83808"/>
                    <a:gd name="connsiteY0" fmla="*/ 0 h 83808"/>
                    <a:gd name="connsiteX1" fmla="*/ 83808 w 83808"/>
                    <a:gd name="connsiteY1" fmla="*/ 0 h 83808"/>
                    <a:gd name="connsiteX2" fmla="*/ 83808 w 83808"/>
                    <a:gd name="connsiteY2" fmla="*/ 83808 h 83808"/>
                    <a:gd name="connsiteX3" fmla="*/ 0 w 83808"/>
                    <a:gd name="connsiteY3" fmla="*/ 83808 h 83808"/>
                    <a:gd name="connsiteX4" fmla="*/ 0 w 83808"/>
                    <a:gd name="connsiteY4" fmla="*/ 0 h 83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08" h="83808">
                      <a:moveTo>
                        <a:pt x="0" y="0"/>
                      </a:moveTo>
                      <a:lnTo>
                        <a:pt x="83808" y="0"/>
                      </a:lnTo>
                      <a:lnTo>
                        <a:pt x="83808" y="83808"/>
                      </a:lnTo>
                      <a:lnTo>
                        <a:pt x="0" y="838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2"/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7152C5ED-48A7-446C-B959-73648A69090D}"/>
                    </a:ext>
                  </a:extLst>
                </p:cNvPr>
                <p:cNvSpPr/>
                <p:nvPr/>
              </p:nvSpPr>
              <p:spPr bwMode="auto">
                <a:xfrm>
                  <a:off x="9531227" y="3662200"/>
                  <a:ext cx="69263" cy="69263"/>
                </a:xfrm>
                <a:custGeom>
                  <a:avLst/>
                  <a:gdLst>
                    <a:gd name="connsiteX0" fmla="*/ 0 w 83808"/>
                    <a:gd name="connsiteY0" fmla="*/ 0 h 83808"/>
                    <a:gd name="connsiteX1" fmla="*/ 83808 w 83808"/>
                    <a:gd name="connsiteY1" fmla="*/ 0 h 83808"/>
                    <a:gd name="connsiteX2" fmla="*/ 83808 w 83808"/>
                    <a:gd name="connsiteY2" fmla="*/ 83808 h 83808"/>
                    <a:gd name="connsiteX3" fmla="*/ 0 w 83808"/>
                    <a:gd name="connsiteY3" fmla="*/ 83808 h 83808"/>
                    <a:gd name="connsiteX4" fmla="*/ 0 w 83808"/>
                    <a:gd name="connsiteY4" fmla="*/ 0 h 83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08" h="83808">
                      <a:moveTo>
                        <a:pt x="0" y="0"/>
                      </a:moveTo>
                      <a:lnTo>
                        <a:pt x="83808" y="0"/>
                      </a:lnTo>
                      <a:lnTo>
                        <a:pt x="83808" y="83808"/>
                      </a:lnTo>
                      <a:lnTo>
                        <a:pt x="0" y="838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2"/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19F4B552-00CC-4A3E-9B08-72FB04CDDEA6}"/>
                    </a:ext>
                  </a:extLst>
                </p:cNvPr>
                <p:cNvSpPr/>
                <p:nvPr/>
              </p:nvSpPr>
              <p:spPr bwMode="auto">
                <a:xfrm>
                  <a:off x="9635629" y="3662200"/>
                  <a:ext cx="69263" cy="69263"/>
                </a:xfrm>
                <a:custGeom>
                  <a:avLst/>
                  <a:gdLst>
                    <a:gd name="connsiteX0" fmla="*/ 0 w 83808"/>
                    <a:gd name="connsiteY0" fmla="*/ 0 h 83808"/>
                    <a:gd name="connsiteX1" fmla="*/ 83808 w 83808"/>
                    <a:gd name="connsiteY1" fmla="*/ 0 h 83808"/>
                    <a:gd name="connsiteX2" fmla="*/ 83808 w 83808"/>
                    <a:gd name="connsiteY2" fmla="*/ 83808 h 83808"/>
                    <a:gd name="connsiteX3" fmla="*/ 0 w 83808"/>
                    <a:gd name="connsiteY3" fmla="*/ 83808 h 83808"/>
                    <a:gd name="connsiteX4" fmla="*/ 0 w 83808"/>
                    <a:gd name="connsiteY4" fmla="*/ 0 h 83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08" h="83808">
                      <a:moveTo>
                        <a:pt x="0" y="0"/>
                      </a:moveTo>
                      <a:lnTo>
                        <a:pt x="83808" y="0"/>
                      </a:lnTo>
                      <a:lnTo>
                        <a:pt x="83808" y="83808"/>
                      </a:lnTo>
                      <a:lnTo>
                        <a:pt x="0" y="8380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2"/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Segoe UI" pitchFamily="34" charset="0"/>
                  </a:endParaRPr>
                </a:p>
              </p:txBody>
            </p:sp>
          </p:grpSp>
        </p:grp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79733343-4C4C-471B-9734-FA92BA9D5B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8768"/>
          <a:stretch/>
        </p:blipFill>
        <p:spPr>
          <a:xfrm>
            <a:off x="1133426" y="5547982"/>
            <a:ext cx="9925148" cy="1310018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D603CCF-4931-4A27-950F-14DB0533B60C}"/>
              </a:ext>
            </a:extLst>
          </p:cNvPr>
          <p:cNvSpPr/>
          <p:nvPr/>
        </p:nvSpPr>
        <p:spPr>
          <a:xfrm>
            <a:off x="1349" y="5112426"/>
            <a:ext cx="12189302" cy="1745574"/>
          </a:xfrm>
          <a:custGeom>
            <a:avLst/>
            <a:gdLst>
              <a:gd name="connsiteX0" fmla="*/ 5907680 w 11815361"/>
              <a:gd name="connsiteY0" fmla="*/ 0 h 1745574"/>
              <a:gd name="connsiteX1" fmla="*/ 11747164 w 11815361"/>
              <a:gd name="connsiteY1" fmla="*/ 1675322 h 1745574"/>
              <a:gd name="connsiteX2" fmla="*/ 11815361 w 11815361"/>
              <a:gd name="connsiteY2" fmla="*/ 1745574 h 1745574"/>
              <a:gd name="connsiteX3" fmla="*/ 0 w 11815361"/>
              <a:gd name="connsiteY3" fmla="*/ 1745574 h 1745574"/>
              <a:gd name="connsiteX4" fmla="*/ 68197 w 11815361"/>
              <a:gd name="connsiteY4" fmla="*/ 1675322 h 1745574"/>
              <a:gd name="connsiteX5" fmla="*/ 5907680 w 11815361"/>
              <a:gd name="connsiteY5" fmla="*/ 0 h 1745574"/>
              <a:gd name="connsiteX0" fmla="*/ 5907680 w 11815361"/>
              <a:gd name="connsiteY0" fmla="*/ 0 h 2198420"/>
              <a:gd name="connsiteX1" fmla="*/ 11747164 w 11815361"/>
              <a:gd name="connsiteY1" fmla="*/ 1675322 h 2198420"/>
              <a:gd name="connsiteX2" fmla="*/ 11815361 w 11815361"/>
              <a:gd name="connsiteY2" fmla="*/ 1745574 h 2198420"/>
              <a:gd name="connsiteX3" fmla="*/ 5076737 w 11815361"/>
              <a:gd name="connsiteY3" fmla="*/ 2198420 h 2198420"/>
              <a:gd name="connsiteX4" fmla="*/ 0 w 11815361"/>
              <a:gd name="connsiteY4" fmla="*/ 1745574 h 2198420"/>
              <a:gd name="connsiteX5" fmla="*/ 68197 w 11815361"/>
              <a:gd name="connsiteY5" fmla="*/ 1675322 h 2198420"/>
              <a:gd name="connsiteX6" fmla="*/ 5907680 w 11815361"/>
              <a:gd name="connsiteY6" fmla="*/ 0 h 2198420"/>
              <a:gd name="connsiteX0" fmla="*/ 5076737 w 11815361"/>
              <a:gd name="connsiteY0" fmla="*/ 2198420 h 2289860"/>
              <a:gd name="connsiteX1" fmla="*/ 0 w 11815361"/>
              <a:gd name="connsiteY1" fmla="*/ 1745574 h 2289860"/>
              <a:gd name="connsiteX2" fmla="*/ 68197 w 11815361"/>
              <a:gd name="connsiteY2" fmla="*/ 1675322 h 2289860"/>
              <a:gd name="connsiteX3" fmla="*/ 5907680 w 11815361"/>
              <a:gd name="connsiteY3" fmla="*/ 0 h 2289860"/>
              <a:gd name="connsiteX4" fmla="*/ 11747164 w 11815361"/>
              <a:gd name="connsiteY4" fmla="*/ 1675322 h 2289860"/>
              <a:gd name="connsiteX5" fmla="*/ 11815361 w 11815361"/>
              <a:gd name="connsiteY5" fmla="*/ 1745574 h 2289860"/>
              <a:gd name="connsiteX6" fmla="*/ 5165372 w 11815361"/>
              <a:gd name="connsiteY6" fmla="*/ 2289860 h 2289860"/>
              <a:gd name="connsiteX0" fmla="*/ 5076737 w 11815361"/>
              <a:gd name="connsiteY0" fmla="*/ 2198420 h 2198420"/>
              <a:gd name="connsiteX1" fmla="*/ 0 w 11815361"/>
              <a:gd name="connsiteY1" fmla="*/ 1745574 h 2198420"/>
              <a:gd name="connsiteX2" fmla="*/ 68197 w 11815361"/>
              <a:gd name="connsiteY2" fmla="*/ 1675322 h 2198420"/>
              <a:gd name="connsiteX3" fmla="*/ 5907680 w 11815361"/>
              <a:gd name="connsiteY3" fmla="*/ 0 h 2198420"/>
              <a:gd name="connsiteX4" fmla="*/ 11747164 w 11815361"/>
              <a:gd name="connsiteY4" fmla="*/ 1675322 h 2198420"/>
              <a:gd name="connsiteX5" fmla="*/ 11815361 w 11815361"/>
              <a:gd name="connsiteY5" fmla="*/ 1745574 h 2198420"/>
              <a:gd name="connsiteX0" fmla="*/ 0 w 11815361"/>
              <a:gd name="connsiteY0" fmla="*/ 1745574 h 1745574"/>
              <a:gd name="connsiteX1" fmla="*/ 68197 w 11815361"/>
              <a:gd name="connsiteY1" fmla="*/ 1675322 h 1745574"/>
              <a:gd name="connsiteX2" fmla="*/ 5907680 w 11815361"/>
              <a:gd name="connsiteY2" fmla="*/ 0 h 1745574"/>
              <a:gd name="connsiteX3" fmla="*/ 11747164 w 11815361"/>
              <a:gd name="connsiteY3" fmla="*/ 1675322 h 1745574"/>
              <a:gd name="connsiteX4" fmla="*/ 11815361 w 11815361"/>
              <a:gd name="connsiteY4" fmla="*/ 1745574 h 174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5361" h="1745574">
                <a:moveTo>
                  <a:pt x="0" y="1745574"/>
                </a:moveTo>
                <a:lnTo>
                  <a:pt x="68197" y="1675322"/>
                </a:lnTo>
                <a:cubicBezTo>
                  <a:pt x="1078372" y="686989"/>
                  <a:pt x="3313125" y="0"/>
                  <a:pt x="5907680" y="0"/>
                </a:cubicBezTo>
                <a:cubicBezTo>
                  <a:pt x="8502236" y="0"/>
                  <a:pt x="10736988" y="686989"/>
                  <a:pt x="11747164" y="1675322"/>
                </a:cubicBezTo>
                <a:lnTo>
                  <a:pt x="11815361" y="1745574"/>
                </a:lnTo>
              </a:path>
            </a:pathLst>
          </a:custGeom>
          <a:solidFill>
            <a:schemeClr val="bg1">
              <a:alpha val="15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" name="Freeform: Shape 99">
            <a:extLst>
              <a:ext uri="{FF2B5EF4-FFF2-40B4-BE49-F238E27FC236}">
                <a16:creationId xmlns:a16="http://schemas.microsoft.com/office/drawing/2014/main" id="{BAB028F9-E46B-4964-92F5-71BDAEDC4CFA}"/>
              </a:ext>
            </a:extLst>
          </p:cNvPr>
          <p:cNvSpPr/>
          <p:nvPr/>
        </p:nvSpPr>
        <p:spPr>
          <a:xfrm>
            <a:off x="0" y="2593251"/>
            <a:ext cx="12189302" cy="1869739"/>
          </a:xfrm>
          <a:custGeom>
            <a:avLst/>
            <a:gdLst>
              <a:gd name="connsiteX0" fmla="*/ 5907680 w 11815361"/>
              <a:gd name="connsiteY0" fmla="*/ 0 h 1745574"/>
              <a:gd name="connsiteX1" fmla="*/ 11747164 w 11815361"/>
              <a:gd name="connsiteY1" fmla="*/ 1675322 h 1745574"/>
              <a:gd name="connsiteX2" fmla="*/ 11815361 w 11815361"/>
              <a:gd name="connsiteY2" fmla="*/ 1745574 h 1745574"/>
              <a:gd name="connsiteX3" fmla="*/ 0 w 11815361"/>
              <a:gd name="connsiteY3" fmla="*/ 1745574 h 1745574"/>
              <a:gd name="connsiteX4" fmla="*/ 68197 w 11815361"/>
              <a:gd name="connsiteY4" fmla="*/ 1675322 h 1745574"/>
              <a:gd name="connsiteX5" fmla="*/ 5907680 w 11815361"/>
              <a:gd name="connsiteY5" fmla="*/ 0 h 1745574"/>
              <a:gd name="connsiteX0" fmla="*/ 5907680 w 11815361"/>
              <a:gd name="connsiteY0" fmla="*/ 0 h 2198420"/>
              <a:gd name="connsiteX1" fmla="*/ 11747164 w 11815361"/>
              <a:gd name="connsiteY1" fmla="*/ 1675322 h 2198420"/>
              <a:gd name="connsiteX2" fmla="*/ 11815361 w 11815361"/>
              <a:gd name="connsiteY2" fmla="*/ 1745574 h 2198420"/>
              <a:gd name="connsiteX3" fmla="*/ 5076737 w 11815361"/>
              <a:gd name="connsiteY3" fmla="*/ 2198420 h 2198420"/>
              <a:gd name="connsiteX4" fmla="*/ 0 w 11815361"/>
              <a:gd name="connsiteY4" fmla="*/ 1745574 h 2198420"/>
              <a:gd name="connsiteX5" fmla="*/ 68197 w 11815361"/>
              <a:gd name="connsiteY5" fmla="*/ 1675322 h 2198420"/>
              <a:gd name="connsiteX6" fmla="*/ 5907680 w 11815361"/>
              <a:gd name="connsiteY6" fmla="*/ 0 h 2198420"/>
              <a:gd name="connsiteX0" fmla="*/ 5076737 w 11815361"/>
              <a:gd name="connsiteY0" fmla="*/ 2198420 h 2289860"/>
              <a:gd name="connsiteX1" fmla="*/ 0 w 11815361"/>
              <a:gd name="connsiteY1" fmla="*/ 1745574 h 2289860"/>
              <a:gd name="connsiteX2" fmla="*/ 68197 w 11815361"/>
              <a:gd name="connsiteY2" fmla="*/ 1675322 h 2289860"/>
              <a:gd name="connsiteX3" fmla="*/ 5907680 w 11815361"/>
              <a:gd name="connsiteY3" fmla="*/ 0 h 2289860"/>
              <a:gd name="connsiteX4" fmla="*/ 11747164 w 11815361"/>
              <a:gd name="connsiteY4" fmla="*/ 1675322 h 2289860"/>
              <a:gd name="connsiteX5" fmla="*/ 11815361 w 11815361"/>
              <a:gd name="connsiteY5" fmla="*/ 1745574 h 2289860"/>
              <a:gd name="connsiteX6" fmla="*/ 5165372 w 11815361"/>
              <a:gd name="connsiteY6" fmla="*/ 2289860 h 2289860"/>
              <a:gd name="connsiteX0" fmla="*/ 5076737 w 11815361"/>
              <a:gd name="connsiteY0" fmla="*/ 2198420 h 2198420"/>
              <a:gd name="connsiteX1" fmla="*/ 0 w 11815361"/>
              <a:gd name="connsiteY1" fmla="*/ 1745574 h 2198420"/>
              <a:gd name="connsiteX2" fmla="*/ 68197 w 11815361"/>
              <a:gd name="connsiteY2" fmla="*/ 1675322 h 2198420"/>
              <a:gd name="connsiteX3" fmla="*/ 5907680 w 11815361"/>
              <a:gd name="connsiteY3" fmla="*/ 0 h 2198420"/>
              <a:gd name="connsiteX4" fmla="*/ 11747164 w 11815361"/>
              <a:gd name="connsiteY4" fmla="*/ 1675322 h 2198420"/>
              <a:gd name="connsiteX5" fmla="*/ 11815361 w 11815361"/>
              <a:gd name="connsiteY5" fmla="*/ 1745574 h 2198420"/>
              <a:gd name="connsiteX0" fmla="*/ 0 w 11815361"/>
              <a:gd name="connsiteY0" fmla="*/ 1745574 h 1745574"/>
              <a:gd name="connsiteX1" fmla="*/ 68197 w 11815361"/>
              <a:gd name="connsiteY1" fmla="*/ 1675322 h 1745574"/>
              <a:gd name="connsiteX2" fmla="*/ 5907680 w 11815361"/>
              <a:gd name="connsiteY2" fmla="*/ 0 h 1745574"/>
              <a:gd name="connsiteX3" fmla="*/ 11747164 w 11815361"/>
              <a:gd name="connsiteY3" fmla="*/ 1675322 h 1745574"/>
              <a:gd name="connsiteX4" fmla="*/ 11815361 w 11815361"/>
              <a:gd name="connsiteY4" fmla="*/ 1745574 h 174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5361" h="1745574">
                <a:moveTo>
                  <a:pt x="0" y="1745574"/>
                </a:moveTo>
                <a:lnTo>
                  <a:pt x="68197" y="1675322"/>
                </a:lnTo>
                <a:cubicBezTo>
                  <a:pt x="1078372" y="686989"/>
                  <a:pt x="3313125" y="0"/>
                  <a:pt x="5907680" y="0"/>
                </a:cubicBezTo>
                <a:cubicBezTo>
                  <a:pt x="8502236" y="0"/>
                  <a:pt x="10736988" y="686989"/>
                  <a:pt x="11747164" y="1675322"/>
                </a:cubicBezTo>
                <a:lnTo>
                  <a:pt x="11815361" y="1745574"/>
                </a:lnTo>
              </a:path>
            </a:pathLst>
          </a:custGeom>
          <a:solidFill>
            <a:srgbClr val="EAEAEA">
              <a:alpha val="15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Freeform: Shape 99">
            <a:extLst>
              <a:ext uri="{FF2B5EF4-FFF2-40B4-BE49-F238E27FC236}">
                <a16:creationId xmlns:a16="http://schemas.microsoft.com/office/drawing/2014/main" id="{27B406B0-05D6-43B5-B802-75A67B13170A}"/>
              </a:ext>
            </a:extLst>
          </p:cNvPr>
          <p:cNvSpPr/>
          <p:nvPr/>
        </p:nvSpPr>
        <p:spPr>
          <a:xfrm>
            <a:off x="0" y="3990142"/>
            <a:ext cx="12192000" cy="1869739"/>
          </a:xfrm>
          <a:custGeom>
            <a:avLst/>
            <a:gdLst>
              <a:gd name="connsiteX0" fmla="*/ 5907680 w 11815361"/>
              <a:gd name="connsiteY0" fmla="*/ 0 h 1745574"/>
              <a:gd name="connsiteX1" fmla="*/ 11747164 w 11815361"/>
              <a:gd name="connsiteY1" fmla="*/ 1675322 h 1745574"/>
              <a:gd name="connsiteX2" fmla="*/ 11815361 w 11815361"/>
              <a:gd name="connsiteY2" fmla="*/ 1745574 h 1745574"/>
              <a:gd name="connsiteX3" fmla="*/ 0 w 11815361"/>
              <a:gd name="connsiteY3" fmla="*/ 1745574 h 1745574"/>
              <a:gd name="connsiteX4" fmla="*/ 68197 w 11815361"/>
              <a:gd name="connsiteY4" fmla="*/ 1675322 h 1745574"/>
              <a:gd name="connsiteX5" fmla="*/ 5907680 w 11815361"/>
              <a:gd name="connsiteY5" fmla="*/ 0 h 1745574"/>
              <a:gd name="connsiteX0" fmla="*/ 5907680 w 11815361"/>
              <a:gd name="connsiteY0" fmla="*/ 0 h 2198420"/>
              <a:gd name="connsiteX1" fmla="*/ 11747164 w 11815361"/>
              <a:gd name="connsiteY1" fmla="*/ 1675322 h 2198420"/>
              <a:gd name="connsiteX2" fmla="*/ 11815361 w 11815361"/>
              <a:gd name="connsiteY2" fmla="*/ 1745574 h 2198420"/>
              <a:gd name="connsiteX3" fmla="*/ 5076737 w 11815361"/>
              <a:gd name="connsiteY3" fmla="*/ 2198420 h 2198420"/>
              <a:gd name="connsiteX4" fmla="*/ 0 w 11815361"/>
              <a:gd name="connsiteY4" fmla="*/ 1745574 h 2198420"/>
              <a:gd name="connsiteX5" fmla="*/ 68197 w 11815361"/>
              <a:gd name="connsiteY5" fmla="*/ 1675322 h 2198420"/>
              <a:gd name="connsiteX6" fmla="*/ 5907680 w 11815361"/>
              <a:gd name="connsiteY6" fmla="*/ 0 h 2198420"/>
              <a:gd name="connsiteX0" fmla="*/ 5076737 w 11815361"/>
              <a:gd name="connsiteY0" fmla="*/ 2198420 h 2289860"/>
              <a:gd name="connsiteX1" fmla="*/ 0 w 11815361"/>
              <a:gd name="connsiteY1" fmla="*/ 1745574 h 2289860"/>
              <a:gd name="connsiteX2" fmla="*/ 68197 w 11815361"/>
              <a:gd name="connsiteY2" fmla="*/ 1675322 h 2289860"/>
              <a:gd name="connsiteX3" fmla="*/ 5907680 w 11815361"/>
              <a:gd name="connsiteY3" fmla="*/ 0 h 2289860"/>
              <a:gd name="connsiteX4" fmla="*/ 11747164 w 11815361"/>
              <a:gd name="connsiteY4" fmla="*/ 1675322 h 2289860"/>
              <a:gd name="connsiteX5" fmla="*/ 11815361 w 11815361"/>
              <a:gd name="connsiteY5" fmla="*/ 1745574 h 2289860"/>
              <a:gd name="connsiteX6" fmla="*/ 5165372 w 11815361"/>
              <a:gd name="connsiteY6" fmla="*/ 2289860 h 2289860"/>
              <a:gd name="connsiteX0" fmla="*/ 5076737 w 11815361"/>
              <a:gd name="connsiteY0" fmla="*/ 2198420 h 2198420"/>
              <a:gd name="connsiteX1" fmla="*/ 0 w 11815361"/>
              <a:gd name="connsiteY1" fmla="*/ 1745574 h 2198420"/>
              <a:gd name="connsiteX2" fmla="*/ 68197 w 11815361"/>
              <a:gd name="connsiteY2" fmla="*/ 1675322 h 2198420"/>
              <a:gd name="connsiteX3" fmla="*/ 5907680 w 11815361"/>
              <a:gd name="connsiteY3" fmla="*/ 0 h 2198420"/>
              <a:gd name="connsiteX4" fmla="*/ 11747164 w 11815361"/>
              <a:gd name="connsiteY4" fmla="*/ 1675322 h 2198420"/>
              <a:gd name="connsiteX5" fmla="*/ 11815361 w 11815361"/>
              <a:gd name="connsiteY5" fmla="*/ 1745574 h 2198420"/>
              <a:gd name="connsiteX0" fmla="*/ 0 w 11815361"/>
              <a:gd name="connsiteY0" fmla="*/ 1745574 h 1745574"/>
              <a:gd name="connsiteX1" fmla="*/ 68197 w 11815361"/>
              <a:gd name="connsiteY1" fmla="*/ 1675322 h 1745574"/>
              <a:gd name="connsiteX2" fmla="*/ 5907680 w 11815361"/>
              <a:gd name="connsiteY2" fmla="*/ 0 h 1745574"/>
              <a:gd name="connsiteX3" fmla="*/ 11747164 w 11815361"/>
              <a:gd name="connsiteY3" fmla="*/ 1675322 h 1745574"/>
              <a:gd name="connsiteX4" fmla="*/ 11815361 w 11815361"/>
              <a:gd name="connsiteY4" fmla="*/ 1745574 h 174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5361" h="1745574">
                <a:moveTo>
                  <a:pt x="0" y="1745574"/>
                </a:moveTo>
                <a:lnTo>
                  <a:pt x="68197" y="1675322"/>
                </a:lnTo>
                <a:cubicBezTo>
                  <a:pt x="1078372" y="686989"/>
                  <a:pt x="3313125" y="0"/>
                  <a:pt x="5907680" y="0"/>
                </a:cubicBezTo>
                <a:cubicBezTo>
                  <a:pt x="8502236" y="0"/>
                  <a:pt x="10736988" y="686989"/>
                  <a:pt x="11747164" y="1675322"/>
                </a:cubicBezTo>
                <a:lnTo>
                  <a:pt x="11815361" y="1745574"/>
                </a:ln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2BE06DE-7519-4CAD-9872-D56C054364B7}"/>
              </a:ext>
            </a:extLst>
          </p:cNvPr>
          <p:cNvGrpSpPr/>
          <p:nvPr/>
        </p:nvGrpSpPr>
        <p:grpSpPr>
          <a:xfrm>
            <a:off x="530669" y="4315190"/>
            <a:ext cx="11082665" cy="1524582"/>
            <a:chOff x="712834" y="4237919"/>
            <a:chExt cx="11082665" cy="152458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8A8EBB4-3B76-4488-ABEF-B07D8A39CE5E}"/>
                </a:ext>
              </a:extLst>
            </p:cNvPr>
            <p:cNvSpPr txBox="1"/>
            <p:nvPr/>
          </p:nvSpPr>
          <p:spPr>
            <a:xfrm>
              <a:off x="712834" y="5255413"/>
              <a:ext cx="111761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8571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Turnkey global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distribution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FB8F88-3202-4E25-8911-E06C0745C42F}"/>
                </a:ext>
              </a:extLst>
            </p:cNvPr>
            <p:cNvSpPr txBox="1"/>
            <p:nvPr/>
          </p:nvSpPr>
          <p:spPr>
            <a:xfrm>
              <a:off x="2863058" y="4596855"/>
              <a:ext cx="166423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8571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Elastic scale out </a:t>
              </a:r>
            </a:p>
            <a:p>
              <a:pPr marL="0" marR="0" lvl="0" indent="0" algn="ctr" defTabSz="8571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of storage &amp; throughput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C9A2F2F-DA07-467A-A391-1E40869A3CC2}"/>
                </a:ext>
              </a:extLst>
            </p:cNvPr>
            <p:cNvSpPr txBox="1"/>
            <p:nvPr/>
          </p:nvSpPr>
          <p:spPr>
            <a:xfrm>
              <a:off x="5559906" y="4237919"/>
              <a:ext cx="164820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8571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Guaranteed low latency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at the 99</a:t>
              </a:r>
              <a:r>
                <a:rPr kumimoji="0" lang="en-US" sz="1100" b="0" i="0" u="none" strike="noStrike" kern="0" cap="none" spc="0" normalizeH="0" baseline="3000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th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 percentile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89FB05-29CC-473B-B2FA-09EB21CD3FB0}"/>
                </a:ext>
              </a:extLst>
            </p:cNvPr>
            <p:cNvSpPr txBox="1"/>
            <p:nvPr/>
          </p:nvSpPr>
          <p:spPr>
            <a:xfrm>
              <a:off x="10631399" y="5331614"/>
              <a:ext cx="116410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8571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Comprehensive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SLAs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F4C0E0A-1B9C-4EC2-ADF7-F6DFAD15AB95}"/>
                </a:ext>
              </a:extLst>
            </p:cNvPr>
            <p:cNvSpPr txBox="1"/>
            <p:nvPr/>
          </p:nvSpPr>
          <p:spPr>
            <a:xfrm>
              <a:off x="8240724" y="4596855"/>
              <a:ext cx="135806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8571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Five well-defined </a:t>
              </a:r>
              <a:b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</a:b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consistency models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8B274C9-ACB4-4486-A7AC-8765813C5F0C}"/>
              </a:ext>
            </a:extLst>
          </p:cNvPr>
          <p:cNvGrpSpPr/>
          <p:nvPr/>
        </p:nvGrpSpPr>
        <p:grpSpPr>
          <a:xfrm>
            <a:off x="9278176" y="6154848"/>
            <a:ext cx="223240" cy="433634"/>
            <a:chOff x="9576336" y="6019901"/>
            <a:chExt cx="223240" cy="433634"/>
          </a:xfrm>
        </p:grpSpPr>
        <p:sp>
          <p:nvSpPr>
            <p:cNvPr id="32" name="Freeform: Shape 411">
              <a:extLst>
                <a:ext uri="{FF2B5EF4-FFF2-40B4-BE49-F238E27FC236}">
                  <a16:creationId xmlns:a16="http://schemas.microsoft.com/office/drawing/2014/main" id="{0B0C0986-B31A-4120-BE12-56276A6507C4}"/>
                </a:ext>
              </a:extLst>
            </p:cNvPr>
            <p:cNvSpPr/>
            <p:nvPr/>
          </p:nvSpPr>
          <p:spPr>
            <a:xfrm>
              <a:off x="9620313" y="6318248"/>
              <a:ext cx="135287" cy="135287"/>
            </a:xfrm>
            <a:custGeom>
              <a:avLst/>
              <a:gdLst>
                <a:gd name="connsiteX0" fmla="*/ 33738 w 67473"/>
                <a:gd name="connsiteY0" fmla="*/ 0 h 67473"/>
                <a:gd name="connsiteX1" fmla="*/ 67473 w 67473"/>
                <a:gd name="connsiteY1" fmla="*/ 33736 h 67473"/>
                <a:gd name="connsiteX2" fmla="*/ 33738 w 67473"/>
                <a:gd name="connsiteY2" fmla="*/ 67473 h 67473"/>
                <a:gd name="connsiteX3" fmla="*/ 0 w 67473"/>
                <a:gd name="connsiteY3" fmla="*/ 33736 h 67473"/>
                <a:gd name="connsiteX4" fmla="*/ 33738 w 67473"/>
                <a:gd name="connsiteY4" fmla="*/ 0 h 67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473" h="67473">
                  <a:moveTo>
                    <a:pt x="33738" y="0"/>
                  </a:moveTo>
                  <a:cubicBezTo>
                    <a:pt x="52370" y="0"/>
                    <a:pt x="67473" y="15104"/>
                    <a:pt x="67473" y="33736"/>
                  </a:cubicBezTo>
                  <a:cubicBezTo>
                    <a:pt x="67473" y="52368"/>
                    <a:pt x="52370" y="67473"/>
                    <a:pt x="33738" y="67473"/>
                  </a:cubicBezTo>
                  <a:cubicBezTo>
                    <a:pt x="15105" y="67473"/>
                    <a:pt x="0" y="52368"/>
                    <a:pt x="0" y="33736"/>
                  </a:cubicBezTo>
                  <a:cubicBezTo>
                    <a:pt x="0" y="15104"/>
                    <a:pt x="15105" y="0"/>
                    <a:pt x="33738" y="0"/>
                  </a:cubicBezTo>
                  <a:close/>
                </a:path>
              </a:pathLst>
            </a:cu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CDB776E-97D6-45E1-82EB-DBAE0E683EB9}"/>
                </a:ext>
              </a:extLst>
            </p:cNvPr>
            <p:cNvGrpSpPr/>
            <p:nvPr/>
          </p:nvGrpSpPr>
          <p:grpSpPr>
            <a:xfrm>
              <a:off x="9576336" y="6019901"/>
              <a:ext cx="223240" cy="357070"/>
              <a:chOff x="9523117" y="5842588"/>
              <a:chExt cx="329677" cy="527319"/>
            </a:xfrm>
          </p:grpSpPr>
          <p:sp>
            <p:nvSpPr>
              <p:cNvPr id="34" name="Oval 903">
                <a:extLst>
                  <a:ext uri="{FF2B5EF4-FFF2-40B4-BE49-F238E27FC236}">
                    <a16:creationId xmlns:a16="http://schemas.microsoft.com/office/drawing/2014/main" id="{6A2ECC28-23C9-4225-93FB-2A1B61E3F6A3}"/>
                  </a:ext>
                </a:extLst>
              </p:cNvPr>
              <p:cNvSpPr/>
              <p:nvPr/>
            </p:nvSpPr>
            <p:spPr>
              <a:xfrm>
                <a:off x="9591504" y="5905106"/>
                <a:ext cx="192907" cy="192907"/>
              </a:xfrm>
              <a:prstGeom prst="ellipse">
                <a:avLst/>
              </a:prstGeom>
              <a:solidFill>
                <a:srgbClr val="E1E1E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" name="Freeform 5">
                <a:extLst>
                  <a:ext uri="{FF2B5EF4-FFF2-40B4-BE49-F238E27FC236}">
                    <a16:creationId xmlns:a16="http://schemas.microsoft.com/office/drawing/2014/main" id="{B8D0DD48-5209-47F2-8CDD-221216C350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23117" y="5842588"/>
                <a:ext cx="329677" cy="527319"/>
              </a:xfrm>
              <a:custGeom>
                <a:avLst/>
                <a:gdLst>
                  <a:gd name="T0" fmla="*/ 2132 w 2244"/>
                  <a:gd name="T1" fmla="*/ 1570 h 3590"/>
                  <a:gd name="T2" fmla="*/ 1122 w 2244"/>
                  <a:gd name="T3" fmla="*/ 3590 h 3590"/>
                  <a:gd name="T4" fmla="*/ 112 w 2244"/>
                  <a:gd name="T5" fmla="*/ 1570 h 3590"/>
                  <a:gd name="T6" fmla="*/ 0 w 2244"/>
                  <a:gd name="T7" fmla="*/ 1122 h 3590"/>
                  <a:gd name="T8" fmla="*/ 1122 w 2244"/>
                  <a:gd name="T9" fmla="*/ 0 h 3590"/>
                  <a:gd name="T10" fmla="*/ 2244 w 2244"/>
                  <a:gd name="T11" fmla="*/ 1122 h 3590"/>
                  <a:gd name="T12" fmla="*/ 2132 w 2244"/>
                  <a:gd name="T13" fmla="*/ 1570 h 3590"/>
                  <a:gd name="T14" fmla="*/ 1122 w 2244"/>
                  <a:gd name="T15" fmla="*/ 504 h 3590"/>
                  <a:gd name="T16" fmla="*/ 501 w 2244"/>
                  <a:gd name="T17" fmla="*/ 1125 h 3590"/>
                  <a:gd name="T18" fmla="*/ 1122 w 2244"/>
                  <a:gd name="T19" fmla="*/ 1746 h 3590"/>
                  <a:gd name="T20" fmla="*/ 1743 w 2244"/>
                  <a:gd name="T21" fmla="*/ 1125 h 3590"/>
                  <a:gd name="T22" fmla="*/ 1122 w 2244"/>
                  <a:gd name="T23" fmla="*/ 504 h 3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44" h="3590">
                    <a:moveTo>
                      <a:pt x="2132" y="1570"/>
                    </a:moveTo>
                    <a:cubicBezTo>
                      <a:pt x="1122" y="3590"/>
                      <a:pt x="1122" y="3590"/>
                      <a:pt x="1122" y="3590"/>
                    </a:cubicBezTo>
                    <a:cubicBezTo>
                      <a:pt x="112" y="1570"/>
                      <a:pt x="112" y="1570"/>
                      <a:pt x="112" y="1570"/>
                    </a:cubicBezTo>
                    <a:cubicBezTo>
                      <a:pt x="41" y="1432"/>
                      <a:pt x="0" y="1281"/>
                      <a:pt x="0" y="1122"/>
                    </a:cubicBezTo>
                    <a:cubicBezTo>
                      <a:pt x="0" y="502"/>
                      <a:pt x="502" y="0"/>
                      <a:pt x="1122" y="0"/>
                    </a:cubicBezTo>
                    <a:cubicBezTo>
                      <a:pt x="1742" y="0"/>
                      <a:pt x="2244" y="502"/>
                      <a:pt x="2244" y="1122"/>
                    </a:cubicBezTo>
                    <a:cubicBezTo>
                      <a:pt x="2244" y="1281"/>
                      <a:pt x="2203" y="1432"/>
                      <a:pt x="2132" y="1570"/>
                    </a:cubicBezTo>
                    <a:close/>
                    <a:moveTo>
                      <a:pt x="1122" y="504"/>
                    </a:moveTo>
                    <a:cubicBezTo>
                      <a:pt x="779" y="504"/>
                      <a:pt x="501" y="782"/>
                      <a:pt x="501" y="1125"/>
                    </a:cubicBezTo>
                    <a:cubicBezTo>
                      <a:pt x="501" y="1468"/>
                      <a:pt x="779" y="1746"/>
                      <a:pt x="1122" y="1746"/>
                    </a:cubicBezTo>
                    <a:cubicBezTo>
                      <a:pt x="1465" y="1746"/>
                      <a:pt x="1743" y="1468"/>
                      <a:pt x="1743" y="1125"/>
                    </a:cubicBezTo>
                    <a:cubicBezTo>
                      <a:pt x="1743" y="782"/>
                      <a:pt x="1465" y="504"/>
                      <a:pt x="1122" y="504"/>
                    </a:cubicBezTo>
                    <a:close/>
                  </a:path>
                </a:pathLst>
              </a:custGeom>
              <a:solidFill>
                <a:srgbClr val="E1E1E1"/>
              </a:solidFill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A8D0DA4-1D83-4DBC-AF5D-F6A02A003FE2}"/>
              </a:ext>
            </a:extLst>
          </p:cNvPr>
          <p:cNvGrpSpPr/>
          <p:nvPr/>
        </p:nvGrpSpPr>
        <p:grpSpPr>
          <a:xfrm>
            <a:off x="7468054" y="6382515"/>
            <a:ext cx="223240" cy="431604"/>
            <a:chOff x="7468054" y="6382515"/>
            <a:chExt cx="223240" cy="431604"/>
          </a:xfrm>
        </p:grpSpPr>
        <p:sp>
          <p:nvSpPr>
            <p:cNvPr id="37" name="Freeform: Shape 411">
              <a:extLst>
                <a:ext uri="{FF2B5EF4-FFF2-40B4-BE49-F238E27FC236}">
                  <a16:creationId xmlns:a16="http://schemas.microsoft.com/office/drawing/2014/main" id="{1969C4F5-47AE-42D4-A710-3D1F2801B117}"/>
                </a:ext>
              </a:extLst>
            </p:cNvPr>
            <p:cNvSpPr/>
            <p:nvPr/>
          </p:nvSpPr>
          <p:spPr>
            <a:xfrm>
              <a:off x="7512031" y="6678832"/>
              <a:ext cx="135287" cy="135287"/>
            </a:xfrm>
            <a:custGeom>
              <a:avLst/>
              <a:gdLst>
                <a:gd name="connsiteX0" fmla="*/ 33738 w 67473"/>
                <a:gd name="connsiteY0" fmla="*/ 0 h 67473"/>
                <a:gd name="connsiteX1" fmla="*/ 67473 w 67473"/>
                <a:gd name="connsiteY1" fmla="*/ 33736 h 67473"/>
                <a:gd name="connsiteX2" fmla="*/ 33738 w 67473"/>
                <a:gd name="connsiteY2" fmla="*/ 67473 h 67473"/>
                <a:gd name="connsiteX3" fmla="*/ 0 w 67473"/>
                <a:gd name="connsiteY3" fmla="*/ 33736 h 67473"/>
                <a:gd name="connsiteX4" fmla="*/ 33738 w 67473"/>
                <a:gd name="connsiteY4" fmla="*/ 0 h 67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473" h="67473">
                  <a:moveTo>
                    <a:pt x="33738" y="0"/>
                  </a:moveTo>
                  <a:cubicBezTo>
                    <a:pt x="52370" y="0"/>
                    <a:pt x="67473" y="15104"/>
                    <a:pt x="67473" y="33736"/>
                  </a:cubicBezTo>
                  <a:cubicBezTo>
                    <a:pt x="67473" y="52368"/>
                    <a:pt x="52370" y="67473"/>
                    <a:pt x="33738" y="67473"/>
                  </a:cubicBezTo>
                  <a:cubicBezTo>
                    <a:pt x="15105" y="67473"/>
                    <a:pt x="0" y="52368"/>
                    <a:pt x="0" y="33736"/>
                  </a:cubicBezTo>
                  <a:cubicBezTo>
                    <a:pt x="0" y="15104"/>
                    <a:pt x="15105" y="0"/>
                    <a:pt x="33738" y="0"/>
                  </a:cubicBezTo>
                  <a:close/>
                </a:path>
              </a:pathLst>
            </a:cu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45726ED-C327-431F-8E02-EEAA31A2A95F}"/>
                </a:ext>
              </a:extLst>
            </p:cNvPr>
            <p:cNvGrpSpPr/>
            <p:nvPr/>
          </p:nvGrpSpPr>
          <p:grpSpPr>
            <a:xfrm>
              <a:off x="7468054" y="6382515"/>
              <a:ext cx="223240" cy="357070"/>
              <a:chOff x="7414835" y="6205202"/>
              <a:chExt cx="329677" cy="527319"/>
            </a:xfrm>
          </p:grpSpPr>
          <p:sp>
            <p:nvSpPr>
              <p:cNvPr id="39" name="Oval 17">
                <a:extLst>
                  <a:ext uri="{FF2B5EF4-FFF2-40B4-BE49-F238E27FC236}">
                    <a16:creationId xmlns:a16="http://schemas.microsoft.com/office/drawing/2014/main" id="{35614FD1-6983-410B-9F1C-D0EA9DA9B5E9}"/>
                  </a:ext>
                </a:extLst>
              </p:cNvPr>
              <p:cNvSpPr/>
              <p:nvPr/>
            </p:nvSpPr>
            <p:spPr>
              <a:xfrm>
                <a:off x="7483222" y="6265690"/>
                <a:ext cx="192907" cy="192907"/>
              </a:xfrm>
              <a:prstGeom prst="ellipse">
                <a:avLst/>
              </a:prstGeom>
              <a:solidFill>
                <a:srgbClr val="E1E1E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0" name="Freeform 5">
                <a:extLst>
                  <a:ext uri="{FF2B5EF4-FFF2-40B4-BE49-F238E27FC236}">
                    <a16:creationId xmlns:a16="http://schemas.microsoft.com/office/drawing/2014/main" id="{D4916261-5CB5-41C1-A273-EACC3CECF3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14835" y="6205202"/>
                <a:ext cx="329677" cy="527319"/>
              </a:xfrm>
              <a:custGeom>
                <a:avLst/>
                <a:gdLst>
                  <a:gd name="T0" fmla="*/ 2132 w 2244"/>
                  <a:gd name="T1" fmla="*/ 1570 h 3590"/>
                  <a:gd name="T2" fmla="*/ 1122 w 2244"/>
                  <a:gd name="T3" fmla="*/ 3590 h 3590"/>
                  <a:gd name="T4" fmla="*/ 112 w 2244"/>
                  <a:gd name="T5" fmla="*/ 1570 h 3590"/>
                  <a:gd name="T6" fmla="*/ 0 w 2244"/>
                  <a:gd name="T7" fmla="*/ 1122 h 3590"/>
                  <a:gd name="T8" fmla="*/ 1122 w 2244"/>
                  <a:gd name="T9" fmla="*/ 0 h 3590"/>
                  <a:gd name="T10" fmla="*/ 2244 w 2244"/>
                  <a:gd name="T11" fmla="*/ 1122 h 3590"/>
                  <a:gd name="T12" fmla="*/ 2132 w 2244"/>
                  <a:gd name="T13" fmla="*/ 1570 h 3590"/>
                  <a:gd name="T14" fmla="*/ 1122 w 2244"/>
                  <a:gd name="T15" fmla="*/ 504 h 3590"/>
                  <a:gd name="T16" fmla="*/ 501 w 2244"/>
                  <a:gd name="T17" fmla="*/ 1125 h 3590"/>
                  <a:gd name="T18" fmla="*/ 1122 w 2244"/>
                  <a:gd name="T19" fmla="*/ 1746 h 3590"/>
                  <a:gd name="T20" fmla="*/ 1743 w 2244"/>
                  <a:gd name="T21" fmla="*/ 1125 h 3590"/>
                  <a:gd name="T22" fmla="*/ 1122 w 2244"/>
                  <a:gd name="T23" fmla="*/ 504 h 3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44" h="3590">
                    <a:moveTo>
                      <a:pt x="2132" y="1570"/>
                    </a:moveTo>
                    <a:cubicBezTo>
                      <a:pt x="1122" y="3590"/>
                      <a:pt x="1122" y="3590"/>
                      <a:pt x="1122" y="3590"/>
                    </a:cubicBezTo>
                    <a:cubicBezTo>
                      <a:pt x="112" y="1570"/>
                      <a:pt x="112" y="1570"/>
                      <a:pt x="112" y="1570"/>
                    </a:cubicBezTo>
                    <a:cubicBezTo>
                      <a:pt x="41" y="1432"/>
                      <a:pt x="0" y="1281"/>
                      <a:pt x="0" y="1122"/>
                    </a:cubicBezTo>
                    <a:cubicBezTo>
                      <a:pt x="0" y="502"/>
                      <a:pt x="502" y="0"/>
                      <a:pt x="1122" y="0"/>
                    </a:cubicBezTo>
                    <a:cubicBezTo>
                      <a:pt x="1742" y="0"/>
                      <a:pt x="2244" y="502"/>
                      <a:pt x="2244" y="1122"/>
                    </a:cubicBezTo>
                    <a:cubicBezTo>
                      <a:pt x="2244" y="1281"/>
                      <a:pt x="2203" y="1432"/>
                      <a:pt x="2132" y="1570"/>
                    </a:cubicBezTo>
                    <a:close/>
                    <a:moveTo>
                      <a:pt x="1122" y="504"/>
                    </a:moveTo>
                    <a:cubicBezTo>
                      <a:pt x="779" y="504"/>
                      <a:pt x="501" y="782"/>
                      <a:pt x="501" y="1125"/>
                    </a:cubicBezTo>
                    <a:cubicBezTo>
                      <a:pt x="501" y="1468"/>
                      <a:pt x="779" y="1746"/>
                      <a:pt x="1122" y="1746"/>
                    </a:cubicBezTo>
                    <a:cubicBezTo>
                      <a:pt x="1465" y="1746"/>
                      <a:pt x="1743" y="1468"/>
                      <a:pt x="1743" y="1125"/>
                    </a:cubicBezTo>
                    <a:cubicBezTo>
                      <a:pt x="1743" y="782"/>
                      <a:pt x="1465" y="504"/>
                      <a:pt x="1122" y="504"/>
                    </a:cubicBezTo>
                    <a:close/>
                  </a:path>
                </a:pathLst>
              </a:custGeom>
              <a:solidFill>
                <a:srgbClr val="E1E1E1"/>
              </a:solidFill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5F4A3AB-C0B1-4B53-813B-45AF281D687F}"/>
              </a:ext>
            </a:extLst>
          </p:cNvPr>
          <p:cNvGrpSpPr/>
          <p:nvPr/>
        </p:nvGrpSpPr>
        <p:grpSpPr>
          <a:xfrm>
            <a:off x="6207483" y="5803084"/>
            <a:ext cx="223240" cy="433634"/>
            <a:chOff x="6393022" y="6019901"/>
            <a:chExt cx="223240" cy="433634"/>
          </a:xfrm>
        </p:grpSpPr>
        <p:sp>
          <p:nvSpPr>
            <p:cNvPr id="42" name="Freeform: Shape 411">
              <a:extLst>
                <a:ext uri="{FF2B5EF4-FFF2-40B4-BE49-F238E27FC236}">
                  <a16:creationId xmlns:a16="http://schemas.microsoft.com/office/drawing/2014/main" id="{D10804E4-89D9-4E3A-95C4-1EE7AD53C536}"/>
                </a:ext>
              </a:extLst>
            </p:cNvPr>
            <p:cNvSpPr/>
            <p:nvPr/>
          </p:nvSpPr>
          <p:spPr>
            <a:xfrm>
              <a:off x="6436999" y="6318248"/>
              <a:ext cx="135287" cy="135287"/>
            </a:xfrm>
            <a:custGeom>
              <a:avLst/>
              <a:gdLst>
                <a:gd name="connsiteX0" fmla="*/ 33738 w 67473"/>
                <a:gd name="connsiteY0" fmla="*/ 0 h 67473"/>
                <a:gd name="connsiteX1" fmla="*/ 67473 w 67473"/>
                <a:gd name="connsiteY1" fmla="*/ 33736 h 67473"/>
                <a:gd name="connsiteX2" fmla="*/ 33738 w 67473"/>
                <a:gd name="connsiteY2" fmla="*/ 67473 h 67473"/>
                <a:gd name="connsiteX3" fmla="*/ 0 w 67473"/>
                <a:gd name="connsiteY3" fmla="*/ 33736 h 67473"/>
                <a:gd name="connsiteX4" fmla="*/ 33738 w 67473"/>
                <a:gd name="connsiteY4" fmla="*/ 0 h 67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473" h="67473">
                  <a:moveTo>
                    <a:pt x="33738" y="0"/>
                  </a:moveTo>
                  <a:cubicBezTo>
                    <a:pt x="52370" y="0"/>
                    <a:pt x="67473" y="15104"/>
                    <a:pt x="67473" y="33736"/>
                  </a:cubicBezTo>
                  <a:cubicBezTo>
                    <a:pt x="67473" y="52368"/>
                    <a:pt x="52370" y="67473"/>
                    <a:pt x="33738" y="67473"/>
                  </a:cubicBezTo>
                  <a:cubicBezTo>
                    <a:pt x="15105" y="67473"/>
                    <a:pt x="0" y="52368"/>
                    <a:pt x="0" y="33736"/>
                  </a:cubicBezTo>
                  <a:cubicBezTo>
                    <a:pt x="0" y="15104"/>
                    <a:pt x="15105" y="0"/>
                    <a:pt x="33738" y="0"/>
                  </a:cubicBezTo>
                  <a:close/>
                </a:path>
              </a:pathLst>
            </a:cu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84A1826-C8CF-4402-85A5-03ED7BF171FC}"/>
                </a:ext>
              </a:extLst>
            </p:cNvPr>
            <p:cNvGrpSpPr/>
            <p:nvPr/>
          </p:nvGrpSpPr>
          <p:grpSpPr>
            <a:xfrm>
              <a:off x="6393022" y="6019901"/>
              <a:ext cx="223240" cy="357070"/>
              <a:chOff x="6339803" y="5842588"/>
              <a:chExt cx="329677" cy="527319"/>
            </a:xfrm>
          </p:grpSpPr>
          <p:sp>
            <p:nvSpPr>
              <p:cNvPr id="44" name="Oval 27">
                <a:extLst>
                  <a:ext uri="{FF2B5EF4-FFF2-40B4-BE49-F238E27FC236}">
                    <a16:creationId xmlns:a16="http://schemas.microsoft.com/office/drawing/2014/main" id="{751AFDE5-979E-46D4-9F8F-21163E23929E}"/>
                  </a:ext>
                </a:extLst>
              </p:cNvPr>
              <p:cNvSpPr/>
              <p:nvPr/>
            </p:nvSpPr>
            <p:spPr>
              <a:xfrm>
                <a:off x="6408190" y="5905106"/>
                <a:ext cx="192907" cy="192907"/>
              </a:xfrm>
              <a:prstGeom prst="ellipse">
                <a:avLst/>
              </a:prstGeom>
              <a:solidFill>
                <a:srgbClr val="E1E1E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5" name="Freeform 5">
                <a:extLst>
                  <a:ext uri="{FF2B5EF4-FFF2-40B4-BE49-F238E27FC236}">
                    <a16:creationId xmlns:a16="http://schemas.microsoft.com/office/drawing/2014/main" id="{79674539-BD3F-4916-945F-3C54EE147C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9803" y="5842588"/>
                <a:ext cx="329677" cy="527319"/>
              </a:xfrm>
              <a:custGeom>
                <a:avLst/>
                <a:gdLst>
                  <a:gd name="T0" fmla="*/ 2132 w 2244"/>
                  <a:gd name="T1" fmla="*/ 1570 h 3590"/>
                  <a:gd name="T2" fmla="*/ 1122 w 2244"/>
                  <a:gd name="T3" fmla="*/ 3590 h 3590"/>
                  <a:gd name="T4" fmla="*/ 112 w 2244"/>
                  <a:gd name="T5" fmla="*/ 1570 h 3590"/>
                  <a:gd name="T6" fmla="*/ 0 w 2244"/>
                  <a:gd name="T7" fmla="*/ 1122 h 3590"/>
                  <a:gd name="T8" fmla="*/ 1122 w 2244"/>
                  <a:gd name="T9" fmla="*/ 0 h 3590"/>
                  <a:gd name="T10" fmla="*/ 2244 w 2244"/>
                  <a:gd name="T11" fmla="*/ 1122 h 3590"/>
                  <a:gd name="T12" fmla="*/ 2132 w 2244"/>
                  <a:gd name="T13" fmla="*/ 1570 h 3590"/>
                  <a:gd name="T14" fmla="*/ 1122 w 2244"/>
                  <a:gd name="T15" fmla="*/ 504 h 3590"/>
                  <a:gd name="T16" fmla="*/ 501 w 2244"/>
                  <a:gd name="T17" fmla="*/ 1125 h 3590"/>
                  <a:gd name="T18" fmla="*/ 1122 w 2244"/>
                  <a:gd name="T19" fmla="*/ 1746 h 3590"/>
                  <a:gd name="T20" fmla="*/ 1743 w 2244"/>
                  <a:gd name="T21" fmla="*/ 1125 h 3590"/>
                  <a:gd name="T22" fmla="*/ 1122 w 2244"/>
                  <a:gd name="T23" fmla="*/ 504 h 3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44" h="3590">
                    <a:moveTo>
                      <a:pt x="2132" y="1570"/>
                    </a:moveTo>
                    <a:cubicBezTo>
                      <a:pt x="1122" y="3590"/>
                      <a:pt x="1122" y="3590"/>
                      <a:pt x="1122" y="3590"/>
                    </a:cubicBezTo>
                    <a:cubicBezTo>
                      <a:pt x="112" y="1570"/>
                      <a:pt x="112" y="1570"/>
                      <a:pt x="112" y="1570"/>
                    </a:cubicBezTo>
                    <a:cubicBezTo>
                      <a:pt x="41" y="1432"/>
                      <a:pt x="0" y="1281"/>
                      <a:pt x="0" y="1122"/>
                    </a:cubicBezTo>
                    <a:cubicBezTo>
                      <a:pt x="0" y="502"/>
                      <a:pt x="502" y="0"/>
                      <a:pt x="1122" y="0"/>
                    </a:cubicBezTo>
                    <a:cubicBezTo>
                      <a:pt x="1742" y="0"/>
                      <a:pt x="2244" y="502"/>
                      <a:pt x="2244" y="1122"/>
                    </a:cubicBezTo>
                    <a:cubicBezTo>
                      <a:pt x="2244" y="1281"/>
                      <a:pt x="2203" y="1432"/>
                      <a:pt x="2132" y="1570"/>
                    </a:cubicBezTo>
                    <a:close/>
                    <a:moveTo>
                      <a:pt x="1122" y="504"/>
                    </a:moveTo>
                    <a:cubicBezTo>
                      <a:pt x="779" y="504"/>
                      <a:pt x="501" y="782"/>
                      <a:pt x="501" y="1125"/>
                    </a:cubicBezTo>
                    <a:cubicBezTo>
                      <a:pt x="501" y="1468"/>
                      <a:pt x="779" y="1746"/>
                      <a:pt x="1122" y="1746"/>
                    </a:cubicBezTo>
                    <a:cubicBezTo>
                      <a:pt x="1465" y="1746"/>
                      <a:pt x="1743" y="1468"/>
                      <a:pt x="1743" y="1125"/>
                    </a:cubicBezTo>
                    <a:cubicBezTo>
                      <a:pt x="1743" y="782"/>
                      <a:pt x="1465" y="504"/>
                      <a:pt x="1122" y="504"/>
                    </a:cubicBezTo>
                    <a:close/>
                  </a:path>
                </a:pathLst>
              </a:custGeom>
              <a:solidFill>
                <a:srgbClr val="E1E1E1"/>
              </a:solidFill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7ACFDAD-E4EF-4EA2-A523-CD464290D4A7}"/>
              </a:ext>
            </a:extLst>
          </p:cNvPr>
          <p:cNvGrpSpPr/>
          <p:nvPr/>
        </p:nvGrpSpPr>
        <p:grpSpPr>
          <a:xfrm>
            <a:off x="2183561" y="6187406"/>
            <a:ext cx="223240" cy="450322"/>
            <a:chOff x="2418475" y="6242316"/>
            <a:chExt cx="223240" cy="450322"/>
          </a:xfrm>
        </p:grpSpPr>
        <p:sp>
          <p:nvSpPr>
            <p:cNvPr id="47" name="Freeform: Shape 411">
              <a:extLst>
                <a:ext uri="{FF2B5EF4-FFF2-40B4-BE49-F238E27FC236}">
                  <a16:creationId xmlns:a16="http://schemas.microsoft.com/office/drawing/2014/main" id="{54412B28-E3CD-44E9-B987-F609B8613E18}"/>
                </a:ext>
              </a:extLst>
            </p:cNvPr>
            <p:cNvSpPr/>
            <p:nvPr/>
          </p:nvSpPr>
          <p:spPr>
            <a:xfrm>
              <a:off x="2462452" y="6557351"/>
              <a:ext cx="135287" cy="135287"/>
            </a:xfrm>
            <a:custGeom>
              <a:avLst/>
              <a:gdLst>
                <a:gd name="connsiteX0" fmla="*/ 33738 w 67473"/>
                <a:gd name="connsiteY0" fmla="*/ 0 h 67473"/>
                <a:gd name="connsiteX1" fmla="*/ 67473 w 67473"/>
                <a:gd name="connsiteY1" fmla="*/ 33736 h 67473"/>
                <a:gd name="connsiteX2" fmla="*/ 33738 w 67473"/>
                <a:gd name="connsiteY2" fmla="*/ 67473 h 67473"/>
                <a:gd name="connsiteX3" fmla="*/ 0 w 67473"/>
                <a:gd name="connsiteY3" fmla="*/ 33736 h 67473"/>
                <a:gd name="connsiteX4" fmla="*/ 33738 w 67473"/>
                <a:gd name="connsiteY4" fmla="*/ 0 h 67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473" h="67473">
                  <a:moveTo>
                    <a:pt x="33738" y="0"/>
                  </a:moveTo>
                  <a:cubicBezTo>
                    <a:pt x="52370" y="0"/>
                    <a:pt x="67473" y="15104"/>
                    <a:pt x="67473" y="33736"/>
                  </a:cubicBezTo>
                  <a:cubicBezTo>
                    <a:pt x="67473" y="52368"/>
                    <a:pt x="52370" y="67473"/>
                    <a:pt x="33738" y="67473"/>
                  </a:cubicBezTo>
                  <a:cubicBezTo>
                    <a:pt x="15105" y="67473"/>
                    <a:pt x="0" y="52368"/>
                    <a:pt x="0" y="33736"/>
                  </a:cubicBezTo>
                  <a:cubicBezTo>
                    <a:pt x="0" y="15104"/>
                    <a:pt x="15105" y="0"/>
                    <a:pt x="33738" y="0"/>
                  </a:cubicBezTo>
                  <a:close/>
                </a:path>
              </a:pathLst>
            </a:cu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74F4133-8160-46C1-8B42-98BE95DA997B}"/>
                </a:ext>
              </a:extLst>
            </p:cNvPr>
            <p:cNvGrpSpPr/>
            <p:nvPr/>
          </p:nvGrpSpPr>
          <p:grpSpPr>
            <a:xfrm>
              <a:off x="2418475" y="6242316"/>
              <a:ext cx="223240" cy="357070"/>
              <a:chOff x="2365256" y="6065003"/>
              <a:chExt cx="329677" cy="527319"/>
            </a:xfrm>
          </p:grpSpPr>
          <p:sp>
            <p:nvSpPr>
              <p:cNvPr id="49" name="Oval 6">
                <a:extLst>
                  <a:ext uri="{FF2B5EF4-FFF2-40B4-BE49-F238E27FC236}">
                    <a16:creationId xmlns:a16="http://schemas.microsoft.com/office/drawing/2014/main" id="{62087D47-D200-4ABD-9A34-75D57819B64A}"/>
                  </a:ext>
                </a:extLst>
              </p:cNvPr>
              <p:cNvSpPr/>
              <p:nvPr/>
            </p:nvSpPr>
            <p:spPr>
              <a:xfrm>
                <a:off x="2433643" y="6144209"/>
                <a:ext cx="192907" cy="192907"/>
              </a:xfrm>
              <a:prstGeom prst="ellipse">
                <a:avLst/>
              </a:prstGeom>
              <a:solidFill>
                <a:srgbClr val="E1E1E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0" name="Freeform 5">
                <a:extLst>
                  <a:ext uri="{FF2B5EF4-FFF2-40B4-BE49-F238E27FC236}">
                    <a16:creationId xmlns:a16="http://schemas.microsoft.com/office/drawing/2014/main" id="{71FFF808-3B2E-415E-939D-797B0F25C4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65256" y="6065003"/>
                <a:ext cx="329677" cy="527319"/>
              </a:xfrm>
              <a:custGeom>
                <a:avLst/>
                <a:gdLst>
                  <a:gd name="T0" fmla="*/ 2132 w 2244"/>
                  <a:gd name="T1" fmla="*/ 1570 h 3590"/>
                  <a:gd name="T2" fmla="*/ 1122 w 2244"/>
                  <a:gd name="T3" fmla="*/ 3590 h 3590"/>
                  <a:gd name="T4" fmla="*/ 112 w 2244"/>
                  <a:gd name="T5" fmla="*/ 1570 h 3590"/>
                  <a:gd name="T6" fmla="*/ 0 w 2244"/>
                  <a:gd name="T7" fmla="*/ 1122 h 3590"/>
                  <a:gd name="T8" fmla="*/ 1122 w 2244"/>
                  <a:gd name="T9" fmla="*/ 0 h 3590"/>
                  <a:gd name="T10" fmla="*/ 2244 w 2244"/>
                  <a:gd name="T11" fmla="*/ 1122 h 3590"/>
                  <a:gd name="T12" fmla="*/ 2132 w 2244"/>
                  <a:gd name="T13" fmla="*/ 1570 h 3590"/>
                  <a:gd name="T14" fmla="*/ 1122 w 2244"/>
                  <a:gd name="T15" fmla="*/ 504 h 3590"/>
                  <a:gd name="T16" fmla="*/ 501 w 2244"/>
                  <a:gd name="T17" fmla="*/ 1125 h 3590"/>
                  <a:gd name="T18" fmla="*/ 1122 w 2244"/>
                  <a:gd name="T19" fmla="*/ 1746 h 3590"/>
                  <a:gd name="T20" fmla="*/ 1743 w 2244"/>
                  <a:gd name="T21" fmla="*/ 1125 h 3590"/>
                  <a:gd name="T22" fmla="*/ 1122 w 2244"/>
                  <a:gd name="T23" fmla="*/ 504 h 3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44" h="3590">
                    <a:moveTo>
                      <a:pt x="2132" y="1570"/>
                    </a:moveTo>
                    <a:cubicBezTo>
                      <a:pt x="1122" y="3590"/>
                      <a:pt x="1122" y="3590"/>
                      <a:pt x="1122" y="3590"/>
                    </a:cubicBezTo>
                    <a:cubicBezTo>
                      <a:pt x="112" y="1570"/>
                      <a:pt x="112" y="1570"/>
                      <a:pt x="112" y="1570"/>
                    </a:cubicBezTo>
                    <a:cubicBezTo>
                      <a:pt x="41" y="1432"/>
                      <a:pt x="0" y="1281"/>
                      <a:pt x="0" y="1122"/>
                    </a:cubicBezTo>
                    <a:cubicBezTo>
                      <a:pt x="0" y="502"/>
                      <a:pt x="502" y="0"/>
                      <a:pt x="1122" y="0"/>
                    </a:cubicBezTo>
                    <a:cubicBezTo>
                      <a:pt x="1742" y="0"/>
                      <a:pt x="2244" y="502"/>
                      <a:pt x="2244" y="1122"/>
                    </a:cubicBezTo>
                    <a:cubicBezTo>
                      <a:pt x="2244" y="1281"/>
                      <a:pt x="2203" y="1432"/>
                      <a:pt x="2132" y="1570"/>
                    </a:cubicBezTo>
                    <a:close/>
                    <a:moveTo>
                      <a:pt x="1122" y="504"/>
                    </a:moveTo>
                    <a:cubicBezTo>
                      <a:pt x="779" y="504"/>
                      <a:pt x="501" y="782"/>
                      <a:pt x="501" y="1125"/>
                    </a:cubicBezTo>
                    <a:cubicBezTo>
                      <a:pt x="501" y="1468"/>
                      <a:pt x="779" y="1746"/>
                      <a:pt x="1122" y="1746"/>
                    </a:cubicBezTo>
                    <a:cubicBezTo>
                      <a:pt x="1465" y="1746"/>
                      <a:pt x="1743" y="1468"/>
                      <a:pt x="1743" y="1125"/>
                    </a:cubicBezTo>
                    <a:cubicBezTo>
                      <a:pt x="1743" y="782"/>
                      <a:pt x="1465" y="504"/>
                      <a:pt x="1122" y="504"/>
                    </a:cubicBezTo>
                    <a:close/>
                  </a:path>
                </a:pathLst>
              </a:custGeom>
              <a:solidFill>
                <a:srgbClr val="E1E1E1"/>
              </a:solidFill>
              <a:ln w="12700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7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87C4D986-DB90-48D9-9B31-F61D88BE6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4638" y="2032648"/>
            <a:ext cx="631133" cy="418575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B2EBE837-D959-4880-BF3A-E5678D36B49E}"/>
              </a:ext>
            </a:extLst>
          </p:cNvPr>
          <p:cNvGrpSpPr/>
          <p:nvPr/>
        </p:nvGrpSpPr>
        <p:grpSpPr>
          <a:xfrm>
            <a:off x="2847286" y="3015182"/>
            <a:ext cx="6914490" cy="974208"/>
            <a:chOff x="2847286" y="3085807"/>
            <a:chExt cx="6914490" cy="97420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E0ACDC3-A7AC-4B12-AC1F-A46749F6AECB}"/>
                </a:ext>
              </a:extLst>
            </p:cNvPr>
            <p:cNvGrpSpPr/>
            <p:nvPr/>
          </p:nvGrpSpPr>
          <p:grpSpPr>
            <a:xfrm>
              <a:off x="7100228" y="3085807"/>
              <a:ext cx="819456" cy="736037"/>
              <a:chOff x="7002857" y="3085807"/>
              <a:chExt cx="819456" cy="736037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3609CECB-2D81-4C9C-BEB5-2D8754FD2964}"/>
                  </a:ext>
                </a:extLst>
              </p:cNvPr>
              <p:cNvGrpSpPr/>
              <p:nvPr/>
            </p:nvGrpSpPr>
            <p:grpSpPr>
              <a:xfrm>
                <a:off x="7092749" y="3085807"/>
                <a:ext cx="499208" cy="473323"/>
                <a:chOff x="7128988" y="4166153"/>
                <a:chExt cx="604908" cy="573541"/>
              </a:xfrm>
              <a:solidFill>
                <a:schemeClr val="tx2"/>
              </a:solidFill>
            </p:grpSpPr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75507698-7F86-4AAF-9CD4-0155C2325A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28988" y="4451736"/>
                  <a:ext cx="238107" cy="7255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ysDot"/>
                  <a:miter lim="800000"/>
                  <a:headEnd type="none"/>
                  <a:tailEnd type="none"/>
                </a:ln>
                <a:effectLst/>
              </p:spPr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E4771224-18B7-437A-82AE-9E27E580DA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28988" y="4379180"/>
                  <a:ext cx="233873" cy="7255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ysDot"/>
                  <a:miter lim="800000"/>
                  <a:headEnd type="none"/>
                  <a:tailEnd type="none"/>
                </a:ln>
                <a:effectLst/>
              </p:spPr>
            </p:cxn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492C0AF0-10BF-45F1-B75D-B375131B57E4}"/>
                    </a:ext>
                  </a:extLst>
                </p:cNvPr>
                <p:cNvSpPr/>
                <p:nvPr/>
              </p:nvSpPr>
              <p:spPr bwMode="auto">
                <a:xfrm>
                  <a:off x="7128988" y="4383154"/>
                  <a:ext cx="137163" cy="13716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61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29ED090B-1FC4-4AC0-96A9-A5BED6759D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67095" y="4524292"/>
                  <a:ext cx="241432" cy="108368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ysDot"/>
                  <a:miter lim="800000"/>
                  <a:headEnd type="none"/>
                  <a:tailEnd type="none"/>
                </a:ln>
                <a:effectLst/>
              </p:spPr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CE60D6FF-BAA1-461A-BDE5-9A02A0A716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67095" y="4524292"/>
                  <a:ext cx="229638" cy="1361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ysDot"/>
                  <a:miter lim="800000"/>
                  <a:headEnd type="none"/>
                  <a:tailEnd type="none"/>
                </a:ln>
                <a:effectLst/>
              </p:spPr>
            </p:cxn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F68588E7-F2A7-49D1-890A-D1157C9CE798}"/>
                    </a:ext>
                  </a:extLst>
                </p:cNvPr>
                <p:cNvSpPr/>
                <p:nvPr/>
              </p:nvSpPr>
              <p:spPr bwMode="auto">
                <a:xfrm rot="20946206">
                  <a:off x="7596733" y="4602531"/>
                  <a:ext cx="137163" cy="13716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61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B9018241-F7A7-4618-AF80-29EB9A2F0338}"/>
                    </a:ext>
                  </a:extLst>
                </p:cNvPr>
                <p:cNvSpPr/>
                <p:nvPr/>
              </p:nvSpPr>
              <p:spPr bwMode="auto">
                <a:xfrm>
                  <a:off x="7596733" y="4457071"/>
                  <a:ext cx="137163" cy="13716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61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B84754DB-C0C9-48AC-A915-6391B89877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62861" y="4379181"/>
                  <a:ext cx="233872" cy="1013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ysDot"/>
                  <a:miter lim="800000"/>
                  <a:headEnd type="none"/>
                  <a:tailEnd type="none"/>
                </a:ln>
                <a:effectLst/>
              </p:spPr>
            </p:cxn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2B5186CA-BD83-4E46-8B3E-93D636F606D4}"/>
                    </a:ext>
                  </a:extLst>
                </p:cNvPr>
                <p:cNvSpPr/>
                <p:nvPr/>
              </p:nvSpPr>
              <p:spPr bwMode="auto">
                <a:xfrm>
                  <a:off x="7367095" y="4455710"/>
                  <a:ext cx="137163" cy="13716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61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6F780A44-ABC6-4C91-B248-19544D1128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62861" y="4277619"/>
                  <a:ext cx="248934" cy="101562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ysDot"/>
                  <a:miter lim="800000"/>
                  <a:headEnd type="none"/>
                  <a:tailEnd type="none"/>
                </a:ln>
                <a:effectLst/>
              </p:spPr>
            </p:cxn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790710BD-695C-41CC-995E-7F468B8FE9B5}"/>
                    </a:ext>
                  </a:extLst>
                </p:cNvPr>
                <p:cNvSpPr/>
                <p:nvPr/>
              </p:nvSpPr>
              <p:spPr bwMode="auto">
                <a:xfrm>
                  <a:off x="7362861" y="4310599"/>
                  <a:ext cx="137163" cy="13716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61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CE250AA3-4864-42B1-84C3-B014DF62EFE7}"/>
                    </a:ext>
                  </a:extLst>
                </p:cNvPr>
                <p:cNvSpPr/>
                <p:nvPr/>
              </p:nvSpPr>
              <p:spPr bwMode="auto">
                <a:xfrm>
                  <a:off x="7596733" y="4311612"/>
                  <a:ext cx="137163" cy="13716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61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349D966F-AAFC-4EDC-ACEB-D25F4DB13748}"/>
                    </a:ext>
                  </a:extLst>
                </p:cNvPr>
                <p:cNvSpPr/>
                <p:nvPr/>
              </p:nvSpPr>
              <p:spPr bwMode="auto">
                <a:xfrm rot="377738">
                  <a:off x="7596733" y="4166153"/>
                  <a:ext cx="137163" cy="13716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61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BAF72DF-C7BE-49CA-AF24-144D8F0D2C35}"/>
                  </a:ext>
                </a:extLst>
              </p:cNvPr>
              <p:cNvSpPr txBox="1"/>
              <p:nvPr/>
            </p:nvSpPr>
            <p:spPr>
              <a:xfrm>
                <a:off x="7002857" y="3567928"/>
                <a:ext cx="819456" cy="253916"/>
              </a:xfrm>
              <a:prstGeom prst="rect">
                <a:avLst/>
              </a:prstGeom>
              <a:noFill/>
            </p:spPr>
            <p:txBody>
              <a:bodyPr wrap="none" lIns="9144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Document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68C3273-59AE-4BEA-84D8-42509BD67F1E}"/>
                </a:ext>
              </a:extLst>
            </p:cNvPr>
            <p:cNvGrpSpPr/>
            <p:nvPr/>
          </p:nvGrpSpPr>
          <p:grpSpPr>
            <a:xfrm>
              <a:off x="4823075" y="3293168"/>
              <a:ext cx="1088760" cy="532323"/>
              <a:chOff x="4983242" y="3293168"/>
              <a:chExt cx="1088760" cy="532323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5F24748-9F48-4FE7-8A0E-025EC85CB4BD}"/>
                  </a:ext>
                </a:extLst>
              </p:cNvPr>
              <p:cNvSpPr txBox="1"/>
              <p:nvPr/>
            </p:nvSpPr>
            <p:spPr>
              <a:xfrm>
                <a:off x="4983242" y="3571575"/>
                <a:ext cx="1088760" cy="253916"/>
              </a:xfrm>
              <a:prstGeom prst="rect">
                <a:avLst/>
              </a:prstGeom>
              <a:noFill/>
            </p:spPr>
            <p:txBody>
              <a:bodyPr wrap="none" lIns="9144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Column-family</a:t>
                </a:r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8E3BDC20-6696-42F3-8ED9-B53612031EC8}"/>
                  </a:ext>
                </a:extLst>
              </p:cNvPr>
              <p:cNvGrpSpPr/>
              <p:nvPr/>
            </p:nvGrpSpPr>
            <p:grpSpPr>
              <a:xfrm>
                <a:off x="5106308" y="3293168"/>
                <a:ext cx="726921" cy="124646"/>
                <a:chOff x="4444077" y="3159364"/>
                <a:chExt cx="726921" cy="124646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653AB571-93D2-4173-B03A-7994EB21AE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7537" y="3221687"/>
                  <a:ext cx="185331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ysDot"/>
                  <a:miter lim="800000"/>
                  <a:headEnd type="none"/>
                  <a:tailEnd type="none"/>
                </a:ln>
                <a:effectLst/>
              </p:spPr>
            </p:cxn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983858F2-CF97-4654-9CE4-C6148E8B5B31}"/>
                    </a:ext>
                  </a:extLst>
                </p:cNvPr>
                <p:cNvSpPr/>
                <p:nvPr/>
              </p:nvSpPr>
              <p:spPr bwMode="auto">
                <a:xfrm>
                  <a:off x="4444077" y="3159364"/>
                  <a:ext cx="123457" cy="12464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61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5CF9CE00-3054-4E8C-AE85-27C753DC1537}"/>
                    </a:ext>
                  </a:extLst>
                </p:cNvPr>
                <p:cNvSpPr/>
                <p:nvPr/>
              </p:nvSpPr>
              <p:spPr bwMode="auto">
                <a:xfrm>
                  <a:off x="4752871" y="3165016"/>
                  <a:ext cx="112260" cy="11334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61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DB95076A-5A38-4D67-8050-FED519C0738A}"/>
                    </a:ext>
                  </a:extLst>
                </p:cNvPr>
                <p:cNvSpPr/>
                <p:nvPr/>
              </p:nvSpPr>
              <p:spPr bwMode="auto">
                <a:xfrm>
                  <a:off x="4905809" y="3165016"/>
                  <a:ext cx="112260" cy="11334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61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8793E575-99EE-411C-800D-6992065CABDE}"/>
                    </a:ext>
                  </a:extLst>
                </p:cNvPr>
                <p:cNvSpPr/>
                <p:nvPr/>
              </p:nvSpPr>
              <p:spPr bwMode="auto">
                <a:xfrm>
                  <a:off x="5058738" y="3165016"/>
                  <a:ext cx="112260" cy="11334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61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48A9DE8-B62F-46B4-A1E0-7BE6089F949E}"/>
                </a:ext>
              </a:extLst>
            </p:cNvPr>
            <p:cNvGrpSpPr/>
            <p:nvPr/>
          </p:nvGrpSpPr>
          <p:grpSpPr>
            <a:xfrm>
              <a:off x="2847286" y="3285344"/>
              <a:ext cx="787396" cy="774671"/>
              <a:chOff x="3250313" y="3055226"/>
              <a:chExt cx="787396" cy="774671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FC98C641-DE21-4EBD-AA91-ADE032C27115}"/>
                  </a:ext>
                </a:extLst>
              </p:cNvPr>
              <p:cNvGrpSpPr/>
              <p:nvPr/>
            </p:nvGrpSpPr>
            <p:grpSpPr>
              <a:xfrm>
                <a:off x="3319100" y="3055226"/>
                <a:ext cx="643737" cy="429517"/>
                <a:chOff x="2573581" y="3248112"/>
                <a:chExt cx="643737" cy="429517"/>
              </a:xfrm>
            </p:grpSpPr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2427246D-C6D0-4442-BD52-544878F3B6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88446" y="3306383"/>
                  <a:ext cx="424425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ysDot"/>
                  <a:miter lim="800000"/>
                  <a:headEnd type="none"/>
                  <a:tailEnd type="none"/>
                </a:ln>
                <a:effectLst/>
              </p:spPr>
            </p:cxn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632E21EE-4FFB-4E06-8682-AC5ABDED7497}"/>
                    </a:ext>
                  </a:extLst>
                </p:cNvPr>
                <p:cNvSpPr/>
                <p:nvPr/>
              </p:nvSpPr>
              <p:spPr bwMode="auto">
                <a:xfrm>
                  <a:off x="2573581" y="3248112"/>
                  <a:ext cx="114865" cy="11654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177D7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61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245160E5-C69F-4AB9-AC73-4189D4D9F6E0}"/>
                    </a:ext>
                  </a:extLst>
                </p:cNvPr>
                <p:cNvSpPr/>
                <p:nvPr/>
              </p:nvSpPr>
              <p:spPr bwMode="auto">
                <a:xfrm>
                  <a:off x="3112870" y="3253396"/>
                  <a:ext cx="104448" cy="105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61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18CC7991-C133-40C8-8D15-0CB697FBE5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88446" y="3460548"/>
                  <a:ext cx="424425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ysDot"/>
                  <a:miter lim="800000"/>
                  <a:headEnd type="none"/>
                  <a:tailEnd type="none"/>
                </a:ln>
                <a:effectLst/>
              </p:spPr>
            </p:cxn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BB849CDC-B96F-49BD-8185-36BD8CE68441}"/>
                    </a:ext>
                  </a:extLst>
                </p:cNvPr>
                <p:cNvSpPr/>
                <p:nvPr/>
              </p:nvSpPr>
              <p:spPr bwMode="auto">
                <a:xfrm>
                  <a:off x="2573581" y="3402277"/>
                  <a:ext cx="114865" cy="11654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177D7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61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F20DD553-E330-41C0-ADF2-06BC3AD8D05C}"/>
                    </a:ext>
                  </a:extLst>
                </p:cNvPr>
                <p:cNvSpPr/>
                <p:nvPr/>
              </p:nvSpPr>
              <p:spPr bwMode="auto">
                <a:xfrm>
                  <a:off x="3112870" y="3407561"/>
                  <a:ext cx="104448" cy="105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61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1348AD68-83FB-46FB-8A70-791EE562C5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88446" y="3619357"/>
                  <a:ext cx="424425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ysDot"/>
                  <a:miter lim="800000"/>
                  <a:headEnd type="none"/>
                  <a:tailEnd type="none"/>
                </a:ln>
                <a:effectLst/>
              </p:spPr>
            </p:cxn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F2852F13-E4EE-47B3-B272-CC69CB32C8AC}"/>
                    </a:ext>
                  </a:extLst>
                </p:cNvPr>
                <p:cNvSpPr/>
                <p:nvPr/>
              </p:nvSpPr>
              <p:spPr bwMode="auto">
                <a:xfrm>
                  <a:off x="2573581" y="3561085"/>
                  <a:ext cx="114865" cy="11654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177D7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61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30970CA9-272A-4C54-A6EC-E0BBF6952649}"/>
                    </a:ext>
                  </a:extLst>
                </p:cNvPr>
                <p:cNvSpPr/>
                <p:nvPr/>
              </p:nvSpPr>
              <p:spPr bwMode="auto">
                <a:xfrm>
                  <a:off x="3112870" y="3566370"/>
                  <a:ext cx="104448" cy="10597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61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B78D01E-78B2-4F19-89D6-1DB321D0230D}"/>
                  </a:ext>
                </a:extLst>
              </p:cNvPr>
              <p:cNvSpPr txBox="1"/>
              <p:nvPr/>
            </p:nvSpPr>
            <p:spPr>
              <a:xfrm>
                <a:off x="3250313" y="3575981"/>
                <a:ext cx="787396" cy="253916"/>
              </a:xfrm>
              <a:prstGeom prst="rect">
                <a:avLst/>
              </a:prstGeom>
              <a:noFill/>
            </p:spPr>
            <p:txBody>
              <a:bodyPr wrap="none" lIns="9144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Key-value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3F9DF3B-276A-4761-904C-CE4D1DD16A72}"/>
                </a:ext>
              </a:extLst>
            </p:cNvPr>
            <p:cNvGrpSpPr/>
            <p:nvPr/>
          </p:nvGrpSpPr>
          <p:grpSpPr>
            <a:xfrm>
              <a:off x="9108078" y="3386915"/>
              <a:ext cx="653698" cy="653234"/>
              <a:chOff x="8667216" y="3156797"/>
              <a:chExt cx="653698" cy="65323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523050A7-E4C7-4254-88D7-C0150146142C}"/>
                  </a:ext>
                </a:extLst>
              </p:cNvPr>
              <p:cNvGrpSpPr/>
              <p:nvPr/>
            </p:nvGrpSpPr>
            <p:grpSpPr>
              <a:xfrm>
                <a:off x="8667216" y="3156797"/>
                <a:ext cx="586303" cy="377163"/>
                <a:chOff x="7117181" y="5146654"/>
                <a:chExt cx="663064" cy="426544"/>
              </a:xfrm>
              <a:solidFill>
                <a:schemeClr val="tx2"/>
              </a:solidFill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64CEA4DB-7620-4ACC-AC40-B2337877E1B6}"/>
                    </a:ext>
                  </a:extLst>
                </p:cNvPr>
                <p:cNvSpPr/>
                <p:nvPr/>
              </p:nvSpPr>
              <p:spPr bwMode="auto">
                <a:xfrm rot="715722">
                  <a:off x="7117181" y="5146654"/>
                  <a:ext cx="124646" cy="12464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61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6BEC6C88-8C3E-41D6-A170-8FA2750A5C59}"/>
                    </a:ext>
                  </a:extLst>
                </p:cNvPr>
                <p:cNvSpPr/>
                <p:nvPr/>
              </p:nvSpPr>
              <p:spPr bwMode="auto">
                <a:xfrm>
                  <a:off x="7476127" y="5224668"/>
                  <a:ext cx="124646" cy="12464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61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7AC95F1E-9610-476B-9485-FE1A47657934}"/>
                    </a:ext>
                  </a:extLst>
                </p:cNvPr>
                <p:cNvSpPr/>
                <p:nvPr/>
              </p:nvSpPr>
              <p:spPr bwMode="auto">
                <a:xfrm>
                  <a:off x="7296654" y="5448552"/>
                  <a:ext cx="124646" cy="12464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61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5498F1F6-8873-4CC4-B98A-D0E35481D99F}"/>
                    </a:ext>
                  </a:extLst>
                </p:cNvPr>
                <p:cNvSpPr/>
                <p:nvPr/>
              </p:nvSpPr>
              <p:spPr bwMode="auto">
                <a:xfrm>
                  <a:off x="7655599" y="5448552"/>
                  <a:ext cx="124646" cy="12464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961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5FFEBDF2-12D3-4D67-B1CD-9A4F2F1B2E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40481" y="5221859"/>
                  <a:ext cx="235646" cy="65132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ysDot"/>
                  <a:miter lim="800000"/>
                  <a:headEnd type="none"/>
                  <a:tailEnd type="none"/>
                </a:ln>
                <a:effectLst/>
              </p:spPr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C890C18A-E298-4449-AFAD-C9E6ED99EA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21300" y="5510875"/>
                  <a:ext cx="234299" cy="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ysDot"/>
                  <a:miter lim="800000"/>
                  <a:headEnd type="none"/>
                  <a:tailEnd type="none"/>
                </a:ln>
                <a:effectLst/>
              </p:spPr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EEDC0DC1-C614-4CE5-B424-73AC916975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82519" y="5331060"/>
                  <a:ext cx="91334" cy="13574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ysDot"/>
                  <a:miter lim="800000"/>
                  <a:headEnd type="none"/>
                  <a:tailEnd type="none"/>
                </a:ln>
                <a:effectLst/>
              </p:spPr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DABD6C30-488A-49D2-9FBB-60ED278376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403046" y="5331060"/>
                  <a:ext cx="91335" cy="13574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ysDot"/>
                  <a:miter lim="800000"/>
                  <a:headEnd type="none"/>
                  <a:tailEnd type="none"/>
                </a:ln>
                <a:effectLst/>
              </p:spPr>
            </p:cxn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1494A8D-262F-4143-B2A2-DF6162E9A424}"/>
                  </a:ext>
                </a:extLst>
              </p:cNvPr>
              <p:cNvSpPr txBox="1"/>
              <p:nvPr/>
            </p:nvSpPr>
            <p:spPr>
              <a:xfrm>
                <a:off x="8761144" y="3556115"/>
                <a:ext cx="559770" cy="253916"/>
              </a:xfrm>
              <a:prstGeom prst="rect">
                <a:avLst/>
              </a:prstGeom>
              <a:noFill/>
            </p:spPr>
            <p:txBody>
              <a:bodyPr wrap="none" lIns="9144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Graph</a:t>
                </a:r>
              </a:p>
            </p:txBody>
          </p:sp>
        </p:grpSp>
      </p:grpSp>
      <p:pic>
        <p:nvPicPr>
          <p:cNvPr id="100" name="Picture 99">
            <a:extLst>
              <a:ext uri="{FF2B5EF4-FFF2-40B4-BE49-F238E27FC236}">
                <a16:creationId xmlns:a16="http://schemas.microsoft.com/office/drawing/2014/main" id="{2EF8DB8A-8983-4736-8D9D-62FE935B0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392937" y="2705470"/>
            <a:ext cx="1101486" cy="43195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5424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A470F-9832-48FE-84CE-C31486697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V2: introducing denormalization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EBEE518-DF68-4E47-848B-3FC7C52C8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050" y="1700162"/>
            <a:ext cx="1468438" cy="14684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8DB405-BC48-49EC-A7AD-4E8ED1415537}"/>
              </a:ext>
            </a:extLst>
          </p:cNvPr>
          <p:cNvSpPr txBox="1"/>
          <p:nvPr/>
        </p:nvSpPr>
        <p:spPr>
          <a:xfrm>
            <a:off x="2597252" y="2430089"/>
            <a:ext cx="59003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CF9DBA-100B-45CB-AE7E-2576830D42C3}"/>
              </a:ext>
            </a:extLst>
          </p:cNvPr>
          <p:cNvSpPr txBox="1"/>
          <p:nvPr/>
        </p:nvSpPr>
        <p:spPr>
          <a:xfrm>
            <a:off x="2541210" y="3230078"/>
            <a:ext cx="70211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PK: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id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21943F1-B561-4421-970C-7C06CEECA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050" y="3898527"/>
            <a:ext cx="1468438" cy="14684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41809F-E686-4253-88DE-35259FFBBE79}"/>
              </a:ext>
            </a:extLst>
          </p:cNvPr>
          <p:cNvSpPr txBox="1"/>
          <p:nvPr/>
        </p:nvSpPr>
        <p:spPr>
          <a:xfrm>
            <a:off x="2597252" y="4628454"/>
            <a:ext cx="60593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1FCF2A-125C-4752-9345-8014493F4CC0}"/>
              </a:ext>
            </a:extLst>
          </p:cNvPr>
          <p:cNvSpPr txBox="1"/>
          <p:nvPr/>
        </p:nvSpPr>
        <p:spPr>
          <a:xfrm>
            <a:off x="2267033" y="5428443"/>
            <a:ext cx="126637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PK: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postId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741A8583-72F0-48A4-AAE4-2305B564D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332" y="2287998"/>
            <a:ext cx="375920" cy="375920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F1A9976B-A570-4FD6-AF42-756B87EC8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332" y="3946256"/>
            <a:ext cx="375920" cy="37592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FE9C4B8B-9F38-4476-BFC4-F8C4D85B5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332" y="4934732"/>
            <a:ext cx="375920" cy="375920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4BAFDBE5-1D51-4270-9668-4CD04F70D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332" y="4440494"/>
            <a:ext cx="375920" cy="375920"/>
          </a:xfrm>
          <a:prstGeom prst="rect">
            <a:avLst/>
          </a:prstGeom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3A9EFFE7-C7B2-4384-BB99-73964F6CE87A}"/>
              </a:ext>
            </a:extLst>
          </p:cNvPr>
          <p:cNvSpPr txBox="1">
            <a:spLocks/>
          </p:cNvSpPr>
          <p:nvPr/>
        </p:nvSpPr>
        <p:spPr>
          <a:xfrm>
            <a:off x="5045617" y="3068242"/>
            <a:ext cx="4797095" cy="3496342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  "id": "&lt;post-id&gt;",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  "type": "post",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  "</a:t>
            </a:r>
            <a:r>
              <a:rPr lang="en-US" sz="1600" dirty="0" err="1">
                <a:latin typeface="Consolas" panose="020B0609020204030204" pitchFamily="49" charset="0"/>
              </a:rPr>
              <a:t>postId</a:t>
            </a:r>
            <a:r>
              <a:rPr lang="en-US" sz="1600" dirty="0">
                <a:latin typeface="Consolas" panose="020B0609020204030204" pitchFamily="49" charset="0"/>
              </a:rPr>
              <a:t>": "&lt;post-id&gt;",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  "</a:t>
            </a:r>
            <a:r>
              <a:rPr lang="en-US" sz="1600" dirty="0" err="1">
                <a:latin typeface="Consolas" panose="020B0609020204030204" pitchFamily="49" charset="0"/>
              </a:rPr>
              <a:t>userId</a:t>
            </a:r>
            <a:r>
              <a:rPr lang="en-US" sz="1600" dirty="0">
                <a:latin typeface="Consolas" panose="020B0609020204030204" pitchFamily="49" charset="0"/>
              </a:rPr>
              <a:t>": "&lt;post-author-id&gt;",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latin typeface="Consolas" panose="020B0609020204030204" pitchFamily="49" charset="0"/>
              </a:rPr>
              <a:t>userUsername</a:t>
            </a:r>
            <a:r>
              <a:rPr lang="en-US" sz="1600" b="1" dirty="0">
                <a:latin typeface="Consolas" panose="020B0609020204030204" pitchFamily="49" charset="0"/>
              </a:rPr>
              <a:t>": "&lt;post-author-username&gt;"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  "title": "&lt;post-title&gt;",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  "content": "&lt;post-content&gt;",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latin typeface="Consolas" panose="020B0609020204030204" pitchFamily="49" charset="0"/>
              </a:rPr>
              <a:t>commentCount</a:t>
            </a:r>
            <a:r>
              <a:rPr lang="en-US" sz="1600" b="1" dirty="0">
                <a:latin typeface="Consolas" panose="020B0609020204030204" pitchFamily="49" charset="0"/>
              </a:rPr>
              <a:t>": &lt;number-of-comments&gt;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latin typeface="Consolas" panose="020B0609020204030204" pitchFamily="49" charset="0"/>
              </a:rPr>
              <a:t>likeCount</a:t>
            </a:r>
            <a:r>
              <a:rPr lang="en-US" sz="1600" b="1" dirty="0">
                <a:latin typeface="Consolas" panose="020B0609020204030204" pitchFamily="49" charset="0"/>
              </a:rPr>
              <a:t>": &lt;number-of-likes&gt;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  "</a:t>
            </a:r>
            <a:r>
              <a:rPr lang="en-US" sz="1600" dirty="0" err="1">
                <a:latin typeface="Consolas" panose="020B0609020204030204" pitchFamily="49" charset="0"/>
              </a:rPr>
              <a:t>creationDate</a:t>
            </a:r>
            <a:r>
              <a:rPr lang="en-US" sz="1600" dirty="0">
                <a:latin typeface="Consolas" panose="020B0609020204030204" pitchFamily="49" charset="0"/>
              </a:rPr>
              <a:t>": "&lt;post-creation-date&gt;"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05C41E-3B36-44A7-95F4-F3E566343971}"/>
              </a:ext>
            </a:extLst>
          </p:cNvPr>
          <p:cNvSpPr txBox="1">
            <a:spLocks/>
          </p:cNvSpPr>
          <p:nvPr/>
        </p:nvSpPr>
        <p:spPr>
          <a:xfrm>
            <a:off x="5045617" y="3511441"/>
            <a:ext cx="5178153" cy="260994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  "id": "&lt;comment-id&gt;",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  "type": "comment",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  "</a:t>
            </a:r>
            <a:r>
              <a:rPr lang="en-US" sz="1600" dirty="0" err="1">
                <a:latin typeface="Consolas" panose="020B0609020204030204" pitchFamily="49" charset="0"/>
              </a:rPr>
              <a:t>postId</a:t>
            </a:r>
            <a:r>
              <a:rPr lang="en-US" sz="1600" dirty="0">
                <a:latin typeface="Consolas" panose="020B0609020204030204" pitchFamily="49" charset="0"/>
              </a:rPr>
              <a:t>": "&lt;post-id&gt;",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  "</a:t>
            </a:r>
            <a:r>
              <a:rPr lang="en-US" sz="1600" dirty="0" err="1">
                <a:latin typeface="Consolas" panose="020B0609020204030204" pitchFamily="49" charset="0"/>
              </a:rPr>
              <a:t>userId</a:t>
            </a:r>
            <a:r>
              <a:rPr lang="en-US" sz="1600" dirty="0">
                <a:latin typeface="Consolas" panose="020B0609020204030204" pitchFamily="49" charset="0"/>
              </a:rPr>
              <a:t>": "&lt;comment-author-id&gt;",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latin typeface="Consolas" panose="020B0609020204030204" pitchFamily="49" charset="0"/>
              </a:rPr>
              <a:t>userUsername</a:t>
            </a:r>
            <a:r>
              <a:rPr lang="en-US" sz="1600" b="1" dirty="0">
                <a:latin typeface="Consolas" panose="020B0609020204030204" pitchFamily="49" charset="0"/>
              </a:rPr>
              <a:t>": "&lt;comment-author-username&gt;"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  "content": "&lt;comment-content&gt;",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  "</a:t>
            </a:r>
            <a:r>
              <a:rPr lang="en-US" sz="1600" dirty="0" err="1">
                <a:latin typeface="Consolas" panose="020B0609020204030204" pitchFamily="49" charset="0"/>
              </a:rPr>
              <a:t>creationDate</a:t>
            </a:r>
            <a:r>
              <a:rPr lang="en-US" sz="1600" dirty="0">
                <a:latin typeface="Consolas" panose="020B0609020204030204" pitchFamily="49" charset="0"/>
              </a:rPr>
              <a:t>": "&lt;comment-creation-date&gt;"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E0278D62-380D-4476-A11D-D483E1DCA50A}"/>
              </a:ext>
            </a:extLst>
          </p:cNvPr>
          <p:cNvSpPr txBox="1">
            <a:spLocks/>
          </p:cNvSpPr>
          <p:nvPr/>
        </p:nvSpPr>
        <p:spPr>
          <a:xfrm>
            <a:off x="5046638" y="3672222"/>
            <a:ext cx="4540788" cy="2314480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  "id": "&lt;like-id&gt;",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  "type": "like",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  "</a:t>
            </a:r>
            <a:r>
              <a:rPr lang="en-US" sz="1600" dirty="0" err="1">
                <a:latin typeface="Consolas" panose="020B0609020204030204" pitchFamily="49" charset="0"/>
              </a:rPr>
              <a:t>postId</a:t>
            </a:r>
            <a:r>
              <a:rPr lang="en-US" sz="1600" dirty="0">
                <a:latin typeface="Consolas" panose="020B0609020204030204" pitchFamily="49" charset="0"/>
              </a:rPr>
              <a:t>": "&lt;post-id&gt;",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  "</a:t>
            </a:r>
            <a:r>
              <a:rPr lang="en-US" sz="1600" dirty="0" err="1">
                <a:latin typeface="Consolas" panose="020B0609020204030204" pitchFamily="49" charset="0"/>
              </a:rPr>
              <a:t>userId</a:t>
            </a:r>
            <a:r>
              <a:rPr lang="en-US" sz="1600" dirty="0">
                <a:latin typeface="Consolas" panose="020B0609020204030204" pitchFamily="49" charset="0"/>
              </a:rPr>
              <a:t>": "&lt;liker-id&gt;",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latin typeface="Consolas" panose="020B0609020204030204" pitchFamily="49" charset="0"/>
              </a:rPr>
              <a:t>userUsername</a:t>
            </a:r>
            <a:r>
              <a:rPr lang="en-US" sz="1600" b="1" dirty="0">
                <a:latin typeface="Consolas" panose="020B0609020204030204" pitchFamily="49" charset="0"/>
              </a:rPr>
              <a:t>": "&lt;liker-username&gt;"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  "</a:t>
            </a:r>
            <a:r>
              <a:rPr lang="en-US" sz="1600" dirty="0" err="1">
                <a:latin typeface="Consolas" panose="020B0609020204030204" pitchFamily="49" charset="0"/>
              </a:rPr>
              <a:t>creationDate</a:t>
            </a:r>
            <a:r>
              <a:rPr lang="en-US" sz="1600" dirty="0">
                <a:latin typeface="Consolas" panose="020B0609020204030204" pitchFamily="49" charset="0"/>
              </a:rPr>
              <a:t>": "&lt;like-creation-date&gt;"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99F58A-74A4-4CAC-9B9B-F0153DF85679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051252" y="5122692"/>
            <a:ext cx="994365" cy="0"/>
          </a:xfrm>
          <a:prstGeom prst="line">
            <a:avLst/>
          </a:prstGeom>
          <a:ln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EC6D37-742A-4300-B08B-3224E9B32209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051252" y="4628454"/>
            <a:ext cx="994365" cy="0"/>
          </a:xfrm>
          <a:prstGeom prst="line">
            <a:avLst/>
          </a:prstGeom>
          <a:ln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2E9008B-AC21-4207-9382-9E947935840E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51252" y="4134216"/>
            <a:ext cx="995386" cy="0"/>
          </a:xfrm>
          <a:prstGeom prst="line">
            <a:avLst/>
          </a:prstGeom>
          <a:ln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2187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F417F-FE03-45DE-8CBA-1C7B4232B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1107996"/>
          </a:xfrm>
        </p:spPr>
        <p:txBody>
          <a:bodyPr/>
          <a:lstStyle/>
          <a:p>
            <a:r>
              <a:rPr lang="en-US" dirty="0" err="1"/>
              <a:t>Denormalizing</a:t>
            </a:r>
            <a:r>
              <a:rPr lang="en-US" dirty="0"/>
              <a:t> within the same logical partition with stored procedures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49FA2F-844F-4588-B9BC-376FB2118E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0868" y="2019300"/>
            <a:ext cx="11018520" cy="2391424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/>
              <a:t>Written in </a:t>
            </a:r>
            <a:r>
              <a:rPr lang="en-US" dirty="0" err="1"/>
              <a:t>Javascript</a:t>
            </a:r>
            <a:endParaRPr lang="en-US" dirty="0"/>
          </a:p>
          <a:p>
            <a:pPr>
              <a:lnSpc>
                <a:spcPct val="95000"/>
              </a:lnSpc>
            </a:pPr>
            <a:endParaRPr lang="en-US" dirty="0"/>
          </a:p>
          <a:p>
            <a:pPr>
              <a:lnSpc>
                <a:spcPct val="95000"/>
              </a:lnSpc>
            </a:pPr>
            <a:r>
              <a:rPr lang="en-US" dirty="0"/>
              <a:t>Scoped to a single logical partition</a:t>
            </a:r>
          </a:p>
          <a:p>
            <a:pPr>
              <a:lnSpc>
                <a:spcPct val="95000"/>
              </a:lnSpc>
            </a:pPr>
            <a:endParaRPr lang="en-US" dirty="0"/>
          </a:p>
          <a:p>
            <a:pPr>
              <a:lnSpc>
                <a:spcPct val="95000"/>
              </a:lnSpc>
            </a:pPr>
            <a:r>
              <a:rPr lang="en-US" dirty="0"/>
              <a:t>Executed as atomic transactions</a:t>
            </a:r>
          </a:p>
        </p:txBody>
      </p:sp>
    </p:spTree>
    <p:extLst>
      <p:ext uri="{BB962C8B-B14F-4D97-AF65-F5344CB8AC3E}">
        <p14:creationId xmlns:p14="http://schemas.microsoft.com/office/powerpoint/2010/main" val="1748395795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69F708BB-5F66-4B0A-945C-C1C215868EDA}"/>
              </a:ext>
            </a:extLst>
          </p:cNvPr>
          <p:cNvSpPr/>
          <p:nvPr/>
        </p:nvSpPr>
        <p:spPr bwMode="auto">
          <a:xfrm>
            <a:off x="5952271" y="1147073"/>
            <a:ext cx="1877279" cy="330114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B01E27C-4567-44BC-9AC5-57E0CC9D36B6}"/>
              </a:ext>
            </a:extLst>
          </p:cNvPr>
          <p:cNvSpPr/>
          <p:nvPr/>
        </p:nvSpPr>
        <p:spPr bwMode="auto">
          <a:xfrm>
            <a:off x="3399571" y="4397833"/>
            <a:ext cx="5627015" cy="859922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0E96B8E-E1B7-473E-967B-76D18785CFD6}"/>
              </a:ext>
            </a:extLst>
          </p:cNvPr>
          <p:cNvSpPr/>
          <p:nvPr/>
        </p:nvSpPr>
        <p:spPr bwMode="auto">
          <a:xfrm>
            <a:off x="3399571" y="2963010"/>
            <a:ext cx="5627015" cy="859922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98F6520-0EDA-43B6-80CA-797BF169E2EF}"/>
              </a:ext>
            </a:extLst>
          </p:cNvPr>
          <p:cNvSpPr/>
          <p:nvPr/>
        </p:nvSpPr>
        <p:spPr bwMode="auto">
          <a:xfrm>
            <a:off x="3399571" y="2621744"/>
            <a:ext cx="5627015" cy="34126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2DA0A2-36CA-4595-9E35-65785FBD9849}"/>
              </a:ext>
            </a:extLst>
          </p:cNvPr>
          <p:cNvSpPr/>
          <p:nvPr/>
        </p:nvSpPr>
        <p:spPr bwMode="auto">
          <a:xfrm>
            <a:off x="3399571" y="1756841"/>
            <a:ext cx="5627015" cy="59900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6A218-4021-4366-955F-0BBF925F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comment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85812-D247-4E19-A42C-AF90F7D6271D}"/>
              </a:ext>
            </a:extLst>
          </p:cNvPr>
          <p:cNvSpPr txBox="1">
            <a:spLocks/>
          </p:cNvSpPr>
          <p:nvPr/>
        </p:nvSpPr>
        <p:spPr>
          <a:xfrm>
            <a:off x="-32132" y="1197372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C1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F2ECFBB-ED75-46D6-B261-170115B9E677}"/>
              </a:ext>
            </a:extLst>
          </p:cNvPr>
          <p:cNvSpPr txBox="1">
            <a:spLocks/>
          </p:cNvSpPr>
          <p:nvPr/>
        </p:nvSpPr>
        <p:spPr>
          <a:xfrm>
            <a:off x="-32132" y="175137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Q1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7102188-C62A-4A92-B53B-011B2A450253}"/>
              </a:ext>
            </a:extLst>
          </p:cNvPr>
          <p:cNvSpPr txBox="1">
            <a:spLocks/>
          </p:cNvSpPr>
          <p:nvPr/>
        </p:nvSpPr>
        <p:spPr>
          <a:xfrm>
            <a:off x="-32132" y="2305368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C2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432048F-0B17-4159-80AB-AEEDE378A339}"/>
              </a:ext>
            </a:extLst>
          </p:cNvPr>
          <p:cNvSpPr txBox="1">
            <a:spLocks/>
          </p:cNvSpPr>
          <p:nvPr/>
        </p:nvSpPr>
        <p:spPr>
          <a:xfrm>
            <a:off x="-32132" y="2859684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Q2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35DCE73-F9A6-4CDA-B12E-CEECBF08D151}"/>
              </a:ext>
            </a:extLst>
          </p:cNvPr>
          <p:cNvSpPr txBox="1">
            <a:spLocks/>
          </p:cNvSpPr>
          <p:nvPr/>
        </p:nvSpPr>
        <p:spPr>
          <a:xfrm>
            <a:off x="-32132" y="3413364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Q3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4E38ABF-44B8-4ECC-85F2-C0776BDFC091}"/>
              </a:ext>
            </a:extLst>
          </p:cNvPr>
          <p:cNvSpPr txBox="1">
            <a:spLocks/>
          </p:cNvSpPr>
          <p:nvPr/>
        </p:nvSpPr>
        <p:spPr>
          <a:xfrm>
            <a:off x="-32132" y="3967362"/>
            <a:ext cx="689357" cy="5539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C3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84BBBE5-1C46-4260-881F-3730520A96B9}"/>
              </a:ext>
            </a:extLst>
          </p:cNvPr>
          <p:cNvSpPr txBox="1">
            <a:spLocks/>
          </p:cNvSpPr>
          <p:nvPr/>
        </p:nvSpPr>
        <p:spPr>
          <a:xfrm>
            <a:off x="-32132" y="507504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C4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A851348-10D2-44F4-8780-3D8ACAC9FD72}"/>
              </a:ext>
            </a:extLst>
          </p:cNvPr>
          <p:cNvSpPr txBox="1">
            <a:spLocks/>
          </p:cNvSpPr>
          <p:nvPr/>
        </p:nvSpPr>
        <p:spPr>
          <a:xfrm>
            <a:off x="-32132" y="562872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Q5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EFA2082-68EB-4ABD-AF23-5CA0F1F5E6E2}"/>
              </a:ext>
            </a:extLst>
          </p:cNvPr>
          <p:cNvSpPr txBox="1">
            <a:spLocks/>
          </p:cNvSpPr>
          <p:nvPr/>
        </p:nvSpPr>
        <p:spPr>
          <a:xfrm>
            <a:off x="-32132" y="4521042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Q4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36F2C0D-A660-420D-A3BB-E11E5A1DC518}"/>
              </a:ext>
            </a:extLst>
          </p:cNvPr>
          <p:cNvSpPr txBox="1">
            <a:spLocks/>
          </p:cNvSpPr>
          <p:nvPr/>
        </p:nvSpPr>
        <p:spPr>
          <a:xfrm>
            <a:off x="-32132" y="618240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Q6</a:t>
            </a: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CD51294-D741-4AC1-8F36-AB32D20A4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78" y="2895678"/>
            <a:ext cx="1066643" cy="1066643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B7D015D6-899D-4194-8A73-C9BC898C4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306" y="1961917"/>
            <a:ext cx="1468438" cy="146843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20CF0F4-F0BE-46FE-A958-1AB2C8EC6026}"/>
              </a:ext>
            </a:extLst>
          </p:cNvPr>
          <p:cNvSpPr txBox="1"/>
          <p:nvPr/>
        </p:nvSpPr>
        <p:spPr>
          <a:xfrm>
            <a:off x="11022508" y="2691844"/>
            <a:ext cx="59003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78DDC5-C0E1-4E39-9B89-B71B9A1CC541}"/>
              </a:ext>
            </a:extLst>
          </p:cNvPr>
          <p:cNvSpPr txBox="1"/>
          <p:nvPr/>
        </p:nvSpPr>
        <p:spPr>
          <a:xfrm>
            <a:off x="10966466" y="3491833"/>
            <a:ext cx="70211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PK: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id</a:t>
            </a:r>
          </a:p>
        </p:txBody>
      </p:sp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B00D4959-3298-4EA5-8683-87674B1D2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306" y="4160282"/>
            <a:ext cx="1468438" cy="146843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C3ADA0B-3F2D-4167-AA6D-FA0C1A28E645}"/>
              </a:ext>
            </a:extLst>
          </p:cNvPr>
          <p:cNvSpPr txBox="1"/>
          <p:nvPr/>
        </p:nvSpPr>
        <p:spPr>
          <a:xfrm>
            <a:off x="11022508" y="4890209"/>
            <a:ext cx="60593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3A9F57-AFD1-48AB-93D7-3DCF8943F50F}"/>
              </a:ext>
            </a:extLst>
          </p:cNvPr>
          <p:cNvSpPr txBox="1"/>
          <p:nvPr/>
        </p:nvSpPr>
        <p:spPr>
          <a:xfrm>
            <a:off x="10692289" y="5690198"/>
            <a:ext cx="126637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PK: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postId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D07021E-6757-4831-90DD-34F2FF5B1AF6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702357" y="3428999"/>
            <a:ext cx="3880949" cy="1465502"/>
          </a:xfrm>
          <a:prstGeom prst="bentConnector3">
            <a:avLst/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82E79DBA-8D35-4AD5-A747-002FD2064C33}"/>
              </a:ext>
            </a:extLst>
          </p:cNvPr>
          <p:cNvSpPr txBox="1">
            <a:spLocks/>
          </p:cNvSpPr>
          <p:nvPr/>
        </p:nvSpPr>
        <p:spPr>
          <a:xfrm>
            <a:off x="3399571" y="1149681"/>
            <a:ext cx="5627015" cy="5625280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function </a:t>
            </a:r>
            <a:r>
              <a:rPr lang="en-US" sz="1600" dirty="0" err="1">
                <a:latin typeface="Consolas" panose="020B0609020204030204" pitchFamily="49" charset="0"/>
              </a:rPr>
              <a:t>createComment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postId</a:t>
            </a:r>
            <a:r>
              <a:rPr lang="en-US" sz="1600" dirty="0">
                <a:latin typeface="Consolas" panose="020B0609020204030204" pitchFamily="49" charset="0"/>
              </a:rPr>
              <a:t>, comment)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var collection = </a:t>
            </a:r>
            <a:r>
              <a:rPr lang="en-US" sz="1600" dirty="0" err="1">
                <a:latin typeface="Consolas" panose="020B0609020204030204" pitchFamily="49" charset="0"/>
              </a:rPr>
              <a:t>getContext</a:t>
            </a:r>
            <a:r>
              <a:rPr lang="en-US" sz="1600" dirty="0">
                <a:latin typeface="Consolas" panose="020B0609020204030204" pitchFamily="49" charset="0"/>
              </a:rPr>
              <a:t>().</a:t>
            </a:r>
            <a:r>
              <a:rPr lang="en-US" sz="1600" dirty="0" err="1">
                <a:latin typeface="Consolas" panose="020B0609020204030204" pitchFamily="49" charset="0"/>
              </a:rPr>
              <a:t>getCollection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collection.readDocument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`${</a:t>
            </a:r>
            <a:r>
              <a:rPr lang="en-US" sz="1600" dirty="0" err="1">
                <a:latin typeface="Consolas" panose="020B0609020204030204" pitchFamily="49" charset="0"/>
              </a:rPr>
              <a:t>collection.getAltLink</a:t>
            </a:r>
            <a:r>
              <a:rPr lang="en-US" sz="1600" dirty="0">
                <a:latin typeface="Consolas" panose="020B0609020204030204" pitchFamily="49" charset="0"/>
              </a:rPr>
              <a:t>()}/docs/${</a:t>
            </a:r>
            <a:r>
              <a:rPr lang="en-US" sz="1600" dirty="0" err="1">
                <a:latin typeface="Consolas" panose="020B0609020204030204" pitchFamily="49" charset="0"/>
              </a:rPr>
              <a:t>postId</a:t>
            </a:r>
            <a:r>
              <a:rPr lang="en-US" sz="1600" dirty="0">
                <a:latin typeface="Consolas" panose="020B0609020204030204" pitchFamily="49" charset="0"/>
              </a:rPr>
              <a:t>}`,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function (err, post)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post.commentCount</a:t>
            </a:r>
            <a:r>
              <a:rPr lang="en-US" sz="1600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collection.replaceDocument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post._self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post,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function (err)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</a:t>
            </a:r>
            <a:r>
              <a:rPr lang="en-US" sz="1600" dirty="0" err="1">
                <a:latin typeface="Consolas" panose="020B0609020204030204" pitchFamily="49" charset="0"/>
              </a:rPr>
              <a:t>comment.postId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postId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</a:t>
            </a:r>
            <a:r>
              <a:rPr lang="en-US" sz="1600" dirty="0" err="1">
                <a:latin typeface="Consolas" panose="020B0609020204030204" pitchFamily="49" charset="0"/>
              </a:rPr>
              <a:t>collection.createDocument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latin typeface="Consolas" panose="020B0609020204030204" pitchFamily="49" charset="0"/>
              </a:rPr>
              <a:t>collection.getSelfLink</a:t>
            </a:r>
            <a:r>
              <a:rPr lang="en-US" sz="1600" dirty="0"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comment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77375434-2707-4362-AA6C-968968AE741A}"/>
              </a:ext>
            </a:extLst>
          </p:cNvPr>
          <p:cNvCxnSpPr>
            <a:cxnSpLocks/>
            <a:stCxn id="45" idx="3"/>
            <a:endCxn id="34" idx="2"/>
          </p:cNvCxnSpPr>
          <p:nvPr/>
        </p:nvCxnSpPr>
        <p:spPr>
          <a:xfrm>
            <a:off x="9026586" y="3962321"/>
            <a:ext cx="1338350" cy="1053029"/>
          </a:xfrm>
          <a:prstGeom prst="bentConnector3">
            <a:avLst/>
          </a:prstGeom>
          <a:ln w="571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5CB9BB1-0FF4-4072-A4B6-7601013FEAF2}"/>
              </a:ext>
            </a:extLst>
          </p:cNvPr>
          <p:cNvGrpSpPr/>
          <p:nvPr/>
        </p:nvGrpSpPr>
        <p:grpSpPr>
          <a:xfrm>
            <a:off x="10364936" y="4738351"/>
            <a:ext cx="553998" cy="553998"/>
            <a:chOff x="9424372" y="5720976"/>
            <a:chExt cx="553998" cy="553998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4632D15-E45D-43A0-936A-E69E7DA66B8E}"/>
                </a:ext>
              </a:extLst>
            </p:cNvPr>
            <p:cNvSpPr/>
            <p:nvPr/>
          </p:nvSpPr>
          <p:spPr bwMode="auto">
            <a:xfrm>
              <a:off x="9424372" y="5720976"/>
              <a:ext cx="553998" cy="553998"/>
            </a:xfrm>
            <a:prstGeom prst="ellips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:a16="http://schemas.microsoft.com/office/drawing/2014/main" id="{09E1DD96-A686-4994-8A5D-E826CC0B7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04470" y="5798797"/>
              <a:ext cx="398355" cy="3983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26376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1" grpId="0" animBg="1"/>
      <p:bldP spid="50" grpId="0" animBg="1"/>
      <p:bldP spid="50" grpId="1" animBg="1"/>
      <p:bldP spid="49" grpId="0" animBg="1"/>
      <p:bldP spid="49" grpId="1" animBg="1"/>
      <p:bldP spid="48" grpId="0" animBg="1"/>
      <p:bldP spid="48" grpId="1" animBg="1"/>
      <p:bldP spid="4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D06AB-B0ED-40D5-A3B5-DB90186B3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1107996"/>
          </a:xfrm>
        </p:spPr>
        <p:txBody>
          <a:bodyPr/>
          <a:lstStyle/>
          <a:p>
            <a:r>
              <a:rPr lang="en-US" dirty="0" err="1"/>
              <a:t>Denormalizing</a:t>
            </a:r>
            <a:r>
              <a:rPr lang="en-US" dirty="0"/>
              <a:t> across logical partitions and containers with the change feed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B702A0B0-8557-47FB-9CA6-F69E97A4C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781" y="2107486"/>
            <a:ext cx="1468438" cy="14684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6212ED-49A7-4160-8C36-D1CB062A1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8100000">
            <a:off x="5704264" y="3584092"/>
            <a:ext cx="783471" cy="78347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FF73E3E-2E07-4E50-BE9D-09FFC666904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20296" r="35072" b="-5359"/>
          <a:stretch/>
        </p:blipFill>
        <p:spPr>
          <a:xfrm>
            <a:off x="6330020" y="5120640"/>
            <a:ext cx="1280160" cy="1280160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3B53B451-E2E1-4AF7-8ADA-EBE3219A7E9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" t="26585" r="59198" b="25416"/>
          <a:stretch/>
        </p:blipFill>
        <p:spPr>
          <a:xfrm>
            <a:off x="4473554" y="5166358"/>
            <a:ext cx="1450849" cy="1280161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384C485-1481-4F43-8A7E-A0982E632D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3877" y="4302301"/>
            <a:ext cx="544243" cy="54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00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repeatCount="6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47" presetClass="entr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6174FF-EA4B-4B8B-A55F-4D8DE9A0F5F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833592" y="3848408"/>
            <a:ext cx="12704" cy="810680"/>
          </a:xfrm>
          <a:prstGeom prst="straightConnector1">
            <a:avLst/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DBF271A-D29B-4260-AEB0-BACB7AF88946}"/>
              </a:ext>
            </a:extLst>
          </p:cNvPr>
          <p:cNvSpPr/>
          <p:nvPr/>
        </p:nvSpPr>
        <p:spPr bwMode="auto">
          <a:xfrm>
            <a:off x="8253412" y="1930322"/>
            <a:ext cx="1990725" cy="330114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46F545-4A9E-4E6A-8033-E4E5CA1F7E1E}"/>
              </a:ext>
            </a:extLst>
          </p:cNvPr>
          <p:cNvSpPr/>
          <p:nvPr/>
        </p:nvSpPr>
        <p:spPr bwMode="auto">
          <a:xfrm>
            <a:off x="5594954" y="4290060"/>
            <a:ext cx="5907050" cy="29375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A7130D-EDAC-40EF-9BF6-5132C50CCDCE}"/>
              </a:ext>
            </a:extLst>
          </p:cNvPr>
          <p:cNvSpPr/>
          <p:nvPr/>
        </p:nvSpPr>
        <p:spPr bwMode="auto">
          <a:xfrm>
            <a:off x="5594954" y="4583819"/>
            <a:ext cx="5907050" cy="861373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20E6B9-47D4-4AD2-AB24-89EA9887C2B4}"/>
              </a:ext>
            </a:extLst>
          </p:cNvPr>
          <p:cNvSpPr/>
          <p:nvPr/>
        </p:nvSpPr>
        <p:spPr bwMode="auto">
          <a:xfrm>
            <a:off x="5594954" y="2567621"/>
            <a:ext cx="5907050" cy="861373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D06AB-B0ED-40D5-A3B5-DB90186B3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1107996"/>
          </a:xfrm>
        </p:spPr>
        <p:txBody>
          <a:bodyPr/>
          <a:lstStyle/>
          <a:p>
            <a:r>
              <a:rPr lang="en-US" dirty="0" err="1"/>
              <a:t>Denormalizing</a:t>
            </a:r>
            <a:r>
              <a:rPr lang="en-US" dirty="0"/>
              <a:t> across logical partitions and containers with the change feed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6212ED-49A7-4160-8C36-D1CB062A1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8100000">
            <a:off x="2454565" y="3260426"/>
            <a:ext cx="783471" cy="7834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1D83E5-38AE-4C72-A906-0AFB21FE35E7}"/>
              </a:ext>
            </a:extLst>
          </p:cNvPr>
          <p:cNvSpPr txBox="1"/>
          <p:nvPr/>
        </p:nvSpPr>
        <p:spPr>
          <a:xfrm>
            <a:off x="2551283" y="2488683"/>
            <a:ext cx="59003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users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81C947C0-D70B-46DA-93F0-5BE1FCD61F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082" y="5037410"/>
            <a:ext cx="1468438" cy="14684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702382-C072-4F95-8EAD-293B75FC3B63}"/>
              </a:ext>
            </a:extLst>
          </p:cNvPr>
          <p:cNvSpPr txBox="1"/>
          <p:nvPr/>
        </p:nvSpPr>
        <p:spPr>
          <a:xfrm>
            <a:off x="2551284" y="5767337"/>
            <a:ext cx="60593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5D7AC06-85AF-4782-A57C-56177E072F6A}"/>
              </a:ext>
            </a:extLst>
          </p:cNvPr>
          <p:cNvSpPr txBox="1">
            <a:spLocks/>
          </p:cNvSpPr>
          <p:nvPr/>
        </p:nvSpPr>
        <p:spPr>
          <a:xfrm>
            <a:off x="5594958" y="1930322"/>
            <a:ext cx="5907050" cy="4470478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function </a:t>
            </a:r>
            <a:r>
              <a:rPr lang="en-US" sz="1600" dirty="0" err="1">
                <a:latin typeface="Consolas" panose="020B0609020204030204" pitchFamily="49" charset="0"/>
              </a:rPr>
              <a:t>updateUsername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userId</a:t>
            </a:r>
            <a:r>
              <a:rPr lang="en-US" sz="1600" dirty="0">
                <a:latin typeface="Consolas" panose="020B0609020204030204" pitchFamily="49" charset="0"/>
              </a:rPr>
              <a:t>, username)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var collection = </a:t>
            </a:r>
            <a:r>
              <a:rPr lang="en-US" sz="1600" dirty="0" err="1">
                <a:latin typeface="Consolas" panose="020B0609020204030204" pitchFamily="49" charset="0"/>
              </a:rPr>
              <a:t>getContext</a:t>
            </a:r>
            <a:r>
              <a:rPr lang="en-US" sz="1600" dirty="0">
                <a:latin typeface="Consolas" panose="020B0609020204030204" pitchFamily="49" charset="0"/>
              </a:rPr>
              <a:t>().</a:t>
            </a:r>
            <a:r>
              <a:rPr lang="en-US" sz="1600" dirty="0" err="1">
                <a:latin typeface="Consolas" panose="020B0609020204030204" pitchFamily="49" charset="0"/>
              </a:rPr>
              <a:t>getCollection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collection.queryDocuments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collection.getSelfLink</a:t>
            </a:r>
            <a:r>
              <a:rPr lang="en-US" sz="1600" dirty="0"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`SELECT * FROM p WHERE </a:t>
            </a:r>
            <a:r>
              <a:rPr lang="en-US" sz="1600" dirty="0" err="1">
                <a:latin typeface="Consolas" panose="020B0609020204030204" pitchFamily="49" charset="0"/>
              </a:rPr>
              <a:t>p.userId</a:t>
            </a:r>
            <a:r>
              <a:rPr lang="en-US" sz="1600" dirty="0">
                <a:latin typeface="Consolas" panose="020B0609020204030204" pitchFamily="49" charset="0"/>
              </a:rPr>
              <a:t> = '${</a:t>
            </a:r>
            <a:r>
              <a:rPr lang="en-US" sz="1600" dirty="0" err="1">
                <a:latin typeface="Consolas" panose="020B0609020204030204" pitchFamily="49" charset="0"/>
              </a:rPr>
              <a:t>userId</a:t>
            </a:r>
            <a:r>
              <a:rPr lang="en-US" sz="1600" dirty="0">
                <a:latin typeface="Consolas" panose="020B0609020204030204" pitchFamily="49" charset="0"/>
              </a:rPr>
              <a:t>}'`,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function (err, results)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for (var i in results)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var doc = results[i];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doc.userUsername</a:t>
            </a:r>
            <a:r>
              <a:rPr lang="en-US" sz="1600" dirty="0">
                <a:latin typeface="Consolas" panose="020B0609020204030204" pitchFamily="49" charset="0"/>
              </a:rPr>
              <a:t> = username;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collection.replaceDocument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</a:t>
            </a:r>
            <a:r>
              <a:rPr lang="en-US" sz="1600" dirty="0" err="1">
                <a:latin typeface="Consolas" panose="020B0609020204030204" pitchFamily="49" charset="0"/>
              </a:rPr>
              <a:t>collection.getSelfLink</a:t>
            </a:r>
            <a:r>
              <a:rPr lang="en-US" sz="1600" dirty="0"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doc);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C10826-4E6C-4DCA-AD68-73D6308C3218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3123295" y="4936086"/>
            <a:ext cx="2471659" cy="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940816-3585-4C88-B4E2-448FC2EC4EF7}"/>
              </a:ext>
            </a:extLst>
          </p:cNvPr>
          <p:cNvGrpSpPr/>
          <p:nvPr/>
        </p:nvGrpSpPr>
        <p:grpSpPr>
          <a:xfrm>
            <a:off x="2569297" y="4659088"/>
            <a:ext cx="553998" cy="553998"/>
            <a:chOff x="9424372" y="5720976"/>
            <a:chExt cx="553998" cy="55399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A8B1BA8-5148-492A-A8AE-F5F85C8872A9}"/>
                </a:ext>
              </a:extLst>
            </p:cNvPr>
            <p:cNvSpPr/>
            <p:nvPr/>
          </p:nvSpPr>
          <p:spPr bwMode="auto">
            <a:xfrm>
              <a:off x="9424372" y="5720976"/>
              <a:ext cx="553998" cy="553998"/>
            </a:xfrm>
            <a:prstGeom prst="ellips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0EBF13E7-3116-468E-9EC5-95A962641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04470" y="5798797"/>
              <a:ext cx="398355" cy="398355"/>
            </a:xfrm>
            <a:prstGeom prst="rect">
              <a:avLst/>
            </a:prstGeom>
          </p:spPr>
        </p:pic>
      </p:grp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E256D760-0C86-4F14-BF49-2F87E23EFD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078" y="1768597"/>
            <a:ext cx="1468438" cy="146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33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5" grpId="0" animBg="1"/>
      <p:bldP spid="25" grpId="1" animBg="1"/>
      <p:bldP spid="26" grpId="0" animBg="1"/>
      <p:bldP spid="24" grpId="0" animBg="1"/>
      <p:bldP spid="24" grpId="1" animBg="1"/>
      <p:bldP spid="7" grpId="0"/>
      <p:bldP spid="11" grpId="0"/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013F5B17-B870-4236-9AEB-1272C83A9990}"/>
              </a:ext>
            </a:extLst>
          </p:cNvPr>
          <p:cNvSpPr/>
          <p:nvPr/>
        </p:nvSpPr>
        <p:spPr bwMode="auto">
          <a:xfrm>
            <a:off x="10616744" y="5671596"/>
            <a:ext cx="1435000" cy="336312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2140D20-117E-4782-9756-BB7BE4645F7F}"/>
              </a:ext>
            </a:extLst>
          </p:cNvPr>
          <p:cNvSpPr/>
          <p:nvPr/>
        </p:nvSpPr>
        <p:spPr bwMode="auto">
          <a:xfrm>
            <a:off x="1317484" y="1659709"/>
            <a:ext cx="4966577" cy="532499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6A218-4021-4366-955F-0BBF925F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a post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85812-D247-4E19-A42C-AF90F7D6271D}"/>
              </a:ext>
            </a:extLst>
          </p:cNvPr>
          <p:cNvSpPr txBox="1">
            <a:spLocks/>
          </p:cNvSpPr>
          <p:nvPr/>
        </p:nvSpPr>
        <p:spPr>
          <a:xfrm>
            <a:off x="-32132" y="1197372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C1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F2ECFBB-ED75-46D6-B261-170115B9E677}"/>
              </a:ext>
            </a:extLst>
          </p:cNvPr>
          <p:cNvSpPr txBox="1">
            <a:spLocks/>
          </p:cNvSpPr>
          <p:nvPr/>
        </p:nvSpPr>
        <p:spPr>
          <a:xfrm>
            <a:off x="-32132" y="175137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Q1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7102188-C62A-4A92-B53B-011B2A450253}"/>
              </a:ext>
            </a:extLst>
          </p:cNvPr>
          <p:cNvSpPr txBox="1">
            <a:spLocks/>
          </p:cNvSpPr>
          <p:nvPr/>
        </p:nvSpPr>
        <p:spPr>
          <a:xfrm>
            <a:off x="-32132" y="2305368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C2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432048F-0B17-4159-80AB-AEEDE378A339}"/>
              </a:ext>
            </a:extLst>
          </p:cNvPr>
          <p:cNvSpPr txBox="1">
            <a:spLocks/>
          </p:cNvSpPr>
          <p:nvPr/>
        </p:nvSpPr>
        <p:spPr>
          <a:xfrm>
            <a:off x="-32132" y="2859684"/>
            <a:ext cx="689357" cy="5539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Q2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35DCE73-F9A6-4CDA-B12E-CEECBF08D151}"/>
              </a:ext>
            </a:extLst>
          </p:cNvPr>
          <p:cNvSpPr txBox="1">
            <a:spLocks/>
          </p:cNvSpPr>
          <p:nvPr/>
        </p:nvSpPr>
        <p:spPr>
          <a:xfrm>
            <a:off x="-32132" y="3413364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Q3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4E38ABF-44B8-4ECC-85F2-C0776BDFC091}"/>
              </a:ext>
            </a:extLst>
          </p:cNvPr>
          <p:cNvSpPr txBox="1">
            <a:spLocks/>
          </p:cNvSpPr>
          <p:nvPr/>
        </p:nvSpPr>
        <p:spPr>
          <a:xfrm>
            <a:off x="-32132" y="3967362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C3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84BBBE5-1C46-4260-881F-3730520A96B9}"/>
              </a:ext>
            </a:extLst>
          </p:cNvPr>
          <p:cNvSpPr txBox="1">
            <a:spLocks/>
          </p:cNvSpPr>
          <p:nvPr/>
        </p:nvSpPr>
        <p:spPr>
          <a:xfrm>
            <a:off x="-32132" y="507504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C4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A851348-10D2-44F4-8780-3D8ACAC9FD72}"/>
              </a:ext>
            </a:extLst>
          </p:cNvPr>
          <p:cNvSpPr txBox="1">
            <a:spLocks/>
          </p:cNvSpPr>
          <p:nvPr/>
        </p:nvSpPr>
        <p:spPr>
          <a:xfrm>
            <a:off x="-32132" y="562872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Q5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EFA2082-68EB-4ABD-AF23-5CA0F1F5E6E2}"/>
              </a:ext>
            </a:extLst>
          </p:cNvPr>
          <p:cNvSpPr txBox="1">
            <a:spLocks/>
          </p:cNvSpPr>
          <p:nvPr/>
        </p:nvSpPr>
        <p:spPr>
          <a:xfrm>
            <a:off x="-32132" y="4521042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Q4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36F2C0D-A660-420D-A3BB-E11E5A1DC518}"/>
              </a:ext>
            </a:extLst>
          </p:cNvPr>
          <p:cNvSpPr txBox="1">
            <a:spLocks/>
          </p:cNvSpPr>
          <p:nvPr/>
        </p:nvSpPr>
        <p:spPr>
          <a:xfrm>
            <a:off x="-32132" y="618240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Q6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AB89BAC-48A8-413E-8945-204C5F2C733A}"/>
              </a:ext>
            </a:extLst>
          </p:cNvPr>
          <p:cNvGrpSpPr/>
          <p:nvPr/>
        </p:nvGrpSpPr>
        <p:grpSpPr>
          <a:xfrm>
            <a:off x="517824" y="1266946"/>
            <a:ext cx="414850" cy="414850"/>
            <a:chOff x="4201618" y="2305368"/>
            <a:chExt cx="414850" cy="41485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6ADE6DA-70D2-4368-BFEA-440BE4FDCFAD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10C8C32-E7A4-495C-AEC3-AD0EB269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140A522-6358-47EF-A78E-7F7D2AF31E85}"/>
              </a:ext>
            </a:extLst>
          </p:cNvPr>
          <p:cNvSpPr txBox="1">
            <a:spLocks/>
          </p:cNvSpPr>
          <p:nvPr/>
        </p:nvSpPr>
        <p:spPr>
          <a:xfrm>
            <a:off x="1317489" y="1249682"/>
            <a:ext cx="4966579" cy="1376784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SELECT * FROM p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WHERE </a:t>
            </a:r>
            <a:r>
              <a:rPr lang="en-US" sz="2400" dirty="0" err="1">
                <a:latin typeface="Consolas" panose="020B0609020204030204" pitchFamily="49" charset="0"/>
              </a:rPr>
              <a:t>p.postId</a:t>
            </a:r>
            <a:r>
              <a:rPr lang="en-US" sz="2400" dirty="0">
                <a:latin typeface="Consolas" panose="020B0609020204030204" pitchFamily="49" charset="0"/>
              </a:rPr>
              <a:t> = '&lt;post-id&gt;'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AND </a:t>
            </a:r>
            <a:r>
              <a:rPr lang="en-US" sz="2400" dirty="0" err="1">
                <a:latin typeface="Consolas" panose="020B0609020204030204" pitchFamily="49" charset="0"/>
              </a:rPr>
              <a:t>p.type</a:t>
            </a:r>
            <a:r>
              <a:rPr lang="en-US" sz="2400" dirty="0">
                <a:latin typeface="Consolas" panose="020B0609020204030204" pitchFamily="49" charset="0"/>
              </a:rPr>
              <a:t> = 'post'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0559CAC9-523A-46F7-AFA2-6A25B9030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306" y="1961917"/>
            <a:ext cx="1468438" cy="146843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F5D120F-FF36-49F3-937B-88A608A47C4E}"/>
              </a:ext>
            </a:extLst>
          </p:cNvPr>
          <p:cNvSpPr txBox="1"/>
          <p:nvPr/>
        </p:nvSpPr>
        <p:spPr>
          <a:xfrm>
            <a:off x="11022508" y="2691844"/>
            <a:ext cx="59003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484E82-02BC-411F-B08A-3DD0DA03375D}"/>
              </a:ext>
            </a:extLst>
          </p:cNvPr>
          <p:cNvSpPr txBox="1"/>
          <p:nvPr/>
        </p:nvSpPr>
        <p:spPr>
          <a:xfrm>
            <a:off x="10966466" y="3491833"/>
            <a:ext cx="70211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PK: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id</a:t>
            </a:r>
          </a:p>
        </p:txBody>
      </p:sp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2AAC0DCC-C820-458F-AC1E-F4D2E5834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306" y="4160282"/>
            <a:ext cx="1468438" cy="146843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E532465-9FF4-48FC-9722-CAB6FE4CA500}"/>
              </a:ext>
            </a:extLst>
          </p:cNvPr>
          <p:cNvSpPr txBox="1"/>
          <p:nvPr/>
        </p:nvSpPr>
        <p:spPr>
          <a:xfrm>
            <a:off x="11022508" y="4890209"/>
            <a:ext cx="60593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2F2AC6-515F-4992-B882-B4821D0513D7}"/>
              </a:ext>
            </a:extLst>
          </p:cNvPr>
          <p:cNvSpPr txBox="1"/>
          <p:nvPr/>
        </p:nvSpPr>
        <p:spPr>
          <a:xfrm>
            <a:off x="10692289" y="5690198"/>
            <a:ext cx="126637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PK: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postId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A2EAEB3-40F6-4518-BEA5-3CE85D903E45}"/>
              </a:ext>
            </a:extLst>
          </p:cNvPr>
          <p:cNvCxnSpPr>
            <a:cxnSpLocks/>
            <a:stCxn id="38" idx="3"/>
            <a:endCxn id="19" idx="1"/>
          </p:cNvCxnSpPr>
          <p:nvPr/>
        </p:nvCxnSpPr>
        <p:spPr>
          <a:xfrm flipV="1">
            <a:off x="6763966" y="2696136"/>
            <a:ext cx="3819340" cy="537185"/>
          </a:xfrm>
          <a:prstGeom prst="bentConnector3">
            <a:avLst/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F2D9C17-0071-4693-A4EF-8248A4DA36D3}"/>
              </a:ext>
            </a:extLst>
          </p:cNvPr>
          <p:cNvGrpSpPr/>
          <p:nvPr/>
        </p:nvGrpSpPr>
        <p:grpSpPr>
          <a:xfrm>
            <a:off x="517823" y="1820308"/>
            <a:ext cx="414850" cy="414850"/>
            <a:chOff x="4201618" y="2305368"/>
            <a:chExt cx="414850" cy="41485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F61CE50-56A7-474F-A60E-9809102DAEB2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134E761-AA1C-4023-B024-B97247D61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54A60CA-5E69-44E5-8D68-A9084B75CB43}"/>
              </a:ext>
            </a:extLst>
          </p:cNvPr>
          <p:cNvGrpSpPr/>
          <p:nvPr/>
        </p:nvGrpSpPr>
        <p:grpSpPr>
          <a:xfrm>
            <a:off x="517823" y="2374942"/>
            <a:ext cx="414850" cy="414850"/>
            <a:chOff x="4201618" y="2305368"/>
            <a:chExt cx="414850" cy="41485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72E96CE-BA31-464A-B3AB-99F8BC793C4F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1759F71-DD9A-4CD7-A47D-E4ED73836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94FF802-E3C1-4AC6-9D68-D585A6607F9C}"/>
              </a:ext>
            </a:extLst>
          </p:cNvPr>
          <p:cNvSpPr txBox="1">
            <a:spLocks/>
          </p:cNvSpPr>
          <p:nvPr/>
        </p:nvSpPr>
        <p:spPr>
          <a:xfrm>
            <a:off x="1317489" y="2754203"/>
            <a:ext cx="5446477" cy="958236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SELECT </a:t>
            </a:r>
            <a:r>
              <a:rPr lang="en-US" sz="2400" dirty="0" err="1">
                <a:latin typeface="Consolas" panose="020B0609020204030204" pitchFamily="49" charset="0"/>
              </a:rPr>
              <a:t>u.username</a:t>
            </a:r>
            <a:r>
              <a:rPr lang="en-US" sz="2400" dirty="0">
                <a:latin typeface="Consolas" panose="020B0609020204030204" pitchFamily="49" charset="0"/>
              </a:rPr>
              <a:t> FROM u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WHERE u.id = '&lt;post-author-id&gt;'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7E7C8C4-CAE4-4405-B610-A887BCA97942}"/>
              </a:ext>
            </a:extLst>
          </p:cNvPr>
          <p:cNvSpPr txBox="1">
            <a:spLocks/>
          </p:cNvSpPr>
          <p:nvPr/>
        </p:nvSpPr>
        <p:spPr>
          <a:xfrm>
            <a:off x="1317488" y="3840175"/>
            <a:ext cx="4966579" cy="1376783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SELECT COUNT(1) FROM p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WHERE </a:t>
            </a:r>
            <a:r>
              <a:rPr lang="en-US" sz="2400" dirty="0" err="1">
                <a:latin typeface="Consolas" panose="020B0609020204030204" pitchFamily="49" charset="0"/>
              </a:rPr>
              <a:t>p.postId</a:t>
            </a:r>
            <a:r>
              <a:rPr lang="en-US" sz="2400" dirty="0">
                <a:latin typeface="Consolas" panose="020B0609020204030204" pitchFamily="49" charset="0"/>
              </a:rPr>
              <a:t> = '&lt;post-id&gt;'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AND </a:t>
            </a:r>
            <a:r>
              <a:rPr lang="en-US" sz="2400" dirty="0" err="1">
                <a:latin typeface="Consolas" panose="020B0609020204030204" pitchFamily="49" charset="0"/>
              </a:rPr>
              <a:t>p.type</a:t>
            </a:r>
            <a:r>
              <a:rPr lang="en-US" sz="2400" dirty="0">
                <a:latin typeface="Consolas" panose="020B0609020204030204" pitchFamily="49" charset="0"/>
              </a:rPr>
              <a:t> = 'comment'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14C9B251-19EC-443F-B6D1-30F4CA63A637}"/>
              </a:ext>
            </a:extLst>
          </p:cNvPr>
          <p:cNvSpPr txBox="1">
            <a:spLocks/>
          </p:cNvSpPr>
          <p:nvPr/>
        </p:nvSpPr>
        <p:spPr>
          <a:xfrm>
            <a:off x="1317487" y="5344694"/>
            <a:ext cx="4966579" cy="1376783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SELECT COUNT(1) FROM p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WHERE </a:t>
            </a:r>
            <a:r>
              <a:rPr lang="en-US" sz="2400" dirty="0" err="1">
                <a:latin typeface="Consolas" panose="020B0609020204030204" pitchFamily="49" charset="0"/>
              </a:rPr>
              <a:t>p.postId</a:t>
            </a:r>
            <a:r>
              <a:rPr lang="en-US" sz="2400" dirty="0">
                <a:latin typeface="Consolas" panose="020B0609020204030204" pitchFamily="49" charset="0"/>
              </a:rPr>
              <a:t> = '&lt;post-id&gt;'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AND </a:t>
            </a:r>
            <a:r>
              <a:rPr lang="en-US" sz="2400" dirty="0" err="1">
                <a:latin typeface="Consolas" panose="020B0609020204030204" pitchFamily="49" charset="0"/>
              </a:rPr>
              <a:t>p.type</a:t>
            </a:r>
            <a:r>
              <a:rPr lang="en-US" sz="2400" dirty="0">
                <a:latin typeface="Consolas" panose="020B0609020204030204" pitchFamily="49" charset="0"/>
              </a:rPr>
              <a:t> = 'like'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09887F2-AAEF-4EB8-BEB5-1811EE6D529C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>
            <a:off x="6284068" y="1938074"/>
            <a:ext cx="4299238" cy="2956427"/>
          </a:xfrm>
          <a:prstGeom prst="bentConnector3">
            <a:avLst/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6BFB9C1-45AA-4A49-A69F-4E2266FBE336}"/>
              </a:ext>
            </a:extLst>
          </p:cNvPr>
          <p:cNvCxnSpPr>
            <a:cxnSpLocks/>
            <a:stCxn id="39" idx="3"/>
            <a:endCxn id="26" idx="1"/>
          </p:cNvCxnSpPr>
          <p:nvPr/>
        </p:nvCxnSpPr>
        <p:spPr>
          <a:xfrm>
            <a:off x="6284067" y="4528567"/>
            <a:ext cx="4299239" cy="365934"/>
          </a:xfrm>
          <a:prstGeom prst="bentConnector3">
            <a:avLst/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FAE621B-5A94-484D-B885-83160A9094E3}"/>
              </a:ext>
            </a:extLst>
          </p:cNvPr>
          <p:cNvCxnSpPr>
            <a:cxnSpLocks/>
            <a:stCxn id="40" idx="3"/>
            <a:endCxn id="26" idx="1"/>
          </p:cNvCxnSpPr>
          <p:nvPr/>
        </p:nvCxnSpPr>
        <p:spPr>
          <a:xfrm flipV="1">
            <a:off x="6284066" y="4894501"/>
            <a:ext cx="4299240" cy="1138585"/>
          </a:xfrm>
          <a:prstGeom prst="bentConnector3">
            <a:avLst/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B3DC1F7-8C14-4B17-94AD-530697D9FBCC}"/>
              </a:ext>
            </a:extLst>
          </p:cNvPr>
          <p:cNvGrpSpPr/>
          <p:nvPr/>
        </p:nvGrpSpPr>
        <p:grpSpPr>
          <a:xfrm>
            <a:off x="517823" y="2939125"/>
            <a:ext cx="414850" cy="395116"/>
            <a:chOff x="3388519" y="2179271"/>
            <a:chExt cx="509588" cy="485347"/>
          </a:xfrm>
        </p:grpSpPr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39EC3B83-75D0-4E30-8255-4E576BE74CBA}"/>
                </a:ext>
              </a:extLst>
            </p:cNvPr>
            <p:cNvSpPr/>
            <p:nvPr/>
          </p:nvSpPr>
          <p:spPr bwMode="auto">
            <a:xfrm>
              <a:off x="3388519" y="2179271"/>
              <a:ext cx="509588" cy="4853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D9E51CC-FFCD-4B7A-B52C-B83611C99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35886" y="2237863"/>
              <a:ext cx="414850" cy="41485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7E5AA9F-4C17-4D68-BC94-4D99E0A4C983}"/>
              </a:ext>
            </a:extLst>
          </p:cNvPr>
          <p:cNvGrpSpPr/>
          <p:nvPr/>
        </p:nvGrpSpPr>
        <p:grpSpPr>
          <a:xfrm>
            <a:off x="517823" y="3489153"/>
            <a:ext cx="414850" cy="395116"/>
            <a:chOff x="3388519" y="2179271"/>
            <a:chExt cx="509588" cy="485347"/>
          </a:xfrm>
        </p:grpSpPr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F648CC36-8D8B-4646-98DF-51AFD5763D77}"/>
                </a:ext>
              </a:extLst>
            </p:cNvPr>
            <p:cNvSpPr/>
            <p:nvPr/>
          </p:nvSpPr>
          <p:spPr bwMode="auto">
            <a:xfrm>
              <a:off x="3388519" y="2179271"/>
              <a:ext cx="509588" cy="4853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720FFC-EA64-4EC0-94BA-2629CBD23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35886" y="2237863"/>
              <a:ext cx="414850" cy="41485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BC506B9-58EA-4C33-B3DE-B5DB5FBA6ACD}"/>
              </a:ext>
            </a:extLst>
          </p:cNvPr>
          <p:cNvGrpSpPr/>
          <p:nvPr/>
        </p:nvGrpSpPr>
        <p:grpSpPr>
          <a:xfrm>
            <a:off x="517822" y="4033900"/>
            <a:ext cx="414850" cy="414850"/>
            <a:chOff x="4201618" y="2305368"/>
            <a:chExt cx="414850" cy="41485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63B9C23-5735-4A46-9C71-C80130E755F7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9EC62592-A257-4BF8-8FB1-16D728A0B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3F45649-27F1-4FD1-8843-E02E320883D7}"/>
              </a:ext>
            </a:extLst>
          </p:cNvPr>
          <p:cNvGrpSpPr/>
          <p:nvPr/>
        </p:nvGrpSpPr>
        <p:grpSpPr>
          <a:xfrm>
            <a:off x="517821" y="4600483"/>
            <a:ext cx="414850" cy="395116"/>
            <a:chOff x="3388519" y="2179271"/>
            <a:chExt cx="509588" cy="485347"/>
          </a:xfrm>
        </p:grpSpPr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F03BB843-ED51-4284-A948-C76881A4E81F}"/>
                </a:ext>
              </a:extLst>
            </p:cNvPr>
            <p:cNvSpPr/>
            <p:nvPr/>
          </p:nvSpPr>
          <p:spPr bwMode="auto">
            <a:xfrm>
              <a:off x="3388519" y="2179271"/>
              <a:ext cx="509588" cy="4853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83D79AF0-2953-4C7A-AD14-611EBFF66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35886" y="2237863"/>
              <a:ext cx="414850" cy="414850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A4029AD-968E-4D53-8399-4A0B08E5D7DF}"/>
              </a:ext>
            </a:extLst>
          </p:cNvPr>
          <p:cNvGrpSpPr/>
          <p:nvPr/>
        </p:nvGrpSpPr>
        <p:grpSpPr>
          <a:xfrm>
            <a:off x="517823" y="5140229"/>
            <a:ext cx="414850" cy="414850"/>
            <a:chOff x="4201618" y="2305368"/>
            <a:chExt cx="414850" cy="41485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8C494B8-3CB3-49DE-8453-70995CBDC3B8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00E7ACF7-7A65-42E6-ADCB-D2BDBF1B0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48AD856-43A3-43F9-9701-506E87EDC89F}"/>
              </a:ext>
            </a:extLst>
          </p:cNvPr>
          <p:cNvGrpSpPr/>
          <p:nvPr/>
        </p:nvGrpSpPr>
        <p:grpSpPr>
          <a:xfrm>
            <a:off x="517819" y="5702679"/>
            <a:ext cx="414850" cy="395116"/>
            <a:chOff x="3388519" y="2179271"/>
            <a:chExt cx="509588" cy="485347"/>
          </a:xfrm>
        </p:grpSpPr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6253EF56-3FD5-4CFE-B715-987A5315B042}"/>
                </a:ext>
              </a:extLst>
            </p:cNvPr>
            <p:cNvSpPr/>
            <p:nvPr/>
          </p:nvSpPr>
          <p:spPr bwMode="auto">
            <a:xfrm>
              <a:off x="3388519" y="2179271"/>
              <a:ext cx="509588" cy="4853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4337E564-8871-489B-B5DF-49DB08C0F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35886" y="2237863"/>
              <a:ext cx="414850" cy="414850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DB22A3A-3D8D-48FA-9359-952AA8D47944}"/>
              </a:ext>
            </a:extLst>
          </p:cNvPr>
          <p:cNvGrpSpPr/>
          <p:nvPr/>
        </p:nvGrpSpPr>
        <p:grpSpPr>
          <a:xfrm>
            <a:off x="517817" y="6262000"/>
            <a:ext cx="414850" cy="395116"/>
            <a:chOff x="3388519" y="2179271"/>
            <a:chExt cx="509588" cy="485347"/>
          </a:xfrm>
        </p:grpSpPr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491DA553-EB35-4855-80EC-08D67BC2BC5C}"/>
                </a:ext>
              </a:extLst>
            </p:cNvPr>
            <p:cNvSpPr/>
            <p:nvPr/>
          </p:nvSpPr>
          <p:spPr bwMode="auto">
            <a:xfrm>
              <a:off x="3388519" y="2179271"/>
              <a:ext cx="509588" cy="4853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3CA7CB84-3BF8-4171-9C8A-F8BA4BEE6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35886" y="2237863"/>
              <a:ext cx="414850" cy="414850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D5BBDE5-7B56-4553-B633-FEEAB22D6631}"/>
              </a:ext>
            </a:extLst>
          </p:cNvPr>
          <p:cNvGrpSpPr/>
          <p:nvPr/>
        </p:nvGrpSpPr>
        <p:grpSpPr>
          <a:xfrm>
            <a:off x="517815" y="2943667"/>
            <a:ext cx="414850" cy="414850"/>
            <a:chOff x="4201618" y="2305368"/>
            <a:chExt cx="414850" cy="41485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CA74BF5-3DAF-464C-BB8D-5D9EC5C40BEA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0449D75C-1EC2-4592-9420-8B628BAD9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58595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74" grpId="0" animBg="1"/>
      <p:bldP spid="74" grpId="1" animBg="1"/>
      <p:bldP spid="38" grpId="0" animBg="1"/>
      <p:bldP spid="39" grpId="0" animBg="1"/>
      <p:bldP spid="4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0F5EAD42-AB00-4836-ADDE-89ABCAA778B6}"/>
              </a:ext>
            </a:extLst>
          </p:cNvPr>
          <p:cNvSpPr/>
          <p:nvPr/>
        </p:nvSpPr>
        <p:spPr bwMode="auto">
          <a:xfrm>
            <a:off x="10616744" y="5671596"/>
            <a:ext cx="1435000" cy="336312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2A2B12F-517B-41C4-9ECA-74226F8C0D90}"/>
              </a:ext>
            </a:extLst>
          </p:cNvPr>
          <p:cNvSpPr/>
          <p:nvPr/>
        </p:nvSpPr>
        <p:spPr bwMode="auto">
          <a:xfrm>
            <a:off x="1317489" y="2770336"/>
            <a:ext cx="5258409" cy="532499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6A218-4021-4366-955F-0BBF925F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 post's comments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85812-D247-4E19-A42C-AF90F7D6271D}"/>
              </a:ext>
            </a:extLst>
          </p:cNvPr>
          <p:cNvSpPr txBox="1">
            <a:spLocks/>
          </p:cNvSpPr>
          <p:nvPr/>
        </p:nvSpPr>
        <p:spPr>
          <a:xfrm>
            <a:off x="-32132" y="1197372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C1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F2ECFBB-ED75-46D6-B261-170115B9E677}"/>
              </a:ext>
            </a:extLst>
          </p:cNvPr>
          <p:cNvSpPr txBox="1">
            <a:spLocks/>
          </p:cNvSpPr>
          <p:nvPr/>
        </p:nvSpPr>
        <p:spPr>
          <a:xfrm>
            <a:off x="-32132" y="175137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Q1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7102188-C62A-4A92-B53B-011B2A450253}"/>
              </a:ext>
            </a:extLst>
          </p:cNvPr>
          <p:cNvSpPr txBox="1">
            <a:spLocks/>
          </p:cNvSpPr>
          <p:nvPr/>
        </p:nvSpPr>
        <p:spPr>
          <a:xfrm>
            <a:off x="-32132" y="2305368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C2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432048F-0B17-4159-80AB-AEEDE378A339}"/>
              </a:ext>
            </a:extLst>
          </p:cNvPr>
          <p:cNvSpPr txBox="1">
            <a:spLocks/>
          </p:cNvSpPr>
          <p:nvPr/>
        </p:nvSpPr>
        <p:spPr>
          <a:xfrm>
            <a:off x="-32132" y="2859684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Q2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35DCE73-F9A6-4CDA-B12E-CEECBF08D151}"/>
              </a:ext>
            </a:extLst>
          </p:cNvPr>
          <p:cNvSpPr txBox="1">
            <a:spLocks/>
          </p:cNvSpPr>
          <p:nvPr/>
        </p:nvSpPr>
        <p:spPr>
          <a:xfrm>
            <a:off x="-32132" y="3413364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Q3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4E38ABF-44B8-4ECC-85F2-C0776BDFC091}"/>
              </a:ext>
            </a:extLst>
          </p:cNvPr>
          <p:cNvSpPr txBox="1">
            <a:spLocks/>
          </p:cNvSpPr>
          <p:nvPr/>
        </p:nvSpPr>
        <p:spPr>
          <a:xfrm>
            <a:off x="-32132" y="3967362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C3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84BBBE5-1C46-4260-881F-3730520A96B9}"/>
              </a:ext>
            </a:extLst>
          </p:cNvPr>
          <p:cNvSpPr txBox="1">
            <a:spLocks/>
          </p:cNvSpPr>
          <p:nvPr/>
        </p:nvSpPr>
        <p:spPr>
          <a:xfrm>
            <a:off x="-32132" y="507504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C4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A851348-10D2-44F4-8780-3D8ACAC9FD72}"/>
              </a:ext>
            </a:extLst>
          </p:cNvPr>
          <p:cNvSpPr txBox="1">
            <a:spLocks/>
          </p:cNvSpPr>
          <p:nvPr/>
        </p:nvSpPr>
        <p:spPr>
          <a:xfrm>
            <a:off x="-32132" y="562872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Q5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EFA2082-68EB-4ABD-AF23-5CA0F1F5E6E2}"/>
              </a:ext>
            </a:extLst>
          </p:cNvPr>
          <p:cNvSpPr txBox="1">
            <a:spLocks/>
          </p:cNvSpPr>
          <p:nvPr/>
        </p:nvSpPr>
        <p:spPr>
          <a:xfrm>
            <a:off x="-32132" y="4521042"/>
            <a:ext cx="689357" cy="5539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Q4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36F2C0D-A660-420D-A3BB-E11E5A1DC518}"/>
              </a:ext>
            </a:extLst>
          </p:cNvPr>
          <p:cNvSpPr txBox="1">
            <a:spLocks/>
          </p:cNvSpPr>
          <p:nvPr/>
        </p:nvSpPr>
        <p:spPr>
          <a:xfrm>
            <a:off x="-32132" y="618240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Q6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AB89BAC-48A8-413E-8945-204C5F2C733A}"/>
              </a:ext>
            </a:extLst>
          </p:cNvPr>
          <p:cNvGrpSpPr/>
          <p:nvPr/>
        </p:nvGrpSpPr>
        <p:grpSpPr>
          <a:xfrm>
            <a:off x="517824" y="1266946"/>
            <a:ext cx="414850" cy="414850"/>
            <a:chOff x="4201618" y="2305368"/>
            <a:chExt cx="414850" cy="41485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6ADE6DA-70D2-4368-BFEA-440BE4FDCFAD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10C8C32-E7A4-495C-AEC3-AD0EB269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140A522-6358-47EF-A78E-7F7D2AF31E85}"/>
              </a:ext>
            </a:extLst>
          </p:cNvPr>
          <p:cNvSpPr txBox="1">
            <a:spLocks/>
          </p:cNvSpPr>
          <p:nvPr/>
        </p:nvSpPr>
        <p:spPr>
          <a:xfrm>
            <a:off x="1317489" y="2364107"/>
            <a:ext cx="5258409" cy="1376784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SELECT * FROM p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WHERE </a:t>
            </a:r>
            <a:r>
              <a:rPr lang="en-US" sz="2400" dirty="0" err="1">
                <a:latin typeface="Consolas" panose="020B0609020204030204" pitchFamily="49" charset="0"/>
              </a:rPr>
              <a:t>p.postId</a:t>
            </a:r>
            <a:r>
              <a:rPr lang="en-US" sz="2400" dirty="0">
                <a:latin typeface="Consolas" panose="020B0609020204030204" pitchFamily="49" charset="0"/>
              </a:rPr>
              <a:t> = '&lt;post-id&gt;'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AND </a:t>
            </a:r>
            <a:r>
              <a:rPr lang="en-US" sz="2400" dirty="0" err="1">
                <a:latin typeface="Consolas" panose="020B0609020204030204" pitchFamily="49" charset="0"/>
              </a:rPr>
              <a:t>p.type</a:t>
            </a:r>
            <a:r>
              <a:rPr lang="en-US" sz="2400" dirty="0">
                <a:latin typeface="Consolas" panose="020B0609020204030204" pitchFamily="49" charset="0"/>
              </a:rPr>
              <a:t> = 'comment'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0559CAC9-523A-46F7-AFA2-6A25B9030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306" y="1961917"/>
            <a:ext cx="1468438" cy="146843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F5D120F-FF36-49F3-937B-88A608A47C4E}"/>
              </a:ext>
            </a:extLst>
          </p:cNvPr>
          <p:cNvSpPr txBox="1"/>
          <p:nvPr/>
        </p:nvSpPr>
        <p:spPr>
          <a:xfrm>
            <a:off x="11022508" y="2691844"/>
            <a:ext cx="59003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484E82-02BC-411F-B08A-3DD0DA03375D}"/>
              </a:ext>
            </a:extLst>
          </p:cNvPr>
          <p:cNvSpPr txBox="1"/>
          <p:nvPr/>
        </p:nvSpPr>
        <p:spPr>
          <a:xfrm>
            <a:off x="10966466" y="3491833"/>
            <a:ext cx="70211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PK: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id</a:t>
            </a:r>
          </a:p>
        </p:txBody>
      </p:sp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2AAC0DCC-C820-458F-AC1E-F4D2E5834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306" y="4160282"/>
            <a:ext cx="1468438" cy="146843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E532465-9FF4-48FC-9722-CAB6FE4CA500}"/>
              </a:ext>
            </a:extLst>
          </p:cNvPr>
          <p:cNvSpPr txBox="1"/>
          <p:nvPr/>
        </p:nvSpPr>
        <p:spPr>
          <a:xfrm>
            <a:off x="11022508" y="4890209"/>
            <a:ext cx="60593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2F2AC6-515F-4992-B882-B4821D0513D7}"/>
              </a:ext>
            </a:extLst>
          </p:cNvPr>
          <p:cNvSpPr txBox="1"/>
          <p:nvPr/>
        </p:nvSpPr>
        <p:spPr>
          <a:xfrm>
            <a:off x="10692289" y="5690198"/>
            <a:ext cx="126637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PK: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postId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A2EAEB3-40F6-4518-BEA5-3CE85D903E45}"/>
              </a:ext>
            </a:extLst>
          </p:cNvPr>
          <p:cNvCxnSpPr>
            <a:cxnSpLocks/>
            <a:stCxn id="38" idx="3"/>
            <a:endCxn id="19" idx="1"/>
          </p:cNvCxnSpPr>
          <p:nvPr/>
        </p:nvCxnSpPr>
        <p:spPr>
          <a:xfrm flipV="1">
            <a:off x="7905750" y="2696136"/>
            <a:ext cx="2677556" cy="1651610"/>
          </a:xfrm>
          <a:prstGeom prst="bentConnector3">
            <a:avLst>
              <a:gd name="adj1" fmla="val 40395"/>
            </a:avLst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F2D9C17-0071-4693-A4EF-8248A4DA36D3}"/>
              </a:ext>
            </a:extLst>
          </p:cNvPr>
          <p:cNvGrpSpPr/>
          <p:nvPr/>
        </p:nvGrpSpPr>
        <p:grpSpPr>
          <a:xfrm>
            <a:off x="517823" y="1820308"/>
            <a:ext cx="414850" cy="414850"/>
            <a:chOff x="4201618" y="2305368"/>
            <a:chExt cx="414850" cy="41485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F61CE50-56A7-474F-A60E-9809102DAEB2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134E761-AA1C-4023-B024-B97247D61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54A60CA-5E69-44E5-8D68-A9084B75CB43}"/>
              </a:ext>
            </a:extLst>
          </p:cNvPr>
          <p:cNvGrpSpPr/>
          <p:nvPr/>
        </p:nvGrpSpPr>
        <p:grpSpPr>
          <a:xfrm>
            <a:off x="517823" y="2374942"/>
            <a:ext cx="414850" cy="414850"/>
            <a:chOff x="4201618" y="2305368"/>
            <a:chExt cx="414850" cy="41485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72E96CE-BA31-464A-B3AB-99F8BC793C4F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1759F71-DD9A-4CD7-A47D-E4ED73836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94FF802-E3C1-4AC6-9D68-D585A6607F9C}"/>
              </a:ext>
            </a:extLst>
          </p:cNvPr>
          <p:cNvSpPr txBox="1">
            <a:spLocks/>
          </p:cNvSpPr>
          <p:nvPr/>
        </p:nvSpPr>
        <p:spPr>
          <a:xfrm>
            <a:off x="1949786" y="3868628"/>
            <a:ext cx="5955964" cy="958236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SELECT </a:t>
            </a:r>
            <a:r>
              <a:rPr lang="en-US" sz="2400" dirty="0" err="1">
                <a:latin typeface="Consolas" panose="020B0609020204030204" pitchFamily="49" charset="0"/>
              </a:rPr>
              <a:t>u.username</a:t>
            </a:r>
            <a:r>
              <a:rPr lang="en-US" sz="2400" dirty="0">
                <a:latin typeface="Consolas" panose="020B0609020204030204" pitchFamily="49" charset="0"/>
              </a:rPr>
              <a:t> FROM u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WHERE u.id = '&lt;comment-author-id&gt;'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09887F2-AAEF-4EB8-BEB5-1811EE6D529C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>
            <a:off x="6575898" y="3052499"/>
            <a:ext cx="4007408" cy="1842002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D1FBC0A-9436-4FF7-85E4-D741335BD592}"/>
              </a:ext>
            </a:extLst>
          </p:cNvPr>
          <p:cNvGrpSpPr/>
          <p:nvPr/>
        </p:nvGrpSpPr>
        <p:grpSpPr>
          <a:xfrm>
            <a:off x="517823" y="3489153"/>
            <a:ext cx="414850" cy="395116"/>
            <a:chOff x="3388519" y="2179271"/>
            <a:chExt cx="509588" cy="485347"/>
          </a:xfrm>
        </p:grpSpPr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78424C89-01B5-4441-AFA4-422B525F71C6}"/>
                </a:ext>
              </a:extLst>
            </p:cNvPr>
            <p:cNvSpPr/>
            <p:nvPr/>
          </p:nvSpPr>
          <p:spPr bwMode="auto">
            <a:xfrm>
              <a:off x="3388519" y="2179271"/>
              <a:ext cx="509588" cy="4853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D17E537E-5E1F-4B40-B9C7-E1D6DF51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35886" y="2237863"/>
              <a:ext cx="414850" cy="414850"/>
            </a:xfrm>
            <a:prstGeom prst="rect">
              <a:avLst/>
            </a:prstGeom>
          </p:spPr>
        </p:pic>
      </p:grpSp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ECBEC2C6-BC40-463B-84CA-35E9AAFAE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6653" y="4166702"/>
            <a:ext cx="362087" cy="36208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0406B8-AE5C-4247-A7D7-8A9DB7E10227}"/>
              </a:ext>
            </a:extLst>
          </p:cNvPr>
          <p:cNvCxnSpPr>
            <a:cxnSpLocks/>
            <a:stCxn id="45" idx="3"/>
            <a:endCxn id="38" idx="1"/>
          </p:cNvCxnSpPr>
          <p:nvPr/>
        </p:nvCxnSpPr>
        <p:spPr>
          <a:xfrm>
            <a:off x="1768740" y="4347746"/>
            <a:ext cx="181046" cy="0"/>
          </a:xfrm>
          <a:prstGeom prst="line">
            <a:avLst/>
          </a:prstGeom>
          <a:ln w="381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47C31FB-2A20-483A-841A-3730F613F7BF}"/>
              </a:ext>
            </a:extLst>
          </p:cNvPr>
          <p:cNvGrpSpPr/>
          <p:nvPr/>
        </p:nvGrpSpPr>
        <p:grpSpPr>
          <a:xfrm>
            <a:off x="517822" y="4033900"/>
            <a:ext cx="414850" cy="414850"/>
            <a:chOff x="4201618" y="2305368"/>
            <a:chExt cx="414850" cy="41485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DD36632-B877-4227-8CF9-E33D1A07CC63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2E4265C-E836-43CD-AB54-138BC77BC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7001CEA-D313-4F65-9FB7-A135ECC28068}"/>
              </a:ext>
            </a:extLst>
          </p:cNvPr>
          <p:cNvGrpSpPr/>
          <p:nvPr/>
        </p:nvGrpSpPr>
        <p:grpSpPr>
          <a:xfrm>
            <a:off x="517821" y="4600483"/>
            <a:ext cx="414850" cy="395116"/>
            <a:chOff x="3388519" y="2179271"/>
            <a:chExt cx="509588" cy="485347"/>
          </a:xfrm>
        </p:grpSpPr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64B22E62-0EA2-47FF-A848-033F3C5470A7}"/>
                </a:ext>
              </a:extLst>
            </p:cNvPr>
            <p:cNvSpPr/>
            <p:nvPr/>
          </p:nvSpPr>
          <p:spPr bwMode="auto">
            <a:xfrm>
              <a:off x="3388519" y="2179271"/>
              <a:ext cx="509588" cy="4853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ACB9825A-77EF-4A52-A694-1060927D9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35886" y="2237863"/>
              <a:ext cx="414850" cy="414850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0DCBA75-4005-4378-BC2F-B5577AEBA29E}"/>
              </a:ext>
            </a:extLst>
          </p:cNvPr>
          <p:cNvGrpSpPr/>
          <p:nvPr/>
        </p:nvGrpSpPr>
        <p:grpSpPr>
          <a:xfrm>
            <a:off x="517823" y="5140229"/>
            <a:ext cx="414850" cy="414850"/>
            <a:chOff x="4201618" y="2305368"/>
            <a:chExt cx="414850" cy="41485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4194701-39CC-4C5B-9F9E-51B06ED5E7EE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0EC5DFB4-45D8-4116-B604-E2B16DE9E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E3AE3F2-9A01-492C-BA20-7D462A60E3CC}"/>
              </a:ext>
            </a:extLst>
          </p:cNvPr>
          <p:cNvGrpSpPr/>
          <p:nvPr/>
        </p:nvGrpSpPr>
        <p:grpSpPr>
          <a:xfrm>
            <a:off x="517819" y="5702679"/>
            <a:ext cx="414850" cy="395116"/>
            <a:chOff x="3388519" y="2179271"/>
            <a:chExt cx="509588" cy="485347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8A8C163F-3DCB-41BF-A726-4212EE514375}"/>
                </a:ext>
              </a:extLst>
            </p:cNvPr>
            <p:cNvSpPr/>
            <p:nvPr/>
          </p:nvSpPr>
          <p:spPr bwMode="auto">
            <a:xfrm>
              <a:off x="3388519" y="2179271"/>
              <a:ext cx="509588" cy="4853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E468D90E-EE12-4F71-9E2F-FB25F65B3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35886" y="2237863"/>
              <a:ext cx="414850" cy="414850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ED178EA-190E-41B1-B1E4-5ADAD0BC665D}"/>
              </a:ext>
            </a:extLst>
          </p:cNvPr>
          <p:cNvGrpSpPr/>
          <p:nvPr/>
        </p:nvGrpSpPr>
        <p:grpSpPr>
          <a:xfrm>
            <a:off x="517817" y="6262000"/>
            <a:ext cx="414850" cy="395116"/>
            <a:chOff x="3388519" y="2179271"/>
            <a:chExt cx="509588" cy="485347"/>
          </a:xfrm>
        </p:grpSpPr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17F540A2-DC3D-4649-895D-D7BD3C31B5AC}"/>
                </a:ext>
              </a:extLst>
            </p:cNvPr>
            <p:cNvSpPr/>
            <p:nvPr/>
          </p:nvSpPr>
          <p:spPr bwMode="auto">
            <a:xfrm>
              <a:off x="3388519" y="2179271"/>
              <a:ext cx="509588" cy="4853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A723C974-4957-4822-AA48-EAEF893A7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35886" y="2237863"/>
              <a:ext cx="414850" cy="414850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8E12911-1817-4D43-9A7B-1C6DAF602CEA}"/>
              </a:ext>
            </a:extLst>
          </p:cNvPr>
          <p:cNvGrpSpPr/>
          <p:nvPr/>
        </p:nvGrpSpPr>
        <p:grpSpPr>
          <a:xfrm>
            <a:off x="517815" y="2943667"/>
            <a:ext cx="414850" cy="414850"/>
            <a:chOff x="4201618" y="2305368"/>
            <a:chExt cx="414850" cy="41485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38A890A-01B9-4A3F-9F04-E609E1939481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8AA928D4-0A1F-4366-A10F-6E85F9D33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8B3E4D2-F305-4F13-B074-AEEFA3EEB234}"/>
              </a:ext>
            </a:extLst>
          </p:cNvPr>
          <p:cNvGrpSpPr/>
          <p:nvPr/>
        </p:nvGrpSpPr>
        <p:grpSpPr>
          <a:xfrm>
            <a:off x="517815" y="4595001"/>
            <a:ext cx="414850" cy="414850"/>
            <a:chOff x="4201618" y="2305368"/>
            <a:chExt cx="414850" cy="41485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BDCA726-A38B-472D-BF7C-5E6114AA6DB0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51DD681B-5012-4B5C-A7EB-8356B5C53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50793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8" grpId="1" animBg="1"/>
      <p:bldP spid="69" grpId="0" animBg="1"/>
      <p:bldP spid="69" grpId="1" animBg="1"/>
      <p:bldP spid="3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34F03FC0-43B7-4405-B1D4-2BE5FA9ACE7C}"/>
              </a:ext>
            </a:extLst>
          </p:cNvPr>
          <p:cNvSpPr/>
          <p:nvPr/>
        </p:nvSpPr>
        <p:spPr bwMode="auto">
          <a:xfrm>
            <a:off x="10616744" y="5671596"/>
            <a:ext cx="1435000" cy="336312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E7A035D-2F3E-4C3A-B6AE-4F40CF18AB55}"/>
              </a:ext>
            </a:extLst>
          </p:cNvPr>
          <p:cNvSpPr/>
          <p:nvPr/>
        </p:nvSpPr>
        <p:spPr bwMode="auto">
          <a:xfrm>
            <a:off x="1317489" y="2770336"/>
            <a:ext cx="5258409" cy="532499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6A218-4021-4366-955F-0BBF925F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 post's likes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85812-D247-4E19-A42C-AF90F7D6271D}"/>
              </a:ext>
            </a:extLst>
          </p:cNvPr>
          <p:cNvSpPr txBox="1">
            <a:spLocks/>
          </p:cNvSpPr>
          <p:nvPr/>
        </p:nvSpPr>
        <p:spPr>
          <a:xfrm>
            <a:off x="-32132" y="1197372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C1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F2ECFBB-ED75-46D6-B261-170115B9E677}"/>
              </a:ext>
            </a:extLst>
          </p:cNvPr>
          <p:cNvSpPr txBox="1">
            <a:spLocks/>
          </p:cNvSpPr>
          <p:nvPr/>
        </p:nvSpPr>
        <p:spPr>
          <a:xfrm>
            <a:off x="-32132" y="175137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Q1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7102188-C62A-4A92-B53B-011B2A450253}"/>
              </a:ext>
            </a:extLst>
          </p:cNvPr>
          <p:cNvSpPr txBox="1">
            <a:spLocks/>
          </p:cNvSpPr>
          <p:nvPr/>
        </p:nvSpPr>
        <p:spPr>
          <a:xfrm>
            <a:off x="-32132" y="2305368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C2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432048F-0B17-4159-80AB-AEEDE378A339}"/>
              </a:ext>
            </a:extLst>
          </p:cNvPr>
          <p:cNvSpPr txBox="1">
            <a:spLocks/>
          </p:cNvSpPr>
          <p:nvPr/>
        </p:nvSpPr>
        <p:spPr>
          <a:xfrm>
            <a:off x="-32132" y="2859684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Q2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35DCE73-F9A6-4CDA-B12E-CEECBF08D151}"/>
              </a:ext>
            </a:extLst>
          </p:cNvPr>
          <p:cNvSpPr txBox="1">
            <a:spLocks/>
          </p:cNvSpPr>
          <p:nvPr/>
        </p:nvSpPr>
        <p:spPr>
          <a:xfrm>
            <a:off x="-32132" y="3413364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Q3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4E38ABF-44B8-4ECC-85F2-C0776BDFC091}"/>
              </a:ext>
            </a:extLst>
          </p:cNvPr>
          <p:cNvSpPr txBox="1">
            <a:spLocks/>
          </p:cNvSpPr>
          <p:nvPr/>
        </p:nvSpPr>
        <p:spPr>
          <a:xfrm>
            <a:off x="-32132" y="3967362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C3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84BBBE5-1C46-4260-881F-3730520A96B9}"/>
              </a:ext>
            </a:extLst>
          </p:cNvPr>
          <p:cNvSpPr txBox="1">
            <a:spLocks/>
          </p:cNvSpPr>
          <p:nvPr/>
        </p:nvSpPr>
        <p:spPr>
          <a:xfrm>
            <a:off x="-32132" y="507504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C4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A851348-10D2-44F4-8780-3D8ACAC9FD72}"/>
              </a:ext>
            </a:extLst>
          </p:cNvPr>
          <p:cNvSpPr txBox="1">
            <a:spLocks/>
          </p:cNvSpPr>
          <p:nvPr/>
        </p:nvSpPr>
        <p:spPr>
          <a:xfrm>
            <a:off x="-32132" y="5628720"/>
            <a:ext cx="689357" cy="5539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Q5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EFA2082-68EB-4ABD-AF23-5CA0F1F5E6E2}"/>
              </a:ext>
            </a:extLst>
          </p:cNvPr>
          <p:cNvSpPr txBox="1">
            <a:spLocks/>
          </p:cNvSpPr>
          <p:nvPr/>
        </p:nvSpPr>
        <p:spPr>
          <a:xfrm>
            <a:off x="-32132" y="4521042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Q4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36F2C0D-A660-420D-A3BB-E11E5A1DC518}"/>
              </a:ext>
            </a:extLst>
          </p:cNvPr>
          <p:cNvSpPr txBox="1">
            <a:spLocks/>
          </p:cNvSpPr>
          <p:nvPr/>
        </p:nvSpPr>
        <p:spPr>
          <a:xfrm>
            <a:off x="-32132" y="618240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Q6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AB89BAC-48A8-413E-8945-204C5F2C733A}"/>
              </a:ext>
            </a:extLst>
          </p:cNvPr>
          <p:cNvGrpSpPr/>
          <p:nvPr/>
        </p:nvGrpSpPr>
        <p:grpSpPr>
          <a:xfrm>
            <a:off x="517824" y="1266946"/>
            <a:ext cx="414850" cy="414850"/>
            <a:chOff x="4201618" y="2305368"/>
            <a:chExt cx="414850" cy="41485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6ADE6DA-70D2-4368-BFEA-440BE4FDCFAD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10C8C32-E7A4-495C-AEC3-AD0EB269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140A522-6358-47EF-A78E-7F7D2AF31E85}"/>
              </a:ext>
            </a:extLst>
          </p:cNvPr>
          <p:cNvSpPr txBox="1">
            <a:spLocks/>
          </p:cNvSpPr>
          <p:nvPr/>
        </p:nvSpPr>
        <p:spPr>
          <a:xfrm>
            <a:off x="1317489" y="2364107"/>
            <a:ext cx="5258409" cy="1376784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SELECT * FROM p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WHERE </a:t>
            </a:r>
            <a:r>
              <a:rPr lang="en-US" sz="2400" dirty="0" err="1">
                <a:latin typeface="Consolas" panose="020B0609020204030204" pitchFamily="49" charset="0"/>
              </a:rPr>
              <a:t>p.postId</a:t>
            </a:r>
            <a:r>
              <a:rPr lang="en-US" sz="2400" dirty="0">
                <a:latin typeface="Consolas" panose="020B0609020204030204" pitchFamily="49" charset="0"/>
              </a:rPr>
              <a:t> = '&lt;post-id&gt;'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AND </a:t>
            </a:r>
            <a:r>
              <a:rPr lang="en-US" sz="2400" dirty="0" err="1">
                <a:latin typeface="Consolas" panose="020B0609020204030204" pitchFamily="49" charset="0"/>
              </a:rPr>
              <a:t>p.type</a:t>
            </a:r>
            <a:r>
              <a:rPr lang="en-US" sz="2400" dirty="0">
                <a:latin typeface="Consolas" panose="020B0609020204030204" pitchFamily="49" charset="0"/>
              </a:rPr>
              <a:t> = 'like'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0559CAC9-523A-46F7-AFA2-6A25B9030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306" y="1961917"/>
            <a:ext cx="1468438" cy="146843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F5D120F-FF36-49F3-937B-88A608A47C4E}"/>
              </a:ext>
            </a:extLst>
          </p:cNvPr>
          <p:cNvSpPr txBox="1"/>
          <p:nvPr/>
        </p:nvSpPr>
        <p:spPr>
          <a:xfrm>
            <a:off x="11022508" y="2691844"/>
            <a:ext cx="59003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484E82-02BC-411F-B08A-3DD0DA03375D}"/>
              </a:ext>
            </a:extLst>
          </p:cNvPr>
          <p:cNvSpPr txBox="1"/>
          <p:nvPr/>
        </p:nvSpPr>
        <p:spPr>
          <a:xfrm>
            <a:off x="10966466" y="3491833"/>
            <a:ext cx="70211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PK: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id</a:t>
            </a:r>
          </a:p>
        </p:txBody>
      </p:sp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2AAC0DCC-C820-458F-AC1E-F4D2E5834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306" y="4160282"/>
            <a:ext cx="1468438" cy="146843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E532465-9FF4-48FC-9722-CAB6FE4CA500}"/>
              </a:ext>
            </a:extLst>
          </p:cNvPr>
          <p:cNvSpPr txBox="1"/>
          <p:nvPr/>
        </p:nvSpPr>
        <p:spPr>
          <a:xfrm>
            <a:off x="11022508" y="4890209"/>
            <a:ext cx="60593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2F2AC6-515F-4992-B882-B4821D0513D7}"/>
              </a:ext>
            </a:extLst>
          </p:cNvPr>
          <p:cNvSpPr txBox="1"/>
          <p:nvPr/>
        </p:nvSpPr>
        <p:spPr>
          <a:xfrm>
            <a:off x="10692289" y="5690198"/>
            <a:ext cx="126637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PK: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postId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A2EAEB3-40F6-4518-BEA5-3CE85D903E45}"/>
              </a:ext>
            </a:extLst>
          </p:cNvPr>
          <p:cNvCxnSpPr>
            <a:cxnSpLocks/>
            <a:stCxn id="38" idx="3"/>
            <a:endCxn id="19" idx="1"/>
          </p:cNvCxnSpPr>
          <p:nvPr/>
        </p:nvCxnSpPr>
        <p:spPr>
          <a:xfrm flipV="1">
            <a:off x="6400800" y="2696136"/>
            <a:ext cx="4182506" cy="1651610"/>
          </a:xfrm>
          <a:prstGeom prst="bentConnector3">
            <a:avLst>
              <a:gd name="adj1" fmla="val 65118"/>
            </a:avLst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F2D9C17-0071-4693-A4EF-8248A4DA36D3}"/>
              </a:ext>
            </a:extLst>
          </p:cNvPr>
          <p:cNvGrpSpPr/>
          <p:nvPr/>
        </p:nvGrpSpPr>
        <p:grpSpPr>
          <a:xfrm>
            <a:off x="517823" y="1820308"/>
            <a:ext cx="414850" cy="414850"/>
            <a:chOff x="4201618" y="2305368"/>
            <a:chExt cx="414850" cy="41485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F61CE50-56A7-474F-A60E-9809102DAEB2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134E761-AA1C-4023-B024-B97247D61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54A60CA-5E69-44E5-8D68-A9084B75CB43}"/>
              </a:ext>
            </a:extLst>
          </p:cNvPr>
          <p:cNvGrpSpPr/>
          <p:nvPr/>
        </p:nvGrpSpPr>
        <p:grpSpPr>
          <a:xfrm>
            <a:off x="517823" y="2374942"/>
            <a:ext cx="414850" cy="414850"/>
            <a:chOff x="4201618" y="2305368"/>
            <a:chExt cx="414850" cy="41485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72E96CE-BA31-464A-B3AB-99F8BC793C4F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1759F71-DD9A-4CD7-A47D-E4ED73836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94FF802-E3C1-4AC6-9D68-D585A6607F9C}"/>
              </a:ext>
            </a:extLst>
          </p:cNvPr>
          <p:cNvSpPr txBox="1">
            <a:spLocks/>
          </p:cNvSpPr>
          <p:nvPr/>
        </p:nvSpPr>
        <p:spPr>
          <a:xfrm>
            <a:off x="1949786" y="3868628"/>
            <a:ext cx="4451014" cy="958236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SELECT </a:t>
            </a:r>
            <a:r>
              <a:rPr lang="en-US" sz="2400" dirty="0" err="1">
                <a:latin typeface="Consolas" panose="020B0609020204030204" pitchFamily="49" charset="0"/>
              </a:rPr>
              <a:t>u.username</a:t>
            </a:r>
            <a:r>
              <a:rPr lang="en-US" sz="2400" dirty="0">
                <a:latin typeface="Consolas" panose="020B0609020204030204" pitchFamily="49" charset="0"/>
              </a:rPr>
              <a:t> FROM u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WHERE u.id = '&lt;liker-id&gt;'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09887F2-AAEF-4EB8-BEB5-1811EE6D529C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>
            <a:off x="6575898" y="3052499"/>
            <a:ext cx="4007408" cy="1842002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D1FBC0A-9436-4FF7-85E4-D741335BD592}"/>
              </a:ext>
            </a:extLst>
          </p:cNvPr>
          <p:cNvGrpSpPr/>
          <p:nvPr/>
        </p:nvGrpSpPr>
        <p:grpSpPr>
          <a:xfrm>
            <a:off x="517823" y="3489153"/>
            <a:ext cx="414850" cy="395116"/>
            <a:chOff x="3388519" y="2179271"/>
            <a:chExt cx="509588" cy="485347"/>
          </a:xfrm>
        </p:grpSpPr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78424C89-01B5-4441-AFA4-422B525F71C6}"/>
                </a:ext>
              </a:extLst>
            </p:cNvPr>
            <p:cNvSpPr/>
            <p:nvPr/>
          </p:nvSpPr>
          <p:spPr bwMode="auto">
            <a:xfrm>
              <a:off x="3388519" y="2179271"/>
              <a:ext cx="509588" cy="4853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D17E537E-5E1F-4B40-B9C7-E1D6DF51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35886" y="2237863"/>
              <a:ext cx="414850" cy="414850"/>
            </a:xfrm>
            <a:prstGeom prst="rect">
              <a:avLst/>
            </a:prstGeom>
          </p:spPr>
        </p:pic>
      </p:grpSp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ECBEC2C6-BC40-463B-84CA-35E9AAFAE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6653" y="4166702"/>
            <a:ext cx="362087" cy="36208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0406B8-AE5C-4247-A7D7-8A9DB7E10227}"/>
              </a:ext>
            </a:extLst>
          </p:cNvPr>
          <p:cNvCxnSpPr>
            <a:cxnSpLocks/>
            <a:stCxn id="45" idx="3"/>
            <a:endCxn id="38" idx="1"/>
          </p:cNvCxnSpPr>
          <p:nvPr/>
        </p:nvCxnSpPr>
        <p:spPr>
          <a:xfrm>
            <a:off x="1768740" y="4347746"/>
            <a:ext cx="181046" cy="0"/>
          </a:xfrm>
          <a:prstGeom prst="line">
            <a:avLst/>
          </a:prstGeom>
          <a:ln w="381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47C31FB-2A20-483A-841A-3730F613F7BF}"/>
              </a:ext>
            </a:extLst>
          </p:cNvPr>
          <p:cNvGrpSpPr/>
          <p:nvPr/>
        </p:nvGrpSpPr>
        <p:grpSpPr>
          <a:xfrm>
            <a:off x="517822" y="4033900"/>
            <a:ext cx="414850" cy="414850"/>
            <a:chOff x="4201618" y="2305368"/>
            <a:chExt cx="414850" cy="41485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DD36632-B877-4227-8CF9-E33D1A07CC63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2E4265C-E836-43CD-AB54-138BC77BC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AA0F442-4A7F-4EA1-863B-F72EC6F3B487}"/>
              </a:ext>
            </a:extLst>
          </p:cNvPr>
          <p:cNvGrpSpPr/>
          <p:nvPr/>
        </p:nvGrpSpPr>
        <p:grpSpPr>
          <a:xfrm>
            <a:off x="517823" y="5140229"/>
            <a:ext cx="414850" cy="414850"/>
            <a:chOff x="4201618" y="2305368"/>
            <a:chExt cx="414850" cy="41485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CECE97B-C77F-41CB-9692-0C9D70E491D3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5F74DBBB-4219-4969-8E75-2C146252B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178F8E2-3677-4825-9BC9-D5159E630E14}"/>
              </a:ext>
            </a:extLst>
          </p:cNvPr>
          <p:cNvGrpSpPr/>
          <p:nvPr/>
        </p:nvGrpSpPr>
        <p:grpSpPr>
          <a:xfrm>
            <a:off x="517819" y="5702679"/>
            <a:ext cx="414850" cy="395116"/>
            <a:chOff x="3388519" y="2179271"/>
            <a:chExt cx="509588" cy="485347"/>
          </a:xfrm>
        </p:grpSpPr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A24E4E78-9EFD-4C8D-B46F-E77D885D6EA5}"/>
                </a:ext>
              </a:extLst>
            </p:cNvPr>
            <p:cNvSpPr/>
            <p:nvPr/>
          </p:nvSpPr>
          <p:spPr bwMode="auto">
            <a:xfrm>
              <a:off x="3388519" y="2179271"/>
              <a:ext cx="509588" cy="4853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93E660A3-67F4-4ACF-8C84-38FDE232F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35886" y="2237863"/>
              <a:ext cx="414850" cy="414850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28A5688-DBA4-4DD3-A10D-2B73A1F00EAF}"/>
              </a:ext>
            </a:extLst>
          </p:cNvPr>
          <p:cNvGrpSpPr/>
          <p:nvPr/>
        </p:nvGrpSpPr>
        <p:grpSpPr>
          <a:xfrm>
            <a:off x="517817" y="6262000"/>
            <a:ext cx="414850" cy="395116"/>
            <a:chOff x="3388519" y="2179271"/>
            <a:chExt cx="509588" cy="485347"/>
          </a:xfrm>
        </p:grpSpPr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A346056B-B874-4904-8189-52825D279CFC}"/>
                </a:ext>
              </a:extLst>
            </p:cNvPr>
            <p:cNvSpPr/>
            <p:nvPr/>
          </p:nvSpPr>
          <p:spPr bwMode="auto">
            <a:xfrm>
              <a:off x="3388519" y="2179271"/>
              <a:ext cx="509588" cy="4853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05AAFAAF-03F5-44BF-B4B9-FE6A60AF2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35886" y="2237863"/>
              <a:ext cx="414850" cy="41485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143CBB5-DE59-4112-9012-DE3E7A2A90F3}"/>
              </a:ext>
            </a:extLst>
          </p:cNvPr>
          <p:cNvGrpSpPr/>
          <p:nvPr/>
        </p:nvGrpSpPr>
        <p:grpSpPr>
          <a:xfrm>
            <a:off x="517815" y="2943667"/>
            <a:ext cx="414850" cy="414850"/>
            <a:chOff x="4201618" y="2305368"/>
            <a:chExt cx="414850" cy="41485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E3EE2B5-E9D3-4D49-8C36-4594BB90CD35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BD672100-1E95-4F14-95E0-7568BA4E0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53EB969-E4E4-4E74-AB90-9F0BFA739079}"/>
              </a:ext>
            </a:extLst>
          </p:cNvPr>
          <p:cNvGrpSpPr/>
          <p:nvPr/>
        </p:nvGrpSpPr>
        <p:grpSpPr>
          <a:xfrm>
            <a:off x="517815" y="4595001"/>
            <a:ext cx="414850" cy="414850"/>
            <a:chOff x="4201618" y="2305368"/>
            <a:chExt cx="414850" cy="414850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3B7EBBC-A651-4626-BB97-D5825E106486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2024D551-2EFE-4D34-A738-A4DB2ADD1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E4A4920-C0FF-44B9-88BC-7ABD8D539710}"/>
              </a:ext>
            </a:extLst>
          </p:cNvPr>
          <p:cNvGrpSpPr/>
          <p:nvPr/>
        </p:nvGrpSpPr>
        <p:grpSpPr>
          <a:xfrm>
            <a:off x="517814" y="5693591"/>
            <a:ext cx="414850" cy="414850"/>
            <a:chOff x="4201618" y="2305368"/>
            <a:chExt cx="414850" cy="41485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5C9564E-0256-4EC0-A1A5-A57FD69E41B9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6796F79E-735D-44E5-B143-F7496FBFF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50083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67" grpId="0" animBg="1"/>
      <p:bldP spid="67" grpId="1" animBg="1"/>
      <p:bldP spid="3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5A730F3D-53C7-4346-95A4-D11191E06B13}"/>
              </a:ext>
            </a:extLst>
          </p:cNvPr>
          <p:cNvSpPr/>
          <p:nvPr/>
        </p:nvSpPr>
        <p:spPr bwMode="auto">
          <a:xfrm>
            <a:off x="10874511" y="3473027"/>
            <a:ext cx="907576" cy="336312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8EB4B6-84C9-4A1A-B101-9DD455D15C62}"/>
              </a:ext>
            </a:extLst>
          </p:cNvPr>
          <p:cNvSpPr/>
          <p:nvPr/>
        </p:nvSpPr>
        <p:spPr bwMode="auto">
          <a:xfrm>
            <a:off x="10616744" y="5671596"/>
            <a:ext cx="1435000" cy="336312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C975E4-04CB-4299-BD7F-08A786648DA4}"/>
              </a:ext>
            </a:extLst>
          </p:cNvPr>
          <p:cNvSpPr/>
          <p:nvPr/>
        </p:nvSpPr>
        <p:spPr bwMode="auto">
          <a:xfrm>
            <a:off x="1317484" y="1659709"/>
            <a:ext cx="5258409" cy="965006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6A218-4021-4366-955F-0BBF925F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 user's posts in short 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85812-D247-4E19-A42C-AF90F7D6271D}"/>
              </a:ext>
            </a:extLst>
          </p:cNvPr>
          <p:cNvSpPr txBox="1">
            <a:spLocks/>
          </p:cNvSpPr>
          <p:nvPr/>
        </p:nvSpPr>
        <p:spPr>
          <a:xfrm>
            <a:off x="-32132" y="1197372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C1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F2ECFBB-ED75-46D6-B261-170115B9E677}"/>
              </a:ext>
            </a:extLst>
          </p:cNvPr>
          <p:cNvSpPr txBox="1">
            <a:spLocks/>
          </p:cNvSpPr>
          <p:nvPr/>
        </p:nvSpPr>
        <p:spPr>
          <a:xfrm>
            <a:off x="-32132" y="175137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Q1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7102188-C62A-4A92-B53B-011B2A450253}"/>
              </a:ext>
            </a:extLst>
          </p:cNvPr>
          <p:cNvSpPr txBox="1">
            <a:spLocks/>
          </p:cNvSpPr>
          <p:nvPr/>
        </p:nvSpPr>
        <p:spPr>
          <a:xfrm>
            <a:off x="-32132" y="2305368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C2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432048F-0B17-4159-80AB-AEEDE378A339}"/>
              </a:ext>
            </a:extLst>
          </p:cNvPr>
          <p:cNvSpPr txBox="1">
            <a:spLocks/>
          </p:cNvSpPr>
          <p:nvPr/>
        </p:nvSpPr>
        <p:spPr>
          <a:xfrm>
            <a:off x="-32132" y="2859684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Q2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35DCE73-F9A6-4CDA-B12E-CEECBF08D151}"/>
              </a:ext>
            </a:extLst>
          </p:cNvPr>
          <p:cNvSpPr txBox="1">
            <a:spLocks/>
          </p:cNvSpPr>
          <p:nvPr/>
        </p:nvSpPr>
        <p:spPr>
          <a:xfrm>
            <a:off x="-32132" y="3413364"/>
            <a:ext cx="689357" cy="5539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Q3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4E38ABF-44B8-4ECC-85F2-C0776BDFC091}"/>
              </a:ext>
            </a:extLst>
          </p:cNvPr>
          <p:cNvSpPr txBox="1">
            <a:spLocks/>
          </p:cNvSpPr>
          <p:nvPr/>
        </p:nvSpPr>
        <p:spPr>
          <a:xfrm>
            <a:off x="-32132" y="3967362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C3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84BBBE5-1C46-4260-881F-3730520A96B9}"/>
              </a:ext>
            </a:extLst>
          </p:cNvPr>
          <p:cNvSpPr txBox="1">
            <a:spLocks/>
          </p:cNvSpPr>
          <p:nvPr/>
        </p:nvSpPr>
        <p:spPr>
          <a:xfrm>
            <a:off x="-32132" y="507504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C4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A851348-10D2-44F4-8780-3D8ACAC9FD72}"/>
              </a:ext>
            </a:extLst>
          </p:cNvPr>
          <p:cNvSpPr txBox="1">
            <a:spLocks/>
          </p:cNvSpPr>
          <p:nvPr/>
        </p:nvSpPr>
        <p:spPr>
          <a:xfrm>
            <a:off x="-32132" y="562872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Q5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EFA2082-68EB-4ABD-AF23-5CA0F1F5E6E2}"/>
              </a:ext>
            </a:extLst>
          </p:cNvPr>
          <p:cNvSpPr txBox="1">
            <a:spLocks/>
          </p:cNvSpPr>
          <p:nvPr/>
        </p:nvSpPr>
        <p:spPr>
          <a:xfrm>
            <a:off x="-32132" y="4521042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Q4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36F2C0D-A660-420D-A3BB-E11E5A1DC518}"/>
              </a:ext>
            </a:extLst>
          </p:cNvPr>
          <p:cNvSpPr txBox="1">
            <a:spLocks/>
          </p:cNvSpPr>
          <p:nvPr/>
        </p:nvSpPr>
        <p:spPr>
          <a:xfrm>
            <a:off x="-32132" y="618240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Q6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AB89BAC-48A8-413E-8945-204C5F2C733A}"/>
              </a:ext>
            </a:extLst>
          </p:cNvPr>
          <p:cNvGrpSpPr/>
          <p:nvPr/>
        </p:nvGrpSpPr>
        <p:grpSpPr>
          <a:xfrm>
            <a:off x="517824" y="1266946"/>
            <a:ext cx="414850" cy="414850"/>
            <a:chOff x="4201618" y="2305368"/>
            <a:chExt cx="414850" cy="41485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6ADE6DA-70D2-4368-BFEA-440BE4FDCFAD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10C8C32-E7A4-495C-AEC3-AD0EB269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140A522-6358-47EF-A78E-7F7D2AF31E85}"/>
              </a:ext>
            </a:extLst>
          </p:cNvPr>
          <p:cNvSpPr txBox="1">
            <a:spLocks/>
          </p:cNvSpPr>
          <p:nvPr/>
        </p:nvSpPr>
        <p:spPr>
          <a:xfrm>
            <a:off x="1317489" y="1249682"/>
            <a:ext cx="5258409" cy="1376784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SELECT * FROM p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WHERE </a:t>
            </a:r>
            <a:r>
              <a:rPr lang="en-US" sz="2400" dirty="0" err="1">
                <a:latin typeface="Consolas" panose="020B0609020204030204" pitchFamily="49" charset="0"/>
              </a:rPr>
              <a:t>p.userId</a:t>
            </a:r>
            <a:r>
              <a:rPr lang="en-US" sz="2400" dirty="0">
                <a:latin typeface="Consolas" panose="020B0609020204030204" pitchFamily="49" charset="0"/>
              </a:rPr>
              <a:t> = '&lt;author-id&gt;'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AND </a:t>
            </a:r>
            <a:r>
              <a:rPr lang="en-US" sz="2400" dirty="0" err="1">
                <a:latin typeface="Consolas" panose="020B0609020204030204" pitchFamily="49" charset="0"/>
              </a:rPr>
              <a:t>p.type</a:t>
            </a:r>
            <a:r>
              <a:rPr lang="en-US" sz="2400" dirty="0">
                <a:latin typeface="Consolas" panose="020B0609020204030204" pitchFamily="49" charset="0"/>
              </a:rPr>
              <a:t> = 'post'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0559CAC9-523A-46F7-AFA2-6A25B9030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3306" y="1961917"/>
            <a:ext cx="1468438" cy="146843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F5D120F-FF36-49F3-937B-88A608A47C4E}"/>
              </a:ext>
            </a:extLst>
          </p:cNvPr>
          <p:cNvSpPr txBox="1"/>
          <p:nvPr/>
        </p:nvSpPr>
        <p:spPr>
          <a:xfrm>
            <a:off x="11022508" y="2691844"/>
            <a:ext cx="59003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484E82-02BC-411F-B08A-3DD0DA03375D}"/>
              </a:ext>
            </a:extLst>
          </p:cNvPr>
          <p:cNvSpPr txBox="1"/>
          <p:nvPr/>
        </p:nvSpPr>
        <p:spPr>
          <a:xfrm>
            <a:off x="10966466" y="3491833"/>
            <a:ext cx="70211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PK: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id</a:t>
            </a:r>
          </a:p>
        </p:txBody>
      </p:sp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2AAC0DCC-C820-458F-AC1E-F4D2E5834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3306" y="4160282"/>
            <a:ext cx="1468438" cy="146843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E532465-9FF4-48FC-9722-CAB6FE4CA500}"/>
              </a:ext>
            </a:extLst>
          </p:cNvPr>
          <p:cNvSpPr txBox="1"/>
          <p:nvPr/>
        </p:nvSpPr>
        <p:spPr>
          <a:xfrm>
            <a:off x="11022508" y="4890209"/>
            <a:ext cx="60593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2F2AC6-515F-4992-B882-B4821D0513D7}"/>
              </a:ext>
            </a:extLst>
          </p:cNvPr>
          <p:cNvSpPr txBox="1"/>
          <p:nvPr/>
        </p:nvSpPr>
        <p:spPr>
          <a:xfrm>
            <a:off x="10692289" y="5690198"/>
            <a:ext cx="126637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PK: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postId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A2EAEB3-40F6-4518-BEA5-3CE85D903E45}"/>
              </a:ext>
            </a:extLst>
          </p:cNvPr>
          <p:cNvCxnSpPr>
            <a:cxnSpLocks/>
            <a:stCxn id="38" idx="3"/>
            <a:endCxn id="19" idx="1"/>
          </p:cNvCxnSpPr>
          <p:nvPr/>
        </p:nvCxnSpPr>
        <p:spPr>
          <a:xfrm flipV="1">
            <a:off x="7396263" y="2696136"/>
            <a:ext cx="3187043" cy="537185"/>
          </a:xfrm>
          <a:prstGeom prst="bentConnector3">
            <a:avLst/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F2D9C17-0071-4693-A4EF-8248A4DA36D3}"/>
              </a:ext>
            </a:extLst>
          </p:cNvPr>
          <p:cNvGrpSpPr/>
          <p:nvPr/>
        </p:nvGrpSpPr>
        <p:grpSpPr>
          <a:xfrm>
            <a:off x="517823" y="1820308"/>
            <a:ext cx="414850" cy="414850"/>
            <a:chOff x="4201618" y="2305368"/>
            <a:chExt cx="414850" cy="41485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F61CE50-56A7-474F-A60E-9809102DAEB2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134E761-AA1C-4023-B024-B97247D61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54A60CA-5E69-44E5-8D68-A9084B75CB43}"/>
              </a:ext>
            </a:extLst>
          </p:cNvPr>
          <p:cNvGrpSpPr/>
          <p:nvPr/>
        </p:nvGrpSpPr>
        <p:grpSpPr>
          <a:xfrm>
            <a:off x="517823" y="2374942"/>
            <a:ext cx="414850" cy="414850"/>
            <a:chOff x="4201618" y="2305368"/>
            <a:chExt cx="414850" cy="41485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72E96CE-BA31-464A-B3AB-99F8BC793C4F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1759F71-DD9A-4CD7-A47D-E4ED73836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94FF802-E3C1-4AC6-9D68-D585A6607F9C}"/>
              </a:ext>
            </a:extLst>
          </p:cNvPr>
          <p:cNvSpPr txBox="1">
            <a:spLocks/>
          </p:cNvSpPr>
          <p:nvPr/>
        </p:nvSpPr>
        <p:spPr>
          <a:xfrm>
            <a:off x="1949786" y="2754203"/>
            <a:ext cx="5446477" cy="958236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SELECT </a:t>
            </a:r>
            <a:r>
              <a:rPr lang="en-US" sz="2400" dirty="0" err="1">
                <a:latin typeface="Consolas" panose="020B0609020204030204" pitchFamily="49" charset="0"/>
              </a:rPr>
              <a:t>u.username</a:t>
            </a:r>
            <a:r>
              <a:rPr lang="en-US" sz="2400" dirty="0">
                <a:latin typeface="Consolas" panose="020B0609020204030204" pitchFamily="49" charset="0"/>
              </a:rPr>
              <a:t> FROM u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WHERE u.id = '&lt;post-author-id&gt;'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7E7C8C4-CAE4-4405-B610-A887BCA97942}"/>
              </a:ext>
            </a:extLst>
          </p:cNvPr>
          <p:cNvSpPr txBox="1">
            <a:spLocks/>
          </p:cNvSpPr>
          <p:nvPr/>
        </p:nvSpPr>
        <p:spPr>
          <a:xfrm>
            <a:off x="1949785" y="3840175"/>
            <a:ext cx="4966579" cy="1376783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SELECT COUNT(1) FROM p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WHERE </a:t>
            </a:r>
            <a:r>
              <a:rPr lang="en-US" sz="2400" dirty="0" err="1">
                <a:latin typeface="Consolas" panose="020B0609020204030204" pitchFamily="49" charset="0"/>
              </a:rPr>
              <a:t>p.postId</a:t>
            </a:r>
            <a:r>
              <a:rPr lang="en-US" sz="2400" dirty="0">
                <a:latin typeface="Consolas" panose="020B0609020204030204" pitchFamily="49" charset="0"/>
              </a:rPr>
              <a:t> = '&lt;post-id&gt;'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AND </a:t>
            </a:r>
            <a:r>
              <a:rPr lang="en-US" sz="2400" dirty="0" err="1">
                <a:latin typeface="Consolas" panose="020B0609020204030204" pitchFamily="49" charset="0"/>
              </a:rPr>
              <a:t>p.type</a:t>
            </a:r>
            <a:r>
              <a:rPr lang="en-US" sz="2400" dirty="0">
                <a:latin typeface="Consolas" panose="020B0609020204030204" pitchFamily="49" charset="0"/>
              </a:rPr>
              <a:t> = 'comment'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14C9B251-19EC-443F-B6D1-30F4CA63A637}"/>
              </a:ext>
            </a:extLst>
          </p:cNvPr>
          <p:cNvSpPr txBox="1">
            <a:spLocks/>
          </p:cNvSpPr>
          <p:nvPr/>
        </p:nvSpPr>
        <p:spPr>
          <a:xfrm>
            <a:off x="1949784" y="5344694"/>
            <a:ext cx="4966579" cy="1376783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SELECT COUNT(1) FROM p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WHERE </a:t>
            </a:r>
            <a:r>
              <a:rPr lang="en-US" sz="2400" dirty="0" err="1">
                <a:latin typeface="Consolas" panose="020B0609020204030204" pitchFamily="49" charset="0"/>
              </a:rPr>
              <a:t>p.postId</a:t>
            </a:r>
            <a:r>
              <a:rPr lang="en-US" sz="2400" dirty="0">
                <a:latin typeface="Consolas" panose="020B0609020204030204" pitchFamily="49" charset="0"/>
              </a:rPr>
              <a:t> = '&lt;post-id&gt;'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AND </a:t>
            </a:r>
            <a:r>
              <a:rPr lang="en-US" sz="2400" dirty="0" err="1">
                <a:latin typeface="Consolas" panose="020B0609020204030204" pitchFamily="49" charset="0"/>
              </a:rPr>
              <a:t>p.type</a:t>
            </a:r>
            <a:r>
              <a:rPr lang="en-US" sz="2400" dirty="0">
                <a:latin typeface="Consolas" panose="020B0609020204030204" pitchFamily="49" charset="0"/>
              </a:rPr>
              <a:t> = 'like'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09887F2-AAEF-4EB8-BEB5-1811EE6D529C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>
            <a:off x="6575898" y="1938074"/>
            <a:ext cx="4007408" cy="2956427"/>
          </a:xfrm>
          <a:prstGeom prst="bentConnector3">
            <a:avLst>
              <a:gd name="adj1" fmla="val 46316"/>
            </a:avLst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6BFB9C1-45AA-4A49-A69F-4E2266FBE336}"/>
              </a:ext>
            </a:extLst>
          </p:cNvPr>
          <p:cNvCxnSpPr>
            <a:cxnSpLocks/>
            <a:stCxn id="39" idx="3"/>
            <a:endCxn id="26" idx="1"/>
          </p:cNvCxnSpPr>
          <p:nvPr/>
        </p:nvCxnSpPr>
        <p:spPr>
          <a:xfrm>
            <a:off x="6916364" y="4528567"/>
            <a:ext cx="3666942" cy="365934"/>
          </a:xfrm>
          <a:prstGeom prst="bentConnector3">
            <a:avLst>
              <a:gd name="adj1" fmla="val 41316"/>
            </a:avLst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FAE621B-5A94-484D-B885-83160A9094E3}"/>
              </a:ext>
            </a:extLst>
          </p:cNvPr>
          <p:cNvCxnSpPr>
            <a:cxnSpLocks/>
            <a:stCxn id="40" idx="3"/>
            <a:endCxn id="26" idx="1"/>
          </p:cNvCxnSpPr>
          <p:nvPr/>
        </p:nvCxnSpPr>
        <p:spPr>
          <a:xfrm flipV="1">
            <a:off x="6916363" y="4894501"/>
            <a:ext cx="3666943" cy="1138585"/>
          </a:xfrm>
          <a:prstGeom prst="bentConnector3">
            <a:avLst>
              <a:gd name="adj1" fmla="val 41298"/>
            </a:avLst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D1FBC0A-9436-4FF7-85E4-D741335BD592}"/>
              </a:ext>
            </a:extLst>
          </p:cNvPr>
          <p:cNvGrpSpPr/>
          <p:nvPr/>
        </p:nvGrpSpPr>
        <p:grpSpPr>
          <a:xfrm>
            <a:off x="517823" y="3489153"/>
            <a:ext cx="414850" cy="395116"/>
            <a:chOff x="3388519" y="2179271"/>
            <a:chExt cx="509588" cy="485347"/>
          </a:xfrm>
        </p:grpSpPr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78424C89-01B5-4441-AFA4-422B525F71C6}"/>
                </a:ext>
              </a:extLst>
            </p:cNvPr>
            <p:cNvSpPr/>
            <p:nvPr/>
          </p:nvSpPr>
          <p:spPr bwMode="auto">
            <a:xfrm>
              <a:off x="3388519" y="2179271"/>
              <a:ext cx="509588" cy="4853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D17E537E-5E1F-4B40-B9C7-E1D6DF51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35886" y="2237863"/>
              <a:ext cx="414850" cy="414850"/>
            </a:xfrm>
            <a:prstGeom prst="rect">
              <a:avLst/>
            </a:prstGeom>
          </p:spPr>
        </p:pic>
      </p:grpSp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ECBEC2C6-BC40-463B-84CA-35E9AAFAEE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5581" y="4339998"/>
            <a:ext cx="362087" cy="362087"/>
          </a:xfrm>
          <a:prstGeom prst="rect">
            <a:avLst/>
          </a:prstGeom>
        </p:spPr>
      </p:pic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D8202708-20C4-46DE-A4D5-0F54B68DA052}"/>
              </a:ext>
            </a:extLst>
          </p:cNvPr>
          <p:cNvCxnSpPr>
            <a:stCxn id="45" idx="2"/>
            <a:endCxn id="40" idx="1"/>
          </p:cNvCxnSpPr>
          <p:nvPr/>
        </p:nvCxnSpPr>
        <p:spPr>
          <a:xfrm rot="16200000" flipH="1">
            <a:off x="1092704" y="5176005"/>
            <a:ext cx="1331001" cy="383159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A63A7B0-3224-4669-BB7A-E446952114D5}"/>
              </a:ext>
            </a:extLst>
          </p:cNvPr>
          <p:cNvCxnSpPr>
            <a:stCxn id="45" idx="0"/>
            <a:endCxn id="38" idx="1"/>
          </p:cNvCxnSpPr>
          <p:nvPr/>
        </p:nvCxnSpPr>
        <p:spPr>
          <a:xfrm rot="5400000" flipH="1" flipV="1">
            <a:off x="1204867" y="3595080"/>
            <a:ext cx="1106677" cy="383161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A25C92D-FE46-4749-AE34-E7CDD9A857DD}"/>
              </a:ext>
            </a:extLst>
          </p:cNvPr>
          <p:cNvGrpSpPr/>
          <p:nvPr/>
        </p:nvGrpSpPr>
        <p:grpSpPr>
          <a:xfrm>
            <a:off x="517822" y="4033900"/>
            <a:ext cx="414850" cy="414850"/>
            <a:chOff x="4201618" y="2305368"/>
            <a:chExt cx="414850" cy="41485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4D276F1-6C45-4EEA-8581-70FC9A812304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0B807F26-C570-4DCE-BAF3-A73A8421A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A63F258-DF90-4893-AC17-493D52EC19F6}"/>
              </a:ext>
            </a:extLst>
          </p:cNvPr>
          <p:cNvGrpSpPr/>
          <p:nvPr/>
        </p:nvGrpSpPr>
        <p:grpSpPr>
          <a:xfrm>
            <a:off x="517823" y="5140229"/>
            <a:ext cx="414850" cy="414850"/>
            <a:chOff x="4201618" y="2305368"/>
            <a:chExt cx="414850" cy="41485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91F3D6E-BB8E-4824-9E50-67C260E00E35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12A81EA5-48A4-4B1F-8938-8EE5F5B93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16012A6-4075-4A9D-AB87-6B9D0CA9D085}"/>
              </a:ext>
            </a:extLst>
          </p:cNvPr>
          <p:cNvGrpSpPr/>
          <p:nvPr/>
        </p:nvGrpSpPr>
        <p:grpSpPr>
          <a:xfrm>
            <a:off x="517817" y="6262000"/>
            <a:ext cx="414850" cy="395116"/>
            <a:chOff x="3388519" y="2179271"/>
            <a:chExt cx="509588" cy="485347"/>
          </a:xfrm>
        </p:grpSpPr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EF2D73E5-7115-4374-89D3-4EE8F2DB204F}"/>
                </a:ext>
              </a:extLst>
            </p:cNvPr>
            <p:cNvSpPr/>
            <p:nvPr/>
          </p:nvSpPr>
          <p:spPr bwMode="auto">
            <a:xfrm>
              <a:off x="3388519" y="2179271"/>
              <a:ext cx="509588" cy="4853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C11AFCE5-93C8-4EBF-8490-2172C3A74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35886" y="2237863"/>
              <a:ext cx="414850" cy="414850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6F47802-7B83-407D-8BF6-EA609860EA1B}"/>
              </a:ext>
            </a:extLst>
          </p:cNvPr>
          <p:cNvGrpSpPr/>
          <p:nvPr/>
        </p:nvGrpSpPr>
        <p:grpSpPr>
          <a:xfrm>
            <a:off x="517815" y="2943667"/>
            <a:ext cx="414850" cy="414850"/>
            <a:chOff x="4201618" y="2305368"/>
            <a:chExt cx="414850" cy="41485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4D902E0-BB99-427C-BCDA-BB1831CE331D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A5AF317E-5F03-4748-AD23-4EFB0CCE4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A0E33B9-50A9-4FAB-9D8D-A1768F51ADF3}"/>
              </a:ext>
            </a:extLst>
          </p:cNvPr>
          <p:cNvGrpSpPr/>
          <p:nvPr/>
        </p:nvGrpSpPr>
        <p:grpSpPr>
          <a:xfrm>
            <a:off x="517815" y="4595001"/>
            <a:ext cx="414850" cy="414850"/>
            <a:chOff x="4201618" y="2305368"/>
            <a:chExt cx="414850" cy="41485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7299C46-34E0-45FE-9512-34AEF5C7423B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7B7C51F6-75B1-4FAE-BCA1-5CBA2FB4D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434976D-D8F9-4C9A-9E5A-2B038EEC919C}"/>
              </a:ext>
            </a:extLst>
          </p:cNvPr>
          <p:cNvGrpSpPr/>
          <p:nvPr/>
        </p:nvGrpSpPr>
        <p:grpSpPr>
          <a:xfrm>
            <a:off x="517814" y="5693591"/>
            <a:ext cx="414850" cy="414850"/>
            <a:chOff x="4201618" y="2305368"/>
            <a:chExt cx="414850" cy="41485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F7E3216-8709-477E-AB59-54A66C3E2174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C48DB189-AFF0-4CAE-BE71-19452FDE0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10873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46" grpId="0" animBg="1"/>
      <p:bldP spid="30" grpId="0" animBg="1"/>
      <p:bldP spid="38" grpId="0" animBg="1"/>
      <p:bldP spid="39" grpId="0" animBg="1"/>
      <p:bldP spid="4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A470F-9832-48FE-84CE-C31486697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V3: </a:t>
            </a:r>
            <a:r>
              <a:rPr lang="en-US" dirty="0" err="1"/>
              <a:t>denormalizing</a:t>
            </a:r>
            <a:r>
              <a:rPr lang="en-US" dirty="0"/>
              <a:t> entire documents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EBEE518-DF68-4E47-848B-3FC7C52C8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050" y="1700162"/>
            <a:ext cx="1468438" cy="14684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8DB405-BC48-49EC-A7AD-4E8ED1415537}"/>
              </a:ext>
            </a:extLst>
          </p:cNvPr>
          <p:cNvSpPr txBox="1"/>
          <p:nvPr/>
        </p:nvSpPr>
        <p:spPr>
          <a:xfrm>
            <a:off x="2597252" y="2430089"/>
            <a:ext cx="59003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CF9DBA-100B-45CB-AE7E-2576830D42C3}"/>
              </a:ext>
            </a:extLst>
          </p:cNvPr>
          <p:cNvSpPr txBox="1"/>
          <p:nvPr/>
        </p:nvSpPr>
        <p:spPr>
          <a:xfrm>
            <a:off x="2541210" y="3230078"/>
            <a:ext cx="70211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PK: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id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21943F1-B561-4421-970C-7C06CEECA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050" y="3898527"/>
            <a:ext cx="1468438" cy="14684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41809F-E686-4253-88DE-35259FFBBE79}"/>
              </a:ext>
            </a:extLst>
          </p:cNvPr>
          <p:cNvSpPr txBox="1"/>
          <p:nvPr/>
        </p:nvSpPr>
        <p:spPr>
          <a:xfrm>
            <a:off x="2597252" y="4628454"/>
            <a:ext cx="60593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1FCF2A-125C-4752-9345-8014493F4CC0}"/>
              </a:ext>
            </a:extLst>
          </p:cNvPr>
          <p:cNvSpPr txBox="1"/>
          <p:nvPr/>
        </p:nvSpPr>
        <p:spPr>
          <a:xfrm>
            <a:off x="2267033" y="5428443"/>
            <a:ext cx="126637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PK: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postId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F1A9976B-A570-4FD6-AF42-756B87EC8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332" y="3946256"/>
            <a:ext cx="375920" cy="37592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FE9C4B8B-9F38-4476-BFC4-F8C4D85B5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332" y="4934732"/>
            <a:ext cx="375920" cy="375920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4BAFDBE5-1D51-4270-9668-4CD04F70D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332" y="4440494"/>
            <a:ext cx="375920" cy="375920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11C20F83-D496-479D-B2D8-D70F37957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332" y="2304815"/>
            <a:ext cx="375920" cy="37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9013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FB81A-1E09-435D-8134-873DCDC36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domain</a:t>
            </a:r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4BEFF4A-F0F0-4533-9016-457B766CC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1314450"/>
            <a:ext cx="10429875" cy="4914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0252139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A470F-9832-48FE-84CE-C31486697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V3: </a:t>
            </a:r>
            <a:r>
              <a:rPr lang="en-US" dirty="0" err="1"/>
              <a:t>denormalizing</a:t>
            </a:r>
            <a:r>
              <a:rPr lang="en-US" dirty="0"/>
              <a:t> entire documents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7C35A426-1655-4F5D-A84E-450A79682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46638" y="1616952"/>
            <a:ext cx="3520797" cy="1723549"/>
          </a:xfrm>
          <a:ln>
            <a:solidFill>
              <a:schemeClr val="bg2">
                <a:lumMod val="2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"id": "&lt;user-id&gt;",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latin typeface="Consolas" panose="020B0609020204030204" pitchFamily="49" charset="0"/>
              </a:rPr>
              <a:t>"type": "user"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latin typeface="Consolas" panose="020B0609020204030204" pitchFamily="49" charset="0"/>
              </a:rPr>
              <a:t>userId</a:t>
            </a:r>
            <a:r>
              <a:rPr lang="en-US" sz="1600" b="1" dirty="0">
                <a:latin typeface="Consolas" panose="020B0609020204030204" pitchFamily="49" charset="0"/>
              </a:rPr>
              <a:t>": "&lt;user-id&gt;"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"username": "&lt;user-username&gt;"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EBEE518-DF68-4E47-848B-3FC7C52C8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050" y="1700162"/>
            <a:ext cx="1468438" cy="14684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8DB405-BC48-49EC-A7AD-4E8ED1415537}"/>
              </a:ext>
            </a:extLst>
          </p:cNvPr>
          <p:cNvSpPr txBox="1"/>
          <p:nvPr/>
        </p:nvSpPr>
        <p:spPr>
          <a:xfrm>
            <a:off x="2597252" y="2430089"/>
            <a:ext cx="59003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CF9DBA-100B-45CB-AE7E-2576830D42C3}"/>
              </a:ext>
            </a:extLst>
          </p:cNvPr>
          <p:cNvSpPr txBox="1"/>
          <p:nvPr/>
        </p:nvSpPr>
        <p:spPr>
          <a:xfrm>
            <a:off x="2541210" y="3230078"/>
            <a:ext cx="70211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PK: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id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21943F1-B561-4421-970C-7C06CEECA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050" y="3898527"/>
            <a:ext cx="1468438" cy="14684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41809F-E686-4253-88DE-35259FFBBE79}"/>
              </a:ext>
            </a:extLst>
          </p:cNvPr>
          <p:cNvSpPr txBox="1"/>
          <p:nvPr/>
        </p:nvSpPr>
        <p:spPr>
          <a:xfrm>
            <a:off x="2597252" y="4628454"/>
            <a:ext cx="60593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1FCF2A-125C-4752-9345-8014493F4CC0}"/>
              </a:ext>
            </a:extLst>
          </p:cNvPr>
          <p:cNvSpPr txBox="1"/>
          <p:nvPr/>
        </p:nvSpPr>
        <p:spPr>
          <a:xfrm>
            <a:off x="2267033" y="5428443"/>
            <a:ext cx="126637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PK: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postId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F1A9976B-A570-4FD6-AF42-756B87EC8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332" y="3946256"/>
            <a:ext cx="375920" cy="37592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FE9C4B8B-9F38-4476-BFC4-F8C4D85B5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332" y="4934732"/>
            <a:ext cx="375920" cy="375920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4BAFDBE5-1D51-4270-9668-4CD04F70D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332" y="4440494"/>
            <a:ext cx="375920" cy="375920"/>
          </a:xfrm>
          <a:prstGeom prst="rect">
            <a:avLst/>
          </a:prstGeom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3A9EFFE7-C7B2-4384-BB99-73964F6CE87A}"/>
              </a:ext>
            </a:extLst>
          </p:cNvPr>
          <p:cNvSpPr txBox="1">
            <a:spLocks/>
          </p:cNvSpPr>
          <p:nvPr/>
        </p:nvSpPr>
        <p:spPr>
          <a:xfrm>
            <a:off x="5046638" y="1381783"/>
            <a:ext cx="4797095" cy="3200876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  "id": "&lt;post-id&gt;",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  "type": "post",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  "</a:t>
            </a:r>
            <a:r>
              <a:rPr lang="en-US" sz="1600" dirty="0" err="1">
                <a:latin typeface="Consolas" panose="020B0609020204030204" pitchFamily="49" charset="0"/>
              </a:rPr>
              <a:t>userId</a:t>
            </a:r>
            <a:r>
              <a:rPr lang="en-US" sz="1600" dirty="0">
                <a:latin typeface="Consolas" panose="020B0609020204030204" pitchFamily="49" charset="0"/>
              </a:rPr>
              <a:t>": "&lt;post-author-id&gt;",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  "</a:t>
            </a:r>
            <a:r>
              <a:rPr lang="en-US" sz="1600" dirty="0" err="1">
                <a:latin typeface="Consolas" panose="020B0609020204030204" pitchFamily="49" charset="0"/>
              </a:rPr>
              <a:t>userUsername</a:t>
            </a:r>
            <a:r>
              <a:rPr lang="en-US" sz="1600" dirty="0">
                <a:latin typeface="Consolas" panose="020B0609020204030204" pitchFamily="49" charset="0"/>
              </a:rPr>
              <a:t>": "&lt;post-author-username&gt;",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  "title": "&lt;post-title&gt;",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  "content": "&lt;post-content&gt;",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  "</a:t>
            </a:r>
            <a:r>
              <a:rPr lang="en-US" sz="1600" dirty="0" err="1">
                <a:latin typeface="Consolas" panose="020B0609020204030204" pitchFamily="49" charset="0"/>
              </a:rPr>
              <a:t>commentCount</a:t>
            </a:r>
            <a:r>
              <a:rPr lang="en-US" sz="1600" dirty="0">
                <a:latin typeface="Consolas" panose="020B0609020204030204" pitchFamily="49" charset="0"/>
              </a:rPr>
              <a:t>": &lt;number-of-comments&gt;,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  "</a:t>
            </a:r>
            <a:r>
              <a:rPr lang="en-US" sz="1600" dirty="0" err="1">
                <a:latin typeface="Consolas" panose="020B0609020204030204" pitchFamily="49" charset="0"/>
              </a:rPr>
              <a:t>likeCount</a:t>
            </a:r>
            <a:r>
              <a:rPr lang="en-US" sz="1600" dirty="0">
                <a:latin typeface="Consolas" panose="020B0609020204030204" pitchFamily="49" charset="0"/>
              </a:rPr>
              <a:t>": &lt;number-of-likes&gt;,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  "</a:t>
            </a:r>
            <a:r>
              <a:rPr lang="en-US" sz="1600" dirty="0" err="1">
                <a:latin typeface="Consolas" panose="020B0609020204030204" pitchFamily="49" charset="0"/>
              </a:rPr>
              <a:t>creationDate</a:t>
            </a:r>
            <a:r>
              <a:rPr lang="en-US" sz="1600" dirty="0">
                <a:latin typeface="Consolas" panose="020B0609020204030204" pitchFamily="49" charset="0"/>
              </a:rPr>
              <a:t>": "&lt;post-creation-date&gt;"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1B1CEA-3A26-4ED0-AF06-92A8F94E9A90}"/>
              </a:ext>
            </a:extLst>
          </p:cNvPr>
          <p:cNvCxnSpPr>
            <a:cxnSpLocks/>
          </p:cNvCxnSpPr>
          <p:nvPr/>
        </p:nvCxnSpPr>
        <p:spPr>
          <a:xfrm>
            <a:off x="4051252" y="2196558"/>
            <a:ext cx="995386" cy="0"/>
          </a:xfrm>
          <a:prstGeom prst="line">
            <a:avLst/>
          </a:prstGeom>
          <a:ln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3345466F-4898-4F06-BB15-43CC53138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332" y="2502836"/>
            <a:ext cx="375920" cy="37592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3B21DD-7F6C-44B5-BBCE-1BE5A3993008}"/>
              </a:ext>
            </a:extLst>
          </p:cNvPr>
          <p:cNvCxnSpPr>
            <a:cxnSpLocks/>
          </p:cNvCxnSpPr>
          <p:nvPr/>
        </p:nvCxnSpPr>
        <p:spPr>
          <a:xfrm>
            <a:off x="4051252" y="2693429"/>
            <a:ext cx="995386" cy="0"/>
          </a:xfrm>
          <a:prstGeom prst="line">
            <a:avLst/>
          </a:prstGeom>
          <a:ln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07FDEA1-C38B-4C17-8BAE-6C9075B3EADA}"/>
              </a:ext>
            </a:extLst>
          </p:cNvPr>
          <p:cNvSpPr txBox="1"/>
          <p:nvPr/>
        </p:nvSpPr>
        <p:spPr>
          <a:xfrm>
            <a:off x="2332819" y="3230078"/>
            <a:ext cx="111889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PK: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userId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</p:txBody>
      </p:sp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A248DDFD-C4D3-4846-9491-977DF40C3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332" y="2003255"/>
            <a:ext cx="375920" cy="37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36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5" grpId="0" animBg="1"/>
      <p:bldP spid="15" grpId="1" animBg="1"/>
      <p:bldP spid="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6174FF-EA4B-4B8B-A55F-4D8DE9A0F5F2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6096004" y="3652702"/>
            <a:ext cx="7948" cy="1372008"/>
          </a:xfrm>
          <a:prstGeom prst="straightConnector1">
            <a:avLst/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C4D06AB-B0ED-40D5-A3B5-DB90186B3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 err="1"/>
              <a:t>Denormalizing</a:t>
            </a:r>
            <a:r>
              <a:rPr lang="en-US" dirty="0"/>
              <a:t> documents with the change feed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6212ED-49A7-4160-8C36-D1CB062A1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8100000">
            <a:off x="5704268" y="2946166"/>
            <a:ext cx="783471" cy="7834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1D83E5-38AE-4C72-A906-0AFB21FE35E7}"/>
              </a:ext>
            </a:extLst>
          </p:cNvPr>
          <p:cNvSpPr txBox="1"/>
          <p:nvPr/>
        </p:nvSpPr>
        <p:spPr>
          <a:xfrm>
            <a:off x="5800986" y="2174423"/>
            <a:ext cx="60593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posts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81C947C0-D70B-46DA-93F0-5BE1FCD61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1785" y="5024710"/>
            <a:ext cx="1468438" cy="14684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702382-C072-4F95-8EAD-293B75FC3B63}"/>
              </a:ext>
            </a:extLst>
          </p:cNvPr>
          <p:cNvSpPr txBox="1"/>
          <p:nvPr/>
        </p:nvSpPr>
        <p:spPr>
          <a:xfrm>
            <a:off x="5800987" y="5754637"/>
            <a:ext cx="59003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users</a:t>
            </a:r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E256D760-0C86-4F14-BF49-2F87E23EF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1781" y="1454337"/>
            <a:ext cx="1468438" cy="1468438"/>
          </a:xfrm>
          <a:prstGeom prst="rect">
            <a:avLst/>
          </a:prstGeom>
        </p:spPr>
      </p:pic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391CDC25-6AAB-4930-8DE6-A548FB185FAD}"/>
              </a:ext>
            </a:extLst>
          </p:cNvPr>
          <p:cNvSpPr txBox="1">
            <a:spLocks/>
          </p:cNvSpPr>
          <p:nvPr/>
        </p:nvSpPr>
        <p:spPr>
          <a:xfrm>
            <a:off x="5107359" y="4307808"/>
            <a:ext cx="1993185" cy="321539"/>
          </a:xfrm>
          <a:prstGeom prst="rect">
            <a:avLst/>
          </a:prstGeom>
          <a:solidFill>
            <a:schemeClr val="bg2"/>
          </a:solidFill>
          <a:ln>
            <a:solidFill>
              <a:schemeClr val="accent5"/>
            </a:solidFill>
          </a:ln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nsolas" panose="020B0609020204030204" pitchFamily="49" charset="0"/>
              </a:rPr>
              <a:t>truncate content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55E3879D-C493-4997-B04B-1C1FFA597172}"/>
              </a:ext>
            </a:extLst>
          </p:cNvPr>
          <p:cNvSpPr txBox="1">
            <a:spLocks/>
          </p:cNvSpPr>
          <p:nvPr/>
        </p:nvSpPr>
        <p:spPr>
          <a:xfrm>
            <a:off x="4896461" y="3818828"/>
            <a:ext cx="2414982" cy="321539"/>
          </a:xfrm>
          <a:prstGeom prst="rect">
            <a:avLst/>
          </a:prstGeom>
          <a:solidFill>
            <a:schemeClr val="bg2"/>
          </a:solidFill>
          <a:ln>
            <a:solidFill>
              <a:schemeClr val="accent5"/>
            </a:solidFill>
          </a:ln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nsolas" panose="020B0609020204030204" pitchFamily="49" charset="0"/>
              </a:rPr>
              <a:t>if (type == 'post')</a:t>
            </a:r>
          </a:p>
        </p:txBody>
      </p:sp>
    </p:spTree>
    <p:extLst>
      <p:ext uri="{BB962C8B-B14F-4D97-AF65-F5344CB8AC3E}">
        <p14:creationId xmlns:p14="http://schemas.microsoft.com/office/powerpoint/2010/main" val="218085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1" grpId="0" animBg="1"/>
      <p:bldP spid="3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5A730F3D-53C7-4346-95A4-D11191E06B13}"/>
              </a:ext>
            </a:extLst>
          </p:cNvPr>
          <p:cNvSpPr/>
          <p:nvPr/>
        </p:nvSpPr>
        <p:spPr bwMode="auto">
          <a:xfrm>
            <a:off x="10663238" y="3473027"/>
            <a:ext cx="1316831" cy="336312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C975E4-04CB-4299-BD7F-08A786648DA4}"/>
              </a:ext>
            </a:extLst>
          </p:cNvPr>
          <p:cNvSpPr/>
          <p:nvPr/>
        </p:nvSpPr>
        <p:spPr bwMode="auto">
          <a:xfrm>
            <a:off x="1317484" y="1659709"/>
            <a:ext cx="5258409" cy="502466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6A218-4021-4366-955F-0BBF925F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 user's posts in short 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85812-D247-4E19-A42C-AF90F7D6271D}"/>
              </a:ext>
            </a:extLst>
          </p:cNvPr>
          <p:cNvSpPr txBox="1">
            <a:spLocks/>
          </p:cNvSpPr>
          <p:nvPr/>
        </p:nvSpPr>
        <p:spPr>
          <a:xfrm>
            <a:off x="-32132" y="1197372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C1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F2ECFBB-ED75-46D6-B261-170115B9E677}"/>
              </a:ext>
            </a:extLst>
          </p:cNvPr>
          <p:cNvSpPr txBox="1">
            <a:spLocks/>
          </p:cNvSpPr>
          <p:nvPr/>
        </p:nvSpPr>
        <p:spPr>
          <a:xfrm>
            <a:off x="-32132" y="175137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Q1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7102188-C62A-4A92-B53B-011B2A450253}"/>
              </a:ext>
            </a:extLst>
          </p:cNvPr>
          <p:cNvSpPr txBox="1">
            <a:spLocks/>
          </p:cNvSpPr>
          <p:nvPr/>
        </p:nvSpPr>
        <p:spPr>
          <a:xfrm>
            <a:off x="-32132" y="2305368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C2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432048F-0B17-4159-80AB-AEEDE378A339}"/>
              </a:ext>
            </a:extLst>
          </p:cNvPr>
          <p:cNvSpPr txBox="1">
            <a:spLocks/>
          </p:cNvSpPr>
          <p:nvPr/>
        </p:nvSpPr>
        <p:spPr>
          <a:xfrm>
            <a:off x="-32132" y="2859684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Q2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35DCE73-F9A6-4CDA-B12E-CEECBF08D151}"/>
              </a:ext>
            </a:extLst>
          </p:cNvPr>
          <p:cNvSpPr txBox="1">
            <a:spLocks/>
          </p:cNvSpPr>
          <p:nvPr/>
        </p:nvSpPr>
        <p:spPr>
          <a:xfrm>
            <a:off x="-32132" y="3413364"/>
            <a:ext cx="689357" cy="5539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Q3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4E38ABF-44B8-4ECC-85F2-C0776BDFC091}"/>
              </a:ext>
            </a:extLst>
          </p:cNvPr>
          <p:cNvSpPr txBox="1">
            <a:spLocks/>
          </p:cNvSpPr>
          <p:nvPr/>
        </p:nvSpPr>
        <p:spPr>
          <a:xfrm>
            <a:off x="-32132" y="3967362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C3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84BBBE5-1C46-4260-881F-3730520A96B9}"/>
              </a:ext>
            </a:extLst>
          </p:cNvPr>
          <p:cNvSpPr txBox="1">
            <a:spLocks/>
          </p:cNvSpPr>
          <p:nvPr/>
        </p:nvSpPr>
        <p:spPr>
          <a:xfrm>
            <a:off x="-32132" y="507504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C4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A851348-10D2-44F4-8780-3D8ACAC9FD72}"/>
              </a:ext>
            </a:extLst>
          </p:cNvPr>
          <p:cNvSpPr txBox="1">
            <a:spLocks/>
          </p:cNvSpPr>
          <p:nvPr/>
        </p:nvSpPr>
        <p:spPr>
          <a:xfrm>
            <a:off x="-32132" y="562872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Q5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EFA2082-68EB-4ABD-AF23-5CA0F1F5E6E2}"/>
              </a:ext>
            </a:extLst>
          </p:cNvPr>
          <p:cNvSpPr txBox="1">
            <a:spLocks/>
          </p:cNvSpPr>
          <p:nvPr/>
        </p:nvSpPr>
        <p:spPr>
          <a:xfrm>
            <a:off x="-32132" y="4521042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Q4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36F2C0D-A660-420D-A3BB-E11E5A1DC518}"/>
              </a:ext>
            </a:extLst>
          </p:cNvPr>
          <p:cNvSpPr txBox="1">
            <a:spLocks/>
          </p:cNvSpPr>
          <p:nvPr/>
        </p:nvSpPr>
        <p:spPr>
          <a:xfrm>
            <a:off x="-32132" y="618240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Q6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AB89BAC-48A8-413E-8945-204C5F2C733A}"/>
              </a:ext>
            </a:extLst>
          </p:cNvPr>
          <p:cNvGrpSpPr/>
          <p:nvPr/>
        </p:nvGrpSpPr>
        <p:grpSpPr>
          <a:xfrm>
            <a:off x="517824" y="1266946"/>
            <a:ext cx="414850" cy="414850"/>
            <a:chOff x="4201618" y="2305368"/>
            <a:chExt cx="414850" cy="41485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6ADE6DA-70D2-4368-BFEA-440BE4FDCFAD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10C8C32-E7A4-495C-AEC3-AD0EB269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140A522-6358-47EF-A78E-7F7D2AF31E85}"/>
              </a:ext>
            </a:extLst>
          </p:cNvPr>
          <p:cNvSpPr txBox="1">
            <a:spLocks/>
          </p:cNvSpPr>
          <p:nvPr/>
        </p:nvSpPr>
        <p:spPr>
          <a:xfrm>
            <a:off x="1317489" y="1249682"/>
            <a:ext cx="5258409" cy="1376784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SELECT * FROM p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WHERE </a:t>
            </a:r>
            <a:r>
              <a:rPr lang="en-US" sz="2400" dirty="0" err="1">
                <a:latin typeface="Consolas" panose="020B0609020204030204" pitchFamily="49" charset="0"/>
              </a:rPr>
              <a:t>p.userId</a:t>
            </a:r>
            <a:r>
              <a:rPr lang="en-US" sz="2400" dirty="0">
                <a:latin typeface="Consolas" panose="020B0609020204030204" pitchFamily="49" charset="0"/>
              </a:rPr>
              <a:t> = '&lt;author-id&gt;'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AND </a:t>
            </a:r>
            <a:r>
              <a:rPr lang="en-US" sz="2400" dirty="0" err="1">
                <a:latin typeface="Consolas" panose="020B0609020204030204" pitchFamily="49" charset="0"/>
              </a:rPr>
              <a:t>p.type</a:t>
            </a:r>
            <a:r>
              <a:rPr lang="en-US" sz="2400" dirty="0">
                <a:latin typeface="Consolas" panose="020B0609020204030204" pitchFamily="49" charset="0"/>
              </a:rPr>
              <a:t> = 'post'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0559CAC9-523A-46F7-AFA2-6A25B9030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306" y="1961917"/>
            <a:ext cx="1468438" cy="146843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F5D120F-FF36-49F3-937B-88A608A47C4E}"/>
              </a:ext>
            </a:extLst>
          </p:cNvPr>
          <p:cNvSpPr txBox="1"/>
          <p:nvPr/>
        </p:nvSpPr>
        <p:spPr>
          <a:xfrm>
            <a:off x="11022508" y="2691844"/>
            <a:ext cx="59003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484E82-02BC-411F-B08A-3DD0DA03375D}"/>
              </a:ext>
            </a:extLst>
          </p:cNvPr>
          <p:cNvSpPr txBox="1"/>
          <p:nvPr/>
        </p:nvSpPr>
        <p:spPr>
          <a:xfrm>
            <a:off x="10692289" y="3501192"/>
            <a:ext cx="126637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PK: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userId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</p:txBody>
      </p:sp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2AAC0DCC-C820-458F-AC1E-F4D2E5834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306" y="4160282"/>
            <a:ext cx="1468438" cy="146843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E532465-9FF4-48FC-9722-CAB6FE4CA500}"/>
              </a:ext>
            </a:extLst>
          </p:cNvPr>
          <p:cNvSpPr txBox="1"/>
          <p:nvPr/>
        </p:nvSpPr>
        <p:spPr>
          <a:xfrm>
            <a:off x="11022508" y="4890209"/>
            <a:ext cx="60593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2F2AC6-515F-4992-B882-B4821D0513D7}"/>
              </a:ext>
            </a:extLst>
          </p:cNvPr>
          <p:cNvSpPr txBox="1"/>
          <p:nvPr/>
        </p:nvSpPr>
        <p:spPr>
          <a:xfrm>
            <a:off x="10692289" y="5690198"/>
            <a:ext cx="126637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PK: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postId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F2D9C17-0071-4693-A4EF-8248A4DA36D3}"/>
              </a:ext>
            </a:extLst>
          </p:cNvPr>
          <p:cNvGrpSpPr/>
          <p:nvPr/>
        </p:nvGrpSpPr>
        <p:grpSpPr>
          <a:xfrm>
            <a:off x="517823" y="1820308"/>
            <a:ext cx="414850" cy="414850"/>
            <a:chOff x="4201618" y="2305368"/>
            <a:chExt cx="414850" cy="41485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F61CE50-56A7-474F-A60E-9809102DAEB2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134E761-AA1C-4023-B024-B97247D61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54A60CA-5E69-44E5-8D68-A9084B75CB43}"/>
              </a:ext>
            </a:extLst>
          </p:cNvPr>
          <p:cNvGrpSpPr/>
          <p:nvPr/>
        </p:nvGrpSpPr>
        <p:grpSpPr>
          <a:xfrm>
            <a:off x="517823" y="2374942"/>
            <a:ext cx="414850" cy="414850"/>
            <a:chOff x="4201618" y="2305368"/>
            <a:chExt cx="414850" cy="41485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72E96CE-BA31-464A-B3AB-99F8BC793C4F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1759F71-DD9A-4CD7-A47D-E4ED73836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09887F2-AAEF-4EB8-BEB5-1811EE6D529C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>
            <a:off x="6575898" y="1938074"/>
            <a:ext cx="4007408" cy="2956427"/>
          </a:xfrm>
          <a:prstGeom prst="bentConnector3">
            <a:avLst>
              <a:gd name="adj1" fmla="val 50003"/>
            </a:avLst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D1FBC0A-9436-4FF7-85E4-D741335BD592}"/>
              </a:ext>
            </a:extLst>
          </p:cNvPr>
          <p:cNvGrpSpPr/>
          <p:nvPr/>
        </p:nvGrpSpPr>
        <p:grpSpPr>
          <a:xfrm>
            <a:off x="517823" y="3489153"/>
            <a:ext cx="414850" cy="395116"/>
            <a:chOff x="3388519" y="2179271"/>
            <a:chExt cx="509588" cy="485347"/>
          </a:xfrm>
        </p:grpSpPr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78424C89-01B5-4441-AFA4-422B525F71C6}"/>
                </a:ext>
              </a:extLst>
            </p:cNvPr>
            <p:cNvSpPr/>
            <p:nvPr/>
          </p:nvSpPr>
          <p:spPr bwMode="auto">
            <a:xfrm>
              <a:off x="3388519" y="2179271"/>
              <a:ext cx="509588" cy="4853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D17E537E-5E1F-4B40-B9C7-E1D6DF51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35886" y="2237863"/>
              <a:ext cx="414850" cy="41485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A25C92D-FE46-4749-AE34-E7CDD9A857DD}"/>
              </a:ext>
            </a:extLst>
          </p:cNvPr>
          <p:cNvGrpSpPr/>
          <p:nvPr/>
        </p:nvGrpSpPr>
        <p:grpSpPr>
          <a:xfrm>
            <a:off x="517822" y="4033900"/>
            <a:ext cx="414850" cy="414850"/>
            <a:chOff x="4201618" y="2305368"/>
            <a:chExt cx="414850" cy="41485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4D276F1-6C45-4EEA-8581-70FC9A812304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0B807F26-C570-4DCE-BAF3-A73A8421A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A63F258-DF90-4893-AC17-493D52EC19F6}"/>
              </a:ext>
            </a:extLst>
          </p:cNvPr>
          <p:cNvGrpSpPr/>
          <p:nvPr/>
        </p:nvGrpSpPr>
        <p:grpSpPr>
          <a:xfrm>
            <a:off x="517823" y="5140229"/>
            <a:ext cx="414850" cy="414850"/>
            <a:chOff x="4201618" y="2305368"/>
            <a:chExt cx="414850" cy="41485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91F3D6E-BB8E-4824-9E50-67C260E00E35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12A81EA5-48A4-4B1F-8938-8EE5F5B93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16012A6-4075-4A9D-AB87-6B9D0CA9D085}"/>
              </a:ext>
            </a:extLst>
          </p:cNvPr>
          <p:cNvGrpSpPr/>
          <p:nvPr/>
        </p:nvGrpSpPr>
        <p:grpSpPr>
          <a:xfrm>
            <a:off x="517817" y="6262000"/>
            <a:ext cx="414850" cy="395116"/>
            <a:chOff x="3388519" y="2179271"/>
            <a:chExt cx="509588" cy="485347"/>
          </a:xfrm>
        </p:grpSpPr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EF2D73E5-7115-4374-89D3-4EE8F2DB204F}"/>
                </a:ext>
              </a:extLst>
            </p:cNvPr>
            <p:cNvSpPr/>
            <p:nvPr/>
          </p:nvSpPr>
          <p:spPr bwMode="auto">
            <a:xfrm>
              <a:off x="3388519" y="2179271"/>
              <a:ext cx="509588" cy="4853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C11AFCE5-93C8-4EBF-8490-2172C3A74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35886" y="2237863"/>
              <a:ext cx="414850" cy="414850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6F47802-7B83-407D-8BF6-EA609860EA1B}"/>
              </a:ext>
            </a:extLst>
          </p:cNvPr>
          <p:cNvGrpSpPr/>
          <p:nvPr/>
        </p:nvGrpSpPr>
        <p:grpSpPr>
          <a:xfrm>
            <a:off x="517815" y="2943667"/>
            <a:ext cx="414850" cy="414850"/>
            <a:chOff x="4201618" y="2305368"/>
            <a:chExt cx="414850" cy="41485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4D902E0-BB99-427C-BCDA-BB1831CE331D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A5AF317E-5F03-4748-AD23-4EFB0CCE4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A0E33B9-50A9-4FAB-9D8D-A1768F51ADF3}"/>
              </a:ext>
            </a:extLst>
          </p:cNvPr>
          <p:cNvGrpSpPr/>
          <p:nvPr/>
        </p:nvGrpSpPr>
        <p:grpSpPr>
          <a:xfrm>
            <a:off x="517815" y="4595001"/>
            <a:ext cx="414850" cy="414850"/>
            <a:chOff x="4201618" y="2305368"/>
            <a:chExt cx="414850" cy="41485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7299C46-34E0-45FE-9512-34AEF5C7423B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7B7C51F6-75B1-4FAE-BCA1-5CBA2FB4D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434976D-D8F9-4C9A-9E5A-2B038EEC919C}"/>
              </a:ext>
            </a:extLst>
          </p:cNvPr>
          <p:cNvGrpSpPr/>
          <p:nvPr/>
        </p:nvGrpSpPr>
        <p:grpSpPr>
          <a:xfrm>
            <a:off x="517814" y="5693591"/>
            <a:ext cx="414850" cy="414850"/>
            <a:chOff x="4201618" y="2305368"/>
            <a:chExt cx="414850" cy="41485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F7E3216-8709-477E-AB59-54A66C3E2174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C48DB189-AFF0-4CAE-BE71-19452FDE0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8DC42A40-F4BB-4EF1-8259-16CCA90C519F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>
            <a:off x="6575898" y="1938074"/>
            <a:ext cx="4007408" cy="758062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D3C428F-0E0A-4F69-AF77-54C008AAE9A6}"/>
              </a:ext>
            </a:extLst>
          </p:cNvPr>
          <p:cNvGrpSpPr/>
          <p:nvPr/>
        </p:nvGrpSpPr>
        <p:grpSpPr>
          <a:xfrm>
            <a:off x="517814" y="3479268"/>
            <a:ext cx="414850" cy="414850"/>
            <a:chOff x="4201618" y="2305368"/>
            <a:chExt cx="414850" cy="41485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816C560-383D-4929-B266-EDE76095E92B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8A6253E7-A55D-48D6-9A38-420D3F58E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75170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6" grpId="1" animBg="1"/>
      <p:bldP spid="30" grpId="0" animBg="1"/>
      <p:bldP spid="30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464D9D6C-28C2-4E50-84A7-910DE2FF87D4}"/>
              </a:ext>
            </a:extLst>
          </p:cNvPr>
          <p:cNvSpPr/>
          <p:nvPr/>
        </p:nvSpPr>
        <p:spPr bwMode="auto">
          <a:xfrm>
            <a:off x="2093539" y="489945"/>
            <a:ext cx="4080837" cy="553998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8EB4B6-84C9-4A1A-B101-9DD455D15C62}"/>
              </a:ext>
            </a:extLst>
          </p:cNvPr>
          <p:cNvSpPr/>
          <p:nvPr/>
        </p:nvSpPr>
        <p:spPr bwMode="auto">
          <a:xfrm>
            <a:off x="10616744" y="5671596"/>
            <a:ext cx="1435000" cy="336312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C975E4-04CB-4299-BD7F-08A786648DA4}"/>
              </a:ext>
            </a:extLst>
          </p:cNvPr>
          <p:cNvSpPr/>
          <p:nvPr/>
        </p:nvSpPr>
        <p:spPr bwMode="auto">
          <a:xfrm>
            <a:off x="1317484" y="1659709"/>
            <a:ext cx="5258409" cy="492941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6A218-4021-4366-955F-0BBF925F0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List the </a:t>
            </a:r>
            <a:r>
              <a:rPr lang="en-US" i="1" dirty="0"/>
              <a:t>x</a:t>
            </a:r>
            <a:r>
              <a:rPr lang="en-US" dirty="0"/>
              <a:t> most recent posts in short form (feed)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85812-D247-4E19-A42C-AF90F7D6271D}"/>
              </a:ext>
            </a:extLst>
          </p:cNvPr>
          <p:cNvSpPr txBox="1">
            <a:spLocks/>
          </p:cNvSpPr>
          <p:nvPr/>
        </p:nvSpPr>
        <p:spPr>
          <a:xfrm>
            <a:off x="-32132" y="1197372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C1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F2ECFBB-ED75-46D6-B261-170115B9E677}"/>
              </a:ext>
            </a:extLst>
          </p:cNvPr>
          <p:cNvSpPr txBox="1">
            <a:spLocks/>
          </p:cNvSpPr>
          <p:nvPr/>
        </p:nvSpPr>
        <p:spPr>
          <a:xfrm>
            <a:off x="-32132" y="175137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Q1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7102188-C62A-4A92-B53B-011B2A450253}"/>
              </a:ext>
            </a:extLst>
          </p:cNvPr>
          <p:cNvSpPr txBox="1">
            <a:spLocks/>
          </p:cNvSpPr>
          <p:nvPr/>
        </p:nvSpPr>
        <p:spPr>
          <a:xfrm>
            <a:off x="-32132" y="2305368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C2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432048F-0B17-4159-80AB-AEEDE378A339}"/>
              </a:ext>
            </a:extLst>
          </p:cNvPr>
          <p:cNvSpPr txBox="1">
            <a:spLocks/>
          </p:cNvSpPr>
          <p:nvPr/>
        </p:nvSpPr>
        <p:spPr>
          <a:xfrm>
            <a:off x="-32132" y="2859684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Q2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35DCE73-F9A6-4CDA-B12E-CEECBF08D151}"/>
              </a:ext>
            </a:extLst>
          </p:cNvPr>
          <p:cNvSpPr txBox="1">
            <a:spLocks/>
          </p:cNvSpPr>
          <p:nvPr/>
        </p:nvSpPr>
        <p:spPr>
          <a:xfrm>
            <a:off x="-32132" y="3413364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Q3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4E38ABF-44B8-4ECC-85F2-C0776BDFC091}"/>
              </a:ext>
            </a:extLst>
          </p:cNvPr>
          <p:cNvSpPr txBox="1">
            <a:spLocks/>
          </p:cNvSpPr>
          <p:nvPr/>
        </p:nvSpPr>
        <p:spPr>
          <a:xfrm>
            <a:off x="-32132" y="3967362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C3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84BBBE5-1C46-4260-881F-3730520A96B9}"/>
              </a:ext>
            </a:extLst>
          </p:cNvPr>
          <p:cNvSpPr txBox="1">
            <a:spLocks/>
          </p:cNvSpPr>
          <p:nvPr/>
        </p:nvSpPr>
        <p:spPr>
          <a:xfrm>
            <a:off x="-32132" y="507504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C4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A851348-10D2-44F4-8780-3D8ACAC9FD72}"/>
              </a:ext>
            </a:extLst>
          </p:cNvPr>
          <p:cNvSpPr txBox="1">
            <a:spLocks/>
          </p:cNvSpPr>
          <p:nvPr/>
        </p:nvSpPr>
        <p:spPr>
          <a:xfrm>
            <a:off x="-32132" y="562872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Q5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EFA2082-68EB-4ABD-AF23-5CA0F1F5E6E2}"/>
              </a:ext>
            </a:extLst>
          </p:cNvPr>
          <p:cNvSpPr txBox="1">
            <a:spLocks/>
          </p:cNvSpPr>
          <p:nvPr/>
        </p:nvSpPr>
        <p:spPr>
          <a:xfrm>
            <a:off x="-32132" y="4521042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Q4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36F2C0D-A660-420D-A3BB-E11E5A1DC518}"/>
              </a:ext>
            </a:extLst>
          </p:cNvPr>
          <p:cNvSpPr txBox="1">
            <a:spLocks/>
          </p:cNvSpPr>
          <p:nvPr/>
        </p:nvSpPr>
        <p:spPr>
          <a:xfrm>
            <a:off x="-32132" y="6182400"/>
            <a:ext cx="689357" cy="5539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Q6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AB89BAC-48A8-413E-8945-204C5F2C733A}"/>
              </a:ext>
            </a:extLst>
          </p:cNvPr>
          <p:cNvGrpSpPr/>
          <p:nvPr/>
        </p:nvGrpSpPr>
        <p:grpSpPr>
          <a:xfrm>
            <a:off x="517824" y="1266946"/>
            <a:ext cx="414850" cy="414850"/>
            <a:chOff x="4201618" y="2305368"/>
            <a:chExt cx="414850" cy="41485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6ADE6DA-70D2-4368-BFEA-440BE4FDCFAD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10C8C32-E7A4-495C-AEC3-AD0EB269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140A522-6358-47EF-A78E-7F7D2AF31E85}"/>
              </a:ext>
            </a:extLst>
          </p:cNvPr>
          <p:cNvSpPr txBox="1">
            <a:spLocks/>
          </p:cNvSpPr>
          <p:nvPr/>
        </p:nvSpPr>
        <p:spPr>
          <a:xfrm>
            <a:off x="1317489" y="1249682"/>
            <a:ext cx="5258409" cy="1376784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SELECT TOP &lt;x&gt; * FROM p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WHERE </a:t>
            </a:r>
            <a:r>
              <a:rPr lang="en-US" sz="2400" dirty="0" err="1">
                <a:latin typeface="Consolas" panose="020B0609020204030204" pitchFamily="49" charset="0"/>
              </a:rPr>
              <a:t>p.type</a:t>
            </a:r>
            <a:r>
              <a:rPr lang="en-US" sz="2400" dirty="0">
                <a:latin typeface="Consolas" panose="020B0609020204030204" pitchFamily="49" charset="0"/>
              </a:rPr>
              <a:t> = 'post'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ORDER BY </a:t>
            </a:r>
            <a:r>
              <a:rPr lang="en-US" sz="2400" dirty="0" err="1">
                <a:latin typeface="Consolas" panose="020B0609020204030204" pitchFamily="49" charset="0"/>
              </a:rPr>
              <a:t>p.creationDate</a:t>
            </a:r>
            <a:r>
              <a:rPr lang="en-US" sz="2400" dirty="0">
                <a:latin typeface="Consolas" panose="020B0609020204030204" pitchFamily="49" charset="0"/>
              </a:rPr>
              <a:t> DESC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0559CAC9-523A-46F7-AFA2-6A25B9030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3306" y="1961917"/>
            <a:ext cx="1468438" cy="146843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F5D120F-FF36-49F3-937B-88A608A47C4E}"/>
              </a:ext>
            </a:extLst>
          </p:cNvPr>
          <p:cNvSpPr txBox="1"/>
          <p:nvPr/>
        </p:nvSpPr>
        <p:spPr>
          <a:xfrm>
            <a:off x="11022508" y="2691844"/>
            <a:ext cx="59003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users</a:t>
            </a:r>
          </a:p>
        </p:txBody>
      </p:sp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2AAC0DCC-C820-458F-AC1E-F4D2E5834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3306" y="4160282"/>
            <a:ext cx="1468438" cy="146843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E532465-9FF4-48FC-9722-CAB6FE4CA500}"/>
              </a:ext>
            </a:extLst>
          </p:cNvPr>
          <p:cNvSpPr txBox="1"/>
          <p:nvPr/>
        </p:nvSpPr>
        <p:spPr>
          <a:xfrm>
            <a:off x="11022508" y="4890209"/>
            <a:ext cx="60593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2F2AC6-515F-4992-B882-B4821D0513D7}"/>
              </a:ext>
            </a:extLst>
          </p:cNvPr>
          <p:cNvSpPr txBox="1"/>
          <p:nvPr/>
        </p:nvSpPr>
        <p:spPr>
          <a:xfrm>
            <a:off x="10692289" y="5690198"/>
            <a:ext cx="126637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PK: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postId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A2EAEB3-40F6-4518-BEA5-3CE85D903E45}"/>
              </a:ext>
            </a:extLst>
          </p:cNvPr>
          <p:cNvCxnSpPr>
            <a:cxnSpLocks/>
            <a:stCxn id="38" idx="3"/>
            <a:endCxn id="19" idx="1"/>
          </p:cNvCxnSpPr>
          <p:nvPr/>
        </p:nvCxnSpPr>
        <p:spPr>
          <a:xfrm flipV="1">
            <a:off x="7396263" y="2696136"/>
            <a:ext cx="3187043" cy="537185"/>
          </a:xfrm>
          <a:prstGeom prst="bentConnector3">
            <a:avLst/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F2D9C17-0071-4693-A4EF-8248A4DA36D3}"/>
              </a:ext>
            </a:extLst>
          </p:cNvPr>
          <p:cNvGrpSpPr/>
          <p:nvPr/>
        </p:nvGrpSpPr>
        <p:grpSpPr>
          <a:xfrm>
            <a:off x="517823" y="1820308"/>
            <a:ext cx="414850" cy="414850"/>
            <a:chOff x="4201618" y="2305368"/>
            <a:chExt cx="414850" cy="41485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F61CE50-56A7-474F-A60E-9809102DAEB2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134E761-AA1C-4023-B024-B97247D61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54A60CA-5E69-44E5-8D68-A9084B75CB43}"/>
              </a:ext>
            </a:extLst>
          </p:cNvPr>
          <p:cNvGrpSpPr/>
          <p:nvPr/>
        </p:nvGrpSpPr>
        <p:grpSpPr>
          <a:xfrm>
            <a:off x="517823" y="2374942"/>
            <a:ext cx="414850" cy="414850"/>
            <a:chOff x="4201618" y="2305368"/>
            <a:chExt cx="414850" cy="41485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72E96CE-BA31-464A-B3AB-99F8BC793C4F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1759F71-DD9A-4CD7-A47D-E4ED73836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94FF802-E3C1-4AC6-9D68-D585A6607F9C}"/>
              </a:ext>
            </a:extLst>
          </p:cNvPr>
          <p:cNvSpPr txBox="1">
            <a:spLocks/>
          </p:cNvSpPr>
          <p:nvPr/>
        </p:nvSpPr>
        <p:spPr>
          <a:xfrm>
            <a:off x="1949786" y="2754203"/>
            <a:ext cx="5446477" cy="958236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SELECT </a:t>
            </a:r>
            <a:r>
              <a:rPr lang="en-US" sz="2400" dirty="0" err="1">
                <a:latin typeface="Consolas" panose="020B0609020204030204" pitchFamily="49" charset="0"/>
              </a:rPr>
              <a:t>u.username</a:t>
            </a:r>
            <a:r>
              <a:rPr lang="en-US" sz="2400" dirty="0">
                <a:latin typeface="Consolas" panose="020B0609020204030204" pitchFamily="49" charset="0"/>
              </a:rPr>
              <a:t> FROM u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WHERE u.id = '&lt;post-author-id&gt;'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7E7C8C4-CAE4-4405-B610-A887BCA97942}"/>
              </a:ext>
            </a:extLst>
          </p:cNvPr>
          <p:cNvSpPr txBox="1">
            <a:spLocks/>
          </p:cNvSpPr>
          <p:nvPr/>
        </p:nvSpPr>
        <p:spPr>
          <a:xfrm>
            <a:off x="1949785" y="3840175"/>
            <a:ext cx="4966579" cy="1376783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SELECT COUNT(1) FROM p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WHERE </a:t>
            </a:r>
            <a:r>
              <a:rPr lang="en-US" sz="2400" dirty="0" err="1">
                <a:latin typeface="Consolas" panose="020B0609020204030204" pitchFamily="49" charset="0"/>
              </a:rPr>
              <a:t>p.postId</a:t>
            </a:r>
            <a:r>
              <a:rPr lang="en-US" sz="2400" dirty="0">
                <a:latin typeface="Consolas" panose="020B0609020204030204" pitchFamily="49" charset="0"/>
              </a:rPr>
              <a:t> = '&lt;post-id&gt;'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AND </a:t>
            </a:r>
            <a:r>
              <a:rPr lang="en-US" sz="2400" dirty="0" err="1">
                <a:latin typeface="Consolas" panose="020B0609020204030204" pitchFamily="49" charset="0"/>
              </a:rPr>
              <a:t>p.type</a:t>
            </a:r>
            <a:r>
              <a:rPr lang="en-US" sz="2400" dirty="0">
                <a:latin typeface="Consolas" panose="020B0609020204030204" pitchFamily="49" charset="0"/>
              </a:rPr>
              <a:t> = 'comment'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14C9B251-19EC-443F-B6D1-30F4CA63A637}"/>
              </a:ext>
            </a:extLst>
          </p:cNvPr>
          <p:cNvSpPr txBox="1">
            <a:spLocks/>
          </p:cNvSpPr>
          <p:nvPr/>
        </p:nvSpPr>
        <p:spPr>
          <a:xfrm>
            <a:off x="1949784" y="5344694"/>
            <a:ext cx="4966579" cy="1376783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SELECT COUNT(1) FROM p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WHERE </a:t>
            </a:r>
            <a:r>
              <a:rPr lang="en-US" sz="2400" dirty="0" err="1">
                <a:latin typeface="Consolas" panose="020B0609020204030204" pitchFamily="49" charset="0"/>
              </a:rPr>
              <a:t>p.postId</a:t>
            </a:r>
            <a:r>
              <a:rPr lang="en-US" sz="2400" dirty="0">
                <a:latin typeface="Consolas" panose="020B0609020204030204" pitchFamily="49" charset="0"/>
              </a:rPr>
              <a:t> = '&lt;post-id&gt;'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AND </a:t>
            </a:r>
            <a:r>
              <a:rPr lang="en-US" sz="2400" dirty="0" err="1">
                <a:latin typeface="Consolas" panose="020B0609020204030204" pitchFamily="49" charset="0"/>
              </a:rPr>
              <a:t>p.type</a:t>
            </a:r>
            <a:r>
              <a:rPr lang="en-US" sz="2400" dirty="0">
                <a:latin typeface="Consolas" panose="020B0609020204030204" pitchFamily="49" charset="0"/>
              </a:rPr>
              <a:t> = 'like'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09887F2-AAEF-4EB8-BEB5-1811EE6D529C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>
            <a:off x="6575898" y="1938074"/>
            <a:ext cx="4007408" cy="2956427"/>
          </a:xfrm>
          <a:prstGeom prst="bentConnector3">
            <a:avLst>
              <a:gd name="adj1" fmla="val 46316"/>
            </a:avLst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6BFB9C1-45AA-4A49-A69F-4E2266FBE336}"/>
              </a:ext>
            </a:extLst>
          </p:cNvPr>
          <p:cNvCxnSpPr>
            <a:cxnSpLocks/>
            <a:stCxn id="39" idx="3"/>
            <a:endCxn id="26" idx="1"/>
          </p:cNvCxnSpPr>
          <p:nvPr/>
        </p:nvCxnSpPr>
        <p:spPr>
          <a:xfrm>
            <a:off x="6916364" y="4528567"/>
            <a:ext cx="3666942" cy="365934"/>
          </a:xfrm>
          <a:prstGeom prst="bentConnector3">
            <a:avLst>
              <a:gd name="adj1" fmla="val 41316"/>
            </a:avLst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FAE621B-5A94-484D-B885-83160A9094E3}"/>
              </a:ext>
            </a:extLst>
          </p:cNvPr>
          <p:cNvCxnSpPr>
            <a:cxnSpLocks/>
            <a:stCxn id="40" idx="3"/>
            <a:endCxn id="26" idx="1"/>
          </p:cNvCxnSpPr>
          <p:nvPr/>
        </p:nvCxnSpPr>
        <p:spPr>
          <a:xfrm flipV="1">
            <a:off x="6916363" y="4894501"/>
            <a:ext cx="3666943" cy="1138585"/>
          </a:xfrm>
          <a:prstGeom prst="bentConnector3">
            <a:avLst>
              <a:gd name="adj1" fmla="val 41298"/>
            </a:avLst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ECBEC2C6-BC40-463B-84CA-35E9AAFAE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581" y="4339998"/>
            <a:ext cx="362087" cy="362087"/>
          </a:xfrm>
          <a:prstGeom prst="rect">
            <a:avLst/>
          </a:prstGeom>
        </p:spPr>
      </p:pic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D8202708-20C4-46DE-A4D5-0F54B68DA052}"/>
              </a:ext>
            </a:extLst>
          </p:cNvPr>
          <p:cNvCxnSpPr>
            <a:stCxn id="45" idx="2"/>
            <a:endCxn id="40" idx="1"/>
          </p:cNvCxnSpPr>
          <p:nvPr/>
        </p:nvCxnSpPr>
        <p:spPr>
          <a:xfrm rot="16200000" flipH="1">
            <a:off x="1092704" y="5176005"/>
            <a:ext cx="1331001" cy="383159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A63A7B0-3224-4669-BB7A-E446952114D5}"/>
              </a:ext>
            </a:extLst>
          </p:cNvPr>
          <p:cNvCxnSpPr>
            <a:stCxn id="45" idx="0"/>
            <a:endCxn id="38" idx="1"/>
          </p:cNvCxnSpPr>
          <p:nvPr/>
        </p:nvCxnSpPr>
        <p:spPr>
          <a:xfrm rot="5400000" flipH="1" flipV="1">
            <a:off x="1204867" y="3595080"/>
            <a:ext cx="1106677" cy="383161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30EFE14-16E1-466E-BBC5-6032F503598E}"/>
              </a:ext>
            </a:extLst>
          </p:cNvPr>
          <p:cNvGrpSpPr/>
          <p:nvPr/>
        </p:nvGrpSpPr>
        <p:grpSpPr>
          <a:xfrm>
            <a:off x="517822" y="4033900"/>
            <a:ext cx="414850" cy="414850"/>
            <a:chOff x="4201618" y="2305368"/>
            <a:chExt cx="414850" cy="41485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C8CBA0D-C590-4119-905A-CBE5EF3BAB1A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2ED6CFB-C924-4B60-86B4-8C6E1A329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890FF4D-FCAD-45FC-8FBB-ACFF5F3CB47A}"/>
              </a:ext>
            </a:extLst>
          </p:cNvPr>
          <p:cNvGrpSpPr/>
          <p:nvPr/>
        </p:nvGrpSpPr>
        <p:grpSpPr>
          <a:xfrm>
            <a:off x="517823" y="5140229"/>
            <a:ext cx="414850" cy="414850"/>
            <a:chOff x="4201618" y="2305368"/>
            <a:chExt cx="414850" cy="41485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CE582D1-5C54-46AD-BD0E-445538EFF9A9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999EF933-1B70-4504-A034-22EACE93B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0010027-A640-444F-8F80-D83608A3B160}"/>
              </a:ext>
            </a:extLst>
          </p:cNvPr>
          <p:cNvGrpSpPr/>
          <p:nvPr/>
        </p:nvGrpSpPr>
        <p:grpSpPr>
          <a:xfrm>
            <a:off x="517817" y="6262000"/>
            <a:ext cx="414850" cy="395116"/>
            <a:chOff x="3388519" y="2179271"/>
            <a:chExt cx="509588" cy="485347"/>
          </a:xfrm>
        </p:grpSpPr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01E4DB94-558C-4CFC-A08C-840CC76DF936}"/>
                </a:ext>
              </a:extLst>
            </p:cNvPr>
            <p:cNvSpPr/>
            <p:nvPr/>
          </p:nvSpPr>
          <p:spPr bwMode="auto">
            <a:xfrm>
              <a:off x="3388519" y="2179271"/>
              <a:ext cx="509588" cy="4853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313A11F2-D01A-4B3F-A7BF-699227044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35886" y="2237863"/>
              <a:ext cx="414850" cy="41485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E79B5A4-9F56-4929-8D0B-45FCCBDB2E5F}"/>
              </a:ext>
            </a:extLst>
          </p:cNvPr>
          <p:cNvGrpSpPr/>
          <p:nvPr/>
        </p:nvGrpSpPr>
        <p:grpSpPr>
          <a:xfrm>
            <a:off x="517815" y="2943667"/>
            <a:ext cx="414850" cy="414850"/>
            <a:chOff x="4201618" y="2305368"/>
            <a:chExt cx="414850" cy="41485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B3FB35B-30E7-450D-9930-C6E343947DF8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0DA1F8EA-EBB5-4158-88A7-078CC6119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7D5FAF2-B66F-49BA-9D5E-4698F05219B9}"/>
              </a:ext>
            </a:extLst>
          </p:cNvPr>
          <p:cNvGrpSpPr/>
          <p:nvPr/>
        </p:nvGrpSpPr>
        <p:grpSpPr>
          <a:xfrm>
            <a:off x="517815" y="4595001"/>
            <a:ext cx="414850" cy="414850"/>
            <a:chOff x="4201618" y="2305368"/>
            <a:chExt cx="414850" cy="414850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861AE42-35C0-4C3D-B503-8BBF1C30730C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608194C9-AA74-4DC6-B502-E5611753B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FCE4E92-3F70-434F-B73B-0ACDEA8E5601}"/>
              </a:ext>
            </a:extLst>
          </p:cNvPr>
          <p:cNvGrpSpPr/>
          <p:nvPr/>
        </p:nvGrpSpPr>
        <p:grpSpPr>
          <a:xfrm>
            <a:off x="517814" y="5693591"/>
            <a:ext cx="414850" cy="414850"/>
            <a:chOff x="4201618" y="2305368"/>
            <a:chExt cx="414850" cy="41485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A95E55C-5789-4465-B81A-6A8FC2FFBFA3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481D13C-0CB2-4BC6-84A5-D32F2E206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962B1E5-D7E9-46C9-B4EE-614541372B91}"/>
              </a:ext>
            </a:extLst>
          </p:cNvPr>
          <p:cNvGrpSpPr/>
          <p:nvPr/>
        </p:nvGrpSpPr>
        <p:grpSpPr>
          <a:xfrm>
            <a:off x="517814" y="3479268"/>
            <a:ext cx="414850" cy="414850"/>
            <a:chOff x="4201618" y="2305368"/>
            <a:chExt cx="414850" cy="414850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96D7533-B13A-49BF-B820-8ACD750A3E66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3B31F790-99CF-4633-95A2-899EFC771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474A37A8-FD4A-4BBD-8A8B-FE2C8900F48F}"/>
              </a:ext>
            </a:extLst>
          </p:cNvPr>
          <p:cNvSpPr txBox="1"/>
          <p:nvPr/>
        </p:nvSpPr>
        <p:spPr>
          <a:xfrm>
            <a:off x="10692289" y="3501192"/>
            <a:ext cx="126637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PK: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userId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8379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46" grpId="0" animBg="1"/>
      <p:bldP spid="46" grpId="1" animBg="1"/>
      <p:bldP spid="30" grpId="0" animBg="1"/>
      <p:bldP spid="30" grpId="1" animBg="1"/>
      <p:bldP spid="38" grpId="0" animBg="1"/>
      <p:bldP spid="39" grpId="0" animBg="1"/>
      <p:bldP spid="4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A470F-9832-48FE-84CE-C31486697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V3: </a:t>
            </a:r>
            <a:r>
              <a:rPr lang="en-US" dirty="0" err="1"/>
              <a:t>denormalizing</a:t>
            </a:r>
            <a:r>
              <a:rPr lang="en-US" dirty="0"/>
              <a:t> entire documents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EBEE518-DF68-4E47-848B-3FC7C52C8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050" y="1700162"/>
            <a:ext cx="1468438" cy="14684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8DB405-BC48-49EC-A7AD-4E8ED1415537}"/>
              </a:ext>
            </a:extLst>
          </p:cNvPr>
          <p:cNvSpPr txBox="1"/>
          <p:nvPr/>
        </p:nvSpPr>
        <p:spPr>
          <a:xfrm>
            <a:off x="2597252" y="2430089"/>
            <a:ext cx="59003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users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21943F1-B561-4421-970C-7C06CEECA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050" y="3898527"/>
            <a:ext cx="1468438" cy="14684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41809F-E686-4253-88DE-35259FFBBE79}"/>
              </a:ext>
            </a:extLst>
          </p:cNvPr>
          <p:cNvSpPr txBox="1"/>
          <p:nvPr/>
        </p:nvSpPr>
        <p:spPr>
          <a:xfrm>
            <a:off x="2597252" y="4628454"/>
            <a:ext cx="60593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1FCF2A-125C-4752-9345-8014493F4CC0}"/>
              </a:ext>
            </a:extLst>
          </p:cNvPr>
          <p:cNvSpPr txBox="1"/>
          <p:nvPr/>
        </p:nvSpPr>
        <p:spPr>
          <a:xfrm>
            <a:off x="2267033" y="5428443"/>
            <a:ext cx="126637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PK: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postId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2C371E3-48EF-481C-A1D1-133EEF11D1BC}"/>
              </a:ext>
            </a:extLst>
          </p:cNvPr>
          <p:cNvGrpSpPr/>
          <p:nvPr/>
        </p:nvGrpSpPr>
        <p:grpSpPr>
          <a:xfrm>
            <a:off x="3675332" y="3946256"/>
            <a:ext cx="375920" cy="1364396"/>
            <a:chOff x="3675332" y="3946256"/>
            <a:chExt cx="375920" cy="1364396"/>
          </a:xfrm>
        </p:grpSpPr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id="{F1A9976B-A570-4FD6-AF42-756B87EC8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75332" y="3946256"/>
              <a:ext cx="375920" cy="375920"/>
            </a:xfrm>
            <a:prstGeom prst="rect">
              <a:avLst/>
            </a:prstGeom>
          </p:spPr>
        </p:pic>
        <p:pic>
          <p:nvPicPr>
            <p:cNvPr id="13" name="Picture 12" descr="A close up of a logo&#10;&#10;Description automatically generated">
              <a:extLst>
                <a:ext uri="{FF2B5EF4-FFF2-40B4-BE49-F238E27FC236}">
                  <a16:creationId xmlns:a16="http://schemas.microsoft.com/office/drawing/2014/main" id="{FE9C4B8B-9F38-4476-BFC4-F8C4D85B5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75332" y="4934732"/>
              <a:ext cx="375920" cy="375920"/>
            </a:xfrm>
            <a:prstGeom prst="rect">
              <a:avLst/>
            </a:prstGeom>
          </p:spPr>
        </p:pic>
        <p:pic>
          <p:nvPicPr>
            <p:cNvPr id="14" name="Picture 13" descr="A close up of a logo&#10;&#10;Description automatically generated">
              <a:extLst>
                <a:ext uri="{FF2B5EF4-FFF2-40B4-BE49-F238E27FC236}">
                  <a16:creationId xmlns:a16="http://schemas.microsoft.com/office/drawing/2014/main" id="{4BAFDBE5-1D51-4270-9668-4CD04F70D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75332" y="4440494"/>
              <a:ext cx="375920" cy="37592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5DA745-A095-476F-8A1A-C847982E3351}"/>
              </a:ext>
            </a:extLst>
          </p:cNvPr>
          <p:cNvGrpSpPr/>
          <p:nvPr/>
        </p:nvGrpSpPr>
        <p:grpSpPr>
          <a:xfrm>
            <a:off x="3675332" y="2008598"/>
            <a:ext cx="375920" cy="870158"/>
            <a:chOff x="3675332" y="2008598"/>
            <a:chExt cx="375920" cy="870158"/>
          </a:xfrm>
        </p:grpSpPr>
        <p:pic>
          <p:nvPicPr>
            <p:cNvPr id="11" name="Picture 10" descr="A close up of a logo&#10;&#10;Description automatically generated">
              <a:extLst>
                <a:ext uri="{FF2B5EF4-FFF2-40B4-BE49-F238E27FC236}">
                  <a16:creationId xmlns:a16="http://schemas.microsoft.com/office/drawing/2014/main" id="{741A8583-72F0-48A4-AAE4-2305B564D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75332" y="2008598"/>
              <a:ext cx="375920" cy="375920"/>
            </a:xfrm>
            <a:prstGeom prst="rect">
              <a:avLst/>
            </a:prstGeom>
          </p:spPr>
        </p:pic>
        <p:pic>
          <p:nvPicPr>
            <p:cNvPr id="22" name="Picture 21" descr="A close up of a logo&#10;&#10;Description automatically generated">
              <a:extLst>
                <a:ext uri="{FF2B5EF4-FFF2-40B4-BE49-F238E27FC236}">
                  <a16:creationId xmlns:a16="http://schemas.microsoft.com/office/drawing/2014/main" id="{3345466F-4898-4F06-BB15-43CC53138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75332" y="2502836"/>
              <a:ext cx="375920" cy="375920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07FDEA1-C38B-4C17-8BAE-6C9075B3EADA}"/>
              </a:ext>
            </a:extLst>
          </p:cNvPr>
          <p:cNvSpPr txBox="1"/>
          <p:nvPr/>
        </p:nvSpPr>
        <p:spPr>
          <a:xfrm>
            <a:off x="2332819" y="3230078"/>
            <a:ext cx="111889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PK: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userId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45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A470F-9832-48FE-84CE-C31486697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V3: </a:t>
            </a:r>
            <a:r>
              <a:rPr lang="en-US" dirty="0" err="1"/>
              <a:t>denormalizing</a:t>
            </a:r>
            <a:r>
              <a:rPr lang="en-US" dirty="0"/>
              <a:t> entire documents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EBEE518-DF68-4E47-848B-3FC7C52C8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050" y="1087318"/>
            <a:ext cx="1468438" cy="14684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8DB405-BC48-49EC-A7AD-4E8ED1415537}"/>
              </a:ext>
            </a:extLst>
          </p:cNvPr>
          <p:cNvSpPr txBox="1"/>
          <p:nvPr/>
        </p:nvSpPr>
        <p:spPr>
          <a:xfrm>
            <a:off x="2597252" y="1817245"/>
            <a:ext cx="59003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users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21943F1-B561-4421-970C-7C06CEECA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050" y="3003573"/>
            <a:ext cx="1468438" cy="14684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41809F-E686-4253-88DE-35259FFBBE79}"/>
              </a:ext>
            </a:extLst>
          </p:cNvPr>
          <p:cNvSpPr txBox="1"/>
          <p:nvPr/>
        </p:nvSpPr>
        <p:spPr>
          <a:xfrm>
            <a:off x="2597252" y="3733500"/>
            <a:ext cx="60593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1FCF2A-125C-4752-9345-8014493F4CC0}"/>
              </a:ext>
            </a:extLst>
          </p:cNvPr>
          <p:cNvSpPr txBox="1"/>
          <p:nvPr/>
        </p:nvSpPr>
        <p:spPr>
          <a:xfrm>
            <a:off x="2267033" y="4533489"/>
            <a:ext cx="126637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PK: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postId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3A9EFFE7-C7B2-4384-BB99-73964F6CE87A}"/>
              </a:ext>
            </a:extLst>
          </p:cNvPr>
          <p:cNvSpPr txBox="1">
            <a:spLocks/>
          </p:cNvSpPr>
          <p:nvPr/>
        </p:nvSpPr>
        <p:spPr>
          <a:xfrm>
            <a:off x="5046638" y="3427222"/>
            <a:ext cx="4797095" cy="3200876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  "id": "&lt;post-id&gt;",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  "type": "feed",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  "</a:t>
            </a:r>
            <a:r>
              <a:rPr lang="en-US" sz="1600" dirty="0" err="1">
                <a:latin typeface="Consolas" panose="020B0609020204030204" pitchFamily="49" charset="0"/>
              </a:rPr>
              <a:t>userId</a:t>
            </a:r>
            <a:r>
              <a:rPr lang="en-US" sz="1600" dirty="0">
                <a:latin typeface="Consolas" panose="020B0609020204030204" pitchFamily="49" charset="0"/>
              </a:rPr>
              <a:t>": "&lt;post-author-id&gt;",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  "</a:t>
            </a:r>
            <a:r>
              <a:rPr lang="en-US" sz="1600" dirty="0" err="1">
                <a:latin typeface="Consolas" panose="020B0609020204030204" pitchFamily="49" charset="0"/>
              </a:rPr>
              <a:t>userUsername</a:t>
            </a:r>
            <a:r>
              <a:rPr lang="en-US" sz="1600" dirty="0">
                <a:latin typeface="Consolas" panose="020B0609020204030204" pitchFamily="49" charset="0"/>
              </a:rPr>
              <a:t>": "&lt;post-author-username&gt;",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  "title": "&lt;post-title&gt;",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  "content": "&lt;post-content&gt;",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  "</a:t>
            </a:r>
            <a:r>
              <a:rPr lang="en-US" sz="1600" dirty="0" err="1">
                <a:latin typeface="Consolas" panose="020B0609020204030204" pitchFamily="49" charset="0"/>
              </a:rPr>
              <a:t>commentCount</a:t>
            </a:r>
            <a:r>
              <a:rPr lang="en-US" sz="1600" dirty="0">
                <a:latin typeface="Consolas" panose="020B0609020204030204" pitchFamily="49" charset="0"/>
              </a:rPr>
              <a:t>": &lt;number-of-comments&gt;,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  "</a:t>
            </a:r>
            <a:r>
              <a:rPr lang="en-US" sz="1600" dirty="0" err="1">
                <a:latin typeface="Consolas" panose="020B0609020204030204" pitchFamily="49" charset="0"/>
              </a:rPr>
              <a:t>likeCount</a:t>
            </a:r>
            <a:r>
              <a:rPr lang="en-US" sz="1600" dirty="0">
                <a:latin typeface="Consolas" panose="020B0609020204030204" pitchFamily="49" charset="0"/>
              </a:rPr>
              <a:t>": &lt;number-of-likes&gt;,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  "</a:t>
            </a:r>
            <a:r>
              <a:rPr lang="en-US" sz="1600" dirty="0" err="1">
                <a:latin typeface="Consolas" panose="020B0609020204030204" pitchFamily="49" charset="0"/>
              </a:rPr>
              <a:t>creationDate</a:t>
            </a:r>
            <a:r>
              <a:rPr lang="en-US" sz="1600" dirty="0">
                <a:latin typeface="Consolas" panose="020B0609020204030204" pitchFamily="49" charset="0"/>
              </a:rPr>
              <a:t>": "&lt;post-creation-date&gt;"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3B21DD-7F6C-44B5-BBCE-1BE5A3993008}"/>
              </a:ext>
            </a:extLst>
          </p:cNvPr>
          <p:cNvCxnSpPr>
            <a:cxnSpLocks/>
          </p:cNvCxnSpPr>
          <p:nvPr/>
        </p:nvCxnSpPr>
        <p:spPr>
          <a:xfrm>
            <a:off x="4051252" y="5678939"/>
            <a:ext cx="995386" cy="0"/>
          </a:xfrm>
          <a:prstGeom prst="line">
            <a:avLst/>
          </a:prstGeom>
          <a:ln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07FDEA1-C38B-4C17-8BAE-6C9075B3EADA}"/>
              </a:ext>
            </a:extLst>
          </p:cNvPr>
          <p:cNvSpPr txBox="1"/>
          <p:nvPr/>
        </p:nvSpPr>
        <p:spPr>
          <a:xfrm>
            <a:off x="2332819" y="2617234"/>
            <a:ext cx="111889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PK: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userId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36BD2154-D448-457B-96EF-D3604894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050" y="4949012"/>
            <a:ext cx="1468438" cy="146843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1D036E4-2F47-4785-A8BD-8CE8D38C4506}"/>
              </a:ext>
            </a:extLst>
          </p:cNvPr>
          <p:cNvSpPr txBox="1"/>
          <p:nvPr/>
        </p:nvSpPr>
        <p:spPr>
          <a:xfrm>
            <a:off x="2645892" y="5678939"/>
            <a:ext cx="50013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feed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440524-D552-4381-9E7B-2DE2F97B5CAC}"/>
              </a:ext>
            </a:extLst>
          </p:cNvPr>
          <p:cNvSpPr txBox="1"/>
          <p:nvPr/>
        </p:nvSpPr>
        <p:spPr>
          <a:xfrm>
            <a:off x="2400145" y="6471388"/>
            <a:ext cx="9842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PK: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type</a:t>
            </a:r>
          </a:p>
        </p:txBody>
      </p:sp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1D0162AC-A061-46E4-ACDC-E6FF03FB4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332" y="5490979"/>
            <a:ext cx="375920" cy="37592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B939B2E8-0E34-4378-8325-2C0BF32390DD}"/>
              </a:ext>
            </a:extLst>
          </p:cNvPr>
          <p:cNvGrpSpPr/>
          <p:nvPr/>
        </p:nvGrpSpPr>
        <p:grpSpPr>
          <a:xfrm>
            <a:off x="3675332" y="3061038"/>
            <a:ext cx="375920" cy="1364396"/>
            <a:chOff x="3675332" y="3946256"/>
            <a:chExt cx="375920" cy="1364396"/>
          </a:xfrm>
        </p:grpSpPr>
        <p:pic>
          <p:nvPicPr>
            <p:cNvPr id="31" name="Picture 30" descr="A close up of a logo&#10;&#10;Description automatically generated">
              <a:extLst>
                <a:ext uri="{FF2B5EF4-FFF2-40B4-BE49-F238E27FC236}">
                  <a16:creationId xmlns:a16="http://schemas.microsoft.com/office/drawing/2014/main" id="{E3E196EF-74DD-44DB-8CBC-CF545DE73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75332" y="3946256"/>
              <a:ext cx="375920" cy="375920"/>
            </a:xfrm>
            <a:prstGeom prst="rect">
              <a:avLst/>
            </a:prstGeom>
          </p:spPr>
        </p:pic>
        <p:pic>
          <p:nvPicPr>
            <p:cNvPr id="32" name="Picture 31" descr="A close up of a logo&#10;&#10;Description automatically generated">
              <a:extLst>
                <a:ext uri="{FF2B5EF4-FFF2-40B4-BE49-F238E27FC236}">
                  <a16:creationId xmlns:a16="http://schemas.microsoft.com/office/drawing/2014/main" id="{C325BB90-28A0-4127-9F1C-DDDEB2A0B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75332" y="4934732"/>
              <a:ext cx="375920" cy="375920"/>
            </a:xfrm>
            <a:prstGeom prst="rect">
              <a:avLst/>
            </a:prstGeom>
          </p:spPr>
        </p:pic>
        <p:pic>
          <p:nvPicPr>
            <p:cNvPr id="33" name="Picture 32" descr="A close up of a logo&#10;&#10;Description automatically generated">
              <a:extLst>
                <a:ext uri="{FF2B5EF4-FFF2-40B4-BE49-F238E27FC236}">
                  <a16:creationId xmlns:a16="http://schemas.microsoft.com/office/drawing/2014/main" id="{B2575717-0F2F-4853-B95B-0C775AF48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75332" y="4440494"/>
              <a:ext cx="375920" cy="37592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F0B52F4-F96F-4CBF-B6DB-60530A752BEF}"/>
              </a:ext>
            </a:extLst>
          </p:cNvPr>
          <p:cNvGrpSpPr/>
          <p:nvPr/>
        </p:nvGrpSpPr>
        <p:grpSpPr>
          <a:xfrm>
            <a:off x="3675332" y="1405485"/>
            <a:ext cx="375920" cy="870158"/>
            <a:chOff x="3675332" y="2008598"/>
            <a:chExt cx="375920" cy="870158"/>
          </a:xfrm>
        </p:grpSpPr>
        <p:pic>
          <p:nvPicPr>
            <p:cNvPr id="35" name="Picture 34" descr="A close up of a logo&#10;&#10;Description automatically generated">
              <a:extLst>
                <a:ext uri="{FF2B5EF4-FFF2-40B4-BE49-F238E27FC236}">
                  <a16:creationId xmlns:a16="http://schemas.microsoft.com/office/drawing/2014/main" id="{EC66B6DE-132A-42F7-A062-1B7A4BE02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75332" y="2008598"/>
              <a:ext cx="375920" cy="375920"/>
            </a:xfrm>
            <a:prstGeom prst="rect">
              <a:avLst/>
            </a:prstGeom>
          </p:spPr>
        </p:pic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CD3B28BD-11B9-4DE4-A8C5-EF87C7489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75332" y="2502836"/>
              <a:ext cx="375920" cy="3759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7916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6174FF-EA4B-4B8B-A55F-4D8DE9A0F5F2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6096004" y="3652702"/>
            <a:ext cx="7948" cy="1372008"/>
          </a:xfrm>
          <a:prstGeom prst="straightConnector1">
            <a:avLst/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C4D06AB-B0ED-40D5-A3B5-DB90186B3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 err="1"/>
              <a:t>Denormalizing</a:t>
            </a:r>
            <a:r>
              <a:rPr lang="en-US" dirty="0"/>
              <a:t> documents with the change feed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6212ED-49A7-4160-8C36-D1CB062A1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8100000">
            <a:off x="5704268" y="2946166"/>
            <a:ext cx="783471" cy="7834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1D83E5-38AE-4C72-A906-0AFB21FE35E7}"/>
              </a:ext>
            </a:extLst>
          </p:cNvPr>
          <p:cNvSpPr txBox="1"/>
          <p:nvPr/>
        </p:nvSpPr>
        <p:spPr>
          <a:xfrm>
            <a:off x="5800986" y="2174423"/>
            <a:ext cx="60593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posts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81C947C0-D70B-46DA-93F0-5BE1FCD61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1785" y="5024710"/>
            <a:ext cx="1468438" cy="14684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702382-C072-4F95-8EAD-293B75FC3B63}"/>
              </a:ext>
            </a:extLst>
          </p:cNvPr>
          <p:cNvSpPr txBox="1"/>
          <p:nvPr/>
        </p:nvSpPr>
        <p:spPr>
          <a:xfrm>
            <a:off x="5800987" y="5754637"/>
            <a:ext cx="59003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users</a:t>
            </a:r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E256D760-0C86-4F14-BF49-2F87E23EF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1781" y="1454337"/>
            <a:ext cx="1468438" cy="1468438"/>
          </a:xfrm>
          <a:prstGeom prst="rect">
            <a:avLst/>
          </a:prstGeom>
        </p:spPr>
      </p:pic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391CDC25-6AAB-4930-8DE6-A548FB185FAD}"/>
              </a:ext>
            </a:extLst>
          </p:cNvPr>
          <p:cNvSpPr txBox="1">
            <a:spLocks/>
          </p:cNvSpPr>
          <p:nvPr/>
        </p:nvSpPr>
        <p:spPr>
          <a:xfrm>
            <a:off x="5107359" y="4307808"/>
            <a:ext cx="1993185" cy="321539"/>
          </a:xfrm>
          <a:prstGeom prst="rect">
            <a:avLst/>
          </a:prstGeom>
          <a:solidFill>
            <a:schemeClr val="bg2"/>
          </a:solidFill>
          <a:ln>
            <a:solidFill>
              <a:schemeClr val="accent5"/>
            </a:solidFill>
          </a:ln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nsolas" panose="020B0609020204030204" pitchFamily="49" charset="0"/>
              </a:rPr>
              <a:t>truncate content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55E3879D-C493-4997-B04B-1C1FFA597172}"/>
              </a:ext>
            </a:extLst>
          </p:cNvPr>
          <p:cNvSpPr txBox="1">
            <a:spLocks/>
          </p:cNvSpPr>
          <p:nvPr/>
        </p:nvSpPr>
        <p:spPr>
          <a:xfrm>
            <a:off x="4896461" y="3818828"/>
            <a:ext cx="2414982" cy="321539"/>
          </a:xfrm>
          <a:prstGeom prst="rect">
            <a:avLst/>
          </a:prstGeom>
          <a:solidFill>
            <a:schemeClr val="bg2"/>
          </a:solidFill>
          <a:ln>
            <a:solidFill>
              <a:schemeClr val="accent5"/>
            </a:solidFill>
          </a:ln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nsolas" panose="020B0609020204030204" pitchFamily="49" charset="0"/>
              </a:rPr>
              <a:t>if (type == 'post')</a:t>
            </a:r>
          </a:p>
        </p:txBody>
      </p:sp>
    </p:spTree>
    <p:extLst>
      <p:ext uri="{BB962C8B-B14F-4D97-AF65-F5344CB8AC3E}">
        <p14:creationId xmlns:p14="http://schemas.microsoft.com/office/powerpoint/2010/main" val="210989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421AF0-A101-4110-8199-8C4B129EED96}"/>
              </a:ext>
            </a:extLst>
          </p:cNvPr>
          <p:cNvCxnSpPr>
            <a:cxnSpLocks/>
          </p:cNvCxnSpPr>
          <p:nvPr/>
        </p:nvCxnSpPr>
        <p:spPr>
          <a:xfrm flipH="1">
            <a:off x="7733053" y="5193297"/>
            <a:ext cx="2277" cy="251123"/>
          </a:xfrm>
          <a:prstGeom prst="straightConnector1">
            <a:avLst/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6174FF-EA4B-4B8B-A55F-4D8DE9A0F5F2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656305" y="3652702"/>
            <a:ext cx="7948" cy="1372008"/>
          </a:xfrm>
          <a:prstGeom prst="straightConnector1">
            <a:avLst/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C4D06AB-B0ED-40D5-A3B5-DB90186B3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 err="1"/>
              <a:t>Denormalizing</a:t>
            </a:r>
            <a:r>
              <a:rPr lang="en-US" dirty="0"/>
              <a:t> documents with the change feed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6212ED-49A7-4160-8C36-D1CB062A1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8100000">
            <a:off x="4264569" y="2946166"/>
            <a:ext cx="783471" cy="7834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1D83E5-38AE-4C72-A906-0AFB21FE35E7}"/>
              </a:ext>
            </a:extLst>
          </p:cNvPr>
          <p:cNvSpPr txBox="1"/>
          <p:nvPr/>
        </p:nvSpPr>
        <p:spPr>
          <a:xfrm>
            <a:off x="4361287" y="2174423"/>
            <a:ext cx="60593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posts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81C947C0-D70B-46DA-93F0-5BE1FCD61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2086" y="5024710"/>
            <a:ext cx="1468438" cy="14684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702382-C072-4F95-8EAD-293B75FC3B63}"/>
              </a:ext>
            </a:extLst>
          </p:cNvPr>
          <p:cNvSpPr txBox="1"/>
          <p:nvPr/>
        </p:nvSpPr>
        <p:spPr>
          <a:xfrm>
            <a:off x="4361288" y="5754637"/>
            <a:ext cx="59003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users</a:t>
            </a:r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E256D760-0C86-4F14-BF49-2F87E23EF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2082" y="1454337"/>
            <a:ext cx="1468438" cy="1468438"/>
          </a:xfrm>
          <a:prstGeom prst="rect">
            <a:avLst/>
          </a:prstGeom>
        </p:spPr>
      </p:pic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391CDC25-6AAB-4930-8DE6-A548FB185FAD}"/>
              </a:ext>
            </a:extLst>
          </p:cNvPr>
          <p:cNvSpPr txBox="1">
            <a:spLocks/>
          </p:cNvSpPr>
          <p:nvPr/>
        </p:nvSpPr>
        <p:spPr>
          <a:xfrm>
            <a:off x="3667660" y="4142435"/>
            <a:ext cx="1993185" cy="321539"/>
          </a:xfrm>
          <a:prstGeom prst="rect">
            <a:avLst/>
          </a:prstGeom>
          <a:solidFill>
            <a:schemeClr val="bg2"/>
          </a:solidFill>
          <a:ln>
            <a:solidFill>
              <a:schemeClr val="accent5"/>
            </a:solidFill>
          </a:ln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nsolas" panose="020B0609020204030204" pitchFamily="49" charset="0"/>
              </a:rPr>
              <a:t>truncate content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55E3879D-C493-4997-B04B-1C1FFA597172}"/>
              </a:ext>
            </a:extLst>
          </p:cNvPr>
          <p:cNvSpPr txBox="1">
            <a:spLocks/>
          </p:cNvSpPr>
          <p:nvPr/>
        </p:nvSpPr>
        <p:spPr>
          <a:xfrm>
            <a:off x="3456762" y="3731276"/>
            <a:ext cx="2414982" cy="321539"/>
          </a:xfrm>
          <a:prstGeom prst="rect">
            <a:avLst/>
          </a:prstGeom>
          <a:solidFill>
            <a:schemeClr val="bg2"/>
          </a:solidFill>
          <a:ln>
            <a:solidFill>
              <a:schemeClr val="accent5"/>
            </a:solidFill>
          </a:ln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nsolas" panose="020B0609020204030204" pitchFamily="49" charset="0"/>
              </a:rPr>
              <a:t>if (type == 'post')</a:t>
            </a: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D219CE90-FD86-4D42-AD7E-CC2BE7AB2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1111" y="5024710"/>
            <a:ext cx="1468438" cy="14684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5B804E-E502-4188-8128-A228825F4A35}"/>
              </a:ext>
            </a:extLst>
          </p:cNvPr>
          <p:cNvSpPr txBox="1"/>
          <p:nvPr/>
        </p:nvSpPr>
        <p:spPr>
          <a:xfrm>
            <a:off x="7518137" y="5754637"/>
            <a:ext cx="50013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feed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CB0B4C87-4D07-43E7-9234-03F77F4D8FF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664253" y="4542817"/>
            <a:ext cx="3071077" cy="481893"/>
          </a:xfrm>
          <a:prstGeom prst="bentConnector2">
            <a:avLst/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DA00A73-E3CB-48A1-8722-58B04965E4E1}"/>
              </a:ext>
            </a:extLst>
          </p:cNvPr>
          <p:cNvGrpSpPr/>
          <p:nvPr/>
        </p:nvGrpSpPr>
        <p:grpSpPr>
          <a:xfrm>
            <a:off x="7458331" y="4661824"/>
            <a:ext cx="553998" cy="553998"/>
            <a:chOff x="9424372" y="5720976"/>
            <a:chExt cx="553998" cy="55399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B370C4D-B8A1-4FFB-A9B1-44D1280D07BA}"/>
                </a:ext>
              </a:extLst>
            </p:cNvPr>
            <p:cNvSpPr/>
            <p:nvPr/>
          </p:nvSpPr>
          <p:spPr bwMode="auto">
            <a:xfrm>
              <a:off x="9424372" y="5720976"/>
              <a:ext cx="553998" cy="553998"/>
            </a:xfrm>
            <a:prstGeom prst="ellips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:a16="http://schemas.microsoft.com/office/drawing/2014/main" id="{C9EA70CB-FA05-428A-B59D-98A1EBCCF8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04470" y="5798797"/>
              <a:ext cx="398355" cy="398355"/>
            </a:xfrm>
            <a:prstGeom prst="rect">
              <a:avLst/>
            </a:prstGeom>
          </p:spPr>
        </p:pic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4CE1DCD-14A0-4934-8F64-14C759CEE0A8}"/>
              </a:ext>
            </a:extLst>
          </p:cNvPr>
          <p:cNvSpPr txBox="1">
            <a:spLocks/>
          </p:cNvSpPr>
          <p:nvPr/>
        </p:nvSpPr>
        <p:spPr>
          <a:xfrm>
            <a:off x="8692119" y="4629529"/>
            <a:ext cx="2222036" cy="618586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nsolas" panose="020B0609020204030204" pitchFamily="49" charset="0"/>
              </a:rPr>
              <a:t>post-trigger:</a:t>
            </a:r>
          </a:p>
          <a:p>
            <a:pPr marL="0" indent="0" algn="ctr">
              <a:buNone/>
            </a:pPr>
            <a:r>
              <a:rPr lang="en-US" sz="1600" dirty="0">
                <a:latin typeface="Consolas" panose="020B0609020204030204" pitchFamily="49" charset="0"/>
              </a:rPr>
              <a:t>truncate container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0D22DB9-EB18-4D36-9EFF-9E54E0B1616D}"/>
              </a:ext>
            </a:extLst>
          </p:cNvPr>
          <p:cNvCxnSpPr>
            <a:cxnSpLocks/>
            <a:stCxn id="17" idx="6"/>
            <a:endCxn id="21" idx="1"/>
          </p:cNvCxnSpPr>
          <p:nvPr/>
        </p:nvCxnSpPr>
        <p:spPr>
          <a:xfrm flipV="1">
            <a:off x="8012329" y="4938822"/>
            <a:ext cx="679790" cy="1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149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F6802820-5338-46F4-BCDC-0AE728899D26}"/>
              </a:ext>
            </a:extLst>
          </p:cNvPr>
          <p:cNvSpPr/>
          <p:nvPr/>
        </p:nvSpPr>
        <p:spPr bwMode="auto">
          <a:xfrm>
            <a:off x="10760639" y="6454118"/>
            <a:ext cx="1101543" cy="336312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C975E4-04CB-4299-BD7F-08A786648DA4}"/>
              </a:ext>
            </a:extLst>
          </p:cNvPr>
          <p:cNvSpPr/>
          <p:nvPr/>
        </p:nvSpPr>
        <p:spPr bwMode="auto">
          <a:xfrm>
            <a:off x="1317484" y="1659709"/>
            <a:ext cx="5258409" cy="502466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6A218-4021-4366-955F-0BBF925F0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List the </a:t>
            </a:r>
            <a:r>
              <a:rPr lang="en-US" i="1" dirty="0"/>
              <a:t>x</a:t>
            </a:r>
            <a:r>
              <a:rPr lang="en-US" dirty="0"/>
              <a:t> most recent posts created in short 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85812-D247-4E19-A42C-AF90F7D6271D}"/>
              </a:ext>
            </a:extLst>
          </p:cNvPr>
          <p:cNvSpPr txBox="1">
            <a:spLocks/>
          </p:cNvSpPr>
          <p:nvPr/>
        </p:nvSpPr>
        <p:spPr>
          <a:xfrm>
            <a:off x="-32132" y="1197372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C1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F2ECFBB-ED75-46D6-B261-170115B9E677}"/>
              </a:ext>
            </a:extLst>
          </p:cNvPr>
          <p:cNvSpPr txBox="1">
            <a:spLocks/>
          </p:cNvSpPr>
          <p:nvPr/>
        </p:nvSpPr>
        <p:spPr>
          <a:xfrm>
            <a:off x="-32132" y="175137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Q1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7102188-C62A-4A92-B53B-011B2A450253}"/>
              </a:ext>
            </a:extLst>
          </p:cNvPr>
          <p:cNvSpPr txBox="1">
            <a:spLocks/>
          </p:cNvSpPr>
          <p:nvPr/>
        </p:nvSpPr>
        <p:spPr>
          <a:xfrm>
            <a:off x="-32132" y="2305368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C2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432048F-0B17-4159-80AB-AEEDE378A339}"/>
              </a:ext>
            </a:extLst>
          </p:cNvPr>
          <p:cNvSpPr txBox="1">
            <a:spLocks/>
          </p:cNvSpPr>
          <p:nvPr/>
        </p:nvSpPr>
        <p:spPr>
          <a:xfrm>
            <a:off x="-32132" y="2859684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Q2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35DCE73-F9A6-4CDA-B12E-CEECBF08D151}"/>
              </a:ext>
            </a:extLst>
          </p:cNvPr>
          <p:cNvSpPr txBox="1">
            <a:spLocks/>
          </p:cNvSpPr>
          <p:nvPr/>
        </p:nvSpPr>
        <p:spPr>
          <a:xfrm>
            <a:off x="-32132" y="3413364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Q3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4E38ABF-44B8-4ECC-85F2-C0776BDFC091}"/>
              </a:ext>
            </a:extLst>
          </p:cNvPr>
          <p:cNvSpPr txBox="1">
            <a:spLocks/>
          </p:cNvSpPr>
          <p:nvPr/>
        </p:nvSpPr>
        <p:spPr>
          <a:xfrm>
            <a:off x="-32132" y="3967362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C3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84BBBE5-1C46-4260-881F-3730520A96B9}"/>
              </a:ext>
            </a:extLst>
          </p:cNvPr>
          <p:cNvSpPr txBox="1">
            <a:spLocks/>
          </p:cNvSpPr>
          <p:nvPr/>
        </p:nvSpPr>
        <p:spPr>
          <a:xfrm>
            <a:off x="-32132" y="507504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C4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A851348-10D2-44F4-8780-3D8ACAC9FD72}"/>
              </a:ext>
            </a:extLst>
          </p:cNvPr>
          <p:cNvSpPr txBox="1">
            <a:spLocks/>
          </p:cNvSpPr>
          <p:nvPr/>
        </p:nvSpPr>
        <p:spPr>
          <a:xfrm>
            <a:off x="-32132" y="5628720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Q5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EFA2082-68EB-4ABD-AF23-5CA0F1F5E6E2}"/>
              </a:ext>
            </a:extLst>
          </p:cNvPr>
          <p:cNvSpPr txBox="1">
            <a:spLocks/>
          </p:cNvSpPr>
          <p:nvPr/>
        </p:nvSpPr>
        <p:spPr>
          <a:xfrm>
            <a:off x="-32132" y="4521042"/>
            <a:ext cx="689357" cy="55399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Q4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36F2C0D-A660-420D-A3BB-E11E5A1DC518}"/>
              </a:ext>
            </a:extLst>
          </p:cNvPr>
          <p:cNvSpPr txBox="1">
            <a:spLocks/>
          </p:cNvSpPr>
          <p:nvPr/>
        </p:nvSpPr>
        <p:spPr>
          <a:xfrm>
            <a:off x="-32132" y="6182400"/>
            <a:ext cx="689357" cy="5539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anchor="ctr"/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b="1" spc="0" baseline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marR="0" indent="-228600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5pPr>
            <a:lvl6pPr marL="2565040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Q6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AB89BAC-48A8-413E-8945-204C5F2C733A}"/>
              </a:ext>
            </a:extLst>
          </p:cNvPr>
          <p:cNvGrpSpPr/>
          <p:nvPr/>
        </p:nvGrpSpPr>
        <p:grpSpPr>
          <a:xfrm>
            <a:off x="517824" y="1266946"/>
            <a:ext cx="414850" cy="414850"/>
            <a:chOff x="4201618" y="2305368"/>
            <a:chExt cx="414850" cy="41485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6ADE6DA-70D2-4368-BFEA-440BE4FDCFAD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10C8C32-E7A4-495C-AEC3-AD0EB269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140A522-6358-47EF-A78E-7F7D2AF31E85}"/>
              </a:ext>
            </a:extLst>
          </p:cNvPr>
          <p:cNvSpPr txBox="1">
            <a:spLocks/>
          </p:cNvSpPr>
          <p:nvPr/>
        </p:nvSpPr>
        <p:spPr>
          <a:xfrm>
            <a:off x="1317489" y="1249682"/>
            <a:ext cx="5258409" cy="1376784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SELECT TOP &lt;x&gt; * FROM p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WHERE </a:t>
            </a:r>
            <a:r>
              <a:rPr lang="en-US" sz="2400" dirty="0" err="1">
                <a:latin typeface="Consolas" panose="020B0609020204030204" pitchFamily="49" charset="0"/>
              </a:rPr>
              <a:t>p.type</a:t>
            </a:r>
            <a:r>
              <a:rPr lang="en-US" sz="2400" dirty="0">
                <a:latin typeface="Consolas" panose="020B0609020204030204" pitchFamily="49" charset="0"/>
              </a:rPr>
              <a:t> = 'post'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ORDER BY </a:t>
            </a:r>
            <a:r>
              <a:rPr lang="en-US" sz="2400" dirty="0" err="1">
                <a:latin typeface="Consolas" panose="020B0609020204030204" pitchFamily="49" charset="0"/>
              </a:rPr>
              <a:t>p.creationDate</a:t>
            </a:r>
            <a:r>
              <a:rPr lang="en-US" sz="2400" dirty="0">
                <a:latin typeface="Consolas" panose="020B0609020204030204" pitchFamily="49" charset="0"/>
              </a:rPr>
              <a:t> DESC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0559CAC9-523A-46F7-AFA2-6A25B9030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3306" y="1022117"/>
            <a:ext cx="1468438" cy="146843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F5D120F-FF36-49F3-937B-88A608A47C4E}"/>
              </a:ext>
            </a:extLst>
          </p:cNvPr>
          <p:cNvSpPr txBox="1"/>
          <p:nvPr/>
        </p:nvSpPr>
        <p:spPr>
          <a:xfrm>
            <a:off x="11022508" y="1752044"/>
            <a:ext cx="59003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users</a:t>
            </a:r>
          </a:p>
        </p:txBody>
      </p:sp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2AAC0DCC-C820-458F-AC1E-F4D2E5834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3306" y="2966482"/>
            <a:ext cx="1468438" cy="146843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E532465-9FF4-48FC-9722-CAB6FE4CA500}"/>
              </a:ext>
            </a:extLst>
          </p:cNvPr>
          <p:cNvSpPr txBox="1"/>
          <p:nvPr/>
        </p:nvSpPr>
        <p:spPr>
          <a:xfrm>
            <a:off x="11022508" y="3696409"/>
            <a:ext cx="60593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2F2AC6-515F-4992-B882-B4821D0513D7}"/>
              </a:ext>
            </a:extLst>
          </p:cNvPr>
          <p:cNvSpPr txBox="1"/>
          <p:nvPr/>
        </p:nvSpPr>
        <p:spPr>
          <a:xfrm>
            <a:off x="10692289" y="4496398"/>
            <a:ext cx="126637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PK: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postId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F2D9C17-0071-4693-A4EF-8248A4DA36D3}"/>
              </a:ext>
            </a:extLst>
          </p:cNvPr>
          <p:cNvGrpSpPr/>
          <p:nvPr/>
        </p:nvGrpSpPr>
        <p:grpSpPr>
          <a:xfrm>
            <a:off x="517823" y="1820308"/>
            <a:ext cx="414850" cy="414850"/>
            <a:chOff x="4201618" y="2305368"/>
            <a:chExt cx="414850" cy="41485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F61CE50-56A7-474F-A60E-9809102DAEB2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134E761-AA1C-4023-B024-B97247D61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54A60CA-5E69-44E5-8D68-A9084B75CB43}"/>
              </a:ext>
            </a:extLst>
          </p:cNvPr>
          <p:cNvGrpSpPr/>
          <p:nvPr/>
        </p:nvGrpSpPr>
        <p:grpSpPr>
          <a:xfrm>
            <a:off x="517823" y="2374942"/>
            <a:ext cx="414850" cy="414850"/>
            <a:chOff x="4201618" y="2305368"/>
            <a:chExt cx="414850" cy="41485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72E96CE-BA31-464A-B3AB-99F8BC793C4F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1759F71-DD9A-4CD7-A47D-E4ED73836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09887F2-AAEF-4EB8-BEB5-1811EE6D529C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>
            <a:off x="6575898" y="1938074"/>
            <a:ext cx="4007408" cy="1762627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30EFE14-16E1-466E-BBC5-6032F503598E}"/>
              </a:ext>
            </a:extLst>
          </p:cNvPr>
          <p:cNvGrpSpPr/>
          <p:nvPr/>
        </p:nvGrpSpPr>
        <p:grpSpPr>
          <a:xfrm>
            <a:off x="517822" y="4033900"/>
            <a:ext cx="414850" cy="414850"/>
            <a:chOff x="4201618" y="2305368"/>
            <a:chExt cx="414850" cy="41485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C8CBA0D-C590-4119-905A-CBE5EF3BAB1A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2ED6CFB-C924-4B60-86B4-8C6E1A329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890FF4D-FCAD-45FC-8FBB-ACFF5F3CB47A}"/>
              </a:ext>
            </a:extLst>
          </p:cNvPr>
          <p:cNvGrpSpPr/>
          <p:nvPr/>
        </p:nvGrpSpPr>
        <p:grpSpPr>
          <a:xfrm>
            <a:off x="517823" y="5140229"/>
            <a:ext cx="414850" cy="414850"/>
            <a:chOff x="4201618" y="2305368"/>
            <a:chExt cx="414850" cy="41485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CE582D1-5C54-46AD-BD0E-445538EFF9A9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999EF933-1B70-4504-A034-22EACE93B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0010027-A640-444F-8F80-D83608A3B160}"/>
              </a:ext>
            </a:extLst>
          </p:cNvPr>
          <p:cNvGrpSpPr/>
          <p:nvPr/>
        </p:nvGrpSpPr>
        <p:grpSpPr>
          <a:xfrm>
            <a:off x="517817" y="6262000"/>
            <a:ext cx="414850" cy="395116"/>
            <a:chOff x="3388519" y="2179271"/>
            <a:chExt cx="509588" cy="485347"/>
          </a:xfrm>
        </p:grpSpPr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01E4DB94-558C-4CFC-A08C-840CC76DF936}"/>
                </a:ext>
              </a:extLst>
            </p:cNvPr>
            <p:cNvSpPr/>
            <p:nvPr/>
          </p:nvSpPr>
          <p:spPr bwMode="auto">
            <a:xfrm>
              <a:off x="3388519" y="2179271"/>
              <a:ext cx="509588" cy="485347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313A11F2-D01A-4B3F-A7BF-699227044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35886" y="2237863"/>
              <a:ext cx="414850" cy="41485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E79B5A4-9F56-4929-8D0B-45FCCBDB2E5F}"/>
              </a:ext>
            </a:extLst>
          </p:cNvPr>
          <p:cNvGrpSpPr/>
          <p:nvPr/>
        </p:nvGrpSpPr>
        <p:grpSpPr>
          <a:xfrm>
            <a:off x="517815" y="2943667"/>
            <a:ext cx="414850" cy="414850"/>
            <a:chOff x="4201618" y="2305368"/>
            <a:chExt cx="414850" cy="41485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B3FB35B-30E7-450D-9930-C6E343947DF8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0DA1F8EA-EBB5-4158-88A7-078CC6119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7D5FAF2-B66F-49BA-9D5E-4698F05219B9}"/>
              </a:ext>
            </a:extLst>
          </p:cNvPr>
          <p:cNvGrpSpPr/>
          <p:nvPr/>
        </p:nvGrpSpPr>
        <p:grpSpPr>
          <a:xfrm>
            <a:off x="517815" y="4595001"/>
            <a:ext cx="414850" cy="414850"/>
            <a:chOff x="4201618" y="2305368"/>
            <a:chExt cx="414850" cy="414850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861AE42-35C0-4C3D-B503-8BBF1C30730C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608194C9-AA74-4DC6-B502-E5611753B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FCE4E92-3F70-434F-B73B-0ACDEA8E5601}"/>
              </a:ext>
            </a:extLst>
          </p:cNvPr>
          <p:cNvGrpSpPr/>
          <p:nvPr/>
        </p:nvGrpSpPr>
        <p:grpSpPr>
          <a:xfrm>
            <a:off x="517814" y="5693591"/>
            <a:ext cx="414850" cy="414850"/>
            <a:chOff x="4201618" y="2305368"/>
            <a:chExt cx="414850" cy="41485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A95E55C-5789-4465-B81A-6A8FC2FFBFA3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481D13C-0CB2-4BC6-84A5-D32F2E206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962B1E5-D7E9-46C9-B4EE-614541372B91}"/>
              </a:ext>
            </a:extLst>
          </p:cNvPr>
          <p:cNvGrpSpPr/>
          <p:nvPr/>
        </p:nvGrpSpPr>
        <p:grpSpPr>
          <a:xfrm>
            <a:off x="517814" y="3479268"/>
            <a:ext cx="414850" cy="414850"/>
            <a:chOff x="4201618" y="2305368"/>
            <a:chExt cx="414850" cy="414850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96D7533-B13A-49BF-B820-8ACD750A3E66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3B31F790-99CF-4633-95A2-899EFC771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474A37A8-FD4A-4BBD-8A8B-FE2C8900F48F}"/>
              </a:ext>
            </a:extLst>
          </p:cNvPr>
          <p:cNvSpPr txBox="1"/>
          <p:nvPr/>
        </p:nvSpPr>
        <p:spPr>
          <a:xfrm>
            <a:off x="10692289" y="2561392"/>
            <a:ext cx="126637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PK: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userId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</p:txBody>
      </p:sp>
      <p:pic>
        <p:nvPicPr>
          <p:cNvPr id="65" name="Picture 64" descr="A close up of a logo&#10;&#10;Description automatically generated">
            <a:extLst>
              <a:ext uri="{FF2B5EF4-FFF2-40B4-BE49-F238E27FC236}">
                <a16:creationId xmlns:a16="http://schemas.microsoft.com/office/drawing/2014/main" id="{30B3851D-FD3B-40A0-B415-E8F8050D7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3306" y="4932303"/>
            <a:ext cx="1468438" cy="1468438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E8BA1EC5-44A6-4A34-B84F-469A5B6B77CA}"/>
              </a:ext>
            </a:extLst>
          </p:cNvPr>
          <p:cNvSpPr txBox="1"/>
          <p:nvPr/>
        </p:nvSpPr>
        <p:spPr>
          <a:xfrm>
            <a:off x="11086008" y="5662230"/>
            <a:ext cx="50013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feed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414B6CE-E38C-4019-9B43-06F9FC25F1F5}"/>
              </a:ext>
            </a:extLst>
          </p:cNvPr>
          <p:cNvSpPr txBox="1"/>
          <p:nvPr/>
        </p:nvSpPr>
        <p:spPr>
          <a:xfrm>
            <a:off x="10819289" y="6462392"/>
            <a:ext cx="9842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PK: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type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DBBB4C08-2B6D-4E30-879D-ABE2394CBAAA}"/>
              </a:ext>
            </a:extLst>
          </p:cNvPr>
          <p:cNvCxnSpPr>
            <a:cxnSpLocks/>
            <a:stCxn id="23" idx="3"/>
            <a:endCxn id="65" idx="1"/>
          </p:cNvCxnSpPr>
          <p:nvPr/>
        </p:nvCxnSpPr>
        <p:spPr>
          <a:xfrm>
            <a:off x="6575898" y="1938074"/>
            <a:ext cx="4007408" cy="372844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39A2A87-BB5D-4E5A-A107-9FA331894CAA}"/>
              </a:ext>
            </a:extLst>
          </p:cNvPr>
          <p:cNvGrpSpPr/>
          <p:nvPr/>
        </p:nvGrpSpPr>
        <p:grpSpPr>
          <a:xfrm>
            <a:off x="517813" y="6246693"/>
            <a:ext cx="414850" cy="414850"/>
            <a:chOff x="4201618" y="2305368"/>
            <a:chExt cx="414850" cy="414850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5E6E10F-C60E-46FE-ADA8-D6E1108C7BC3}"/>
                </a:ext>
              </a:extLst>
            </p:cNvPr>
            <p:cNvSpPr/>
            <p:nvPr/>
          </p:nvSpPr>
          <p:spPr bwMode="auto">
            <a:xfrm>
              <a:off x="4230449" y="2341343"/>
              <a:ext cx="357187" cy="34290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630490A2-F16A-47F0-A884-91E6FADE7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1618" y="2305368"/>
              <a:ext cx="414850" cy="414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0635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6" grpId="1" animBg="1"/>
      <p:bldP spid="30" grpId="0" animBg="1"/>
      <p:bldP spid="30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DAA5-F964-47D2-86FF-F3F4F64D2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final design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E7CC52E0-7AB3-4377-991A-F6A489213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136" y="2818841"/>
            <a:ext cx="1468438" cy="14684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3F2FEA-3DCB-40BF-A399-BA29437D4D6C}"/>
              </a:ext>
            </a:extLst>
          </p:cNvPr>
          <p:cNvSpPr txBox="1"/>
          <p:nvPr/>
        </p:nvSpPr>
        <p:spPr>
          <a:xfrm>
            <a:off x="2451338" y="3548768"/>
            <a:ext cx="59003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941FCAC-D04A-4A4F-9550-4BAAEDDEC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787" y="2818841"/>
            <a:ext cx="1468438" cy="14684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3DCEBD-4E51-4855-B8C2-CAA9322845C2}"/>
              </a:ext>
            </a:extLst>
          </p:cNvPr>
          <p:cNvSpPr txBox="1"/>
          <p:nvPr/>
        </p:nvSpPr>
        <p:spPr>
          <a:xfrm>
            <a:off x="5106989" y="3548768"/>
            <a:ext cx="60593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posts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24D7DC4-8041-415B-88D7-639AC6518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821" y="2814549"/>
            <a:ext cx="1468438" cy="14684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6CA4B1-F72E-4BE6-9B6E-684DC55AE768}"/>
              </a:ext>
            </a:extLst>
          </p:cNvPr>
          <p:cNvSpPr txBox="1"/>
          <p:nvPr/>
        </p:nvSpPr>
        <p:spPr>
          <a:xfrm>
            <a:off x="8297663" y="3544476"/>
            <a:ext cx="50013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feed</a:t>
            </a: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8CF3A1BA-2268-4BA1-9C5C-C315F7297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7103" y="3356516"/>
            <a:ext cx="375920" cy="375920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80A90ADE-ACCD-4D91-9028-7FBF4E23E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069" y="2876306"/>
            <a:ext cx="375920" cy="375920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5D35CAE6-91D1-4F60-BB32-A7753E878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069" y="3864782"/>
            <a:ext cx="375920" cy="375920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44ECCEF2-A38A-43D9-9EB9-1CA947E96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069" y="3370544"/>
            <a:ext cx="375920" cy="375920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850DB409-D83B-45F4-B353-E48F7E649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418" y="3137008"/>
            <a:ext cx="375920" cy="375920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2BA806A-6042-474E-BA7B-E07FF3F86CA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9418" y="3631246"/>
            <a:ext cx="375920" cy="3759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90D46A8-B112-4B2B-B924-0D9E1AF627AB}"/>
              </a:ext>
            </a:extLst>
          </p:cNvPr>
          <p:cNvSpPr txBox="1"/>
          <p:nvPr/>
        </p:nvSpPr>
        <p:spPr>
          <a:xfrm>
            <a:off x="3924418" y="3171079"/>
            <a:ext cx="47929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5B06E7-1D36-43EC-9952-0BD074C1C8A2}"/>
              </a:ext>
            </a:extLst>
          </p:cNvPr>
          <p:cNvSpPr txBox="1"/>
          <p:nvPr/>
        </p:nvSpPr>
        <p:spPr>
          <a:xfrm>
            <a:off x="6609833" y="2910377"/>
            <a:ext cx="49693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4BD221-DBD1-45D2-A7AC-B1B5FC9C4FD0}"/>
              </a:ext>
            </a:extLst>
          </p:cNvPr>
          <p:cNvSpPr txBox="1"/>
          <p:nvPr/>
        </p:nvSpPr>
        <p:spPr>
          <a:xfrm>
            <a:off x="3919776" y="3665317"/>
            <a:ext cx="49693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979951-5D73-4532-B445-C783EB4E3BF5}"/>
              </a:ext>
            </a:extLst>
          </p:cNvPr>
          <p:cNvSpPr txBox="1"/>
          <p:nvPr/>
        </p:nvSpPr>
        <p:spPr>
          <a:xfrm>
            <a:off x="9722776" y="3400323"/>
            <a:ext cx="49693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02A6F5-0765-45A9-8A61-76B73BCD9C49}"/>
              </a:ext>
            </a:extLst>
          </p:cNvPr>
          <p:cNvSpPr txBox="1"/>
          <p:nvPr/>
        </p:nvSpPr>
        <p:spPr>
          <a:xfrm>
            <a:off x="6560989" y="3898853"/>
            <a:ext cx="38279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like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18B840-19A6-4EB9-8145-AE5E7B2CDF20}"/>
              </a:ext>
            </a:extLst>
          </p:cNvPr>
          <p:cNvSpPr txBox="1"/>
          <p:nvPr/>
        </p:nvSpPr>
        <p:spPr>
          <a:xfrm>
            <a:off x="6560989" y="3404614"/>
            <a:ext cx="107882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comment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82088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FB81A-1E09-435D-8134-873DCDC36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domain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4B0F8-67AC-4C78-B68A-C4AB654B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330722"/>
            <a:ext cx="11018520" cy="947952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Users</a:t>
            </a:r>
            <a:r>
              <a:rPr lang="en-US" dirty="0"/>
              <a:t> can create </a:t>
            </a:r>
            <a:r>
              <a:rPr lang="en-US" u="sng" dirty="0"/>
              <a:t>posts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Users can also </a:t>
            </a:r>
            <a:r>
              <a:rPr lang="en-US" u="sng" dirty="0"/>
              <a:t>like</a:t>
            </a:r>
            <a:r>
              <a:rPr lang="en-US" dirty="0"/>
              <a:t> and add </a:t>
            </a:r>
            <a:r>
              <a:rPr lang="en-US" u="sng" dirty="0"/>
              <a:t>comments</a:t>
            </a:r>
            <a:r>
              <a:rPr lang="en-US" dirty="0"/>
              <a:t> to posts.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C4C008F-A2DA-4126-A8F6-7BCD95BBD77F}"/>
              </a:ext>
            </a:extLst>
          </p:cNvPr>
          <p:cNvSpPr txBox="1">
            <a:spLocks/>
          </p:cNvSpPr>
          <p:nvPr/>
        </p:nvSpPr>
        <p:spPr>
          <a:xfrm>
            <a:off x="584200" y="2580402"/>
            <a:ext cx="11018520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 front page displays a feed of recently created posts. It is possible to list all posts for a particular user. It is also possible to list all comments of a post and all users who have liked a post.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1E8975B-FA1D-4AF7-9589-570034F884FD}"/>
              </a:ext>
            </a:extLst>
          </p:cNvPr>
          <p:cNvSpPr txBox="1">
            <a:spLocks/>
          </p:cNvSpPr>
          <p:nvPr/>
        </p:nvSpPr>
        <p:spPr>
          <a:xfrm>
            <a:off x="584200" y="4174792"/>
            <a:ext cx="1101852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 post is displayed with its author's username and a count of comments and likes. A comment is also displayed with the username of its author.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B61C9A9-0040-415D-AF5B-78846DB9E094}"/>
              </a:ext>
            </a:extLst>
          </p:cNvPr>
          <p:cNvSpPr txBox="1">
            <a:spLocks/>
          </p:cNvSpPr>
          <p:nvPr/>
        </p:nvSpPr>
        <p:spPr>
          <a:xfrm>
            <a:off x="584200" y="5338294"/>
            <a:ext cx="1101852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When displayed as lists, posts only present a truncated summary of their content.</a:t>
            </a:r>
          </a:p>
        </p:txBody>
      </p:sp>
    </p:spTree>
    <p:extLst>
      <p:ext uri="{BB962C8B-B14F-4D97-AF65-F5344CB8AC3E}">
        <p14:creationId xmlns:p14="http://schemas.microsoft.com/office/powerpoint/2010/main" val="5244165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DAA5-F964-47D2-86FF-F3F4F64D2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final design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E7CC52E0-7AB3-4377-991A-F6A489213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69" y="2699073"/>
            <a:ext cx="1468438" cy="14684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3F2FEA-3DCB-40BF-A399-BA29437D4D6C}"/>
              </a:ext>
            </a:extLst>
          </p:cNvPr>
          <p:cNvSpPr txBox="1"/>
          <p:nvPr/>
        </p:nvSpPr>
        <p:spPr>
          <a:xfrm>
            <a:off x="2377571" y="3429000"/>
            <a:ext cx="59003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941FCAC-D04A-4A4F-9550-4BAAEDDEC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687" y="2707657"/>
            <a:ext cx="1468438" cy="14684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3DCEBD-4E51-4855-B8C2-CAA9322845C2}"/>
              </a:ext>
            </a:extLst>
          </p:cNvPr>
          <p:cNvSpPr txBox="1"/>
          <p:nvPr/>
        </p:nvSpPr>
        <p:spPr>
          <a:xfrm>
            <a:off x="5830889" y="3437584"/>
            <a:ext cx="60593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posts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24D7DC4-8041-415B-88D7-639AC6518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5005" y="2694781"/>
            <a:ext cx="1468438" cy="14684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6CA4B1-F72E-4BE6-9B6E-684DC55AE768}"/>
              </a:ext>
            </a:extLst>
          </p:cNvPr>
          <p:cNvSpPr txBox="1"/>
          <p:nvPr/>
        </p:nvSpPr>
        <p:spPr>
          <a:xfrm>
            <a:off x="9332847" y="3424708"/>
            <a:ext cx="50013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feed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745328E-CD2E-48AC-BC60-7F7906CC8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8100000">
            <a:off x="2280851" y="4157945"/>
            <a:ext cx="783471" cy="783471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B8FA371-50B4-4AFB-90C8-E9E97A74C901}"/>
              </a:ext>
            </a:extLst>
          </p:cNvPr>
          <p:cNvCxnSpPr>
            <a:cxnSpLocks/>
            <a:endCxn id="56" idx="0"/>
          </p:cNvCxnSpPr>
          <p:nvPr/>
        </p:nvCxnSpPr>
        <p:spPr>
          <a:xfrm flipV="1">
            <a:off x="2680537" y="2416531"/>
            <a:ext cx="3453319" cy="3376974"/>
          </a:xfrm>
          <a:prstGeom prst="bentConnector4">
            <a:avLst>
              <a:gd name="adj1" fmla="val 45989"/>
              <a:gd name="adj2" fmla="val 112530"/>
            </a:avLst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AA263BF-72E1-4F1C-B3FE-EA46A752C4BE}"/>
              </a:ext>
            </a:extLst>
          </p:cNvPr>
          <p:cNvCxnSpPr>
            <a:cxnSpLocks/>
          </p:cNvCxnSpPr>
          <p:nvPr/>
        </p:nvCxnSpPr>
        <p:spPr>
          <a:xfrm>
            <a:off x="2672586" y="4879916"/>
            <a:ext cx="7951" cy="937478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30422AE-7453-4BB6-AC6B-48D151E69DF3}"/>
              </a:ext>
            </a:extLst>
          </p:cNvPr>
          <p:cNvSpPr txBox="1">
            <a:spLocks/>
          </p:cNvSpPr>
          <p:nvPr/>
        </p:nvSpPr>
        <p:spPr>
          <a:xfrm>
            <a:off x="1473046" y="5142580"/>
            <a:ext cx="2414982" cy="321539"/>
          </a:xfrm>
          <a:prstGeom prst="rect">
            <a:avLst/>
          </a:prstGeom>
          <a:solidFill>
            <a:schemeClr val="bg2"/>
          </a:solidFill>
          <a:ln>
            <a:solidFill>
              <a:schemeClr val="accent5"/>
            </a:solidFill>
          </a:ln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nsolas" panose="020B0609020204030204" pitchFamily="49" charset="0"/>
              </a:rPr>
              <a:t>if (type == 'user')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D0C2E5C-7E5C-426F-929E-B3B87E97E762}"/>
              </a:ext>
            </a:extLst>
          </p:cNvPr>
          <p:cNvGrpSpPr/>
          <p:nvPr/>
        </p:nvGrpSpPr>
        <p:grpSpPr>
          <a:xfrm>
            <a:off x="5856857" y="2416531"/>
            <a:ext cx="553998" cy="553998"/>
            <a:chOff x="9424372" y="5720976"/>
            <a:chExt cx="553998" cy="553998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8F8A343-4B25-412B-9309-B9F5A07C7E1B}"/>
                </a:ext>
              </a:extLst>
            </p:cNvPr>
            <p:cNvSpPr/>
            <p:nvPr/>
          </p:nvSpPr>
          <p:spPr bwMode="auto">
            <a:xfrm>
              <a:off x="9424372" y="5720976"/>
              <a:ext cx="553998" cy="553998"/>
            </a:xfrm>
            <a:prstGeom prst="ellips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57" name="Picture 56" descr="A close up of a logo&#10;&#10;Description automatically generated">
              <a:extLst>
                <a:ext uri="{FF2B5EF4-FFF2-40B4-BE49-F238E27FC236}">
                  <a16:creationId xmlns:a16="http://schemas.microsoft.com/office/drawing/2014/main" id="{7FF75ECD-C0B1-40AD-8E53-485C501B8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04470" y="5798797"/>
              <a:ext cx="398355" cy="398355"/>
            </a:xfrm>
            <a:prstGeom prst="rect">
              <a:avLst/>
            </a:prstGeom>
          </p:spPr>
        </p:pic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62858AF4-5632-446F-BC44-23B7FA2FB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8100000">
            <a:off x="5742121" y="4176994"/>
            <a:ext cx="783471" cy="783471"/>
          </a:xfrm>
          <a:prstGeom prst="rect">
            <a:avLst/>
          </a:prstGeom>
        </p:spPr>
      </p:pic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6BCB913B-2837-4C72-AEA3-C73047FE58E4}"/>
              </a:ext>
            </a:extLst>
          </p:cNvPr>
          <p:cNvCxnSpPr>
            <a:cxnSpLocks/>
            <a:endCxn id="9" idx="0"/>
          </p:cNvCxnSpPr>
          <p:nvPr/>
        </p:nvCxnSpPr>
        <p:spPr>
          <a:xfrm flipV="1">
            <a:off x="6133856" y="2694781"/>
            <a:ext cx="3445368" cy="3186273"/>
          </a:xfrm>
          <a:prstGeom prst="bentConnector4">
            <a:avLst>
              <a:gd name="adj1" fmla="val 39345"/>
              <a:gd name="adj2" fmla="val 121923"/>
            </a:avLst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A0855BB-16B8-4D21-B9C4-8CE5AD58BA2F}"/>
              </a:ext>
            </a:extLst>
          </p:cNvPr>
          <p:cNvCxnSpPr>
            <a:cxnSpLocks/>
          </p:cNvCxnSpPr>
          <p:nvPr/>
        </p:nvCxnSpPr>
        <p:spPr>
          <a:xfrm>
            <a:off x="6133856" y="4879915"/>
            <a:ext cx="0" cy="1023204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6564AD5E-C978-472C-A7CB-DB7D9B18EAB2}"/>
              </a:ext>
            </a:extLst>
          </p:cNvPr>
          <p:cNvSpPr txBox="1">
            <a:spLocks/>
          </p:cNvSpPr>
          <p:nvPr/>
        </p:nvSpPr>
        <p:spPr>
          <a:xfrm>
            <a:off x="5087568" y="5407808"/>
            <a:ext cx="1993185" cy="321539"/>
          </a:xfrm>
          <a:prstGeom prst="rect">
            <a:avLst/>
          </a:prstGeom>
          <a:solidFill>
            <a:schemeClr val="bg2"/>
          </a:solidFill>
          <a:ln>
            <a:solidFill>
              <a:schemeClr val="accent5"/>
            </a:solidFill>
          </a:ln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nsolas" panose="020B0609020204030204" pitchFamily="49" charset="0"/>
              </a:rPr>
              <a:t>truncate content</a:t>
            </a:r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EC66D191-6EF9-428B-AB38-21004111B03D}"/>
              </a:ext>
            </a:extLst>
          </p:cNvPr>
          <p:cNvSpPr txBox="1">
            <a:spLocks/>
          </p:cNvSpPr>
          <p:nvPr/>
        </p:nvSpPr>
        <p:spPr>
          <a:xfrm>
            <a:off x="4876670" y="5025833"/>
            <a:ext cx="2414982" cy="321539"/>
          </a:xfrm>
          <a:prstGeom prst="rect">
            <a:avLst/>
          </a:prstGeom>
          <a:solidFill>
            <a:schemeClr val="bg2"/>
          </a:solidFill>
          <a:ln>
            <a:solidFill>
              <a:schemeClr val="accent5"/>
            </a:solidFill>
          </a:ln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Consolas" panose="020B0609020204030204" pitchFamily="49" charset="0"/>
              </a:rPr>
              <a:t>if (type == 'post')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E0F1BB4D-EFB2-4A8B-AA5F-2F41B0B04822}"/>
              </a:ext>
            </a:extLst>
          </p:cNvPr>
          <p:cNvCxnSpPr>
            <a:cxnSpLocks/>
            <a:endCxn id="3" idx="0"/>
          </p:cNvCxnSpPr>
          <p:nvPr/>
        </p:nvCxnSpPr>
        <p:spPr>
          <a:xfrm rot="10800000" flipV="1">
            <a:off x="2672588" y="1724003"/>
            <a:ext cx="4833358" cy="975069"/>
          </a:xfrm>
          <a:prstGeom prst="bentConnector2">
            <a:avLst/>
          </a:prstGeom>
          <a:ln w="571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DBA9A8C-EF2C-497D-A288-144535E72FAC}"/>
              </a:ext>
            </a:extLst>
          </p:cNvPr>
          <p:cNvCxnSpPr/>
          <p:nvPr/>
        </p:nvCxnSpPr>
        <p:spPr>
          <a:xfrm flipV="1">
            <a:off x="7489277" y="1716647"/>
            <a:ext cx="0" cy="284338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 Placeholder 2">
            <a:extLst>
              <a:ext uri="{FF2B5EF4-FFF2-40B4-BE49-F238E27FC236}">
                <a16:creationId xmlns:a16="http://schemas.microsoft.com/office/drawing/2014/main" id="{BF485743-37BD-4B99-BA27-90262AEA5C67}"/>
              </a:ext>
            </a:extLst>
          </p:cNvPr>
          <p:cNvSpPr txBox="1">
            <a:spLocks/>
          </p:cNvSpPr>
          <p:nvPr/>
        </p:nvSpPr>
        <p:spPr>
          <a:xfrm>
            <a:off x="6801038" y="2529720"/>
            <a:ext cx="2064457" cy="321539"/>
          </a:xfrm>
          <a:prstGeom prst="rect">
            <a:avLst/>
          </a:prstGeom>
          <a:solidFill>
            <a:schemeClr val="bg2"/>
          </a:solidFill>
          <a:ln>
            <a:solidFill>
              <a:schemeClr val="accent5"/>
            </a:solidFill>
          </a:ln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err="1">
                <a:latin typeface="Consolas" panose="020B0609020204030204" pitchFamily="49" charset="0"/>
              </a:rPr>
              <a:t>updateUsername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A496586-ED97-4B0E-9C37-83E44E1900C3}"/>
              </a:ext>
            </a:extLst>
          </p:cNvPr>
          <p:cNvCxnSpPr>
            <a:cxnSpLocks/>
            <a:stCxn id="56" idx="6"/>
            <a:endCxn id="98" idx="1"/>
          </p:cNvCxnSpPr>
          <p:nvPr/>
        </p:nvCxnSpPr>
        <p:spPr>
          <a:xfrm flipV="1">
            <a:off x="6410855" y="2690490"/>
            <a:ext cx="390183" cy="3040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124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98" grpId="0" animBg="1"/>
      <p:bldP spid="98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57AC7-3754-4600-955E-201A9D60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Denormalization can be added incrementally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53C3D-96BA-4248-B714-5EF5F21F34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5654040" cy="3237809"/>
          </a:xfrm>
        </p:spPr>
        <p:txBody>
          <a:bodyPr/>
          <a:lstStyle/>
          <a:p>
            <a:r>
              <a:rPr lang="en-US" dirty="0"/>
              <a:t>V1 was not that bad!</a:t>
            </a:r>
          </a:p>
          <a:p>
            <a:endParaRPr lang="en-US" dirty="0"/>
          </a:p>
          <a:p>
            <a:r>
              <a:rPr lang="en-US" dirty="0"/>
              <a:t>You can add denormalization later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change feed is persistent</a:t>
            </a:r>
          </a:p>
          <a:p>
            <a:pPr lvl="1"/>
            <a:r>
              <a:rPr lang="en-US" dirty="0"/>
              <a:t>Run a one-time catch-up operation</a:t>
            </a:r>
          </a:p>
          <a:p>
            <a:endParaRPr lang="en-US" dirty="0"/>
          </a:p>
          <a:p>
            <a:r>
              <a:rPr lang="en-US" b="1" dirty="0"/>
              <a:t>Monitor</a:t>
            </a:r>
            <a:r>
              <a:rPr lang="en-US" dirty="0"/>
              <a:t> your database performance and setup </a:t>
            </a:r>
            <a:r>
              <a:rPr lang="en-US" b="1" dirty="0"/>
              <a:t>alerts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F2E3CCD-D572-4DFE-A2B7-29A75A78F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116504"/>
              </p:ext>
            </p:extLst>
          </p:nvPr>
        </p:nvGraphicFramePr>
        <p:xfrm>
          <a:off x="7374436" y="1389380"/>
          <a:ext cx="286486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139">
                  <a:extLst>
                    <a:ext uri="{9D8B030D-6E8A-4147-A177-3AD203B41FA5}">
                      <a16:colId xmlns:a16="http://schemas.microsoft.com/office/drawing/2014/main" val="1460126669"/>
                    </a:ext>
                  </a:extLst>
                </a:gridCol>
                <a:gridCol w="2290726">
                  <a:extLst>
                    <a:ext uri="{9D8B030D-6E8A-4147-A177-3AD203B41FA5}">
                      <a16:colId xmlns:a16="http://schemas.microsoft.com/office/drawing/2014/main" val="2554837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299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 / 5.71 RU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017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 / 2.90 RU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504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 / 8.76 RU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906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 / 19.54 RU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70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 / 619.41 RU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83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 / 8.57 RU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659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 / 27.72 RU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4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 / 7.05 RU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00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 / 58.92 RU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16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306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 / 2063.54 RU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226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6515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B834-9DFD-40F6-8FF0-71D500746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overall look at performance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9B8CA31-D194-4103-91E2-1C8BEB6F6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653495"/>
              </p:ext>
            </p:extLst>
          </p:nvPr>
        </p:nvGraphicFramePr>
        <p:xfrm>
          <a:off x="5149141" y="1389380"/>
          <a:ext cx="459602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857">
                  <a:extLst>
                    <a:ext uri="{9D8B030D-6E8A-4147-A177-3AD203B41FA5}">
                      <a16:colId xmlns:a16="http://schemas.microsoft.com/office/drawing/2014/main" val="3198583839"/>
                    </a:ext>
                  </a:extLst>
                </a:gridCol>
                <a:gridCol w="2360166">
                  <a:extLst>
                    <a:ext uri="{9D8B030D-6E8A-4147-A177-3AD203B41FA5}">
                      <a16:colId xmlns:a16="http://schemas.microsoft.com/office/drawing/2014/main" val="3953994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299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 / 5.71 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 / 5.71 RU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017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 / 2.90 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 / 2.90 RU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504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 / 8.76 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 / 8.76 RU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906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 / 5.11 RU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 / 5.11 RU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70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 / 201.54 RU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 / 6.46 RU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83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32742" rtl="0" eaLnBrk="1" latinLnBrk="0" hangingPunct="1"/>
                      <a:r>
                        <a:rPr lang="en-US" sz="1800" kern="1200" dirty="0"/>
                        <a:t>7 </a:t>
                      </a:r>
                      <a:r>
                        <a:rPr lang="en-US" sz="1800" kern="1200" dirty="0" err="1"/>
                        <a:t>ms</a:t>
                      </a:r>
                      <a:r>
                        <a:rPr lang="en-US" sz="1800" kern="1200" dirty="0"/>
                        <a:t> / 15.27 RU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32742" rtl="0" eaLnBrk="1" latinLnBrk="0" hangingPunct="1"/>
                      <a:r>
                        <a:rPr lang="en-US" sz="1800" kern="1200" dirty="0"/>
                        <a:t>7 </a:t>
                      </a:r>
                      <a:r>
                        <a:rPr lang="en-US" sz="1800" kern="1200" dirty="0" err="1"/>
                        <a:t>ms</a:t>
                      </a:r>
                      <a:r>
                        <a:rPr lang="en-US" sz="1800" kern="1200" dirty="0"/>
                        <a:t> / 15.27 RU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659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 / 7.72 RU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 / 7.72 RU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4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 / 14.67 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 / 14.67 RU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00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 / 8.92 RU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 / 8.92 RU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16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 / 532.33 RU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 / 16.97 RU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22609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8DD928-9F24-4097-9A40-969350E8C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363245"/>
              </p:ext>
            </p:extLst>
          </p:nvPr>
        </p:nvGraphicFramePr>
        <p:xfrm>
          <a:off x="2284276" y="1389380"/>
          <a:ext cx="286486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139">
                  <a:extLst>
                    <a:ext uri="{9D8B030D-6E8A-4147-A177-3AD203B41FA5}">
                      <a16:colId xmlns:a16="http://schemas.microsoft.com/office/drawing/2014/main" val="1460126669"/>
                    </a:ext>
                  </a:extLst>
                </a:gridCol>
                <a:gridCol w="2290726">
                  <a:extLst>
                    <a:ext uri="{9D8B030D-6E8A-4147-A177-3AD203B41FA5}">
                      <a16:colId xmlns:a16="http://schemas.microsoft.com/office/drawing/2014/main" val="2554837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299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 / 5.71 RU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017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 / 2.90 RU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504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 / 8.76 RU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906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 / 19.54 RU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70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 / 619.41 RU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83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 / 8.57 RU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659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 / 27.72 RU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4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 / 7.05 RU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00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 / 58.92 RU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16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306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 / 2063.54 RU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226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347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8AF5C-D5A5-4AEC-8370-38D966BEA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importantly: what's our final scalability?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F6C2F-627A-4E4C-9044-9D34DCCA29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6248400" cy="4038029"/>
          </a:xfrm>
        </p:spPr>
        <p:txBody>
          <a:bodyPr/>
          <a:lstStyle/>
          <a:p>
            <a:r>
              <a:rPr lang="en-US" dirty="0"/>
              <a:t>V3: limitless!</a:t>
            </a:r>
          </a:p>
          <a:p>
            <a:endParaRPr lang="en-US" dirty="0"/>
          </a:p>
          <a:p>
            <a:r>
              <a:rPr lang="en-US" dirty="0"/>
              <a:t>Performance will </a:t>
            </a:r>
            <a:r>
              <a:rPr lang="en-US" b="1" i="1" dirty="0"/>
              <a:t>not</a:t>
            </a:r>
            <a:r>
              <a:rPr lang="en-US" dirty="0"/>
              <a:t> depend on</a:t>
            </a:r>
          </a:p>
          <a:p>
            <a:pPr lvl="1"/>
            <a:r>
              <a:rPr lang="en-US" dirty="0"/>
              <a:t>number of documents</a:t>
            </a:r>
          </a:p>
          <a:p>
            <a:pPr lvl="1"/>
            <a:r>
              <a:rPr lang="en-US" dirty="0"/>
              <a:t>number of users</a:t>
            </a:r>
          </a:p>
          <a:p>
            <a:pPr lvl="1"/>
            <a:r>
              <a:rPr lang="en-US" dirty="0"/>
              <a:t>number of posts</a:t>
            </a:r>
          </a:p>
          <a:p>
            <a:endParaRPr lang="en-US" dirty="0"/>
          </a:p>
          <a:p>
            <a:r>
              <a:rPr lang="en-US" dirty="0"/>
              <a:t>Whether you have 10 or 10M users, query latency will always be </a:t>
            </a:r>
            <a:r>
              <a:rPr lang="en-US" b="1" dirty="0"/>
              <a:t>the same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E9CF001-70EF-45DD-8419-B2F7EB218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667165"/>
              </p:ext>
            </p:extLst>
          </p:nvPr>
        </p:nvGraphicFramePr>
        <p:xfrm>
          <a:off x="7793536" y="2232382"/>
          <a:ext cx="2864865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064">
                  <a:extLst>
                    <a:ext uri="{9D8B030D-6E8A-4147-A177-3AD203B41FA5}">
                      <a16:colId xmlns:a16="http://schemas.microsoft.com/office/drawing/2014/main" val="3198583839"/>
                    </a:ext>
                  </a:extLst>
                </a:gridCol>
                <a:gridCol w="2301801">
                  <a:extLst>
                    <a:ext uri="{9D8B030D-6E8A-4147-A177-3AD203B41FA5}">
                      <a16:colId xmlns:a16="http://schemas.microsoft.com/office/drawing/2014/main" val="39539942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299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 / 5.71 RU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017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 / 2.90 RU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504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 / 8.76 RU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906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 / 5.11 RU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70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 / 6.46 RU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83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 / 14.67 RU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659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 / 7.72 RU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4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 / 14.67 RU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00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 / 8.92 RU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16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 / 16.97 RU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226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7831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BA08F-6D6F-43D5-9BA5-DD2181D9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5964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06B9835-D325-4FB0-95B9-34A23169DC84}"/>
              </a:ext>
            </a:extLst>
          </p:cNvPr>
          <p:cNvSpPr txBox="1">
            <a:spLocks/>
          </p:cNvSpPr>
          <p:nvPr/>
        </p:nvSpPr>
        <p:spPr>
          <a:xfrm>
            <a:off x="585216" y="2930402"/>
            <a:ext cx="9144000" cy="498598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0963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A4C73-360C-4129-8B17-E1FF7B922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Maybe you instantly think about…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5AC155-58A2-4DBA-A6F2-A40B0B42A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275" y="1011198"/>
            <a:ext cx="8553450" cy="6220691"/>
          </a:xfrm>
          <a:prstGeom prst="rect">
            <a:avLst/>
          </a:prstGeom>
        </p:spPr>
      </p:pic>
      <p:sp>
        <p:nvSpPr>
          <p:cNvPr id="7" name="&quot;Not Allowed&quot; Symbol 6">
            <a:extLst>
              <a:ext uri="{FF2B5EF4-FFF2-40B4-BE49-F238E27FC236}">
                <a16:creationId xmlns:a16="http://schemas.microsoft.com/office/drawing/2014/main" id="{A4EF2943-F946-47BD-A8D3-68F041F71E77}"/>
              </a:ext>
            </a:extLst>
          </p:cNvPr>
          <p:cNvSpPr/>
          <p:nvPr/>
        </p:nvSpPr>
        <p:spPr bwMode="auto">
          <a:xfrm>
            <a:off x="2995613" y="1143000"/>
            <a:ext cx="5476875" cy="5476875"/>
          </a:xfrm>
          <a:prstGeom prst="noSmoking">
            <a:avLst>
              <a:gd name="adj" fmla="val 7735"/>
            </a:avLst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679203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0F4D-1543-45E7-A210-53810E4DF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by identifying the access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6C04C-0622-40EE-9E85-42D1AA8A05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203680"/>
          </a:xfrm>
        </p:spPr>
        <p:txBody>
          <a:bodyPr/>
          <a:lstStyle/>
          <a:p>
            <a:r>
              <a:rPr lang="en-US" dirty="0"/>
              <a:t>What are the requests that our design will have to serve?</a:t>
            </a:r>
          </a:p>
          <a:p>
            <a:endParaRPr lang="en-US" dirty="0"/>
          </a:p>
          <a:p>
            <a:r>
              <a:rPr lang="en-US" dirty="0"/>
              <a:t>To make it easier to follow, categorize them as:</a:t>
            </a:r>
          </a:p>
          <a:p>
            <a:pPr lvl="1"/>
            <a:r>
              <a:rPr lang="en-US" b="1" dirty="0"/>
              <a:t>C</a:t>
            </a:r>
            <a:r>
              <a:rPr lang="en-US" dirty="0"/>
              <a:t>ommand (write request)</a:t>
            </a:r>
          </a:p>
          <a:p>
            <a:pPr lvl="1"/>
            <a:r>
              <a:rPr lang="en-US" b="1" dirty="0"/>
              <a:t>Q</a:t>
            </a:r>
            <a:r>
              <a:rPr lang="en-US" dirty="0"/>
              <a:t>uery (read-only request)</a:t>
            </a:r>
          </a:p>
        </p:txBody>
      </p:sp>
    </p:spTree>
    <p:extLst>
      <p:ext uri="{BB962C8B-B14F-4D97-AF65-F5344CB8AC3E}">
        <p14:creationId xmlns:p14="http://schemas.microsoft.com/office/powerpoint/2010/main" val="35241386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0F4D-1543-45E7-A210-53810E4DF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by identifying the access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6C04C-0622-40EE-9E85-42D1AA8A05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5084469"/>
          </a:xfrm>
        </p:spPr>
        <p:txBody>
          <a:bodyPr/>
          <a:lstStyle/>
          <a:p>
            <a:r>
              <a:rPr lang="en-US" b="1" dirty="0"/>
              <a:t>[C1]</a:t>
            </a:r>
            <a:r>
              <a:rPr lang="en-US" dirty="0"/>
              <a:t> Create/edit a user's profile</a:t>
            </a:r>
          </a:p>
          <a:p>
            <a:r>
              <a:rPr lang="en-US" b="1" dirty="0"/>
              <a:t>[Q1]</a:t>
            </a:r>
            <a:r>
              <a:rPr lang="en-US" dirty="0"/>
              <a:t> Retrieve a user's profile</a:t>
            </a:r>
          </a:p>
          <a:p>
            <a:r>
              <a:rPr lang="en-US" b="1" dirty="0"/>
              <a:t>[C2]</a:t>
            </a:r>
            <a:r>
              <a:rPr lang="en-US" dirty="0"/>
              <a:t> Create/edit a post</a:t>
            </a:r>
          </a:p>
          <a:p>
            <a:r>
              <a:rPr lang="en-US" b="1" dirty="0"/>
              <a:t>[Q2]</a:t>
            </a:r>
            <a:r>
              <a:rPr lang="en-US" dirty="0"/>
              <a:t> Retrieve a post</a:t>
            </a:r>
          </a:p>
          <a:p>
            <a:r>
              <a:rPr lang="en-US" b="1" dirty="0"/>
              <a:t>[Q3]</a:t>
            </a:r>
            <a:r>
              <a:rPr lang="en-US" dirty="0"/>
              <a:t> List a user's posts in short form</a:t>
            </a:r>
          </a:p>
          <a:p>
            <a:r>
              <a:rPr lang="en-US" b="1" dirty="0"/>
              <a:t>[C3]</a:t>
            </a:r>
            <a:r>
              <a:rPr lang="en-US" dirty="0"/>
              <a:t> Create a comment</a:t>
            </a:r>
          </a:p>
          <a:p>
            <a:r>
              <a:rPr lang="en-US" b="1" dirty="0"/>
              <a:t>[Q4]</a:t>
            </a:r>
            <a:r>
              <a:rPr lang="en-US" dirty="0"/>
              <a:t> List a post's comments</a:t>
            </a:r>
          </a:p>
          <a:p>
            <a:r>
              <a:rPr lang="en-US" b="1" dirty="0"/>
              <a:t>[C4]</a:t>
            </a:r>
            <a:r>
              <a:rPr lang="en-US" dirty="0"/>
              <a:t> Like a post</a:t>
            </a:r>
          </a:p>
          <a:p>
            <a:r>
              <a:rPr lang="en-US" b="1" dirty="0"/>
              <a:t>[Q5]</a:t>
            </a:r>
            <a:r>
              <a:rPr lang="en-US" dirty="0"/>
              <a:t> List a post's likes</a:t>
            </a:r>
          </a:p>
          <a:p>
            <a:r>
              <a:rPr lang="en-US" b="1" dirty="0"/>
              <a:t>[Q6]</a:t>
            </a:r>
            <a:r>
              <a:rPr lang="en-US" dirty="0"/>
              <a:t> List the </a:t>
            </a:r>
            <a:r>
              <a:rPr lang="en-US" i="1" dirty="0"/>
              <a:t>x</a:t>
            </a:r>
            <a:r>
              <a:rPr lang="en-US" dirty="0"/>
              <a:t> most recent posts in short form (feed)</a:t>
            </a:r>
          </a:p>
        </p:txBody>
      </p:sp>
    </p:spTree>
    <p:extLst>
      <p:ext uri="{BB962C8B-B14F-4D97-AF65-F5344CB8AC3E}">
        <p14:creationId xmlns:p14="http://schemas.microsoft.com/office/powerpoint/2010/main" val="25563538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13534-562A-4FE0-882E-E0D37776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rules of the game</a:t>
            </a:r>
          </a:p>
        </p:txBody>
      </p:sp>
    </p:spTree>
    <p:extLst>
      <p:ext uri="{BB962C8B-B14F-4D97-AF65-F5344CB8AC3E}">
        <p14:creationId xmlns:p14="http://schemas.microsoft.com/office/powerpoint/2010/main" val="4824169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1015_Microsoft_Ignite_Tour_Template_Light">
  <a:themeElements>
    <a:clrScheme name="Ignite Tour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BCF2"/>
      </a:accent2>
      <a:accent3>
        <a:srgbClr val="282828"/>
      </a:accent3>
      <a:accent4>
        <a:srgbClr val="505050"/>
      </a:accent4>
      <a:accent5>
        <a:srgbClr val="737373"/>
      </a:accent5>
      <a:accent6>
        <a:srgbClr val="D2D2D2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1600" dirty="0">
            <a:gradFill>
              <a:gsLst>
                <a:gs pos="40075">
                  <a:srgbClr val="FFFFFF"/>
                </a:gs>
                <a:gs pos="3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Tour_Template_16x9.potx" id="{3684D0E4-1AB7-4635-8939-43F354FF4D74}" vid="{61D4C8A2-AA1C-40FD-BE83-98B787236EBC}"/>
    </a:ext>
  </a:extLst>
</a:theme>
</file>

<file path=ppt/theme/theme2.xml><?xml version="1.0" encoding="utf-8"?>
<a:theme xmlns:a="http://schemas.openxmlformats.org/drawingml/2006/main" name="5-51015_Microsoft_Ignite_Tour_Template_Dark">
  <a:themeElements>
    <a:clrScheme name="Ignite Tour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BCF2"/>
      </a:accent2>
      <a:accent3>
        <a:srgbClr val="282828"/>
      </a:accent3>
      <a:accent4>
        <a:srgbClr val="505050"/>
      </a:accent4>
      <a:accent5>
        <a:srgbClr val="737373"/>
      </a:accent5>
      <a:accent6>
        <a:srgbClr val="D2D2D2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Tour_Template_16x9.potx" id="{3684D0E4-1AB7-4635-8939-43F354FF4D74}" vid="{95B10069-5E4D-42D1-A072-8EC892D88E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9FAF4CD5AD2F4B99B5B2414089ABF7" ma:contentTypeVersion="12" ma:contentTypeDescription="Create a new document." ma:contentTypeScope="" ma:versionID="230db19e8b17ba2810ea93624333db7c">
  <xsd:schema xmlns:xsd="http://www.w3.org/2001/XMLSchema" xmlns:xs="http://www.w3.org/2001/XMLSchema" xmlns:p="http://schemas.microsoft.com/office/2006/metadata/properties" xmlns:ns2="dcf5ddc1-fb1d-440f-849a-6450bddbaed7" xmlns:ns3="965de625-df5b-42e9-a277-2113da4f1195" targetNamespace="http://schemas.microsoft.com/office/2006/metadata/properties" ma:root="true" ma:fieldsID="dca6bc5695fb6c44cc6989902b88d8c5" ns2:_="" ns3:_="">
    <xsd:import namespace="dcf5ddc1-fb1d-440f-849a-6450bddbaed7"/>
    <xsd:import namespace="965de625-df5b-42e9-a277-2113da4f119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f5ddc1-fb1d-440f-849a-6450bddbaed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5de625-df5b-42e9-a277-2113da4f1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6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dcf5ddc1-fb1d-440f-849a-6450bddbaed7"/>
    <ds:schemaRef ds:uri="http://schemas.openxmlformats.org/package/2006/metadata/core-properties"/>
    <ds:schemaRef ds:uri="http://schemas.microsoft.com/office/2006/metadata/properties"/>
    <ds:schemaRef ds:uri="965de625-df5b-42e9-a277-2113da4f1195"/>
    <ds:schemaRef ds:uri="http://www.w3.org/XML/1998/namespace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58B9E7-745A-43F1-A792-2166BDB2A4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f5ddc1-fb1d-440f-849a-6450bddbaed7"/>
    <ds:schemaRef ds:uri="965de625-df5b-42e9-a277-2113da4f11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Microsoft_Ignite_Tour_Template_16x9 2019</Template>
  <TotalTime>4109</TotalTime>
  <Words>3525</Words>
  <Application>Microsoft Office PowerPoint</Application>
  <PresentationFormat>Widescreen</PresentationFormat>
  <Paragraphs>870</Paragraphs>
  <Slides>55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5-51015_Microsoft_Ignite_Tour_Template_Light</vt:lpstr>
      <vt:lpstr>5-51015_Microsoft_Ignite_Tour_Template_Dark</vt:lpstr>
      <vt:lpstr>Practical data modeling and partitioning with Azure Cosmos DB</vt:lpstr>
      <vt:lpstr>This session is about…</vt:lpstr>
      <vt:lpstr>Cosmos DB 101</vt:lpstr>
      <vt:lpstr>Our domain</vt:lpstr>
      <vt:lpstr>Our domain</vt:lpstr>
      <vt:lpstr>Maybe you instantly think about…</vt:lpstr>
      <vt:lpstr>Start by identifying the access patterns</vt:lpstr>
      <vt:lpstr>Start by identifying the access patterns</vt:lpstr>
      <vt:lpstr>The rules of the game</vt:lpstr>
      <vt:lpstr>The rules of the game: data model</vt:lpstr>
      <vt:lpstr>The rules of the game: data model</vt:lpstr>
      <vt:lpstr>The rules of the game: provisioned performance</vt:lpstr>
      <vt:lpstr>The rules of the game: partitioning</vt:lpstr>
      <vt:lpstr>The rules of the game: partitioning</vt:lpstr>
      <vt:lpstr>The rules of the game: partitioning</vt:lpstr>
      <vt:lpstr>V1: a first shot</vt:lpstr>
      <vt:lpstr>How well does our model perform?</vt:lpstr>
      <vt:lpstr>Create/edit a user's profile</vt:lpstr>
      <vt:lpstr>Retrieve a user's profile</vt:lpstr>
      <vt:lpstr>Create/edit a post</vt:lpstr>
      <vt:lpstr>Retrieve a post</vt:lpstr>
      <vt:lpstr>List a user's posts in short form</vt:lpstr>
      <vt:lpstr>Create a comment</vt:lpstr>
      <vt:lpstr>List a post's comments</vt:lpstr>
      <vt:lpstr>Like a post</vt:lpstr>
      <vt:lpstr>List a post's likes</vt:lpstr>
      <vt:lpstr>List the x most recent posts in short form (feed)</vt:lpstr>
      <vt:lpstr>V1: performance issues</vt:lpstr>
      <vt:lpstr>Retrieve a post</vt:lpstr>
      <vt:lpstr>V2: introducing denormalization</vt:lpstr>
      <vt:lpstr>Denormalizing within the same logical partition with stored procedures</vt:lpstr>
      <vt:lpstr>Create a comment</vt:lpstr>
      <vt:lpstr>Denormalizing across logical partitions and containers with the change feed</vt:lpstr>
      <vt:lpstr>Denormalizing across logical partitions and containers with the change feed</vt:lpstr>
      <vt:lpstr>Retrieve a post</vt:lpstr>
      <vt:lpstr>List a post's comments</vt:lpstr>
      <vt:lpstr>List a post's likes</vt:lpstr>
      <vt:lpstr>List a user's posts in short form</vt:lpstr>
      <vt:lpstr>V3: denormalizing entire documents</vt:lpstr>
      <vt:lpstr>V3: denormalizing entire documents</vt:lpstr>
      <vt:lpstr>Denormalizing documents with the change feed</vt:lpstr>
      <vt:lpstr>List a user's posts in short form</vt:lpstr>
      <vt:lpstr>List the x most recent posts in short form (feed)</vt:lpstr>
      <vt:lpstr>V3: denormalizing entire documents</vt:lpstr>
      <vt:lpstr>V3: denormalizing entire documents</vt:lpstr>
      <vt:lpstr>Denormalizing documents with the change feed</vt:lpstr>
      <vt:lpstr>Denormalizing documents with the change feed</vt:lpstr>
      <vt:lpstr>List the x most recent posts created in short form</vt:lpstr>
      <vt:lpstr>Our final design</vt:lpstr>
      <vt:lpstr>Our final design</vt:lpstr>
      <vt:lpstr>Denormalization can be added incrementally</vt:lpstr>
      <vt:lpstr>An overall look at performance</vt:lpstr>
      <vt:lpstr>Most importantly: what's our final scalability?</vt:lpstr>
      <vt:lpstr>Questions?</vt:lpstr>
      <vt:lpstr>PowerPoint Presentation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Microsoft Ignite Tour</dc:subject>
  <dc:creator>Thomas Weiss</dc:creator>
  <cp:keywords>Microsoft Ignite Tour</cp:keywords>
  <dc:description/>
  <cp:lastModifiedBy>Mark Brown</cp:lastModifiedBy>
  <cp:revision>1</cp:revision>
  <dcterms:created xsi:type="dcterms:W3CDTF">2019-02-01T03:33:36Z</dcterms:created>
  <dcterms:modified xsi:type="dcterms:W3CDTF">2019-03-15T22:34:29Z</dcterms:modified>
  <cp:category>Microsoft Ignite Tour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0x010100BD9FAF4CD5AD2F4B99B5B2414089ABF7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