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56" r:id="rId4"/>
  </p:sldMasterIdLst>
  <p:notesMasterIdLst>
    <p:notesMasterId r:id="rId54"/>
  </p:notesMasterIdLst>
  <p:handoutMasterIdLst>
    <p:handoutMasterId r:id="rId55"/>
  </p:handoutMasterIdLst>
  <p:sldIdLst>
    <p:sldId id="1861" r:id="rId5"/>
    <p:sldId id="1842" r:id="rId6"/>
    <p:sldId id="1878" r:id="rId7"/>
    <p:sldId id="1835" r:id="rId8"/>
    <p:sldId id="531" r:id="rId9"/>
    <p:sldId id="579" r:id="rId10"/>
    <p:sldId id="533" r:id="rId11"/>
    <p:sldId id="580" r:id="rId12"/>
    <p:sldId id="535" r:id="rId13"/>
    <p:sldId id="536" r:id="rId14"/>
    <p:sldId id="537" r:id="rId15"/>
    <p:sldId id="538" r:id="rId16"/>
    <p:sldId id="489" r:id="rId17"/>
    <p:sldId id="1887" r:id="rId18"/>
    <p:sldId id="539" r:id="rId19"/>
    <p:sldId id="540" r:id="rId20"/>
    <p:sldId id="412" r:id="rId21"/>
    <p:sldId id="1888" r:id="rId22"/>
    <p:sldId id="572" r:id="rId23"/>
    <p:sldId id="1831" r:id="rId24"/>
    <p:sldId id="543" r:id="rId25"/>
    <p:sldId id="544" r:id="rId26"/>
    <p:sldId id="582" r:id="rId27"/>
    <p:sldId id="583" r:id="rId28"/>
    <p:sldId id="1830" r:id="rId29"/>
    <p:sldId id="1889" r:id="rId30"/>
    <p:sldId id="1890" r:id="rId31"/>
    <p:sldId id="488" r:id="rId32"/>
    <p:sldId id="495" r:id="rId33"/>
    <p:sldId id="558" r:id="rId34"/>
    <p:sldId id="1844" r:id="rId35"/>
    <p:sldId id="559" r:id="rId36"/>
    <p:sldId id="560" r:id="rId37"/>
    <p:sldId id="564" r:id="rId38"/>
    <p:sldId id="486" r:id="rId39"/>
    <p:sldId id="1893" r:id="rId40"/>
    <p:sldId id="1891" r:id="rId41"/>
    <p:sldId id="408" r:id="rId42"/>
    <p:sldId id="1738" r:id="rId43"/>
    <p:sldId id="433" r:id="rId44"/>
    <p:sldId id="359" r:id="rId45"/>
    <p:sldId id="434" r:id="rId46"/>
    <p:sldId id="430" r:id="rId47"/>
    <p:sldId id="1894" r:id="rId48"/>
    <p:sldId id="1892" r:id="rId49"/>
    <p:sldId id="545" r:id="rId50"/>
    <p:sldId id="1896" r:id="rId51"/>
    <p:sldId id="1895" r:id="rId52"/>
    <p:sldId id="1897" r:id="rId5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8AB95E-1B7E-4E95-8F39-C5D0E8372BC2}">
          <p14:sldIdLst>
            <p14:sldId id="1861"/>
            <p14:sldId id="1842"/>
            <p14:sldId id="1878"/>
          </p14:sldIdLst>
        </p14:section>
        <p14:section name="Resource Model" id="{BFAC1D8A-BBBD-41C5-A38D-F0B5FFBC1FCF}">
          <p14:sldIdLst>
            <p14:sldId id="1835"/>
            <p14:sldId id="531"/>
            <p14:sldId id="579"/>
            <p14:sldId id="533"/>
            <p14:sldId id="580"/>
            <p14:sldId id="535"/>
            <p14:sldId id="536"/>
            <p14:sldId id="537"/>
            <p14:sldId id="538"/>
            <p14:sldId id="489"/>
          </p14:sldIdLst>
        </p14:section>
        <p14:section name="Request Units" id="{4D667CE2-3052-45A3-A4F8-274D4B6B0660}">
          <p14:sldIdLst>
            <p14:sldId id="1887"/>
            <p14:sldId id="539"/>
            <p14:sldId id="540"/>
            <p14:sldId id="412"/>
          </p14:sldIdLst>
        </p14:section>
        <p14:section name="Partitioning" id="{7E2FFD9E-00F8-4C6C-B849-977D1D044E9F}">
          <p14:sldIdLst>
            <p14:sldId id="1888"/>
            <p14:sldId id="572"/>
            <p14:sldId id="1831"/>
            <p14:sldId id="543"/>
            <p14:sldId id="544"/>
            <p14:sldId id="582"/>
            <p14:sldId id="583"/>
            <p14:sldId id="1830"/>
            <p14:sldId id="1889"/>
          </p14:sldIdLst>
        </p14:section>
        <p14:section name="Replication" id="{71524C05-A243-4EDE-A52C-3776572B2978}">
          <p14:sldIdLst>
            <p14:sldId id="1890"/>
            <p14:sldId id="488"/>
            <p14:sldId id="495"/>
            <p14:sldId id="558"/>
            <p14:sldId id="1844"/>
            <p14:sldId id="559"/>
            <p14:sldId id="560"/>
            <p14:sldId id="564"/>
            <p14:sldId id="486"/>
            <p14:sldId id="1893"/>
          </p14:sldIdLst>
        </p14:section>
        <p14:section name="Automatic Indexing" id="{8192BB53-9386-418F-914D-2284D4E19686}">
          <p14:sldIdLst>
            <p14:sldId id="1891"/>
            <p14:sldId id="408"/>
            <p14:sldId id="1738"/>
            <p14:sldId id="433"/>
            <p14:sldId id="359"/>
            <p14:sldId id="434"/>
            <p14:sldId id="430"/>
            <p14:sldId id="1894"/>
          </p14:sldIdLst>
        </p14:section>
        <p14:section name="Other" id="{AA5D0163-4C4E-4C83-B000-82B7F6ED7A5B}">
          <p14:sldIdLst>
            <p14:sldId id="1892"/>
            <p14:sldId id="545"/>
            <p14:sldId id="1896"/>
            <p14:sldId id="1895"/>
            <p14:sldId id="1897"/>
          </p14:sldIdLst>
        </p14:section>
        <p14:section name="End" id="{D2AF68D5-E37C-4823-A1DD-6F5960E08C9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D83B01"/>
    <a:srgbClr val="D2D2D2"/>
    <a:srgbClr val="E6E6E6"/>
    <a:srgbClr val="FFB900"/>
    <a:srgbClr val="303030"/>
    <a:srgbClr val="737373"/>
    <a:srgbClr val="F14001"/>
    <a:srgbClr val="E8E8E8"/>
    <a:srgbClr val="2A1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4CB8A-741B-4C2A-ADC2-1DF732B8DE47}" v="1015" dt="2018-09-25T14:53:10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2" autoAdjust="0"/>
    <p:restoredTop sz="97271" autoAdjust="0"/>
  </p:normalViewPr>
  <p:slideViewPr>
    <p:cSldViewPr snapToGrid="0">
      <p:cViewPr varScale="1">
        <p:scale>
          <a:sx n="114" d="100"/>
          <a:sy n="114" d="100"/>
        </p:scale>
        <p:origin x="846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3/15/2019 3:39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3/15/2019 3:39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69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65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88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13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3/15/2019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457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50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17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670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3/15/2019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389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96BA33-6360-40A1-9606-58E0047CF4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3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415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96BA33-6360-40A1-9606-58E0047CF4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36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30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94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13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975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757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3/15/2019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331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3/15/2019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459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96BA33-6360-40A1-9606-58E0047CF4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916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2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588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290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62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312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514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636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96BA33-6360-40A1-9606-58E0047CF4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611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3/15/2019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483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3/15/2019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483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67C77-7EFA-4CAA-A410-E92D82C8E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922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9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3/15/2019 3:39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856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996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796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876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945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3/15/2019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712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3/15/2019 3:39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8535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19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921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85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96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31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38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B9D2F-F5F8-42D4-BF59-2CA4DB9E4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C5A0B1-2BDC-4805-909D-0A060D505BA1}"/>
              </a:ext>
            </a:extLst>
          </p:cNvPr>
          <p:cNvSpPr/>
          <p:nvPr userDrawn="1"/>
        </p:nvSpPr>
        <p:spPr bwMode="auto">
          <a:xfrm>
            <a:off x="-1" y="0"/>
            <a:ext cx="8065827" cy="6858000"/>
          </a:xfrm>
          <a:prstGeom prst="rect">
            <a:avLst/>
          </a:prstGeom>
          <a:gradFill>
            <a:gsLst>
              <a:gs pos="2800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81554F9-C402-420F-BE47-B4066E88E3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69302" y="1634613"/>
            <a:ext cx="6545155" cy="1793090"/>
          </a:xfrm>
          <a:noFill/>
        </p:spPr>
        <p:txBody>
          <a:bodyPr lIns="146304" tIns="91440" rIns="146304" bIns="91440" anchor="t" anchorCtr="0"/>
          <a:lstStyle>
            <a:lvl1pPr algn="l">
              <a:defRPr sz="5293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9BBA674-B9FC-4DBF-A40F-F694B1C5CE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2" y="3429000"/>
            <a:ext cx="6545155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793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0941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76864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64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g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35769B-D947-4F65-8B06-B00FA97D0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5686789" cy="475133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16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236538" indent="-236538">
              <a:spcBef>
                <a:spcPts val="800"/>
              </a:spcBef>
              <a:spcAft>
                <a:spcPts val="400"/>
              </a:spcAft>
              <a:buClr>
                <a:schemeClr val="tx2"/>
              </a:buClr>
              <a:defRPr lang="en-US" sz="1600" kern="1200" spc="0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180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defTabSz="9144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0905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469984"/>
            <a:ext cx="12192000" cy="539524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defTabSz="9144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9692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021217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 algn="l">
              <a:defRPr lang="en-US" sz="2800" cap="all" spc="500">
                <a:solidFill>
                  <a:schemeClr val="tx2"/>
                </a:solidFill>
                <a:latin typeface="Segoe UI Semilight" charset="0"/>
                <a:cs typeface="Segoe UI Semilight" charset="0"/>
              </a:defRPr>
            </a:lvl1pPr>
          </a:lstStyle>
          <a:p>
            <a:pPr marL="0" lvl="0" defTabSz="91440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123748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684"/>
          <p:cNvSpPr/>
          <p:nvPr userDrawn="1"/>
        </p:nvSpPr>
        <p:spPr>
          <a:xfrm>
            <a:off x="1" y="0"/>
            <a:ext cx="53470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89" y="1995715"/>
            <a:ext cx="4147828" cy="286657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lang="en-US" sz="3200" kern="1200" cap="all" spc="500" dirty="0">
                <a:ln w="3175">
                  <a:noFill/>
                </a:ln>
                <a:solidFill>
                  <a:srgbClr val="FFFFFF"/>
                </a:solidFill>
                <a:latin typeface="Segoe UI Semilight" charset="0"/>
                <a:ea typeface="+mn-ea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08452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40" y="1591729"/>
            <a:ext cx="5265119" cy="3606200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800"/>
              </a:spcAft>
              <a:buNone/>
              <a:defRPr sz="1800" spc="0" baseline="0">
                <a:solidFill>
                  <a:schemeClr val="tx1"/>
                </a:solidFill>
              </a:defRPr>
            </a:lvl1pPr>
            <a:lvl2pPr marL="160020" indent="-160020" algn="l" defTabSz="7620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569913" indent="-228600" defTabSz="762000">
              <a:buClr>
                <a:schemeClr val="tx2"/>
              </a:buClr>
              <a:defRPr sz="1200" spc="0" baseline="0">
                <a:solidFill>
                  <a:schemeClr val="tx1"/>
                </a:solidFill>
              </a:defRPr>
            </a:lvl3pPr>
            <a:lvl4pPr marL="914400" indent="-228600" defTabSz="762000">
              <a:buClr>
                <a:schemeClr val="tx2"/>
              </a:buClr>
              <a:defRPr sz="1100" spc="0" baseline="0">
                <a:solidFill>
                  <a:schemeClr val="tx1"/>
                </a:solidFill>
              </a:defRPr>
            </a:lvl4pPr>
            <a:lvl5pPr marL="1258888" indent="-228600" defTabSz="762000">
              <a:buClr>
                <a:schemeClr val="tx2"/>
              </a:buClr>
              <a:defRPr sz="110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ED6A4-84B5-4E0F-AACB-5DDD65A08580}"/>
              </a:ext>
            </a:extLst>
          </p:cNvPr>
          <p:cNvSpPr/>
          <p:nvPr userDrawn="1"/>
        </p:nvSpPr>
        <p:spPr>
          <a:xfrm>
            <a:off x="6253842" y="1"/>
            <a:ext cx="5938157" cy="6865234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6F0AFE-AADD-4A6A-8100-DF623625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265119" cy="9768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3302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40" y="2197702"/>
            <a:ext cx="5265119" cy="1898981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400" spc="100" baseline="0">
                <a:solidFill>
                  <a:schemeClr val="bg1"/>
                </a:solidFill>
              </a:defRPr>
            </a:lvl1pPr>
            <a:lvl2pPr marL="160020" indent="-160020" algn="l" defTabSz="7620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000" kern="1200" spc="100" baseline="0" dirty="0" smtClean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569913" indent="-228600" defTabSz="762000">
              <a:buClr>
                <a:schemeClr val="tx2"/>
              </a:buClr>
              <a:defRPr spc="100" baseline="0">
                <a:solidFill>
                  <a:schemeClr val="bg1"/>
                </a:solidFill>
              </a:defRPr>
            </a:lvl3pPr>
            <a:lvl4pPr marL="914400" indent="-228600" defTabSz="762000">
              <a:buClr>
                <a:schemeClr val="tx2"/>
              </a:buClr>
              <a:defRPr spc="100" baseline="0">
                <a:solidFill>
                  <a:schemeClr val="bg1"/>
                </a:solidFill>
              </a:defRPr>
            </a:lvl4pPr>
            <a:lvl5pPr marL="1258888" indent="-228600" defTabSz="762000">
              <a:buClr>
                <a:schemeClr val="tx2"/>
              </a:buClr>
              <a:defRPr spc="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6F0AFE-AADD-4A6A-8100-DF623625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265119" cy="161766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ED6A4-84B5-4E0F-AACB-5DDD65A08580}"/>
              </a:ext>
            </a:extLst>
          </p:cNvPr>
          <p:cNvSpPr/>
          <p:nvPr userDrawn="1"/>
        </p:nvSpPr>
        <p:spPr>
          <a:xfrm>
            <a:off x="6253842" y="1"/>
            <a:ext cx="5938157" cy="68652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" y="0"/>
            <a:ext cx="12187646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1" y="0"/>
            <a:ext cx="8065827" cy="6858000"/>
          </a:xfrm>
          <a:prstGeom prst="rect">
            <a:avLst/>
          </a:prstGeom>
          <a:gradFill>
            <a:gsLst>
              <a:gs pos="2800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1634613"/>
            <a:ext cx="6545155" cy="1793090"/>
          </a:xfrm>
          <a:noFill/>
        </p:spPr>
        <p:txBody>
          <a:bodyPr lIns="146304" tIns="91440" rIns="146304" bIns="91440" anchor="t" anchorCtr="0"/>
          <a:lstStyle>
            <a:lvl1pPr algn="l">
              <a:defRPr sz="5293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2" y="3429000"/>
            <a:ext cx="6545155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3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5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04DEB-A2FD-47E2-863C-BC52EB6360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6442" y="3084533"/>
            <a:ext cx="9859116" cy="738664"/>
          </a:xfrm>
          <a:noFill/>
        </p:spPr>
        <p:txBody>
          <a:bodyPr tIns="91440" bIns="91440" anchor="t" anchorCtr="0">
            <a:spAutoFit/>
          </a:bodyPr>
          <a:lstStyle>
            <a:lvl1pPr algn="ctr">
              <a:defRPr lang="en-US" sz="4000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550818" y="2715201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1800" cap="all" spc="500">
                <a:solidFill>
                  <a:srgbClr val="FFFFFF"/>
                </a:solidFill>
                <a:latin typeface="Segoe UI Semilight" charset="0"/>
                <a:ea typeface="Segoe UI Semilight" charset="0"/>
                <a:cs typeface="Segoe UI Semilight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562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3084533"/>
            <a:ext cx="9859116" cy="849463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lang="en-US" sz="4800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0751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6" cap="none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5542347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6" cap="none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1851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44A0-101A-4FC0-8461-808AD7E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5606043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E9AADF-3FC2-4C6C-B73A-4CB1DCC20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239" y="1858464"/>
            <a:ext cx="5606043" cy="88947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kumimoji="0" lang="en-US" sz="1600" b="0" i="0" u="none" strike="noStrike" kern="1200" cap="none" spc="100" normalizeH="0" baseline="0" dirty="0" smtClean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kumimoji="0" lang="en-US" sz="1400" b="0" i="0" u="none" strike="noStrike" kern="1200" cap="none" spc="100" normalizeH="0" baseline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defRPr>
            </a:lvl2pPr>
            <a:lvl3pPr marL="0" indent="0">
              <a:buNone/>
              <a:defRPr kumimoji="0" lang="en-US" sz="1000" b="1" i="0" u="none" strike="noStrike" kern="1200" cap="none" spc="100" normalizeH="0" baseline="0" dirty="0" smtClean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0E5592-BCF2-4359-A15B-37F10939823B}"/>
              </a:ext>
            </a:extLst>
          </p:cNvPr>
          <p:cNvSpPr/>
          <p:nvPr userDrawn="1"/>
        </p:nvSpPr>
        <p:spPr bwMode="auto">
          <a:xfrm>
            <a:off x="0" y="5566611"/>
            <a:ext cx="12192000" cy="129138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7947449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78289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59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366663"/>
            <a:ext cx="11653522" cy="1434239"/>
          </a:xfrm>
        </p:spPr>
        <p:txBody>
          <a:bodyPr/>
          <a:lstStyle>
            <a:lvl1pPr marL="0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97600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2018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4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396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2018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6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6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97815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82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2979539"/>
            <a:ext cx="5943600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1" y="3962400"/>
            <a:ext cx="5943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4249-981E-4054-9F37-C6C7DFAB38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7757" y="585788"/>
            <a:ext cx="2691631" cy="276999"/>
          </a:xfrm>
          <a:solidFill>
            <a:srgbClr val="E6E6E6">
              <a:alpha val="75000"/>
            </a:srgbClr>
          </a:solidFill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kern="1200" spc="0" baseline="0" dirty="0">
                <a:gradFill>
                  <a:gsLst>
                    <a:gs pos="23466">
                      <a:schemeClr val="bg2">
                        <a:lumMod val="50000"/>
                      </a:schemeClr>
                    </a:gs>
                    <a:gs pos="56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84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40080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4008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803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2B3-1D75-4CEC-BD89-BC2FF22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2607-5D23-4C37-A512-8503BC79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32B5-C783-4D2D-AEF8-BFFE163D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3269-C2DE-4A49-888F-0F3B3DE5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9A63-72E0-4A5C-8FB3-BEF4F01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7F66-1C9A-4A32-A07E-DBE1F2A1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8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EE-A612-4F30-9034-F6E52822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4223-ACBA-4339-BAF0-3A32D1AB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9E844-838B-4CAA-85FD-0098FDA3C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736CB-9E60-41A6-8A26-FB3511538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B50CB-B391-4FC1-9E4D-09F7032BB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8EF72-C601-4F60-BA9B-4D14061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8B6E-2F9D-4078-848A-249A901CF6C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4C640-AE41-44E9-B8C5-98CC59E5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9B592-FDF2-4BFD-B6AA-57CC367E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7F66-1C9A-4A32-A07E-DBE1F2A1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6687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222231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566583"/>
          </a:xfrm>
        </p:spPr>
        <p:txBody>
          <a:bodyPr>
            <a:spAutoFit/>
          </a:bodyPr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09FA5-87FE-4058-ABAF-64E38F78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08445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2072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7319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49788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9892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5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7" r:id="rId1"/>
    <p:sldLayoutId id="2147484758" r:id="rId2"/>
    <p:sldLayoutId id="2147484759" r:id="rId3"/>
    <p:sldLayoutId id="2147484760" r:id="rId4"/>
    <p:sldLayoutId id="2147484761" r:id="rId5"/>
    <p:sldLayoutId id="2147484762" r:id="rId6"/>
    <p:sldLayoutId id="2147484763" r:id="rId7"/>
    <p:sldLayoutId id="2147484764" r:id="rId8"/>
    <p:sldLayoutId id="2147484765" r:id="rId9"/>
    <p:sldLayoutId id="2147484766" r:id="rId10"/>
    <p:sldLayoutId id="2147484767" r:id="rId11"/>
    <p:sldLayoutId id="2147484768" r:id="rId12"/>
    <p:sldLayoutId id="2147484769" r:id="rId13"/>
    <p:sldLayoutId id="2147484770" r:id="rId14"/>
    <p:sldLayoutId id="2147484771" r:id="rId15"/>
    <p:sldLayoutId id="2147484772" r:id="rId16"/>
    <p:sldLayoutId id="2147484773" r:id="rId17"/>
    <p:sldLayoutId id="2147484774" r:id="rId18"/>
    <p:sldLayoutId id="2147484775" r:id="rId19"/>
    <p:sldLayoutId id="2147484776" r:id="rId20"/>
    <p:sldLayoutId id="2147484777" r:id="rId21"/>
    <p:sldLayoutId id="2147484778" r:id="rId22"/>
    <p:sldLayoutId id="2147484779" r:id="rId23"/>
    <p:sldLayoutId id="2147484780" r:id="rId24"/>
    <p:sldLayoutId id="2147484781" r:id="rId25"/>
    <p:sldLayoutId id="2147484782" r:id="rId26"/>
    <p:sldLayoutId id="2147484783" r:id="rId27"/>
    <p:sldLayoutId id="2147484784" r:id="rId28"/>
    <p:sldLayoutId id="2147484785" r:id="rId29"/>
    <p:sldLayoutId id="2147484786" r:id="rId30"/>
    <p:sldLayoutId id="2147484800" r:id="rId31"/>
    <p:sldLayoutId id="2147484801" r:id="rId32"/>
    <p:sldLayoutId id="2147484802" r:id="rId33"/>
    <p:sldLayoutId id="2147484803" r:id="rId34"/>
  </p:sldLayoutIdLst>
  <p:transition>
    <p:fade/>
  </p:transition>
  <p:txStyles>
    <p:titleStyle>
      <a:lvl1pPr algn="ctr" defTabSz="914367" rtl="0" eaLnBrk="1" latinLnBrk="0" hangingPunct="1">
        <a:lnSpc>
          <a:spcPct val="90000"/>
        </a:lnSpc>
        <a:spcBef>
          <a:spcPct val="0"/>
        </a:spcBef>
        <a:buNone/>
        <a:defRPr lang="en-US" sz="2800" b="0" kern="1200" cap="all" spc="500" baseline="0" dirty="0">
          <a:ln w="3175">
            <a:noFill/>
          </a:ln>
          <a:solidFill>
            <a:schemeClr val="tx2"/>
          </a:solidFill>
          <a:effectLst/>
          <a:latin typeface="Segoe UI Semilight" charset="0"/>
          <a:ea typeface="+mn-ea"/>
          <a:cs typeface="Segoe UI Semilight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na01.safelinks.protection.outlook.com/?url=https://aka.ms/cosmosdbri&amp;data=02|01||a733adae74c44e91f0a708d607660ca5|72f988bf86f141af91ab2d7cd011db47|1|0|636704533368973842&amp;sdata=0SAenNrLFsgeCiPNNl%2BbCVlcm2CzgZOYWfQ7fofEoVQ%3D&amp;reserved=0" TargetMode="External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BB8B40-F3D1-4331-B430-E127860A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2425541"/>
            <a:ext cx="9224196" cy="1107996"/>
          </a:xfrm>
        </p:spPr>
        <p:txBody>
          <a:bodyPr/>
          <a:lstStyle/>
          <a:p>
            <a:r>
              <a:rPr lang="en-US" dirty="0"/>
              <a:t>Technical Overview of Azure Cosmos DB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233F29-D5A5-4DF5-AA87-020831D2ED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2041" y="3962400"/>
            <a:ext cx="5943600" cy="307777"/>
          </a:xfrm>
        </p:spPr>
        <p:txBody>
          <a:bodyPr/>
          <a:lstStyle/>
          <a:p>
            <a:r>
              <a:rPr lang="en-US"/>
              <a:t>Presenter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F2D0B9F-0622-42F1-BF94-146F9BE1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32" y="1690040"/>
            <a:ext cx="2156898" cy="4747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Collections – SQL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CCF9A-60C0-4799-8498-60178B3355DF}"/>
              </a:ext>
            </a:extLst>
          </p:cNvPr>
          <p:cNvSpPr/>
          <p:nvPr/>
        </p:nvSpPr>
        <p:spPr>
          <a:xfrm>
            <a:off x="3187035" y="4237818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9A04E0D-FB3B-49DB-BAD6-348431235F91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B4FCDF4-3CC4-4478-AEBF-0D16FC0EEF73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ADAE45-3085-49AD-B814-EA450C22CE2A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D66EA01-0A13-4CFA-9373-23567634D33C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E3E08B-FFA3-4086-8538-65DA959BB991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2F129-A56A-4566-BC92-F32836B9994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CDBB68-319D-4EC9-9378-FB6AB8DF67C5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59CD17-9586-4CD7-A32A-927DACA3BD2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22AF3A-7A43-46A3-94EB-4BBE925445B3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C64CDD-1090-4442-AE60-75B1DC928511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1DB45B-8A58-445F-BFAA-D7982E0846DE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48D6B-A9CA-4A85-99E2-A2871E0DA6E7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55F053-1D1E-4D4F-8DEB-60D8DD2F256A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04202B-2BA4-4FAF-888F-564EF048A38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A334DE-668B-47E6-8CD3-E8CE42A6336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F4B43D-1973-4F11-A0B0-F59718E89EEF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7E842945-777C-4665-B13A-BB6340B0EC04}"/>
              </a:ext>
            </a:extLst>
          </p:cNvPr>
          <p:cNvSpPr/>
          <p:nvPr/>
        </p:nvSpPr>
        <p:spPr>
          <a:xfrm>
            <a:off x="6957132" y="1579961"/>
            <a:ext cx="225144" cy="4968089"/>
          </a:xfrm>
          <a:prstGeom prst="leftBrace">
            <a:avLst>
              <a:gd name="adj1" fmla="val 8333"/>
              <a:gd name="adj2" fmla="val 6122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F58C19-429E-406C-B84F-2175341B68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05669" y="4622379"/>
            <a:ext cx="24514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60660C-2B78-437A-8E92-2F7A5F2CD637}"/>
              </a:ext>
            </a:extLst>
          </p:cNvPr>
          <p:cNvCxnSpPr/>
          <p:nvPr/>
        </p:nvCxnSpPr>
        <p:spPr>
          <a:xfrm>
            <a:off x="7210141" y="2260708"/>
            <a:ext cx="369651" cy="0"/>
          </a:xfrm>
          <a:prstGeom prst="straightConnector1">
            <a:avLst/>
          </a:prstGeom>
          <a:ln w="44450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15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4.16667E-7 0.19398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19398 L -4.16667E-7 0.36505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Container-Level Resources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A4E2B-E724-4B5E-83B6-EEDFCEA63DCA}"/>
              </a:ext>
            </a:extLst>
          </p:cNvPr>
          <p:cNvSpPr/>
          <p:nvPr/>
        </p:nvSpPr>
        <p:spPr>
          <a:xfrm>
            <a:off x="4173133" y="5238665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36B8954-A1A7-4936-B70C-52845116E225}"/>
              </a:ext>
            </a:extLst>
          </p:cNvPr>
          <p:cNvCxnSpPr>
            <a:cxnSpLocks/>
            <a:stCxn id="49" idx="2"/>
            <a:endCxn id="54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AAE0F0-4739-4680-A06A-6B198C6D5541}"/>
              </a:ext>
            </a:extLst>
          </p:cNvPr>
          <p:cNvCxnSpPr>
            <a:cxnSpLocks/>
            <a:stCxn id="54" idx="2"/>
            <a:endCxn id="58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17B454-C85C-4605-BB22-B5D3ED5A2555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3E6B088-E0B8-4D37-B593-DF9ABB8E8ABE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16200000" flipH="1">
            <a:off x="4141404" y="4569767"/>
            <a:ext cx="395995" cy="1106070"/>
          </a:xfrm>
          <a:prstGeom prst="bentConnector3">
            <a:avLst>
              <a:gd name="adj1" fmla="val 48282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040DE5-B840-4A8A-A4E2-D8D52773B359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27A73E-2181-434F-9F58-CA721B75E84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F06999-7E93-4DCF-B23C-6D258268F0AE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E805A8C-18BF-439B-817D-15667FC07C09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4738DF-0F03-47D2-837F-4D6D2C226416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3C6A34-420F-4DD7-9547-36388027B20B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847D24-4B2D-4C6C-8DF3-21DDBDFCBAB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4E7AE97-7B5B-40FA-9D49-3672ED4FD0E6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0A2F7D-FF1C-4C3A-8789-0C563556DB4A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513E4D4-F5AF-48E3-BF14-5D74FEBA7BD8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590D02-B135-4C8A-A963-8F143BB1F3D1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78EB7E-2519-4723-834D-D8372C68F8C8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0D87CD-C597-4816-A29C-FB5FCDB24877}"/>
              </a:ext>
            </a:extLst>
          </p:cNvPr>
          <p:cNvGrpSpPr/>
          <p:nvPr/>
        </p:nvGrpSpPr>
        <p:grpSpPr>
          <a:xfrm>
            <a:off x="10031912" y="530222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6406167-D663-4037-B84D-CFCC6CE06DB7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6F52CF1-2426-4473-8DFE-994406DC418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12102C6-1FE3-4CB7-A2FB-580A0C07F260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Conflict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40E110-4DEC-47C5-9FE3-293723C1BF00}"/>
              </a:ext>
            </a:extLst>
          </p:cNvPr>
          <p:cNvGrpSpPr/>
          <p:nvPr/>
        </p:nvGrpSpPr>
        <p:grpSpPr>
          <a:xfrm>
            <a:off x="3786366" y="4924804"/>
            <a:ext cx="5843279" cy="996203"/>
            <a:chOff x="3786366" y="4924804"/>
            <a:chExt cx="5843279" cy="99620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4A79F2-9A42-49D0-B5F4-C2201EEC4780}"/>
                </a:ext>
              </a:extLst>
            </p:cNvPr>
            <p:cNvGrpSpPr/>
            <p:nvPr/>
          </p:nvGrpSpPr>
          <p:grpSpPr>
            <a:xfrm>
              <a:off x="5747631" y="5316155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7BCA95A-CB78-473A-B5E3-F176FE3C9B4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E13B74C-B812-4602-A177-FE04FF7630A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CB69FF6-91B4-49F7-A537-D00AECB0A473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Sproc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A6593D8-ED76-4F30-8B65-5C38597A15B9}"/>
                </a:ext>
              </a:extLst>
            </p:cNvPr>
            <p:cNvGrpSpPr/>
            <p:nvPr/>
          </p:nvGrpSpPr>
          <p:grpSpPr>
            <a:xfrm>
              <a:off x="7175725" y="5311510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F35FAA2-7406-4702-BBFF-B8355D084EFC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667815E-9857-4EBF-9836-B65AFD3E7576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1B01495-B977-46A4-BA0B-0F5C22F30A95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Trigger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C2AA5C9-13C3-47EB-BCF4-F75298396074}"/>
                </a:ext>
              </a:extLst>
            </p:cNvPr>
            <p:cNvGrpSpPr/>
            <p:nvPr/>
          </p:nvGrpSpPr>
          <p:grpSpPr>
            <a:xfrm>
              <a:off x="8603819" y="5306865"/>
              <a:ext cx="1025826" cy="604852"/>
              <a:chOff x="9117601" y="1599941"/>
              <a:chExt cx="1025826" cy="604852"/>
            </a:xfrm>
            <a:solidFill>
              <a:schemeClr val="tx1"/>
            </a:solidFill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DB4F3AD-A1D9-461D-9A31-8706F5C96673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A9292FA-1AA9-4912-8587-1C11600DC6CD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53A44CB-4BE3-4B35-9CD6-BA786606BB76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Segoe UI Light" panose="020B0502040204020203" pitchFamily="34" charset="0"/>
                  </a:rPr>
                  <a:t>UDF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5E84FBB0-5C3C-4ACF-99F5-70346293F2AB}"/>
                </a:ext>
              </a:extLst>
            </p:cNvPr>
            <p:cNvCxnSpPr>
              <a:cxnSpLocks/>
              <a:stCxn id="58" idx="2"/>
              <a:endCxn id="80" idx="0"/>
            </p:cNvCxnSpPr>
            <p:nvPr/>
          </p:nvCxnSpPr>
          <p:spPr>
            <a:xfrm rot="16200000" flipH="1">
              <a:off x="4857773" y="3853398"/>
              <a:ext cx="391350" cy="2534164"/>
            </a:xfrm>
            <a:prstGeom prst="bentConnector3">
              <a:avLst>
                <a:gd name="adj1" fmla="val 49305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D2CC7D09-5AC3-4C5E-B839-5363A239F067}"/>
                </a:ext>
              </a:extLst>
            </p:cNvPr>
            <p:cNvCxnSpPr>
              <a:cxnSpLocks/>
              <a:stCxn id="58" idx="2"/>
              <a:endCxn id="84" idx="0"/>
            </p:cNvCxnSpPr>
            <p:nvPr/>
          </p:nvCxnSpPr>
          <p:spPr>
            <a:xfrm rot="16200000" flipH="1">
              <a:off x="5574143" y="3137028"/>
              <a:ext cx="386705" cy="3962258"/>
            </a:xfrm>
            <a:prstGeom prst="bentConnector3">
              <a:avLst>
                <a:gd name="adj1" fmla="val 48945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45AE9AE9-88CE-43ED-BACA-EBCD323B6779}"/>
                </a:ext>
              </a:extLst>
            </p:cNvPr>
            <p:cNvCxnSpPr>
              <a:cxnSpLocks/>
              <a:stCxn id="58" idx="2"/>
              <a:endCxn id="88" idx="0"/>
            </p:cNvCxnSpPr>
            <p:nvPr/>
          </p:nvCxnSpPr>
          <p:spPr>
            <a:xfrm rot="16200000" flipH="1">
              <a:off x="6290512" y="2420659"/>
              <a:ext cx="382060" cy="53903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73E0347-69AD-4B55-9CBC-C98B23B4CA0F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rot="16200000" flipH="1">
            <a:off x="7006881" y="1704289"/>
            <a:ext cx="377415" cy="681844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231F11D-1213-4F2C-919D-A00C4F7B97E2}"/>
              </a:ext>
            </a:extLst>
          </p:cNvPr>
          <p:cNvSpPr/>
          <p:nvPr/>
        </p:nvSpPr>
        <p:spPr>
          <a:xfrm>
            <a:off x="5586816" y="5238665"/>
            <a:ext cx="420364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C7AE2E-33FC-4F2B-9156-A01F40A5611B}"/>
              </a:ext>
            </a:extLst>
          </p:cNvPr>
          <p:cNvSpPr/>
          <p:nvPr/>
        </p:nvSpPr>
        <p:spPr>
          <a:xfrm>
            <a:off x="9885509" y="5238665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540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9" grpId="0" animBg="1"/>
      <p:bldP spid="99" grpId="1" animBg="1"/>
      <p:bldP spid="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7F21-1BDF-42DA-929D-A7144559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Topology (Behind The Scenes)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95FB3-30E8-4ABF-A689-9ED727A700A0}"/>
              </a:ext>
            </a:extLst>
          </p:cNvPr>
          <p:cNvGrpSpPr/>
          <p:nvPr/>
        </p:nvGrpSpPr>
        <p:grpSpPr>
          <a:xfrm>
            <a:off x="1023441" y="1755090"/>
            <a:ext cx="1061368" cy="1061368"/>
            <a:chOff x="2448227" y="4402944"/>
            <a:chExt cx="3244970" cy="3244970"/>
          </a:xfrm>
        </p:grpSpPr>
        <p:sp>
          <p:nvSpPr>
            <p:cNvPr id="16" name="Freeform: Shape 962">
              <a:extLst>
                <a:ext uri="{FF2B5EF4-FFF2-40B4-BE49-F238E27FC236}">
                  <a16:creationId xmlns:a16="http://schemas.microsoft.com/office/drawing/2014/main" id="{924A7C22-9718-45FC-A2CA-42076080F603}"/>
                </a:ext>
              </a:extLst>
            </p:cNvPr>
            <p:cNvSpPr/>
            <p:nvPr/>
          </p:nvSpPr>
          <p:spPr>
            <a:xfrm>
              <a:off x="2448227" y="4402944"/>
              <a:ext cx="3244970" cy="3244970"/>
            </a:xfrm>
            <a:prstGeom prst="ellipse">
              <a:avLst/>
            </a:prstGeom>
            <a:solidFill>
              <a:srgbClr val="F3F3F3"/>
            </a:solidFill>
            <a:ln w="12700" cap="flat" cmpd="sng" algn="ctr">
              <a:solidFill>
                <a:srgbClr val="0177D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7" name="Freeform: Shape 260">
              <a:extLst>
                <a:ext uri="{FF2B5EF4-FFF2-40B4-BE49-F238E27FC236}">
                  <a16:creationId xmlns:a16="http://schemas.microsoft.com/office/drawing/2014/main" id="{3E6C7217-598E-4B5A-8FBD-F8FBFA664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010" y="4565368"/>
              <a:ext cx="3143459" cy="2997400"/>
            </a:xfrm>
            <a:custGeom>
              <a:avLst/>
              <a:gdLst>
                <a:gd name="connsiteX0" fmla="*/ 1142662 w 3862373"/>
                <a:gd name="connsiteY0" fmla="*/ 3605757 h 3682908"/>
                <a:gd name="connsiteX1" fmla="*/ 1181749 w 3862373"/>
                <a:gd name="connsiteY1" fmla="*/ 3644844 h 3682908"/>
                <a:gd name="connsiteX2" fmla="*/ 1175073 w 3862373"/>
                <a:gd name="connsiteY2" fmla="*/ 3660960 h 3682908"/>
                <a:gd name="connsiteX3" fmla="*/ 1107191 w 3862373"/>
                <a:gd name="connsiteY3" fmla="*/ 3636115 h 3682908"/>
                <a:gd name="connsiteX4" fmla="*/ 1115023 w 3862373"/>
                <a:gd name="connsiteY4" fmla="*/ 3617205 h 3682908"/>
                <a:gd name="connsiteX5" fmla="*/ 1142662 w 3862373"/>
                <a:gd name="connsiteY5" fmla="*/ 3605757 h 3682908"/>
                <a:gd name="connsiteX6" fmla="*/ 1232571 w 3862373"/>
                <a:gd name="connsiteY6" fmla="*/ 3605756 h 3682908"/>
                <a:gd name="connsiteX7" fmla="*/ 1271658 w 3862373"/>
                <a:gd name="connsiteY7" fmla="*/ 3644843 h 3682908"/>
                <a:gd name="connsiteX8" fmla="*/ 1260210 w 3862373"/>
                <a:gd name="connsiteY8" fmla="*/ 3672482 h 3682908"/>
                <a:gd name="connsiteX9" fmla="*/ 1235039 w 3862373"/>
                <a:gd name="connsiteY9" fmla="*/ 3682908 h 3682908"/>
                <a:gd name="connsiteX10" fmla="*/ 1204643 w 3862373"/>
                <a:gd name="connsiteY10" fmla="*/ 3671783 h 3682908"/>
                <a:gd name="connsiteX11" fmla="*/ 1193484 w 3862373"/>
                <a:gd name="connsiteY11" fmla="*/ 3644843 h 3682908"/>
                <a:gd name="connsiteX12" fmla="*/ 1232571 w 3862373"/>
                <a:gd name="connsiteY12" fmla="*/ 3605756 h 3682908"/>
                <a:gd name="connsiteX13" fmla="*/ 1232571 w 3862373"/>
                <a:gd name="connsiteY13" fmla="*/ 3520580 h 3682908"/>
                <a:gd name="connsiteX14" fmla="*/ 1271658 w 3862373"/>
                <a:gd name="connsiteY14" fmla="*/ 3559667 h 3682908"/>
                <a:gd name="connsiteX15" fmla="*/ 1232571 w 3862373"/>
                <a:gd name="connsiteY15" fmla="*/ 3598754 h 3682908"/>
                <a:gd name="connsiteX16" fmla="*/ 1193484 w 3862373"/>
                <a:gd name="connsiteY16" fmla="*/ 3559667 h 3682908"/>
                <a:gd name="connsiteX17" fmla="*/ 1232571 w 3862373"/>
                <a:gd name="connsiteY17" fmla="*/ 3520580 h 3682908"/>
                <a:gd name="connsiteX18" fmla="*/ 1142662 w 3862373"/>
                <a:gd name="connsiteY18" fmla="*/ 3520580 h 3682908"/>
                <a:gd name="connsiteX19" fmla="*/ 1181749 w 3862373"/>
                <a:gd name="connsiteY19" fmla="*/ 3559667 h 3682908"/>
                <a:gd name="connsiteX20" fmla="*/ 1142662 w 3862373"/>
                <a:gd name="connsiteY20" fmla="*/ 3598754 h 3682908"/>
                <a:gd name="connsiteX21" fmla="*/ 1103575 w 3862373"/>
                <a:gd name="connsiteY21" fmla="*/ 3559667 h 3682908"/>
                <a:gd name="connsiteX22" fmla="*/ 1142662 w 3862373"/>
                <a:gd name="connsiteY22" fmla="*/ 3520580 h 3682908"/>
                <a:gd name="connsiteX23" fmla="*/ 1232572 w 3862373"/>
                <a:gd name="connsiteY23" fmla="*/ 3435404 h 3682908"/>
                <a:gd name="connsiteX24" fmla="*/ 1271659 w 3862373"/>
                <a:gd name="connsiteY24" fmla="*/ 3474491 h 3682908"/>
                <a:gd name="connsiteX25" fmla="*/ 1232572 w 3862373"/>
                <a:gd name="connsiteY25" fmla="*/ 3513578 h 3682908"/>
                <a:gd name="connsiteX26" fmla="*/ 1193485 w 3862373"/>
                <a:gd name="connsiteY26" fmla="*/ 3474491 h 3682908"/>
                <a:gd name="connsiteX27" fmla="*/ 1232572 w 3862373"/>
                <a:gd name="connsiteY27" fmla="*/ 3435404 h 3682908"/>
                <a:gd name="connsiteX28" fmla="*/ 1142662 w 3862373"/>
                <a:gd name="connsiteY28" fmla="*/ 3435404 h 3682908"/>
                <a:gd name="connsiteX29" fmla="*/ 1181749 w 3862373"/>
                <a:gd name="connsiteY29" fmla="*/ 3474491 h 3682908"/>
                <a:gd name="connsiteX30" fmla="*/ 1142662 w 3862373"/>
                <a:gd name="connsiteY30" fmla="*/ 3513578 h 3682908"/>
                <a:gd name="connsiteX31" fmla="*/ 1103575 w 3862373"/>
                <a:gd name="connsiteY31" fmla="*/ 3474491 h 3682908"/>
                <a:gd name="connsiteX32" fmla="*/ 1142662 w 3862373"/>
                <a:gd name="connsiteY32" fmla="*/ 3435404 h 3682908"/>
                <a:gd name="connsiteX33" fmla="*/ 1329578 w 3862373"/>
                <a:gd name="connsiteY33" fmla="*/ 3347862 h 3682908"/>
                <a:gd name="connsiteX34" fmla="*/ 1368665 w 3862373"/>
                <a:gd name="connsiteY34" fmla="*/ 3386950 h 3682908"/>
                <a:gd name="connsiteX35" fmla="*/ 1329578 w 3862373"/>
                <a:gd name="connsiteY35" fmla="*/ 3426037 h 3682908"/>
                <a:gd name="connsiteX36" fmla="*/ 1290490 w 3862373"/>
                <a:gd name="connsiteY36" fmla="*/ 3386950 h 3682908"/>
                <a:gd name="connsiteX37" fmla="*/ 1329578 w 3862373"/>
                <a:gd name="connsiteY37" fmla="*/ 3347862 h 3682908"/>
                <a:gd name="connsiteX38" fmla="*/ 1142664 w 3862373"/>
                <a:gd name="connsiteY38" fmla="*/ 3347862 h 3682908"/>
                <a:gd name="connsiteX39" fmla="*/ 1181751 w 3862373"/>
                <a:gd name="connsiteY39" fmla="*/ 3386950 h 3682908"/>
                <a:gd name="connsiteX40" fmla="*/ 1142664 w 3862373"/>
                <a:gd name="connsiteY40" fmla="*/ 3426037 h 3682908"/>
                <a:gd name="connsiteX41" fmla="*/ 1103576 w 3862373"/>
                <a:gd name="connsiteY41" fmla="*/ 3386950 h 3682908"/>
                <a:gd name="connsiteX42" fmla="*/ 1142664 w 3862373"/>
                <a:gd name="connsiteY42" fmla="*/ 3347862 h 3682908"/>
                <a:gd name="connsiteX43" fmla="*/ 1232572 w 3862373"/>
                <a:gd name="connsiteY43" fmla="*/ 3347861 h 3682908"/>
                <a:gd name="connsiteX44" fmla="*/ 1271660 w 3862373"/>
                <a:gd name="connsiteY44" fmla="*/ 3386948 h 3682908"/>
                <a:gd name="connsiteX45" fmla="*/ 1232572 w 3862373"/>
                <a:gd name="connsiteY45" fmla="*/ 3426035 h 3682908"/>
                <a:gd name="connsiteX46" fmla="*/ 1193485 w 3862373"/>
                <a:gd name="connsiteY46" fmla="*/ 3386948 h 3682908"/>
                <a:gd name="connsiteX47" fmla="*/ 1232572 w 3862373"/>
                <a:gd name="connsiteY47" fmla="*/ 3347861 h 3682908"/>
                <a:gd name="connsiteX48" fmla="*/ 2924263 w 3862373"/>
                <a:gd name="connsiteY48" fmla="*/ 3265052 h 3682908"/>
                <a:gd name="connsiteX49" fmla="*/ 2963349 w 3862373"/>
                <a:gd name="connsiteY49" fmla="*/ 3304139 h 3682908"/>
                <a:gd name="connsiteX50" fmla="*/ 2924263 w 3862373"/>
                <a:gd name="connsiteY50" fmla="*/ 3343226 h 3682908"/>
                <a:gd name="connsiteX51" fmla="*/ 2885175 w 3862373"/>
                <a:gd name="connsiteY51" fmla="*/ 3304139 h 3682908"/>
                <a:gd name="connsiteX52" fmla="*/ 2924263 w 3862373"/>
                <a:gd name="connsiteY52" fmla="*/ 3265052 h 3682908"/>
                <a:gd name="connsiteX53" fmla="*/ 1419487 w 3862373"/>
                <a:gd name="connsiteY53" fmla="*/ 3265052 h 3682908"/>
                <a:gd name="connsiteX54" fmla="*/ 1458574 w 3862373"/>
                <a:gd name="connsiteY54" fmla="*/ 3304139 h 3682908"/>
                <a:gd name="connsiteX55" fmla="*/ 1419487 w 3862373"/>
                <a:gd name="connsiteY55" fmla="*/ 3343226 h 3682908"/>
                <a:gd name="connsiteX56" fmla="*/ 1380399 w 3862373"/>
                <a:gd name="connsiteY56" fmla="*/ 3304139 h 3682908"/>
                <a:gd name="connsiteX57" fmla="*/ 1419487 w 3862373"/>
                <a:gd name="connsiteY57" fmla="*/ 3265052 h 3682908"/>
                <a:gd name="connsiteX58" fmla="*/ 1329578 w 3862373"/>
                <a:gd name="connsiteY58" fmla="*/ 3265052 h 3682908"/>
                <a:gd name="connsiteX59" fmla="*/ 1368666 w 3862373"/>
                <a:gd name="connsiteY59" fmla="*/ 3304139 h 3682908"/>
                <a:gd name="connsiteX60" fmla="*/ 1329578 w 3862373"/>
                <a:gd name="connsiteY60" fmla="*/ 3343226 h 3682908"/>
                <a:gd name="connsiteX61" fmla="*/ 1290491 w 3862373"/>
                <a:gd name="connsiteY61" fmla="*/ 3304139 h 3682908"/>
                <a:gd name="connsiteX62" fmla="*/ 1329578 w 3862373"/>
                <a:gd name="connsiteY62" fmla="*/ 3265052 h 3682908"/>
                <a:gd name="connsiteX63" fmla="*/ 1232574 w 3862373"/>
                <a:gd name="connsiteY63" fmla="*/ 3265052 h 3682908"/>
                <a:gd name="connsiteX64" fmla="*/ 1271661 w 3862373"/>
                <a:gd name="connsiteY64" fmla="*/ 3304139 h 3682908"/>
                <a:gd name="connsiteX65" fmla="*/ 1232574 w 3862373"/>
                <a:gd name="connsiteY65" fmla="*/ 3343226 h 3682908"/>
                <a:gd name="connsiteX66" fmla="*/ 1193487 w 3862373"/>
                <a:gd name="connsiteY66" fmla="*/ 3304139 h 3682908"/>
                <a:gd name="connsiteX67" fmla="*/ 1232574 w 3862373"/>
                <a:gd name="connsiteY67" fmla="*/ 3265052 h 3682908"/>
                <a:gd name="connsiteX68" fmla="*/ 1142665 w 3862373"/>
                <a:gd name="connsiteY68" fmla="*/ 3265052 h 3682908"/>
                <a:gd name="connsiteX69" fmla="*/ 1181752 w 3862373"/>
                <a:gd name="connsiteY69" fmla="*/ 3304139 h 3682908"/>
                <a:gd name="connsiteX70" fmla="*/ 1142665 w 3862373"/>
                <a:gd name="connsiteY70" fmla="*/ 3343226 h 3682908"/>
                <a:gd name="connsiteX71" fmla="*/ 1103578 w 3862373"/>
                <a:gd name="connsiteY71" fmla="*/ 3304139 h 3682908"/>
                <a:gd name="connsiteX72" fmla="*/ 1142665 w 3862373"/>
                <a:gd name="connsiteY72" fmla="*/ 3265052 h 3682908"/>
                <a:gd name="connsiteX73" fmla="*/ 3111177 w 3862373"/>
                <a:gd name="connsiteY73" fmla="*/ 3177510 h 3682908"/>
                <a:gd name="connsiteX74" fmla="*/ 3150264 w 3862373"/>
                <a:gd name="connsiteY74" fmla="*/ 3216597 h 3682908"/>
                <a:gd name="connsiteX75" fmla="*/ 3111177 w 3862373"/>
                <a:gd name="connsiteY75" fmla="*/ 3255684 h 3682908"/>
                <a:gd name="connsiteX76" fmla="*/ 3072089 w 3862373"/>
                <a:gd name="connsiteY76" fmla="*/ 3216597 h 3682908"/>
                <a:gd name="connsiteX77" fmla="*/ 3111177 w 3862373"/>
                <a:gd name="connsiteY77" fmla="*/ 3177510 h 3682908"/>
                <a:gd name="connsiteX78" fmla="*/ 3018903 w 3862373"/>
                <a:gd name="connsiteY78" fmla="*/ 3177510 h 3682908"/>
                <a:gd name="connsiteX79" fmla="*/ 3057989 w 3862373"/>
                <a:gd name="connsiteY79" fmla="*/ 3216597 h 3682908"/>
                <a:gd name="connsiteX80" fmla="*/ 3018903 w 3862373"/>
                <a:gd name="connsiteY80" fmla="*/ 3255684 h 3682908"/>
                <a:gd name="connsiteX81" fmla="*/ 2979815 w 3862373"/>
                <a:gd name="connsiteY81" fmla="*/ 3216597 h 3682908"/>
                <a:gd name="connsiteX82" fmla="*/ 3018903 w 3862373"/>
                <a:gd name="connsiteY82" fmla="*/ 3177510 h 3682908"/>
                <a:gd name="connsiteX83" fmla="*/ 1516493 w 3862373"/>
                <a:gd name="connsiteY83" fmla="*/ 3177510 h 3682908"/>
                <a:gd name="connsiteX84" fmla="*/ 1555581 w 3862373"/>
                <a:gd name="connsiteY84" fmla="*/ 3216597 h 3682908"/>
                <a:gd name="connsiteX85" fmla="*/ 1516493 w 3862373"/>
                <a:gd name="connsiteY85" fmla="*/ 3255684 h 3682908"/>
                <a:gd name="connsiteX86" fmla="*/ 1477406 w 3862373"/>
                <a:gd name="connsiteY86" fmla="*/ 3216597 h 3682908"/>
                <a:gd name="connsiteX87" fmla="*/ 1516493 w 3862373"/>
                <a:gd name="connsiteY87" fmla="*/ 3177510 h 3682908"/>
                <a:gd name="connsiteX88" fmla="*/ 1329579 w 3862373"/>
                <a:gd name="connsiteY88" fmla="*/ 3177510 h 3682908"/>
                <a:gd name="connsiteX89" fmla="*/ 1368667 w 3862373"/>
                <a:gd name="connsiteY89" fmla="*/ 3216597 h 3682908"/>
                <a:gd name="connsiteX90" fmla="*/ 1329579 w 3862373"/>
                <a:gd name="connsiteY90" fmla="*/ 3255684 h 3682908"/>
                <a:gd name="connsiteX91" fmla="*/ 1290493 w 3862373"/>
                <a:gd name="connsiteY91" fmla="*/ 3216597 h 3682908"/>
                <a:gd name="connsiteX92" fmla="*/ 1329579 w 3862373"/>
                <a:gd name="connsiteY92" fmla="*/ 3177510 h 3682908"/>
                <a:gd name="connsiteX93" fmla="*/ 1142666 w 3862373"/>
                <a:gd name="connsiteY93" fmla="*/ 3177510 h 3682908"/>
                <a:gd name="connsiteX94" fmla="*/ 1181753 w 3862373"/>
                <a:gd name="connsiteY94" fmla="*/ 3216597 h 3682908"/>
                <a:gd name="connsiteX95" fmla="*/ 1142666 w 3862373"/>
                <a:gd name="connsiteY95" fmla="*/ 3255684 h 3682908"/>
                <a:gd name="connsiteX96" fmla="*/ 1103578 w 3862373"/>
                <a:gd name="connsiteY96" fmla="*/ 3216597 h 3682908"/>
                <a:gd name="connsiteX97" fmla="*/ 1142666 w 3862373"/>
                <a:gd name="connsiteY97" fmla="*/ 3177510 h 3682908"/>
                <a:gd name="connsiteX98" fmla="*/ 2924263 w 3862373"/>
                <a:gd name="connsiteY98" fmla="*/ 3177510 h 3682908"/>
                <a:gd name="connsiteX99" fmla="*/ 2963349 w 3862373"/>
                <a:gd name="connsiteY99" fmla="*/ 3216597 h 3682908"/>
                <a:gd name="connsiteX100" fmla="*/ 2924263 w 3862373"/>
                <a:gd name="connsiteY100" fmla="*/ 3255684 h 3682908"/>
                <a:gd name="connsiteX101" fmla="*/ 2885175 w 3862373"/>
                <a:gd name="connsiteY101" fmla="*/ 3216597 h 3682908"/>
                <a:gd name="connsiteX102" fmla="*/ 2924263 w 3862373"/>
                <a:gd name="connsiteY102" fmla="*/ 3177510 h 3682908"/>
                <a:gd name="connsiteX103" fmla="*/ 1419488 w 3862373"/>
                <a:gd name="connsiteY103" fmla="*/ 3177510 h 3682908"/>
                <a:gd name="connsiteX104" fmla="*/ 1458575 w 3862373"/>
                <a:gd name="connsiteY104" fmla="*/ 3216597 h 3682908"/>
                <a:gd name="connsiteX105" fmla="*/ 1419488 w 3862373"/>
                <a:gd name="connsiteY105" fmla="*/ 3255684 h 3682908"/>
                <a:gd name="connsiteX106" fmla="*/ 1380401 w 3862373"/>
                <a:gd name="connsiteY106" fmla="*/ 3216597 h 3682908"/>
                <a:gd name="connsiteX107" fmla="*/ 1419488 w 3862373"/>
                <a:gd name="connsiteY107" fmla="*/ 3177510 h 3682908"/>
                <a:gd name="connsiteX108" fmla="*/ 1232575 w 3862373"/>
                <a:gd name="connsiteY108" fmla="*/ 3177510 h 3682908"/>
                <a:gd name="connsiteX109" fmla="*/ 1271661 w 3862373"/>
                <a:gd name="connsiteY109" fmla="*/ 3216597 h 3682908"/>
                <a:gd name="connsiteX110" fmla="*/ 1232575 w 3862373"/>
                <a:gd name="connsiteY110" fmla="*/ 3255684 h 3682908"/>
                <a:gd name="connsiteX111" fmla="*/ 1193488 w 3862373"/>
                <a:gd name="connsiteY111" fmla="*/ 3216597 h 3682908"/>
                <a:gd name="connsiteX112" fmla="*/ 1232575 w 3862373"/>
                <a:gd name="connsiteY112" fmla="*/ 3177510 h 3682908"/>
                <a:gd name="connsiteX113" fmla="*/ 3111177 w 3862373"/>
                <a:gd name="connsiteY113" fmla="*/ 3092334 h 3682908"/>
                <a:gd name="connsiteX114" fmla="*/ 3150264 w 3862373"/>
                <a:gd name="connsiteY114" fmla="*/ 3131421 h 3682908"/>
                <a:gd name="connsiteX115" fmla="*/ 3111177 w 3862373"/>
                <a:gd name="connsiteY115" fmla="*/ 3170508 h 3682908"/>
                <a:gd name="connsiteX116" fmla="*/ 3072089 w 3862373"/>
                <a:gd name="connsiteY116" fmla="*/ 3131421 h 3682908"/>
                <a:gd name="connsiteX117" fmla="*/ 3111177 w 3862373"/>
                <a:gd name="connsiteY117" fmla="*/ 3092334 h 3682908"/>
                <a:gd name="connsiteX118" fmla="*/ 3018903 w 3862373"/>
                <a:gd name="connsiteY118" fmla="*/ 3092334 h 3682908"/>
                <a:gd name="connsiteX119" fmla="*/ 3057989 w 3862373"/>
                <a:gd name="connsiteY119" fmla="*/ 3131421 h 3682908"/>
                <a:gd name="connsiteX120" fmla="*/ 3018903 w 3862373"/>
                <a:gd name="connsiteY120" fmla="*/ 3170508 h 3682908"/>
                <a:gd name="connsiteX121" fmla="*/ 2979815 w 3862373"/>
                <a:gd name="connsiteY121" fmla="*/ 3131421 h 3682908"/>
                <a:gd name="connsiteX122" fmla="*/ 3018903 w 3862373"/>
                <a:gd name="connsiteY122" fmla="*/ 3092334 h 3682908"/>
                <a:gd name="connsiteX123" fmla="*/ 2831988 w 3862373"/>
                <a:gd name="connsiteY123" fmla="*/ 3092334 h 3682908"/>
                <a:gd name="connsiteX124" fmla="*/ 2871075 w 3862373"/>
                <a:gd name="connsiteY124" fmla="*/ 3131421 h 3682908"/>
                <a:gd name="connsiteX125" fmla="*/ 2831988 w 3862373"/>
                <a:gd name="connsiteY125" fmla="*/ 3170508 h 3682908"/>
                <a:gd name="connsiteX126" fmla="*/ 2792901 w 3862373"/>
                <a:gd name="connsiteY126" fmla="*/ 3131421 h 3682908"/>
                <a:gd name="connsiteX127" fmla="*/ 2831988 w 3862373"/>
                <a:gd name="connsiteY127" fmla="*/ 3092334 h 3682908"/>
                <a:gd name="connsiteX128" fmla="*/ 1516495 w 3862373"/>
                <a:gd name="connsiteY128" fmla="*/ 3092334 h 3682908"/>
                <a:gd name="connsiteX129" fmla="*/ 1555583 w 3862373"/>
                <a:gd name="connsiteY129" fmla="*/ 3131421 h 3682908"/>
                <a:gd name="connsiteX130" fmla="*/ 1516495 w 3862373"/>
                <a:gd name="connsiteY130" fmla="*/ 3170508 h 3682908"/>
                <a:gd name="connsiteX131" fmla="*/ 1477407 w 3862373"/>
                <a:gd name="connsiteY131" fmla="*/ 3131421 h 3682908"/>
                <a:gd name="connsiteX132" fmla="*/ 1516495 w 3862373"/>
                <a:gd name="connsiteY132" fmla="*/ 3092334 h 3682908"/>
                <a:gd name="connsiteX133" fmla="*/ 1329581 w 3862373"/>
                <a:gd name="connsiteY133" fmla="*/ 3092334 h 3682908"/>
                <a:gd name="connsiteX134" fmla="*/ 1368669 w 3862373"/>
                <a:gd name="connsiteY134" fmla="*/ 3131421 h 3682908"/>
                <a:gd name="connsiteX135" fmla="*/ 1329581 w 3862373"/>
                <a:gd name="connsiteY135" fmla="*/ 3170508 h 3682908"/>
                <a:gd name="connsiteX136" fmla="*/ 1290494 w 3862373"/>
                <a:gd name="connsiteY136" fmla="*/ 3131421 h 3682908"/>
                <a:gd name="connsiteX137" fmla="*/ 1329581 w 3862373"/>
                <a:gd name="connsiteY137" fmla="*/ 3092334 h 3682908"/>
                <a:gd name="connsiteX138" fmla="*/ 1142668 w 3862373"/>
                <a:gd name="connsiteY138" fmla="*/ 3092334 h 3682908"/>
                <a:gd name="connsiteX139" fmla="*/ 1181756 w 3862373"/>
                <a:gd name="connsiteY139" fmla="*/ 3131421 h 3682908"/>
                <a:gd name="connsiteX140" fmla="*/ 1142668 w 3862373"/>
                <a:gd name="connsiteY140" fmla="*/ 3170508 h 3682908"/>
                <a:gd name="connsiteX141" fmla="*/ 1103581 w 3862373"/>
                <a:gd name="connsiteY141" fmla="*/ 3131421 h 3682908"/>
                <a:gd name="connsiteX142" fmla="*/ 1142668 w 3862373"/>
                <a:gd name="connsiteY142" fmla="*/ 3092334 h 3682908"/>
                <a:gd name="connsiteX143" fmla="*/ 2924263 w 3862373"/>
                <a:gd name="connsiteY143" fmla="*/ 3092334 h 3682908"/>
                <a:gd name="connsiteX144" fmla="*/ 2963349 w 3862373"/>
                <a:gd name="connsiteY144" fmla="*/ 3131421 h 3682908"/>
                <a:gd name="connsiteX145" fmla="*/ 2924263 w 3862373"/>
                <a:gd name="connsiteY145" fmla="*/ 3170508 h 3682908"/>
                <a:gd name="connsiteX146" fmla="*/ 2885175 w 3862373"/>
                <a:gd name="connsiteY146" fmla="*/ 3131421 h 3682908"/>
                <a:gd name="connsiteX147" fmla="*/ 2924263 w 3862373"/>
                <a:gd name="connsiteY147" fmla="*/ 3092334 h 3682908"/>
                <a:gd name="connsiteX148" fmla="*/ 1419490 w 3862373"/>
                <a:gd name="connsiteY148" fmla="*/ 3092334 h 3682908"/>
                <a:gd name="connsiteX149" fmla="*/ 1458576 w 3862373"/>
                <a:gd name="connsiteY149" fmla="*/ 3131421 h 3682908"/>
                <a:gd name="connsiteX150" fmla="*/ 1419490 w 3862373"/>
                <a:gd name="connsiteY150" fmla="*/ 3170508 h 3682908"/>
                <a:gd name="connsiteX151" fmla="*/ 1380402 w 3862373"/>
                <a:gd name="connsiteY151" fmla="*/ 3131421 h 3682908"/>
                <a:gd name="connsiteX152" fmla="*/ 1419490 w 3862373"/>
                <a:gd name="connsiteY152" fmla="*/ 3092334 h 3682908"/>
                <a:gd name="connsiteX153" fmla="*/ 1232576 w 3862373"/>
                <a:gd name="connsiteY153" fmla="*/ 3092334 h 3682908"/>
                <a:gd name="connsiteX154" fmla="*/ 1271664 w 3862373"/>
                <a:gd name="connsiteY154" fmla="*/ 3131421 h 3682908"/>
                <a:gd name="connsiteX155" fmla="*/ 1232576 w 3862373"/>
                <a:gd name="connsiteY155" fmla="*/ 3170508 h 3682908"/>
                <a:gd name="connsiteX156" fmla="*/ 1193489 w 3862373"/>
                <a:gd name="connsiteY156" fmla="*/ 3131421 h 3682908"/>
                <a:gd name="connsiteX157" fmla="*/ 1232576 w 3862373"/>
                <a:gd name="connsiteY157" fmla="*/ 3092334 h 3682908"/>
                <a:gd name="connsiteX158" fmla="*/ 3205817 w 3862373"/>
                <a:gd name="connsiteY158" fmla="*/ 3007157 h 3682908"/>
                <a:gd name="connsiteX159" fmla="*/ 3244904 w 3862373"/>
                <a:gd name="connsiteY159" fmla="*/ 3046245 h 3682908"/>
                <a:gd name="connsiteX160" fmla="*/ 3205817 w 3862373"/>
                <a:gd name="connsiteY160" fmla="*/ 3085332 h 3682908"/>
                <a:gd name="connsiteX161" fmla="*/ 3166729 w 3862373"/>
                <a:gd name="connsiteY161" fmla="*/ 3046245 h 3682908"/>
                <a:gd name="connsiteX162" fmla="*/ 3205817 w 3862373"/>
                <a:gd name="connsiteY162" fmla="*/ 3007157 h 3682908"/>
                <a:gd name="connsiteX163" fmla="*/ 3111177 w 3862373"/>
                <a:gd name="connsiteY163" fmla="*/ 3007157 h 3682908"/>
                <a:gd name="connsiteX164" fmla="*/ 3150264 w 3862373"/>
                <a:gd name="connsiteY164" fmla="*/ 3046245 h 3682908"/>
                <a:gd name="connsiteX165" fmla="*/ 3111177 w 3862373"/>
                <a:gd name="connsiteY165" fmla="*/ 3085332 h 3682908"/>
                <a:gd name="connsiteX166" fmla="*/ 3072089 w 3862373"/>
                <a:gd name="connsiteY166" fmla="*/ 3046245 h 3682908"/>
                <a:gd name="connsiteX167" fmla="*/ 3111177 w 3862373"/>
                <a:gd name="connsiteY167" fmla="*/ 3007157 h 3682908"/>
                <a:gd name="connsiteX168" fmla="*/ 3018903 w 3862373"/>
                <a:gd name="connsiteY168" fmla="*/ 3007157 h 3682908"/>
                <a:gd name="connsiteX169" fmla="*/ 3057989 w 3862373"/>
                <a:gd name="connsiteY169" fmla="*/ 3046245 h 3682908"/>
                <a:gd name="connsiteX170" fmla="*/ 3018903 w 3862373"/>
                <a:gd name="connsiteY170" fmla="*/ 3085332 h 3682908"/>
                <a:gd name="connsiteX171" fmla="*/ 2979815 w 3862373"/>
                <a:gd name="connsiteY171" fmla="*/ 3046245 h 3682908"/>
                <a:gd name="connsiteX172" fmla="*/ 3018903 w 3862373"/>
                <a:gd name="connsiteY172" fmla="*/ 3007157 h 3682908"/>
                <a:gd name="connsiteX173" fmla="*/ 2924263 w 3862373"/>
                <a:gd name="connsiteY173" fmla="*/ 3007157 h 3682908"/>
                <a:gd name="connsiteX174" fmla="*/ 2963349 w 3862373"/>
                <a:gd name="connsiteY174" fmla="*/ 3046245 h 3682908"/>
                <a:gd name="connsiteX175" fmla="*/ 2924263 w 3862373"/>
                <a:gd name="connsiteY175" fmla="*/ 3085332 h 3682908"/>
                <a:gd name="connsiteX176" fmla="*/ 2885175 w 3862373"/>
                <a:gd name="connsiteY176" fmla="*/ 3046245 h 3682908"/>
                <a:gd name="connsiteX177" fmla="*/ 2924263 w 3862373"/>
                <a:gd name="connsiteY177" fmla="*/ 3007157 h 3682908"/>
                <a:gd name="connsiteX178" fmla="*/ 2831988 w 3862373"/>
                <a:gd name="connsiteY178" fmla="*/ 3007157 h 3682908"/>
                <a:gd name="connsiteX179" fmla="*/ 2871075 w 3862373"/>
                <a:gd name="connsiteY179" fmla="*/ 3046245 h 3682908"/>
                <a:gd name="connsiteX180" fmla="*/ 2831988 w 3862373"/>
                <a:gd name="connsiteY180" fmla="*/ 3085332 h 3682908"/>
                <a:gd name="connsiteX181" fmla="*/ 2792901 w 3862373"/>
                <a:gd name="connsiteY181" fmla="*/ 3046245 h 3682908"/>
                <a:gd name="connsiteX182" fmla="*/ 2831988 w 3862373"/>
                <a:gd name="connsiteY182" fmla="*/ 3007157 h 3682908"/>
                <a:gd name="connsiteX183" fmla="*/ 1611133 w 3862373"/>
                <a:gd name="connsiteY183" fmla="*/ 3007157 h 3682908"/>
                <a:gd name="connsiteX184" fmla="*/ 1650221 w 3862373"/>
                <a:gd name="connsiteY184" fmla="*/ 3046245 h 3682908"/>
                <a:gd name="connsiteX185" fmla="*/ 1611133 w 3862373"/>
                <a:gd name="connsiteY185" fmla="*/ 3085332 h 3682908"/>
                <a:gd name="connsiteX186" fmla="*/ 1572051 w 3862373"/>
                <a:gd name="connsiteY186" fmla="*/ 3046245 h 3682908"/>
                <a:gd name="connsiteX187" fmla="*/ 1611133 w 3862373"/>
                <a:gd name="connsiteY187" fmla="*/ 3007157 h 3682908"/>
                <a:gd name="connsiteX188" fmla="*/ 1516497 w 3862373"/>
                <a:gd name="connsiteY188" fmla="*/ 3007157 h 3682908"/>
                <a:gd name="connsiteX189" fmla="*/ 1555584 w 3862373"/>
                <a:gd name="connsiteY189" fmla="*/ 3046245 h 3682908"/>
                <a:gd name="connsiteX190" fmla="*/ 1516497 w 3862373"/>
                <a:gd name="connsiteY190" fmla="*/ 3085332 h 3682908"/>
                <a:gd name="connsiteX191" fmla="*/ 1477409 w 3862373"/>
                <a:gd name="connsiteY191" fmla="*/ 3046245 h 3682908"/>
                <a:gd name="connsiteX192" fmla="*/ 1516497 w 3862373"/>
                <a:gd name="connsiteY192" fmla="*/ 3007157 h 3682908"/>
                <a:gd name="connsiteX193" fmla="*/ 1419492 w 3862373"/>
                <a:gd name="connsiteY193" fmla="*/ 3007157 h 3682908"/>
                <a:gd name="connsiteX194" fmla="*/ 1458579 w 3862373"/>
                <a:gd name="connsiteY194" fmla="*/ 3046245 h 3682908"/>
                <a:gd name="connsiteX195" fmla="*/ 1419492 w 3862373"/>
                <a:gd name="connsiteY195" fmla="*/ 3085332 h 3682908"/>
                <a:gd name="connsiteX196" fmla="*/ 1380404 w 3862373"/>
                <a:gd name="connsiteY196" fmla="*/ 3046245 h 3682908"/>
                <a:gd name="connsiteX197" fmla="*/ 1419492 w 3862373"/>
                <a:gd name="connsiteY197" fmla="*/ 3007157 h 3682908"/>
                <a:gd name="connsiteX198" fmla="*/ 1329583 w 3862373"/>
                <a:gd name="connsiteY198" fmla="*/ 3007157 h 3682908"/>
                <a:gd name="connsiteX199" fmla="*/ 1368670 w 3862373"/>
                <a:gd name="connsiteY199" fmla="*/ 3046245 h 3682908"/>
                <a:gd name="connsiteX200" fmla="*/ 1329583 w 3862373"/>
                <a:gd name="connsiteY200" fmla="*/ 3085332 h 3682908"/>
                <a:gd name="connsiteX201" fmla="*/ 1290496 w 3862373"/>
                <a:gd name="connsiteY201" fmla="*/ 3046245 h 3682908"/>
                <a:gd name="connsiteX202" fmla="*/ 1329583 w 3862373"/>
                <a:gd name="connsiteY202" fmla="*/ 3007157 h 3682908"/>
                <a:gd name="connsiteX203" fmla="*/ 1232579 w 3862373"/>
                <a:gd name="connsiteY203" fmla="*/ 3007157 h 3682908"/>
                <a:gd name="connsiteX204" fmla="*/ 1271666 w 3862373"/>
                <a:gd name="connsiteY204" fmla="*/ 3046245 h 3682908"/>
                <a:gd name="connsiteX205" fmla="*/ 1232579 w 3862373"/>
                <a:gd name="connsiteY205" fmla="*/ 3085332 h 3682908"/>
                <a:gd name="connsiteX206" fmla="*/ 1193493 w 3862373"/>
                <a:gd name="connsiteY206" fmla="*/ 3046245 h 3682908"/>
                <a:gd name="connsiteX207" fmla="*/ 1232579 w 3862373"/>
                <a:gd name="connsiteY207" fmla="*/ 3007157 h 3682908"/>
                <a:gd name="connsiteX208" fmla="*/ 1142670 w 3862373"/>
                <a:gd name="connsiteY208" fmla="*/ 3007157 h 3682908"/>
                <a:gd name="connsiteX209" fmla="*/ 1181758 w 3862373"/>
                <a:gd name="connsiteY209" fmla="*/ 3046245 h 3682908"/>
                <a:gd name="connsiteX210" fmla="*/ 1142670 w 3862373"/>
                <a:gd name="connsiteY210" fmla="*/ 3085332 h 3682908"/>
                <a:gd name="connsiteX211" fmla="*/ 1103582 w 3862373"/>
                <a:gd name="connsiteY211" fmla="*/ 3046245 h 3682908"/>
                <a:gd name="connsiteX212" fmla="*/ 1142670 w 3862373"/>
                <a:gd name="connsiteY212" fmla="*/ 3007157 h 3682908"/>
                <a:gd name="connsiteX213" fmla="*/ 3111177 w 3862373"/>
                <a:gd name="connsiteY213" fmla="*/ 2919617 h 3682908"/>
                <a:gd name="connsiteX214" fmla="*/ 3150264 w 3862373"/>
                <a:gd name="connsiteY214" fmla="*/ 2958704 h 3682908"/>
                <a:gd name="connsiteX215" fmla="*/ 3111177 w 3862373"/>
                <a:gd name="connsiteY215" fmla="*/ 2997791 h 3682908"/>
                <a:gd name="connsiteX216" fmla="*/ 3072089 w 3862373"/>
                <a:gd name="connsiteY216" fmla="*/ 2958704 h 3682908"/>
                <a:gd name="connsiteX217" fmla="*/ 3111177 w 3862373"/>
                <a:gd name="connsiteY217" fmla="*/ 2919617 h 3682908"/>
                <a:gd name="connsiteX218" fmla="*/ 3018902 w 3862373"/>
                <a:gd name="connsiteY218" fmla="*/ 2919617 h 3682908"/>
                <a:gd name="connsiteX219" fmla="*/ 3057989 w 3862373"/>
                <a:gd name="connsiteY219" fmla="*/ 2958704 h 3682908"/>
                <a:gd name="connsiteX220" fmla="*/ 3018902 w 3862373"/>
                <a:gd name="connsiteY220" fmla="*/ 2997791 h 3682908"/>
                <a:gd name="connsiteX221" fmla="*/ 2979815 w 3862373"/>
                <a:gd name="connsiteY221" fmla="*/ 2958704 h 3682908"/>
                <a:gd name="connsiteX222" fmla="*/ 3018902 w 3862373"/>
                <a:gd name="connsiteY222" fmla="*/ 2919617 h 3682908"/>
                <a:gd name="connsiteX223" fmla="*/ 2831988 w 3862373"/>
                <a:gd name="connsiteY223" fmla="*/ 2919617 h 3682908"/>
                <a:gd name="connsiteX224" fmla="*/ 2871075 w 3862373"/>
                <a:gd name="connsiteY224" fmla="*/ 2958704 h 3682908"/>
                <a:gd name="connsiteX225" fmla="*/ 2831988 w 3862373"/>
                <a:gd name="connsiteY225" fmla="*/ 2997791 h 3682908"/>
                <a:gd name="connsiteX226" fmla="*/ 2792901 w 3862373"/>
                <a:gd name="connsiteY226" fmla="*/ 2958704 h 3682908"/>
                <a:gd name="connsiteX227" fmla="*/ 2831988 w 3862373"/>
                <a:gd name="connsiteY227" fmla="*/ 2919617 h 3682908"/>
                <a:gd name="connsiteX228" fmla="*/ 1611133 w 3862373"/>
                <a:gd name="connsiteY228" fmla="*/ 2919617 h 3682908"/>
                <a:gd name="connsiteX229" fmla="*/ 1650221 w 3862373"/>
                <a:gd name="connsiteY229" fmla="*/ 2958704 h 3682908"/>
                <a:gd name="connsiteX230" fmla="*/ 1611133 w 3862373"/>
                <a:gd name="connsiteY230" fmla="*/ 2997791 h 3682908"/>
                <a:gd name="connsiteX231" fmla="*/ 1572053 w 3862373"/>
                <a:gd name="connsiteY231" fmla="*/ 2958704 h 3682908"/>
                <a:gd name="connsiteX232" fmla="*/ 1611133 w 3862373"/>
                <a:gd name="connsiteY232" fmla="*/ 2919617 h 3682908"/>
                <a:gd name="connsiteX233" fmla="*/ 1516498 w 3862373"/>
                <a:gd name="connsiteY233" fmla="*/ 2919617 h 3682908"/>
                <a:gd name="connsiteX234" fmla="*/ 1555586 w 3862373"/>
                <a:gd name="connsiteY234" fmla="*/ 2958704 h 3682908"/>
                <a:gd name="connsiteX235" fmla="*/ 1516498 w 3862373"/>
                <a:gd name="connsiteY235" fmla="*/ 2997791 h 3682908"/>
                <a:gd name="connsiteX236" fmla="*/ 1477411 w 3862373"/>
                <a:gd name="connsiteY236" fmla="*/ 2958704 h 3682908"/>
                <a:gd name="connsiteX237" fmla="*/ 1516498 w 3862373"/>
                <a:gd name="connsiteY237" fmla="*/ 2919617 h 3682908"/>
                <a:gd name="connsiteX238" fmla="*/ 1329585 w 3862373"/>
                <a:gd name="connsiteY238" fmla="*/ 2919617 h 3682908"/>
                <a:gd name="connsiteX239" fmla="*/ 1368672 w 3862373"/>
                <a:gd name="connsiteY239" fmla="*/ 2958704 h 3682908"/>
                <a:gd name="connsiteX240" fmla="*/ 1329585 w 3862373"/>
                <a:gd name="connsiteY240" fmla="*/ 2997791 h 3682908"/>
                <a:gd name="connsiteX241" fmla="*/ 1290499 w 3862373"/>
                <a:gd name="connsiteY241" fmla="*/ 2958704 h 3682908"/>
                <a:gd name="connsiteX242" fmla="*/ 1329585 w 3862373"/>
                <a:gd name="connsiteY242" fmla="*/ 2919617 h 3682908"/>
                <a:gd name="connsiteX243" fmla="*/ 3489737 w 3862373"/>
                <a:gd name="connsiteY243" fmla="*/ 2919616 h 3682908"/>
                <a:gd name="connsiteX244" fmla="*/ 3508003 w 3862373"/>
                <a:gd name="connsiteY244" fmla="*/ 2927183 h 3682908"/>
                <a:gd name="connsiteX245" fmla="*/ 3463371 w 3862373"/>
                <a:gd name="connsiteY245" fmla="*/ 2986869 h 3682908"/>
                <a:gd name="connsiteX246" fmla="*/ 3462097 w 3862373"/>
                <a:gd name="connsiteY246" fmla="*/ 2986342 h 3682908"/>
                <a:gd name="connsiteX247" fmla="*/ 3450649 w 3862373"/>
                <a:gd name="connsiteY247" fmla="*/ 2958703 h 3682908"/>
                <a:gd name="connsiteX248" fmla="*/ 3489737 w 3862373"/>
                <a:gd name="connsiteY248" fmla="*/ 2919616 h 3682908"/>
                <a:gd name="connsiteX249" fmla="*/ 3205817 w 3862373"/>
                <a:gd name="connsiteY249" fmla="*/ 2919616 h 3682908"/>
                <a:gd name="connsiteX250" fmla="*/ 3244904 w 3862373"/>
                <a:gd name="connsiteY250" fmla="*/ 2958703 h 3682908"/>
                <a:gd name="connsiteX251" fmla="*/ 3205817 w 3862373"/>
                <a:gd name="connsiteY251" fmla="*/ 2997790 h 3682908"/>
                <a:gd name="connsiteX252" fmla="*/ 3166729 w 3862373"/>
                <a:gd name="connsiteY252" fmla="*/ 2958703 h 3682908"/>
                <a:gd name="connsiteX253" fmla="*/ 3205817 w 3862373"/>
                <a:gd name="connsiteY253" fmla="*/ 2919616 h 3682908"/>
                <a:gd name="connsiteX254" fmla="*/ 2924263 w 3862373"/>
                <a:gd name="connsiteY254" fmla="*/ 2919616 h 3682908"/>
                <a:gd name="connsiteX255" fmla="*/ 2963349 w 3862373"/>
                <a:gd name="connsiteY255" fmla="*/ 2958703 h 3682908"/>
                <a:gd name="connsiteX256" fmla="*/ 2924263 w 3862373"/>
                <a:gd name="connsiteY256" fmla="*/ 2997790 h 3682908"/>
                <a:gd name="connsiteX257" fmla="*/ 2885175 w 3862373"/>
                <a:gd name="connsiteY257" fmla="*/ 2958703 h 3682908"/>
                <a:gd name="connsiteX258" fmla="*/ 2924263 w 3862373"/>
                <a:gd name="connsiteY258" fmla="*/ 2919616 h 3682908"/>
                <a:gd name="connsiteX259" fmla="*/ 1703408 w 3862373"/>
                <a:gd name="connsiteY259" fmla="*/ 2919616 h 3682908"/>
                <a:gd name="connsiteX260" fmla="*/ 1742495 w 3862373"/>
                <a:gd name="connsiteY260" fmla="*/ 2958703 h 3682908"/>
                <a:gd name="connsiteX261" fmla="*/ 1703408 w 3862373"/>
                <a:gd name="connsiteY261" fmla="*/ 2997790 h 3682908"/>
                <a:gd name="connsiteX262" fmla="*/ 1664321 w 3862373"/>
                <a:gd name="connsiteY262" fmla="*/ 2958703 h 3682908"/>
                <a:gd name="connsiteX263" fmla="*/ 1703408 w 3862373"/>
                <a:gd name="connsiteY263" fmla="*/ 2919616 h 3682908"/>
                <a:gd name="connsiteX264" fmla="*/ 1419494 w 3862373"/>
                <a:gd name="connsiteY264" fmla="*/ 2919616 h 3682908"/>
                <a:gd name="connsiteX265" fmla="*/ 1458581 w 3862373"/>
                <a:gd name="connsiteY265" fmla="*/ 2958703 h 3682908"/>
                <a:gd name="connsiteX266" fmla="*/ 1419494 w 3862373"/>
                <a:gd name="connsiteY266" fmla="*/ 2997790 h 3682908"/>
                <a:gd name="connsiteX267" fmla="*/ 1380407 w 3862373"/>
                <a:gd name="connsiteY267" fmla="*/ 2958703 h 3682908"/>
                <a:gd name="connsiteX268" fmla="*/ 1419494 w 3862373"/>
                <a:gd name="connsiteY268" fmla="*/ 2919616 h 3682908"/>
                <a:gd name="connsiteX269" fmla="*/ 1232582 w 3862373"/>
                <a:gd name="connsiteY269" fmla="*/ 2919616 h 3682908"/>
                <a:gd name="connsiteX270" fmla="*/ 1271667 w 3862373"/>
                <a:gd name="connsiteY270" fmla="*/ 2958703 h 3682908"/>
                <a:gd name="connsiteX271" fmla="*/ 1232582 w 3862373"/>
                <a:gd name="connsiteY271" fmla="*/ 2997790 h 3682908"/>
                <a:gd name="connsiteX272" fmla="*/ 1193494 w 3862373"/>
                <a:gd name="connsiteY272" fmla="*/ 2958703 h 3682908"/>
                <a:gd name="connsiteX273" fmla="*/ 1232582 w 3862373"/>
                <a:gd name="connsiteY273" fmla="*/ 2919616 h 3682908"/>
                <a:gd name="connsiteX274" fmla="*/ 3489737 w 3862373"/>
                <a:gd name="connsiteY274" fmla="*/ 2832075 h 3682908"/>
                <a:gd name="connsiteX275" fmla="*/ 3528823 w 3862373"/>
                <a:gd name="connsiteY275" fmla="*/ 2871162 h 3682908"/>
                <a:gd name="connsiteX276" fmla="*/ 3489737 w 3862373"/>
                <a:gd name="connsiteY276" fmla="*/ 2910249 h 3682908"/>
                <a:gd name="connsiteX277" fmla="*/ 3450649 w 3862373"/>
                <a:gd name="connsiteY277" fmla="*/ 2871162 h 3682908"/>
                <a:gd name="connsiteX278" fmla="*/ 3489737 w 3862373"/>
                <a:gd name="connsiteY278" fmla="*/ 2832075 h 3682908"/>
                <a:gd name="connsiteX279" fmla="*/ 3300457 w 3862373"/>
                <a:gd name="connsiteY279" fmla="*/ 2832075 h 3682908"/>
                <a:gd name="connsiteX280" fmla="*/ 3339544 w 3862373"/>
                <a:gd name="connsiteY280" fmla="*/ 2871162 h 3682908"/>
                <a:gd name="connsiteX281" fmla="*/ 3300457 w 3862373"/>
                <a:gd name="connsiteY281" fmla="*/ 2910249 h 3682908"/>
                <a:gd name="connsiteX282" fmla="*/ 3261369 w 3862373"/>
                <a:gd name="connsiteY282" fmla="*/ 2871162 h 3682908"/>
                <a:gd name="connsiteX283" fmla="*/ 3300457 w 3862373"/>
                <a:gd name="connsiteY283" fmla="*/ 2832075 h 3682908"/>
                <a:gd name="connsiteX284" fmla="*/ 3205817 w 3862373"/>
                <a:gd name="connsiteY284" fmla="*/ 2832075 h 3682908"/>
                <a:gd name="connsiteX285" fmla="*/ 3244904 w 3862373"/>
                <a:gd name="connsiteY285" fmla="*/ 2871162 h 3682908"/>
                <a:gd name="connsiteX286" fmla="*/ 3205817 w 3862373"/>
                <a:gd name="connsiteY286" fmla="*/ 2910249 h 3682908"/>
                <a:gd name="connsiteX287" fmla="*/ 3166729 w 3862373"/>
                <a:gd name="connsiteY287" fmla="*/ 2871162 h 3682908"/>
                <a:gd name="connsiteX288" fmla="*/ 3205817 w 3862373"/>
                <a:gd name="connsiteY288" fmla="*/ 2832075 h 3682908"/>
                <a:gd name="connsiteX289" fmla="*/ 3111177 w 3862373"/>
                <a:gd name="connsiteY289" fmla="*/ 2832075 h 3682908"/>
                <a:gd name="connsiteX290" fmla="*/ 3150264 w 3862373"/>
                <a:gd name="connsiteY290" fmla="*/ 2871162 h 3682908"/>
                <a:gd name="connsiteX291" fmla="*/ 3111177 w 3862373"/>
                <a:gd name="connsiteY291" fmla="*/ 2910249 h 3682908"/>
                <a:gd name="connsiteX292" fmla="*/ 3072089 w 3862373"/>
                <a:gd name="connsiteY292" fmla="*/ 2871162 h 3682908"/>
                <a:gd name="connsiteX293" fmla="*/ 3111177 w 3862373"/>
                <a:gd name="connsiteY293" fmla="*/ 2832075 h 3682908"/>
                <a:gd name="connsiteX294" fmla="*/ 3018902 w 3862373"/>
                <a:gd name="connsiteY294" fmla="*/ 2832075 h 3682908"/>
                <a:gd name="connsiteX295" fmla="*/ 3057989 w 3862373"/>
                <a:gd name="connsiteY295" fmla="*/ 2871162 h 3682908"/>
                <a:gd name="connsiteX296" fmla="*/ 3018902 w 3862373"/>
                <a:gd name="connsiteY296" fmla="*/ 2910249 h 3682908"/>
                <a:gd name="connsiteX297" fmla="*/ 2979815 w 3862373"/>
                <a:gd name="connsiteY297" fmla="*/ 2871162 h 3682908"/>
                <a:gd name="connsiteX298" fmla="*/ 3018902 w 3862373"/>
                <a:gd name="connsiteY298" fmla="*/ 2832075 h 3682908"/>
                <a:gd name="connsiteX299" fmla="*/ 2924263 w 3862373"/>
                <a:gd name="connsiteY299" fmla="*/ 2832075 h 3682908"/>
                <a:gd name="connsiteX300" fmla="*/ 2963349 w 3862373"/>
                <a:gd name="connsiteY300" fmla="*/ 2871162 h 3682908"/>
                <a:gd name="connsiteX301" fmla="*/ 2924263 w 3862373"/>
                <a:gd name="connsiteY301" fmla="*/ 2910249 h 3682908"/>
                <a:gd name="connsiteX302" fmla="*/ 2885175 w 3862373"/>
                <a:gd name="connsiteY302" fmla="*/ 2871162 h 3682908"/>
                <a:gd name="connsiteX303" fmla="*/ 2924263 w 3862373"/>
                <a:gd name="connsiteY303" fmla="*/ 2832075 h 3682908"/>
                <a:gd name="connsiteX304" fmla="*/ 2831988 w 3862373"/>
                <a:gd name="connsiteY304" fmla="*/ 2832075 h 3682908"/>
                <a:gd name="connsiteX305" fmla="*/ 2871075 w 3862373"/>
                <a:gd name="connsiteY305" fmla="*/ 2871162 h 3682908"/>
                <a:gd name="connsiteX306" fmla="*/ 2831988 w 3862373"/>
                <a:gd name="connsiteY306" fmla="*/ 2910249 h 3682908"/>
                <a:gd name="connsiteX307" fmla="*/ 2792901 w 3862373"/>
                <a:gd name="connsiteY307" fmla="*/ 2871162 h 3682908"/>
                <a:gd name="connsiteX308" fmla="*/ 2831988 w 3862373"/>
                <a:gd name="connsiteY308" fmla="*/ 2832075 h 3682908"/>
                <a:gd name="connsiteX309" fmla="*/ 1703409 w 3862373"/>
                <a:gd name="connsiteY309" fmla="*/ 2832075 h 3682908"/>
                <a:gd name="connsiteX310" fmla="*/ 1742495 w 3862373"/>
                <a:gd name="connsiteY310" fmla="*/ 2871162 h 3682908"/>
                <a:gd name="connsiteX311" fmla="*/ 1703409 w 3862373"/>
                <a:gd name="connsiteY311" fmla="*/ 2910249 h 3682908"/>
                <a:gd name="connsiteX312" fmla="*/ 1664321 w 3862373"/>
                <a:gd name="connsiteY312" fmla="*/ 2871162 h 3682908"/>
                <a:gd name="connsiteX313" fmla="*/ 1703409 w 3862373"/>
                <a:gd name="connsiteY313" fmla="*/ 2832075 h 3682908"/>
                <a:gd name="connsiteX314" fmla="*/ 1611133 w 3862373"/>
                <a:gd name="connsiteY314" fmla="*/ 2832075 h 3682908"/>
                <a:gd name="connsiteX315" fmla="*/ 1650221 w 3862373"/>
                <a:gd name="connsiteY315" fmla="*/ 2871162 h 3682908"/>
                <a:gd name="connsiteX316" fmla="*/ 1611133 w 3862373"/>
                <a:gd name="connsiteY316" fmla="*/ 2910249 h 3682908"/>
                <a:gd name="connsiteX317" fmla="*/ 1572054 w 3862373"/>
                <a:gd name="connsiteY317" fmla="*/ 2871162 h 3682908"/>
                <a:gd name="connsiteX318" fmla="*/ 1611133 w 3862373"/>
                <a:gd name="connsiteY318" fmla="*/ 2832075 h 3682908"/>
                <a:gd name="connsiteX319" fmla="*/ 1516501 w 3862373"/>
                <a:gd name="connsiteY319" fmla="*/ 2832075 h 3682908"/>
                <a:gd name="connsiteX320" fmla="*/ 1555588 w 3862373"/>
                <a:gd name="connsiteY320" fmla="*/ 2871162 h 3682908"/>
                <a:gd name="connsiteX321" fmla="*/ 1516501 w 3862373"/>
                <a:gd name="connsiteY321" fmla="*/ 2910249 h 3682908"/>
                <a:gd name="connsiteX322" fmla="*/ 1477413 w 3862373"/>
                <a:gd name="connsiteY322" fmla="*/ 2871162 h 3682908"/>
                <a:gd name="connsiteX323" fmla="*/ 1516501 w 3862373"/>
                <a:gd name="connsiteY323" fmla="*/ 2832075 h 3682908"/>
                <a:gd name="connsiteX324" fmla="*/ 1419496 w 3862373"/>
                <a:gd name="connsiteY324" fmla="*/ 2832075 h 3682908"/>
                <a:gd name="connsiteX325" fmla="*/ 1458583 w 3862373"/>
                <a:gd name="connsiteY325" fmla="*/ 2871162 h 3682908"/>
                <a:gd name="connsiteX326" fmla="*/ 1419496 w 3862373"/>
                <a:gd name="connsiteY326" fmla="*/ 2910249 h 3682908"/>
                <a:gd name="connsiteX327" fmla="*/ 1380408 w 3862373"/>
                <a:gd name="connsiteY327" fmla="*/ 2871162 h 3682908"/>
                <a:gd name="connsiteX328" fmla="*/ 1419496 w 3862373"/>
                <a:gd name="connsiteY328" fmla="*/ 2832075 h 3682908"/>
                <a:gd name="connsiteX329" fmla="*/ 1329587 w 3862373"/>
                <a:gd name="connsiteY329" fmla="*/ 2832075 h 3682908"/>
                <a:gd name="connsiteX330" fmla="*/ 1368674 w 3862373"/>
                <a:gd name="connsiteY330" fmla="*/ 2871162 h 3682908"/>
                <a:gd name="connsiteX331" fmla="*/ 1329587 w 3862373"/>
                <a:gd name="connsiteY331" fmla="*/ 2910249 h 3682908"/>
                <a:gd name="connsiteX332" fmla="*/ 1290500 w 3862373"/>
                <a:gd name="connsiteY332" fmla="*/ 2871162 h 3682908"/>
                <a:gd name="connsiteX333" fmla="*/ 1329587 w 3862373"/>
                <a:gd name="connsiteY333" fmla="*/ 2832075 h 3682908"/>
                <a:gd name="connsiteX334" fmla="*/ 1232583 w 3862373"/>
                <a:gd name="connsiteY334" fmla="*/ 2832075 h 3682908"/>
                <a:gd name="connsiteX335" fmla="*/ 1271669 w 3862373"/>
                <a:gd name="connsiteY335" fmla="*/ 2871162 h 3682908"/>
                <a:gd name="connsiteX336" fmla="*/ 1232583 w 3862373"/>
                <a:gd name="connsiteY336" fmla="*/ 2910249 h 3682908"/>
                <a:gd name="connsiteX337" fmla="*/ 1193496 w 3862373"/>
                <a:gd name="connsiteY337" fmla="*/ 2871162 h 3682908"/>
                <a:gd name="connsiteX338" fmla="*/ 1232583 w 3862373"/>
                <a:gd name="connsiteY338" fmla="*/ 2832075 h 3682908"/>
                <a:gd name="connsiteX339" fmla="*/ 3489737 w 3862373"/>
                <a:gd name="connsiteY339" fmla="*/ 2742165 h 3682908"/>
                <a:gd name="connsiteX340" fmla="*/ 3528823 w 3862373"/>
                <a:gd name="connsiteY340" fmla="*/ 2781252 h 3682908"/>
                <a:gd name="connsiteX341" fmla="*/ 3489737 w 3862373"/>
                <a:gd name="connsiteY341" fmla="*/ 2820339 h 3682908"/>
                <a:gd name="connsiteX342" fmla="*/ 3450649 w 3862373"/>
                <a:gd name="connsiteY342" fmla="*/ 2781252 h 3682908"/>
                <a:gd name="connsiteX343" fmla="*/ 3489737 w 3862373"/>
                <a:gd name="connsiteY343" fmla="*/ 2742165 h 3682908"/>
                <a:gd name="connsiteX344" fmla="*/ 3300457 w 3862373"/>
                <a:gd name="connsiteY344" fmla="*/ 2664088 h 3682908"/>
                <a:gd name="connsiteX345" fmla="*/ 3339544 w 3862373"/>
                <a:gd name="connsiteY345" fmla="*/ 2703175 h 3682908"/>
                <a:gd name="connsiteX346" fmla="*/ 3315671 w 3862373"/>
                <a:gd name="connsiteY346" fmla="*/ 2739190 h 3682908"/>
                <a:gd name="connsiteX347" fmla="*/ 3300696 w 3862373"/>
                <a:gd name="connsiteY347" fmla="*/ 2742214 h 3682908"/>
                <a:gd name="connsiteX348" fmla="*/ 3315671 w 3862373"/>
                <a:gd name="connsiteY348" fmla="*/ 2745237 h 3682908"/>
                <a:gd name="connsiteX349" fmla="*/ 3339544 w 3862373"/>
                <a:gd name="connsiteY349" fmla="*/ 2781252 h 3682908"/>
                <a:gd name="connsiteX350" fmla="*/ 3300457 w 3862373"/>
                <a:gd name="connsiteY350" fmla="*/ 2820339 h 3682908"/>
                <a:gd name="connsiteX351" fmla="*/ 3261369 w 3862373"/>
                <a:gd name="connsiteY351" fmla="*/ 2781252 h 3682908"/>
                <a:gd name="connsiteX352" fmla="*/ 3285242 w 3862373"/>
                <a:gd name="connsiteY352" fmla="*/ 2745237 h 3682908"/>
                <a:gd name="connsiteX353" fmla="*/ 3300217 w 3862373"/>
                <a:gd name="connsiteY353" fmla="*/ 2742214 h 3682908"/>
                <a:gd name="connsiteX354" fmla="*/ 3285242 w 3862373"/>
                <a:gd name="connsiteY354" fmla="*/ 2739190 h 3682908"/>
                <a:gd name="connsiteX355" fmla="*/ 3261369 w 3862373"/>
                <a:gd name="connsiteY355" fmla="*/ 2703175 h 3682908"/>
                <a:gd name="connsiteX356" fmla="*/ 3300457 w 3862373"/>
                <a:gd name="connsiteY356" fmla="*/ 2664088 h 3682908"/>
                <a:gd name="connsiteX357" fmla="*/ 3111177 w 3862373"/>
                <a:gd name="connsiteY357" fmla="*/ 2664088 h 3682908"/>
                <a:gd name="connsiteX358" fmla="*/ 3150264 w 3862373"/>
                <a:gd name="connsiteY358" fmla="*/ 2703175 h 3682908"/>
                <a:gd name="connsiteX359" fmla="*/ 3126391 w 3862373"/>
                <a:gd name="connsiteY359" fmla="*/ 2739190 h 3682908"/>
                <a:gd name="connsiteX360" fmla="*/ 3111417 w 3862373"/>
                <a:gd name="connsiteY360" fmla="*/ 2742214 h 3682908"/>
                <a:gd name="connsiteX361" fmla="*/ 3126391 w 3862373"/>
                <a:gd name="connsiteY361" fmla="*/ 2745237 h 3682908"/>
                <a:gd name="connsiteX362" fmla="*/ 3150264 w 3862373"/>
                <a:gd name="connsiteY362" fmla="*/ 2781252 h 3682908"/>
                <a:gd name="connsiteX363" fmla="*/ 3111177 w 3862373"/>
                <a:gd name="connsiteY363" fmla="*/ 2820339 h 3682908"/>
                <a:gd name="connsiteX364" fmla="*/ 3072089 w 3862373"/>
                <a:gd name="connsiteY364" fmla="*/ 2781252 h 3682908"/>
                <a:gd name="connsiteX365" fmla="*/ 3095962 w 3862373"/>
                <a:gd name="connsiteY365" fmla="*/ 2745237 h 3682908"/>
                <a:gd name="connsiteX366" fmla="*/ 3110937 w 3862373"/>
                <a:gd name="connsiteY366" fmla="*/ 2742214 h 3682908"/>
                <a:gd name="connsiteX367" fmla="*/ 3095962 w 3862373"/>
                <a:gd name="connsiteY367" fmla="*/ 2739190 h 3682908"/>
                <a:gd name="connsiteX368" fmla="*/ 3072089 w 3862373"/>
                <a:gd name="connsiteY368" fmla="*/ 2703175 h 3682908"/>
                <a:gd name="connsiteX369" fmla="*/ 3111177 w 3862373"/>
                <a:gd name="connsiteY369" fmla="*/ 2664088 h 3682908"/>
                <a:gd name="connsiteX370" fmla="*/ 3018902 w 3862373"/>
                <a:gd name="connsiteY370" fmla="*/ 2664088 h 3682908"/>
                <a:gd name="connsiteX371" fmla="*/ 3057989 w 3862373"/>
                <a:gd name="connsiteY371" fmla="*/ 2703175 h 3682908"/>
                <a:gd name="connsiteX372" fmla="*/ 3034117 w 3862373"/>
                <a:gd name="connsiteY372" fmla="*/ 2739190 h 3682908"/>
                <a:gd name="connsiteX373" fmla="*/ 3019142 w 3862373"/>
                <a:gd name="connsiteY373" fmla="*/ 2742214 h 3682908"/>
                <a:gd name="connsiteX374" fmla="*/ 3034117 w 3862373"/>
                <a:gd name="connsiteY374" fmla="*/ 2745237 h 3682908"/>
                <a:gd name="connsiteX375" fmla="*/ 3057989 w 3862373"/>
                <a:gd name="connsiteY375" fmla="*/ 2781252 h 3682908"/>
                <a:gd name="connsiteX376" fmla="*/ 3018902 w 3862373"/>
                <a:gd name="connsiteY376" fmla="*/ 2820339 h 3682908"/>
                <a:gd name="connsiteX377" fmla="*/ 2979815 w 3862373"/>
                <a:gd name="connsiteY377" fmla="*/ 2781252 h 3682908"/>
                <a:gd name="connsiteX378" fmla="*/ 3003687 w 3862373"/>
                <a:gd name="connsiteY378" fmla="*/ 2745237 h 3682908"/>
                <a:gd name="connsiteX379" fmla="*/ 3018663 w 3862373"/>
                <a:gd name="connsiteY379" fmla="*/ 2742214 h 3682908"/>
                <a:gd name="connsiteX380" fmla="*/ 3003687 w 3862373"/>
                <a:gd name="connsiteY380" fmla="*/ 2739190 h 3682908"/>
                <a:gd name="connsiteX381" fmla="*/ 2979815 w 3862373"/>
                <a:gd name="connsiteY381" fmla="*/ 2703175 h 3682908"/>
                <a:gd name="connsiteX382" fmla="*/ 3018902 w 3862373"/>
                <a:gd name="connsiteY382" fmla="*/ 2664088 h 3682908"/>
                <a:gd name="connsiteX383" fmla="*/ 2831988 w 3862373"/>
                <a:gd name="connsiteY383" fmla="*/ 2664088 h 3682908"/>
                <a:gd name="connsiteX384" fmla="*/ 2871075 w 3862373"/>
                <a:gd name="connsiteY384" fmla="*/ 2703175 h 3682908"/>
                <a:gd name="connsiteX385" fmla="*/ 2847202 w 3862373"/>
                <a:gd name="connsiteY385" fmla="*/ 2739190 h 3682908"/>
                <a:gd name="connsiteX386" fmla="*/ 2832228 w 3862373"/>
                <a:gd name="connsiteY386" fmla="*/ 2742214 h 3682908"/>
                <a:gd name="connsiteX387" fmla="*/ 2847202 w 3862373"/>
                <a:gd name="connsiteY387" fmla="*/ 2745237 h 3682908"/>
                <a:gd name="connsiteX388" fmla="*/ 2871075 w 3862373"/>
                <a:gd name="connsiteY388" fmla="*/ 2781252 h 3682908"/>
                <a:gd name="connsiteX389" fmla="*/ 2831988 w 3862373"/>
                <a:gd name="connsiteY389" fmla="*/ 2820339 h 3682908"/>
                <a:gd name="connsiteX390" fmla="*/ 2792901 w 3862373"/>
                <a:gd name="connsiteY390" fmla="*/ 2781252 h 3682908"/>
                <a:gd name="connsiteX391" fmla="*/ 2816773 w 3862373"/>
                <a:gd name="connsiteY391" fmla="*/ 2745237 h 3682908"/>
                <a:gd name="connsiteX392" fmla="*/ 2831748 w 3862373"/>
                <a:gd name="connsiteY392" fmla="*/ 2742214 h 3682908"/>
                <a:gd name="connsiteX393" fmla="*/ 2816773 w 3862373"/>
                <a:gd name="connsiteY393" fmla="*/ 2739190 h 3682908"/>
                <a:gd name="connsiteX394" fmla="*/ 2792901 w 3862373"/>
                <a:gd name="connsiteY394" fmla="*/ 2703175 h 3682908"/>
                <a:gd name="connsiteX395" fmla="*/ 2831988 w 3862373"/>
                <a:gd name="connsiteY395" fmla="*/ 2664088 h 3682908"/>
                <a:gd name="connsiteX396" fmla="*/ 1798047 w 3862373"/>
                <a:gd name="connsiteY396" fmla="*/ 2664088 h 3682908"/>
                <a:gd name="connsiteX397" fmla="*/ 1837135 w 3862373"/>
                <a:gd name="connsiteY397" fmla="*/ 2703175 h 3682908"/>
                <a:gd name="connsiteX398" fmla="*/ 1798047 w 3862373"/>
                <a:gd name="connsiteY398" fmla="*/ 2742262 h 3682908"/>
                <a:gd name="connsiteX399" fmla="*/ 1758959 w 3862373"/>
                <a:gd name="connsiteY399" fmla="*/ 2703175 h 3682908"/>
                <a:gd name="connsiteX400" fmla="*/ 1798047 w 3862373"/>
                <a:gd name="connsiteY400" fmla="*/ 2664088 h 3682908"/>
                <a:gd name="connsiteX401" fmla="*/ 1611133 w 3862373"/>
                <a:gd name="connsiteY401" fmla="*/ 2664088 h 3682908"/>
                <a:gd name="connsiteX402" fmla="*/ 1650221 w 3862373"/>
                <a:gd name="connsiteY402" fmla="*/ 2703175 h 3682908"/>
                <a:gd name="connsiteX403" fmla="*/ 1626349 w 3862373"/>
                <a:gd name="connsiteY403" fmla="*/ 2739190 h 3682908"/>
                <a:gd name="connsiteX404" fmla="*/ 1611371 w 3862373"/>
                <a:gd name="connsiteY404" fmla="*/ 2742214 h 3682908"/>
                <a:gd name="connsiteX405" fmla="*/ 1626347 w 3862373"/>
                <a:gd name="connsiteY405" fmla="*/ 2745237 h 3682908"/>
                <a:gd name="connsiteX406" fmla="*/ 1650221 w 3862373"/>
                <a:gd name="connsiteY406" fmla="*/ 2781252 h 3682908"/>
                <a:gd name="connsiteX407" fmla="*/ 1611133 w 3862373"/>
                <a:gd name="connsiteY407" fmla="*/ 2820339 h 3682908"/>
                <a:gd name="connsiteX408" fmla="*/ 1572057 w 3862373"/>
                <a:gd name="connsiteY408" fmla="*/ 2781252 h 3682908"/>
                <a:gd name="connsiteX409" fmla="*/ 1595929 w 3862373"/>
                <a:gd name="connsiteY409" fmla="*/ 2745237 h 3682908"/>
                <a:gd name="connsiteX410" fmla="*/ 1610892 w 3862373"/>
                <a:gd name="connsiteY410" fmla="*/ 2742214 h 3682908"/>
                <a:gd name="connsiteX411" fmla="*/ 1595930 w 3862373"/>
                <a:gd name="connsiteY411" fmla="*/ 2739190 h 3682908"/>
                <a:gd name="connsiteX412" fmla="*/ 1572058 w 3862373"/>
                <a:gd name="connsiteY412" fmla="*/ 2703175 h 3682908"/>
                <a:gd name="connsiteX413" fmla="*/ 1611133 w 3862373"/>
                <a:gd name="connsiteY413" fmla="*/ 2664088 h 3682908"/>
                <a:gd name="connsiteX414" fmla="*/ 1516504 w 3862373"/>
                <a:gd name="connsiteY414" fmla="*/ 2664088 h 3682908"/>
                <a:gd name="connsiteX415" fmla="*/ 1555592 w 3862373"/>
                <a:gd name="connsiteY415" fmla="*/ 2703175 h 3682908"/>
                <a:gd name="connsiteX416" fmla="*/ 1531719 w 3862373"/>
                <a:gd name="connsiteY416" fmla="*/ 2739190 h 3682908"/>
                <a:gd name="connsiteX417" fmla="*/ 1516743 w 3862373"/>
                <a:gd name="connsiteY417" fmla="*/ 2742214 h 3682908"/>
                <a:gd name="connsiteX418" fmla="*/ 1531717 w 3862373"/>
                <a:gd name="connsiteY418" fmla="*/ 2745237 h 3682908"/>
                <a:gd name="connsiteX419" fmla="*/ 1555589 w 3862373"/>
                <a:gd name="connsiteY419" fmla="*/ 2781252 h 3682908"/>
                <a:gd name="connsiteX420" fmla="*/ 1516503 w 3862373"/>
                <a:gd name="connsiteY420" fmla="*/ 2820339 h 3682908"/>
                <a:gd name="connsiteX421" fmla="*/ 1477414 w 3862373"/>
                <a:gd name="connsiteY421" fmla="*/ 2781252 h 3682908"/>
                <a:gd name="connsiteX422" fmla="*/ 1501288 w 3862373"/>
                <a:gd name="connsiteY422" fmla="*/ 2745237 h 3682908"/>
                <a:gd name="connsiteX423" fmla="*/ 1516264 w 3862373"/>
                <a:gd name="connsiteY423" fmla="*/ 2742214 h 3682908"/>
                <a:gd name="connsiteX424" fmla="*/ 1501289 w 3862373"/>
                <a:gd name="connsiteY424" fmla="*/ 2739190 h 3682908"/>
                <a:gd name="connsiteX425" fmla="*/ 1477416 w 3862373"/>
                <a:gd name="connsiteY425" fmla="*/ 2703175 h 3682908"/>
                <a:gd name="connsiteX426" fmla="*/ 1516504 w 3862373"/>
                <a:gd name="connsiteY426" fmla="*/ 2664088 h 3682908"/>
                <a:gd name="connsiteX427" fmla="*/ 1329588 w 3862373"/>
                <a:gd name="connsiteY427" fmla="*/ 2664088 h 3682908"/>
                <a:gd name="connsiteX428" fmla="*/ 1368676 w 3862373"/>
                <a:gd name="connsiteY428" fmla="*/ 2703175 h 3682908"/>
                <a:gd name="connsiteX429" fmla="*/ 1344802 w 3862373"/>
                <a:gd name="connsiteY429" fmla="*/ 2739190 h 3682908"/>
                <a:gd name="connsiteX430" fmla="*/ 1329828 w 3862373"/>
                <a:gd name="connsiteY430" fmla="*/ 2742214 h 3682908"/>
                <a:gd name="connsiteX431" fmla="*/ 1344802 w 3862373"/>
                <a:gd name="connsiteY431" fmla="*/ 2745237 h 3682908"/>
                <a:gd name="connsiteX432" fmla="*/ 1368676 w 3862373"/>
                <a:gd name="connsiteY432" fmla="*/ 2781252 h 3682908"/>
                <a:gd name="connsiteX433" fmla="*/ 1329588 w 3862373"/>
                <a:gd name="connsiteY433" fmla="*/ 2820339 h 3682908"/>
                <a:gd name="connsiteX434" fmla="*/ 1290502 w 3862373"/>
                <a:gd name="connsiteY434" fmla="*/ 2781252 h 3682908"/>
                <a:gd name="connsiteX435" fmla="*/ 1314375 w 3862373"/>
                <a:gd name="connsiteY435" fmla="*/ 2745237 h 3682908"/>
                <a:gd name="connsiteX436" fmla="*/ 1329349 w 3862373"/>
                <a:gd name="connsiteY436" fmla="*/ 2742214 h 3682908"/>
                <a:gd name="connsiteX437" fmla="*/ 1314375 w 3862373"/>
                <a:gd name="connsiteY437" fmla="*/ 2739190 h 3682908"/>
                <a:gd name="connsiteX438" fmla="*/ 1290503 w 3862373"/>
                <a:gd name="connsiteY438" fmla="*/ 2703175 h 3682908"/>
                <a:gd name="connsiteX439" fmla="*/ 1329588 w 3862373"/>
                <a:gd name="connsiteY439" fmla="*/ 2664088 h 3682908"/>
                <a:gd name="connsiteX440" fmla="*/ 1142676 w 3862373"/>
                <a:gd name="connsiteY440" fmla="*/ 2664088 h 3682908"/>
                <a:gd name="connsiteX441" fmla="*/ 1181763 w 3862373"/>
                <a:gd name="connsiteY441" fmla="*/ 2703175 h 3682908"/>
                <a:gd name="connsiteX442" fmla="*/ 1157890 w 3862373"/>
                <a:gd name="connsiteY442" fmla="*/ 2739190 h 3682908"/>
                <a:gd name="connsiteX443" fmla="*/ 1142916 w 3862373"/>
                <a:gd name="connsiteY443" fmla="*/ 2742214 h 3682908"/>
                <a:gd name="connsiteX444" fmla="*/ 1157891 w 3862373"/>
                <a:gd name="connsiteY444" fmla="*/ 2745237 h 3682908"/>
                <a:gd name="connsiteX445" fmla="*/ 1181764 w 3862373"/>
                <a:gd name="connsiteY445" fmla="*/ 2781252 h 3682908"/>
                <a:gd name="connsiteX446" fmla="*/ 1142676 w 3862373"/>
                <a:gd name="connsiteY446" fmla="*/ 2820339 h 3682908"/>
                <a:gd name="connsiteX447" fmla="*/ 1103587 w 3862373"/>
                <a:gd name="connsiteY447" fmla="*/ 2781252 h 3682908"/>
                <a:gd name="connsiteX448" fmla="*/ 1127461 w 3862373"/>
                <a:gd name="connsiteY448" fmla="*/ 2745237 h 3682908"/>
                <a:gd name="connsiteX449" fmla="*/ 1142436 w 3862373"/>
                <a:gd name="connsiteY449" fmla="*/ 2742214 h 3682908"/>
                <a:gd name="connsiteX450" fmla="*/ 1127460 w 3862373"/>
                <a:gd name="connsiteY450" fmla="*/ 2739190 h 3682908"/>
                <a:gd name="connsiteX451" fmla="*/ 1103585 w 3862373"/>
                <a:gd name="connsiteY451" fmla="*/ 2703175 h 3682908"/>
                <a:gd name="connsiteX452" fmla="*/ 1142676 w 3862373"/>
                <a:gd name="connsiteY452" fmla="*/ 2664088 h 3682908"/>
                <a:gd name="connsiteX453" fmla="*/ 3205817 w 3862373"/>
                <a:gd name="connsiteY453" fmla="*/ 2664086 h 3682908"/>
                <a:gd name="connsiteX454" fmla="*/ 3244904 w 3862373"/>
                <a:gd name="connsiteY454" fmla="*/ 2703174 h 3682908"/>
                <a:gd name="connsiteX455" fmla="*/ 3221031 w 3862373"/>
                <a:gd name="connsiteY455" fmla="*/ 2739189 h 3682908"/>
                <a:gd name="connsiteX456" fmla="*/ 3206053 w 3862373"/>
                <a:gd name="connsiteY456" fmla="*/ 2742213 h 3682908"/>
                <a:gd name="connsiteX457" fmla="*/ 3221031 w 3862373"/>
                <a:gd name="connsiteY457" fmla="*/ 2745237 h 3682908"/>
                <a:gd name="connsiteX458" fmla="*/ 3244904 w 3862373"/>
                <a:gd name="connsiteY458" fmla="*/ 2781252 h 3682908"/>
                <a:gd name="connsiteX459" fmla="*/ 3205817 w 3862373"/>
                <a:gd name="connsiteY459" fmla="*/ 2820339 h 3682908"/>
                <a:gd name="connsiteX460" fmla="*/ 3166729 w 3862373"/>
                <a:gd name="connsiteY460" fmla="*/ 2781252 h 3682908"/>
                <a:gd name="connsiteX461" fmla="*/ 3190602 w 3862373"/>
                <a:gd name="connsiteY461" fmla="*/ 2745237 h 3682908"/>
                <a:gd name="connsiteX462" fmla="*/ 3205580 w 3862373"/>
                <a:gd name="connsiteY462" fmla="*/ 2742213 h 3682908"/>
                <a:gd name="connsiteX463" fmla="*/ 3190602 w 3862373"/>
                <a:gd name="connsiteY463" fmla="*/ 2739189 h 3682908"/>
                <a:gd name="connsiteX464" fmla="*/ 3166729 w 3862373"/>
                <a:gd name="connsiteY464" fmla="*/ 2703174 h 3682908"/>
                <a:gd name="connsiteX465" fmla="*/ 3205817 w 3862373"/>
                <a:gd name="connsiteY465" fmla="*/ 2664086 h 3682908"/>
                <a:gd name="connsiteX466" fmla="*/ 2924263 w 3862373"/>
                <a:gd name="connsiteY466" fmla="*/ 2664086 h 3682908"/>
                <a:gd name="connsiteX467" fmla="*/ 2963349 w 3862373"/>
                <a:gd name="connsiteY467" fmla="*/ 2703174 h 3682908"/>
                <a:gd name="connsiteX468" fmla="*/ 2939477 w 3862373"/>
                <a:gd name="connsiteY468" fmla="*/ 2739189 h 3682908"/>
                <a:gd name="connsiteX469" fmla="*/ 2924499 w 3862373"/>
                <a:gd name="connsiteY469" fmla="*/ 2742213 h 3682908"/>
                <a:gd name="connsiteX470" fmla="*/ 2939477 w 3862373"/>
                <a:gd name="connsiteY470" fmla="*/ 2745237 h 3682908"/>
                <a:gd name="connsiteX471" fmla="*/ 2963349 w 3862373"/>
                <a:gd name="connsiteY471" fmla="*/ 2781252 h 3682908"/>
                <a:gd name="connsiteX472" fmla="*/ 2924263 w 3862373"/>
                <a:gd name="connsiteY472" fmla="*/ 2820339 h 3682908"/>
                <a:gd name="connsiteX473" fmla="*/ 2885175 w 3862373"/>
                <a:gd name="connsiteY473" fmla="*/ 2781252 h 3682908"/>
                <a:gd name="connsiteX474" fmla="*/ 2909048 w 3862373"/>
                <a:gd name="connsiteY474" fmla="*/ 2745237 h 3682908"/>
                <a:gd name="connsiteX475" fmla="*/ 2924026 w 3862373"/>
                <a:gd name="connsiteY475" fmla="*/ 2742213 h 3682908"/>
                <a:gd name="connsiteX476" fmla="*/ 2909048 w 3862373"/>
                <a:gd name="connsiteY476" fmla="*/ 2739189 h 3682908"/>
                <a:gd name="connsiteX477" fmla="*/ 2885175 w 3862373"/>
                <a:gd name="connsiteY477" fmla="*/ 2703174 h 3682908"/>
                <a:gd name="connsiteX478" fmla="*/ 2924263 w 3862373"/>
                <a:gd name="connsiteY478" fmla="*/ 2664086 h 3682908"/>
                <a:gd name="connsiteX479" fmla="*/ 1703410 w 3862373"/>
                <a:gd name="connsiteY479" fmla="*/ 2664086 h 3682908"/>
                <a:gd name="connsiteX480" fmla="*/ 1742497 w 3862373"/>
                <a:gd name="connsiteY480" fmla="*/ 2703174 h 3682908"/>
                <a:gd name="connsiteX481" fmla="*/ 1718624 w 3862373"/>
                <a:gd name="connsiteY481" fmla="*/ 2739189 h 3682908"/>
                <a:gd name="connsiteX482" fmla="*/ 1703646 w 3862373"/>
                <a:gd name="connsiteY482" fmla="*/ 2742213 h 3682908"/>
                <a:gd name="connsiteX483" fmla="*/ 1718624 w 3862373"/>
                <a:gd name="connsiteY483" fmla="*/ 2745237 h 3682908"/>
                <a:gd name="connsiteX484" fmla="*/ 1742495 w 3862373"/>
                <a:gd name="connsiteY484" fmla="*/ 2781252 h 3682908"/>
                <a:gd name="connsiteX485" fmla="*/ 1703409 w 3862373"/>
                <a:gd name="connsiteY485" fmla="*/ 2820339 h 3682908"/>
                <a:gd name="connsiteX486" fmla="*/ 1664323 w 3862373"/>
                <a:gd name="connsiteY486" fmla="*/ 2781252 h 3682908"/>
                <a:gd name="connsiteX487" fmla="*/ 1688193 w 3862373"/>
                <a:gd name="connsiteY487" fmla="*/ 2745237 h 3682908"/>
                <a:gd name="connsiteX488" fmla="*/ 1703173 w 3862373"/>
                <a:gd name="connsiteY488" fmla="*/ 2742213 h 3682908"/>
                <a:gd name="connsiteX489" fmla="*/ 1688194 w 3862373"/>
                <a:gd name="connsiteY489" fmla="*/ 2739189 h 3682908"/>
                <a:gd name="connsiteX490" fmla="*/ 1664323 w 3862373"/>
                <a:gd name="connsiteY490" fmla="*/ 2703174 h 3682908"/>
                <a:gd name="connsiteX491" fmla="*/ 1703410 w 3862373"/>
                <a:gd name="connsiteY491" fmla="*/ 2664086 h 3682908"/>
                <a:gd name="connsiteX492" fmla="*/ 1419499 w 3862373"/>
                <a:gd name="connsiteY492" fmla="*/ 2664086 h 3682908"/>
                <a:gd name="connsiteX493" fmla="*/ 1458586 w 3862373"/>
                <a:gd name="connsiteY493" fmla="*/ 2703174 h 3682908"/>
                <a:gd name="connsiteX494" fmla="*/ 1434713 w 3862373"/>
                <a:gd name="connsiteY494" fmla="*/ 2739189 h 3682908"/>
                <a:gd name="connsiteX495" fmla="*/ 1419735 w 3862373"/>
                <a:gd name="connsiteY495" fmla="*/ 2742214 h 3682908"/>
                <a:gd name="connsiteX496" fmla="*/ 1434712 w 3862373"/>
                <a:gd name="connsiteY496" fmla="*/ 2745237 h 3682908"/>
                <a:gd name="connsiteX497" fmla="*/ 1458584 w 3862373"/>
                <a:gd name="connsiteY497" fmla="*/ 2781252 h 3682908"/>
                <a:gd name="connsiteX498" fmla="*/ 1419497 w 3862373"/>
                <a:gd name="connsiteY498" fmla="*/ 2820339 h 3682908"/>
                <a:gd name="connsiteX499" fmla="*/ 1380409 w 3862373"/>
                <a:gd name="connsiteY499" fmla="*/ 2781252 h 3682908"/>
                <a:gd name="connsiteX500" fmla="*/ 1404282 w 3862373"/>
                <a:gd name="connsiteY500" fmla="*/ 2745237 h 3682908"/>
                <a:gd name="connsiteX501" fmla="*/ 1419262 w 3862373"/>
                <a:gd name="connsiteY501" fmla="*/ 2742213 h 3682908"/>
                <a:gd name="connsiteX502" fmla="*/ 1404283 w 3862373"/>
                <a:gd name="connsiteY502" fmla="*/ 2739189 h 3682908"/>
                <a:gd name="connsiteX503" fmla="*/ 1380411 w 3862373"/>
                <a:gd name="connsiteY503" fmla="*/ 2703174 h 3682908"/>
                <a:gd name="connsiteX504" fmla="*/ 1419499 w 3862373"/>
                <a:gd name="connsiteY504" fmla="*/ 2664086 h 3682908"/>
                <a:gd name="connsiteX505" fmla="*/ 1232585 w 3862373"/>
                <a:gd name="connsiteY505" fmla="*/ 2664086 h 3682908"/>
                <a:gd name="connsiteX506" fmla="*/ 1271670 w 3862373"/>
                <a:gd name="connsiteY506" fmla="*/ 2703174 h 3682908"/>
                <a:gd name="connsiteX507" fmla="*/ 1247799 w 3862373"/>
                <a:gd name="connsiteY507" fmla="*/ 2739189 h 3682908"/>
                <a:gd name="connsiteX508" fmla="*/ 1232822 w 3862373"/>
                <a:gd name="connsiteY508" fmla="*/ 2742213 h 3682908"/>
                <a:gd name="connsiteX509" fmla="*/ 1247798 w 3862373"/>
                <a:gd name="connsiteY509" fmla="*/ 2745237 h 3682908"/>
                <a:gd name="connsiteX510" fmla="*/ 1271670 w 3862373"/>
                <a:gd name="connsiteY510" fmla="*/ 2781252 h 3682908"/>
                <a:gd name="connsiteX511" fmla="*/ 1232585 w 3862373"/>
                <a:gd name="connsiteY511" fmla="*/ 2820339 h 3682908"/>
                <a:gd name="connsiteX512" fmla="*/ 1193499 w 3862373"/>
                <a:gd name="connsiteY512" fmla="*/ 2781252 h 3682908"/>
                <a:gd name="connsiteX513" fmla="*/ 1217369 w 3862373"/>
                <a:gd name="connsiteY513" fmla="*/ 2745237 h 3682908"/>
                <a:gd name="connsiteX514" fmla="*/ 1232349 w 3862373"/>
                <a:gd name="connsiteY514" fmla="*/ 2742213 h 3682908"/>
                <a:gd name="connsiteX515" fmla="*/ 1217369 w 3862373"/>
                <a:gd name="connsiteY515" fmla="*/ 2739189 h 3682908"/>
                <a:gd name="connsiteX516" fmla="*/ 1193499 w 3862373"/>
                <a:gd name="connsiteY516" fmla="*/ 2703174 h 3682908"/>
                <a:gd name="connsiteX517" fmla="*/ 1232585 w 3862373"/>
                <a:gd name="connsiteY517" fmla="*/ 2664086 h 3682908"/>
                <a:gd name="connsiteX518" fmla="*/ 1045666 w 3862373"/>
                <a:gd name="connsiteY518" fmla="*/ 2664086 h 3682908"/>
                <a:gd name="connsiteX519" fmla="*/ 1084754 w 3862373"/>
                <a:gd name="connsiteY519" fmla="*/ 2703174 h 3682908"/>
                <a:gd name="connsiteX520" fmla="*/ 1045666 w 3862373"/>
                <a:gd name="connsiteY520" fmla="*/ 2742261 h 3682908"/>
                <a:gd name="connsiteX521" fmla="*/ 1006580 w 3862373"/>
                <a:gd name="connsiteY521" fmla="*/ 2703174 h 3682908"/>
                <a:gd name="connsiteX522" fmla="*/ 1045666 w 3862373"/>
                <a:gd name="connsiteY522" fmla="*/ 2664086 h 3682908"/>
                <a:gd name="connsiteX523" fmla="*/ 3300455 w 3862373"/>
                <a:gd name="connsiteY523" fmla="*/ 2578910 h 3682908"/>
                <a:gd name="connsiteX524" fmla="*/ 3339543 w 3862373"/>
                <a:gd name="connsiteY524" fmla="*/ 2617997 h 3682908"/>
                <a:gd name="connsiteX525" fmla="*/ 3300455 w 3862373"/>
                <a:gd name="connsiteY525" fmla="*/ 2657085 h 3682908"/>
                <a:gd name="connsiteX526" fmla="*/ 3261368 w 3862373"/>
                <a:gd name="connsiteY526" fmla="*/ 2617997 h 3682908"/>
                <a:gd name="connsiteX527" fmla="*/ 3300455 w 3862373"/>
                <a:gd name="connsiteY527" fmla="*/ 2578910 h 3682908"/>
                <a:gd name="connsiteX528" fmla="*/ 3205815 w 3862373"/>
                <a:gd name="connsiteY528" fmla="*/ 2578910 h 3682908"/>
                <a:gd name="connsiteX529" fmla="*/ 3244903 w 3862373"/>
                <a:gd name="connsiteY529" fmla="*/ 2617997 h 3682908"/>
                <a:gd name="connsiteX530" fmla="*/ 3205815 w 3862373"/>
                <a:gd name="connsiteY530" fmla="*/ 2657085 h 3682908"/>
                <a:gd name="connsiteX531" fmla="*/ 3166728 w 3862373"/>
                <a:gd name="connsiteY531" fmla="*/ 2617997 h 3682908"/>
                <a:gd name="connsiteX532" fmla="*/ 3205815 w 3862373"/>
                <a:gd name="connsiteY532" fmla="*/ 2578910 h 3682908"/>
                <a:gd name="connsiteX533" fmla="*/ 3111175 w 3862373"/>
                <a:gd name="connsiteY533" fmla="*/ 2578910 h 3682908"/>
                <a:gd name="connsiteX534" fmla="*/ 3150262 w 3862373"/>
                <a:gd name="connsiteY534" fmla="*/ 2617997 h 3682908"/>
                <a:gd name="connsiteX535" fmla="*/ 3111175 w 3862373"/>
                <a:gd name="connsiteY535" fmla="*/ 2657085 h 3682908"/>
                <a:gd name="connsiteX536" fmla="*/ 3072088 w 3862373"/>
                <a:gd name="connsiteY536" fmla="*/ 2617997 h 3682908"/>
                <a:gd name="connsiteX537" fmla="*/ 3111175 w 3862373"/>
                <a:gd name="connsiteY537" fmla="*/ 2578910 h 3682908"/>
                <a:gd name="connsiteX538" fmla="*/ 3018901 w 3862373"/>
                <a:gd name="connsiteY538" fmla="*/ 2578910 h 3682908"/>
                <a:gd name="connsiteX539" fmla="*/ 3057988 w 3862373"/>
                <a:gd name="connsiteY539" fmla="*/ 2617997 h 3682908"/>
                <a:gd name="connsiteX540" fmla="*/ 3018901 w 3862373"/>
                <a:gd name="connsiteY540" fmla="*/ 2657085 h 3682908"/>
                <a:gd name="connsiteX541" fmla="*/ 2979813 w 3862373"/>
                <a:gd name="connsiteY541" fmla="*/ 2617997 h 3682908"/>
                <a:gd name="connsiteX542" fmla="*/ 3018901 w 3862373"/>
                <a:gd name="connsiteY542" fmla="*/ 2578910 h 3682908"/>
                <a:gd name="connsiteX543" fmla="*/ 2924262 w 3862373"/>
                <a:gd name="connsiteY543" fmla="*/ 2578910 h 3682908"/>
                <a:gd name="connsiteX544" fmla="*/ 2963349 w 3862373"/>
                <a:gd name="connsiteY544" fmla="*/ 2617997 h 3682908"/>
                <a:gd name="connsiteX545" fmla="*/ 2924262 w 3862373"/>
                <a:gd name="connsiteY545" fmla="*/ 2657085 h 3682908"/>
                <a:gd name="connsiteX546" fmla="*/ 2885175 w 3862373"/>
                <a:gd name="connsiteY546" fmla="*/ 2617997 h 3682908"/>
                <a:gd name="connsiteX547" fmla="*/ 2924262 w 3862373"/>
                <a:gd name="connsiteY547" fmla="*/ 2578910 h 3682908"/>
                <a:gd name="connsiteX548" fmla="*/ 2831987 w 3862373"/>
                <a:gd name="connsiteY548" fmla="*/ 2578910 h 3682908"/>
                <a:gd name="connsiteX549" fmla="*/ 2871074 w 3862373"/>
                <a:gd name="connsiteY549" fmla="*/ 2617997 h 3682908"/>
                <a:gd name="connsiteX550" fmla="*/ 2831987 w 3862373"/>
                <a:gd name="connsiteY550" fmla="*/ 2657085 h 3682908"/>
                <a:gd name="connsiteX551" fmla="*/ 2792900 w 3862373"/>
                <a:gd name="connsiteY551" fmla="*/ 2617997 h 3682908"/>
                <a:gd name="connsiteX552" fmla="*/ 2831987 w 3862373"/>
                <a:gd name="connsiteY552" fmla="*/ 2578910 h 3682908"/>
                <a:gd name="connsiteX553" fmla="*/ 1798047 w 3862373"/>
                <a:gd name="connsiteY553" fmla="*/ 2578910 h 3682908"/>
                <a:gd name="connsiteX554" fmla="*/ 1837133 w 3862373"/>
                <a:gd name="connsiteY554" fmla="*/ 2617997 h 3682908"/>
                <a:gd name="connsiteX555" fmla="*/ 1798047 w 3862373"/>
                <a:gd name="connsiteY555" fmla="*/ 2657085 h 3682908"/>
                <a:gd name="connsiteX556" fmla="*/ 1758959 w 3862373"/>
                <a:gd name="connsiteY556" fmla="*/ 2617997 h 3682908"/>
                <a:gd name="connsiteX557" fmla="*/ 1798047 w 3862373"/>
                <a:gd name="connsiteY557" fmla="*/ 2578910 h 3682908"/>
                <a:gd name="connsiteX558" fmla="*/ 1703409 w 3862373"/>
                <a:gd name="connsiteY558" fmla="*/ 2578910 h 3682908"/>
                <a:gd name="connsiteX559" fmla="*/ 1742497 w 3862373"/>
                <a:gd name="connsiteY559" fmla="*/ 2617997 h 3682908"/>
                <a:gd name="connsiteX560" fmla="*/ 1703409 w 3862373"/>
                <a:gd name="connsiteY560" fmla="*/ 2657085 h 3682908"/>
                <a:gd name="connsiteX561" fmla="*/ 1664323 w 3862373"/>
                <a:gd name="connsiteY561" fmla="*/ 2617997 h 3682908"/>
                <a:gd name="connsiteX562" fmla="*/ 1703409 w 3862373"/>
                <a:gd name="connsiteY562" fmla="*/ 2578910 h 3682908"/>
                <a:gd name="connsiteX563" fmla="*/ 1611131 w 3862373"/>
                <a:gd name="connsiteY563" fmla="*/ 2578910 h 3682908"/>
                <a:gd name="connsiteX564" fmla="*/ 1650221 w 3862373"/>
                <a:gd name="connsiteY564" fmla="*/ 2617997 h 3682908"/>
                <a:gd name="connsiteX565" fmla="*/ 1611131 w 3862373"/>
                <a:gd name="connsiteY565" fmla="*/ 2657085 h 3682908"/>
                <a:gd name="connsiteX566" fmla="*/ 1572058 w 3862373"/>
                <a:gd name="connsiteY566" fmla="*/ 2617997 h 3682908"/>
                <a:gd name="connsiteX567" fmla="*/ 1611131 w 3862373"/>
                <a:gd name="connsiteY567" fmla="*/ 2578910 h 3682908"/>
                <a:gd name="connsiteX568" fmla="*/ 1516504 w 3862373"/>
                <a:gd name="connsiteY568" fmla="*/ 2578910 h 3682908"/>
                <a:gd name="connsiteX569" fmla="*/ 1555592 w 3862373"/>
                <a:gd name="connsiteY569" fmla="*/ 2617997 h 3682908"/>
                <a:gd name="connsiteX570" fmla="*/ 1516504 w 3862373"/>
                <a:gd name="connsiteY570" fmla="*/ 2657085 h 3682908"/>
                <a:gd name="connsiteX571" fmla="*/ 1477417 w 3862373"/>
                <a:gd name="connsiteY571" fmla="*/ 2617997 h 3682908"/>
                <a:gd name="connsiteX572" fmla="*/ 1516504 w 3862373"/>
                <a:gd name="connsiteY572" fmla="*/ 2578910 h 3682908"/>
                <a:gd name="connsiteX573" fmla="*/ 1419499 w 3862373"/>
                <a:gd name="connsiteY573" fmla="*/ 2578910 h 3682908"/>
                <a:gd name="connsiteX574" fmla="*/ 1458586 w 3862373"/>
                <a:gd name="connsiteY574" fmla="*/ 2617997 h 3682908"/>
                <a:gd name="connsiteX575" fmla="*/ 1419499 w 3862373"/>
                <a:gd name="connsiteY575" fmla="*/ 2657085 h 3682908"/>
                <a:gd name="connsiteX576" fmla="*/ 1380410 w 3862373"/>
                <a:gd name="connsiteY576" fmla="*/ 2617997 h 3682908"/>
                <a:gd name="connsiteX577" fmla="*/ 1419499 w 3862373"/>
                <a:gd name="connsiteY577" fmla="*/ 2578910 h 3682908"/>
                <a:gd name="connsiteX578" fmla="*/ 1329590 w 3862373"/>
                <a:gd name="connsiteY578" fmla="*/ 2578910 h 3682908"/>
                <a:gd name="connsiteX579" fmla="*/ 1368677 w 3862373"/>
                <a:gd name="connsiteY579" fmla="*/ 2617997 h 3682908"/>
                <a:gd name="connsiteX580" fmla="*/ 1329590 w 3862373"/>
                <a:gd name="connsiteY580" fmla="*/ 2657085 h 3682908"/>
                <a:gd name="connsiteX581" fmla="*/ 1290504 w 3862373"/>
                <a:gd name="connsiteY581" fmla="*/ 2617997 h 3682908"/>
                <a:gd name="connsiteX582" fmla="*/ 1329590 w 3862373"/>
                <a:gd name="connsiteY582" fmla="*/ 2578910 h 3682908"/>
                <a:gd name="connsiteX583" fmla="*/ 1232588 w 3862373"/>
                <a:gd name="connsiteY583" fmla="*/ 2578910 h 3682908"/>
                <a:gd name="connsiteX584" fmla="*/ 1271672 w 3862373"/>
                <a:gd name="connsiteY584" fmla="*/ 2617997 h 3682908"/>
                <a:gd name="connsiteX585" fmla="*/ 1232588 w 3862373"/>
                <a:gd name="connsiteY585" fmla="*/ 2657085 h 3682908"/>
                <a:gd name="connsiteX586" fmla="*/ 1193502 w 3862373"/>
                <a:gd name="connsiteY586" fmla="*/ 2617997 h 3682908"/>
                <a:gd name="connsiteX587" fmla="*/ 1232588 w 3862373"/>
                <a:gd name="connsiteY587" fmla="*/ 2578910 h 3682908"/>
                <a:gd name="connsiteX588" fmla="*/ 1142677 w 3862373"/>
                <a:gd name="connsiteY588" fmla="*/ 2578910 h 3682908"/>
                <a:gd name="connsiteX589" fmla="*/ 1181764 w 3862373"/>
                <a:gd name="connsiteY589" fmla="*/ 2617997 h 3682908"/>
                <a:gd name="connsiteX590" fmla="*/ 1142677 w 3862373"/>
                <a:gd name="connsiteY590" fmla="*/ 2657085 h 3682908"/>
                <a:gd name="connsiteX591" fmla="*/ 1103588 w 3862373"/>
                <a:gd name="connsiteY591" fmla="*/ 2617997 h 3682908"/>
                <a:gd name="connsiteX592" fmla="*/ 1142677 w 3862373"/>
                <a:gd name="connsiteY592" fmla="*/ 2578910 h 3682908"/>
                <a:gd name="connsiteX593" fmla="*/ 1045667 w 3862373"/>
                <a:gd name="connsiteY593" fmla="*/ 2578910 h 3682908"/>
                <a:gd name="connsiteX594" fmla="*/ 1084755 w 3862373"/>
                <a:gd name="connsiteY594" fmla="*/ 2617997 h 3682908"/>
                <a:gd name="connsiteX595" fmla="*/ 1045667 w 3862373"/>
                <a:gd name="connsiteY595" fmla="*/ 2657085 h 3682908"/>
                <a:gd name="connsiteX596" fmla="*/ 1006581 w 3862373"/>
                <a:gd name="connsiteY596" fmla="*/ 2617997 h 3682908"/>
                <a:gd name="connsiteX597" fmla="*/ 1045667 w 3862373"/>
                <a:gd name="connsiteY597" fmla="*/ 2578910 h 3682908"/>
                <a:gd name="connsiteX598" fmla="*/ 3300455 w 3862373"/>
                <a:gd name="connsiteY598" fmla="*/ 2486637 h 3682908"/>
                <a:gd name="connsiteX599" fmla="*/ 3339543 w 3862373"/>
                <a:gd name="connsiteY599" fmla="*/ 2525724 h 3682908"/>
                <a:gd name="connsiteX600" fmla="*/ 3300455 w 3862373"/>
                <a:gd name="connsiteY600" fmla="*/ 2564811 h 3682908"/>
                <a:gd name="connsiteX601" fmla="*/ 3261368 w 3862373"/>
                <a:gd name="connsiteY601" fmla="*/ 2525724 h 3682908"/>
                <a:gd name="connsiteX602" fmla="*/ 3300455 w 3862373"/>
                <a:gd name="connsiteY602" fmla="*/ 2486637 h 3682908"/>
                <a:gd name="connsiteX603" fmla="*/ 3205815 w 3862373"/>
                <a:gd name="connsiteY603" fmla="*/ 2486637 h 3682908"/>
                <a:gd name="connsiteX604" fmla="*/ 3244903 w 3862373"/>
                <a:gd name="connsiteY604" fmla="*/ 2525724 h 3682908"/>
                <a:gd name="connsiteX605" fmla="*/ 3205815 w 3862373"/>
                <a:gd name="connsiteY605" fmla="*/ 2564811 h 3682908"/>
                <a:gd name="connsiteX606" fmla="*/ 3166728 w 3862373"/>
                <a:gd name="connsiteY606" fmla="*/ 2525724 h 3682908"/>
                <a:gd name="connsiteX607" fmla="*/ 3205815 w 3862373"/>
                <a:gd name="connsiteY607" fmla="*/ 2486637 h 3682908"/>
                <a:gd name="connsiteX608" fmla="*/ 3111175 w 3862373"/>
                <a:gd name="connsiteY608" fmla="*/ 2486637 h 3682908"/>
                <a:gd name="connsiteX609" fmla="*/ 3150262 w 3862373"/>
                <a:gd name="connsiteY609" fmla="*/ 2525724 h 3682908"/>
                <a:gd name="connsiteX610" fmla="*/ 3111175 w 3862373"/>
                <a:gd name="connsiteY610" fmla="*/ 2564811 h 3682908"/>
                <a:gd name="connsiteX611" fmla="*/ 3072088 w 3862373"/>
                <a:gd name="connsiteY611" fmla="*/ 2525724 h 3682908"/>
                <a:gd name="connsiteX612" fmla="*/ 3111175 w 3862373"/>
                <a:gd name="connsiteY612" fmla="*/ 2486637 h 3682908"/>
                <a:gd name="connsiteX613" fmla="*/ 3018901 w 3862373"/>
                <a:gd name="connsiteY613" fmla="*/ 2486637 h 3682908"/>
                <a:gd name="connsiteX614" fmla="*/ 3057988 w 3862373"/>
                <a:gd name="connsiteY614" fmla="*/ 2525724 h 3682908"/>
                <a:gd name="connsiteX615" fmla="*/ 3018901 w 3862373"/>
                <a:gd name="connsiteY615" fmla="*/ 2564811 h 3682908"/>
                <a:gd name="connsiteX616" fmla="*/ 2979813 w 3862373"/>
                <a:gd name="connsiteY616" fmla="*/ 2525724 h 3682908"/>
                <a:gd name="connsiteX617" fmla="*/ 3018901 w 3862373"/>
                <a:gd name="connsiteY617" fmla="*/ 2486637 h 3682908"/>
                <a:gd name="connsiteX618" fmla="*/ 2924262 w 3862373"/>
                <a:gd name="connsiteY618" fmla="*/ 2486637 h 3682908"/>
                <a:gd name="connsiteX619" fmla="*/ 2963349 w 3862373"/>
                <a:gd name="connsiteY619" fmla="*/ 2525724 h 3682908"/>
                <a:gd name="connsiteX620" fmla="*/ 2924262 w 3862373"/>
                <a:gd name="connsiteY620" fmla="*/ 2564811 h 3682908"/>
                <a:gd name="connsiteX621" fmla="*/ 2885175 w 3862373"/>
                <a:gd name="connsiteY621" fmla="*/ 2525724 h 3682908"/>
                <a:gd name="connsiteX622" fmla="*/ 2924262 w 3862373"/>
                <a:gd name="connsiteY622" fmla="*/ 2486637 h 3682908"/>
                <a:gd name="connsiteX623" fmla="*/ 2831987 w 3862373"/>
                <a:gd name="connsiteY623" fmla="*/ 2486637 h 3682908"/>
                <a:gd name="connsiteX624" fmla="*/ 2871074 w 3862373"/>
                <a:gd name="connsiteY624" fmla="*/ 2525724 h 3682908"/>
                <a:gd name="connsiteX625" fmla="*/ 2831987 w 3862373"/>
                <a:gd name="connsiteY625" fmla="*/ 2564811 h 3682908"/>
                <a:gd name="connsiteX626" fmla="*/ 2792900 w 3862373"/>
                <a:gd name="connsiteY626" fmla="*/ 2525724 h 3682908"/>
                <a:gd name="connsiteX627" fmla="*/ 2831987 w 3862373"/>
                <a:gd name="connsiteY627" fmla="*/ 2486637 h 3682908"/>
                <a:gd name="connsiteX628" fmla="*/ 1798047 w 3862373"/>
                <a:gd name="connsiteY628" fmla="*/ 2486637 h 3682908"/>
                <a:gd name="connsiteX629" fmla="*/ 1837133 w 3862373"/>
                <a:gd name="connsiteY629" fmla="*/ 2525724 h 3682908"/>
                <a:gd name="connsiteX630" fmla="*/ 1798047 w 3862373"/>
                <a:gd name="connsiteY630" fmla="*/ 2564811 h 3682908"/>
                <a:gd name="connsiteX631" fmla="*/ 1758962 w 3862373"/>
                <a:gd name="connsiteY631" fmla="*/ 2525724 h 3682908"/>
                <a:gd name="connsiteX632" fmla="*/ 1798047 w 3862373"/>
                <a:gd name="connsiteY632" fmla="*/ 2486637 h 3682908"/>
                <a:gd name="connsiteX633" fmla="*/ 1703410 w 3862373"/>
                <a:gd name="connsiteY633" fmla="*/ 2486637 h 3682908"/>
                <a:gd name="connsiteX634" fmla="*/ 1742497 w 3862373"/>
                <a:gd name="connsiteY634" fmla="*/ 2525724 h 3682908"/>
                <a:gd name="connsiteX635" fmla="*/ 1703410 w 3862373"/>
                <a:gd name="connsiteY635" fmla="*/ 2564811 h 3682908"/>
                <a:gd name="connsiteX636" fmla="*/ 1664323 w 3862373"/>
                <a:gd name="connsiteY636" fmla="*/ 2525724 h 3682908"/>
                <a:gd name="connsiteX637" fmla="*/ 1703410 w 3862373"/>
                <a:gd name="connsiteY637" fmla="*/ 2486637 h 3682908"/>
                <a:gd name="connsiteX638" fmla="*/ 1611133 w 3862373"/>
                <a:gd name="connsiteY638" fmla="*/ 2486637 h 3682908"/>
                <a:gd name="connsiteX639" fmla="*/ 1650221 w 3862373"/>
                <a:gd name="connsiteY639" fmla="*/ 2525724 h 3682908"/>
                <a:gd name="connsiteX640" fmla="*/ 1611133 w 3862373"/>
                <a:gd name="connsiteY640" fmla="*/ 2564811 h 3682908"/>
                <a:gd name="connsiteX641" fmla="*/ 1572059 w 3862373"/>
                <a:gd name="connsiteY641" fmla="*/ 2525724 h 3682908"/>
                <a:gd name="connsiteX642" fmla="*/ 1611133 w 3862373"/>
                <a:gd name="connsiteY642" fmla="*/ 2486637 h 3682908"/>
                <a:gd name="connsiteX643" fmla="*/ 1516507 w 3862373"/>
                <a:gd name="connsiteY643" fmla="*/ 2486637 h 3682908"/>
                <a:gd name="connsiteX644" fmla="*/ 1555594 w 3862373"/>
                <a:gd name="connsiteY644" fmla="*/ 2525724 h 3682908"/>
                <a:gd name="connsiteX645" fmla="*/ 1516507 w 3862373"/>
                <a:gd name="connsiteY645" fmla="*/ 2564811 h 3682908"/>
                <a:gd name="connsiteX646" fmla="*/ 1477419 w 3862373"/>
                <a:gd name="connsiteY646" fmla="*/ 2525724 h 3682908"/>
                <a:gd name="connsiteX647" fmla="*/ 1516507 w 3862373"/>
                <a:gd name="connsiteY647" fmla="*/ 2486637 h 3682908"/>
                <a:gd name="connsiteX648" fmla="*/ 1419502 w 3862373"/>
                <a:gd name="connsiteY648" fmla="*/ 2486637 h 3682908"/>
                <a:gd name="connsiteX649" fmla="*/ 1458588 w 3862373"/>
                <a:gd name="connsiteY649" fmla="*/ 2525724 h 3682908"/>
                <a:gd name="connsiteX650" fmla="*/ 1419502 w 3862373"/>
                <a:gd name="connsiteY650" fmla="*/ 2564811 h 3682908"/>
                <a:gd name="connsiteX651" fmla="*/ 1380412 w 3862373"/>
                <a:gd name="connsiteY651" fmla="*/ 2525724 h 3682908"/>
                <a:gd name="connsiteX652" fmla="*/ 1419502 w 3862373"/>
                <a:gd name="connsiteY652" fmla="*/ 2486637 h 3682908"/>
                <a:gd name="connsiteX653" fmla="*/ 1329592 w 3862373"/>
                <a:gd name="connsiteY653" fmla="*/ 2486637 h 3682908"/>
                <a:gd name="connsiteX654" fmla="*/ 1368679 w 3862373"/>
                <a:gd name="connsiteY654" fmla="*/ 2525724 h 3682908"/>
                <a:gd name="connsiteX655" fmla="*/ 1329592 w 3862373"/>
                <a:gd name="connsiteY655" fmla="*/ 2564811 h 3682908"/>
                <a:gd name="connsiteX656" fmla="*/ 1290506 w 3862373"/>
                <a:gd name="connsiteY656" fmla="*/ 2525724 h 3682908"/>
                <a:gd name="connsiteX657" fmla="*/ 1329592 w 3862373"/>
                <a:gd name="connsiteY657" fmla="*/ 2486637 h 3682908"/>
                <a:gd name="connsiteX658" fmla="*/ 1232589 w 3862373"/>
                <a:gd name="connsiteY658" fmla="*/ 2486637 h 3682908"/>
                <a:gd name="connsiteX659" fmla="*/ 1271673 w 3862373"/>
                <a:gd name="connsiteY659" fmla="*/ 2525724 h 3682908"/>
                <a:gd name="connsiteX660" fmla="*/ 1232589 w 3862373"/>
                <a:gd name="connsiteY660" fmla="*/ 2564811 h 3682908"/>
                <a:gd name="connsiteX661" fmla="*/ 1193504 w 3862373"/>
                <a:gd name="connsiteY661" fmla="*/ 2525724 h 3682908"/>
                <a:gd name="connsiteX662" fmla="*/ 1232589 w 3862373"/>
                <a:gd name="connsiteY662" fmla="*/ 2486637 h 3682908"/>
                <a:gd name="connsiteX663" fmla="*/ 1142679 w 3862373"/>
                <a:gd name="connsiteY663" fmla="*/ 2486637 h 3682908"/>
                <a:gd name="connsiteX664" fmla="*/ 1181766 w 3862373"/>
                <a:gd name="connsiteY664" fmla="*/ 2525724 h 3682908"/>
                <a:gd name="connsiteX665" fmla="*/ 1142679 w 3862373"/>
                <a:gd name="connsiteY665" fmla="*/ 2564811 h 3682908"/>
                <a:gd name="connsiteX666" fmla="*/ 1103589 w 3862373"/>
                <a:gd name="connsiteY666" fmla="*/ 2525724 h 3682908"/>
                <a:gd name="connsiteX667" fmla="*/ 1142679 w 3862373"/>
                <a:gd name="connsiteY667" fmla="*/ 2486637 h 3682908"/>
                <a:gd name="connsiteX668" fmla="*/ 1045669 w 3862373"/>
                <a:gd name="connsiteY668" fmla="*/ 2486637 h 3682908"/>
                <a:gd name="connsiteX669" fmla="*/ 1084757 w 3862373"/>
                <a:gd name="connsiteY669" fmla="*/ 2525724 h 3682908"/>
                <a:gd name="connsiteX670" fmla="*/ 1045669 w 3862373"/>
                <a:gd name="connsiteY670" fmla="*/ 2564811 h 3682908"/>
                <a:gd name="connsiteX671" fmla="*/ 1006583 w 3862373"/>
                <a:gd name="connsiteY671" fmla="*/ 2525724 h 3682908"/>
                <a:gd name="connsiteX672" fmla="*/ 1045669 w 3862373"/>
                <a:gd name="connsiteY672" fmla="*/ 2486637 h 3682908"/>
                <a:gd name="connsiteX673" fmla="*/ 951032 w 3862373"/>
                <a:gd name="connsiteY673" fmla="*/ 2486637 h 3682908"/>
                <a:gd name="connsiteX674" fmla="*/ 990118 w 3862373"/>
                <a:gd name="connsiteY674" fmla="*/ 2525724 h 3682908"/>
                <a:gd name="connsiteX675" fmla="*/ 951032 w 3862373"/>
                <a:gd name="connsiteY675" fmla="*/ 2564811 h 3682908"/>
                <a:gd name="connsiteX676" fmla="*/ 911947 w 3862373"/>
                <a:gd name="connsiteY676" fmla="*/ 2525724 h 3682908"/>
                <a:gd name="connsiteX677" fmla="*/ 951032 w 3862373"/>
                <a:gd name="connsiteY677" fmla="*/ 2486637 h 3682908"/>
                <a:gd name="connsiteX678" fmla="*/ 3392730 w 3862373"/>
                <a:gd name="connsiteY678" fmla="*/ 2401461 h 3682908"/>
                <a:gd name="connsiteX679" fmla="*/ 3431817 w 3862373"/>
                <a:gd name="connsiteY679" fmla="*/ 2440548 h 3682908"/>
                <a:gd name="connsiteX680" fmla="*/ 3392730 w 3862373"/>
                <a:gd name="connsiteY680" fmla="*/ 2479635 h 3682908"/>
                <a:gd name="connsiteX681" fmla="*/ 3353643 w 3862373"/>
                <a:gd name="connsiteY681" fmla="*/ 2440548 h 3682908"/>
                <a:gd name="connsiteX682" fmla="*/ 3392730 w 3862373"/>
                <a:gd name="connsiteY682" fmla="*/ 2401461 h 3682908"/>
                <a:gd name="connsiteX683" fmla="*/ 3300455 w 3862373"/>
                <a:gd name="connsiteY683" fmla="*/ 2401461 h 3682908"/>
                <a:gd name="connsiteX684" fmla="*/ 3339543 w 3862373"/>
                <a:gd name="connsiteY684" fmla="*/ 2440548 h 3682908"/>
                <a:gd name="connsiteX685" fmla="*/ 3300455 w 3862373"/>
                <a:gd name="connsiteY685" fmla="*/ 2479635 h 3682908"/>
                <a:gd name="connsiteX686" fmla="*/ 3261368 w 3862373"/>
                <a:gd name="connsiteY686" fmla="*/ 2440548 h 3682908"/>
                <a:gd name="connsiteX687" fmla="*/ 3300455 w 3862373"/>
                <a:gd name="connsiteY687" fmla="*/ 2401461 h 3682908"/>
                <a:gd name="connsiteX688" fmla="*/ 3205815 w 3862373"/>
                <a:gd name="connsiteY688" fmla="*/ 2401461 h 3682908"/>
                <a:gd name="connsiteX689" fmla="*/ 3244903 w 3862373"/>
                <a:gd name="connsiteY689" fmla="*/ 2440548 h 3682908"/>
                <a:gd name="connsiteX690" fmla="*/ 3205815 w 3862373"/>
                <a:gd name="connsiteY690" fmla="*/ 2479635 h 3682908"/>
                <a:gd name="connsiteX691" fmla="*/ 3166728 w 3862373"/>
                <a:gd name="connsiteY691" fmla="*/ 2440548 h 3682908"/>
                <a:gd name="connsiteX692" fmla="*/ 3205815 w 3862373"/>
                <a:gd name="connsiteY692" fmla="*/ 2401461 h 3682908"/>
                <a:gd name="connsiteX693" fmla="*/ 3111175 w 3862373"/>
                <a:gd name="connsiteY693" fmla="*/ 2401461 h 3682908"/>
                <a:gd name="connsiteX694" fmla="*/ 3150262 w 3862373"/>
                <a:gd name="connsiteY694" fmla="*/ 2440548 h 3682908"/>
                <a:gd name="connsiteX695" fmla="*/ 3111175 w 3862373"/>
                <a:gd name="connsiteY695" fmla="*/ 2479635 h 3682908"/>
                <a:gd name="connsiteX696" fmla="*/ 3072088 w 3862373"/>
                <a:gd name="connsiteY696" fmla="*/ 2440548 h 3682908"/>
                <a:gd name="connsiteX697" fmla="*/ 3111175 w 3862373"/>
                <a:gd name="connsiteY697" fmla="*/ 2401461 h 3682908"/>
                <a:gd name="connsiteX698" fmla="*/ 3018901 w 3862373"/>
                <a:gd name="connsiteY698" fmla="*/ 2401461 h 3682908"/>
                <a:gd name="connsiteX699" fmla="*/ 3057988 w 3862373"/>
                <a:gd name="connsiteY699" fmla="*/ 2440548 h 3682908"/>
                <a:gd name="connsiteX700" fmla="*/ 3018901 w 3862373"/>
                <a:gd name="connsiteY700" fmla="*/ 2479635 h 3682908"/>
                <a:gd name="connsiteX701" fmla="*/ 2979813 w 3862373"/>
                <a:gd name="connsiteY701" fmla="*/ 2440548 h 3682908"/>
                <a:gd name="connsiteX702" fmla="*/ 3018901 w 3862373"/>
                <a:gd name="connsiteY702" fmla="*/ 2401461 h 3682908"/>
                <a:gd name="connsiteX703" fmla="*/ 2924262 w 3862373"/>
                <a:gd name="connsiteY703" fmla="*/ 2401461 h 3682908"/>
                <a:gd name="connsiteX704" fmla="*/ 2963349 w 3862373"/>
                <a:gd name="connsiteY704" fmla="*/ 2440548 h 3682908"/>
                <a:gd name="connsiteX705" fmla="*/ 2924262 w 3862373"/>
                <a:gd name="connsiteY705" fmla="*/ 2479635 h 3682908"/>
                <a:gd name="connsiteX706" fmla="*/ 2885175 w 3862373"/>
                <a:gd name="connsiteY706" fmla="*/ 2440548 h 3682908"/>
                <a:gd name="connsiteX707" fmla="*/ 2924262 w 3862373"/>
                <a:gd name="connsiteY707" fmla="*/ 2401461 h 3682908"/>
                <a:gd name="connsiteX708" fmla="*/ 2831987 w 3862373"/>
                <a:gd name="connsiteY708" fmla="*/ 2401461 h 3682908"/>
                <a:gd name="connsiteX709" fmla="*/ 2871074 w 3862373"/>
                <a:gd name="connsiteY709" fmla="*/ 2440548 h 3682908"/>
                <a:gd name="connsiteX710" fmla="*/ 2831987 w 3862373"/>
                <a:gd name="connsiteY710" fmla="*/ 2479635 h 3682908"/>
                <a:gd name="connsiteX711" fmla="*/ 2792900 w 3862373"/>
                <a:gd name="connsiteY711" fmla="*/ 2440548 h 3682908"/>
                <a:gd name="connsiteX712" fmla="*/ 2831987 w 3862373"/>
                <a:gd name="connsiteY712" fmla="*/ 2401461 h 3682908"/>
                <a:gd name="connsiteX713" fmla="*/ 2737353 w 3862373"/>
                <a:gd name="connsiteY713" fmla="*/ 2401461 h 3682908"/>
                <a:gd name="connsiteX714" fmla="*/ 2776434 w 3862373"/>
                <a:gd name="connsiteY714" fmla="*/ 2440548 h 3682908"/>
                <a:gd name="connsiteX715" fmla="*/ 2737353 w 3862373"/>
                <a:gd name="connsiteY715" fmla="*/ 2479635 h 3682908"/>
                <a:gd name="connsiteX716" fmla="*/ 2698263 w 3862373"/>
                <a:gd name="connsiteY716" fmla="*/ 2440548 h 3682908"/>
                <a:gd name="connsiteX717" fmla="*/ 2737353 w 3862373"/>
                <a:gd name="connsiteY717" fmla="*/ 2401461 h 3682908"/>
                <a:gd name="connsiteX718" fmla="*/ 1611133 w 3862373"/>
                <a:gd name="connsiteY718" fmla="*/ 2401461 h 3682908"/>
                <a:gd name="connsiteX719" fmla="*/ 1650223 w 3862373"/>
                <a:gd name="connsiteY719" fmla="*/ 2440548 h 3682908"/>
                <a:gd name="connsiteX720" fmla="*/ 1611133 w 3862373"/>
                <a:gd name="connsiteY720" fmla="*/ 2479635 h 3682908"/>
                <a:gd name="connsiteX721" fmla="*/ 1572061 w 3862373"/>
                <a:gd name="connsiteY721" fmla="*/ 2440548 h 3682908"/>
                <a:gd name="connsiteX722" fmla="*/ 1611133 w 3862373"/>
                <a:gd name="connsiteY722" fmla="*/ 2401461 h 3682908"/>
                <a:gd name="connsiteX723" fmla="*/ 1516509 w 3862373"/>
                <a:gd name="connsiteY723" fmla="*/ 2401461 h 3682908"/>
                <a:gd name="connsiteX724" fmla="*/ 1555596 w 3862373"/>
                <a:gd name="connsiteY724" fmla="*/ 2440548 h 3682908"/>
                <a:gd name="connsiteX725" fmla="*/ 1516509 w 3862373"/>
                <a:gd name="connsiteY725" fmla="*/ 2479635 h 3682908"/>
                <a:gd name="connsiteX726" fmla="*/ 1477421 w 3862373"/>
                <a:gd name="connsiteY726" fmla="*/ 2440548 h 3682908"/>
                <a:gd name="connsiteX727" fmla="*/ 1516509 w 3862373"/>
                <a:gd name="connsiteY727" fmla="*/ 2401461 h 3682908"/>
                <a:gd name="connsiteX728" fmla="*/ 1419503 w 3862373"/>
                <a:gd name="connsiteY728" fmla="*/ 2401461 h 3682908"/>
                <a:gd name="connsiteX729" fmla="*/ 1458589 w 3862373"/>
                <a:gd name="connsiteY729" fmla="*/ 2440548 h 3682908"/>
                <a:gd name="connsiteX730" fmla="*/ 1419503 w 3862373"/>
                <a:gd name="connsiteY730" fmla="*/ 2479635 h 3682908"/>
                <a:gd name="connsiteX731" fmla="*/ 1380413 w 3862373"/>
                <a:gd name="connsiteY731" fmla="*/ 2440548 h 3682908"/>
                <a:gd name="connsiteX732" fmla="*/ 1419503 w 3862373"/>
                <a:gd name="connsiteY732" fmla="*/ 2401461 h 3682908"/>
                <a:gd name="connsiteX733" fmla="*/ 1329593 w 3862373"/>
                <a:gd name="connsiteY733" fmla="*/ 2401461 h 3682908"/>
                <a:gd name="connsiteX734" fmla="*/ 1368682 w 3862373"/>
                <a:gd name="connsiteY734" fmla="*/ 2440548 h 3682908"/>
                <a:gd name="connsiteX735" fmla="*/ 1329593 w 3862373"/>
                <a:gd name="connsiteY735" fmla="*/ 2479635 h 3682908"/>
                <a:gd name="connsiteX736" fmla="*/ 1290509 w 3862373"/>
                <a:gd name="connsiteY736" fmla="*/ 2440548 h 3682908"/>
                <a:gd name="connsiteX737" fmla="*/ 1329593 w 3862373"/>
                <a:gd name="connsiteY737" fmla="*/ 2401461 h 3682908"/>
                <a:gd name="connsiteX738" fmla="*/ 1232592 w 3862373"/>
                <a:gd name="connsiteY738" fmla="*/ 2401461 h 3682908"/>
                <a:gd name="connsiteX739" fmla="*/ 1271676 w 3862373"/>
                <a:gd name="connsiteY739" fmla="*/ 2440548 h 3682908"/>
                <a:gd name="connsiteX740" fmla="*/ 1232592 w 3862373"/>
                <a:gd name="connsiteY740" fmla="*/ 2479635 h 3682908"/>
                <a:gd name="connsiteX741" fmla="*/ 1193507 w 3862373"/>
                <a:gd name="connsiteY741" fmla="*/ 2440548 h 3682908"/>
                <a:gd name="connsiteX742" fmla="*/ 1232592 w 3862373"/>
                <a:gd name="connsiteY742" fmla="*/ 2401461 h 3682908"/>
                <a:gd name="connsiteX743" fmla="*/ 1142682 w 3862373"/>
                <a:gd name="connsiteY743" fmla="*/ 2401461 h 3682908"/>
                <a:gd name="connsiteX744" fmla="*/ 1181770 w 3862373"/>
                <a:gd name="connsiteY744" fmla="*/ 2440548 h 3682908"/>
                <a:gd name="connsiteX745" fmla="*/ 1142682 w 3862373"/>
                <a:gd name="connsiteY745" fmla="*/ 2479635 h 3682908"/>
                <a:gd name="connsiteX746" fmla="*/ 1103591 w 3862373"/>
                <a:gd name="connsiteY746" fmla="*/ 2440548 h 3682908"/>
                <a:gd name="connsiteX747" fmla="*/ 1142682 w 3862373"/>
                <a:gd name="connsiteY747" fmla="*/ 2401461 h 3682908"/>
                <a:gd name="connsiteX748" fmla="*/ 1045671 w 3862373"/>
                <a:gd name="connsiteY748" fmla="*/ 2401461 h 3682908"/>
                <a:gd name="connsiteX749" fmla="*/ 1084758 w 3862373"/>
                <a:gd name="connsiteY749" fmla="*/ 2440548 h 3682908"/>
                <a:gd name="connsiteX750" fmla="*/ 1045671 w 3862373"/>
                <a:gd name="connsiteY750" fmla="*/ 2479635 h 3682908"/>
                <a:gd name="connsiteX751" fmla="*/ 1006585 w 3862373"/>
                <a:gd name="connsiteY751" fmla="*/ 2440548 h 3682908"/>
                <a:gd name="connsiteX752" fmla="*/ 1045671 w 3862373"/>
                <a:gd name="connsiteY752" fmla="*/ 2401461 h 3682908"/>
                <a:gd name="connsiteX753" fmla="*/ 951035 w 3862373"/>
                <a:gd name="connsiteY753" fmla="*/ 2401461 h 3682908"/>
                <a:gd name="connsiteX754" fmla="*/ 990120 w 3862373"/>
                <a:gd name="connsiteY754" fmla="*/ 2440548 h 3682908"/>
                <a:gd name="connsiteX755" fmla="*/ 951035 w 3862373"/>
                <a:gd name="connsiteY755" fmla="*/ 2479635 h 3682908"/>
                <a:gd name="connsiteX756" fmla="*/ 911949 w 3862373"/>
                <a:gd name="connsiteY756" fmla="*/ 2440548 h 3682908"/>
                <a:gd name="connsiteX757" fmla="*/ 951035 w 3862373"/>
                <a:gd name="connsiteY757" fmla="*/ 2401461 h 3682908"/>
                <a:gd name="connsiteX758" fmla="*/ 3300457 w 3862373"/>
                <a:gd name="connsiteY758" fmla="*/ 2318653 h 3682908"/>
                <a:gd name="connsiteX759" fmla="*/ 3339544 w 3862373"/>
                <a:gd name="connsiteY759" fmla="*/ 2357740 h 3682908"/>
                <a:gd name="connsiteX760" fmla="*/ 3300457 w 3862373"/>
                <a:gd name="connsiteY760" fmla="*/ 2396827 h 3682908"/>
                <a:gd name="connsiteX761" fmla="*/ 3261369 w 3862373"/>
                <a:gd name="connsiteY761" fmla="*/ 2357740 h 3682908"/>
                <a:gd name="connsiteX762" fmla="*/ 3300457 w 3862373"/>
                <a:gd name="connsiteY762" fmla="*/ 2318653 h 3682908"/>
                <a:gd name="connsiteX763" fmla="*/ 3205817 w 3862373"/>
                <a:gd name="connsiteY763" fmla="*/ 2318653 h 3682908"/>
                <a:gd name="connsiteX764" fmla="*/ 3244904 w 3862373"/>
                <a:gd name="connsiteY764" fmla="*/ 2357740 h 3682908"/>
                <a:gd name="connsiteX765" fmla="*/ 3205817 w 3862373"/>
                <a:gd name="connsiteY765" fmla="*/ 2396827 h 3682908"/>
                <a:gd name="connsiteX766" fmla="*/ 3166729 w 3862373"/>
                <a:gd name="connsiteY766" fmla="*/ 2357740 h 3682908"/>
                <a:gd name="connsiteX767" fmla="*/ 3205817 w 3862373"/>
                <a:gd name="connsiteY767" fmla="*/ 2318653 h 3682908"/>
                <a:gd name="connsiteX768" fmla="*/ 3111177 w 3862373"/>
                <a:gd name="connsiteY768" fmla="*/ 2318653 h 3682908"/>
                <a:gd name="connsiteX769" fmla="*/ 3150264 w 3862373"/>
                <a:gd name="connsiteY769" fmla="*/ 2357740 h 3682908"/>
                <a:gd name="connsiteX770" fmla="*/ 3111177 w 3862373"/>
                <a:gd name="connsiteY770" fmla="*/ 2396827 h 3682908"/>
                <a:gd name="connsiteX771" fmla="*/ 3072089 w 3862373"/>
                <a:gd name="connsiteY771" fmla="*/ 2357740 h 3682908"/>
                <a:gd name="connsiteX772" fmla="*/ 3111177 w 3862373"/>
                <a:gd name="connsiteY772" fmla="*/ 2318653 h 3682908"/>
                <a:gd name="connsiteX773" fmla="*/ 3018902 w 3862373"/>
                <a:gd name="connsiteY773" fmla="*/ 2318653 h 3682908"/>
                <a:gd name="connsiteX774" fmla="*/ 3057989 w 3862373"/>
                <a:gd name="connsiteY774" fmla="*/ 2357740 h 3682908"/>
                <a:gd name="connsiteX775" fmla="*/ 3018902 w 3862373"/>
                <a:gd name="connsiteY775" fmla="*/ 2396827 h 3682908"/>
                <a:gd name="connsiteX776" fmla="*/ 2979815 w 3862373"/>
                <a:gd name="connsiteY776" fmla="*/ 2357740 h 3682908"/>
                <a:gd name="connsiteX777" fmla="*/ 3018902 w 3862373"/>
                <a:gd name="connsiteY777" fmla="*/ 2318653 h 3682908"/>
                <a:gd name="connsiteX778" fmla="*/ 2924263 w 3862373"/>
                <a:gd name="connsiteY778" fmla="*/ 2318653 h 3682908"/>
                <a:gd name="connsiteX779" fmla="*/ 2963349 w 3862373"/>
                <a:gd name="connsiteY779" fmla="*/ 2357740 h 3682908"/>
                <a:gd name="connsiteX780" fmla="*/ 2924263 w 3862373"/>
                <a:gd name="connsiteY780" fmla="*/ 2396827 h 3682908"/>
                <a:gd name="connsiteX781" fmla="*/ 2885175 w 3862373"/>
                <a:gd name="connsiteY781" fmla="*/ 2357740 h 3682908"/>
                <a:gd name="connsiteX782" fmla="*/ 2924263 w 3862373"/>
                <a:gd name="connsiteY782" fmla="*/ 2318653 h 3682908"/>
                <a:gd name="connsiteX783" fmla="*/ 2831988 w 3862373"/>
                <a:gd name="connsiteY783" fmla="*/ 2318653 h 3682908"/>
                <a:gd name="connsiteX784" fmla="*/ 2871075 w 3862373"/>
                <a:gd name="connsiteY784" fmla="*/ 2357740 h 3682908"/>
                <a:gd name="connsiteX785" fmla="*/ 2831988 w 3862373"/>
                <a:gd name="connsiteY785" fmla="*/ 2396827 h 3682908"/>
                <a:gd name="connsiteX786" fmla="*/ 2792901 w 3862373"/>
                <a:gd name="connsiteY786" fmla="*/ 2357740 h 3682908"/>
                <a:gd name="connsiteX787" fmla="*/ 2831988 w 3862373"/>
                <a:gd name="connsiteY787" fmla="*/ 2318653 h 3682908"/>
                <a:gd name="connsiteX788" fmla="*/ 2737354 w 3862373"/>
                <a:gd name="connsiteY788" fmla="*/ 2318653 h 3682908"/>
                <a:gd name="connsiteX789" fmla="*/ 2776435 w 3862373"/>
                <a:gd name="connsiteY789" fmla="*/ 2357740 h 3682908"/>
                <a:gd name="connsiteX790" fmla="*/ 2737354 w 3862373"/>
                <a:gd name="connsiteY790" fmla="*/ 2396827 h 3682908"/>
                <a:gd name="connsiteX791" fmla="*/ 2698264 w 3862373"/>
                <a:gd name="connsiteY791" fmla="*/ 2357740 h 3682908"/>
                <a:gd name="connsiteX792" fmla="*/ 2737354 w 3862373"/>
                <a:gd name="connsiteY792" fmla="*/ 2318653 h 3682908"/>
                <a:gd name="connsiteX793" fmla="*/ 1516512 w 3862373"/>
                <a:gd name="connsiteY793" fmla="*/ 2318653 h 3682908"/>
                <a:gd name="connsiteX794" fmla="*/ 1555598 w 3862373"/>
                <a:gd name="connsiteY794" fmla="*/ 2357740 h 3682908"/>
                <a:gd name="connsiteX795" fmla="*/ 1516512 w 3862373"/>
                <a:gd name="connsiteY795" fmla="*/ 2396827 h 3682908"/>
                <a:gd name="connsiteX796" fmla="*/ 1477423 w 3862373"/>
                <a:gd name="connsiteY796" fmla="*/ 2357740 h 3682908"/>
                <a:gd name="connsiteX797" fmla="*/ 1516512 w 3862373"/>
                <a:gd name="connsiteY797" fmla="*/ 2318653 h 3682908"/>
                <a:gd name="connsiteX798" fmla="*/ 1419506 w 3862373"/>
                <a:gd name="connsiteY798" fmla="*/ 2318653 h 3682908"/>
                <a:gd name="connsiteX799" fmla="*/ 1458594 w 3862373"/>
                <a:gd name="connsiteY799" fmla="*/ 2357740 h 3682908"/>
                <a:gd name="connsiteX800" fmla="*/ 1419506 w 3862373"/>
                <a:gd name="connsiteY800" fmla="*/ 2396827 h 3682908"/>
                <a:gd name="connsiteX801" fmla="*/ 1380417 w 3862373"/>
                <a:gd name="connsiteY801" fmla="*/ 2357740 h 3682908"/>
                <a:gd name="connsiteX802" fmla="*/ 1419506 w 3862373"/>
                <a:gd name="connsiteY802" fmla="*/ 2318653 h 3682908"/>
                <a:gd name="connsiteX803" fmla="*/ 1329595 w 3862373"/>
                <a:gd name="connsiteY803" fmla="*/ 2318653 h 3682908"/>
                <a:gd name="connsiteX804" fmla="*/ 1368683 w 3862373"/>
                <a:gd name="connsiteY804" fmla="*/ 2357740 h 3682908"/>
                <a:gd name="connsiteX805" fmla="*/ 1329595 w 3862373"/>
                <a:gd name="connsiteY805" fmla="*/ 2396827 h 3682908"/>
                <a:gd name="connsiteX806" fmla="*/ 1290510 w 3862373"/>
                <a:gd name="connsiteY806" fmla="*/ 2357740 h 3682908"/>
                <a:gd name="connsiteX807" fmla="*/ 1329595 w 3862373"/>
                <a:gd name="connsiteY807" fmla="*/ 2318653 h 3682908"/>
                <a:gd name="connsiteX808" fmla="*/ 1232594 w 3862373"/>
                <a:gd name="connsiteY808" fmla="*/ 2318653 h 3682908"/>
                <a:gd name="connsiteX809" fmla="*/ 1271677 w 3862373"/>
                <a:gd name="connsiteY809" fmla="*/ 2357740 h 3682908"/>
                <a:gd name="connsiteX810" fmla="*/ 1232594 w 3862373"/>
                <a:gd name="connsiteY810" fmla="*/ 2396827 h 3682908"/>
                <a:gd name="connsiteX811" fmla="*/ 1193507 w 3862373"/>
                <a:gd name="connsiteY811" fmla="*/ 2357740 h 3682908"/>
                <a:gd name="connsiteX812" fmla="*/ 1232594 w 3862373"/>
                <a:gd name="connsiteY812" fmla="*/ 2318653 h 3682908"/>
                <a:gd name="connsiteX813" fmla="*/ 1142684 w 3862373"/>
                <a:gd name="connsiteY813" fmla="*/ 2318653 h 3682908"/>
                <a:gd name="connsiteX814" fmla="*/ 1181772 w 3862373"/>
                <a:gd name="connsiteY814" fmla="*/ 2357740 h 3682908"/>
                <a:gd name="connsiteX815" fmla="*/ 1142684 w 3862373"/>
                <a:gd name="connsiteY815" fmla="*/ 2396827 h 3682908"/>
                <a:gd name="connsiteX816" fmla="*/ 1103594 w 3862373"/>
                <a:gd name="connsiteY816" fmla="*/ 2357740 h 3682908"/>
                <a:gd name="connsiteX817" fmla="*/ 1142684 w 3862373"/>
                <a:gd name="connsiteY817" fmla="*/ 2318653 h 3682908"/>
                <a:gd name="connsiteX818" fmla="*/ 1045673 w 3862373"/>
                <a:gd name="connsiteY818" fmla="*/ 2318653 h 3682908"/>
                <a:gd name="connsiteX819" fmla="*/ 1084760 w 3862373"/>
                <a:gd name="connsiteY819" fmla="*/ 2357740 h 3682908"/>
                <a:gd name="connsiteX820" fmla="*/ 1045673 w 3862373"/>
                <a:gd name="connsiteY820" fmla="*/ 2396827 h 3682908"/>
                <a:gd name="connsiteX821" fmla="*/ 1006587 w 3862373"/>
                <a:gd name="connsiteY821" fmla="*/ 2357740 h 3682908"/>
                <a:gd name="connsiteX822" fmla="*/ 1045673 w 3862373"/>
                <a:gd name="connsiteY822" fmla="*/ 2318653 h 3682908"/>
                <a:gd name="connsiteX823" fmla="*/ 3489735 w 3862373"/>
                <a:gd name="connsiteY823" fmla="*/ 2318651 h 3682908"/>
                <a:gd name="connsiteX824" fmla="*/ 3528823 w 3862373"/>
                <a:gd name="connsiteY824" fmla="*/ 2357738 h 3682908"/>
                <a:gd name="connsiteX825" fmla="*/ 3489735 w 3862373"/>
                <a:gd name="connsiteY825" fmla="*/ 2396825 h 3682908"/>
                <a:gd name="connsiteX826" fmla="*/ 3450649 w 3862373"/>
                <a:gd name="connsiteY826" fmla="*/ 2357738 h 3682908"/>
                <a:gd name="connsiteX827" fmla="*/ 3489735 w 3862373"/>
                <a:gd name="connsiteY827" fmla="*/ 2318651 h 3682908"/>
                <a:gd name="connsiteX828" fmla="*/ 3392730 w 3862373"/>
                <a:gd name="connsiteY828" fmla="*/ 2318651 h 3682908"/>
                <a:gd name="connsiteX829" fmla="*/ 3431817 w 3862373"/>
                <a:gd name="connsiteY829" fmla="*/ 2357738 h 3682908"/>
                <a:gd name="connsiteX830" fmla="*/ 3392730 w 3862373"/>
                <a:gd name="connsiteY830" fmla="*/ 2396825 h 3682908"/>
                <a:gd name="connsiteX831" fmla="*/ 3353643 w 3862373"/>
                <a:gd name="connsiteY831" fmla="*/ 2357738 h 3682908"/>
                <a:gd name="connsiteX832" fmla="*/ 3392730 w 3862373"/>
                <a:gd name="connsiteY832" fmla="*/ 2318651 h 3682908"/>
                <a:gd name="connsiteX833" fmla="*/ 3489737 w 3862373"/>
                <a:gd name="connsiteY833" fmla="*/ 2233477 h 3682908"/>
                <a:gd name="connsiteX834" fmla="*/ 3528823 w 3862373"/>
                <a:gd name="connsiteY834" fmla="*/ 2272564 h 3682908"/>
                <a:gd name="connsiteX835" fmla="*/ 3489737 w 3862373"/>
                <a:gd name="connsiteY835" fmla="*/ 2311651 h 3682908"/>
                <a:gd name="connsiteX836" fmla="*/ 3450649 w 3862373"/>
                <a:gd name="connsiteY836" fmla="*/ 2272564 h 3682908"/>
                <a:gd name="connsiteX837" fmla="*/ 3489737 w 3862373"/>
                <a:gd name="connsiteY837" fmla="*/ 2233477 h 3682908"/>
                <a:gd name="connsiteX838" fmla="*/ 3392731 w 3862373"/>
                <a:gd name="connsiteY838" fmla="*/ 2233477 h 3682908"/>
                <a:gd name="connsiteX839" fmla="*/ 3431819 w 3862373"/>
                <a:gd name="connsiteY839" fmla="*/ 2272564 h 3682908"/>
                <a:gd name="connsiteX840" fmla="*/ 3392731 w 3862373"/>
                <a:gd name="connsiteY840" fmla="*/ 2311651 h 3682908"/>
                <a:gd name="connsiteX841" fmla="*/ 3353644 w 3862373"/>
                <a:gd name="connsiteY841" fmla="*/ 2272564 h 3682908"/>
                <a:gd name="connsiteX842" fmla="*/ 3392731 w 3862373"/>
                <a:gd name="connsiteY842" fmla="*/ 2233477 h 3682908"/>
                <a:gd name="connsiteX843" fmla="*/ 3300457 w 3862373"/>
                <a:gd name="connsiteY843" fmla="*/ 2233477 h 3682908"/>
                <a:gd name="connsiteX844" fmla="*/ 3339544 w 3862373"/>
                <a:gd name="connsiteY844" fmla="*/ 2272564 h 3682908"/>
                <a:gd name="connsiteX845" fmla="*/ 3300457 w 3862373"/>
                <a:gd name="connsiteY845" fmla="*/ 2311651 h 3682908"/>
                <a:gd name="connsiteX846" fmla="*/ 3261369 w 3862373"/>
                <a:gd name="connsiteY846" fmla="*/ 2272564 h 3682908"/>
                <a:gd name="connsiteX847" fmla="*/ 3300457 w 3862373"/>
                <a:gd name="connsiteY847" fmla="*/ 2233477 h 3682908"/>
                <a:gd name="connsiteX848" fmla="*/ 3205817 w 3862373"/>
                <a:gd name="connsiteY848" fmla="*/ 2233477 h 3682908"/>
                <a:gd name="connsiteX849" fmla="*/ 3244904 w 3862373"/>
                <a:gd name="connsiteY849" fmla="*/ 2272564 h 3682908"/>
                <a:gd name="connsiteX850" fmla="*/ 3205817 w 3862373"/>
                <a:gd name="connsiteY850" fmla="*/ 2311651 h 3682908"/>
                <a:gd name="connsiteX851" fmla="*/ 3166729 w 3862373"/>
                <a:gd name="connsiteY851" fmla="*/ 2272564 h 3682908"/>
                <a:gd name="connsiteX852" fmla="*/ 3205817 w 3862373"/>
                <a:gd name="connsiteY852" fmla="*/ 2233477 h 3682908"/>
                <a:gd name="connsiteX853" fmla="*/ 3111177 w 3862373"/>
                <a:gd name="connsiteY853" fmla="*/ 2233477 h 3682908"/>
                <a:gd name="connsiteX854" fmla="*/ 3150264 w 3862373"/>
                <a:gd name="connsiteY854" fmla="*/ 2272564 h 3682908"/>
                <a:gd name="connsiteX855" fmla="*/ 3111177 w 3862373"/>
                <a:gd name="connsiteY855" fmla="*/ 2311651 h 3682908"/>
                <a:gd name="connsiteX856" fmla="*/ 3072089 w 3862373"/>
                <a:gd name="connsiteY856" fmla="*/ 2272564 h 3682908"/>
                <a:gd name="connsiteX857" fmla="*/ 3111177 w 3862373"/>
                <a:gd name="connsiteY857" fmla="*/ 2233477 h 3682908"/>
                <a:gd name="connsiteX858" fmla="*/ 3018902 w 3862373"/>
                <a:gd name="connsiteY858" fmla="*/ 2233477 h 3682908"/>
                <a:gd name="connsiteX859" fmla="*/ 3057989 w 3862373"/>
                <a:gd name="connsiteY859" fmla="*/ 2272564 h 3682908"/>
                <a:gd name="connsiteX860" fmla="*/ 3018902 w 3862373"/>
                <a:gd name="connsiteY860" fmla="*/ 2311651 h 3682908"/>
                <a:gd name="connsiteX861" fmla="*/ 2979815 w 3862373"/>
                <a:gd name="connsiteY861" fmla="*/ 2272564 h 3682908"/>
                <a:gd name="connsiteX862" fmla="*/ 3018902 w 3862373"/>
                <a:gd name="connsiteY862" fmla="*/ 2233477 h 3682908"/>
                <a:gd name="connsiteX863" fmla="*/ 2924263 w 3862373"/>
                <a:gd name="connsiteY863" fmla="*/ 2233477 h 3682908"/>
                <a:gd name="connsiteX864" fmla="*/ 2963349 w 3862373"/>
                <a:gd name="connsiteY864" fmla="*/ 2272564 h 3682908"/>
                <a:gd name="connsiteX865" fmla="*/ 2924263 w 3862373"/>
                <a:gd name="connsiteY865" fmla="*/ 2311651 h 3682908"/>
                <a:gd name="connsiteX866" fmla="*/ 2885175 w 3862373"/>
                <a:gd name="connsiteY866" fmla="*/ 2272564 h 3682908"/>
                <a:gd name="connsiteX867" fmla="*/ 2924263 w 3862373"/>
                <a:gd name="connsiteY867" fmla="*/ 2233477 h 3682908"/>
                <a:gd name="connsiteX868" fmla="*/ 2831988 w 3862373"/>
                <a:gd name="connsiteY868" fmla="*/ 2233477 h 3682908"/>
                <a:gd name="connsiteX869" fmla="*/ 2871075 w 3862373"/>
                <a:gd name="connsiteY869" fmla="*/ 2272564 h 3682908"/>
                <a:gd name="connsiteX870" fmla="*/ 2831988 w 3862373"/>
                <a:gd name="connsiteY870" fmla="*/ 2311651 h 3682908"/>
                <a:gd name="connsiteX871" fmla="*/ 2792901 w 3862373"/>
                <a:gd name="connsiteY871" fmla="*/ 2272564 h 3682908"/>
                <a:gd name="connsiteX872" fmla="*/ 2831988 w 3862373"/>
                <a:gd name="connsiteY872" fmla="*/ 2233477 h 3682908"/>
                <a:gd name="connsiteX873" fmla="*/ 2737354 w 3862373"/>
                <a:gd name="connsiteY873" fmla="*/ 2233477 h 3682908"/>
                <a:gd name="connsiteX874" fmla="*/ 2776435 w 3862373"/>
                <a:gd name="connsiteY874" fmla="*/ 2272564 h 3682908"/>
                <a:gd name="connsiteX875" fmla="*/ 2737354 w 3862373"/>
                <a:gd name="connsiteY875" fmla="*/ 2311651 h 3682908"/>
                <a:gd name="connsiteX876" fmla="*/ 2698264 w 3862373"/>
                <a:gd name="connsiteY876" fmla="*/ 2272564 h 3682908"/>
                <a:gd name="connsiteX877" fmla="*/ 2737354 w 3862373"/>
                <a:gd name="connsiteY877" fmla="*/ 2233477 h 3682908"/>
                <a:gd name="connsiteX878" fmla="*/ 2645073 w 3862373"/>
                <a:gd name="connsiteY878" fmla="*/ 2233477 h 3682908"/>
                <a:gd name="connsiteX879" fmla="*/ 2684163 w 3862373"/>
                <a:gd name="connsiteY879" fmla="*/ 2272564 h 3682908"/>
                <a:gd name="connsiteX880" fmla="*/ 2645073 w 3862373"/>
                <a:gd name="connsiteY880" fmla="*/ 2311651 h 3682908"/>
                <a:gd name="connsiteX881" fmla="*/ 2605987 w 3862373"/>
                <a:gd name="connsiteY881" fmla="*/ 2272564 h 3682908"/>
                <a:gd name="connsiteX882" fmla="*/ 2645073 w 3862373"/>
                <a:gd name="connsiteY882" fmla="*/ 2233477 h 3682908"/>
                <a:gd name="connsiteX883" fmla="*/ 2550435 w 3862373"/>
                <a:gd name="connsiteY883" fmla="*/ 2233477 h 3682908"/>
                <a:gd name="connsiteX884" fmla="*/ 2589521 w 3862373"/>
                <a:gd name="connsiteY884" fmla="*/ 2272564 h 3682908"/>
                <a:gd name="connsiteX885" fmla="*/ 2550435 w 3862373"/>
                <a:gd name="connsiteY885" fmla="*/ 2311651 h 3682908"/>
                <a:gd name="connsiteX886" fmla="*/ 2511349 w 3862373"/>
                <a:gd name="connsiteY886" fmla="*/ 2272564 h 3682908"/>
                <a:gd name="connsiteX887" fmla="*/ 2550435 w 3862373"/>
                <a:gd name="connsiteY887" fmla="*/ 2233477 h 3682908"/>
                <a:gd name="connsiteX888" fmla="*/ 2458164 w 3862373"/>
                <a:gd name="connsiteY888" fmla="*/ 2233477 h 3682908"/>
                <a:gd name="connsiteX889" fmla="*/ 2497250 w 3862373"/>
                <a:gd name="connsiteY889" fmla="*/ 2272564 h 3682908"/>
                <a:gd name="connsiteX890" fmla="*/ 2458164 w 3862373"/>
                <a:gd name="connsiteY890" fmla="*/ 2311651 h 3682908"/>
                <a:gd name="connsiteX891" fmla="*/ 2419078 w 3862373"/>
                <a:gd name="connsiteY891" fmla="*/ 2272564 h 3682908"/>
                <a:gd name="connsiteX892" fmla="*/ 2458164 w 3862373"/>
                <a:gd name="connsiteY892" fmla="*/ 2233477 h 3682908"/>
                <a:gd name="connsiteX893" fmla="*/ 2363524 w 3862373"/>
                <a:gd name="connsiteY893" fmla="*/ 2233477 h 3682908"/>
                <a:gd name="connsiteX894" fmla="*/ 2402611 w 3862373"/>
                <a:gd name="connsiteY894" fmla="*/ 2272564 h 3682908"/>
                <a:gd name="connsiteX895" fmla="*/ 2363524 w 3862373"/>
                <a:gd name="connsiteY895" fmla="*/ 2311651 h 3682908"/>
                <a:gd name="connsiteX896" fmla="*/ 2324437 w 3862373"/>
                <a:gd name="connsiteY896" fmla="*/ 2272564 h 3682908"/>
                <a:gd name="connsiteX897" fmla="*/ 2363524 w 3862373"/>
                <a:gd name="connsiteY897" fmla="*/ 2233477 h 3682908"/>
                <a:gd name="connsiteX898" fmla="*/ 1329597 w 3862373"/>
                <a:gd name="connsiteY898" fmla="*/ 2233477 h 3682908"/>
                <a:gd name="connsiteX899" fmla="*/ 1368685 w 3862373"/>
                <a:gd name="connsiteY899" fmla="*/ 2272564 h 3682908"/>
                <a:gd name="connsiteX900" fmla="*/ 1329597 w 3862373"/>
                <a:gd name="connsiteY900" fmla="*/ 2311651 h 3682908"/>
                <a:gd name="connsiteX901" fmla="*/ 1290512 w 3862373"/>
                <a:gd name="connsiteY901" fmla="*/ 2272564 h 3682908"/>
                <a:gd name="connsiteX902" fmla="*/ 1329597 w 3862373"/>
                <a:gd name="connsiteY902" fmla="*/ 2233477 h 3682908"/>
                <a:gd name="connsiteX903" fmla="*/ 1232596 w 3862373"/>
                <a:gd name="connsiteY903" fmla="*/ 2233477 h 3682908"/>
                <a:gd name="connsiteX904" fmla="*/ 1271678 w 3862373"/>
                <a:gd name="connsiteY904" fmla="*/ 2272564 h 3682908"/>
                <a:gd name="connsiteX905" fmla="*/ 1232596 w 3862373"/>
                <a:gd name="connsiteY905" fmla="*/ 2311651 h 3682908"/>
                <a:gd name="connsiteX906" fmla="*/ 1193508 w 3862373"/>
                <a:gd name="connsiteY906" fmla="*/ 2272564 h 3682908"/>
                <a:gd name="connsiteX907" fmla="*/ 1232596 w 3862373"/>
                <a:gd name="connsiteY907" fmla="*/ 2233477 h 3682908"/>
                <a:gd name="connsiteX908" fmla="*/ 1142686 w 3862373"/>
                <a:gd name="connsiteY908" fmla="*/ 2233477 h 3682908"/>
                <a:gd name="connsiteX909" fmla="*/ 1181776 w 3862373"/>
                <a:gd name="connsiteY909" fmla="*/ 2272564 h 3682908"/>
                <a:gd name="connsiteX910" fmla="*/ 1142686 w 3862373"/>
                <a:gd name="connsiteY910" fmla="*/ 2311651 h 3682908"/>
                <a:gd name="connsiteX911" fmla="*/ 1103596 w 3862373"/>
                <a:gd name="connsiteY911" fmla="*/ 2272564 h 3682908"/>
                <a:gd name="connsiteX912" fmla="*/ 1142686 w 3862373"/>
                <a:gd name="connsiteY912" fmla="*/ 2233477 h 3682908"/>
                <a:gd name="connsiteX913" fmla="*/ 1045675 w 3862373"/>
                <a:gd name="connsiteY913" fmla="*/ 2233477 h 3682908"/>
                <a:gd name="connsiteX914" fmla="*/ 1084762 w 3862373"/>
                <a:gd name="connsiteY914" fmla="*/ 2272564 h 3682908"/>
                <a:gd name="connsiteX915" fmla="*/ 1045675 w 3862373"/>
                <a:gd name="connsiteY915" fmla="*/ 2311651 h 3682908"/>
                <a:gd name="connsiteX916" fmla="*/ 1006589 w 3862373"/>
                <a:gd name="connsiteY916" fmla="*/ 2272564 h 3682908"/>
                <a:gd name="connsiteX917" fmla="*/ 1045675 w 3862373"/>
                <a:gd name="connsiteY917" fmla="*/ 2233477 h 3682908"/>
                <a:gd name="connsiteX918" fmla="*/ 3584377 w 3862373"/>
                <a:gd name="connsiteY918" fmla="*/ 2145935 h 3682908"/>
                <a:gd name="connsiteX919" fmla="*/ 3623463 w 3862373"/>
                <a:gd name="connsiteY919" fmla="*/ 2185022 h 3682908"/>
                <a:gd name="connsiteX920" fmla="*/ 3584377 w 3862373"/>
                <a:gd name="connsiteY920" fmla="*/ 2224109 h 3682908"/>
                <a:gd name="connsiteX921" fmla="*/ 3545289 w 3862373"/>
                <a:gd name="connsiteY921" fmla="*/ 2185022 h 3682908"/>
                <a:gd name="connsiteX922" fmla="*/ 3584377 w 3862373"/>
                <a:gd name="connsiteY922" fmla="*/ 2145935 h 3682908"/>
                <a:gd name="connsiteX923" fmla="*/ 3489737 w 3862373"/>
                <a:gd name="connsiteY923" fmla="*/ 2145935 h 3682908"/>
                <a:gd name="connsiteX924" fmla="*/ 3528823 w 3862373"/>
                <a:gd name="connsiteY924" fmla="*/ 2185022 h 3682908"/>
                <a:gd name="connsiteX925" fmla="*/ 3489737 w 3862373"/>
                <a:gd name="connsiteY925" fmla="*/ 2224109 h 3682908"/>
                <a:gd name="connsiteX926" fmla="*/ 3450649 w 3862373"/>
                <a:gd name="connsiteY926" fmla="*/ 2185022 h 3682908"/>
                <a:gd name="connsiteX927" fmla="*/ 3489737 w 3862373"/>
                <a:gd name="connsiteY927" fmla="*/ 2145935 h 3682908"/>
                <a:gd name="connsiteX928" fmla="*/ 3392731 w 3862373"/>
                <a:gd name="connsiteY928" fmla="*/ 2145935 h 3682908"/>
                <a:gd name="connsiteX929" fmla="*/ 3431819 w 3862373"/>
                <a:gd name="connsiteY929" fmla="*/ 2185022 h 3682908"/>
                <a:gd name="connsiteX930" fmla="*/ 3392731 w 3862373"/>
                <a:gd name="connsiteY930" fmla="*/ 2224109 h 3682908"/>
                <a:gd name="connsiteX931" fmla="*/ 3353644 w 3862373"/>
                <a:gd name="connsiteY931" fmla="*/ 2185022 h 3682908"/>
                <a:gd name="connsiteX932" fmla="*/ 3392731 w 3862373"/>
                <a:gd name="connsiteY932" fmla="*/ 2145935 h 3682908"/>
                <a:gd name="connsiteX933" fmla="*/ 3300457 w 3862373"/>
                <a:gd name="connsiteY933" fmla="*/ 2145935 h 3682908"/>
                <a:gd name="connsiteX934" fmla="*/ 3339544 w 3862373"/>
                <a:gd name="connsiteY934" fmla="*/ 2185022 h 3682908"/>
                <a:gd name="connsiteX935" fmla="*/ 3300457 w 3862373"/>
                <a:gd name="connsiteY935" fmla="*/ 2224109 h 3682908"/>
                <a:gd name="connsiteX936" fmla="*/ 3261369 w 3862373"/>
                <a:gd name="connsiteY936" fmla="*/ 2185022 h 3682908"/>
                <a:gd name="connsiteX937" fmla="*/ 3300457 w 3862373"/>
                <a:gd name="connsiteY937" fmla="*/ 2145935 h 3682908"/>
                <a:gd name="connsiteX938" fmla="*/ 3205817 w 3862373"/>
                <a:gd name="connsiteY938" fmla="*/ 2145935 h 3682908"/>
                <a:gd name="connsiteX939" fmla="*/ 3244904 w 3862373"/>
                <a:gd name="connsiteY939" fmla="*/ 2185022 h 3682908"/>
                <a:gd name="connsiteX940" fmla="*/ 3205817 w 3862373"/>
                <a:gd name="connsiteY940" fmla="*/ 2224109 h 3682908"/>
                <a:gd name="connsiteX941" fmla="*/ 3166729 w 3862373"/>
                <a:gd name="connsiteY941" fmla="*/ 2185022 h 3682908"/>
                <a:gd name="connsiteX942" fmla="*/ 3205817 w 3862373"/>
                <a:gd name="connsiteY942" fmla="*/ 2145935 h 3682908"/>
                <a:gd name="connsiteX943" fmla="*/ 3111177 w 3862373"/>
                <a:gd name="connsiteY943" fmla="*/ 2145935 h 3682908"/>
                <a:gd name="connsiteX944" fmla="*/ 3150264 w 3862373"/>
                <a:gd name="connsiteY944" fmla="*/ 2185022 h 3682908"/>
                <a:gd name="connsiteX945" fmla="*/ 3111177 w 3862373"/>
                <a:gd name="connsiteY945" fmla="*/ 2224109 h 3682908"/>
                <a:gd name="connsiteX946" fmla="*/ 3072089 w 3862373"/>
                <a:gd name="connsiteY946" fmla="*/ 2185022 h 3682908"/>
                <a:gd name="connsiteX947" fmla="*/ 3111177 w 3862373"/>
                <a:gd name="connsiteY947" fmla="*/ 2145935 h 3682908"/>
                <a:gd name="connsiteX948" fmla="*/ 3018902 w 3862373"/>
                <a:gd name="connsiteY948" fmla="*/ 2145935 h 3682908"/>
                <a:gd name="connsiteX949" fmla="*/ 3057989 w 3862373"/>
                <a:gd name="connsiteY949" fmla="*/ 2185022 h 3682908"/>
                <a:gd name="connsiteX950" fmla="*/ 3018902 w 3862373"/>
                <a:gd name="connsiteY950" fmla="*/ 2224109 h 3682908"/>
                <a:gd name="connsiteX951" fmla="*/ 2979815 w 3862373"/>
                <a:gd name="connsiteY951" fmla="*/ 2185022 h 3682908"/>
                <a:gd name="connsiteX952" fmla="*/ 3018902 w 3862373"/>
                <a:gd name="connsiteY952" fmla="*/ 2145935 h 3682908"/>
                <a:gd name="connsiteX953" fmla="*/ 2924263 w 3862373"/>
                <a:gd name="connsiteY953" fmla="*/ 2145935 h 3682908"/>
                <a:gd name="connsiteX954" fmla="*/ 2963349 w 3862373"/>
                <a:gd name="connsiteY954" fmla="*/ 2185022 h 3682908"/>
                <a:gd name="connsiteX955" fmla="*/ 2924263 w 3862373"/>
                <a:gd name="connsiteY955" fmla="*/ 2224109 h 3682908"/>
                <a:gd name="connsiteX956" fmla="*/ 2885175 w 3862373"/>
                <a:gd name="connsiteY956" fmla="*/ 2185022 h 3682908"/>
                <a:gd name="connsiteX957" fmla="*/ 2924263 w 3862373"/>
                <a:gd name="connsiteY957" fmla="*/ 2145935 h 3682908"/>
                <a:gd name="connsiteX958" fmla="*/ 2831988 w 3862373"/>
                <a:gd name="connsiteY958" fmla="*/ 2145935 h 3682908"/>
                <a:gd name="connsiteX959" fmla="*/ 2871075 w 3862373"/>
                <a:gd name="connsiteY959" fmla="*/ 2185022 h 3682908"/>
                <a:gd name="connsiteX960" fmla="*/ 2831988 w 3862373"/>
                <a:gd name="connsiteY960" fmla="*/ 2224109 h 3682908"/>
                <a:gd name="connsiteX961" fmla="*/ 2792901 w 3862373"/>
                <a:gd name="connsiteY961" fmla="*/ 2185022 h 3682908"/>
                <a:gd name="connsiteX962" fmla="*/ 2831988 w 3862373"/>
                <a:gd name="connsiteY962" fmla="*/ 2145935 h 3682908"/>
                <a:gd name="connsiteX963" fmla="*/ 2737355 w 3862373"/>
                <a:gd name="connsiteY963" fmla="*/ 2145935 h 3682908"/>
                <a:gd name="connsiteX964" fmla="*/ 2776435 w 3862373"/>
                <a:gd name="connsiteY964" fmla="*/ 2185022 h 3682908"/>
                <a:gd name="connsiteX965" fmla="*/ 2737355 w 3862373"/>
                <a:gd name="connsiteY965" fmla="*/ 2224109 h 3682908"/>
                <a:gd name="connsiteX966" fmla="*/ 2698264 w 3862373"/>
                <a:gd name="connsiteY966" fmla="*/ 2185022 h 3682908"/>
                <a:gd name="connsiteX967" fmla="*/ 2737355 w 3862373"/>
                <a:gd name="connsiteY967" fmla="*/ 2145935 h 3682908"/>
                <a:gd name="connsiteX968" fmla="*/ 2645073 w 3862373"/>
                <a:gd name="connsiteY968" fmla="*/ 2145935 h 3682908"/>
                <a:gd name="connsiteX969" fmla="*/ 2684163 w 3862373"/>
                <a:gd name="connsiteY969" fmla="*/ 2185022 h 3682908"/>
                <a:gd name="connsiteX970" fmla="*/ 2645073 w 3862373"/>
                <a:gd name="connsiteY970" fmla="*/ 2224109 h 3682908"/>
                <a:gd name="connsiteX971" fmla="*/ 2605987 w 3862373"/>
                <a:gd name="connsiteY971" fmla="*/ 2185022 h 3682908"/>
                <a:gd name="connsiteX972" fmla="*/ 2645073 w 3862373"/>
                <a:gd name="connsiteY972" fmla="*/ 2145935 h 3682908"/>
                <a:gd name="connsiteX973" fmla="*/ 2550435 w 3862373"/>
                <a:gd name="connsiteY973" fmla="*/ 2145935 h 3682908"/>
                <a:gd name="connsiteX974" fmla="*/ 2589521 w 3862373"/>
                <a:gd name="connsiteY974" fmla="*/ 2185022 h 3682908"/>
                <a:gd name="connsiteX975" fmla="*/ 2550435 w 3862373"/>
                <a:gd name="connsiteY975" fmla="*/ 2224109 h 3682908"/>
                <a:gd name="connsiteX976" fmla="*/ 2511350 w 3862373"/>
                <a:gd name="connsiteY976" fmla="*/ 2185022 h 3682908"/>
                <a:gd name="connsiteX977" fmla="*/ 2550435 w 3862373"/>
                <a:gd name="connsiteY977" fmla="*/ 2145935 h 3682908"/>
                <a:gd name="connsiteX978" fmla="*/ 2458164 w 3862373"/>
                <a:gd name="connsiteY978" fmla="*/ 2145935 h 3682908"/>
                <a:gd name="connsiteX979" fmla="*/ 2497250 w 3862373"/>
                <a:gd name="connsiteY979" fmla="*/ 2185022 h 3682908"/>
                <a:gd name="connsiteX980" fmla="*/ 2458164 w 3862373"/>
                <a:gd name="connsiteY980" fmla="*/ 2224109 h 3682908"/>
                <a:gd name="connsiteX981" fmla="*/ 2419078 w 3862373"/>
                <a:gd name="connsiteY981" fmla="*/ 2185022 h 3682908"/>
                <a:gd name="connsiteX982" fmla="*/ 2458164 w 3862373"/>
                <a:gd name="connsiteY982" fmla="*/ 2145935 h 3682908"/>
                <a:gd name="connsiteX983" fmla="*/ 2363524 w 3862373"/>
                <a:gd name="connsiteY983" fmla="*/ 2145935 h 3682908"/>
                <a:gd name="connsiteX984" fmla="*/ 2402611 w 3862373"/>
                <a:gd name="connsiteY984" fmla="*/ 2185022 h 3682908"/>
                <a:gd name="connsiteX985" fmla="*/ 2363524 w 3862373"/>
                <a:gd name="connsiteY985" fmla="*/ 2224109 h 3682908"/>
                <a:gd name="connsiteX986" fmla="*/ 2324437 w 3862373"/>
                <a:gd name="connsiteY986" fmla="*/ 2185022 h 3682908"/>
                <a:gd name="connsiteX987" fmla="*/ 2363524 w 3862373"/>
                <a:gd name="connsiteY987" fmla="*/ 2145935 h 3682908"/>
                <a:gd name="connsiteX988" fmla="*/ 2266521 w 3862373"/>
                <a:gd name="connsiteY988" fmla="*/ 2145935 h 3682908"/>
                <a:gd name="connsiteX989" fmla="*/ 2305606 w 3862373"/>
                <a:gd name="connsiteY989" fmla="*/ 2185022 h 3682908"/>
                <a:gd name="connsiteX990" fmla="*/ 2266521 w 3862373"/>
                <a:gd name="connsiteY990" fmla="*/ 2224109 h 3682908"/>
                <a:gd name="connsiteX991" fmla="*/ 2227432 w 3862373"/>
                <a:gd name="connsiteY991" fmla="*/ 2185022 h 3682908"/>
                <a:gd name="connsiteX992" fmla="*/ 2266521 w 3862373"/>
                <a:gd name="connsiteY992" fmla="*/ 2145935 h 3682908"/>
                <a:gd name="connsiteX993" fmla="*/ 1232598 w 3862373"/>
                <a:gd name="connsiteY993" fmla="*/ 2145935 h 3682908"/>
                <a:gd name="connsiteX994" fmla="*/ 1271681 w 3862373"/>
                <a:gd name="connsiteY994" fmla="*/ 2185022 h 3682908"/>
                <a:gd name="connsiteX995" fmla="*/ 1232598 w 3862373"/>
                <a:gd name="connsiteY995" fmla="*/ 2224109 h 3682908"/>
                <a:gd name="connsiteX996" fmla="*/ 1193510 w 3862373"/>
                <a:gd name="connsiteY996" fmla="*/ 2185022 h 3682908"/>
                <a:gd name="connsiteX997" fmla="*/ 1232598 w 3862373"/>
                <a:gd name="connsiteY997" fmla="*/ 2145935 h 3682908"/>
                <a:gd name="connsiteX998" fmla="*/ 1142689 w 3862373"/>
                <a:gd name="connsiteY998" fmla="*/ 2145935 h 3682908"/>
                <a:gd name="connsiteX999" fmla="*/ 1181778 w 3862373"/>
                <a:gd name="connsiteY999" fmla="*/ 2185022 h 3682908"/>
                <a:gd name="connsiteX1000" fmla="*/ 1142689 w 3862373"/>
                <a:gd name="connsiteY1000" fmla="*/ 2224109 h 3682908"/>
                <a:gd name="connsiteX1001" fmla="*/ 1103598 w 3862373"/>
                <a:gd name="connsiteY1001" fmla="*/ 2185022 h 3682908"/>
                <a:gd name="connsiteX1002" fmla="*/ 1142689 w 3862373"/>
                <a:gd name="connsiteY1002" fmla="*/ 2145935 h 3682908"/>
                <a:gd name="connsiteX1003" fmla="*/ 1045676 w 3862373"/>
                <a:gd name="connsiteY1003" fmla="*/ 2145935 h 3682908"/>
                <a:gd name="connsiteX1004" fmla="*/ 1084764 w 3862373"/>
                <a:gd name="connsiteY1004" fmla="*/ 2185022 h 3682908"/>
                <a:gd name="connsiteX1005" fmla="*/ 1045676 w 3862373"/>
                <a:gd name="connsiteY1005" fmla="*/ 2224109 h 3682908"/>
                <a:gd name="connsiteX1006" fmla="*/ 1006591 w 3862373"/>
                <a:gd name="connsiteY1006" fmla="*/ 2185022 h 3682908"/>
                <a:gd name="connsiteX1007" fmla="*/ 1045676 w 3862373"/>
                <a:gd name="connsiteY1007" fmla="*/ 2145935 h 3682908"/>
                <a:gd name="connsiteX1008" fmla="*/ 951041 w 3862373"/>
                <a:gd name="connsiteY1008" fmla="*/ 2145935 h 3682908"/>
                <a:gd name="connsiteX1009" fmla="*/ 990126 w 3862373"/>
                <a:gd name="connsiteY1009" fmla="*/ 2185022 h 3682908"/>
                <a:gd name="connsiteX1010" fmla="*/ 951041 w 3862373"/>
                <a:gd name="connsiteY1010" fmla="*/ 2224109 h 3682908"/>
                <a:gd name="connsiteX1011" fmla="*/ 911956 w 3862373"/>
                <a:gd name="connsiteY1011" fmla="*/ 2185022 h 3682908"/>
                <a:gd name="connsiteX1012" fmla="*/ 951041 w 3862373"/>
                <a:gd name="connsiteY1012" fmla="*/ 2145935 h 3682908"/>
                <a:gd name="connsiteX1013" fmla="*/ 856406 w 3862373"/>
                <a:gd name="connsiteY1013" fmla="*/ 2145935 h 3682908"/>
                <a:gd name="connsiteX1014" fmla="*/ 895491 w 3862373"/>
                <a:gd name="connsiteY1014" fmla="*/ 2185022 h 3682908"/>
                <a:gd name="connsiteX1015" fmla="*/ 856406 w 3862373"/>
                <a:gd name="connsiteY1015" fmla="*/ 2224109 h 3682908"/>
                <a:gd name="connsiteX1016" fmla="*/ 817321 w 3862373"/>
                <a:gd name="connsiteY1016" fmla="*/ 2185022 h 3682908"/>
                <a:gd name="connsiteX1017" fmla="*/ 856406 w 3862373"/>
                <a:gd name="connsiteY1017" fmla="*/ 2145935 h 3682908"/>
                <a:gd name="connsiteX1018" fmla="*/ 3300457 w 3862373"/>
                <a:gd name="connsiteY1018" fmla="*/ 2056027 h 3682908"/>
                <a:gd name="connsiteX1019" fmla="*/ 3339544 w 3862373"/>
                <a:gd name="connsiteY1019" fmla="*/ 2095114 h 3682908"/>
                <a:gd name="connsiteX1020" fmla="*/ 3300457 w 3862373"/>
                <a:gd name="connsiteY1020" fmla="*/ 2134201 h 3682908"/>
                <a:gd name="connsiteX1021" fmla="*/ 3261369 w 3862373"/>
                <a:gd name="connsiteY1021" fmla="*/ 2095114 h 3682908"/>
                <a:gd name="connsiteX1022" fmla="*/ 3300457 w 3862373"/>
                <a:gd name="connsiteY1022" fmla="*/ 2056027 h 3682908"/>
                <a:gd name="connsiteX1023" fmla="*/ 3205817 w 3862373"/>
                <a:gd name="connsiteY1023" fmla="*/ 2056027 h 3682908"/>
                <a:gd name="connsiteX1024" fmla="*/ 3244904 w 3862373"/>
                <a:gd name="connsiteY1024" fmla="*/ 2095114 h 3682908"/>
                <a:gd name="connsiteX1025" fmla="*/ 3205817 w 3862373"/>
                <a:gd name="connsiteY1025" fmla="*/ 2134201 h 3682908"/>
                <a:gd name="connsiteX1026" fmla="*/ 3166729 w 3862373"/>
                <a:gd name="connsiteY1026" fmla="*/ 2095114 h 3682908"/>
                <a:gd name="connsiteX1027" fmla="*/ 3205817 w 3862373"/>
                <a:gd name="connsiteY1027" fmla="*/ 2056027 h 3682908"/>
                <a:gd name="connsiteX1028" fmla="*/ 3111177 w 3862373"/>
                <a:gd name="connsiteY1028" fmla="*/ 2056027 h 3682908"/>
                <a:gd name="connsiteX1029" fmla="*/ 3150264 w 3862373"/>
                <a:gd name="connsiteY1029" fmla="*/ 2095114 h 3682908"/>
                <a:gd name="connsiteX1030" fmla="*/ 3111177 w 3862373"/>
                <a:gd name="connsiteY1030" fmla="*/ 2134201 h 3682908"/>
                <a:gd name="connsiteX1031" fmla="*/ 3072089 w 3862373"/>
                <a:gd name="connsiteY1031" fmla="*/ 2095114 h 3682908"/>
                <a:gd name="connsiteX1032" fmla="*/ 3111177 w 3862373"/>
                <a:gd name="connsiteY1032" fmla="*/ 2056027 h 3682908"/>
                <a:gd name="connsiteX1033" fmla="*/ 3018902 w 3862373"/>
                <a:gd name="connsiteY1033" fmla="*/ 2056027 h 3682908"/>
                <a:gd name="connsiteX1034" fmla="*/ 3057989 w 3862373"/>
                <a:gd name="connsiteY1034" fmla="*/ 2095114 h 3682908"/>
                <a:gd name="connsiteX1035" fmla="*/ 3018902 w 3862373"/>
                <a:gd name="connsiteY1035" fmla="*/ 2134201 h 3682908"/>
                <a:gd name="connsiteX1036" fmla="*/ 2979815 w 3862373"/>
                <a:gd name="connsiteY1036" fmla="*/ 2095114 h 3682908"/>
                <a:gd name="connsiteX1037" fmla="*/ 3018902 w 3862373"/>
                <a:gd name="connsiteY1037" fmla="*/ 2056027 h 3682908"/>
                <a:gd name="connsiteX1038" fmla="*/ 2924263 w 3862373"/>
                <a:gd name="connsiteY1038" fmla="*/ 2056027 h 3682908"/>
                <a:gd name="connsiteX1039" fmla="*/ 2963349 w 3862373"/>
                <a:gd name="connsiteY1039" fmla="*/ 2095114 h 3682908"/>
                <a:gd name="connsiteX1040" fmla="*/ 2924263 w 3862373"/>
                <a:gd name="connsiteY1040" fmla="*/ 2134201 h 3682908"/>
                <a:gd name="connsiteX1041" fmla="*/ 2885175 w 3862373"/>
                <a:gd name="connsiteY1041" fmla="*/ 2095114 h 3682908"/>
                <a:gd name="connsiteX1042" fmla="*/ 2924263 w 3862373"/>
                <a:gd name="connsiteY1042" fmla="*/ 2056027 h 3682908"/>
                <a:gd name="connsiteX1043" fmla="*/ 2831987 w 3862373"/>
                <a:gd name="connsiteY1043" fmla="*/ 2056026 h 3682908"/>
                <a:gd name="connsiteX1044" fmla="*/ 2871074 w 3862373"/>
                <a:gd name="connsiteY1044" fmla="*/ 2095113 h 3682908"/>
                <a:gd name="connsiteX1045" fmla="*/ 2831987 w 3862373"/>
                <a:gd name="connsiteY1045" fmla="*/ 2134200 h 3682908"/>
                <a:gd name="connsiteX1046" fmla="*/ 2792900 w 3862373"/>
                <a:gd name="connsiteY1046" fmla="*/ 2095113 h 3682908"/>
                <a:gd name="connsiteX1047" fmla="*/ 2831987 w 3862373"/>
                <a:gd name="connsiteY1047" fmla="*/ 2056026 h 3682908"/>
                <a:gd name="connsiteX1048" fmla="*/ 2737355 w 3862373"/>
                <a:gd name="connsiteY1048" fmla="*/ 2056026 h 3682908"/>
                <a:gd name="connsiteX1049" fmla="*/ 2776434 w 3862373"/>
                <a:gd name="connsiteY1049" fmla="*/ 2095113 h 3682908"/>
                <a:gd name="connsiteX1050" fmla="*/ 2737355 w 3862373"/>
                <a:gd name="connsiteY1050" fmla="*/ 2134200 h 3682908"/>
                <a:gd name="connsiteX1051" fmla="*/ 2698264 w 3862373"/>
                <a:gd name="connsiteY1051" fmla="*/ 2095113 h 3682908"/>
                <a:gd name="connsiteX1052" fmla="*/ 2737355 w 3862373"/>
                <a:gd name="connsiteY1052" fmla="*/ 2056026 h 3682908"/>
                <a:gd name="connsiteX1053" fmla="*/ 2645073 w 3862373"/>
                <a:gd name="connsiteY1053" fmla="*/ 2056026 h 3682908"/>
                <a:gd name="connsiteX1054" fmla="*/ 2684163 w 3862373"/>
                <a:gd name="connsiteY1054" fmla="*/ 2095113 h 3682908"/>
                <a:gd name="connsiteX1055" fmla="*/ 2645073 w 3862373"/>
                <a:gd name="connsiteY1055" fmla="*/ 2134200 h 3682908"/>
                <a:gd name="connsiteX1056" fmla="*/ 2605987 w 3862373"/>
                <a:gd name="connsiteY1056" fmla="*/ 2095113 h 3682908"/>
                <a:gd name="connsiteX1057" fmla="*/ 2645073 w 3862373"/>
                <a:gd name="connsiteY1057" fmla="*/ 2056026 h 3682908"/>
                <a:gd name="connsiteX1058" fmla="*/ 2550435 w 3862373"/>
                <a:gd name="connsiteY1058" fmla="*/ 2056026 h 3682908"/>
                <a:gd name="connsiteX1059" fmla="*/ 2589522 w 3862373"/>
                <a:gd name="connsiteY1059" fmla="*/ 2095113 h 3682908"/>
                <a:gd name="connsiteX1060" fmla="*/ 2550435 w 3862373"/>
                <a:gd name="connsiteY1060" fmla="*/ 2134200 h 3682908"/>
                <a:gd name="connsiteX1061" fmla="*/ 2511350 w 3862373"/>
                <a:gd name="connsiteY1061" fmla="*/ 2095113 h 3682908"/>
                <a:gd name="connsiteX1062" fmla="*/ 2550435 w 3862373"/>
                <a:gd name="connsiteY1062" fmla="*/ 2056026 h 3682908"/>
                <a:gd name="connsiteX1063" fmla="*/ 2458164 w 3862373"/>
                <a:gd name="connsiteY1063" fmla="*/ 2056026 h 3682908"/>
                <a:gd name="connsiteX1064" fmla="*/ 2497250 w 3862373"/>
                <a:gd name="connsiteY1064" fmla="*/ 2095113 h 3682908"/>
                <a:gd name="connsiteX1065" fmla="*/ 2458164 w 3862373"/>
                <a:gd name="connsiteY1065" fmla="*/ 2134200 h 3682908"/>
                <a:gd name="connsiteX1066" fmla="*/ 2419078 w 3862373"/>
                <a:gd name="connsiteY1066" fmla="*/ 2095113 h 3682908"/>
                <a:gd name="connsiteX1067" fmla="*/ 2458164 w 3862373"/>
                <a:gd name="connsiteY1067" fmla="*/ 2056026 h 3682908"/>
                <a:gd name="connsiteX1068" fmla="*/ 2363524 w 3862373"/>
                <a:gd name="connsiteY1068" fmla="*/ 2056026 h 3682908"/>
                <a:gd name="connsiteX1069" fmla="*/ 2402609 w 3862373"/>
                <a:gd name="connsiteY1069" fmla="*/ 2095113 h 3682908"/>
                <a:gd name="connsiteX1070" fmla="*/ 2363524 w 3862373"/>
                <a:gd name="connsiteY1070" fmla="*/ 2134200 h 3682908"/>
                <a:gd name="connsiteX1071" fmla="*/ 2324437 w 3862373"/>
                <a:gd name="connsiteY1071" fmla="*/ 2095113 h 3682908"/>
                <a:gd name="connsiteX1072" fmla="*/ 2363524 w 3862373"/>
                <a:gd name="connsiteY1072" fmla="*/ 2056026 h 3682908"/>
                <a:gd name="connsiteX1073" fmla="*/ 2266520 w 3862373"/>
                <a:gd name="connsiteY1073" fmla="*/ 2056026 h 3682908"/>
                <a:gd name="connsiteX1074" fmla="*/ 2305606 w 3862373"/>
                <a:gd name="connsiteY1074" fmla="*/ 2095113 h 3682908"/>
                <a:gd name="connsiteX1075" fmla="*/ 2266520 w 3862373"/>
                <a:gd name="connsiteY1075" fmla="*/ 2134200 h 3682908"/>
                <a:gd name="connsiteX1076" fmla="*/ 2227431 w 3862373"/>
                <a:gd name="connsiteY1076" fmla="*/ 2095113 h 3682908"/>
                <a:gd name="connsiteX1077" fmla="*/ 2266520 w 3862373"/>
                <a:gd name="connsiteY1077" fmla="*/ 2056026 h 3682908"/>
                <a:gd name="connsiteX1078" fmla="*/ 856407 w 3862373"/>
                <a:gd name="connsiteY1078" fmla="*/ 2056026 h 3682908"/>
                <a:gd name="connsiteX1079" fmla="*/ 895492 w 3862373"/>
                <a:gd name="connsiteY1079" fmla="*/ 2095113 h 3682908"/>
                <a:gd name="connsiteX1080" fmla="*/ 856407 w 3862373"/>
                <a:gd name="connsiteY1080" fmla="*/ 2134200 h 3682908"/>
                <a:gd name="connsiteX1081" fmla="*/ 817323 w 3862373"/>
                <a:gd name="connsiteY1081" fmla="*/ 2095113 h 3682908"/>
                <a:gd name="connsiteX1082" fmla="*/ 856407 w 3862373"/>
                <a:gd name="connsiteY1082" fmla="*/ 2056026 h 3682908"/>
                <a:gd name="connsiteX1083" fmla="*/ 764138 w 3862373"/>
                <a:gd name="connsiteY1083" fmla="*/ 2056026 h 3682908"/>
                <a:gd name="connsiteX1084" fmla="*/ 803223 w 3862373"/>
                <a:gd name="connsiteY1084" fmla="*/ 2095113 h 3682908"/>
                <a:gd name="connsiteX1085" fmla="*/ 764138 w 3862373"/>
                <a:gd name="connsiteY1085" fmla="*/ 2134200 h 3682908"/>
                <a:gd name="connsiteX1086" fmla="*/ 725053 w 3862373"/>
                <a:gd name="connsiteY1086" fmla="*/ 2095113 h 3682908"/>
                <a:gd name="connsiteX1087" fmla="*/ 764138 w 3862373"/>
                <a:gd name="connsiteY1087" fmla="*/ 2056026 h 3682908"/>
                <a:gd name="connsiteX1088" fmla="*/ 3584377 w 3862373"/>
                <a:gd name="connsiteY1088" fmla="*/ 1973215 h 3682908"/>
                <a:gd name="connsiteX1089" fmla="*/ 3623463 w 3862373"/>
                <a:gd name="connsiteY1089" fmla="*/ 2012302 h 3682908"/>
                <a:gd name="connsiteX1090" fmla="*/ 3584377 w 3862373"/>
                <a:gd name="connsiteY1090" fmla="*/ 2051389 h 3682908"/>
                <a:gd name="connsiteX1091" fmla="*/ 3545289 w 3862373"/>
                <a:gd name="connsiteY1091" fmla="*/ 2012302 h 3682908"/>
                <a:gd name="connsiteX1092" fmla="*/ 3584377 w 3862373"/>
                <a:gd name="connsiteY1092" fmla="*/ 1973215 h 3682908"/>
                <a:gd name="connsiteX1093" fmla="*/ 3489737 w 3862373"/>
                <a:gd name="connsiteY1093" fmla="*/ 1973215 h 3682908"/>
                <a:gd name="connsiteX1094" fmla="*/ 3528823 w 3862373"/>
                <a:gd name="connsiteY1094" fmla="*/ 2012302 h 3682908"/>
                <a:gd name="connsiteX1095" fmla="*/ 3489737 w 3862373"/>
                <a:gd name="connsiteY1095" fmla="*/ 2051389 h 3682908"/>
                <a:gd name="connsiteX1096" fmla="*/ 3450649 w 3862373"/>
                <a:gd name="connsiteY1096" fmla="*/ 2012302 h 3682908"/>
                <a:gd name="connsiteX1097" fmla="*/ 3489737 w 3862373"/>
                <a:gd name="connsiteY1097" fmla="*/ 1973215 h 3682908"/>
                <a:gd name="connsiteX1098" fmla="*/ 3392731 w 3862373"/>
                <a:gd name="connsiteY1098" fmla="*/ 1973215 h 3682908"/>
                <a:gd name="connsiteX1099" fmla="*/ 3431819 w 3862373"/>
                <a:gd name="connsiteY1099" fmla="*/ 2012302 h 3682908"/>
                <a:gd name="connsiteX1100" fmla="*/ 3392731 w 3862373"/>
                <a:gd name="connsiteY1100" fmla="*/ 2051389 h 3682908"/>
                <a:gd name="connsiteX1101" fmla="*/ 3353644 w 3862373"/>
                <a:gd name="connsiteY1101" fmla="*/ 2012302 h 3682908"/>
                <a:gd name="connsiteX1102" fmla="*/ 3392731 w 3862373"/>
                <a:gd name="connsiteY1102" fmla="*/ 1973215 h 3682908"/>
                <a:gd name="connsiteX1103" fmla="*/ 3205815 w 3862373"/>
                <a:gd name="connsiteY1103" fmla="*/ 1973215 h 3682908"/>
                <a:gd name="connsiteX1104" fmla="*/ 3244903 w 3862373"/>
                <a:gd name="connsiteY1104" fmla="*/ 2012302 h 3682908"/>
                <a:gd name="connsiteX1105" fmla="*/ 3205815 w 3862373"/>
                <a:gd name="connsiteY1105" fmla="*/ 2051389 h 3682908"/>
                <a:gd name="connsiteX1106" fmla="*/ 3166728 w 3862373"/>
                <a:gd name="connsiteY1106" fmla="*/ 2012302 h 3682908"/>
                <a:gd name="connsiteX1107" fmla="*/ 3205815 w 3862373"/>
                <a:gd name="connsiteY1107" fmla="*/ 1973215 h 3682908"/>
                <a:gd name="connsiteX1108" fmla="*/ 3111175 w 3862373"/>
                <a:gd name="connsiteY1108" fmla="*/ 1973215 h 3682908"/>
                <a:gd name="connsiteX1109" fmla="*/ 3150263 w 3862373"/>
                <a:gd name="connsiteY1109" fmla="*/ 2012302 h 3682908"/>
                <a:gd name="connsiteX1110" fmla="*/ 3111175 w 3862373"/>
                <a:gd name="connsiteY1110" fmla="*/ 2051389 h 3682908"/>
                <a:gd name="connsiteX1111" fmla="*/ 3072088 w 3862373"/>
                <a:gd name="connsiteY1111" fmla="*/ 2012302 h 3682908"/>
                <a:gd name="connsiteX1112" fmla="*/ 3111175 w 3862373"/>
                <a:gd name="connsiteY1112" fmla="*/ 1973215 h 3682908"/>
                <a:gd name="connsiteX1113" fmla="*/ 3018902 w 3862373"/>
                <a:gd name="connsiteY1113" fmla="*/ 1973215 h 3682908"/>
                <a:gd name="connsiteX1114" fmla="*/ 3057989 w 3862373"/>
                <a:gd name="connsiteY1114" fmla="*/ 2012302 h 3682908"/>
                <a:gd name="connsiteX1115" fmla="*/ 3018902 w 3862373"/>
                <a:gd name="connsiteY1115" fmla="*/ 2051389 h 3682908"/>
                <a:gd name="connsiteX1116" fmla="*/ 2979815 w 3862373"/>
                <a:gd name="connsiteY1116" fmla="*/ 2012302 h 3682908"/>
                <a:gd name="connsiteX1117" fmla="*/ 3018902 w 3862373"/>
                <a:gd name="connsiteY1117" fmla="*/ 1973215 h 3682908"/>
                <a:gd name="connsiteX1118" fmla="*/ 2924263 w 3862373"/>
                <a:gd name="connsiteY1118" fmla="*/ 1973215 h 3682908"/>
                <a:gd name="connsiteX1119" fmla="*/ 2963349 w 3862373"/>
                <a:gd name="connsiteY1119" fmla="*/ 2012302 h 3682908"/>
                <a:gd name="connsiteX1120" fmla="*/ 2924263 w 3862373"/>
                <a:gd name="connsiteY1120" fmla="*/ 2051389 h 3682908"/>
                <a:gd name="connsiteX1121" fmla="*/ 2885175 w 3862373"/>
                <a:gd name="connsiteY1121" fmla="*/ 2012302 h 3682908"/>
                <a:gd name="connsiteX1122" fmla="*/ 2924263 w 3862373"/>
                <a:gd name="connsiteY1122" fmla="*/ 1973215 h 3682908"/>
                <a:gd name="connsiteX1123" fmla="*/ 2831987 w 3862373"/>
                <a:gd name="connsiteY1123" fmla="*/ 1973215 h 3682908"/>
                <a:gd name="connsiteX1124" fmla="*/ 2871074 w 3862373"/>
                <a:gd name="connsiteY1124" fmla="*/ 2012302 h 3682908"/>
                <a:gd name="connsiteX1125" fmla="*/ 2831987 w 3862373"/>
                <a:gd name="connsiteY1125" fmla="*/ 2051389 h 3682908"/>
                <a:gd name="connsiteX1126" fmla="*/ 2792900 w 3862373"/>
                <a:gd name="connsiteY1126" fmla="*/ 2012302 h 3682908"/>
                <a:gd name="connsiteX1127" fmla="*/ 2831987 w 3862373"/>
                <a:gd name="connsiteY1127" fmla="*/ 1973215 h 3682908"/>
                <a:gd name="connsiteX1128" fmla="*/ 2737356 w 3862373"/>
                <a:gd name="connsiteY1128" fmla="*/ 1973215 h 3682908"/>
                <a:gd name="connsiteX1129" fmla="*/ 2776434 w 3862373"/>
                <a:gd name="connsiteY1129" fmla="*/ 2012302 h 3682908"/>
                <a:gd name="connsiteX1130" fmla="*/ 2737356 w 3862373"/>
                <a:gd name="connsiteY1130" fmla="*/ 2051389 h 3682908"/>
                <a:gd name="connsiteX1131" fmla="*/ 2698264 w 3862373"/>
                <a:gd name="connsiteY1131" fmla="*/ 2012302 h 3682908"/>
                <a:gd name="connsiteX1132" fmla="*/ 2737356 w 3862373"/>
                <a:gd name="connsiteY1132" fmla="*/ 1973215 h 3682908"/>
                <a:gd name="connsiteX1133" fmla="*/ 2645073 w 3862373"/>
                <a:gd name="connsiteY1133" fmla="*/ 1973215 h 3682908"/>
                <a:gd name="connsiteX1134" fmla="*/ 2684163 w 3862373"/>
                <a:gd name="connsiteY1134" fmla="*/ 2012302 h 3682908"/>
                <a:gd name="connsiteX1135" fmla="*/ 2645073 w 3862373"/>
                <a:gd name="connsiteY1135" fmla="*/ 2051389 h 3682908"/>
                <a:gd name="connsiteX1136" fmla="*/ 2605987 w 3862373"/>
                <a:gd name="connsiteY1136" fmla="*/ 2012302 h 3682908"/>
                <a:gd name="connsiteX1137" fmla="*/ 2645073 w 3862373"/>
                <a:gd name="connsiteY1137" fmla="*/ 1973215 h 3682908"/>
                <a:gd name="connsiteX1138" fmla="*/ 2550435 w 3862373"/>
                <a:gd name="connsiteY1138" fmla="*/ 1973215 h 3682908"/>
                <a:gd name="connsiteX1139" fmla="*/ 2589522 w 3862373"/>
                <a:gd name="connsiteY1139" fmla="*/ 2012302 h 3682908"/>
                <a:gd name="connsiteX1140" fmla="*/ 2550435 w 3862373"/>
                <a:gd name="connsiteY1140" fmla="*/ 2051389 h 3682908"/>
                <a:gd name="connsiteX1141" fmla="*/ 2511351 w 3862373"/>
                <a:gd name="connsiteY1141" fmla="*/ 2012302 h 3682908"/>
                <a:gd name="connsiteX1142" fmla="*/ 2550435 w 3862373"/>
                <a:gd name="connsiteY1142" fmla="*/ 1973215 h 3682908"/>
                <a:gd name="connsiteX1143" fmla="*/ 2458164 w 3862373"/>
                <a:gd name="connsiteY1143" fmla="*/ 1973215 h 3682908"/>
                <a:gd name="connsiteX1144" fmla="*/ 2497250 w 3862373"/>
                <a:gd name="connsiteY1144" fmla="*/ 2012302 h 3682908"/>
                <a:gd name="connsiteX1145" fmla="*/ 2458164 w 3862373"/>
                <a:gd name="connsiteY1145" fmla="*/ 2051389 h 3682908"/>
                <a:gd name="connsiteX1146" fmla="*/ 2419078 w 3862373"/>
                <a:gd name="connsiteY1146" fmla="*/ 2012302 h 3682908"/>
                <a:gd name="connsiteX1147" fmla="*/ 2458164 w 3862373"/>
                <a:gd name="connsiteY1147" fmla="*/ 1973215 h 3682908"/>
                <a:gd name="connsiteX1148" fmla="*/ 2363524 w 3862373"/>
                <a:gd name="connsiteY1148" fmla="*/ 1973215 h 3682908"/>
                <a:gd name="connsiteX1149" fmla="*/ 2402609 w 3862373"/>
                <a:gd name="connsiteY1149" fmla="*/ 2012302 h 3682908"/>
                <a:gd name="connsiteX1150" fmla="*/ 2363524 w 3862373"/>
                <a:gd name="connsiteY1150" fmla="*/ 2051389 h 3682908"/>
                <a:gd name="connsiteX1151" fmla="*/ 2324437 w 3862373"/>
                <a:gd name="connsiteY1151" fmla="*/ 2012302 h 3682908"/>
                <a:gd name="connsiteX1152" fmla="*/ 2363524 w 3862373"/>
                <a:gd name="connsiteY1152" fmla="*/ 1973215 h 3682908"/>
                <a:gd name="connsiteX1153" fmla="*/ 2266521 w 3862373"/>
                <a:gd name="connsiteY1153" fmla="*/ 1973215 h 3682908"/>
                <a:gd name="connsiteX1154" fmla="*/ 2305606 w 3862373"/>
                <a:gd name="connsiteY1154" fmla="*/ 2012302 h 3682908"/>
                <a:gd name="connsiteX1155" fmla="*/ 2266521 w 3862373"/>
                <a:gd name="connsiteY1155" fmla="*/ 2051389 h 3682908"/>
                <a:gd name="connsiteX1156" fmla="*/ 2227431 w 3862373"/>
                <a:gd name="connsiteY1156" fmla="*/ 2012302 h 3682908"/>
                <a:gd name="connsiteX1157" fmla="*/ 2266521 w 3862373"/>
                <a:gd name="connsiteY1157" fmla="*/ 1973215 h 3682908"/>
                <a:gd name="connsiteX1158" fmla="*/ 1142694 w 3862373"/>
                <a:gd name="connsiteY1158" fmla="*/ 1973215 h 3682908"/>
                <a:gd name="connsiteX1159" fmla="*/ 1181781 w 3862373"/>
                <a:gd name="connsiteY1159" fmla="*/ 2012302 h 3682908"/>
                <a:gd name="connsiteX1160" fmla="*/ 1142694 w 3862373"/>
                <a:gd name="connsiteY1160" fmla="*/ 2051389 h 3682908"/>
                <a:gd name="connsiteX1161" fmla="*/ 1103602 w 3862373"/>
                <a:gd name="connsiteY1161" fmla="*/ 2012302 h 3682908"/>
                <a:gd name="connsiteX1162" fmla="*/ 1142694 w 3862373"/>
                <a:gd name="connsiteY1162" fmla="*/ 1973215 h 3682908"/>
                <a:gd name="connsiteX1163" fmla="*/ 764140 w 3862373"/>
                <a:gd name="connsiteY1163" fmla="*/ 1973215 h 3682908"/>
                <a:gd name="connsiteX1164" fmla="*/ 803226 w 3862373"/>
                <a:gd name="connsiteY1164" fmla="*/ 2012302 h 3682908"/>
                <a:gd name="connsiteX1165" fmla="*/ 764140 w 3862373"/>
                <a:gd name="connsiteY1165" fmla="*/ 2051389 h 3682908"/>
                <a:gd name="connsiteX1166" fmla="*/ 725056 w 3862373"/>
                <a:gd name="connsiteY1166" fmla="*/ 2012302 h 3682908"/>
                <a:gd name="connsiteX1167" fmla="*/ 764140 w 3862373"/>
                <a:gd name="connsiteY1167" fmla="*/ 1973215 h 3682908"/>
                <a:gd name="connsiteX1168" fmla="*/ 669495 w 3862373"/>
                <a:gd name="connsiteY1168" fmla="*/ 1973215 h 3682908"/>
                <a:gd name="connsiteX1169" fmla="*/ 708592 w 3862373"/>
                <a:gd name="connsiteY1169" fmla="*/ 2012302 h 3682908"/>
                <a:gd name="connsiteX1170" fmla="*/ 669495 w 3862373"/>
                <a:gd name="connsiteY1170" fmla="*/ 2051389 h 3682908"/>
                <a:gd name="connsiteX1171" fmla="*/ 630416 w 3862373"/>
                <a:gd name="connsiteY1171" fmla="*/ 2012302 h 3682908"/>
                <a:gd name="connsiteX1172" fmla="*/ 669495 w 3862373"/>
                <a:gd name="connsiteY1172" fmla="*/ 1973215 h 3682908"/>
                <a:gd name="connsiteX1173" fmla="*/ 577223 w 3862373"/>
                <a:gd name="connsiteY1173" fmla="*/ 1973215 h 3682908"/>
                <a:gd name="connsiteX1174" fmla="*/ 616315 w 3862373"/>
                <a:gd name="connsiteY1174" fmla="*/ 2012302 h 3682908"/>
                <a:gd name="connsiteX1175" fmla="*/ 577223 w 3862373"/>
                <a:gd name="connsiteY1175" fmla="*/ 2051389 h 3682908"/>
                <a:gd name="connsiteX1176" fmla="*/ 538132 w 3862373"/>
                <a:gd name="connsiteY1176" fmla="*/ 2012302 h 3682908"/>
                <a:gd name="connsiteX1177" fmla="*/ 577223 w 3862373"/>
                <a:gd name="connsiteY1177" fmla="*/ 1973215 h 3682908"/>
                <a:gd name="connsiteX1178" fmla="*/ 484944 w 3862373"/>
                <a:gd name="connsiteY1178" fmla="*/ 1973215 h 3682908"/>
                <a:gd name="connsiteX1179" fmla="*/ 524029 w 3862373"/>
                <a:gd name="connsiteY1179" fmla="*/ 2012302 h 3682908"/>
                <a:gd name="connsiteX1180" fmla="*/ 484944 w 3862373"/>
                <a:gd name="connsiteY1180" fmla="*/ 2051389 h 3682908"/>
                <a:gd name="connsiteX1181" fmla="*/ 445862 w 3862373"/>
                <a:gd name="connsiteY1181" fmla="*/ 2012302 h 3682908"/>
                <a:gd name="connsiteX1182" fmla="*/ 484944 w 3862373"/>
                <a:gd name="connsiteY1182" fmla="*/ 1973215 h 3682908"/>
                <a:gd name="connsiteX1183" fmla="*/ 3679017 w 3862373"/>
                <a:gd name="connsiteY1183" fmla="*/ 1892773 h 3682908"/>
                <a:gd name="connsiteX1184" fmla="*/ 3718103 w 3862373"/>
                <a:gd name="connsiteY1184" fmla="*/ 1931860 h 3682908"/>
                <a:gd name="connsiteX1185" fmla="*/ 3679017 w 3862373"/>
                <a:gd name="connsiteY1185" fmla="*/ 1970947 h 3682908"/>
                <a:gd name="connsiteX1186" fmla="*/ 3639929 w 3862373"/>
                <a:gd name="connsiteY1186" fmla="*/ 1931860 h 3682908"/>
                <a:gd name="connsiteX1187" fmla="*/ 3679017 w 3862373"/>
                <a:gd name="connsiteY1187" fmla="*/ 1892773 h 3682908"/>
                <a:gd name="connsiteX1188" fmla="*/ 3584377 w 3862373"/>
                <a:gd name="connsiteY1188" fmla="*/ 1892773 h 3682908"/>
                <a:gd name="connsiteX1189" fmla="*/ 3623463 w 3862373"/>
                <a:gd name="connsiteY1189" fmla="*/ 1931860 h 3682908"/>
                <a:gd name="connsiteX1190" fmla="*/ 3584377 w 3862373"/>
                <a:gd name="connsiteY1190" fmla="*/ 1970947 h 3682908"/>
                <a:gd name="connsiteX1191" fmla="*/ 3545289 w 3862373"/>
                <a:gd name="connsiteY1191" fmla="*/ 1931860 h 3682908"/>
                <a:gd name="connsiteX1192" fmla="*/ 3584377 w 3862373"/>
                <a:gd name="connsiteY1192" fmla="*/ 1892773 h 3682908"/>
                <a:gd name="connsiteX1193" fmla="*/ 3489737 w 3862373"/>
                <a:gd name="connsiteY1193" fmla="*/ 1892773 h 3682908"/>
                <a:gd name="connsiteX1194" fmla="*/ 3528823 w 3862373"/>
                <a:gd name="connsiteY1194" fmla="*/ 1931860 h 3682908"/>
                <a:gd name="connsiteX1195" fmla="*/ 3489737 w 3862373"/>
                <a:gd name="connsiteY1195" fmla="*/ 1970947 h 3682908"/>
                <a:gd name="connsiteX1196" fmla="*/ 3450649 w 3862373"/>
                <a:gd name="connsiteY1196" fmla="*/ 1931860 h 3682908"/>
                <a:gd name="connsiteX1197" fmla="*/ 3489737 w 3862373"/>
                <a:gd name="connsiteY1197" fmla="*/ 1892773 h 3682908"/>
                <a:gd name="connsiteX1198" fmla="*/ 3392731 w 3862373"/>
                <a:gd name="connsiteY1198" fmla="*/ 1892773 h 3682908"/>
                <a:gd name="connsiteX1199" fmla="*/ 3431819 w 3862373"/>
                <a:gd name="connsiteY1199" fmla="*/ 1931860 h 3682908"/>
                <a:gd name="connsiteX1200" fmla="*/ 3392731 w 3862373"/>
                <a:gd name="connsiteY1200" fmla="*/ 1970947 h 3682908"/>
                <a:gd name="connsiteX1201" fmla="*/ 3353644 w 3862373"/>
                <a:gd name="connsiteY1201" fmla="*/ 1931860 h 3682908"/>
                <a:gd name="connsiteX1202" fmla="*/ 3392731 w 3862373"/>
                <a:gd name="connsiteY1202" fmla="*/ 1892773 h 3682908"/>
                <a:gd name="connsiteX1203" fmla="*/ 3205815 w 3862373"/>
                <a:gd name="connsiteY1203" fmla="*/ 1892773 h 3682908"/>
                <a:gd name="connsiteX1204" fmla="*/ 3244903 w 3862373"/>
                <a:gd name="connsiteY1204" fmla="*/ 1931860 h 3682908"/>
                <a:gd name="connsiteX1205" fmla="*/ 3205815 w 3862373"/>
                <a:gd name="connsiteY1205" fmla="*/ 1970947 h 3682908"/>
                <a:gd name="connsiteX1206" fmla="*/ 3166728 w 3862373"/>
                <a:gd name="connsiteY1206" fmla="*/ 1931860 h 3682908"/>
                <a:gd name="connsiteX1207" fmla="*/ 3205815 w 3862373"/>
                <a:gd name="connsiteY1207" fmla="*/ 1892773 h 3682908"/>
                <a:gd name="connsiteX1208" fmla="*/ 3111175 w 3862373"/>
                <a:gd name="connsiteY1208" fmla="*/ 1892773 h 3682908"/>
                <a:gd name="connsiteX1209" fmla="*/ 3150263 w 3862373"/>
                <a:gd name="connsiteY1209" fmla="*/ 1931860 h 3682908"/>
                <a:gd name="connsiteX1210" fmla="*/ 3111175 w 3862373"/>
                <a:gd name="connsiteY1210" fmla="*/ 1970947 h 3682908"/>
                <a:gd name="connsiteX1211" fmla="*/ 3072088 w 3862373"/>
                <a:gd name="connsiteY1211" fmla="*/ 1931860 h 3682908"/>
                <a:gd name="connsiteX1212" fmla="*/ 3111175 w 3862373"/>
                <a:gd name="connsiteY1212" fmla="*/ 1892773 h 3682908"/>
                <a:gd name="connsiteX1213" fmla="*/ 3018902 w 3862373"/>
                <a:gd name="connsiteY1213" fmla="*/ 1892773 h 3682908"/>
                <a:gd name="connsiteX1214" fmla="*/ 3057989 w 3862373"/>
                <a:gd name="connsiteY1214" fmla="*/ 1931860 h 3682908"/>
                <a:gd name="connsiteX1215" fmla="*/ 3018902 w 3862373"/>
                <a:gd name="connsiteY1215" fmla="*/ 1970947 h 3682908"/>
                <a:gd name="connsiteX1216" fmla="*/ 2979815 w 3862373"/>
                <a:gd name="connsiteY1216" fmla="*/ 1931860 h 3682908"/>
                <a:gd name="connsiteX1217" fmla="*/ 3018902 w 3862373"/>
                <a:gd name="connsiteY1217" fmla="*/ 1892773 h 3682908"/>
                <a:gd name="connsiteX1218" fmla="*/ 2924263 w 3862373"/>
                <a:gd name="connsiteY1218" fmla="*/ 1892773 h 3682908"/>
                <a:gd name="connsiteX1219" fmla="*/ 2963349 w 3862373"/>
                <a:gd name="connsiteY1219" fmla="*/ 1931860 h 3682908"/>
                <a:gd name="connsiteX1220" fmla="*/ 2924263 w 3862373"/>
                <a:gd name="connsiteY1220" fmla="*/ 1970947 h 3682908"/>
                <a:gd name="connsiteX1221" fmla="*/ 2885175 w 3862373"/>
                <a:gd name="connsiteY1221" fmla="*/ 1931860 h 3682908"/>
                <a:gd name="connsiteX1222" fmla="*/ 2924263 w 3862373"/>
                <a:gd name="connsiteY1222" fmla="*/ 1892773 h 3682908"/>
                <a:gd name="connsiteX1223" fmla="*/ 2831987 w 3862373"/>
                <a:gd name="connsiteY1223" fmla="*/ 1892773 h 3682908"/>
                <a:gd name="connsiteX1224" fmla="*/ 2871074 w 3862373"/>
                <a:gd name="connsiteY1224" fmla="*/ 1931860 h 3682908"/>
                <a:gd name="connsiteX1225" fmla="*/ 2831987 w 3862373"/>
                <a:gd name="connsiteY1225" fmla="*/ 1970947 h 3682908"/>
                <a:gd name="connsiteX1226" fmla="*/ 2792900 w 3862373"/>
                <a:gd name="connsiteY1226" fmla="*/ 1931860 h 3682908"/>
                <a:gd name="connsiteX1227" fmla="*/ 2831987 w 3862373"/>
                <a:gd name="connsiteY1227" fmla="*/ 1892773 h 3682908"/>
                <a:gd name="connsiteX1228" fmla="*/ 2737356 w 3862373"/>
                <a:gd name="connsiteY1228" fmla="*/ 1892773 h 3682908"/>
                <a:gd name="connsiteX1229" fmla="*/ 2776434 w 3862373"/>
                <a:gd name="connsiteY1229" fmla="*/ 1931860 h 3682908"/>
                <a:gd name="connsiteX1230" fmla="*/ 2737356 w 3862373"/>
                <a:gd name="connsiteY1230" fmla="*/ 1970947 h 3682908"/>
                <a:gd name="connsiteX1231" fmla="*/ 2698265 w 3862373"/>
                <a:gd name="connsiteY1231" fmla="*/ 1931860 h 3682908"/>
                <a:gd name="connsiteX1232" fmla="*/ 2737356 w 3862373"/>
                <a:gd name="connsiteY1232" fmla="*/ 1892773 h 3682908"/>
                <a:gd name="connsiteX1233" fmla="*/ 2645073 w 3862373"/>
                <a:gd name="connsiteY1233" fmla="*/ 1892773 h 3682908"/>
                <a:gd name="connsiteX1234" fmla="*/ 2684163 w 3862373"/>
                <a:gd name="connsiteY1234" fmla="*/ 1931860 h 3682908"/>
                <a:gd name="connsiteX1235" fmla="*/ 2645073 w 3862373"/>
                <a:gd name="connsiteY1235" fmla="*/ 1970947 h 3682908"/>
                <a:gd name="connsiteX1236" fmla="*/ 2605987 w 3862373"/>
                <a:gd name="connsiteY1236" fmla="*/ 1931860 h 3682908"/>
                <a:gd name="connsiteX1237" fmla="*/ 2645073 w 3862373"/>
                <a:gd name="connsiteY1237" fmla="*/ 1892773 h 3682908"/>
                <a:gd name="connsiteX1238" fmla="*/ 2550436 w 3862373"/>
                <a:gd name="connsiteY1238" fmla="*/ 1892773 h 3682908"/>
                <a:gd name="connsiteX1239" fmla="*/ 2589522 w 3862373"/>
                <a:gd name="connsiteY1239" fmla="*/ 1931860 h 3682908"/>
                <a:gd name="connsiteX1240" fmla="*/ 2550436 w 3862373"/>
                <a:gd name="connsiteY1240" fmla="*/ 1970947 h 3682908"/>
                <a:gd name="connsiteX1241" fmla="*/ 2511351 w 3862373"/>
                <a:gd name="connsiteY1241" fmla="*/ 1931860 h 3682908"/>
                <a:gd name="connsiteX1242" fmla="*/ 2550436 w 3862373"/>
                <a:gd name="connsiteY1242" fmla="*/ 1892773 h 3682908"/>
                <a:gd name="connsiteX1243" fmla="*/ 2458164 w 3862373"/>
                <a:gd name="connsiteY1243" fmla="*/ 1892773 h 3682908"/>
                <a:gd name="connsiteX1244" fmla="*/ 2497251 w 3862373"/>
                <a:gd name="connsiteY1244" fmla="*/ 1931860 h 3682908"/>
                <a:gd name="connsiteX1245" fmla="*/ 2458164 w 3862373"/>
                <a:gd name="connsiteY1245" fmla="*/ 1970947 h 3682908"/>
                <a:gd name="connsiteX1246" fmla="*/ 2419078 w 3862373"/>
                <a:gd name="connsiteY1246" fmla="*/ 1931860 h 3682908"/>
                <a:gd name="connsiteX1247" fmla="*/ 2458164 w 3862373"/>
                <a:gd name="connsiteY1247" fmla="*/ 1892773 h 3682908"/>
                <a:gd name="connsiteX1248" fmla="*/ 2363524 w 3862373"/>
                <a:gd name="connsiteY1248" fmla="*/ 1892773 h 3682908"/>
                <a:gd name="connsiteX1249" fmla="*/ 2402611 w 3862373"/>
                <a:gd name="connsiteY1249" fmla="*/ 1931860 h 3682908"/>
                <a:gd name="connsiteX1250" fmla="*/ 2363524 w 3862373"/>
                <a:gd name="connsiteY1250" fmla="*/ 1970947 h 3682908"/>
                <a:gd name="connsiteX1251" fmla="*/ 2324437 w 3862373"/>
                <a:gd name="connsiteY1251" fmla="*/ 1931860 h 3682908"/>
                <a:gd name="connsiteX1252" fmla="*/ 2363524 w 3862373"/>
                <a:gd name="connsiteY1252" fmla="*/ 1892773 h 3682908"/>
                <a:gd name="connsiteX1253" fmla="*/ 2266521 w 3862373"/>
                <a:gd name="connsiteY1253" fmla="*/ 1892773 h 3682908"/>
                <a:gd name="connsiteX1254" fmla="*/ 2305606 w 3862373"/>
                <a:gd name="connsiteY1254" fmla="*/ 1931860 h 3682908"/>
                <a:gd name="connsiteX1255" fmla="*/ 2266521 w 3862373"/>
                <a:gd name="connsiteY1255" fmla="*/ 1970947 h 3682908"/>
                <a:gd name="connsiteX1256" fmla="*/ 2227432 w 3862373"/>
                <a:gd name="connsiteY1256" fmla="*/ 1931860 h 3682908"/>
                <a:gd name="connsiteX1257" fmla="*/ 2266521 w 3862373"/>
                <a:gd name="connsiteY1257" fmla="*/ 1892773 h 3682908"/>
                <a:gd name="connsiteX1258" fmla="*/ 951048 w 3862373"/>
                <a:gd name="connsiteY1258" fmla="*/ 1892773 h 3682908"/>
                <a:gd name="connsiteX1259" fmla="*/ 990133 w 3862373"/>
                <a:gd name="connsiteY1259" fmla="*/ 1931860 h 3682908"/>
                <a:gd name="connsiteX1260" fmla="*/ 951048 w 3862373"/>
                <a:gd name="connsiteY1260" fmla="*/ 1970947 h 3682908"/>
                <a:gd name="connsiteX1261" fmla="*/ 911963 w 3862373"/>
                <a:gd name="connsiteY1261" fmla="*/ 1931860 h 3682908"/>
                <a:gd name="connsiteX1262" fmla="*/ 951048 w 3862373"/>
                <a:gd name="connsiteY1262" fmla="*/ 1892773 h 3682908"/>
                <a:gd name="connsiteX1263" fmla="*/ 764144 w 3862373"/>
                <a:gd name="connsiteY1263" fmla="*/ 1892773 h 3682908"/>
                <a:gd name="connsiteX1264" fmla="*/ 803230 w 3862373"/>
                <a:gd name="connsiteY1264" fmla="*/ 1931860 h 3682908"/>
                <a:gd name="connsiteX1265" fmla="*/ 764144 w 3862373"/>
                <a:gd name="connsiteY1265" fmla="*/ 1970947 h 3682908"/>
                <a:gd name="connsiteX1266" fmla="*/ 725059 w 3862373"/>
                <a:gd name="connsiteY1266" fmla="*/ 1931860 h 3682908"/>
                <a:gd name="connsiteX1267" fmla="*/ 764144 w 3862373"/>
                <a:gd name="connsiteY1267" fmla="*/ 1892773 h 3682908"/>
                <a:gd name="connsiteX1268" fmla="*/ 577226 w 3862373"/>
                <a:gd name="connsiteY1268" fmla="*/ 1892773 h 3682908"/>
                <a:gd name="connsiteX1269" fmla="*/ 616318 w 3862373"/>
                <a:gd name="connsiteY1269" fmla="*/ 1931860 h 3682908"/>
                <a:gd name="connsiteX1270" fmla="*/ 577226 w 3862373"/>
                <a:gd name="connsiteY1270" fmla="*/ 1970947 h 3682908"/>
                <a:gd name="connsiteX1271" fmla="*/ 538134 w 3862373"/>
                <a:gd name="connsiteY1271" fmla="*/ 1931860 h 3682908"/>
                <a:gd name="connsiteX1272" fmla="*/ 577226 w 3862373"/>
                <a:gd name="connsiteY1272" fmla="*/ 1892773 h 3682908"/>
                <a:gd name="connsiteX1273" fmla="*/ 484945 w 3862373"/>
                <a:gd name="connsiteY1273" fmla="*/ 1892773 h 3682908"/>
                <a:gd name="connsiteX1274" fmla="*/ 524032 w 3862373"/>
                <a:gd name="connsiteY1274" fmla="*/ 1931860 h 3682908"/>
                <a:gd name="connsiteX1275" fmla="*/ 484945 w 3862373"/>
                <a:gd name="connsiteY1275" fmla="*/ 1970947 h 3682908"/>
                <a:gd name="connsiteX1276" fmla="*/ 445867 w 3862373"/>
                <a:gd name="connsiteY1276" fmla="*/ 1931860 h 3682908"/>
                <a:gd name="connsiteX1277" fmla="*/ 484945 w 3862373"/>
                <a:gd name="connsiteY1277" fmla="*/ 1892773 h 3682908"/>
                <a:gd name="connsiteX1278" fmla="*/ 3861717 w 3862373"/>
                <a:gd name="connsiteY1278" fmla="*/ 1806975 h 3682908"/>
                <a:gd name="connsiteX1279" fmla="*/ 3858023 w 3862373"/>
                <a:gd name="connsiteY1279" fmla="*/ 1880127 h 3682908"/>
                <a:gd name="connsiteX1280" fmla="*/ 3838294 w 3862373"/>
                <a:gd name="connsiteY1280" fmla="*/ 1871955 h 3682908"/>
                <a:gd name="connsiteX1281" fmla="*/ 3826845 w 3862373"/>
                <a:gd name="connsiteY1281" fmla="*/ 1844316 h 3682908"/>
                <a:gd name="connsiteX1282" fmla="*/ 3838294 w 3862373"/>
                <a:gd name="connsiteY1282" fmla="*/ 1816677 h 3682908"/>
                <a:gd name="connsiteX1283" fmla="*/ 3679017 w 3862373"/>
                <a:gd name="connsiteY1283" fmla="*/ 1805229 h 3682908"/>
                <a:gd name="connsiteX1284" fmla="*/ 3718103 w 3862373"/>
                <a:gd name="connsiteY1284" fmla="*/ 1844316 h 3682908"/>
                <a:gd name="connsiteX1285" fmla="*/ 3679017 w 3862373"/>
                <a:gd name="connsiteY1285" fmla="*/ 1883404 h 3682908"/>
                <a:gd name="connsiteX1286" fmla="*/ 3639929 w 3862373"/>
                <a:gd name="connsiteY1286" fmla="*/ 1844316 h 3682908"/>
                <a:gd name="connsiteX1287" fmla="*/ 3679017 w 3862373"/>
                <a:gd name="connsiteY1287" fmla="*/ 1805229 h 3682908"/>
                <a:gd name="connsiteX1288" fmla="*/ 3300457 w 3862373"/>
                <a:gd name="connsiteY1288" fmla="*/ 1805229 h 3682908"/>
                <a:gd name="connsiteX1289" fmla="*/ 3339544 w 3862373"/>
                <a:gd name="connsiteY1289" fmla="*/ 1844316 h 3682908"/>
                <a:gd name="connsiteX1290" fmla="*/ 3300457 w 3862373"/>
                <a:gd name="connsiteY1290" fmla="*/ 1883404 h 3682908"/>
                <a:gd name="connsiteX1291" fmla="*/ 3261369 w 3862373"/>
                <a:gd name="connsiteY1291" fmla="*/ 1844316 h 3682908"/>
                <a:gd name="connsiteX1292" fmla="*/ 3300457 w 3862373"/>
                <a:gd name="connsiteY1292" fmla="*/ 1805229 h 3682908"/>
                <a:gd name="connsiteX1293" fmla="*/ 3111175 w 3862373"/>
                <a:gd name="connsiteY1293" fmla="*/ 1805229 h 3682908"/>
                <a:gd name="connsiteX1294" fmla="*/ 3150263 w 3862373"/>
                <a:gd name="connsiteY1294" fmla="*/ 1844316 h 3682908"/>
                <a:gd name="connsiteX1295" fmla="*/ 3111175 w 3862373"/>
                <a:gd name="connsiteY1295" fmla="*/ 1883404 h 3682908"/>
                <a:gd name="connsiteX1296" fmla="*/ 3072088 w 3862373"/>
                <a:gd name="connsiteY1296" fmla="*/ 1844316 h 3682908"/>
                <a:gd name="connsiteX1297" fmla="*/ 3111175 w 3862373"/>
                <a:gd name="connsiteY1297" fmla="*/ 1805229 h 3682908"/>
                <a:gd name="connsiteX1298" fmla="*/ 3018902 w 3862373"/>
                <a:gd name="connsiteY1298" fmla="*/ 1805229 h 3682908"/>
                <a:gd name="connsiteX1299" fmla="*/ 3057989 w 3862373"/>
                <a:gd name="connsiteY1299" fmla="*/ 1844316 h 3682908"/>
                <a:gd name="connsiteX1300" fmla="*/ 3018902 w 3862373"/>
                <a:gd name="connsiteY1300" fmla="*/ 1883404 h 3682908"/>
                <a:gd name="connsiteX1301" fmla="*/ 2979815 w 3862373"/>
                <a:gd name="connsiteY1301" fmla="*/ 1844316 h 3682908"/>
                <a:gd name="connsiteX1302" fmla="*/ 3018902 w 3862373"/>
                <a:gd name="connsiteY1302" fmla="*/ 1805229 h 3682908"/>
                <a:gd name="connsiteX1303" fmla="*/ 2831988 w 3862373"/>
                <a:gd name="connsiteY1303" fmla="*/ 1805229 h 3682908"/>
                <a:gd name="connsiteX1304" fmla="*/ 2871075 w 3862373"/>
                <a:gd name="connsiteY1304" fmla="*/ 1844316 h 3682908"/>
                <a:gd name="connsiteX1305" fmla="*/ 2831988 w 3862373"/>
                <a:gd name="connsiteY1305" fmla="*/ 1883404 h 3682908"/>
                <a:gd name="connsiteX1306" fmla="*/ 2792901 w 3862373"/>
                <a:gd name="connsiteY1306" fmla="*/ 1844316 h 3682908"/>
                <a:gd name="connsiteX1307" fmla="*/ 2831988 w 3862373"/>
                <a:gd name="connsiteY1307" fmla="*/ 1805229 h 3682908"/>
                <a:gd name="connsiteX1308" fmla="*/ 2737358 w 3862373"/>
                <a:gd name="connsiteY1308" fmla="*/ 1805229 h 3682908"/>
                <a:gd name="connsiteX1309" fmla="*/ 2776434 w 3862373"/>
                <a:gd name="connsiteY1309" fmla="*/ 1844316 h 3682908"/>
                <a:gd name="connsiteX1310" fmla="*/ 2737358 w 3862373"/>
                <a:gd name="connsiteY1310" fmla="*/ 1883404 h 3682908"/>
                <a:gd name="connsiteX1311" fmla="*/ 2698265 w 3862373"/>
                <a:gd name="connsiteY1311" fmla="*/ 1844316 h 3682908"/>
                <a:gd name="connsiteX1312" fmla="*/ 2737358 w 3862373"/>
                <a:gd name="connsiteY1312" fmla="*/ 1805229 h 3682908"/>
                <a:gd name="connsiteX1313" fmla="*/ 2645073 w 3862373"/>
                <a:gd name="connsiteY1313" fmla="*/ 1805229 h 3682908"/>
                <a:gd name="connsiteX1314" fmla="*/ 2684163 w 3862373"/>
                <a:gd name="connsiteY1314" fmla="*/ 1844316 h 3682908"/>
                <a:gd name="connsiteX1315" fmla="*/ 2645073 w 3862373"/>
                <a:gd name="connsiteY1315" fmla="*/ 1883404 h 3682908"/>
                <a:gd name="connsiteX1316" fmla="*/ 2605987 w 3862373"/>
                <a:gd name="connsiteY1316" fmla="*/ 1844316 h 3682908"/>
                <a:gd name="connsiteX1317" fmla="*/ 2645073 w 3862373"/>
                <a:gd name="connsiteY1317" fmla="*/ 1805229 h 3682908"/>
                <a:gd name="connsiteX1318" fmla="*/ 2550436 w 3862373"/>
                <a:gd name="connsiteY1318" fmla="*/ 1805229 h 3682908"/>
                <a:gd name="connsiteX1319" fmla="*/ 2589522 w 3862373"/>
                <a:gd name="connsiteY1319" fmla="*/ 1844316 h 3682908"/>
                <a:gd name="connsiteX1320" fmla="*/ 2550436 w 3862373"/>
                <a:gd name="connsiteY1320" fmla="*/ 1883404 h 3682908"/>
                <a:gd name="connsiteX1321" fmla="*/ 2511352 w 3862373"/>
                <a:gd name="connsiteY1321" fmla="*/ 1844316 h 3682908"/>
                <a:gd name="connsiteX1322" fmla="*/ 2550436 w 3862373"/>
                <a:gd name="connsiteY1322" fmla="*/ 1805229 h 3682908"/>
                <a:gd name="connsiteX1323" fmla="*/ 2363525 w 3862373"/>
                <a:gd name="connsiteY1323" fmla="*/ 1805229 h 3682908"/>
                <a:gd name="connsiteX1324" fmla="*/ 2402611 w 3862373"/>
                <a:gd name="connsiteY1324" fmla="*/ 1844316 h 3682908"/>
                <a:gd name="connsiteX1325" fmla="*/ 2363525 w 3862373"/>
                <a:gd name="connsiteY1325" fmla="*/ 1883404 h 3682908"/>
                <a:gd name="connsiteX1326" fmla="*/ 2324438 w 3862373"/>
                <a:gd name="connsiteY1326" fmla="*/ 1844316 h 3682908"/>
                <a:gd name="connsiteX1327" fmla="*/ 2363525 w 3862373"/>
                <a:gd name="connsiteY1327" fmla="*/ 1805229 h 3682908"/>
                <a:gd name="connsiteX1328" fmla="*/ 3771293 w 3862373"/>
                <a:gd name="connsiteY1328" fmla="*/ 1805229 h 3682908"/>
                <a:gd name="connsiteX1329" fmla="*/ 3810379 w 3862373"/>
                <a:gd name="connsiteY1329" fmla="*/ 1844316 h 3682908"/>
                <a:gd name="connsiteX1330" fmla="*/ 3771293 w 3862373"/>
                <a:gd name="connsiteY1330" fmla="*/ 1883403 h 3682908"/>
                <a:gd name="connsiteX1331" fmla="*/ 3732205 w 3862373"/>
                <a:gd name="connsiteY1331" fmla="*/ 1844316 h 3682908"/>
                <a:gd name="connsiteX1332" fmla="*/ 3771293 w 3862373"/>
                <a:gd name="connsiteY1332" fmla="*/ 1805229 h 3682908"/>
                <a:gd name="connsiteX1333" fmla="*/ 3584377 w 3862373"/>
                <a:gd name="connsiteY1333" fmla="*/ 1805229 h 3682908"/>
                <a:gd name="connsiteX1334" fmla="*/ 3623463 w 3862373"/>
                <a:gd name="connsiteY1334" fmla="*/ 1844316 h 3682908"/>
                <a:gd name="connsiteX1335" fmla="*/ 3584377 w 3862373"/>
                <a:gd name="connsiteY1335" fmla="*/ 1883403 h 3682908"/>
                <a:gd name="connsiteX1336" fmla="*/ 3545289 w 3862373"/>
                <a:gd name="connsiteY1336" fmla="*/ 1844316 h 3682908"/>
                <a:gd name="connsiteX1337" fmla="*/ 3584377 w 3862373"/>
                <a:gd name="connsiteY1337" fmla="*/ 1805229 h 3682908"/>
                <a:gd name="connsiteX1338" fmla="*/ 3489737 w 3862373"/>
                <a:gd name="connsiteY1338" fmla="*/ 1805229 h 3682908"/>
                <a:gd name="connsiteX1339" fmla="*/ 3528823 w 3862373"/>
                <a:gd name="connsiteY1339" fmla="*/ 1844316 h 3682908"/>
                <a:gd name="connsiteX1340" fmla="*/ 3489737 w 3862373"/>
                <a:gd name="connsiteY1340" fmla="*/ 1883403 h 3682908"/>
                <a:gd name="connsiteX1341" fmla="*/ 3450649 w 3862373"/>
                <a:gd name="connsiteY1341" fmla="*/ 1844316 h 3682908"/>
                <a:gd name="connsiteX1342" fmla="*/ 3489737 w 3862373"/>
                <a:gd name="connsiteY1342" fmla="*/ 1805229 h 3682908"/>
                <a:gd name="connsiteX1343" fmla="*/ 3392731 w 3862373"/>
                <a:gd name="connsiteY1343" fmla="*/ 1805229 h 3682908"/>
                <a:gd name="connsiteX1344" fmla="*/ 3431819 w 3862373"/>
                <a:gd name="connsiteY1344" fmla="*/ 1844316 h 3682908"/>
                <a:gd name="connsiteX1345" fmla="*/ 3392731 w 3862373"/>
                <a:gd name="connsiteY1345" fmla="*/ 1883403 h 3682908"/>
                <a:gd name="connsiteX1346" fmla="*/ 3353644 w 3862373"/>
                <a:gd name="connsiteY1346" fmla="*/ 1844316 h 3682908"/>
                <a:gd name="connsiteX1347" fmla="*/ 3392731 w 3862373"/>
                <a:gd name="connsiteY1347" fmla="*/ 1805229 h 3682908"/>
                <a:gd name="connsiteX1348" fmla="*/ 3205817 w 3862373"/>
                <a:gd name="connsiteY1348" fmla="*/ 1805229 h 3682908"/>
                <a:gd name="connsiteX1349" fmla="*/ 3244904 w 3862373"/>
                <a:gd name="connsiteY1349" fmla="*/ 1844316 h 3682908"/>
                <a:gd name="connsiteX1350" fmla="*/ 3205817 w 3862373"/>
                <a:gd name="connsiteY1350" fmla="*/ 1883403 h 3682908"/>
                <a:gd name="connsiteX1351" fmla="*/ 3166729 w 3862373"/>
                <a:gd name="connsiteY1351" fmla="*/ 1844316 h 3682908"/>
                <a:gd name="connsiteX1352" fmla="*/ 3205817 w 3862373"/>
                <a:gd name="connsiteY1352" fmla="*/ 1805229 h 3682908"/>
                <a:gd name="connsiteX1353" fmla="*/ 2924263 w 3862373"/>
                <a:gd name="connsiteY1353" fmla="*/ 1805229 h 3682908"/>
                <a:gd name="connsiteX1354" fmla="*/ 2963349 w 3862373"/>
                <a:gd name="connsiteY1354" fmla="*/ 1844316 h 3682908"/>
                <a:gd name="connsiteX1355" fmla="*/ 2924263 w 3862373"/>
                <a:gd name="connsiteY1355" fmla="*/ 1883403 h 3682908"/>
                <a:gd name="connsiteX1356" fmla="*/ 2885175 w 3862373"/>
                <a:gd name="connsiteY1356" fmla="*/ 1844316 h 3682908"/>
                <a:gd name="connsiteX1357" fmla="*/ 2924263 w 3862373"/>
                <a:gd name="connsiteY1357" fmla="*/ 1805229 h 3682908"/>
                <a:gd name="connsiteX1358" fmla="*/ 2458164 w 3862373"/>
                <a:gd name="connsiteY1358" fmla="*/ 1805229 h 3682908"/>
                <a:gd name="connsiteX1359" fmla="*/ 2497252 w 3862373"/>
                <a:gd name="connsiteY1359" fmla="*/ 1844316 h 3682908"/>
                <a:gd name="connsiteX1360" fmla="*/ 2458164 w 3862373"/>
                <a:gd name="connsiteY1360" fmla="*/ 1883403 h 3682908"/>
                <a:gd name="connsiteX1361" fmla="*/ 2419079 w 3862373"/>
                <a:gd name="connsiteY1361" fmla="*/ 1844316 h 3682908"/>
                <a:gd name="connsiteX1362" fmla="*/ 2458164 w 3862373"/>
                <a:gd name="connsiteY1362" fmla="*/ 1805229 h 3682908"/>
                <a:gd name="connsiteX1363" fmla="*/ 2266523 w 3862373"/>
                <a:gd name="connsiteY1363" fmla="*/ 1805229 h 3682908"/>
                <a:gd name="connsiteX1364" fmla="*/ 2305609 w 3862373"/>
                <a:gd name="connsiteY1364" fmla="*/ 1844316 h 3682908"/>
                <a:gd name="connsiteX1365" fmla="*/ 2266523 w 3862373"/>
                <a:gd name="connsiteY1365" fmla="*/ 1883403 h 3682908"/>
                <a:gd name="connsiteX1366" fmla="*/ 2227433 w 3862373"/>
                <a:gd name="connsiteY1366" fmla="*/ 1844316 h 3682908"/>
                <a:gd name="connsiteX1367" fmla="*/ 2266523 w 3862373"/>
                <a:gd name="connsiteY1367" fmla="*/ 1805229 h 3682908"/>
                <a:gd name="connsiteX1368" fmla="*/ 577230 w 3862373"/>
                <a:gd name="connsiteY1368" fmla="*/ 1805229 h 3682908"/>
                <a:gd name="connsiteX1369" fmla="*/ 616322 w 3862373"/>
                <a:gd name="connsiteY1369" fmla="*/ 1844316 h 3682908"/>
                <a:gd name="connsiteX1370" fmla="*/ 577230 w 3862373"/>
                <a:gd name="connsiteY1370" fmla="*/ 1883403 h 3682908"/>
                <a:gd name="connsiteX1371" fmla="*/ 538137 w 3862373"/>
                <a:gd name="connsiteY1371" fmla="*/ 1844316 h 3682908"/>
                <a:gd name="connsiteX1372" fmla="*/ 577230 w 3862373"/>
                <a:gd name="connsiteY1372" fmla="*/ 1805229 h 3682908"/>
                <a:gd name="connsiteX1373" fmla="*/ 484947 w 3862373"/>
                <a:gd name="connsiteY1373" fmla="*/ 1805229 h 3682908"/>
                <a:gd name="connsiteX1374" fmla="*/ 524035 w 3862373"/>
                <a:gd name="connsiteY1374" fmla="*/ 1844316 h 3682908"/>
                <a:gd name="connsiteX1375" fmla="*/ 484947 w 3862373"/>
                <a:gd name="connsiteY1375" fmla="*/ 1883403 h 3682908"/>
                <a:gd name="connsiteX1376" fmla="*/ 445867 w 3862373"/>
                <a:gd name="connsiteY1376" fmla="*/ 1844316 h 3682908"/>
                <a:gd name="connsiteX1377" fmla="*/ 484947 w 3862373"/>
                <a:gd name="connsiteY1377" fmla="*/ 1805229 h 3682908"/>
                <a:gd name="connsiteX1378" fmla="*/ 390307 w 3862373"/>
                <a:gd name="connsiteY1378" fmla="*/ 1805229 h 3682908"/>
                <a:gd name="connsiteX1379" fmla="*/ 429399 w 3862373"/>
                <a:gd name="connsiteY1379" fmla="*/ 1844316 h 3682908"/>
                <a:gd name="connsiteX1380" fmla="*/ 390307 w 3862373"/>
                <a:gd name="connsiteY1380" fmla="*/ 1883403 h 3682908"/>
                <a:gd name="connsiteX1381" fmla="*/ 351227 w 3862373"/>
                <a:gd name="connsiteY1381" fmla="*/ 1844316 h 3682908"/>
                <a:gd name="connsiteX1382" fmla="*/ 390307 w 3862373"/>
                <a:gd name="connsiteY1382" fmla="*/ 1805229 h 3682908"/>
                <a:gd name="connsiteX1383" fmla="*/ 3858672 w 3862373"/>
                <a:gd name="connsiteY1383" fmla="*/ 1720694 h 3682908"/>
                <a:gd name="connsiteX1384" fmla="*/ 3862373 w 3862373"/>
                <a:gd name="connsiteY1384" fmla="*/ 1793978 h 3682908"/>
                <a:gd name="connsiteX1385" fmla="*/ 3862353 w 3862373"/>
                <a:gd name="connsiteY1385" fmla="*/ 1794377 h 3682908"/>
                <a:gd name="connsiteX1386" fmla="*/ 3838294 w 3862373"/>
                <a:gd name="connsiteY1386" fmla="*/ 1784412 h 3682908"/>
                <a:gd name="connsiteX1387" fmla="*/ 3826845 w 3862373"/>
                <a:gd name="connsiteY1387" fmla="*/ 1756774 h 3682908"/>
                <a:gd name="connsiteX1388" fmla="*/ 3838294 w 3862373"/>
                <a:gd name="connsiteY1388" fmla="*/ 1729135 h 3682908"/>
                <a:gd name="connsiteX1389" fmla="*/ 3771293 w 3862373"/>
                <a:gd name="connsiteY1389" fmla="*/ 1717686 h 3682908"/>
                <a:gd name="connsiteX1390" fmla="*/ 3810379 w 3862373"/>
                <a:gd name="connsiteY1390" fmla="*/ 1756774 h 3682908"/>
                <a:gd name="connsiteX1391" fmla="*/ 3771293 w 3862373"/>
                <a:gd name="connsiteY1391" fmla="*/ 1795860 h 3682908"/>
                <a:gd name="connsiteX1392" fmla="*/ 3732205 w 3862373"/>
                <a:gd name="connsiteY1392" fmla="*/ 1756774 h 3682908"/>
                <a:gd name="connsiteX1393" fmla="*/ 3771293 w 3862373"/>
                <a:gd name="connsiteY1393" fmla="*/ 1717686 h 3682908"/>
                <a:gd name="connsiteX1394" fmla="*/ 3679017 w 3862373"/>
                <a:gd name="connsiteY1394" fmla="*/ 1717686 h 3682908"/>
                <a:gd name="connsiteX1395" fmla="*/ 3718103 w 3862373"/>
                <a:gd name="connsiteY1395" fmla="*/ 1756774 h 3682908"/>
                <a:gd name="connsiteX1396" fmla="*/ 3679017 w 3862373"/>
                <a:gd name="connsiteY1396" fmla="*/ 1795860 h 3682908"/>
                <a:gd name="connsiteX1397" fmla="*/ 3639929 w 3862373"/>
                <a:gd name="connsiteY1397" fmla="*/ 1756774 h 3682908"/>
                <a:gd name="connsiteX1398" fmla="*/ 3679017 w 3862373"/>
                <a:gd name="connsiteY1398" fmla="*/ 1717686 h 3682908"/>
                <a:gd name="connsiteX1399" fmla="*/ 3584377 w 3862373"/>
                <a:gd name="connsiteY1399" fmla="*/ 1717686 h 3682908"/>
                <a:gd name="connsiteX1400" fmla="*/ 3623463 w 3862373"/>
                <a:gd name="connsiteY1400" fmla="*/ 1756774 h 3682908"/>
                <a:gd name="connsiteX1401" fmla="*/ 3584377 w 3862373"/>
                <a:gd name="connsiteY1401" fmla="*/ 1795860 h 3682908"/>
                <a:gd name="connsiteX1402" fmla="*/ 3545289 w 3862373"/>
                <a:gd name="connsiteY1402" fmla="*/ 1756774 h 3682908"/>
                <a:gd name="connsiteX1403" fmla="*/ 3584377 w 3862373"/>
                <a:gd name="connsiteY1403" fmla="*/ 1717686 h 3682908"/>
                <a:gd name="connsiteX1404" fmla="*/ 3489737 w 3862373"/>
                <a:gd name="connsiteY1404" fmla="*/ 1717686 h 3682908"/>
                <a:gd name="connsiteX1405" fmla="*/ 3528823 w 3862373"/>
                <a:gd name="connsiteY1405" fmla="*/ 1756774 h 3682908"/>
                <a:gd name="connsiteX1406" fmla="*/ 3489737 w 3862373"/>
                <a:gd name="connsiteY1406" fmla="*/ 1795860 h 3682908"/>
                <a:gd name="connsiteX1407" fmla="*/ 3450649 w 3862373"/>
                <a:gd name="connsiteY1407" fmla="*/ 1756774 h 3682908"/>
                <a:gd name="connsiteX1408" fmla="*/ 3489737 w 3862373"/>
                <a:gd name="connsiteY1408" fmla="*/ 1717686 h 3682908"/>
                <a:gd name="connsiteX1409" fmla="*/ 3392731 w 3862373"/>
                <a:gd name="connsiteY1409" fmla="*/ 1717686 h 3682908"/>
                <a:gd name="connsiteX1410" fmla="*/ 3431819 w 3862373"/>
                <a:gd name="connsiteY1410" fmla="*/ 1756774 h 3682908"/>
                <a:gd name="connsiteX1411" fmla="*/ 3392731 w 3862373"/>
                <a:gd name="connsiteY1411" fmla="*/ 1795860 h 3682908"/>
                <a:gd name="connsiteX1412" fmla="*/ 3353644 w 3862373"/>
                <a:gd name="connsiteY1412" fmla="*/ 1756774 h 3682908"/>
                <a:gd name="connsiteX1413" fmla="*/ 3392731 w 3862373"/>
                <a:gd name="connsiteY1413" fmla="*/ 1717686 h 3682908"/>
                <a:gd name="connsiteX1414" fmla="*/ 3300457 w 3862373"/>
                <a:gd name="connsiteY1414" fmla="*/ 1717686 h 3682908"/>
                <a:gd name="connsiteX1415" fmla="*/ 3339544 w 3862373"/>
                <a:gd name="connsiteY1415" fmla="*/ 1756774 h 3682908"/>
                <a:gd name="connsiteX1416" fmla="*/ 3300457 w 3862373"/>
                <a:gd name="connsiteY1416" fmla="*/ 1795860 h 3682908"/>
                <a:gd name="connsiteX1417" fmla="*/ 3261369 w 3862373"/>
                <a:gd name="connsiteY1417" fmla="*/ 1756774 h 3682908"/>
                <a:gd name="connsiteX1418" fmla="*/ 3300457 w 3862373"/>
                <a:gd name="connsiteY1418" fmla="*/ 1717686 h 3682908"/>
                <a:gd name="connsiteX1419" fmla="*/ 3205817 w 3862373"/>
                <a:gd name="connsiteY1419" fmla="*/ 1717686 h 3682908"/>
                <a:gd name="connsiteX1420" fmla="*/ 3244904 w 3862373"/>
                <a:gd name="connsiteY1420" fmla="*/ 1756774 h 3682908"/>
                <a:gd name="connsiteX1421" fmla="*/ 3205817 w 3862373"/>
                <a:gd name="connsiteY1421" fmla="*/ 1795860 h 3682908"/>
                <a:gd name="connsiteX1422" fmla="*/ 3166729 w 3862373"/>
                <a:gd name="connsiteY1422" fmla="*/ 1756774 h 3682908"/>
                <a:gd name="connsiteX1423" fmla="*/ 3205817 w 3862373"/>
                <a:gd name="connsiteY1423" fmla="*/ 1717686 h 3682908"/>
                <a:gd name="connsiteX1424" fmla="*/ 3111175 w 3862373"/>
                <a:gd name="connsiteY1424" fmla="*/ 1717686 h 3682908"/>
                <a:gd name="connsiteX1425" fmla="*/ 3150263 w 3862373"/>
                <a:gd name="connsiteY1425" fmla="*/ 1756774 h 3682908"/>
                <a:gd name="connsiteX1426" fmla="*/ 3111175 w 3862373"/>
                <a:gd name="connsiteY1426" fmla="*/ 1795860 h 3682908"/>
                <a:gd name="connsiteX1427" fmla="*/ 3072088 w 3862373"/>
                <a:gd name="connsiteY1427" fmla="*/ 1756774 h 3682908"/>
                <a:gd name="connsiteX1428" fmla="*/ 3111175 w 3862373"/>
                <a:gd name="connsiteY1428" fmla="*/ 1717686 h 3682908"/>
                <a:gd name="connsiteX1429" fmla="*/ 3018902 w 3862373"/>
                <a:gd name="connsiteY1429" fmla="*/ 1717686 h 3682908"/>
                <a:gd name="connsiteX1430" fmla="*/ 3057989 w 3862373"/>
                <a:gd name="connsiteY1430" fmla="*/ 1756774 h 3682908"/>
                <a:gd name="connsiteX1431" fmla="*/ 3018902 w 3862373"/>
                <a:gd name="connsiteY1431" fmla="*/ 1795860 h 3682908"/>
                <a:gd name="connsiteX1432" fmla="*/ 2979815 w 3862373"/>
                <a:gd name="connsiteY1432" fmla="*/ 1756774 h 3682908"/>
                <a:gd name="connsiteX1433" fmla="*/ 3018902 w 3862373"/>
                <a:gd name="connsiteY1433" fmla="*/ 1717686 h 3682908"/>
                <a:gd name="connsiteX1434" fmla="*/ 2924263 w 3862373"/>
                <a:gd name="connsiteY1434" fmla="*/ 1717686 h 3682908"/>
                <a:gd name="connsiteX1435" fmla="*/ 2963349 w 3862373"/>
                <a:gd name="connsiteY1435" fmla="*/ 1756774 h 3682908"/>
                <a:gd name="connsiteX1436" fmla="*/ 2924263 w 3862373"/>
                <a:gd name="connsiteY1436" fmla="*/ 1795860 h 3682908"/>
                <a:gd name="connsiteX1437" fmla="*/ 2885175 w 3862373"/>
                <a:gd name="connsiteY1437" fmla="*/ 1756774 h 3682908"/>
                <a:gd name="connsiteX1438" fmla="*/ 2924263 w 3862373"/>
                <a:gd name="connsiteY1438" fmla="*/ 1717686 h 3682908"/>
                <a:gd name="connsiteX1439" fmla="*/ 2831988 w 3862373"/>
                <a:gd name="connsiteY1439" fmla="*/ 1717686 h 3682908"/>
                <a:gd name="connsiteX1440" fmla="*/ 2871075 w 3862373"/>
                <a:gd name="connsiteY1440" fmla="*/ 1756774 h 3682908"/>
                <a:gd name="connsiteX1441" fmla="*/ 2831988 w 3862373"/>
                <a:gd name="connsiteY1441" fmla="*/ 1795860 h 3682908"/>
                <a:gd name="connsiteX1442" fmla="*/ 2792901 w 3862373"/>
                <a:gd name="connsiteY1442" fmla="*/ 1756774 h 3682908"/>
                <a:gd name="connsiteX1443" fmla="*/ 2831988 w 3862373"/>
                <a:gd name="connsiteY1443" fmla="*/ 1717686 h 3682908"/>
                <a:gd name="connsiteX1444" fmla="*/ 2737359 w 3862373"/>
                <a:gd name="connsiteY1444" fmla="*/ 1717686 h 3682908"/>
                <a:gd name="connsiteX1445" fmla="*/ 2776434 w 3862373"/>
                <a:gd name="connsiteY1445" fmla="*/ 1756774 h 3682908"/>
                <a:gd name="connsiteX1446" fmla="*/ 2737359 w 3862373"/>
                <a:gd name="connsiteY1446" fmla="*/ 1795860 h 3682908"/>
                <a:gd name="connsiteX1447" fmla="*/ 2698265 w 3862373"/>
                <a:gd name="connsiteY1447" fmla="*/ 1756774 h 3682908"/>
                <a:gd name="connsiteX1448" fmla="*/ 2737359 w 3862373"/>
                <a:gd name="connsiteY1448" fmla="*/ 1717686 h 3682908"/>
                <a:gd name="connsiteX1449" fmla="*/ 2645073 w 3862373"/>
                <a:gd name="connsiteY1449" fmla="*/ 1717686 h 3682908"/>
                <a:gd name="connsiteX1450" fmla="*/ 2684164 w 3862373"/>
                <a:gd name="connsiteY1450" fmla="*/ 1756774 h 3682908"/>
                <a:gd name="connsiteX1451" fmla="*/ 2645073 w 3862373"/>
                <a:gd name="connsiteY1451" fmla="*/ 1795860 h 3682908"/>
                <a:gd name="connsiteX1452" fmla="*/ 2605987 w 3862373"/>
                <a:gd name="connsiteY1452" fmla="*/ 1756774 h 3682908"/>
                <a:gd name="connsiteX1453" fmla="*/ 2645073 w 3862373"/>
                <a:gd name="connsiteY1453" fmla="*/ 1717686 h 3682908"/>
                <a:gd name="connsiteX1454" fmla="*/ 2550436 w 3862373"/>
                <a:gd name="connsiteY1454" fmla="*/ 1717686 h 3682908"/>
                <a:gd name="connsiteX1455" fmla="*/ 2589522 w 3862373"/>
                <a:gd name="connsiteY1455" fmla="*/ 1756774 h 3682908"/>
                <a:gd name="connsiteX1456" fmla="*/ 2550436 w 3862373"/>
                <a:gd name="connsiteY1456" fmla="*/ 1795860 h 3682908"/>
                <a:gd name="connsiteX1457" fmla="*/ 2511353 w 3862373"/>
                <a:gd name="connsiteY1457" fmla="*/ 1756774 h 3682908"/>
                <a:gd name="connsiteX1458" fmla="*/ 2550436 w 3862373"/>
                <a:gd name="connsiteY1458" fmla="*/ 1717686 h 3682908"/>
                <a:gd name="connsiteX1459" fmla="*/ 2458164 w 3862373"/>
                <a:gd name="connsiteY1459" fmla="*/ 1717686 h 3682908"/>
                <a:gd name="connsiteX1460" fmla="*/ 2497252 w 3862373"/>
                <a:gd name="connsiteY1460" fmla="*/ 1756774 h 3682908"/>
                <a:gd name="connsiteX1461" fmla="*/ 2458164 w 3862373"/>
                <a:gd name="connsiteY1461" fmla="*/ 1795860 h 3682908"/>
                <a:gd name="connsiteX1462" fmla="*/ 2419080 w 3862373"/>
                <a:gd name="connsiteY1462" fmla="*/ 1756774 h 3682908"/>
                <a:gd name="connsiteX1463" fmla="*/ 2458164 w 3862373"/>
                <a:gd name="connsiteY1463" fmla="*/ 1717686 h 3682908"/>
                <a:gd name="connsiteX1464" fmla="*/ 2363525 w 3862373"/>
                <a:gd name="connsiteY1464" fmla="*/ 1717686 h 3682908"/>
                <a:gd name="connsiteX1465" fmla="*/ 2402611 w 3862373"/>
                <a:gd name="connsiteY1465" fmla="*/ 1756774 h 3682908"/>
                <a:gd name="connsiteX1466" fmla="*/ 2363525 w 3862373"/>
                <a:gd name="connsiteY1466" fmla="*/ 1795860 h 3682908"/>
                <a:gd name="connsiteX1467" fmla="*/ 2324438 w 3862373"/>
                <a:gd name="connsiteY1467" fmla="*/ 1756774 h 3682908"/>
                <a:gd name="connsiteX1468" fmla="*/ 2363525 w 3862373"/>
                <a:gd name="connsiteY1468" fmla="*/ 1717686 h 3682908"/>
                <a:gd name="connsiteX1469" fmla="*/ 951054 w 3862373"/>
                <a:gd name="connsiteY1469" fmla="*/ 1717686 h 3682908"/>
                <a:gd name="connsiteX1470" fmla="*/ 990138 w 3862373"/>
                <a:gd name="connsiteY1470" fmla="*/ 1756774 h 3682908"/>
                <a:gd name="connsiteX1471" fmla="*/ 951054 w 3862373"/>
                <a:gd name="connsiteY1471" fmla="*/ 1795860 h 3682908"/>
                <a:gd name="connsiteX1472" fmla="*/ 911970 w 3862373"/>
                <a:gd name="connsiteY1472" fmla="*/ 1756774 h 3682908"/>
                <a:gd name="connsiteX1473" fmla="*/ 951054 w 3862373"/>
                <a:gd name="connsiteY1473" fmla="*/ 1717686 h 3682908"/>
                <a:gd name="connsiteX1474" fmla="*/ 577233 w 3862373"/>
                <a:gd name="connsiteY1474" fmla="*/ 1717686 h 3682908"/>
                <a:gd name="connsiteX1475" fmla="*/ 616327 w 3862373"/>
                <a:gd name="connsiteY1475" fmla="*/ 1756774 h 3682908"/>
                <a:gd name="connsiteX1476" fmla="*/ 577233 w 3862373"/>
                <a:gd name="connsiteY1476" fmla="*/ 1795860 h 3682908"/>
                <a:gd name="connsiteX1477" fmla="*/ 538140 w 3862373"/>
                <a:gd name="connsiteY1477" fmla="*/ 1756774 h 3682908"/>
                <a:gd name="connsiteX1478" fmla="*/ 577233 w 3862373"/>
                <a:gd name="connsiteY1478" fmla="*/ 1717686 h 3682908"/>
                <a:gd name="connsiteX1479" fmla="*/ 484950 w 3862373"/>
                <a:gd name="connsiteY1479" fmla="*/ 1717686 h 3682908"/>
                <a:gd name="connsiteX1480" fmla="*/ 524038 w 3862373"/>
                <a:gd name="connsiteY1480" fmla="*/ 1756774 h 3682908"/>
                <a:gd name="connsiteX1481" fmla="*/ 484950 w 3862373"/>
                <a:gd name="connsiteY1481" fmla="*/ 1795860 h 3682908"/>
                <a:gd name="connsiteX1482" fmla="*/ 445871 w 3862373"/>
                <a:gd name="connsiteY1482" fmla="*/ 1756774 h 3682908"/>
                <a:gd name="connsiteX1483" fmla="*/ 484950 w 3862373"/>
                <a:gd name="connsiteY1483" fmla="*/ 1717686 h 3682908"/>
                <a:gd name="connsiteX1484" fmla="*/ 390308 w 3862373"/>
                <a:gd name="connsiteY1484" fmla="*/ 1717686 h 3682908"/>
                <a:gd name="connsiteX1485" fmla="*/ 429402 w 3862373"/>
                <a:gd name="connsiteY1485" fmla="*/ 1756774 h 3682908"/>
                <a:gd name="connsiteX1486" fmla="*/ 390308 w 3862373"/>
                <a:gd name="connsiteY1486" fmla="*/ 1795860 h 3682908"/>
                <a:gd name="connsiteX1487" fmla="*/ 351231 w 3862373"/>
                <a:gd name="connsiteY1487" fmla="*/ 1756774 h 3682908"/>
                <a:gd name="connsiteX1488" fmla="*/ 390308 w 3862373"/>
                <a:gd name="connsiteY1488" fmla="*/ 1717686 h 3682908"/>
                <a:gd name="connsiteX1489" fmla="*/ 298037 w 3862373"/>
                <a:gd name="connsiteY1489" fmla="*/ 1717686 h 3682908"/>
                <a:gd name="connsiteX1490" fmla="*/ 337130 w 3862373"/>
                <a:gd name="connsiteY1490" fmla="*/ 1756774 h 3682908"/>
                <a:gd name="connsiteX1491" fmla="*/ 298037 w 3862373"/>
                <a:gd name="connsiteY1491" fmla="*/ 1795860 h 3682908"/>
                <a:gd name="connsiteX1492" fmla="*/ 258948 w 3862373"/>
                <a:gd name="connsiteY1492" fmla="*/ 1756774 h 3682908"/>
                <a:gd name="connsiteX1493" fmla="*/ 298037 w 3862373"/>
                <a:gd name="connsiteY1493" fmla="*/ 1717686 h 3682908"/>
                <a:gd name="connsiteX1494" fmla="*/ 3854460 w 3862373"/>
                <a:gd name="connsiteY1494" fmla="*/ 1637264 h 3682908"/>
                <a:gd name="connsiteX1495" fmla="*/ 3858001 w 3862373"/>
                <a:gd name="connsiteY1495" fmla="*/ 1707402 h 3682908"/>
                <a:gd name="connsiteX1496" fmla="*/ 3838292 w 3862373"/>
                <a:gd name="connsiteY1496" fmla="*/ 1699238 h 3682908"/>
                <a:gd name="connsiteX1497" fmla="*/ 3826844 w 3862373"/>
                <a:gd name="connsiteY1497" fmla="*/ 1671599 h 3682908"/>
                <a:gd name="connsiteX1498" fmla="*/ 3838292 w 3862373"/>
                <a:gd name="connsiteY1498" fmla="*/ 1643961 h 3682908"/>
                <a:gd name="connsiteX1499" fmla="*/ 3771291 w 3862373"/>
                <a:gd name="connsiteY1499" fmla="*/ 1632512 h 3682908"/>
                <a:gd name="connsiteX1500" fmla="*/ 3810379 w 3862373"/>
                <a:gd name="connsiteY1500" fmla="*/ 1671599 h 3682908"/>
                <a:gd name="connsiteX1501" fmla="*/ 3771291 w 3862373"/>
                <a:gd name="connsiteY1501" fmla="*/ 1710687 h 3682908"/>
                <a:gd name="connsiteX1502" fmla="*/ 3732204 w 3862373"/>
                <a:gd name="connsiteY1502" fmla="*/ 1671599 h 3682908"/>
                <a:gd name="connsiteX1503" fmla="*/ 3771291 w 3862373"/>
                <a:gd name="connsiteY1503" fmla="*/ 1632512 h 3682908"/>
                <a:gd name="connsiteX1504" fmla="*/ 3584377 w 3862373"/>
                <a:gd name="connsiteY1504" fmla="*/ 1632512 h 3682908"/>
                <a:gd name="connsiteX1505" fmla="*/ 3623463 w 3862373"/>
                <a:gd name="connsiteY1505" fmla="*/ 1671599 h 3682908"/>
                <a:gd name="connsiteX1506" fmla="*/ 3584377 w 3862373"/>
                <a:gd name="connsiteY1506" fmla="*/ 1710687 h 3682908"/>
                <a:gd name="connsiteX1507" fmla="*/ 3545289 w 3862373"/>
                <a:gd name="connsiteY1507" fmla="*/ 1671599 h 3682908"/>
                <a:gd name="connsiteX1508" fmla="*/ 3584377 w 3862373"/>
                <a:gd name="connsiteY1508" fmla="*/ 1632512 h 3682908"/>
                <a:gd name="connsiteX1509" fmla="*/ 3489737 w 3862373"/>
                <a:gd name="connsiteY1509" fmla="*/ 1632512 h 3682908"/>
                <a:gd name="connsiteX1510" fmla="*/ 3528823 w 3862373"/>
                <a:gd name="connsiteY1510" fmla="*/ 1671599 h 3682908"/>
                <a:gd name="connsiteX1511" fmla="*/ 3489737 w 3862373"/>
                <a:gd name="connsiteY1511" fmla="*/ 1710687 h 3682908"/>
                <a:gd name="connsiteX1512" fmla="*/ 3450649 w 3862373"/>
                <a:gd name="connsiteY1512" fmla="*/ 1671599 h 3682908"/>
                <a:gd name="connsiteX1513" fmla="*/ 3489737 w 3862373"/>
                <a:gd name="connsiteY1513" fmla="*/ 1632512 h 3682908"/>
                <a:gd name="connsiteX1514" fmla="*/ 3392731 w 3862373"/>
                <a:gd name="connsiteY1514" fmla="*/ 1632512 h 3682908"/>
                <a:gd name="connsiteX1515" fmla="*/ 3431819 w 3862373"/>
                <a:gd name="connsiteY1515" fmla="*/ 1671599 h 3682908"/>
                <a:gd name="connsiteX1516" fmla="*/ 3392731 w 3862373"/>
                <a:gd name="connsiteY1516" fmla="*/ 1710687 h 3682908"/>
                <a:gd name="connsiteX1517" fmla="*/ 3353644 w 3862373"/>
                <a:gd name="connsiteY1517" fmla="*/ 1671599 h 3682908"/>
                <a:gd name="connsiteX1518" fmla="*/ 3392731 w 3862373"/>
                <a:gd name="connsiteY1518" fmla="*/ 1632512 h 3682908"/>
                <a:gd name="connsiteX1519" fmla="*/ 2924263 w 3862373"/>
                <a:gd name="connsiteY1519" fmla="*/ 1632512 h 3682908"/>
                <a:gd name="connsiteX1520" fmla="*/ 2963349 w 3862373"/>
                <a:gd name="connsiteY1520" fmla="*/ 1671599 h 3682908"/>
                <a:gd name="connsiteX1521" fmla="*/ 2924263 w 3862373"/>
                <a:gd name="connsiteY1521" fmla="*/ 1710687 h 3682908"/>
                <a:gd name="connsiteX1522" fmla="*/ 2885175 w 3862373"/>
                <a:gd name="connsiteY1522" fmla="*/ 1671599 h 3682908"/>
                <a:gd name="connsiteX1523" fmla="*/ 2924263 w 3862373"/>
                <a:gd name="connsiteY1523" fmla="*/ 1632512 h 3682908"/>
                <a:gd name="connsiteX1524" fmla="*/ 2458164 w 3862373"/>
                <a:gd name="connsiteY1524" fmla="*/ 1632512 h 3682908"/>
                <a:gd name="connsiteX1525" fmla="*/ 2497252 w 3862373"/>
                <a:gd name="connsiteY1525" fmla="*/ 1671599 h 3682908"/>
                <a:gd name="connsiteX1526" fmla="*/ 2458164 w 3862373"/>
                <a:gd name="connsiteY1526" fmla="*/ 1710687 h 3682908"/>
                <a:gd name="connsiteX1527" fmla="*/ 2419080 w 3862373"/>
                <a:gd name="connsiteY1527" fmla="*/ 1671599 h 3682908"/>
                <a:gd name="connsiteX1528" fmla="*/ 2458164 w 3862373"/>
                <a:gd name="connsiteY1528" fmla="*/ 1632512 h 3682908"/>
                <a:gd name="connsiteX1529" fmla="*/ 951057 w 3862373"/>
                <a:gd name="connsiteY1529" fmla="*/ 1632512 h 3682908"/>
                <a:gd name="connsiteX1530" fmla="*/ 990141 w 3862373"/>
                <a:gd name="connsiteY1530" fmla="*/ 1671599 h 3682908"/>
                <a:gd name="connsiteX1531" fmla="*/ 951057 w 3862373"/>
                <a:gd name="connsiteY1531" fmla="*/ 1710687 h 3682908"/>
                <a:gd name="connsiteX1532" fmla="*/ 911973 w 3862373"/>
                <a:gd name="connsiteY1532" fmla="*/ 1671599 h 3682908"/>
                <a:gd name="connsiteX1533" fmla="*/ 951057 w 3862373"/>
                <a:gd name="connsiteY1533" fmla="*/ 1632512 h 3682908"/>
                <a:gd name="connsiteX1534" fmla="*/ 856425 w 3862373"/>
                <a:gd name="connsiteY1534" fmla="*/ 1632512 h 3682908"/>
                <a:gd name="connsiteX1535" fmla="*/ 895509 w 3862373"/>
                <a:gd name="connsiteY1535" fmla="*/ 1671599 h 3682908"/>
                <a:gd name="connsiteX1536" fmla="*/ 856425 w 3862373"/>
                <a:gd name="connsiteY1536" fmla="*/ 1710687 h 3682908"/>
                <a:gd name="connsiteX1537" fmla="*/ 817341 w 3862373"/>
                <a:gd name="connsiteY1537" fmla="*/ 1671599 h 3682908"/>
                <a:gd name="connsiteX1538" fmla="*/ 856425 w 3862373"/>
                <a:gd name="connsiteY1538" fmla="*/ 1632512 h 3682908"/>
                <a:gd name="connsiteX1539" fmla="*/ 669521 w 3862373"/>
                <a:gd name="connsiteY1539" fmla="*/ 1632512 h 3682908"/>
                <a:gd name="connsiteX1540" fmla="*/ 708609 w 3862373"/>
                <a:gd name="connsiteY1540" fmla="*/ 1671599 h 3682908"/>
                <a:gd name="connsiteX1541" fmla="*/ 669521 w 3862373"/>
                <a:gd name="connsiteY1541" fmla="*/ 1710687 h 3682908"/>
                <a:gd name="connsiteX1542" fmla="*/ 630433 w 3862373"/>
                <a:gd name="connsiteY1542" fmla="*/ 1671599 h 3682908"/>
                <a:gd name="connsiteX1543" fmla="*/ 669521 w 3862373"/>
                <a:gd name="connsiteY1543" fmla="*/ 1632512 h 3682908"/>
                <a:gd name="connsiteX1544" fmla="*/ 577237 w 3862373"/>
                <a:gd name="connsiteY1544" fmla="*/ 1632512 h 3682908"/>
                <a:gd name="connsiteX1545" fmla="*/ 616330 w 3862373"/>
                <a:gd name="connsiteY1545" fmla="*/ 1671599 h 3682908"/>
                <a:gd name="connsiteX1546" fmla="*/ 577237 w 3862373"/>
                <a:gd name="connsiteY1546" fmla="*/ 1710687 h 3682908"/>
                <a:gd name="connsiteX1547" fmla="*/ 538144 w 3862373"/>
                <a:gd name="connsiteY1547" fmla="*/ 1671599 h 3682908"/>
                <a:gd name="connsiteX1548" fmla="*/ 577237 w 3862373"/>
                <a:gd name="connsiteY1548" fmla="*/ 1632512 h 3682908"/>
                <a:gd name="connsiteX1549" fmla="*/ 484957 w 3862373"/>
                <a:gd name="connsiteY1549" fmla="*/ 1632512 h 3682908"/>
                <a:gd name="connsiteX1550" fmla="*/ 524042 w 3862373"/>
                <a:gd name="connsiteY1550" fmla="*/ 1671599 h 3682908"/>
                <a:gd name="connsiteX1551" fmla="*/ 484957 w 3862373"/>
                <a:gd name="connsiteY1551" fmla="*/ 1710687 h 3682908"/>
                <a:gd name="connsiteX1552" fmla="*/ 445875 w 3862373"/>
                <a:gd name="connsiteY1552" fmla="*/ 1671599 h 3682908"/>
                <a:gd name="connsiteX1553" fmla="*/ 484957 w 3862373"/>
                <a:gd name="connsiteY1553" fmla="*/ 1632512 h 3682908"/>
                <a:gd name="connsiteX1554" fmla="*/ 390314 w 3862373"/>
                <a:gd name="connsiteY1554" fmla="*/ 1632512 h 3682908"/>
                <a:gd name="connsiteX1555" fmla="*/ 429406 w 3862373"/>
                <a:gd name="connsiteY1555" fmla="*/ 1671599 h 3682908"/>
                <a:gd name="connsiteX1556" fmla="*/ 390314 w 3862373"/>
                <a:gd name="connsiteY1556" fmla="*/ 1710687 h 3682908"/>
                <a:gd name="connsiteX1557" fmla="*/ 351235 w 3862373"/>
                <a:gd name="connsiteY1557" fmla="*/ 1671599 h 3682908"/>
                <a:gd name="connsiteX1558" fmla="*/ 390314 w 3862373"/>
                <a:gd name="connsiteY1558" fmla="*/ 1632512 h 3682908"/>
                <a:gd name="connsiteX1559" fmla="*/ 298040 w 3862373"/>
                <a:gd name="connsiteY1559" fmla="*/ 1632512 h 3682908"/>
                <a:gd name="connsiteX1560" fmla="*/ 337133 w 3862373"/>
                <a:gd name="connsiteY1560" fmla="*/ 1671599 h 3682908"/>
                <a:gd name="connsiteX1561" fmla="*/ 298040 w 3862373"/>
                <a:gd name="connsiteY1561" fmla="*/ 1710687 h 3682908"/>
                <a:gd name="connsiteX1562" fmla="*/ 258951 w 3862373"/>
                <a:gd name="connsiteY1562" fmla="*/ 1671599 h 3682908"/>
                <a:gd name="connsiteX1563" fmla="*/ 298040 w 3862373"/>
                <a:gd name="connsiteY1563" fmla="*/ 1632512 h 3682908"/>
                <a:gd name="connsiteX1564" fmla="*/ 3679017 w 3862373"/>
                <a:gd name="connsiteY1564" fmla="*/ 1632512 h 3682908"/>
                <a:gd name="connsiteX1565" fmla="*/ 3718103 w 3862373"/>
                <a:gd name="connsiteY1565" fmla="*/ 1671598 h 3682908"/>
                <a:gd name="connsiteX1566" fmla="*/ 3679017 w 3862373"/>
                <a:gd name="connsiteY1566" fmla="*/ 1710685 h 3682908"/>
                <a:gd name="connsiteX1567" fmla="*/ 3639929 w 3862373"/>
                <a:gd name="connsiteY1567" fmla="*/ 1671598 h 3682908"/>
                <a:gd name="connsiteX1568" fmla="*/ 3679017 w 3862373"/>
                <a:gd name="connsiteY1568" fmla="*/ 1632512 h 3682908"/>
                <a:gd name="connsiteX1569" fmla="*/ 3300455 w 3862373"/>
                <a:gd name="connsiteY1569" fmla="*/ 1632512 h 3682908"/>
                <a:gd name="connsiteX1570" fmla="*/ 3339543 w 3862373"/>
                <a:gd name="connsiteY1570" fmla="*/ 1671598 h 3682908"/>
                <a:gd name="connsiteX1571" fmla="*/ 3300455 w 3862373"/>
                <a:gd name="connsiteY1571" fmla="*/ 1710685 h 3682908"/>
                <a:gd name="connsiteX1572" fmla="*/ 3261368 w 3862373"/>
                <a:gd name="connsiteY1572" fmla="*/ 1671598 h 3682908"/>
                <a:gd name="connsiteX1573" fmla="*/ 3300455 w 3862373"/>
                <a:gd name="connsiteY1573" fmla="*/ 1632512 h 3682908"/>
                <a:gd name="connsiteX1574" fmla="*/ 3111175 w 3862373"/>
                <a:gd name="connsiteY1574" fmla="*/ 1632512 h 3682908"/>
                <a:gd name="connsiteX1575" fmla="*/ 3150263 w 3862373"/>
                <a:gd name="connsiteY1575" fmla="*/ 1671598 h 3682908"/>
                <a:gd name="connsiteX1576" fmla="*/ 3111175 w 3862373"/>
                <a:gd name="connsiteY1576" fmla="*/ 1710685 h 3682908"/>
                <a:gd name="connsiteX1577" fmla="*/ 3072088 w 3862373"/>
                <a:gd name="connsiteY1577" fmla="*/ 1671598 h 3682908"/>
                <a:gd name="connsiteX1578" fmla="*/ 3111175 w 3862373"/>
                <a:gd name="connsiteY1578" fmla="*/ 1632512 h 3682908"/>
                <a:gd name="connsiteX1579" fmla="*/ 3018902 w 3862373"/>
                <a:gd name="connsiteY1579" fmla="*/ 1632512 h 3682908"/>
                <a:gd name="connsiteX1580" fmla="*/ 3057989 w 3862373"/>
                <a:gd name="connsiteY1580" fmla="*/ 1671598 h 3682908"/>
                <a:gd name="connsiteX1581" fmla="*/ 3018902 w 3862373"/>
                <a:gd name="connsiteY1581" fmla="*/ 1710685 h 3682908"/>
                <a:gd name="connsiteX1582" fmla="*/ 2979815 w 3862373"/>
                <a:gd name="connsiteY1582" fmla="*/ 1671598 h 3682908"/>
                <a:gd name="connsiteX1583" fmla="*/ 3018902 w 3862373"/>
                <a:gd name="connsiteY1583" fmla="*/ 1632512 h 3682908"/>
                <a:gd name="connsiteX1584" fmla="*/ 2831987 w 3862373"/>
                <a:gd name="connsiteY1584" fmla="*/ 1632512 h 3682908"/>
                <a:gd name="connsiteX1585" fmla="*/ 2871074 w 3862373"/>
                <a:gd name="connsiteY1585" fmla="*/ 1671598 h 3682908"/>
                <a:gd name="connsiteX1586" fmla="*/ 2831987 w 3862373"/>
                <a:gd name="connsiteY1586" fmla="*/ 1710685 h 3682908"/>
                <a:gd name="connsiteX1587" fmla="*/ 2792900 w 3862373"/>
                <a:gd name="connsiteY1587" fmla="*/ 1671598 h 3682908"/>
                <a:gd name="connsiteX1588" fmla="*/ 2831987 w 3862373"/>
                <a:gd name="connsiteY1588" fmla="*/ 1632512 h 3682908"/>
                <a:gd name="connsiteX1589" fmla="*/ 2737359 w 3862373"/>
                <a:gd name="connsiteY1589" fmla="*/ 1632512 h 3682908"/>
                <a:gd name="connsiteX1590" fmla="*/ 2776434 w 3862373"/>
                <a:gd name="connsiteY1590" fmla="*/ 1671598 h 3682908"/>
                <a:gd name="connsiteX1591" fmla="*/ 2737359 w 3862373"/>
                <a:gd name="connsiteY1591" fmla="*/ 1710685 h 3682908"/>
                <a:gd name="connsiteX1592" fmla="*/ 2698267 w 3862373"/>
                <a:gd name="connsiteY1592" fmla="*/ 1671598 h 3682908"/>
                <a:gd name="connsiteX1593" fmla="*/ 2737359 w 3862373"/>
                <a:gd name="connsiteY1593" fmla="*/ 1632512 h 3682908"/>
                <a:gd name="connsiteX1594" fmla="*/ 2645073 w 3862373"/>
                <a:gd name="connsiteY1594" fmla="*/ 1632512 h 3682908"/>
                <a:gd name="connsiteX1595" fmla="*/ 2684164 w 3862373"/>
                <a:gd name="connsiteY1595" fmla="*/ 1671598 h 3682908"/>
                <a:gd name="connsiteX1596" fmla="*/ 2645073 w 3862373"/>
                <a:gd name="connsiteY1596" fmla="*/ 1710685 h 3682908"/>
                <a:gd name="connsiteX1597" fmla="*/ 2605987 w 3862373"/>
                <a:gd name="connsiteY1597" fmla="*/ 1671598 h 3682908"/>
                <a:gd name="connsiteX1598" fmla="*/ 2645073 w 3862373"/>
                <a:gd name="connsiteY1598" fmla="*/ 1632512 h 3682908"/>
                <a:gd name="connsiteX1599" fmla="*/ 2550437 w 3862373"/>
                <a:gd name="connsiteY1599" fmla="*/ 1632512 h 3682908"/>
                <a:gd name="connsiteX1600" fmla="*/ 2589522 w 3862373"/>
                <a:gd name="connsiteY1600" fmla="*/ 1671598 h 3682908"/>
                <a:gd name="connsiteX1601" fmla="*/ 2550437 w 3862373"/>
                <a:gd name="connsiteY1601" fmla="*/ 1710685 h 3682908"/>
                <a:gd name="connsiteX1602" fmla="*/ 2511353 w 3862373"/>
                <a:gd name="connsiteY1602" fmla="*/ 1671598 h 3682908"/>
                <a:gd name="connsiteX1603" fmla="*/ 2550437 w 3862373"/>
                <a:gd name="connsiteY1603" fmla="*/ 1632512 h 3682908"/>
                <a:gd name="connsiteX1604" fmla="*/ 2363525 w 3862373"/>
                <a:gd name="connsiteY1604" fmla="*/ 1632512 h 3682908"/>
                <a:gd name="connsiteX1605" fmla="*/ 2402612 w 3862373"/>
                <a:gd name="connsiteY1605" fmla="*/ 1671598 h 3682908"/>
                <a:gd name="connsiteX1606" fmla="*/ 2363525 w 3862373"/>
                <a:gd name="connsiteY1606" fmla="*/ 1710685 h 3682908"/>
                <a:gd name="connsiteX1607" fmla="*/ 2324438 w 3862373"/>
                <a:gd name="connsiteY1607" fmla="*/ 1671598 h 3682908"/>
                <a:gd name="connsiteX1608" fmla="*/ 2363525 w 3862373"/>
                <a:gd name="connsiteY1608" fmla="*/ 1632512 h 3682908"/>
                <a:gd name="connsiteX1609" fmla="*/ 764159 w 3862373"/>
                <a:gd name="connsiteY1609" fmla="*/ 1632512 h 3682908"/>
                <a:gd name="connsiteX1610" fmla="*/ 803243 w 3862373"/>
                <a:gd name="connsiteY1610" fmla="*/ 1671598 h 3682908"/>
                <a:gd name="connsiteX1611" fmla="*/ 764159 w 3862373"/>
                <a:gd name="connsiteY1611" fmla="*/ 1710685 h 3682908"/>
                <a:gd name="connsiteX1612" fmla="*/ 725074 w 3862373"/>
                <a:gd name="connsiteY1612" fmla="*/ 1671598 h 3682908"/>
                <a:gd name="connsiteX1613" fmla="*/ 764159 w 3862373"/>
                <a:gd name="connsiteY1613" fmla="*/ 1632512 h 3682908"/>
                <a:gd name="connsiteX1614" fmla="*/ 3846758 w 3862373"/>
                <a:gd name="connsiteY1614" fmla="*/ 1555277 h 3682908"/>
                <a:gd name="connsiteX1615" fmla="*/ 3852080 w 3862373"/>
                <a:gd name="connsiteY1615" fmla="*/ 1590149 h 3682908"/>
                <a:gd name="connsiteX1616" fmla="*/ 3853608 w 3862373"/>
                <a:gd name="connsiteY1616" fmla="*/ 1620406 h 3682908"/>
                <a:gd name="connsiteX1617" fmla="*/ 3838292 w 3862373"/>
                <a:gd name="connsiteY1617" fmla="*/ 1614061 h 3682908"/>
                <a:gd name="connsiteX1618" fmla="*/ 3826844 w 3862373"/>
                <a:gd name="connsiteY1618" fmla="*/ 1586423 h 3682908"/>
                <a:gd name="connsiteX1619" fmla="*/ 3838292 w 3862373"/>
                <a:gd name="connsiteY1619" fmla="*/ 1558784 h 3682908"/>
                <a:gd name="connsiteX1620" fmla="*/ 3771291 w 3862373"/>
                <a:gd name="connsiteY1620" fmla="*/ 1547335 h 3682908"/>
                <a:gd name="connsiteX1621" fmla="*/ 3810379 w 3862373"/>
                <a:gd name="connsiteY1621" fmla="*/ 1586423 h 3682908"/>
                <a:gd name="connsiteX1622" fmla="*/ 3771291 w 3862373"/>
                <a:gd name="connsiteY1622" fmla="*/ 1625510 h 3682908"/>
                <a:gd name="connsiteX1623" fmla="*/ 3732204 w 3862373"/>
                <a:gd name="connsiteY1623" fmla="*/ 1586423 h 3682908"/>
                <a:gd name="connsiteX1624" fmla="*/ 3771291 w 3862373"/>
                <a:gd name="connsiteY1624" fmla="*/ 1547335 h 3682908"/>
                <a:gd name="connsiteX1625" fmla="*/ 3679017 w 3862373"/>
                <a:gd name="connsiteY1625" fmla="*/ 1547335 h 3682908"/>
                <a:gd name="connsiteX1626" fmla="*/ 3718103 w 3862373"/>
                <a:gd name="connsiteY1626" fmla="*/ 1586423 h 3682908"/>
                <a:gd name="connsiteX1627" fmla="*/ 3679017 w 3862373"/>
                <a:gd name="connsiteY1627" fmla="*/ 1625510 h 3682908"/>
                <a:gd name="connsiteX1628" fmla="*/ 3639929 w 3862373"/>
                <a:gd name="connsiteY1628" fmla="*/ 1586423 h 3682908"/>
                <a:gd name="connsiteX1629" fmla="*/ 3679017 w 3862373"/>
                <a:gd name="connsiteY1629" fmla="*/ 1547335 h 3682908"/>
                <a:gd name="connsiteX1630" fmla="*/ 3584377 w 3862373"/>
                <a:gd name="connsiteY1630" fmla="*/ 1547335 h 3682908"/>
                <a:gd name="connsiteX1631" fmla="*/ 3623463 w 3862373"/>
                <a:gd name="connsiteY1631" fmla="*/ 1586423 h 3682908"/>
                <a:gd name="connsiteX1632" fmla="*/ 3584377 w 3862373"/>
                <a:gd name="connsiteY1632" fmla="*/ 1625510 h 3682908"/>
                <a:gd name="connsiteX1633" fmla="*/ 3545289 w 3862373"/>
                <a:gd name="connsiteY1633" fmla="*/ 1586423 h 3682908"/>
                <a:gd name="connsiteX1634" fmla="*/ 3584377 w 3862373"/>
                <a:gd name="connsiteY1634" fmla="*/ 1547335 h 3682908"/>
                <a:gd name="connsiteX1635" fmla="*/ 3489737 w 3862373"/>
                <a:gd name="connsiteY1635" fmla="*/ 1547335 h 3682908"/>
                <a:gd name="connsiteX1636" fmla="*/ 3528823 w 3862373"/>
                <a:gd name="connsiteY1636" fmla="*/ 1586423 h 3682908"/>
                <a:gd name="connsiteX1637" fmla="*/ 3489737 w 3862373"/>
                <a:gd name="connsiteY1637" fmla="*/ 1625510 h 3682908"/>
                <a:gd name="connsiteX1638" fmla="*/ 3450649 w 3862373"/>
                <a:gd name="connsiteY1638" fmla="*/ 1586423 h 3682908"/>
                <a:gd name="connsiteX1639" fmla="*/ 3489737 w 3862373"/>
                <a:gd name="connsiteY1639" fmla="*/ 1547335 h 3682908"/>
                <a:gd name="connsiteX1640" fmla="*/ 3392731 w 3862373"/>
                <a:gd name="connsiteY1640" fmla="*/ 1547335 h 3682908"/>
                <a:gd name="connsiteX1641" fmla="*/ 3431819 w 3862373"/>
                <a:gd name="connsiteY1641" fmla="*/ 1586423 h 3682908"/>
                <a:gd name="connsiteX1642" fmla="*/ 3392731 w 3862373"/>
                <a:gd name="connsiteY1642" fmla="*/ 1625510 h 3682908"/>
                <a:gd name="connsiteX1643" fmla="*/ 3353644 w 3862373"/>
                <a:gd name="connsiteY1643" fmla="*/ 1586423 h 3682908"/>
                <a:gd name="connsiteX1644" fmla="*/ 3392731 w 3862373"/>
                <a:gd name="connsiteY1644" fmla="*/ 1547335 h 3682908"/>
                <a:gd name="connsiteX1645" fmla="*/ 3300455 w 3862373"/>
                <a:gd name="connsiteY1645" fmla="*/ 1547335 h 3682908"/>
                <a:gd name="connsiteX1646" fmla="*/ 3339543 w 3862373"/>
                <a:gd name="connsiteY1646" fmla="*/ 1586423 h 3682908"/>
                <a:gd name="connsiteX1647" fmla="*/ 3300455 w 3862373"/>
                <a:gd name="connsiteY1647" fmla="*/ 1625510 h 3682908"/>
                <a:gd name="connsiteX1648" fmla="*/ 3261368 w 3862373"/>
                <a:gd name="connsiteY1648" fmla="*/ 1586423 h 3682908"/>
                <a:gd name="connsiteX1649" fmla="*/ 3300455 w 3862373"/>
                <a:gd name="connsiteY1649" fmla="*/ 1547335 h 3682908"/>
                <a:gd name="connsiteX1650" fmla="*/ 2737361 w 3862373"/>
                <a:gd name="connsiteY1650" fmla="*/ 1547335 h 3682908"/>
                <a:gd name="connsiteX1651" fmla="*/ 2776434 w 3862373"/>
                <a:gd name="connsiteY1651" fmla="*/ 1586423 h 3682908"/>
                <a:gd name="connsiteX1652" fmla="*/ 2737361 w 3862373"/>
                <a:gd name="connsiteY1652" fmla="*/ 1625510 h 3682908"/>
                <a:gd name="connsiteX1653" fmla="*/ 2698267 w 3862373"/>
                <a:gd name="connsiteY1653" fmla="*/ 1586423 h 3682908"/>
                <a:gd name="connsiteX1654" fmla="*/ 2737361 w 3862373"/>
                <a:gd name="connsiteY1654" fmla="*/ 1547335 h 3682908"/>
                <a:gd name="connsiteX1655" fmla="*/ 2645073 w 3862373"/>
                <a:gd name="connsiteY1655" fmla="*/ 1547335 h 3682908"/>
                <a:gd name="connsiteX1656" fmla="*/ 2684164 w 3862373"/>
                <a:gd name="connsiteY1656" fmla="*/ 1586423 h 3682908"/>
                <a:gd name="connsiteX1657" fmla="*/ 2645073 w 3862373"/>
                <a:gd name="connsiteY1657" fmla="*/ 1625510 h 3682908"/>
                <a:gd name="connsiteX1658" fmla="*/ 2605987 w 3862373"/>
                <a:gd name="connsiteY1658" fmla="*/ 1586423 h 3682908"/>
                <a:gd name="connsiteX1659" fmla="*/ 2645073 w 3862373"/>
                <a:gd name="connsiteY1659" fmla="*/ 1547335 h 3682908"/>
                <a:gd name="connsiteX1660" fmla="*/ 2550437 w 3862373"/>
                <a:gd name="connsiteY1660" fmla="*/ 1547335 h 3682908"/>
                <a:gd name="connsiteX1661" fmla="*/ 2589523 w 3862373"/>
                <a:gd name="connsiteY1661" fmla="*/ 1586423 h 3682908"/>
                <a:gd name="connsiteX1662" fmla="*/ 2550437 w 3862373"/>
                <a:gd name="connsiteY1662" fmla="*/ 1625510 h 3682908"/>
                <a:gd name="connsiteX1663" fmla="*/ 2511353 w 3862373"/>
                <a:gd name="connsiteY1663" fmla="*/ 1586423 h 3682908"/>
                <a:gd name="connsiteX1664" fmla="*/ 2550437 w 3862373"/>
                <a:gd name="connsiteY1664" fmla="*/ 1547335 h 3682908"/>
                <a:gd name="connsiteX1665" fmla="*/ 2458164 w 3862373"/>
                <a:gd name="connsiteY1665" fmla="*/ 1547335 h 3682908"/>
                <a:gd name="connsiteX1666" fmla="*/ 2497252 w 3862373"/>
                <a:gd name="connsiteY1666" fmla="*/ 1586423 h 3682908"/>
                <a:gd name="connsiteX1667" fmla="*/ 2458164 w 3862373"/>
                <a:gd name="connsiteY1667" fmla="*/ 1625510 h 3682908"/>
                <a:gd name="connsiteX1668" fmla="*/ 2419081 w 3862373"/>
                <a:gd name="connsiteY1668" fmla="*/ 1586423 h 3682908"/>
                <a:gd name="connsiteX1669" fmla="*/ 2458164 w 3862373"/>
                <a:gd name="connsiteY1669" fmla="*/ 1547335 h 3682908"/>
                <a:gd name="connsiteX1670" fmla="*/ 951061 w 3862373"/>
                <a:gd name="connsiteY1670" fmla="*/ 1547335 h 3682908"/>
                <a:gd name="connsiteX1671" fmla="*/ 990144 w 3862373"/>
                <a:gd name="connsiteY1671" fmla="*/ 1586423 h 3682908"/>
                <a:gd name="connsiteX1672" fmla="*/ 951061 w 3862373"/>
                <a:gd name="connsiteY1672" fmla="*/ 1625510 h 3682908"/>
                <a:gd name="connsiteX1673" fmla="*/ 911977 w 3862373"/>
                <a:gd name="connsiteY1673" fmla="*/ 1586423 h 3682908"/>
                <a:gd name="connsiteX1674" fmla="*/ 951061 w 3862373"/>
                <a:gd name="connsiteY1674" fmla="*/ 1547335 h 3682908"/>
                <a:gd name="connsiteX1675" fmla="*/ 856428 w 3862373"/>
                <a:gd name="connsiteY1675" fmla="*/ 1547335 h 3682908"/>
                <a:gd name="connsiteX1676" fmla="*/ 895513 w 3862373"/>
                <a:gd name="connsiteY1676" fmla="*/ 1586423 h 3682908"/>
                <a:gd name="connsiteX1677" fmla="*/ 856428 w 3862373"/>
                <a:gd name="connsiteY1677" fmla="*/ 1625510 h 3682908"/>
                <a:gd name="connsiteX1678" fmla="*/ 817346 w 3862373"/>
                <a:gd name="connsiteY1678" fmla="*/ 1586423 h 3682908"/>
                <a:gd name="connsiteX1679" fmla="*/ 856428 w 3862373"/>
                <a:gd name="connsiteY1679" fmla="*/ 1547335 h 3682908"/>
                <a:gd name="connsiteX1680" fmla="*/ 764163 w 3862373"/>
                <a:gd name="connsiteY1680" fmla="*/ 1547335 h 3682908"/>
                <a:gd name="connsiteX1681" fmla="*/ 803247 w 3862373"/>
                <a:gd name="connsiteY1681" fmla="*/ 1586423 h 3682908"/>
                <a:gd name="connsiteX1682" fmla="*/ 764163 w 3862373"/>
                <a:gd name="connsiteY1682" fmla="*/ 1625510 h 3682908"/>
                <a:gd name="connsiteX1683" fmla="*/ 725079 w 3862373"/>
                <a:gd name="connsiteY1683" fmla="*/ 1586423 h 3682908"/>
                <a:gd name="connsiteX1684" fmla="*/ 764163 w 3862373"/>
                <a:gd name="connsiteY1684" fmla="*/ 1547335 h 3682908"/>
                <a:gd name="connsiteX1685" fmla="*/ 669521 w 3862373"/>
                <a:gd name="connsiteY1685" fmla="*/ 1547335 h 3682908"/>
                <a:gd name="connsiteX1686" fmla="*/ 708613 w 3862373"/>
                <a:gd name="connsiteY1686" fmla="*/ 1586423 h 3682908"/>
                <a:gd name="connsiteX1687" fmla="*/ 669521 w 3862373"/>
                <a:gd name="connsiteY1687" fmla="*/ 1625510 h 3682908"/>
                <a:gd name="connsiteX1688" fmla="*/ 630438 w 3862373"/>
                <a:gd name="connsiteY1688" fmla="*/ 1586423 h 3682908"/>
                <a:gd name="connsiteX1689" fmla="*/ 669521 w 3862373"/>
                <a:gd name="connsiteY1689" fmla="*/ 1547335 h 3682908"/>
                <a:gd name="connsiteX1690" fmla="*/ 577241 w 3862373"/>
                <a:gd name="connsiteY1690" fmla="*/ 1547335 h 3682908"/>
                <a:gd name="connsiteX1691" fmla="*/ 616335 w 3862373"/>
                <a:gd name="connsiteY1691" fmla="*/ 1586423 h 3682908"/>
                <a:gd name="connsiteX1692" fmla="*/ 577241 w 3862373"/>
                <a:gd name="connsiteY1692" fmla="*/ 1625510 h 3682908"/>
                <a:gd name="connsiteX1693" fmla="*/ 538147 w 3862373"/>
                <a:gd name="connsiteY1693" fmla="*/ 1586423 h 3682908"/>
                <a:gd name="connsiteX1694" fmla="*/ 577241 w 3862373"/>
                <a:gd name="connsiteY1694" fmla="*/ 1547335 h 3682908"/>
                <a:gd name="connsiteX1695" fmla="*/ 484957 w 3862373"/>
                <a:gd name="connsiteY1695" fmla="*/ 1547335 h 3682908"/>
                <a:gd name="connsiteX1696" fmla="*/ 524045 w 3862373"/>
                <a:gd name="connsiteY1696" fmla="*/ 1586423 h 3682908"/>
                <a:gd name="connsiteX1697" fmla="*/ 484957 w 3862373"/>
                <a:gd name="connsiteY1697" fmla="*/ 1625510 h 3682908"/>
                <a:gd name="connsiteX1698" fmla="*/ 445879 w 3862373"/>
                <a:gd name="connsiteY1698" fmla="*/ 1586423 h 3682908"/>
                <a:gd name="connsiteX1699" fmla="*/ 484957 w 3862373"/>
                <a:gd name="connsiteY1699" fmla="*/ 1547335 h 3682908"/>
                <a:gd name="connsiteX1700" fmla="*/ 390314 w 3862373"/>
                <a:gd name="connsiteY1700" fmla="*/ 1547335 h 3682908"/>
                <a:gd name="connsiteX1701" fmla="*/ 429410 w 3862373"/>
                <a:gd name="connsiteY1701" fmla="*/ 1586423 h 3682908"/>
                <a:gd name="connsiteX1702" fmla="*/ 390314 w 3862373"/>
                <a:gd name="connsiteY1702" fmla="*/ 1625510 h 3682908"/>
                <a:gd name="connsiteX1703" fmla="*/ 351238 w 3862373"/>
                <a:gd name="connsiteY1703" fmla="*/ 1586423 h 3682908"/>
                <a:gd name="connsiteX1704" fmla="*/ 390314 w 3862373"/>
                <a:gd name="connsiteY1704" fmla="*/ 1547335 h 3682908"/>
                <a:gd name="connsiteX1705" fmla="*/ 298043 w 3862373"/>
                <a:gd name="connsiteY1705" fmla="*/ 1547335 h 3682908"/>
                <a:gd name="connsiteX1706" fmla="*/ 337137 w 3862373"/>
                <a:gd name="connsiteY1706" fmla="*/ 1586423 h 3682908"/>
                <a:gd name="connsiteX1707" fmla="*/ 298043 w 3862373"/>
                <a:gd name="connsiteY1707" fmla="*/ 1625510 h 3682908"/>
                <a:gd name="connsiteX1708" fmla="*/ 258954 w 3862373"/>
                <a:gd name="connsiteY1708" fmla="*/ 1586423 h 3682908"/>
                <a:gd name="connsiteX1709" fmla="*/ 298043 w 3862373"/>
                <a:gd name="connsiteY1709" fmla="*/ 1547335 h 3682908"/>
                <a:gd name="connsiteX1710" fmla="*/ 203400 w 3862373"/>
                <a:gd name="connsiteY1710" fmla="*/ 1547335 h 3682908"/>
                <a:gd name="connsiteX1711" fmla="*/ 242489 w 3862373"/>
                <a:gd name="connsiteY1711" fmla="*/ 1586423 h 3682908"/>
                <a:gd name="connsiteX1712" fmla="*/ 203400 w 3862373"/>
                <a:gd name="connsiteY1712" fmla="*/ 1625510 h 3682908"/>
                <a:gd name="connsiteX1713" fmla="*/ 164314 w 3862373"/>
                <a:gd name="connsiteY1713" fmla="*/ 1586423 h 3682908"/>
                <a:gd name="connsiteX1714" fmla="*/ 203400 w 3862373"/>
                <a:gd name="connsiteY1714" fmla="*/ 1547335 h 3682908"/>
                <a:gd name="connsiteX1715" fmla="*/ 3835635 w 3862373"/>
                <a:gd name="connsiteY1715" fmla="*/ 1482393 h 3682908"/>
                <a:gd name="connsiteX1716" fmla="*/ 3843416 w 3862373"/>
                <a:gd name="connsiteY1716" fmla="*/ 1533374 h 3682908"/>
                <a:gd name="connsiteX1717" fmla="*/ 3838294 w 3862373"/>
                <a:gd name="connsiteY1717" fmla="*/ 1531252 h 3682908"/>
                <a:gd name="connsiteX1718" fmla="*/ 3826845 w 3862373"/>
                <a:gd name="connsiteY1718" fmla="*/ 1503614 h 3682908"/>
                <a:gd name="connsiteX1719" fmla="*/ 3771293 w 3862373"/>
                <a:gd name="connsiteY1719" fmla="*/ 1464526 h 3682908"/>
                <a:gd name="connsiteX1720" fmla="*/ 3810379 w 3862373"/>
                <a:gd name="connsiteY1720" fmla="*/ 1503614 h 3682908"/>
                <a:gd name="connsiteX1721" fmla="*/ 3771293 w 3862373"/>
                <a:gd name="connsiteY1721" fmla="*/ 1542701 h 3682908"/>
                <a:gd name="connsiteX1722" fmla="*/ 3732205 w 3862373"/>
                <a:gd name="connsiteY1722" fmla="*/ 1503614 h 3682908"/>
                <a:gd name="connsiteX1723" fmla="*/ 3771293 w 3862373"/>
                <a:gd name="connsiteY1723" fmla="*/ 1464526 h 3682908"/>
                <a:gd name="connsiteX1724" fmla="*/ 3679018 w 3862373"/>
                <a:gd name="connsiteY1724" fmla="*/ 1464526 h 3682908"/>
                <a:gd name="connsiteX1725" fmla="*/ 3718105 w 3862373"/>
                <a:gd name="connsiteY1725" fmla="*/ 1503614 h 3682908"/>
                <a:gd name="connsiteX1726" fmla="*/ 3679018 w 3862373"/>
                <a:gd name="connsiteY1726" fmla="*/ 1542701 h 3682908"/>
                <a:gd name="connsiteX1727" fmla="*/ 3639931 w 3862373"/>
                <a:gd name="connsiteY1727" fmla="*/ 1503614 h 3682908"/>
                <a:gd name="connsiteX1728" fmla="*/ 3679018 w 3862373"/>
                <a:gd name="connsiteY1728" fmla="*/ 1464526 h 3682908"/>
                <a:gd name="connsiteX1729" fmla="*/ 3489737 w 3862373"/>
                <a:gd name="connsiteY1729" fmla="*/ 1464526 h 3682908"/>
                <a:gd name="connsiteX1730" fmla="*/ 3528823 w 3862373"/>
                <a:gd name="connsiteY1730" fmla="*/ 1503614 h 3682908"/>
                <a:gd name="connsiteX1731" fmla="*/ 3489737 w 3862373"/>
                <a:gd name="connsiteY1731" fmla="*/ 1542701 h 3682908"/>
                <a:gd name="connsiteX1732" fmla="*/ 3450649 w 3862373"/>
                <a:gd name="connsiteY1732" fmla="*/ 1503614 h 3682908"/>
                <a:gd name="connsiteX1733" fmla="*/ 3489737 w 3862373"/>
                <a:gd name="connsiteY1733" fmla="*/ 1464526 h 3682908"/>
                <a:gd name="connsiteX1734" fmla="*/ 3392731 w 3862373"/>
                <a:gd name="connsiteY1734" fmla="*/ 1464526 h 3682908"/>
                <a:gd name="connsiteX1735" fmla="*/ 3431819 w 3862373"/>
                <a:gd name="connsiteY1735" fmla="*/ 1503614 h 3682908"/>
                <a:gd name="connsiteX1736" fmla="*/ 3392731 w 3862373"/>
                <a:gd name="connsiteY1736" fmla="*/ 1542701 h 3682908"/>
                <a:gd name="connsiteX1737" fmla="*/ 3353644 w 3862373"/>
                <a:gd name="connsiteY1737" fmla="*/ 1503614 h 3682908"/>
                <a:gd name="connsiteX1738" fmla="*/ 3392731 w 3862373"/>
                <a:gd name="connsiteY1738" fmla="*/ 1464526 h 3682908"/>
                <a:gd name="connsiteX1739" fmla="*/ 3300457 w 3862373"/>
                <a:gd name="connsiteY1739" fmla="*/ 1464526 h 3682908"/>
                <a:gd name="connsiteX1740" fmla="*/ 3339544 w 3862373"/>
                <a:gd name="connsiteY1740" fmla="*/ 1503614 h 3682908"/>
                <a:gd name="connsiteX1741" fmla="*/ 3300457 w 3862373"/>
                <a:gd name="connsiteY1741" fmla="*/ 1542701 h 3682908"/>
                <a:gd name="connsiteX1742" fmla="*/ 3261369 w 3862373"/>
                <a:gd name="connsiteY1742" fmla="*/ 1503614 h 3682908"/>
                <a:gd name="connsiteX1743" fmla="*/ 3300457 w 3862373"/>
                <a:gd name="connsiteY1743" fmla="*/ 1464526 h 3682908"/>
                <a:gd name="connsiteX1744" fmla="*/ 3205817 w 3862373"/>
                <a:gd name="connsiteY1744" fmla="*/ 1464526 h 3682908"/>
                <a:gd name="connsiteX1745" fmla="*/ 3244904 w 3862373"/>
                <a:gd name="connsiteY1745" fmla="*/ 1503614 h 3682908"/>
                <a:gd name="connsiteX1746" fmla="*/ 3205817 w 3862373"/>
                <a:gd name="connsiteY1746" fmla="*/ 1542701 h 3682908"/>
                <a:gd name="connsiteX1747" fmla="*/ 3166729 w 3862373"/>
                <a:gd name="connsiteY1747" fmla="*/ 1503614 h 3682908"/>
                <a:gd name="connsiteX1748" fmla="*/ 3205817 w 3862373"/>
                <a:gd name="connsiteY1748" fmla="*/ 1464526 h 3682908"/>
                <a:gd name="connsiteX1749" fmla="*/ 3111177 w 3862373"/>
                <a:gd name="connsiteY1749" fmla="*/ 1464526 h 3682908"/>
                <a:gd name="connsiteX1750" fmla="*/ 3150264 w 3862373"/>
                <a:gd name="connsiteY1750" fmla="*/ 1503614 h 3682908"/>
                <a:gd name="connsiteX1751" fmla="*/ 3111177 w 3862373"/>
                <a:gd name="connsiteY1751" fmla="*/ 1542701 h 3682908"/>
                <a:gd name="connsiteX1752" fmla="*/ 3072089 w 3862373"/>
                <a:gd name="connsiteY1752" fmla="*/ 1503614 h 3682908"/>
                <a:gd name="connsiteX1753" fmla="*/ 3111177 w 3862373"/>
                <a:gd name="connsiteY1753" fmla="*/ 1464526 h 3682908"/>
                <a:gd name="connsiteX1754" fmla="*/ 3018902 w 3862373"/>
                <a:gd name="connsiteY1754" fmla="*/ 1464526 h 3682908"/>
                <a:gd name="connsiteX1755" fmla="*/ 3057989 w 3862373"/>
                <a:gd name="connsiteY1755" fmla="*/ 1503614 h 3682908"/>
                <a:gd name="connsiteX1756" fmla="*/ 3018902 w 3862373"/>
                <a:gd name="connsiteY1756" fmla="*/ 1542701 h 3682908"/>
                <a:gd name="connsiteX1757" fmla="*/ 2979815 w 3862373"/>
                <a:gd name="connsiteY1757" fmla="*/ 1503614 h 3682908"/>
                <a:gd name="connsiteX1758" fmla="*/ 3018902 w 3862373"/>
                <a:gd name="connsiteY1758" fmla="*/ 1464526 h 3682908"/>
                <a:gd name="connsiteX1759" fmla="*/ 2831988 w 3862373"/>
                <a:gd name="connsiteY1759" fmla="*/ 1464526 h 3682908"/>
                <a:gd name="connsiteX1760" fmla="*/ 2871075 w 3862373"/>
                <a:gd name="connsiteY1760" fmla="*/ 1503614 h 3682908"/>
                <a:gd name="connsiteX1761" fmla="*/ 2831988 w 3862373"/>
                <a:gd name="connsiteY1761" fmla="*/ 1542701 h 3682908"/>
                <a:gd name="connsiteX1762" fmla="*/ 2792901 w 3862373"/>
                <a:gd name="connsiteY1762" fmla="*/ 1503614 h 3682908"/>
                <a:gd name="connsiteX1763" fmla="*/ 2831988 w 3862373"/>
                <a:gd name="connsiteY1763" fmla="*/ 1464526 h 3682908"/>
                <a:gd name="connsiteX1764" fmla="*/ 2458167 w 3862373"/>
                <a:gd name="connsiteY1764" fmla="*/ 1464526 h 3682908"/>
                <a:gd name="connsiteX1765" fmla="*/ 2497253 w 3862373"/>
                <a:gd name="connsiteY1765" fmla="*/ 1503614 h 3682908"/>
                <a:gd name="connsiteX1766" fmla="*/ 2458167 w 3862373"/>
                <a:gd name="connsiteY1766" fmla="*/ 1542701 h 3682908"/>
                <a:gd name="connsiteX1767" fmla="*/ 2419081 w 3862373"/>
                <a:gd name="connsiteY1767" fmla="*/ 1503614 h 3682908"/>
                <a:gd name="connsiteX1768" fmla="*/ 2458167 w 3862373"/>
                <a:gd name="connsiteY1768" fmla="*/ 1464526 h 3682908"/>
                <a:gd name="connsiteX1769" fmla="*/ 2363529 w 3862373"/>
                <a:gd name="connsiteY1769" fmla="*/ 1464526 h 3682908"/>
                <a:gd name="connsiteX1770" fmla="*/ 2402614 w 3862373"/>
                <a:gd name="connsiteY1770" fmla="*/ 1503614 h 3682908"/>
                <a:gd name="connsiteX1771" fmla="*/ 2363529 w 3862373"/>
                <a:gd name="connsiteY1771" fmla="*/ 1542701 h 3682908"/>
                <a:gd name="connsiteX1772" fmla="*/ 2324441 w 3862373"/>
                <a:gd name="connsiteY1772" fmla="*/ 1503614 h 3682908"/>
                <a:gd name="connsiteX1773" fmla="*/ 2363529 w 3862373"/>
                <a:gd name="connsiteY1773" fmla="*/ 1464526 h 3682908"/>
                <a:gd name="connsiteX1774" fmla="*/ 1045696 w 3862373"/>
                <a:gd name="connsiteY1774" fmla="*/ 1464526 h 3682908"/>
                <a:gd name="connsiteX1775" fmla="*/ 1084784 w 3862373"/>
                <a:gd name="connsiteY1775" fmla="*/ 1503614 h 3682908"/>
                <a:gd name="connsiteX1776" fmla="*/ 1045696 w 3862373"/>
                <a:gd name="connsiteY1776" fmla="*/ 1542701 h 3682908"/>
                <a:gd name="connsiteX1777" fmla="*/ 1006612 w 3862373"/>
                <a:gd name="connsiteY1777" fmla="*/ 1503614 h 3682908"/>
                <a:gd name="connsiteX1778" fmla="*/ 1045696 w 3862373"/>
                <a:gd name="connsiteY1778" fmla="*/ 1464526 h 3682908"/>
                <a:gd name="connsiteX1779" fmla="*/ 951064 w 3862373"/>
                <a:gd name="connsiteY1779" fmla="*/ 1464526 h 3682908"/>
                <a:gd name="connsiteX1780" fmla="*/ 990147 w 3862373"/>
                <a:gd name="connsiteY1780" fmla="*/ 1503614 h 3682908"/>
                <a:gd name="connsiteX1781" fmla="*/ 951064 w 3862373"/>
                <a:gd name="connsiteY1781" fmla="*/ 1542701 h 3682908"/>
                <a:gd name="connsiteX1782" fmla="*/ 911980 w 3862373"/>
                <a:gd name="connsiteY1782" fmla="*/ 1503614 h 3682908"/>
                <a:gd name="connsiteX1783" fmla="*/ 951064 w 3862373"/>
                <a:gd name="connsiteY1783" fmla="*/ 1464526 h 3682908"/>
                <a:gd name="connsiteX1784" fmla="*/ 856433 w 3862373"/>
                <a:gd name="connsiteY1784" fmla="*/ 1464526 h 3682908"/>
                <a:gd name="connsiteX1785" fmla="*/ 895517 w 3862373"/>
                <a:gd name="connsiteY1785" fmla="*/ 1503614 h 3682908"/>
                <a:gd name="connsiteX1786" fmla="*/ 856433 w 3862373"/>
                <a:gd name="connsiteY1786" fmla="*/ 1542701 h 3682908"/>
                <a:gd name="connsiteX1787" fmla="*/ 817350 w 3862373"/>
                <a:gd name="connsiteY1787" fmla="*/ 1503614 h 3682908"/>
                <a:gd name="connsiteX1788" fmla="*/ 856433 w 3862373"/>
                <a:gd name="connsiteY1788" fmla="*/ 1464526 h 3682908"/>
                <a:gd name="connsiteX1789" fmla="*/ 764168 w 3862373"/>
                <a:gd name="connsiteY1789" fmla="*/ 1464526 h 3682908"/>
                <a:gd name="connsiteX1790" fmla="*/ 803252 w 3862373"/>
                <a:gd name="connsiteY1790" fmla="*/ 1503614 h 3682908"/>
                <a:gd name="connsiteX1791" fmla="*/ 764168 w 3862373"/>
                <a:gd name="connsiteY1791" fmla="*/ 1542701 h 3682908"/>
                <a:gd name="connsiteX1792" fmla="*/ 725083 w 3862373"/>
                <a:gd name="connsiteY1792" fmla="*/ 1503614 h 3682908"/>
                <a:gd name="connsiteX1793" fmla="*/ 764168 w 3862373"/>
                <a:gd name="connsiteY1793" fmla="*/ 1464526 h 3682908"/>
                <a:gd name="connsiteX1794" fmla="*/ 669521 w 3862373"/>
                <a:gd name="connsiteY1794" fmla="*/ 1464526 h 3682908"/>
                <a:gd name="connsiteX1795" fmla="*/ 708620 w 3862373"/>
                <a:gd name="connsiteY1795" fmla="*/ 1503614 h 3682908"/>
                <a:gd name="connsiteX1796" fmla="*/ 669521 w 3862373"/>
                <a:gd name="connsiteY1796" fmla="*/ 1542701 h 3682908"/>
                <a:gd name="connsiteX1797" fmla="*/ 630443 w 3862373"/>
                <a:gd name="connsiteY1797" fmla="*/ 1503614 h 3682908"/>
                <a:gd name="connsiteX1798" fmla="*/ 669521 w 3862373"/>
                <a:gd name="connsiteY1798" fmla="*/ 1464526 h 3682908"/>
                <a:gd name="connsiteX1799" fmla="*/ 577246 w 3862373"/>
                <a:gd name="connsiteY1799" fmla="*/ 1464526 h 3682908"/>
                <a:gd name="connsiteX1800" fmla="*/ 616341 w 3862373"/>
                <a:gd name="connsiteY1800" fmla="*/ 1503614 h 3682908"/>
                <a:gd name="connsiteX1801" fmla="*/ 577246 w 3862373"/>
                <a:gd name="connsiteY1801" fmla="*/ 1542701 h 3682908"/>
                <a:gd name="connsiteX1802" fmla="*/ 538151 w 3862373"/>
                <a:gd name="connsiteY1802" fmla="*/ 1503614 h 3682908"/>
                <a:gd name="connsiteX1803" fmla="*/ 577246 w 3862373"/>
                <a:gd name="connsiteY1803" fmla="*/ 1464526 h 3682908"/>
                <a:gd name="connsiteX1804" fmla="*/ 484961 w 3862373"/>
                <a:gd name="connsiteY1804" fmla="*/ 1464526 h 3682908"/>
                <a:gd name="connsiteX1805" fmla="*/ 524048 w 3862373"/>
                <a:gd name="connsiteY1805" fmla="*/ 1503614 h 3682908"/>
                <a:gd name="connsiteX1806" fmla="*/ 484961 w 3862373"/>
                <a:gd name="connsiteY1806" fmla="*/ 1542701 h 3682908"/>
                <a:gd name="connsiteX1807" fmla="*/ 445884 w 3862373"/>
                <a:gd name="connsiteY1807" fmla="*/ 1503614 h 3682908"/>
                <a:gd name="connsiteX1808" fmla="*/ 484961 w 3862373"/>
                <a:gd name="connsiteY1808" fmla="*/ 1464526 h 3682908"/>
                <a:gd name="connsiteX1809" fmla="*/ 390321 w 3862373"/>
                <a:gd name="connsiteY1809" fmla="*/ 1464526 h 3682908"/>
                <a:gd name="connsiteX1810" fmla="*/ 429414 w 3862373"/>
                <a:gd name="connsiteY1810" fmla="*/ 1503614 h 3682908"/>
                <a:gd name="connsiteX1811" fmla="*/ 390321 w 3862373"/>
                <a:gd name="connsiteY1811" fmla="*/ 1542701 h 3682908"/>
                <a:gd name="connsiteX1812" fmla="*/ 351243 w 3862373"/>
                <a:gd name="connsiteY1812" fmla="*/ 1503614 h 3682908"/>
                <a:gd name="connsiteX1813" fmla="*/ 390321 w 3862373"/>
                <a:gd name="connsiteY1813" fmla="*/ 1464526 h 3682908"/>
                <a:gd name="connsiteX1814" fmla="*/ 298048 w 3862373"/>
                <a:gd name="connsiteY1814" fmla="*/ 1464526 h 3682908"/>
                <a:gd name="connsiteX1815" fmla="*/ 337143 w 3862373"/>
                <a:gd name="connsiteY1815" fmla="*/ 1503614 h 3682908"/>
                <a:gd name="connsiteX1816" fmla="*/ 298048 w 3862373"/>
                <a:gd name="connsiteY1816" fmla="*/ 1542701 h 3682908"/>
                <a:gd name="connsiteX1817" fmla="*/ 258959 w 3862373"/>
                <a:gd name="connsiteY1817" fmla="*/ 1503614 h 3682908"/>
                <a:gd name="connsiteX1818" fmla="*/ 298048 w 3862373"/>
                <a:gd name="connsiteY1818" fmla="*/ 1464526 h 3682908"/>
                <a:gd name="connsiteX1819" fmla="*/ 203404 w 3862373"/>
                <a:gd name="connsiteY1819" fmla="*/ 1464526 h 3682908"/>
                <a:gd name="connsiteX1820" fmla="*/ 242493 w 3862373"/>
                <a:gd name="connsiteY1820" fmla="*/ 1503614 h 3682908"/>
                <a:gd name="connsiteX1821" fmla="*/ 203404 w 3862373"/>
                <a:gd name="connsiteY1821" fmla="*/ 1542701 h 3682908"/>
                <a:gd name="connsiteX1822" fmla="*/ 164318 w 3862373"/>
                <a:gd name="connsiteY1822" fmla="*/ 1503614 h 3682908"/>
                <a:gd name="connsiteX1823" fmla="*/ 203404 w 3862373"/>
                <a:gd name="connsiteY1823" fmla="*/ 1464526 h 3682908"/>
                <a:gd name="connsiteX1824" fmla="*/ 111130 w 3862373"/>
                <a:gd name="connsiteY1824" fmla="*/ 1464526 h 3682908"/>
                <a:gd name="connsiteX1825" fmla="*/ 150218 w 3862373"/>
                <a:gd name="connsiteY1825" fmla="*/ 1503614 h 3682908"/>
                <a:gd name="connsiteX1826" fmla="*/ 111130 w 3862373"/>
                <a:gd name="connsiteY1826" fmla="*/ 1542701 h 3682908"/>
                <a:gd name="connsiteX1827" fmla="*/ 72044 w 3862373"/>
                <a:gd name="connsiteY1827" fmla="*/ 1503614 h 3682908"/>
                <a:gd name="connsiteX1828" fmla="*/ 111130 w 3862373"/>
                <a:gd name="connsiteY1828" fmla="*/ 1464526 h 3682908"/>
                <a:gd name="connsiteX1829" fmla="*/ 111134 w 3862373"/>
                <a:gd name="connsiteY1829" fmla="*/ 1376985 h 3682908"/>
                <a:gd name="connsiteX1830" fmla="*/ 150221 w 3862373"/>
                <a:gd name="connsiteY1830" fmla="*/ 1416072 h 3682908"/>
                <a:gd name="connsiteX1831" fmla="*/ 111134 w 3862373"/>
                <a:gd name="connsiteY1831" fmla="*/ 1455159 h 3682908"/>
                <a:gd name="connsiteX1832" fmla="*/ 72048 w 3862373"/>
                <a:gd name="connsiteY1832" fmla="*/ 1416072 h 3682908"/>
                <a:gd name="connsiteX1833" fmla="*/ 111134 w 3862373"/>
                <a:gd name="connsiteY1833" fmla="*/ 1376985 h 3682908"/>
                <a:gd name="connsiteX1834" fmla="*/ 484966 w 3862373"/>
                <a:gd name="connsiteY1834" fmla="*/ 1376984 h 3682908"/>
                <a:gd name="connsiteX1835" fmla="*/ 524052 w 3862373"/>
                <a:gd name="connsiteY1835" fmla="*/ 1416071 h 3682908"/>
                <a:gd name="connsiteX1836" fmla="*/ 484966 w 3862373"/>
                <a:gd name="connsiteY1836" fmla="*/ 1455159 h 3682908"/>
                <a:gd name="connsiteX1837" fmla="*/ 445888 w 3862373"/>
                <a:gd name="connsiteY1837" fmla="*/ 1416071 h 3682908"/>
                <a:gd name="connsiteX1838" fmla="*/ 484966 w 3862373"/>
                <a:gd name="connsiteY1838" fmla="*/ 1376984 h 3682908"/>
                <a:gd name="connsiteX1839" fmla="*/ 390321 w 3862373"/>
                <a:gd name="connsiteY1839" fmla="*/ 1376984 h 3682908"/>
                <a:gd name="connsiteX1840" fmla="*/ 429417 w 3862373"/>
                <a:gd name="connsiteY1840" fmla="*/ 1416071 h 3682908"/>
                <a:gd name="connsiteX1841" fmla="*/ 390321 w 3862373"/>
                <a:gd name="connsiteY1841" fmla="*/ 1455159 h 3682908"/>
                <a:gd name="connsiteX1842" fmla="*/ 351248 w 3862373"/>
                <a:gd name="connsiteY1842" fmla="*/ 1416071 h 3682908"/>
                <a:gd name="connsiteX1843" fmla="*/ 390321 w 3862373"/>
                <a:gd name="connsiteY1843" fmla="*/ 1376984 h 3682908"/>
                <a:gd name="connsiteX1844" fmla="*/ 298052 w 3862373"/>
                <a:gd name="connsiteY1844" fmla="*/ 1376984 h 3682908"/>
                <a:gd name="connsiteX1845" fmla="*/ 337147 w 3862373"/>
                <a:gd name="connsiteY1845" fmla="*/ 1416071 h 3682908"/>
                <a:gd name="connsiteX1846" fmla="*/ 298052 w 3862373"/>
                <a:gd name="connsiteY1846" fmla="*/ 1455159 h 3682908"/>
                <a:gd name="connsiteX1847" fmla="*/ 258963 w 3862373"/>
                <a:gd name="connsiteY1847" fmla="*/ 1416071 h 3682908"/>
                <a:gd name="connsiteX1848" fmla="*/ 298052 w 3862373"/>
                <a:gd name="connsiteY1848" fmla="*/ 1376984 h 3682908"/>
                <a:gd name="connsiteX1849" fmla="*/ 203408 w 3862373"/>
                <a:gd name="connsiteY1849" fmla="*/ 1376984 h 3682908"/>
                <a:gd name="connsiteX1850" fmla="*/ 242497 w 3862373"/>
                <a:gd name="connsiteY1850" fmla="*/ 1416071 h 3682908"/>
                <a:gd name="connsiteX1851" fmla="*/ 203408 w 3862373"/>
                <a:gd name="connsiteY1851" fmla="*/ 1455159 h 3682908"/>
                <a:gd name="connsiteX1852" fmla="*/ 164322 w 3862373"/>
                <a:gd name="connsiteY1852" fmla="*/ 1416071 h 3682908"/>
                <a:gd name="connsiteX1853" fmla="*/ 203408 w 3862373"/>
                <a:gd name="connsiteY1853" fmla="*/ 1376984 h 3682908"/>
                <a:gd name="connsiteX1854" fmla="*/ 3771293 w 3862373"/>
                <a:gd name="connsiteY1854" fmla="*/ 1376983 h 3682908"/>
                <a:gd name="connsiteX1855" fmla="*/ 3810379 w 3862373"/>
                <a:gd name="connsiteY1855" fmla="*/ 1416070 h 3682908"/>
                <a:gd name="connsiteX1856" fmla="*/ 3771293 w 3862373"/>
                <a:gd name="connsiteY1856" fmla="*/ 1455158 h 3682908"/>
                <a:gd name="connsiteX1857" fmla="*/ 3732205 w 3862373"/>
                <a:gd name="connsiteY1857" fmla="*/ 1416070 h 3682908"/>
                <a:gd name="connsiteX1858" fmla="*/ 3771293 w 3862373"/>
                <a:gd name="connsiteY1858" fmla="*/ 1376983 h 3682908"/>
                <a:gd name="connsiteX1859" fmla="*/ 3679018 w 3862373"/>
                <a:gd name="connsiteY1859" fmla="*/ 1376983 h 3682908"/>
                <a:gd name="connsiteX1860" fmla="*/ 3718105 w 3862373"/>
                <a:gd name="connsiteY1860" fmla="*/ 1416070 h 3682908"/>
                <a:gd name="connsiteX1861" fmla="*/ 3679018 w 3862373"/>
                <a:gd name="connsiteY1861" fmla="*/ 1455158 h 3682908"/>
                <a:gd name="connsiteX1862" fmla="*/ 3639931 w 3862373"/>
                <a:gd name="connsiteY1862" fmla="*/ 1416070 h 3682908"/>
                <a:gd name="connsiteX1863" fmla="*/ 3679018 w 3862373"/>
                <a:gd name="connsiteY1863" fmla="*/ 1376983 h 3682908"/>
                <a:gd name="connsiteX1864" fmla="*/ 3489737 w 3862373"/>
                <a:gd name="connsiteY1864" fmla="*/ 1376983 h 3682908"/>
                <a:gd name="connsiteX1865" fmla="*/ 3528823 w 3862373"/>
                <a:gd name="connsiteY1865" fmla="*/ 1416070 h 3682908"/>
                <a:gd name="connsiteX1866" fmla="*/ 3489737 w 3862373"/>
                <a:gd name="connsiteY1866" fmla="*/ 1455158 h 3682908"/>
                <a:gd name="connsiteX1867" fmla="*/ 3450649 w 3862373"/>
                <a:gd name="connsiteY1867" fmla="*/ 1416070 h 3682908"/>
                <a:gd name="connsiteX1868" fmla="*/ 3489737 w 3862373"/>
                <a:gd name="connsiteY1868" fmla="*/ 1376983 h 3682908"/>
                <a:gd name="connsiteX1869" fmla="*/ 3392731 w 3862373"/>
                <a:gd name="connsiteY1869" fmla="*/ 1376983 h 3682908"/>
                <a:gd name="connsiteX1870" fmla="*/ 3431819 w 3862373"/>
                <a:gd name="connsiteY1870" fmla="*/ 1416070 h 3682908"/>
                <a:gd name="connsiteX1871" fmla="*/ 3392731 w 3862373"/>
                <a:gd name="connsiteY1871" fmla="*/ 1455158 h 3682908"/>
                <a:gd name="connsiteX1872" fmla="*/ 3353644 w 3862373"/>
                <a:gd name="connsiteY1872" fmla="*/ 1416070 h 3682908"/>
                <a:gd name="connsiteX1873" fmla="*/ 3392731 w 3862373"/>
                <a:gd name="connsiteY1873" fmla="*/ 1376983 h 3682908"/>
                <a:gd name="connsiteX1874" fmla="*/ 3300457 w 3862373"/>
                <a:gd name="connsiteY1874" fmla="*/ 1376983 h 3682908"/>
                <a:gd name="connsiteX1875" fmla="*/ 3339544 w 3862373"/>
                <a:gd name="connsiteY1875" fmla="*/ 1416070 h 3682908"/>
                <a:gd name="connsiteX1876" fmla="*/ 3300457 w 3862373"/>
                <a:gd name="connsiteY1876" fmla="*/ 1455158 h 3682908"/>
                <a:gd name="connsiteX1877" fmla="*/ 3261369 w 3862373"/>
                <a:gd name="connsiteY1877" fmla="*/ 1416070 h 3682908"/>
                <a:gd name="connsiteX1878" fmla="*/ 3300457 w 3862373"/>
                <a:gd name="connsiteY1878" fmla="*/ 1376983 h 3682908"/>
                <a:gd name="connsiteX1879" fmla="*/ 3205817 w 3862373"/>
                <a:gd name="connsiteY1879" fmla="*/ 1376983 h 3682908"/>
                <a:gd name="connsiteX1880" fmla="*/ 3244904 w 3862373"/>
                <a:gd name="connsiteY1880" fmla="*/ 1416070 h 3682908"/>
                <a:gd name="connsiteX1881" fmla="*/ 3205817 w 3862373"/>
                <a:gd name="connsiteY1881" fmla="*/ 1455158 h 3682908"/>
                <a:gd name="connsiteX1882" fmla="*/ 3166729 w 3862373"/>
                <a:gd name="connsiteY1882" fmla="*/ 1416070 h 3682908"/>
                <a:gd name="connsiteX1883" fmla="*/ 3205817 w 3862373"/>
                <a:gd name="connsiteY1883" fmla="*/ 1376983 h 3682908"/>
                <a:gd name="connsiteX1884" fmla="*/ 3111177 w 3862373"/>
                <a:gd name="connsiteY1884" fmla="*/ 1376983 h 3682908"/>
                <a:gd name="connsiteX1885" fmla="*/ 3150264 w 3862373"/>
                <a:gd name="connsiteY1885" fmla="*/ 1416070 h 3682908"/>
                <a:gd name="connsiteX1886" fmla="*/ 3111177 w 3862373"/>
                <a:gd name="connsiteY1886" fmla="*/ 1455158 h 3682908"/>
                <a:gd name="connsiteX1887" fmla="*/ 3072089 w 3862373"/>
                <a:gd name="connsiteY1887" fmla="*/ 1416070 h 3682908"/>
                <a:gd name="connsiteX1888" fmla="*/ 3111177 w 3862373"/>
                <a:gd name="connsiteY1888" fmla="*/ 1376983 h 3682908"/>
                <a:gd name="connsiteX1889" fmla="*/ 3018902 w 3862373"/>
                <a:gd name="connsiteY1889" fmla="*/ 1376983 h 3682908"/>
                <a:gd name="connsiteX1890" fmla="*/ 3057989 w 3862373"/>
                <a:gd name="connsiteY1890" fmla="*/ 1416070 h 3682908"/>
                <a:gd name="connsiteX1891" fmla="*/ 3018902 w 3862373"/>
                <a:gd name="connsiteY1891" fmla="*/ 1455158 h 3682908"/>
                <a:gd name="connsiteX1892" fmla="*/ 2979815 w 3862373"/>
                <a:gd name="connsiteY1892" fmla="*/ 1416070 h 3682908"/>
                <a:gd name="connsiteX1893" fmla="*/ 3018902 w 3862373"/>
                <a:gd name="connsiteY1893" fmla="*/ 1376983 h 3682908"/>
                <a:gd name="connsiteX1894" fmla="*/ 2924263 w 3862373"/>
                <a:gd name="connsiteY1894" fmla="*/ 1376983 h 3682908"/>
                <a:gd name="connsiteX1895" fmla="*/ 2963349 w 3862373"/>
                <a:gd name="connsiteY1895" fmla="*/ 1416070 h 3682908"/>
                <a:gd name="connsiteX1896" fmla="*/ 2924263 w 3862373"/>
                <a:gd name="connsiteY1896" fmla="*/ 1455158 h 3682908"/>
                <a:gd name="connsiteX1897" fmla="*/ 2885175 w 3862373"/>
                <a:gd name="connsiteY1897" fmla="*/ 1416070 h 3682908"/>
                <a:gd name="connsiteX1898" fmla="*/ 2924263 w 3862373"/>
                <a:gd name="connsiteY1898" fmla="*/ 1376983 h 3682908"/>
                <a:gd name="connsiteX1899" fmla="*/ 2831988 w 3862373"/>
                <a:gd name="connsiteY1899" fmla="*/ 1376983 h 3682908"/>
                <a:gd name="connsiteX1900" fmla="*/ 2871075 w 3862373"/>
                <a:gd name="connsiteY1900" fmla="*/ 1416070 h 3682908"/>
                <a:gd name="connsiteX1901" fmla="*/ 2831988 w 3862373"/>
                <a:gd name="connsiteY1901" fmla="*/ 1455158 h 3682908"/>
                <a:gd name="connsiteX1902" fmla="*/ 2792901 w 3862373"/>
                <a:gd name="connsiteY1902" fmla="*/ 1416070 h 3682908"/>
                <a:gd name="connsiteX1903" fmla="*/ 2831988 w 3862373"/>
                <a:gd name="connsiteY1903" fmla="*/ 1376983 h 3682908"/>
                <a:gd name="connsiteX1904" fmla="*/ 2550437 w 3862373"/>
                <a:gd name="connsiteY1904" fmla="*/ 1376983 h 3682908"/>
                <a:gd name="connsiteX1905" fmla="*/ 2589523 w 3862373"/>
                <a:gd name="connsiteY1905" fmla="*/ 1416070 h 3682908"/>
                <a:gd name="connsiteX1906" fmla="*/ 2550437 w 3862373"/>
                <a:gd name="connsiteY1906" fmla="*/ 1455158 h 3682908"/>
                <a:gd name="connsiteX1907" fmla="*/ 2511354 w 3862373"/>
                <a:gd name="connsiteY1907" fmla="*/ 1416070 h 3682908"/>
                <a:gd name="connsiteX1908" fmla="*/ 2550437 w 3862373"/>
                <a:gd name="connsiteY1908" fmla="*/ 1376983 h 3682908"/>
                <a:gd name="connsiteX1909" fmla="*/ 2458167 w 3862373"/>
                <a:gd name="connsiteY1909" fmla="*/ 1376983 h 3682908"/>
                <a:gd name="connsiteX1910" fmla="*/ 2497254 w 3862373"/>
                <a:gd name="connsiteY1910" fmla="*/ 1416070 h 3682908"/>
                <a:gd name="connsiteX1911" fmla="*/ 2458167 w 3862373"/>
                <a:gd name="connsiteY1911" fmla="*/ 1455158 h 3682908"/>
                <a:gd name="connsiteX1912" fmla="*/ 2419083 w 3862373"/>
                <a:gd name="connsiteY1912" fmla="*/ 1416070 h 3682908"/>
                <a:gd name="connsiteX1913" fmla="*/ 2458167 w 3862373"/>
                <a:gd name="connsiteY1913" fmla="*/ 1376983 h 3682908"/>
                <a:gd name="connsiteX1914" fmla="*/ 2363529 w 3862373"/>
                <a:gd name="connsiteY1914" fmla="*/ 1376983 h 3682908"/>
                <a:gd name="connsiteX1915" fmla="*/ 2402614 w 3862373"/>
                <a:gd name="connsiteY1915" fmla="*/ 1416070 h 3682908"/>
                <a:gd name="connsiteX1916" fmla="*/ 2363529 w 3862373"/>
                <a:gd name="connsiteY1916" fmla="*/ 1455158 h 3682908"/>
                <a:gd name="connsiteX1917" fmla="*/ 2324442 w 3862373"/>
                <a:gd name="connsiteY1917" fmla="*/ 1416070 h 3682908"/>
                <a:gd name="connsiteX1918" fmla="*/ 2363529 w 3862373"/>
                <a:gd name="connsiteY1918" fmla="*/ 1376983 h 3682908"/>
                <a:gd name="connsiteX1919" fmla="*/ 1142717 w 3862373"/>
                <a:gd name="connsiteY1919" fmla="*/ 1376983 h 3682908"/>
                <a:gd name="connsiteX1920" fmla="*/ 1181806 w 3862373"/>
                <a:gd name="connsiteY1920" fmla="*/ 1416070 h 3682908"/>
                <a:gd name="connsiteX1921" fmla="*/ 1142717 w 3862373"/>
                <a:gd name="connsiteY1921" fmla="*/ 1455158 h 3682908"/>
                <a:gd name="connsiteX1922" fmla="*/ 1103622 w 3862373"/>
                <a:gd name="connsiteY1922" fmla="*/ 1416070 h 3682908"/>
                <a:gd name="connsiteX1923" fmla="*/ 1142717 w 3862373"/>
                <a:gd name="connsiteY1923" fmla="*/ 1376983 h 3682908"/>
                <a:gd name="connsiteX1924" fmla="*/ 1045699 w 3862373"/>
                <a:gd name="connsiteY1924" fmla="*/ 1376983 h 3682908"/>
                <a:gd name="connsiteX1925" fmla="*/ 1084788 w 3862373"/>
                <a:gd name="connsiteY1925" fmla="*/ 1416070 h 3682908"/>
                <a:gd name="connsiteX1926" fmla="*/ 1045699 w 3862373"/>
                <a:gd name="connsiteY1926" fmla="*/ 1455158 h 3682908"/>
                <a:gd name="connsiteX1927" fmla="*/ 1006615 w 3862373"/>
                <a:gd name="connsiteY1927" fmla="*/ 1416070 h 3682908"/>
                <a:gd name="connsiteX1928" fmla="*/ 1045699 w 3862373"/>
                <a:gd name="connsiteY1928" fmla="*/ 1376983 h 3682908"/>
                <a:gd name="connsiteX1929" fmla="*/ 951068 w 3862373"/>
                <a:gd name="connsiteY1929" fmla="*/ 1376983 h 3682908"/>
                <a:gd name="connsiteX1930" fmla="*/ 990151 w 3862373"/>
                <a:gd name="connsiteY1930" fmla="*/ 1416070 h 3682908"/>
                <a:gd name="connsiteX1931" fmla="*/ 951068 w 3862373"/>
                <a:gd name="connsiteY1931" fmla="*/ 1455158 h 3682908"/>
                <a:gd name="connsiteX1932" fmla="*/ 911984 w 3862373"/>
                <a:gd name="connsiteY1932" fmla="*/ 1416070 h 3682908"/>
                <a:gd name="connsiteX1933" fmla="*/ 951068 w 3862373"/>
                <a:gd name="connsiteY1933" fmla="*/ 1376983 h 3682908"/>
                <a:gd name="connsiteX1934" fmla="*/ 856438 w 3862373"/>
                <a:gd name="connsiteY1934" fmla="*/ 1376983 h 3682908"/>
                <a:gd name="connsiteX1935" fmla="*/ 895520 w 3862373"/>
                <a:gd name="connsiteY1935" fmla="*/ 1416070 h 3682908"/>
                <a:gd name="connsiteX1936" fmla="*/ 856438 w 3862373"/>
                <a:gd name="connsiteY1936" fmla="*/ 1455158 h 3682908"/>
                <a:gd name="connsiteX1937" fmla="*/ 817355 w 3862373"/>
                <a:gd name="connsiteY1937" fmla="*/ 1416070 h 3682908"/>
                <a:gd name="connsiteX1938" fmla="*/ 856438 w 3862373"/>
                <a:gd name="connsiteY1938" fmla="*/ 1376983 h 3682908"/>
                <a:gd name="connsiteX1939" fmla="*/ 764173 w 3862373"/>
                <a:gd name="connsiteY1939" fmla="*/ 1376983 h 3682908"/>
                <a:gd name="connsiteX1940" fmla="*/ 803257 w 3862373"/>
                <a:gd name="connsiteY1940" fmla="*/ 1416070 h 3682908"/>
                <a:gd name="connsiteX1941" fmla="*/ 764173 w 3862373"/>
                <a:gd name="connsiteY1941" fmla="*/ 1455158 h 3682908"/>
                <a:gd name="connsiteX1942" fmla="*/ 725090 w 3862373"/>
                <a:gd name="connsiteY1942" fmla="*/ 1416070 h 3682908"/>
                <a:gd name="connsiteX1943" fmla="*/ 764173 w 3862373"/>
                <a:gd name="connsiteY1943" fmla="*/ 1376983 h 3682908"/>
                <a:gd name="connsiteX1944" fmla="*/ 669534 w 3862373"/>
                <a:gd name="connsiteY1944" fmla="*/ 1376983 h 3682908"/>
                <a:gd name="connsiteX1945" fmla="*/ 708624 w 3862373"/>
                <a:gd name="connsiteY1945" fmla="*/ 1416070 h 3682908"/>
                <a:gd name="connsiteX1946" fmla="*/ 669534 w 3862373"/>
                <a:gd name="connsiteY1946" fmla="*/ 1455158 h 3682908"/>
                <a:gd name="connsiteX1947" fmla="*/ 630448 w 3862373"/>
                <a:gd name="connsiteY1947" fmla="*/ 1416070 h 3682908"/>
                <a:gd name="connsiteX1948" fmla="*/ 669534 w 3862373"/>
                <a:gd name="connsiteY1948" fmla="*/ 1376983 h 3682908"/>
                <a:gd name="connsiteX1949" fmla="*/ 577250 w 3862373"/>
                <a:gd name="connsiteY1949" fmla="*/ 1376983 h 3682908"/>
                <a:gd name="connsiteX1950" fmla="*/ 616345 w 3862373"/>
                <a:gd name="connsiteY1950" fmla="*/ 1416070 h 3682908"/>
                <a:gd name="connsiteX1951" fmla="*/ 577250 w 3862373"/>
                <a:gd name="connsiteY1951" fmla="*/ 1455158 h 3682908"/>
                <a:gd name="connsiteX1952" fmla="*/ 538155 w 3862373"/>
                <a:gd name="connsiteY1952" fmla="*/ 1416070 h 3682908"/>
                <a:gd name="connsiteX1953" fmla="*/ 577250 w 3862373"/>
                <a:gd name="connsiteY1953" fmla="*/ 1376983 h 3682908"/>
                <a:gd name="connsiteX1954" fmla="*/ 3679017 w 3862373"/>
                <a:gd name="connsiteY1954" fmla="*/ 1291809 h 3682908"/>
                <a:gd name="connsiteX1955" fmla="*/ 3718103 w 3862373"/>
                <a:gd name="connsiteY1955" fmla="*/ 1330896 h 3682908"/>
                <a:gd name="connsiteX1956" fmla="*/ 3679017 w 3862373"/>
                <a:gd name="connsiteY1956" fmla="*/ 1369983 h 3682908"/>
                <a:gd name="connsiteX1957" fmla="*/ 3639929 w 3862373"/>
                <a:gd name="connsiteY1957" fmla="*/ 1330896 h 3682908"/>
                <a:gd name="connsiteX1958" fmla="*/ 3679017 w 3862373"/>
                <a:gd name="connsiteY1958" fmla="*/ 1291809 h 3682908"/>
                <a:gd name="connsiteX1959" fmla="*/ 3584377 w 3862373"/>
                <a:gd name="connsiteY1959" fmla="*/ 1291809 h 3682908"/>
                <a:gd name="connsiteX1960" fmla="*/ 3623463 w 3862373"/>
                <a:gd name="connsiteY1960" fmla="*/ 1330896 h 3682908"/>
                <a:gd name="connsiteX1961" fmla="*/ 3584377 w 3862373"/>
                <a:gd name="connsiteY1961" fmla="*/ 1369983 h 3682908"/>
                <a:gd name="connsiteX1962" fmla="*/ 3545289 w 3862373"/>
                <a:gd name="connsiteY1962" fmla="*/ 1330896 h 3682908"/>
                <a:gd name="connsiteX1963" fmla="*/ 3584377 w 3862373"/>
                <a:gd name="connsiteY1963" fmla="*/ 1291809 h 3682908"/>
                <a:gd name="connsiteX1964" fmla="*/ 3489737 w 3862373"/>
                <a:gd name="connsiteY1964" fmla="*/ 1291809 h 3682908"/>
                <a:gd name="connsiteX1965" fmla="*/ 3528823 w 3862373"/>
                <a:gd name="connsiteY1965" fmla="*/ 1330896 h 3682908"/>
                <a:gd name="connsiteX1966" fmla="*/ 3489737 w 3862373"/>
                <a:gd name="connsiteY1966" fmla="*/ 1369983 h 3682908"/>
                <a:gd name="connsiteX1967" fmla="*/ 3450649 w 3862373"/>
                <a:gd name="connsiteY1967" fmla="*/ 1330896 h 3682908"/>
                <a:gd name="connsiteX1968" fmla="*/ 3489737 w 3862373"/>
                <a:gd name="connsiteY1968" fmla="*/ 1291809 h 3682908"/>
                <a:gd name="connsiteX1969" fmla="*/ 3392731 w 3862373"/>
                <a:gd name="connsiteY1969" fmla="*/ 1291809 h 3682908"/>
                <a:gd name="connsiteX1970" fmla="*/ 3431819 w 3862373"/>
                <a:gd name="connsiteY1970" fmla="*/ 1330896 h 3682908"/>
                <a:gd name="connsiteX1971" fmla="*/ 3392731 w 3862373"/>
                <a:gd name="connsiteY1971" fmla="*/ 1369983 h 3682908"/>
                <a:gd name="connsiteX1972" fmla="*/ 3353644 w 3862373"/>
                <a:gd name="connsiteY1972" fmla="*/ 1330896 h 3682908"/>
                <a:gd name="connsiteX1973" fmla="*/ 3392731 w 3862373"/>
                <a:gd name="connsiteY1973" fmla="*/ 1291809 h 3682908"/>
                <a:gd name="connsiteX1974" fmla="*/ 3300457 w 3862373"/>
                <a:gd name="connsiteY1974" fmla="*/ 1291809 h 3682908"/>
                <a:gd name="connsiteX1975" fmla="*/ 3339544 w 3862373"/>
                <a:gd name="connsiteY1975" fmla="*/ 1330896 h 3682908"/>
                <a:gd name="connsiteX1976" fmla="*/ 3300457 w 3862373"/>
                <a:gd name="connsiteY1976" fmla="*/ 1369983 h 3682908"/>
                <a:gd name="connsiteX1977" fmla="*/ 3261369 w 3862373"/>
                <a:gd name="connsiteY1977" fmla="*/ 1330896 h 3682908"/>
                <a:gd name="connsiteX1978" fmla="*/ 3300457 w 3862373"/>
                <a:gd name="connsiteY1978" fmla="*/ 1291809 h 3682908"/>
                <a:gd name="connsiteX1979" fmla="*/ 3111177 w 3862373"/>
                <a:gd name="connsiteY1979" fmla="*/ 1291809 h 3682908"/>
                <a:gd name="connsiteX1980" fmla="*/ 3150264 w 3862373"/>
                <a:gd name="connsiteY1980" fmla="*/ 1330896 h 3682908"/>
                <a:gd name="connsiteX1981" fmla="*/ 3111177 w 3862373"/>
                <a:gd name="connsiteY1981" fmla="*/ 1369983 h 3682908"/>
                <a:gd name="connsiteX1982" fmla="*/ 3072089 w 3862373"/>
                <a:gd name="connsiteY1982" fmla="*/ 1330896 h 3682908"/>
                <a:gd name="connsiteX1983" fmla="*/ 3111177 w 3862373"/>
                <a:gd name="connsiteY1983" fmla="*/ 1291809 h 3682908"/>
                <a:gd name="connsiteX1984" fmla="*/ 3018902 w 3862373"/>
                <a:gd name="connsiteY1984" fmla="*/ 1291809 h 3682908"/>
                <a:gd name="connsiteX1985" fmla="*/ 3057989 w 3862373"/>
                <a:gd name="connsiteY1985" fmla="*/ 1330896 h 3682908"/>
                <a:gd name="connsiteX1986" fmla="*/ 3018902 w 3862373"/>
                <a:gd name="connsiteY1986" fmla="*/ 1369983 h 3682908"/>
                <a:gd name="connsiteX1987" fmla="*/ 2979815 w 3862373"/>
                <a:gd name="connsiteY1987" fmla="*/ 1330896 h 3682908"/>
                <a:gd name="connsiteX1988" fmla="*/ 3018902 w 3862373"/>
                <a:gd name="connsiteY1988" fmla="*/ 1291809 h 3682908"/>
                <a:gd name="connsiteX1989" fmla="*/ 2924263 w 3862373"/>
                <a:gd name="connsiteY1989" fmla="*/ 1291809 h 3682908"/>
                <a:gd name="connsiteX1990" fmla="*/ 2963349 w 3862373"/>
                <a:gd name="connsiteY1990" fmla="*/ 1330896 h 3682908"/>
                <a:gd name="connsiteX1991" fmla="*/ 2924263 w 3862373"/>
                <a:gd name="connsiteY1991" fmla="*/ 1369983 h 3682908"/>
                <a:gd name="connsiteX1992" fmla="*/ 2885175 w 3862373"/>
                <a:gd name="connsiteY1992" fmla="*/ 1330896 h 3682908"/>
                <a:gd name="connsiteX1993" fmla="*/ 2924263 w 3862373"/>
                <a:gd name="connsiteY1993" fmla="*/ 1291809 h 3682908"/>
                <a:gd name="connsiteX1994" fmla="*/ 2831988 w 3862373"/>
                <a:gd name="connsiteY1994" fmla="*/ 1291809 h 3682908"/>
                <a:gd name="connsiteX1995" fmla="*/ 2871075 w 3862373"/>
                <a:gd name="connsiteY1995" fmla="*/ 1330896 h 3682908"/>
                <a:gd name="connsiteX1996" fmla="*/ 2831988 w 3862373"/>
                <a:gd name="connsiteY1996" fmla="*/ 1369983 h 3682908"/>
                <a:gd name="connsiteX1997" fmla="*/ 2792901 w 3862373"/>
                <a:gd name="connsiteY1997" fmla="*/ 1330896 h 3682908"/>
                <a:gd name="connsiteX1998" fmla="*/ 2831988 w 3862373"/>
                <a:gd name="connsiteY1998" fmla="*/ 1291809 h 3682908"/>
                <a:gd name="connsiteX1999" fmla="*/ 2737365 w 3862373"/>
                <a:gd name="connsiteY1999" fmla="*/ 1291809 h 3682908"/>
                <a:gd name="connsiteX2000" fmla="*/ 2776435 w 3862373"/>
                <a:gd name="connsiteY2000" fmla="*/ 1330896 h 3682908"/>
                <a:gd name="connsiteX2001" fmla="*/ 2737365 w 3862373"/>
                <a:gd name="connsiteY2001" fmla="*/ 1369983 h 3682908"/>
                <a:gd name="connsiteX2002" fmla="*/ 2698269 w 3862373"/>
                <a:gd name="connsiteY2002" fmla="*/ 1330896 h 3682908"/>
                <a:gd name="connsiteX2003" fmla="*/ 2737365 w 3862373"/>
                <a:gd name="connsiteY2003" fmla="*/ 1291809 h 3682908"/>
                <a:gd name="connsiteX2004" fmla="*/ 2645074 w 3862373"/>
                <a:gd name="connsiteY2004" fmla="*/ 1291809 h 3682908"/>
                <a:gd name="connsiteX2005" fmla="*/ 2684165 w 3862373"/>
                <a:gd name="connsiteY2005" fmla="*/ 1330896 h 3682908"/>
                <a:gd name="connsiteX2006" fmla="*/ 2645074 w 3862373"/>
                <a:gd name="connsiteY2006" fmla="*/ 1369983 h 3682908"/>
                <a:gd name="connsiteX2007" fmla="*/ 2605987 w 3862373"/>
                <a:gd name="connsiteY2007" fmla="*/ 1330896 h 3682908"/>
                <a:gd name="connsiteX2008" fmla="*/ 2645074 w 3862373"/>
                <a:gd name="connsiteY2008" fmla="*/ 1291809 h 3682908"/>
                <a:gd name="connsiteX2009" fmla="*/ 2550437 w 3862373"/>
                <a:gd name="connsiteY2009" fmla="*/ 1291809 h 3682908"/>
                <a:gd name="connsiteX2010" fmla="*/ 2589523 w 3862373"/>
                <a:gd name="connsiteY2010" fmla="*/ 1330896 h 3682908"/>
                <a:gd name="connsiteX2011" fmla="*/ 2550437 w 3862373"/>
                <a:gd name="connsiteY2011" fmla="*/ 1369983 h 3682908"/>
                <a:gd name="connsiteX2012" fmla="*/ 2511355 w 3862373"/>
                <a:gd name="connsiteY2012" fmla="*/ 1330896 h 3682908"/>
                <a:gd name="connsiteX2013" fmla="*/ 2550437 w 3862373"/>
                <a:gd name="connsiteY2013" fmla="*/ 1291809 h 3682908"/>
                <a:gd name="connsiteX2014" fmla="*/ 1232635 w 3862373"/>
                <a:gd name="connsiteY2014" fmla="*/ 1291809 h 3682908"/>
                <a:gd name="connsiteX2015" fmla="*/ 1271713 w 3862373"/>
                <a:gd name="connsiteY2015" fmla="*/ 1330896 h 3682908"/>
                <a:gd name="connsiteX2016" fmla="*/ 1232635 w 3862373"/>
                <a:gd name="connsiteY2016" fmla="*/ 1369983 h 3682908"/>
                <a:gd name="connsiteX2017" fmla="*/ 1193549 w 3862373"/>
                <a:gd name="connsiteY2017" fmla="*/ 1330896 h 3682908"/>
                <a:gd name="connsiteX2018" fmla="*/ 1232635 w 3862373"/>
                <a:gd name="connsiteY2018" fmla="*/ 1291809 h 3682908"/>
                <a:gd name="connsiteX2019" fmla="*/ 1142722 w 3862373"/>
                <a:gd name="connsiteY2019" fmla="*/ 1291809 h 3682908"/>
                <a:gd name="connsiteX2020" fmla="*/ 1181812 w 3862373"/>
                <a:gd name="connsiteY2020" fmla="*/ 1330896 h 3682908"/>
                <a:gd name="connsiteX2021" fmla="*/ 1142722 w 3862373"/>
                <a:gd name="connsiteY2021" fmla="*/ 1369983 h 3682908"/>
                <a:gd name="connsiteX2022" fmla="*/ 1103625 w 3862373"/>
                <a:gd name="connsiteY2022" fmla="*/ 1330896 h 3682908"/>
                <a:gd name="connsiteX2023" fmla="*/ 1142722 w 3862373"/>
                <a:gd name="connsiteY2023" fmla="*/ 1291809 h 3682908"/>
                <a:gd name="connsiteX2024" fmla="*/ 1045702 w 3862373"/>
                <a:gd name="connsiteY2024" fmla="*/ 1291809 h 3682908"/>
                <a:gd name="connsiteX2025" fmla="*/ 1084791 w 3862373"/>
                <a:gd name="connsiteY2025" fmla="*/ 1330896 h 3682908"/>
                <a:gd name="connsiteX2026" fmla="*/ 1045702 w 3862373"/>
                <a:gd name="connsiteY2026" fmla="*/ 1369983 h 3682908"/>
                <a:gd name="connsiteX2027" fmla="*/ 1006620 w 3862373"/>
                <a:gd name="connsiteY2027" fmla="*/ 1330896 h 3682908"/>
                <a:gd name="connsiteX2028" fmla="*/ 1045702 w 3862373"/>
                <a:gd name="connsiteY2028" fmla="*/ 1291809 h 3682908"/>
                <a:gd name="connsiteX2029" fmla="*/ 951072 w 3862373"/>
                <a:gd name="connsiteY2029" fmla="*/ 1291809 h 3682908"/>
                <a:gd name="connsiteX2030" fmla="*/ 990154 w 3862373"/>
                <a:gd name="connsiteY2030" fmla="*/ 1330896 h 3682908"/>
                <a:gd name="connsiteX2031" fmla="*/ 951072 w 3862373"/>
                <a:gd name="connsiteY2031" fmla="*/ 1369983 h 3682908"/>
                <a:gd name="connsiteX2032" fmla="*/ 911989 w 3862373"/>
                <a:gd name="connsiteY2032" fmla="*/ 1330896 h 3682908"/>
                <a:gd name="connsiteX2033" fmla="*/ 951072 w 3862373"/>
                <a:gd name="connsiteY2033" fmla="*/ 1291809 h 3682908"/>
                <a:gd name="connsiteX2034" fmla="*/ 856442 w 3862373"/>
                <a:gd name="connsiteY2034" fmla="*/ 1291809 h 3682908"/>
                <a:gd name="connsiteX2035" fmla="*/ 895525 w 3862373"/>
                <a:gd name="connsiteY2035" fmla="*/ 1330896 h 3682908"/>
                <a:gd name="connsiteX2036" fmla="*/ 856442 w 3862373"/>
                <a:gd name="connsiteY2036" fmla="*/ 1369983 h 3682908"/>
                <a:gd name="connsiteX2037" fmla="*/ 817359 w 3862373"/>
                <a:gd name="connsiteY2037" fmla="*/ 1330896 h 3682908"/>
                <a:gd name="connsiteX2038" fmla="*/ 856442 w 3862373"/>
                <a:gd name="connsiteY2038" fmla="*/ 1291809 h 3682908"/>
                <a:gd name="connsiteX2039" fmla="*/ 764178 w 3862373"/>
                <a:gd name="connsiteY2039" fmla="*/ 1291809 h 3682908"/>
                <a:gd name="connsiteX2040" fmla="*/ 803262 w 3862373"/>
                <a:gd name="connsiteY2040" fmla="*/ 1330896 h 3682908"/>
                <a:gd name="connsiteX2041" fmla="*/ 764178 w 3862373"/>
                <a:gd name="connsiteY2041" fmla="*/ 1369983 h 3682908"/>
                <a:gd name="connsiteX2042" fmla="*/ 725094 w 3862373"/>
                <a:gd name="connsiteY2042" fmla="*/ 1330896 h 3682908"/>
                <a:gd name="connsiteX2043" fmla="*/ 764178 w 3862373"/>
                <a:gd name="connsiteY2043" fmla="*/ 1291809 h 3682908"/>
                <a:gd name="connsiteX2044" fmla="*/ 669534 w 3862373"/>
                <a:gd name="connsiteY2044" fmla="*/ 1291809 h 3682908"/>
                <a:gd name="connsiteX2045" fmla="*/ 708631 w 3862373"/>
                <a:gd name="connsiteY2045" fmla="*/ 1330896 h 3682908"/>
                <a:gd name="connsiteX2046" fmla="*/ 669534 w 3862373"/>
                <a:gd name="connsiteY2046" fmla="*/ 1369983 h 3682908"/>
                <a:gd name="connsiteX2047" fmla="*/ 630454 w 3862373"/>
                <a:gd name="connsiteY2047" fmla="*/ 1330896 h 3682908"/>
                <a:gd name="connsiteX2048" fmla="*/ 669534 w 3862373"/>
                <a:gd name="connsiteY2048" fmla="*/ 1291809 h 3682908"/>
                <a:gd name="connsiteX2049" fmla="*/ 577255 w 3862373"/>
                <a:gd name="connsiteY2049" fmla="*/ 1291809 h 3682908"/>
                <a:gd name="connsiteX2050" fmla="*/ 616350 w 3862373"/>
                <a:gd name="connsiteY2050" fmla="*/ 1330896 h 3682908"/>
                <a:gd name="connsiteX2051" fmla="*/ 577255 w 3862373"/>
                <a:gd name="connsiteY2051" fmla="*/ 1369983 h 3682908"/>
                <a:gd name="connsiteX2052" fmla="*/ 538159 w 3862373"/>
                <a:gd name="connsiteY2052" fmla="*/ 1330896 h 3682908"/>
                <a:gd name="connsiteX2053" fmla="*/ 577255 w 3862373"/>
                <a:gd name="connsiteY2053" fmla="*/ 1291809 h 3682908"/>
                <a:gd name="connsiteX2054" fmla="*/ 484969 w 3862373"/>
                <a:gd name="connsiteY2054" fmla="*/ 1291809 h 3682908"/>
                <a:gd name="connsiteX2055" fmla="*/ 524056 w 3862373"/>
                <a:gd name="connsiteY2055" fmla="*/ 1330896 h 3682908"/>
                <a:gd name="connsiteX2056" fmla="*/ 484969 w 3862373"/>
                <a:gd name="connsiteY2056" fmla="*/ 1369983 h 3682908"/>
                <a:gd name="connsiteX2057" fmla="*/ 445892 w 3862373"/>
                <a:gd name="connsiteY2057" fmla="*/ 1330896 h 3682908"/>
                <a:gd name="connsiteX2058" fmla="*/ 484969 w 3862373"/>
                <a:gd name="connsiteY2058" fmla="*/ 1291809 h 3682908"/>
                <a:gd name="connsiteX2059" fmla="*/ 390321 w 3862373"/>
                <a:gd name="connsiteY2059" fmla="*/ 1291809 h 3682908"/>
                <a:gd name="connsiteX2060" fmla="*/ 429422 w 3862373"/>
                <a:gd name="connsiteY2060" fmla="*/ 1330896 h 3682908"/>
                <a:gd name="connsiteX2061" fmla="*/ 390321 w 3862373"/>
                <a:gd name="connsiteY2061" fmla="*/ 1369983 h 3682908"/>
                <a:gd name="connsiteX2062" fmla="*/ 351252 w 3862373"/>
                <a:gd name="connsiteY2062" fmla="*/ 1330896 h 3682908"/>
                <a:gd name="connsiteX2063" fmla="*/ 390321 w 3862373"/>
                <a:gd name="connsiteY2063" fmla="*/ 1291809 h 3682908"/>
                <a:gd name="connsiteX2064" fmla="*/ 298056 w 3862373"/>
                <a:gd name="connsiteY2064" fmla="*/ 1291809 h 3682908"/>
                <a:gd name="connsiteX2065" fmla="*/ 337151 w 3862373"/>
                <a:gd name="connsiteY2065" fmla="*/ 1330896 h 3682908"/>
                <a:gd name="connsiteX2066" fmla="*/ 298056 w 3862373"/>
                <a:gd name="connsiteY2066" fmla="*/ 1369983 h 3682908"/>
                <a:gd name="connsiteX2067" fmla="*/ 258966 w 3862373"/>
                <a:gd name="connsiteY2067" fmla="*/ 1330896 h 3682908"/>
                <a:gd name="connsiteX2068" fmla="*/ 298056 w 3862373"/>
                <a:gd name="connsiteY2068" fmla="*/ 1291809 h 3682908"/>
                <a:gd name="connsiteX2069" fmla="*/ 203411 w 3862373"/>
                <a:gd name="connsiteY2069" fmla="*/ 1291809 h 3682908"/>
                <a:gd name="connsiteX2070" fmla="*/ 242500 w 3862373"/>
                <a:gd name="connsiteY2070" fmla="*/ 1330896 h 3682908"/>
                <a:gd name="connsiteX2071" fmla="*/ 203411 w 3862373"/>
                <a:gd name="connsiteY2071" fmla="*/ 1369983 h 3682908"/>
                <a:gd name="connsiteX2072" fmla="*/ 164325 w 3862373"/>
                <a:gd name="connsiteY2072" fmla="*/ 1330896 h 3682908"/>
                <a:gd name="connsiteX2073" fmla="*/ 203411 w 3862373"/>
                <a:gd name="connsiteY2073" fmla="*/ 1291809 h 3682908"/>
                <a:gd name="connsiteX2074" fmla="*/ 111138 w 3862373"/>
                <a:gd name="connsiteY2074" fmla="*/ 1291809 h 3682908"/>
                <a:gd name="connsiteX2075" fmla="*/ 150225 w 3862373"/>
                <a:gd name="connsiteY2075" fmla="*/ 1330896 h 3682908"/>
                <a:gd name="connsiteX2076" fmla="*/ 111138 w 3862373"/>
                <a:gd name="connsiteY2076" fmla="*/ 1369983 h 3682908"/>
                <a:gd name="connsiteX2077" fmla="*/ 72052 w 3862373"/>
                <a:gd name="connsiteY2077" fmla="*/ 1330896 h 3682908"/>
                <a:gd name="connsiteX2078" fmla="*/ 111138 w 3862373"/>
                <a:gd name="connsiteY2078" fmla="*/ 1291809 h 3682908"/>
                <a:gd name="connsiteX2079" fmla="*/ 2458171 w 3862373"/>
                <a:gd name="connsiteY2079" fmla="*/ 1291807 h 3682908"/>
                <a:gd name="connsiteX2080" fmla="*/ 2497259 w 3862373"/>
                <a:gd name="connsiteY2080" fmla="*/ 1330894 h 3682908"/>
                <a:gd name="connsiteX2081" fmla="*/ 2458171 w 3862373"/>
                <a:gd name="connsiteY2081" fmla="*/ 1369981 h 3682908"/>
                <a:gd name="connsiteX2082" fmla="*/ 2419089 w 3862373"/>
                <a:gd name="connsiteY2082" fmla="*/ 1330894 h 3682908"/>
                <a:gd name="connsiteX2083" fmla="*/ 2458171 w 3862373"/>
                <a:gd name="connsiteY2083" fmla="*/ 1291807 h 3682908"/>
                <a:gd name="connsiteX2084" fmla="*/ 2363519 w 3862373"/>
                <a:gd name="connsiteY2084" fmla="*/ 1291807 h 3682908"/>
                <a:gd name="connsiteX2085" fmla="*/ 2402607 w 3862373"/>
                <a:gd name="connsiteY2085" fmla="*/ 1330894 h 3682908"/>
                <a:gd name="connsiteX2086" fmla="*/ 2363519 w 3862373"/>
                <a:gd name="connsiteY2086" fmla="*/ 1369981 h 3682908"/>
                <a:gd name="connsiteX2087" fmla="*/ 2324432 w 3862373"/>
                <a:gd name="connsiteY2087" fmla="*/ 1330894 h 3682908"/>
                <a:gd name="connsiteX2088" fmla="*/ 2363519 w 3862373"/>
                <a:gd name="connsiteY2088" fmla="*/ 1291807 h 3682908"/>
                <a:gd name="connsiteX2089" fmla="*/ 3771293 w 3862373"/>
                <a:gd name="connsiteY2089" fmla="*/ 1208998 h 3682908"/>
                <a:gd name="connsiteX2090" fmla="*/ 3775177 w 3862373"/>
                <a:gd name="connsiteY2090" fmla="*/ 1210607 h 3682908"/>
                <a:gd name="connsiteX2091" fmla="*/ 3792595 w 3862373"/>
                <a:gd name="connsiteY2091" fmla="*/ 1278349 h 3682908"/>
                <a:gd name="connsiteX2092" fmla="*/ 3771293 w 3862373"/>
                <a:gd name="connsiteY2092" fmla="*/ 1287173 h 3682908"/>
                <a:gd name="connsiteX2093" fmla="*/ 3732205 w 3862373"/>
                <a:gd name="connsiteY2093" fmla="*/ 1248085 h 3682908"/>
                <a:gd name="connsiteX2094" fmla="*/ 3771293 w 3862373"/>
                <a:gd name="connsiteY2094" fmla="*/ 1208998 h 3682908"/>
                <a:gd name="connsiteX2095" fmla="*/ 3679017 w 3862373"/>
                <a:gd name="connsiteY2095" fmla="*/ 1208998 h 3682908"/>
                <a:gd name="connsiteX2096" fmla="*/ 3718103 w 3862373"/>
                <a:gd name="connsiteY2096" fmla="*/ 1248085 h 3682908"/>
                <a:gd name="connsiteX2097" fmla="*/ 3679017 w 3862373"/>
                <a:gd name="connsiteY2097" fmla="*/ 1287173 h 3682908"/>
                <a:gd name="connsiteX2098" fmla="*/ 3639929 w 3862373"/>
                <a:gd name="connsiteY2098" fmla="*/ 1248085 h 3682908"/>
                <a:gd name="connsiteX2099" fmla="*/ 3679017 w 3862373"/>
                <a:gd name="connsiteY2099" fmla="*/ 1208998 h 3682908"/>
                <a:gd name="connsiteX2100" fmla="*/ 3584377 w 3862373"/>
                <a:gd name="connsiteY2100" fmla="*/ 1208998 h 3682908"/>
                <a:gd name="connsiteX2101" fmla="*/ 3623463 w 3862373"/>
                <a:gd name="connsiteY2101" fmla="*/ 1248085 h 3682908"/>
                <a:gd name="connsiteX2102" fmla="*/ 3584377 w 3862373"/>
                <a:gd name="connsiteY2102" fmla="*/ 1287173 h 3682908"/>
                <a:gd name="connsiteX2103" fmla="*/ 3545289 w 3862373"/>
                <a:gd name="connsiteY2103" fmla="*/ 1248085 h 3682908"/>
                <a:gd name="connsiteX2104" fmla="*/ 3584377 w 3862373"/>
                <a:gd name="connsiteY2104" fmla="*/ 1208998 h 3682908"/>
                <a:gd name="connsiteX2105" fmla="*/ 3489737 w 3862373"/>
                <a:gd name="connsiteY2105" fmla="*/ 1208998 h 3682908"/>
                <a:gd name="connsiteX2106" fmla="*/ 3528823 w 3862373"/>
                <a:gd name="connsiteY2106" fmla="*/ 1248085 h 3682908"/>
                <a:gd name="connsiteX2107" fmla="*/ 3489737 w 3862373"/>
                <a:gd name="connsiteY2107" fmla="*/ 1287173 h 3682908"/>
                <a:gd name="connsiteX2108" fmla="*/ 3450649 w 3862373"/>
                <a:gd name="connsiteY2108" fmla="*/ 1248085 h 3682908"/>
                <a:gd name="connsiteX2109" fmla="*/ 3489737 w 3862373"/>
                <a:gd name="connsiteY2109" fmla="*/ 1208998 h 3682908"/>
                <a:gd name="connsiteX2110" fmla="*/ 3392731 w 3862373"/>
                <a:gd name="connsiteY2110" fmla="*/ 1208998 h 3682908"/>
                <a:gd name="connsiteX2111" fmla="*/ 3431819 w 3862373"/>
                <a:gd name="connsiteY2111" fmla="*/ 1248085 h 3682908"/>
                <a:gd name="connsiteX2112" fmla="*/ 3392731 w 3862373"/>
                <a:gd name="connsiteY2112" fmla="*/ 1287173 h 3682908"/>
                <a:gd name="connsiteX2113" fmla="*/ 3353644 w 3862373"/>
                <a:gd name="connsiteY2113" fmla="*/ 1248085 h 3682908"/>
                <a:gd name="connsiteX2114" fmla="*/ 3392731 w 3862373"/>
                <a:gd name="connsiteY2114" fmla="*/ 1208998 h 3682908"/>
                <a:gd name="connsiteX2115" fmla="*/ 3300457 w 3862373"/>
                <a:gd name="connsiteY2115" fmla="*/ 1208998 h 3682908"/>
                <a:gd name="connsiteX2116" fmla="*/ 3339544 w 3862373"/>
                <a:gd name="connsiteY2116" fmla="*/ 1248085 h 3682908"/>
                <a:gd name="connsiteX2117" fmla="*/ 3300457 w 3862373"/>
                <a:gd name="connsiteY2117" fmla="*/ 1287173 h 3682908"/>
                <a:gd name="connsiteX2118" fmla="*/ 3261369 w 3862373"/>
                <a:gd name="connsiteY2118" fmla="*/ 1248085 h 3682908"/>
                <a:gd name="connsiteX2119" fmla="*/ 3300457 w 3862373"/>
                <a:gd name="connsiteY2119" fmla="*/ 1208998 h 3682908"/>
                <a:gd name="connsiteX2120" fmla="*/ 3205817 w 3862373"/>
                <a:gd name="connsiteY2120" fmla="*/ 1208998 h 3682908"/>
                <a:gd name="connsiteX2121" fmla="*/ 3244904 w 3862373"/>
                <a:gd name="connsiteY2121" fmla="*/ 1248085 h 3682908"/>
                <a:gd name="connsiteX2122" fmla="*/ 3205817 w 3862373"/>
                <a:gd name="connsiteY2122" fmla="*/ 1287173 h 3682908"/>
                <a:gd name="connsiteX2123" fmla="*/ 3166729 w 3862373"/>
                <a:gd name="connsiteY2123" fmla="*/ 1248085 h 3682908"/>
                <a:gd name="connsiteX2124" fmla="*/ 3205817 w 3862373"/>
                <a:gd name="connsiteY2124" fmla="*/ 1208998 h 3682908"/>
                <a:gd name="connsiteX2125" fmla="*/ 3111177 w 3862373"/>
                <a:gd name="connsiteY2125" fmla="*/ 1208998 h 3682908"/>
                <a:gd name="connsiteX2126" fmla="*/ 3150264 w 3862373"/>
                <a:gd name="connsiteY2126" fmla="*/ 1248085 h 3682908"/>
                <a:gd name="connsiteX2127" fmla="*/ 3111177 w 3862373"/>
                <a:gd name="connsiteY2127" fmla="*/ 1287173 h 3682908"/>
                <a:gd name="connsiteX2128" fmla="*/ 3072089 w 3862373"/>
                <a:gd name="connsiteY2128" fmla="*/ 1248085 h 3682908"/>
                <a:gd name="connsiteX2129" fmla="*/ 3111177 w 3862373"/>
                <a:gd name="connsiteY2129" fmla="*/ 1208998 h 3682908"/>
                <a:gd name="connsiteX2130" fmla="*/ 3018902 w 3862373"/>
                <a:gd name="connsiteY2130" fmla="*/ 1208998 h 3682908"/>
                <a:gd name="connsiteX2131" fmla="*/ 3057989 w 3862373"/>
                <a:gd name="connsiteY2131" fmla="*/ 1248085 h 3682908"/>
                <a:gd name="connsiteX2132" fmla="*/ 3018902 w 3862373"/>
                <a:gd name="connsiteY2132" fmla="*/ 1287173 h 3682908"/>
                <a:gd name="connsiteX2133" fmla="*/ 2979815 w 3862373"/>
                <a:gd name="connsiteY2133" fmla="*/ 1248085 h 3682908"/>
                <a:gd name="connsiteX2134" fmla="*/ 3018902 w 3862373"/>
                <a:gd name="connsiteY2134" fmla="*/ 1208998 h 3682908"/>
                <a:gd name="connsiteX2135" fmla="*/ 2924263 w 3862373"/>
                <a:gd name="connsiteY2135" fmla="*/ 1208998 h 3682908"/>
                <a:gd name="connsiteX2136" fmla="*/ 2963349 w 3862373"/>
                <a:gd name="connsiteY2136" fmla="*/ 1248085 h 3682908"/>
                <a:gd name="connsiteX2137" fmla="*/ 2924263 w 3862373"/>
                <a:gd name="connsiteY2137" fmla="*/ 1287173 h 3682908"/>
                <a:gd name="connsiteX2138" fmla="*/ 2885175 w 3862373"/>
                <a:gd name="connsiteY2138" fmla="*/ 1248085 h 3682908"/>
                <a:gd name="connsiteX2139" fmla="*/ 2924263 w 3862373"/>
                <a:gd name="connsiteY2139" fmla="*/ 1208998 h 3682908"/>
                <a:gd name="connsiteX2140" fmla="*/ 2831988 w 3862373"/>
                <a:gd name="connsiteY2140" fmla="*/ 1208998 h 3682908"/>
                <a:gd name="connsiteX2141" fmla="*/ 2871075 w 3862373"/>
                <a:gd name="connsiteY2141" fmla="*/ 1248085 h 3682908"/>
                <a:gd name="connsiteX2142" fmla="*/ 2831988 w 3862373"/>
                <a:gd name="connsiteY2142" fmla="*/ 1287173 h 3682908"/>
                <a:gd name="connsiteX2143" fmla="*/ 2792901 w 3862373"/>
                <a:gd name="connsiteY2143" fmla="*/ 1248085 h 3682908"/>
                <a:gd name="connsiteX2144" fmla="*/ 2831988 w 3862373"/>
                <a:gd name="connsiteY2144" fmla="*/ 1208998 h 3682908"/>
                <a:gd name="connsiteX2145" fmla="*/ 2737366 w 3862373"/>
                <a:gd name="connsiteY2145" fmla="*/ 1208998 h 3682908"/>
                <a:gd name="connsiteX2146" fmla="*/ 2776435 w 3862373"/>
                <a:gd name="connsiteY2146" fmla="*/ 1248085 h 3682908"/>
                <a:gd name="connsiteX2147" fmla="*/ 2737366 w 3862373"/>
                <a:gd name="connsiteY2147" fmla="*/ 1287173 h 3682908"/>
                <a:gd name="connsiteX2148" fmla="*/ 2698269 w 3862373"/>
                <a:gd name="connsiteY2148" fmla="*/ 1248085 h 3682908"/>
                <a:gd name="connsiteX2149" fmla="*/ 2737366 w 3862373"/>
                <a:gd name="connsiteY2149" fmla="*/ 1208998 h 3682908"/>
                <a:gd name="connsiteX2150" fmla="*/ 2645076 w 3862373"/>
                <a:gd name="connsiteY2150" fmla="*/ 1208998 h 3682908"/>
                <a:gd name="connsiteX2151" fmla="*/ 2684167 w 3862373"/>
                <a:gd name="connsiteY2151" fmla="*/ 1248085 h 3682908"/>
                <a:gd name="connsiteX2152" fmla="*/ 2645076 w 3862373"/>
                <a:gd name="connsiteY2152" fmla="*/ 1287173 h 3682908"/>
                <a:gd name="connsiteX2153" fmla="*/ 2605987 w 3862373"/>
                <a:gd name="connsiteY2153" fmla="*/ 1248085 h 3682908"/>
                <a:gd name="connsiteX2154" fmla="*/ 2645076 w 3862373"/>
                <a:gd name="connsiteY2154" fmla="*/ 1208998 h 3682908"/>
                <a:gd name="connsiteX2155" fmla="*/ 2550439 w 3862373"/>
                <a:gd name="connsiteY2155" fmla="*/ 1208998 h 3682908"/>
                <a:gd name="connsiteX2156" fmla="*/ 2589523 w 3862373"/>
                <a:gd name="connsiteY2156" fmla="*/ 1248085 h 3682908"/>
                <a:gd name="connsiteX2157" fmla="*/ 2550439 w 3862373"/>
                <a:gd name="connsiteY2157" fmla="*/ 1287173 h 3682908"/>
                <a:gd name="connsiteX2158" fmla="*/ 2511356 w 3862373"/>
                <a:gd name="connsiteY2158" fmla="*/ 1248085 h 3682908"/>
                <a:gd name="connsiteX2159" fmla="*/ 2550439 w 3862373"/>
                <a:gd name="connsiteY2159" fmla="*/ 1208998 h 3682908"/>
                <a:gd name="connsiteX2160" fmla="*/ 1419546 w 3862373"/>
                <a:gd name="connsiteY2160" fmla="*/ 1208998 h 3682908"/>
                <a:gd name="connsiteX2161" fmla="*/ 1458634 w 3862373"/>
                <a:gd name="connsiteY2161" fmla="*/ 1248085 h 3682908"/>
                <a:gd name="connsiteX2162" fmla="*/ 1419546 w 3862373"/>
                <a:gd name="connsiteY2162" fmla="*/ 1287173 h 3682908"/>
                <a:gd name="connsiteX2163" fmla="*/ 1380453 w 3862373"/>
                <a:gd name="connsiteY2163" fmla="*/ 1248085 h 3682908"/>
                <a:gd name="connsiteX2164" fmla="*/ 1419546 w 3862373"/>
                <a:gd name="connsiteY2164" fmla="*/ 1208998 h 3682908"/>
                <a:gd name="connsiteX2165" fmla="*/ 1329634 w 3862373"/>
                <a:gd name="connsiteY2165" fmla="*/ 1208998 h 3682908"/>
                <a:gd name="connsiteX2166" fmla="*/ 1368722 w 3862373"/>
                <a:gd name="connsiteY2166" fmla="*/ 1248085 h 3682908"/>
                <a:gd name="connsiteX2167" fmla="*/ 1329634 w 3862373"/>
                <a:gd name="connsiteY2167" fmla="*/ 1287173 h 3682908"/>
                <a:gd name="connsiteX2168" fmla="*/ 1290553 w 3862373"/>
                <a:gd name="connsiteY2168" fmla="*/ 1248085 h 3682908"/>
                <a:gd name="connsiteX2169" fmla="*/ 1329634 w 3862373"/>
                <a:gd name="connsiteY2169" fmla="*/ 1208998 h 3682908"/>
                <a:gd name="connsiteX2170" fmla="*/ 1232640 w 3862373"/>
                <a:gd name="connsiteY2170" fmla="*/ 1208998 h 3682908"/>
                <a:gd name="connsiteX2171" fmla="*/ 1271716 w 3862373"/>
                <a:gd name="connsiteY2171" fmla="*/ 1248085 h 3682908"/>
                <a:gd name="connsiteX2172" fmla="*/ 1232640 w 3862373"/>
                <a:gd name="connsiteY2172" fmla="*/ 1287173 h 3682908"/>
                <a:gd name="connsiteX2173" fmla="*/ 1193553 w 3862373"/>
                <a:gd name="connsiteY2173" fmla="*/ 1248085 h 3682908"/>
                <a:gd name="connsiteX2174" fmla="*/ 1232640 w 3862373"/>
                <a:gd name="connsiteY2174" fmla="*/ 1208998 h 3682908"/>
                <a:gd name="connsiteX2175" fmla="*/ 1142726 w 3862373"/>
                <a:gd name="connsiteY2175" fmla="*/ 1208998 h 3682908"/>
                <a:gd name="connsiteX2176" fmla="*/ 1181817 w 3862373"/>
                <a:gd name="connsiteY2176" fmla="*/ 1248085 h 3682908"/>
                <a:gd name="connsiteX2177" fmla="*/ 1142726 w 3862373"/>
                <a:gd name="connsiteY2177" fmla="*/ 1287173 h 3682908"/>
                <a:gd name="connsiteX2178" fmla="*/ 1103630 w 3862373"/>
                <a:gd name="connsiteY2178" fmla="*/ 1248085 h 3682908"/>
                <a:gd name="connsiteX2179" fmla="*/ 1142726 w 3862373"/>
                <a:gd name="connsiteY2179" fmla="*/ 1208998 h 3682908"/>
                <a:gd name="connsiteX2180" fmla="*/ 1045706 w 3862373"/>
                <a:gd name="connsiteY2180" fmla="*/ 1208998 h 3682908"/>
                <a:gd name="connsiteX2181" fmla="*/ 1084795 w 3862373"/>
                <a:gd name="connsiteY2181" fmla="*/ 1248085 h 3682908"/>
                <a:gd name="connsiteX2182" fmla="*/ 1045706 w 3862373"/>
                <a:gd name="connsiteY2182" fmla="*/ 1287173 h 3682908"/>
                <a:gd name="connsiteX2183" fmla="*/ 1006623 w 3862373"/>
                <a:gd name="connsiteY2183" fmla="*/ 1248085 h 3682908"/>
                <a:gd name="connsiteX2184" fmla="*/ 1045706 w 3862373"/>
                <a:gd name="connsiteY2184" fmla="*/ 1208998 h 3682908"/>
                <a:gd name="connsiteX2185" fmla="*/ 951076 w 3862373"/>
                <a:gd name="connsiteY2185" fmla="*/ 1208998 h 3682908"/>
                <a:gd name="connsiteX2186" fmla="*/ 990159 w 3862373"/>
                <a:gd name="connsiteY2186" fmla="*/ 1248085 h 3682908"/>
                <a:gd name="connsiteX2187" fmla="*/ 951076 w 3862373"/>
                <a:gd name="connsiteY2187" fmla="*/ 1287173 h 3682908"/>
                <a:gd name="connsiteX2188" fmla="*/ 911993 w 3862373"/>
                <a:gd name="connsiteY2188" fmla="*/ 1248085 h 3682908"/>
                <a:gd name="connsiteX2189" fmla="*/ 951076 w 3862373"/>
                <a:gd name="connsiteY2189" fmla="*/ 1208998 h 3682908"/>
                <a:gd name="connsiteX2190" fmla="*/ 856447 w 3862373"/>
                <a:gd name="connsiteY2190" fmla="*/ 1208998 h 3682908"/>
                <a:gd name="connsiteX2191" fmla="*/ 895530 w 3862373"/>
                <a:gd name="connsiteY2191" fmla="*/ 1248085 h 3682908"/>
                <a:gd name="connsiteX2192" fmla="*/ 856447 w 3862373"/>
                <a:gd name="connsiteY2192" fmla="*/ 1287173 h 3682908"/>
                <a:gd name="connsiteX2193" fmla="*/ 817365 w 3862373"/>
                <a:gd name="connsiteY2193" fmla="*/ 1248085 h 3682908"/>
                <a:gd name="connsiteX2194" fmla="*/ 856447 w 3862373"/>
                <a:gd name="connsiteY2194" fmla="*/ 1208998 h 3682908"/>
                <a:gd name="connsiteX2195" fmla="*/ 764185 w 3862373"/>
                <a:gd name="connsiteY2195" fmla="*/ 1208998 h 3682908"/>
                <a:gd name="connsiteX2196" fmla="*/ 803268 w 3862373"/>
                <a:gd name="connsiteY2196" fmla="*/ 1248085 h 3682908"/>
                <a:gd name="connsiteX2197" fmla="*/ 764185 w 3862373"/>
                <a:gd name="connsiteY2197" fmla="*/ 1287173 h 3682908"/>
                <a:gd name="connsiteX2198" fmla="*/ 725101 w 3862373"/>
                <a:gd name="connsiteY2198" fmla="*/ 1248085 h 3682908"/>
                <a:gd name="connsiteX2199" fmla="*/ 764185 w 3862373"/>
                <a:gd name="connsiteY2199" fmla="*/ 1208998 h 3682908"/>
                <a:gd name="connsiteX2200" fmla="*/ 669534 w 3862373"/>
                <a:gd name="connsiteY2200" fmla="*/ 1208998 h 3682908"/>
                <a:gd name="connsiteX2201" fmla="*/ 708638 w 3862373"/>
                <a:gd name="connsiteY2201" fmla="*/ 1248085 h 3682908"/>
                <a:gd name="connsiteX2202" fmla="*/ 669534 w 3862373"/>
                <a:gd name="connsiteY2202" fmla="*/ 1287173 h 3682908"/>
                <a:gd name="connsiteX2203" fmla="*/ 630460 w 3862373"/>
                <a:gd name="connsiteY2203" fmla="*/ 1248085 h 3682908"/>
                <a:gd name="connsiteX2204" fmla="*/ 669534 w 3862373"/>
                <a:gd name="connsiteY2204" fmla="*/ 1208998 h 3682908"/>
                <a:gd name="connsiteX2205" fmla="*/ 577261 w 3862373"/>
                <a:gd name="connsiteY2205" fmla="*/ 1208998 h 3682908"/>
                <a:gd name="connsiteX2206" fmla="*/ 616357 w 3862373"/>
                <a:gd name="connsiteY2206" fmla="*/ 1248085 h 3682908"/>
                <a:gd name="connsiteX2207" fmla="*/ 577261 w 3862373"/>
                <a:gd name="connsiteY2207" fmla="*/ 1287173 h 3682908"/>
                <a:gd name="connsiteX2208" fmla="*/ 538164 w 3862373"/>
                <a:gd name="connsiteY2208" fmla="*/ 1248085 h 3682908"/>
                <a:gd name="connsiteX2209" fmla="*/ 577261 w 3862373"/>
                <a:gd name="connsiteY2209" fmla="*/ 1208998 h 3682908"/>
                <a:gd name="connsiteX2210" fmla="*/ 484976 w 3862373"/>
                <a:gd name="connsiteY2210" fmla="*/ 1208998 h 3682908"/>
                <a:gd name="connsiteX2211" fmla="*/ 524060 w 3862373"/>
                <a:gd name="connsiteY2211" fmla="*/ 1248085 h 3682908"/>
                <a:gd name="connsiteX2212" fmla="*/ 484976 w 3862373"/>
                <a:gd name="connsiteY2212" fmla="*/ 1287173 h 3682908"/>
                <a:gd name="connsiteX2213" fmla="*/ 445900 w 3862373"/>
                <a:gd name="connsiteY2213" fmla="*/ 1248085 h 3682908"/>
                <a:gd name="connsiteX2214" fmla="*/ 484976 w 3862373"/>
                <a:gd name="connsiteY2214" fmla="*/ 1208998 h 3682908"/>
                <a:gd name="connsiteX2215" fmla="*/ 390329 w 3862373"/>
                <a:gd name="connsiteY2215" fmla="*/ 1208998 h 3682908"/>
                <a:gd name="connsiteX2216" fmla="*/ 429427 w 3862373"/>
                <a:gd name="connsiteY2216" fmla="*/ 1248085 h 3682908"/>
                <a:gd name="connsiteX2217" fmla="*/ 390329 w 3862373"/>
                <a:gd name="connsiteY2217" fmla="*/ 1287173 h 3682908"/>
                <a:gd name="connsiteX2218" fmla="*/ 351257 w 3862373"/>
                <a:gd name="connsiteY2218" fmla="*/ 1248085 h 3682908"/>
                <a:gd name="connsiteX2219" fmla="*/ 390329 w 3862373"/>
                <a:gd name="connsiteY2219" fmla="*/ 1208998 h 3682908"/>
                <a:gd name="connsiteX2220" fmla="*/ 298060 w 3862373"/>
                <a:gd name="connsiteY2220" fmla="*/ 1208998 h 3682908"/>
                <a:gd name="connsiteX2221" fmla="*/ 337156 w 3862373"/>
                <a:gd name="connsiteY2221" fmla="*/ 1248085 h 3682908"/>
                <a:gd name="connsiteX2222" fmla="*/ 298060 w 3862373"/>
                <a:gd name="connsiteY2222" fmla="*/ 1287173 h 3682908"/>
                <a:gd name="connsiteX2223" fmla="*/ 258971 w 3862373"/>
                <a:gd name="connsiteY2223" fmla="*/ 1248085 h 3682908"/>
                <a:gd name="connsiteX2224" fmla="*/ 298060 w 3862373"/>
                <a:gd name="connsiteY2224" fmla="*/ 1208998 h 3682908"/>
                <a:gd name="connsiteX2225" fmla="*/ 203415 w 3862373"/>
                <a:gd name="connsiteY2225" fmla="*/ 1208998 h 3682908"/>
                <a:gd name="connsiteX2226" fmla="*/ 242504 w 3862373"/>
                <a:gd name="connsiteY2226" fmla="*/ 1248085 h 3682908"/>
                <a:gd name="connsiteX2227" fmla="*/ 203415 w 3862373"/>
                <a:gd name="connsiteY2227" fmla="*/ 1287173 h 3682908"/>
                <a:gd name="connsiteX2228" fmla="*/ 164330 w 3862373"/>
                <a:gd name="connsiteY2228" fmla="*/ 1248085 h 3682908"/>
                <a:gd name="connsiteX2229" fmla="*/ 203415 w 3862373"/>
                <a:gd name="connsiteY2229" fmla="*/ 1208998 h 3682908"/>
                <a:gd name="connsiteX2230" fmla="*/ 111142 w 3862373"/>
                <a:gd name="connsiteY2230" fmla="*/ 1208998 h 3682908"/>
                <a:gd name="connsiteX2231" fmla="*/ 150229 w 3862373"/>
                <a:gd name="connsiteY2231" fmla="*/ 1248085 h 3682908"/>
                <a:gd name="connsiteX2232" fmla="*/ 111142 w 3862373"/>
                <a:gd name="connsiteY2232" fmla="*/ 1287173 h 3682908"/>
                <a:gd name="connsiteX2233" fmla="*/ 72056 w 3862373"/>
                <a:gd name="connsiteY2233" fmla="*/ 1248085 h 3682908"/>
                <a:gd name="connsiteX2234" fmla="*/ 111142 w 3862373"/>
                <a:gd name="connsiteY2234" fmla="*/ 1208998 h 3682908"/>
                <a:gd name="connsiteX2235" fmla="*/ 3746476 w 3862373"/>
                <a:gd name="connsiteY2235" fmla="*/ 1129380 h 3682908"/>
                <a:gd name="connsiteX2236" fmla="*/ 3771318 w 3862373"/>
                <a:gd name="connsiteY2236" fmla="*/ 1197252 h 3682908"/>
                <a:gd name="connsiteX2237" fmla="*/ 3771293 w 3862373"/>
                <a:gd name="connsiteY2237" fmla="*/ 1197263 h 3682908"/>
                <a:gd name="connsiteX2238" fmla="*/ 3732205 w 3862373"/>
                <a:gd name="connsiteY2238" fmla="*/ 1158188 h 3682908"/>
                <a:gd name="connsiteX2239" fmla="*/ 3743654 w 3862373"/>
                <a:gd name="connsiteY2239" fmla="*/ 1130550 h 3682908"/>
                <a:gd name="connsiteX2240" fmla="*/ 577266 w 3862373"/>
                <a:gd name="connsiteY2240" fmla="*/ 1119103 h 3682908"/>
                <a:gd name="connsiteX2241" fmla="*/ 616362 w 3862373"/>
                <a:gd name="connsiteY2241" fmla="*/ 1158190 h 3682908"/>
                <a:gd name="connsiteX2242" fmla="*/ 577266 w 3862373"/>
                <a:gd name="connsiteY2242" fmla="*/ 1197265 h 3682908"/>
                <a:gd name="connsiteX2243" fmla="*/ 538168 w 3862373"/>
                <a:gd name="connsiteY2243" fmla="*/ 1158190 h 3682908"/>
                <a:gd name="connsiteX2244" fmla="*/ 577266 w 3862373"/>
                <a:gd name="connsiteY2244" fmla="*/ 1119103 h 3682908"/>
                <a:gd name="connsiteX2245" fmla="*/ 484978 w 3862373"/>
                <a:gd name="connsiteY2245" fmla="*/ 1119103 h 3682908"/>
                <a:gd name="connsiteX2246" fmla="*/ 524065 w 3862373"/>
                <a:gd name="connsiteY2246" fmla="*/ 1158190 h 3682908"/>
                <a:gd name="connsiteX2247" fmla="*/ 484978 w 3862373"/>
                <a:gd name="connsiteY2247" fmla="*/ 1197265 h 3682908"/>
                <a:gd name="connsiteX2248" fmla="*/ 445905 w 3862373"/>
                <a:gd name="connsiteY2248" fmla="*/ 1158190 h 3682908"/>
                <a:gd name="connsiteX2249" fmla="*/ 484978 w 3862373"/>
                <a:gd name="connsiteY2249" fmla="*/ 1119103 h 3682908"/>
                <a:gd name="connsiteX2250" fmla="*/ 390329 w 3862373"/>
                <a:gd name="connsiteY2250" fmla="*/ 1119103 h 3682908"/>
                <a:gd name="connsiteX2251" fmla="*/ 429432 w 3862373"/>
                <a:gd name="connsiteY2251" fmla="*/ 1158190 h 3682908"/>
                <a:gd name="connsiteX2252" fmla="*/ 390329 w 3862373"/>
                <a:gd name="connsiteY2252" fmla="*/ 1197265 h 3682908"/>
                <a:gd name="connsiteX2253" fmla="*/ 351262 w 3862373"/>
                <a:gd name="connsiteY2253" fmla="*/ 1158190 h 3682908"/>
                <a:gd name="connsiteX2254" fmla="*/ 390329 w 3862373"/>
                <a:gd name="connsiteY2254" fmla="*/ 1119103 h 3682908"/>
                <a:gd name="connsiteX2255" fmla="*/ 298063 w 3862373"/>
                <a:gd name="connsiteY2255" fmla="*/ 1119103 h 3682908"/>
                <a:gd name="connsiteX2256" fmla="*/ 337159 w 3862373"/>
                <a:gd name="connsiteY2256" fmla="*/ 1158190 h 3682908"/>
                <a:gd name="connsiteX2257" fmla="*/ 298063 w 3862373"/>
                <a:gd name="connsiteY2257" fmla="*/ 1197265 h 3682908"/>
                <a:gd name="connsiteX2258" fmla="*/ 258974 w 3862373"/>
                <a:gd name="connsiteY2258" fmla="*/ 1158190 h 3682908"/>
                <a:gd name="connsiteX2259" fmla="*/ 298063 w 3862373"/>
                <a:gd name="connsiteY2259" fmla="*/ 1119103 h 3682908"/>
                <a:gd name="connsiteX2260" fmla="*/ 203418 w 3862373"/>
                <a:gd name="connsiteY2260" fmla="*/ 1119103 h 3682908"/>
                <a:gd name="connsiteX2261" fmla="*/ 242508 w 3862373"/>
                <a:gd name="connsiteY2261" fmla="*/ 1158190 h 3682908"/>
                <a:gd name="connsiteX2262" fmla="*/ 203418 w 3862373"/>
                <a:gd name="connsiteY2262" fmla="*/ 1197265 h 3682908"/>
                <a:gd name="connsiteX2263" fmla="*/ 164333 w 3862373"/>
                <a:gd name="connsiteY2263" fmla="*/ 1158190 h 3682908"/>
                <a:gd name="connsiteX2264" fmla="*/ 203418 w 3862373"/>
                <a:gd name="connsiteY2264" fmla="*/ 1119103 h 3682908"/>
                <a:gd name="connsiteX2265" fmla="*/ 3679018 w 3862373"/>
                <a:gd name="connsiteY2265" fmla="*/ 1119102 h 3682908"/>
                <a:gd name="connsiteX2266" fmla="*/ 3718105 w 3862373"/>
                <a:gd name="connsiteY2266" fmla="*/ 1158188 h 3682908"/>
                <a:gd name="connsiteX2267" fmla="*/ 3679018 w 3862373"/>
                <a:gd name="connsiteY2267" fmla="*/ 1197263 h 3682908"/>
                <a:gd name="connsiteX2268" fmla="*/ 3639931 w 3862373"/>
                <a:gd name="connsiteY2268" fmla="*/ 1158188 h 3682908"/>
                <a:gd name="connsiteX2269" fmla="*/ 3679018 w 3862373"/>
                <a:gd name="connsiteY2269" fmla="*/ 1119102 h 3682908"/>
                <a:gd name="connsiteX2270" fmla="*/ 3584377 w 3862373"/>
                <a:gd name="connsiteY2270" fmla="*/ 1119102 h 3682908"/>
                <a:gd name="connsiteX2271" fmla="*/ 3623463 w 3862373"/>
                <a:gd name="connsiteY2271" fmla="*/ 1158188 h 3682908"/>
                <a:gd name="connsiteX2272" fmla="*/ 3584377 w 3862373"/>
                <a:gd name="connsiteY2272" fmla="*/ 1197263 h 3682908"/>
                <a:gd name="connsiteX2273" fmla="*/ 3545289 w 3862373"/>
                <a:gd name="connsiteY2273" fmla="*/ 1158188 h 3682908"/>
                <a:gd name="connsiteX2274" fmla="*/ 3584377 w 3862373"/>
                <a:gd name="connsiteY2274" fmla="*/ 1119102 h 3682908"/>
                <a:gd name="connsiteX2275" fmla="*/ 3489737 w 3862373"/>
                <a:gd name="connsiteY2275" fmla="*/ 1119102 h 3682908"/>
                <a:gd name="connsiteX2276" fmla="*/ 3528823 w 3862373"/>
                <a:gd name="connsiteY2276" fmla="*/ 1158188 h 3682908"/>
                <a:gd name="connsiteX2277" fmla="*/ 3489737 w 3862373"/>
                <a:gd name="connsiteY2277" fmla="*/ 1197263 h 3682908"/>
                <a:gd name="connsiteX2278" fmla="*/ 3450649 w 3862373"/>
                <a:gd name="connsiteY2278" fmla="*/ 1158188 h 3682908"/>
                <a:gd name="connsiteX2279" fmla="*/ 3489737 w 3862373"/>
                <a:gd name="connsiteY2279" fmla="*/ 1119102 h 3682908"/>
                <a:gd name="connsiteX2280" fmla="*/ 3392731 w 3862373"/>
                <a:gd name="connsiteY2280" fmla="*/ 1119102 h 3682908"/>
                <a:gd name="connsiteX2281" fmla="*/ 3431819 w 3862373"/>
                <a:gd name="connsiteY2281" fmla="*/ 1158188 h 3682908"/>
                <a:gd name="connsiteX2282" fmla="*/ 3392731 w 3862373"/>
                <a:gd name="connsiteY2282" fmla="*/ 1197263 h 3682908"/>
                <a:gd name="connsiteX2283" fmla="*/ 3353644 w 3862373"/>
                <a:gd name="connsiteY2283" fmla="*/ 1158188 h 3682908"/>
                <a:gd name="connsiteX2284" fmla="*/ 3392731 w 3862373"/>
                <a:gd name="connsiteY2284" fmla="*/ 1119102 h 3682908"/>
                <a:gd name="connsiteX2285" fmla="*/ 3300457 w 3862373"/>
                <a:gd name="connsiteY2285" fmla="*/ 1119102 h 3682908"/>
                <a:gd name="connsiteX2286" fmla="*/ 3339544 w 3862373"/>
                <a:gd name="connsiteY2286" fmla="*/ 1158188 h 3682908"/>
                <a:gd name="connsiteX2287" fmla="*/ 3300457 w 3862373"/>
                <a:gd name="connsiteY2287" fmla="*/ 1197263 h 3682908"/>
                <a:gd name="connsiteX2288" fmla="*/ 3261369 w 3862373"/>
                <a:gd name="connsiteY2288" fmla="*/ 1158188 h 3682908"/>
                <a:gd name="connsiteX2289" fmla="*/ 3300457 w 3862373"/>
                <a:gd name="connsiteY2289" fmla="*/ 1119102 h 3682908"/>
                <a:gd name="connsiteX2290" fmla="*/ 3205817 w 3862373"/>
                <a:gd name="connsiteY2290" fmla="*/ 1119102 h 3682908"/>
                <a:gd name="connsiteX2291" fmla="*/ 3244904 w 3862373"/>
                <a:gd name="connsiteY2291" fmla="*/ 1158188 h 3682908"/>
                <a:gd name="connsiteX2292" fmla="*/ 3205817 w 3862373"/>
                <a:gd name="connsiteY2292" fmla="*/ 1197263 h 3682908"/>
                <a:gd name="connsiteX2293" fmla="*/ 3166729 w 3862373"/>
                <a:gd name="connsiteY2293" fmla="*/ 1158188 h 3682908"/>
                <a:gd name="connsiteX2294" fmla="*/ 3205817 w 3862373"/>
                <a:gd name="connsiteY2294" fmla="*/ 1119102 h 3682908"/>
                <a:gd name="connsiteX2295" fmla="*/ 3018902 w 3862373"/>
                <a:gd name="connsiteY2295" fmla="*/ 1119102 h 3682908"/>
                <a:gd name="connsiteX2296" fmla="*/ 3057989 w 3862373"/>
                <a:gd name="connsiteY2296" fmla="*/ 1158188 h 3682908"/>
                <a:gd name="connsiteX2297" fmla="*/ 3018902 w 3862373"/>
                <a:gd name="connsiteY2297" fmla="*/ 1197263 h 3682908"/>
                <a:gd name="connsiteX2298" fmla="*/ 2979815 w 3862373"/>
                <a:gd name="connsiteY2298" fmla="*/ 1158188 h 3682908"/>
                <a:gd name="connsiteX2299" fmla="*/ 3018902 w 3862373"/>
                <a:gd name="connsiteY2299" fmla="*/ 1119102 h 3682908"/>
                <a:gd name="connsiteX2300" fmla="*/ 2924263 w 3862373"/>
                <a:gd name="connsiteY2300" fmla="*/ 1119102 h 3682908"/>
                <a:gd name="connsiteX2301" fmla="*/ 2963349 w 3862373"/>
                <a:gd name="connsiteY2301" fmla="*/ 1158188 h 3682908"/>
                <a:gd name="connsiteX2302" fmla="*/ 2924263 w 3862373"/>
                <a:gd name="connsiteY2302" fmla="*/ 1197263 h 3682908"/>
                <a:gd name="connsiteX2303" fmla="*/ 2885175 w 3862373"/>
                <a:gd name="connsiteY2303" fmla="*/ 1158188 h 3682908"/>
                <a:gd name="connsiteX2304" fmla="*/ 2924263 w 3862373"/>
                <a:gd name="connsiteY2304" fmla="*/ 1119102 h 3682908"/>
                <a:gd name="connsiteX2305" fmla="*/ 2831988 w 3862373"/>
                <a:gd name="connsiteY2305" fmla="*/ 1119102 h 3682908"/>
                <a:gd name="connsiteX2306" fmla="*/ 2871075 w 3862373"/>
                <a:gd name="connsiteY2306" fmla="*/ 1158188 h 3682908"/>
                <a:gd name="connsiteX2307" fmla="*/ 2831988 w 3862373"/>
                <a:gd name="connsiteY2307" fmla="*/ 1197263 h 3682908"/>
                <a:gd name="connsiteX2308" fmla="*/ 2792901 w 3862373"/>
                <a:gd name="connsiteY2308" fmla="*/ 1158188 h 3682908"/>
                <a:gd name="connsiteX2309" fmla="*/ 2831988 w 3862373"/>
                <a:gd name="connsiteY2309" fmla="*/ 1119102 h 3682908"/>
                <a:gd name="connsiteX2310" fmla="*/ 2737367 w 3862373"/>
                <a:gd name="connsiteY2310" fmla="*/ 1119102 h 3682908"/>
                <a:gd name="connsiteX2311" fmla="*/ 2776435 w 3862373"/>
                <a:gd name="connsiteY2311" fmla="*/ 1158188 h 3682908"/>
                <a:gd name="connsiteX2312" fmla="*/ 2737367 w 3862373"/>
                <a:gd name="connsiteY2312" fmla="*/ 1197263 h 3682908"/>
                <a:gd name="connsiteX2313" fmla="*/ 2698271 w 3862373"/>
                <a:gd name="connsiteY2313" fmla="*/ 1158188 h 3682908"/>
                <a:gd name="connsiteX2314" fmla="*/ 2737367 w 3862373"/>
                <a:gd name="connsiteY2314" fmla="*/ 1119102 h 3682908"/>
                <a:gd name="connsiteX2315" fmla="*/ 2645076 w 3862373"/>
                <a:gd name="connsiteY2315" fmla="*/ 1119102 h 3682908"/>
                <a:gd name="connsiteX2316" fmla="*/ 2684167 w 3862373"/>
                <a:gd name="connsiteY2316" fmla="*/ 1158188 h 3682908"/>
                <a:gd name="connsiteX2317" fmla="*/ 2645076 w 3862373"/>
                <a:gd name="connsiteY2317" fmla="*/ 1197263 h 3682908"/>
                <a:gd name="connsiteX2318" fmla="*/ 2605987 w 3862373"/>
                <a:gd name="connsiteY2318" fmla="*/ 1158188 h 3682908"/>
                <a:gd name="connsiteX2319" fmla="*/ 2645076 w 3862373"/>
                <a:gd name="connsiteY2319" fmla="*/ 1119102 h 3682908"/>
                <a:gd name="connsiteX2320" fmla="*/ 2550439 w 3862373"/>
                <a:gd name="connsiteY2320" fmla="*/ 1119102 h 3682908"/>
                <a:gd name="connsiteX2321" fmla="*/ 2589523 w 3862373"/>
                <a:gd name="connsiteY2321" fmla="*/ 1158188 h 3682908"/>
                <a:gd name="connsiteX2322" fmla="*/ 2550439 w 3862373"/>
                <a:gd name="connsiteY2322" fmla="*/ 1197263 h 3682908"/>
                <a:gd name="connsiteX2323" fmla="*/ 2511357 w 3862373"/>
                <a:gd name="connsiteY2323" fmla="*/ 1158188 h 3682908"/>
                <a:gd name="connsiteX2324" fmla="*/ 2550439 w 3862373"/>
                <a:gd name="connsiteY2324" fmla="*/ 1119102 h 3682908"/>
                <a:gd name="connsiteX2325" fmla="*/ 2458167 w 3862373"/>
                <a:gd name="connsiteY2325" fmla="*/ 1119102 h 3682908"/>
                <a:gd name="connsiteX2326" fmla="*/ 2497254 w 3862373"/>
                <a:gd name="connsiteY2326" fmla="*/ 1158188 h 3682908"/>
                <a:gd name="connsiteX2327" fmla="*/ 2458167 w 3862373"/>
                <a:gd name="connsiteY2327" fmla="*/ 1197263 h 3682908"/>
                <a:gd name="connsiteX2328" fmla="*/ 2419085 w 3862373"/>
                <a:gd name="connsiteY2328" fmla="*/ 1158188 h 3682908"/>
                <a:gd name="connsiteX2329" fmla="*/ 2458167 w 3862373"/>
                <a:gd name="connsiteY2329" fmla="*/ 1119102 h 3682908"/>
                <a:gd name="connsiteX2330" fmla="*/ 1419551 w 3862373"/>
                <a:gd name="connsiteY2330" fmla="*/ 1119102 h 3682908"/>
                <a:gd name="connsiteX2331" fmla="*/ 1458638 w 3862373"/>
                <a:gd name="connsiteY2331" fmla="*/ 1158188 h 3682908"/>
                <a:gd name="connsiteX2332" fmla="*/ 1419551 w 3862373"/>
                <a:gd name="connsiteY2332" fmla="*/ 1197263 h 3682908"/>
                <a:gd name="connsiteX2333" fmla="*/ 1380457 w 3862373"/>
                <a:gd name="connsiteY2333" fmla="*/ 1158188 h 3682908"/>
                <a:gd name="connsiteX2334" fmla="*/ 1419551 w 3862373"/>
                <a:gd name="connsiteY2334" fmla="*/ 1119102 h 3682908"/>
                <a:gd name="connsiteX2335" fmla="*/ 1329639 w 3862373"/>
                <a:gd name="connsiteY2335" fmla="*/ 1119102 h 3682908"/>
                <a:gd name="connsiteX2336" fmla="*/ 1368728 w 3862373"/>
                <a:gd name="connsiteY2336" fmla="*/ 1158188 h 3682908"/>
                <a:gd name="connsiteX2337" fmla="*/ 1329639 w 3862373"/>
                <a:gd name="connsiteY2337" fmla="*/ 1197263 h 3682908"/>
                <a:gd name="connsiteX2338" fmla="*/ 1290557 w 3862373"/>
                <a:gd name="connsiteY2338" fmla="*/ 1158188 h 3682908"/>
                <a:gd name="connsiteX2339" fmla="*/ 1329639 w 3862373"/>
                <a:gd name="connsiteY2339" fmla="*/ 1119102 h 3682908"/>
                <a:gd name="connsiteX2340" fmla="*/ 1232644 w 3862373"/>
                <a:gd name="connsiteY2340" fmla="*/ 1119102 h 3682908"/>
                <a:gd name="connsiteX2341" fmla="*/ 1271718 w 3862373"/>
                <a:gd name="connsiteY2341" fmla="*/ 1158188 h 3682908"/>
                <a:gd name="connsiteX2342" fmla="*/ 1232644 w 3862373"/>
                <a:gd name="connsiteY2342" fmla="*/ 1197263 h 3682908"/>
                <a:gd name="connsiteX2343" fmla="*/ 1193557 w 3862373"/>
                <a:gd name="connsiteY2343" fmla="*/ 1158188 h 3682908"/>
                <a:gd name="connsiteX2344" fmla="*/ 1232644 w 3862373"/>
                <a:gd name="connsiteY2344" fmla="*/ 1119102 h 3682908"/>
                <a:gd name="connsiteX2345" fmla="*/ 1142731 w 3862373"/>
                <a:gd name="connsiteY2345" fmla="*/ 1119102 h 3682908"/>
                <a:gd name="connsiteX2346" fmla="*/ 1181822 w 3862373"/>
                <a:gd name="connsiteY2346" fmla="*/ 1158188 h 3682908"/>
                <a:gd name="connsiteX2347" fmla="*/ 1142731 w 3862373"/>
                <a:gd name="connsiteY2347" fmla="*/ 1197263 h 3682908"/>
                <a:gd name="connsiteX2348" fmla="*/ 1103634 w 3862373"/>
                <a:gd name="connsiteY2348" fmla="*/ 1158188 h 3682908"/>
                <a:gd name="connsiteX2349" fmla="*/ 1142731 w 3862373"/>
                <a:gd name="connsiteY2349" fmla="*/ 1119102 h 3682908"/>
                <a:gd name="connsiteX2350" fmla="*/ 1045709 w 3862373"/>
                <a:gd name="connsiteY2350" fmla="*/ 1119102 h 3682908"/>
                <a:gd name="connsiteX2351" fmla="*/ 1084799 w 3862373"/>
                <a:gd name="connsiteY2351" fmla="*/ 1158188 h 3682908"/>
                <a:gd name="connsiteX2352" fmla="*/ 1045709 w 3862373"/>
                <a:gd name="connsiteY2352" fmla="*/ 1197263 h 3682908"/>
                <a:gd name="connsiteX2353" fmla="*/ 1006627 w 3862373"/>
                <a:gd name="connsiteY2353" fmla="*/ 1158188 h 3682908"/>
                <a:gd name="connsiteX2354" fmla="*/ 1045709 w 3862373"/>
                <a:gd name="connsiteY2354" fmla="*/ 1119102 h 3682908"/>
                <a:gd name="connsiteX2355" fmla="*/ 951081 w 3862373"/>
                <a:gd name="connsiteY2355" fmla="*/ 1119102 h 3682908"/>
                <a:gd name="connsiteX2356" fmla="*/ 990163 w 3862373"/>
                <a:gd name="connsiteY2356" fmla="*/ 1158188 h 3682908"/>
                <a:gd name="connsiteX2357" fmla="*/ 951081 w 3862373"/>
                <a:gd name="connsiteY2357" fmla="*/ 1197263 h 3682908"/>
                <a:gd name="connsiteX2358" fmla="*/ 911999 w 3862373"/>
                <a:gd name="connsiteY2358" fmla="*/ 1158188 h 3682908"/>
                <a:gd name="connsiteX2359" fmla="*/ 951081 w 3862373"/>
                <a:gd name="connsiteY2359" fmla="*/ 1119102 h 3682908"/>
                <a:gd name="connsiteX2360" fmla="*/ 856453 w 3862373"/>
                <a:gd name="connsiteY2360" fmla="*/ 1119102 h 3682908"/>
                <a:gd name="connsiteX2361" fmla="*/ 895535 w 3862373"/>
                <a:gd name="connsiteY2361" fmla="*/ 1158188 h 3682908"/>
                <a:gd name="connsiteX2362" fmla="*/ 856453 w 3862373"/>
                <a:gd name="connsiteY2362" fmla="*/ 1197263 h 3682908"/>
                <a:gd name="connsiteX2363" fmla="*/ 817371 w 3862373"/>
                <a:gd name="connsiteY2363" fmla="*/ 1158188 h 3682908"/>
                <a:gd name="connsiteX2364" fmla="*/ 856453 w 3862373"/>
                <a:gd name="connsiteY2364" fmla="*/ 1119102 h 3682908"/>
                <a:gd name="connsiteX2365" fmla="*/ 764190 w 3862373"/>
                <a:gd name="connsiteY2365" fmla="*/ 1119102 h 3682908"/>
                <a:gd name="connsiteX2366" fmla="*/ 803273 w 3862373"/>
                <a:gd name="connsiteY2366" fmla="*/ 1158188 h 3682908"/>
                <a:gd name="connsiteX2367" fmla="*/ 764190 w 3862373"/>
                <a:gd name="connsiteY2367" fmla="*/ 1197263 h 3682908"/>
                <a:gd name="connsiteX2368" fmla="*/ 725108 w 3862373"/>
                <a:gd name="connsiteY2368" fmla="*/ 1158188 h 3682908"/>
                <a:gd name="connsiteX2369" fmla="*/ 764190 w 3862373"/>
                <a:gd name="connsiteY2369" fmla="*/ 1119102 h 3682908"/>
                <a:gd name="connsiteX2370" fmla="*/ 669546 w 3862373"/>
                <a:gd name="connsiteY2370" fmla="*/ 1119102 h 3682908"/>
                <a:gd name="connsiteX2371" fmla="*/ 708645 w 3862373"/>
                <a:gd name="connsiteY2371" fmla="*/ 1158188 h 3682908"/>
                <a:gd name="connsiteX2372" fmla="*/ 669546 w 3862373"/>
                <a:gd name="connsiteY2372" fmla="*/ 1197263 h 3682908"/>
                <a:gd name="connsiteX2373" fmla="*/ 630466 w 3862373"/>
                <a:gd name="connsiteY2373" fmla="*/ 1158188 h 3682908"/>
                <a:gd name="connsiteX2374" fmla="*/ 669546 w 3862373"/>
                <a:gd name="connsiteY2374" fmla="*/ 1119102 h 3682908"/>
                <a:gd name="connsiteX2375" fmla="*/ 111145 w 3862373"/>
                <a:gd name="connsiteY2375" fmla="*/ 1119102 h 3682908"/>
                <a:gd name="connsiteX2376" fmla="*/ 150233 w 3862373"/>
                <a:gd name="connsiteY2376" fmla="*/ 1158188 h 3682908"/>
                <a:gd name="connsiteX2377" fmla="*/ 111145 w 3862373"/>
                <a:gd name="connsiteY2377" fmla="*/ 1197263 h 3682908"/>
                <a:gd name="connsiteX2378" fmla="*/ 72060 w 3862373"/>
                <a:gd name="connsiteY2378" fmla="*/ 1158188 h 3682908"/>
                <a:gd name="connsiteX2379" fmla="*/ 111145 w 3862373"/>
                <a:gd name="connsiteY2379" fmla="*/ 1119102 h 3682908"/>
                <a:gd name="connsiteX2380" fmla="*/ 24845 w 3862373"/>
                <a:gd name="connsiteY2380" fmla="*/ 1037379 h 3682908"/>
                <a:gd name="connsiteX2381" fmla="*/ 44149 w 3862373"/>
                <a:gd name="connsiteY2381" fmla="*/ 1045374 h 3682908"/>
                <a:gd name="connsiteX2382" fmla="*/ 55597 w 3862373"/>
                <a:gd name="connsiteY2382" fmla="*/ 1073013 h 3682908"/>
                <a:gd name="connsiteX2383" fmla="*/ 16510 w 3862373"/>
                <a:gd name="connsiteY2383" fmla="*/ 1112099 h 3682908"/>
                <a:gd name="connsiteX2384" fmla="*/ 0 w 3862373"/>
                <a:gd name="connsiteY2384" fmla="*/ 1105261 h 3682908"/>
                <a:gd name="connsiteX2385" fmla="*/ 3679017 w 3862373"/>
                <a:gd name="connsiteY2385" fmla="*/ 1033926 h 3682908"/>
                <a:gd name="connsiteX2386" fmla="*/ 3718103 w 3862373"/>
                <a:gd name="connsiteY2386" fmla="*/ 1073013 h 3682908"/>
                <a:gd name="connsiteX2387" fmla="*/ 3679017 w 3862373"/>
                <a:gd name="connsiteY2387" fmla="*/ 1112099 h 3682908"/>
                <a:gd name="connsiteX2388" fmla="*/ 3639929 w 3862373"/>
                <a:gd name="connsiteY2388" fmla="*/ 1073013 h 3682908"/>
                <a:gd name="connsiteX2389" fmla="*/ 3679017 w 3862373"/>
                <a:gd name="connsiteY2389" fmla="*/ 1033926 h 3682908"/>
                <a:gd name="connsiteX2390" fmla="*/ 3584377 w 3862373"/>
                <a:gd name="connsiteY2390" fmla="*/ 1033926 h 3682908"/>
                <a:gd name="connsiteX2391" fmla="*/ 3623463 w 3862373"/>
                <a:gd name="connsiteY2391" fmla="*/ 1073013 h 3682908"/>
                <a:gd name="connsiteX2392" fmla="*/ 3584377 w 3862373"/>
                <a:gd name="connsiteY2392" fmla="*/ 1112099 h 3682908"/>
                <a:gd name="connsiteX2393" fmla="*/ 3545289 w 3862373"/>
                <a:gd name="connsiteY2393" fmla="*/ 1073013 h 3682908"/>
                <a:gd name="connsiteX2394" fmla="*/ 3584377 w 3862373"/>
                <a:gd name="connsiteY2394" fmla="*/ 1033926 h 3682908"/>
                <a:gd name="connsiteX2395" fmla="*/ 3489737 w 3862373"/>
                <a:gd name="connsiteY2395" fmla="*/ 1033926 h 3682908"/>
                <a:gd name="connsiteX2396" fmla="*/ 3528823 w 3862373"/>
                <a:gd name="connsiteY2396" fmla="*/ 1073013 h 3682908"/>
                <a:gd name="connsiteX2397" fmla="*/ 3489737 w 3862373"/>
                <a:gd name="connsiteY2397" fmla="*/ 1112099 h 3682908"/>
                <a:gd name="connsiteX2398" fmla="*/ 3450649 w 3862373"/>
                <a:gd name="connsiteY2398" fmla="*/ 1073013 h 3682908"/>
                <a:gd name="connsiteX2399" fmla="*/ 3489737 w 3862373"/>
                <a:gd name="connsiteY2399" fmla="*/ 1033926 h 3682908"/>
                <a:gd name="connsiteX2400" fmla="*/ 3392731 w 3862373"/>
                <a:gd name="connsiteY2400" fmla="*/ 1033926 h 3682908"/>
                <a:gd name="connsiteX2401" fmla="*/ 3431819 w 3862373"/>
                <a:gd name="connsiteY2401" fmla="*/ 1073013 h 3682908"/>
                <a:gd name="connsiteX2402" fmla="*/ 3392731 w 3862373"/>
                <a:gd name="connsiteY2402" fmla="*/ 1112099 h 3682908"/>
                <a:gd name="connsiteX2403" fmla="*/ 3353644 w 3862373"/>
                <a:gd name="connsiteY2403" fmla="*/ 1073013 h 3682908"/>
                <a:gd name="connsiteX2404" fmla="*/ 3392731 w 3862373"/>
                <a:gd name="connsiteY2404" fmla="*/ 1033926 h 3682908"/>
                <a:gd name="connsiteX2405" fmla="*/ 3300455 w 3862373"/>
                <a:gd name="connsiteY2405" fmla="*/ 1033926 h 3682908"/>
                <a:gd name="connsiteX2406" fmla="*/ 3339543 w 3862373"/>
                <a:gd name="connsiteY2406" fmla="*/ 1073013 h 3682908"/>
                <a:gd name="connsiteX2407" fmla="*/ 3300455 w 3862373"/>
                <a:gd name="connsiteY2407" fmla="*/ 1112099 h 3682908"/>
                <a:gd name="connsiteX2408" fmla="*/ 3261368 w 3862373"/>
                <a:gd name="connsiteY2408" fmla="*/ 1073013 h 3682908"/>
                <a:gd name="connsiteX2409" fmla="*/ 3300455 w 3862373"/>
                <a:gd name="connsiteY2409" fmla="*/ 1033926 h 3682908"/>
                <a:gd name="connsiteX2410" fmla="*/ 3205815 w 3862373"/>
                <a:gd name="connsiteY2410" fmla="*/ 1033926 h 3682908"/>
                <a:gd name="connsiteX2411" fmla="*/ 3244903 w 3862373"/>
                <a:gd name="connsiteY2411" fmla="*/ 1073013 h 3682908"/>
                <a:gd name="connsiteX2412" fmla="*/ 3205815 w 3862373"/>
                <a:gd name="connsiteY2412" fmla="*/ 1112099 h 3682908"/>
                <a:gd name="connsiteX2413" fmla="*/ 3166728 w 3862373"/>
                <a:gd name="connsiteY2413" fmla="*/ 1073013 h 3682908"/>
                <a:gd name="connsiteX2414" fmla="*/ 3205815 w 3862373"/>
                <a:gd name="connsiteY2414" fmla="*/ 1033926 h 3682908"/>
                <a:gd name="connsiteX2415" fmla="*/ 3111175 w 3862373"/>
                <a:gd name="connsiteY2415" fmla="*/ 1033926 h 3682908"/>
                <a:gd name="connsiteX2416" fmla="*/ 3150263 w 3862373"/>
                <a:gd name="connsiteY2416" fmla="*/ 1073013 h 3682908"/>
                <a:gd name="connsiteX2417" fmla="*/ 3111175 w 3862373"/>
                <a:gd name="connsiteY2417" fmla="*/ 1112099 h 3682908"/>
                <a:gd name="connsiteX2418" fmla="*/ 3072088 w 3862373"/>
                <a:gd name="connsiteY2418" fmla="*/ 1073013 h 3682908"/>
                <a:gd name="connsiteX2419" fmla="*/ 3111175 w 3862373"/>
                <a:gd name="connsiteY2419" fmla="*/ 1033926 h 3682908"/>
                <a:gd name="connsiteX2420" fmla="*/ 3018902 w 3862373"/>
                <a:gd name="connsiteY2420" fmla="*/ 1033926 h 3682908"/>
                <a:gd name="connsiteX2421" fmla="*/ 3057989 w 3862373"/>
                <a:gd name="connsiteY2421" fmla="*/ 1073013 h 3682908"/>
                <a:gd name="connsiteX2422" fmla="*/ 3018902 w 3862373"/>
                <a:gd name="connsiteY2422" fmla="*/ 1112099 h 3682908"/>
                <a:gd name="connsiteX2423" fmla="*/ 2979815 w 3862373"/>
                <a:gd name="connsiteY2423" fmla="*/ 1073013 h 3682908"/>
                <a:gd name="connsiteX2424" fmla="*/ 3018902 w 3862373"/>
                <a:gd name="connsiteY2424" fmla="*/ 1033926 h 3682908"/>
                <a:gd name="connsiteX2425" fmla="*/ 2924263 w 3862373"/>
                <a:gd name="connsiteY2425" fmla="*/ 1033926 h 3682908"/>
                <a:gd name="connsiteX2426" fmla="*/ 2963349 w 3862373"/>
                <a:gd name="connsiteY2426" fmla="*/ 1073013 h 3682908"/>
                <a:gd name="connsiteX2427" fmla="*/ 2924263 w 3862373"/>
                <a:gd name="connsiteY2427" fmla="*/ 1112099 h 3682908"/>
                <a:gd name="connsiteX2428" fmla="*/ 2885175 w 3862373"/>
                <a:gd name="connsiteY2428" fmla="*/ 1073013 h 3682908"/>
                <a:gd name="connsiteX2429" fmla="*/ 2924263 w 3862373"/>
                <a:gd name="connsiteY2429" fmla="*/ 1033926 h 3682908"/>
                <a:gd name="connsiteX2430" fmla="*/ 2831987 w 3862373"/>
                <a:gd name="connsiteY2430" fmla="*/ 1033926 h 3682908"/>
                <a:gd name="connsiteX2431" fmla="*/ 2871074 w 3862373"/>
                <a:gd name="connsiteY2431" fmla="*/ 1073013 h 3682908"/>
                <a:gd name="connsiteX2432" fmla="*/ 2831987 w 3862373"/>
                <a:gd name="connsiteY2432" fmla="*/ 1112099 h 3682908"/>
                <a:gd name="connsiteX2433" fmla="*/ 2792900 w 3862373"/>
                <a:gd name="connsiteY2433" fmla="*/ 1073013 h 3682908"/>
                <a:gd name="connsiteX2434" fmla="*/ 2831987 w 3862373"/>
                <a:gd name="connsiteY2434" fmla="*/ 1033926 h 3682908"/>
                <a:gd name="connsiteX2435" fmla="*/ 2737368 w 3862373"/>
                <a:gd name="connsiteY2435" fmla="*/ 1033926 h 3682908"/>
                <a:gd name="connsiteX2436" fmla="*/ 2776434 w 3862373"/>
                <a:gd name="connsiteY2436" fmla="*/ 1073013 h 3682908"/>
                <a:gd name="connsiteX2437" fmla="*/ 2737368 w 3862373"/>
                <a:gd name="connsiteY2437" fmla="*/ 1112099 h 3682908"/>
                <a:gd name="connsiteX2438" fmla="*/ 2698271 w 3862373"/>
                <a:gd name="connsiteY2438" fmla="*/ 1073013 h 3682908"/>
                <a:gd name="connsiteX2439" fmla="*/ 2737368 w 3862373"/>
                <a:gd name="connsiteY2439" fmla="*/ 1033926 h 3682908"/>
                <a:gd name="connsiteX2440" fmla="*/ 2645074 w 3862373"/>
                <a:gd name="connsiteY2440" fmla="*/ 1033926 h 3682908"/>
                <a:gd name="connsiteX2441" fmla="*/ 2684167 w 3862373"/>
                <a:gd name="connsiteY2441" fmla="*/ 1073013 h 3682908"/>
                <a:gd name="connsiteX2442" fmla="*/ 2645074 w 3862373"/>
                <a:gd name="connsiteY2442" fmla="*/ 1112099 h 3682908"/>
                <a:gd name="connsiteX2443" fmla="*/ 2605987 w 3862373"/>
                <a:gd name="connsiteY2443" fmla="*/ 1073013 h 3682908"/>
                <a:gd name="connsiteX2444" fmla="*/ 2645074 w 3862373"/>
                <a:gd name="connsiteY2444" fmla="*/ 1033926 h 3682908"/>
                <a:gd name="connsiteX2445" fmla="*/ 2550439 w 3862373"/>
                <a:gd name="connsiteY2445" fmla="*/ 1033926 h 3682908"/>
                <a:gd name="connsiteX2446" fmla="*/ 2589524 w 3862373"/>
                <a:gd name="connsiteY2446" fmla="*/ 1073013 h 3682908"/>
                <a:gd name="connsiteX2447" fmla="*/ 2550439 w 3862373"/>
                <a:gd name="connsiteY2447" fmla="*/ 1112099 h 3682908"/>
                <a:gd name="connsiteX2448" fmla="*/ 2511357 w 3862373"/>
                <a:gd name="connsiteY2448" fmla="*/ 1073013 h 3682908"/>
                <a:gd name="connsiteX2449" fmla="*/ 2550439 w 3862373"/>
                <a:gd name="connsiteY2449" fmla="*/ 1033926 h 3682908"/>
                <a:gd name="connsiteX2450" fmla="*/ 2458167 w 3862373"/>
                <a:gd name="connsiteY2450" fmla="*/ 1033926 h 3682908"/>
                <a:gd name="connsiteX2451" fmla="*/ 2497254 w 3862373"/>
                <a:gd name="connsiteY2451" fmla="*/ 1073013 h 3682908"/>
                <a:gd name="connsiteX2452" fmla="*/ 2458167 w 3862373"/>
                <a:gd name="connsiteY2452" fmla="*/ 1112099 h 3682908"/>
                <a:gd name="connsiteX2453" fmla="*/ 2419085 w 3862373"/>
                <a:gd name="connsiteY2453" fmla="*/ 1073013 h 3682908"/>
                <a:gd name="connsiteX2454" fmla="*/ 2458167 w 3862373"/>
                <a:gd name="connsiteY2454" fmla="*/ 1033926 h 3682908"/>
                <a:gd name="connsiteX2455" fmla="*/ 2363531 w 3862373"/>
                <a:gd name="connsiteY2455" fmla="*/ 1033926 h 3682908"/>
                <a:gd name="connsiteX2456" fmla="*/ 2402615 w 3862373"/>
                <a:gd name="connsiteY2456" fmla="*/ 1073013 h 3682908"/>
                <a:gd name="connsiteX2457" fmla="*/ 2363531 w 3862373"/>
                <a:gd name="connsiteY2457" fmla="*/ 1112099 h 3682908"/>
                <a:gd name="connsiteX2458" fmla="*/ 2324444 w 3862373"/>
                <a:gd name="connsiteY2458" fmla="*/ 1073013 h 3682908"/>
                <a:gd name="connsiteX2459" fmla="*/ 2363531 w 3862373"/>
                <a:gd name="connsiteY2459" fmla="*/ 1033926 h 3682908"/>
                <a:gd name="connsiteX2460" fmla="*/ 1419556 w 3862373"/>
                <a:gd name="connsiteY2460" fmla="*/ 1033926 h 3682908"/>
                <a:gd name="connsiteX2461" fmla="*/ 1458643 w 3862373"/>
                <a:gd name="connsiteY2461" fmla="*/ 1073013 h 3682908"/>
                <a:gd name="connsiteX2462" fmla="*/ 1419556 w 3862373"/>
                <a:gd name="connsiteY2462" fmla="*/ 1112099 h 3682908"/>
                <a:gd name="connsiteX2463" fmla="*/ 1380461 w 3862373"/>
                <a:gd name="connsiteY2463" fmla="*/ 1073013 h 3682908"/>
                <a:gd name="connsiteX2464" fmla="*/ 1419556 w 3862373"/>
                <a:gd name="connsiteY2464" fmla="*/ 1033926 h 3682908"/>
                <a:gd name="connsiteX2465" fmla="*/ 1329642 w 3862373"/>
                <a:gd name="connsiteY2465" fmla="*/ 1033926 h 3682908"/>
                <a:gd name="connsiteX2466" fmla="*/ 1368731 w 3862373"/>
                <a:gd name="connsiteY2466" fmla="*/ 1073013 h 3682908"/>
                <a:gd name="connsiteX2467" fmla="*/ 1329642 w 3862373"/>
                <a:gd name="connsiteY2467" fmla="*/ 1112099 h 3682908"/>
                <a:gd name="connsiteX2468" fmla="*/ 1290561 w 3862373"/>
                <a:gd name="connsiteY2468" fmla="*/ 1073013 h 3682908"/>
                <a:gd name="connsiteX2469" fmla="*/ 1329642 w 3862373"/>
                <a:gd name="connsiteY2469" fmla="*/ 1033926 h 3682908"/>
                <a:gd name="connsiteX2470" fmla="*/ 1232649 w 3862373"/>
                <a:gd name="connsiteY2470" fmla="*/ 1033926 h 3682908"/>
                <a:gd name="connsiteX2471" fmla="*/ 1271722 w 3862373"/>
                <a:gd name="connsiteY2471" fmla="*/ 1073013 h 3682908"/>
                <a:gd name="connsiteX2472" fmla="*/ 1232649 w 3862373"/>
                <a:gd name="connsiteY2472" fmla="*/ 1112099 h 3682908"/>
                <a:gd name="connsiteX2473" fmla="*/ 1193565 w 3862373"/>
                <a:gd name="connsiteY2473" fmla="*/ 1073013 h 3682908"/>
                <a:gd name="connsiteX2474" fmla="*/ 1232649 w 3862373"/>
                <a:gd name="connsiteY2474" fmla="*/ 1033926 h 3682908"/>
                <a:gd name="connsiteX2475" fmla="*/ 1142736 w 3862373"/>
                <a:gd name="connsiteY2475" fmla="*/ 1033926 h 3682908"/>
                <a:gd name="connsiteX2476" fmla="*/ 1181828 w 3862373"/>
                <a:gd name="connsiteY2476" fmla="*/ 1073013 h 3682908"/>
                <a:gd name="connsiteX2477" fmla="*/ 1142736 w 3862373"/>
                <a:gd name="connsiteY2477" fmla="*/ 1112099 h 3682908"/>
                <a:gd name="connsiteX2478" fmla="*/ 1103639 w 3862373"/>
                <a:gd name="connsiteY2478" fmla="*/ 1073013 h 3682908"/>
                <a:gd name="connsiteX2479" fmla="*/ 1142736 w 3862373"/>
                <a:gd name="connsiteY2479" fmla="*/ 1033926 h 3682908"/>
                <a:gd name="connsiteX2480" fmla="*/ 1045712 w 3862373"/>
                <a:gd name="connsiteY2480" fmla="*/ 1033926 h 3682908"/>
                <a:gd name="connsiteX2481" fmla="*/ 1084802 w 3862373"/>
                <a:gd name="connsiteY2481" fmla="*/ 1073013 h 3682908"/>
                <a:gd name="connsiteX2482" fmla="*/ 1045712 w 3862373"/>
                <a:gd name="connsiteY2482" fmla="*/ 1112099 h 3682908"/>
                <a:gd name="connsiteX2483" fmla="*/ 1006631 w 3862373"/>
                <a:gd name="connsiteY2483" fmla="*/ 1073013 h 3682908"/>
                <a:gd name="connsiteX2484" fmla="*/ 1045712 w 3862373"/>
                <a:gd name="connsiteY2484" fmla="*/ 1033926 h 3682908"/>
                <a:gd name="connsiteX2485" fmla="*/ 951085 w 3862373"/>
                <a:gd name="connsiteY2485" fmla="*/ 1033926 h 3682908"/>
                <a:gd name="connsiteX2486" fmla="*/ 990166 w 3862373"/>
                <a:gd name="connsiteY2486" fmla="*/ 1073013 h 3682908"/>
                <a:gd name="connsiteX2487" fmla="*/ 951085 w 3862373"/>
                <a:gd name="connsiteY2487" fmla="*/ 1112099 h 3682908"/>
                <a:gd name="connsiteX2488" fmla="*/ 912003 w 3862373"/>
                <a:gd name="connsiteY2488" fmla="*/ 1073013 h 3682908"/>
                <a:gd name="connsiteX2489" fmla="*/ 951085 w 3862373"/>
                <a:gd name="connsiteY2489" fmla="*/ 1033926 h 3682908"/>
                <a:gd name="connsiteX2490" fmla="*/ 856458 w 3862373"/>
                <a:gd name="connsiteY2490" fmla="*/ 1033926 h 3682908"/>
                <a:gd name="connsiteX2491" fmla="*/ 895540 w 3862373"/>
                <a:gd name="connsiteY2491" fmla="*/ 1073013 h 3682908"/>
                <a:gd name="connsiteX2492" fmla="*/ 856458 w 3862373"/>
                <a:gd name="connsiteY2492" fmla="*/ 1112099 h 3682908"/>
                <a:gd name="connsiteX2493" fmla="*/ 817376 w 3862373"/>
                <a:gd name="connsiteY2493" fmla="*/ 1073013 h 3682908"/>
                <a:gd name="connsiteX2494" fmla="*/ 856458 w 3862373"/>
                <a:gd name="connsiteY2494" fmla="*/ 1033926 h 3682908"/>
                <a:gd name="connsiteX2495" fmla="*/ 764197 w 3862373"/>
                <a:gd name="connsiteY2495" fmla="*/ 1033926 h 3682908"/>
                <a:gd name="connsiteX2496" fmla="*/ 803279 w 3862373"/>
                <a:gd name="connsiteY2496" fmla="*/ 1073013 h 3682908"/>
                <a:gd name="connsiteX2497" fmla="*/ 764197 w 3862373"/>
                <a:gd name="connsiteY2497" fmla="*/ 1112099 h 3682908"/>
                <a:gd name="connsiteX2498" fmla="*/ 725113 w 3862373"/>
                <a:gd name="connsiteY2498" fmla="*/ 1073013 h 3682908"/>
                <a:gd name="connsiteX2499" fmla="*/ 764197 w 3862373"/>
                <a:gd name="connsiteY2499" fmla="*/ 1033926 h 3682908"/>
                <a:gd name="connsiteX2500" fmla="*/ 669546 w 3862373"/>
                <a:gd name="connsiteY2500" fmla="*/ 1033926 h 3682908"/>
                <a:gd name="connsiteX2501" fmla="*/ 708650 w 3862373"/>
                <a:gd name="connsiteY2501" fmla="*/ 1073013 h 3682908"/>
                <a:gd name="connsiteX2502" fmla="*/ 669546 w 3862373"/>
                <a:gd name="connsiteY2502" fmla="*/ 1112099 h 3682908"/>
                <a:gd name="connsiteX2503" fmla="*/ 630473 w 3862373"/>
                <a:gd name="connsiteY2503" fmla="*/ 1073013 h 3682908"/>
                <a:gd name="connsiteX2504" fmla="*/ 669546 w 3862373"/>
                <a:gd name="connsiteY2504" fmla="*/ 1033926 h 3682908"/>
                <a:gd name="connsiteX2505" fmla="*/ 577271 w 3862373"/>
                <a:gd name="connsiteY2505" fmla="*/ 1033926 h 3682908"/>
                <a:gd name="connsiteX2506" fmla="*/ 616368 w 3862373"/>
                <a:gd name="connsiteY2506" fmla="*/ 1073013 h 3682908"/>
                <a:gd name="connsiteX2507" fmla="*/ 577271 w 3862373"/>
                <a:gd name="connsiteY2507" fmla="*/ 1112099 h 3682908"/>
                <a:gd name="connsiteX2508" fmla="*/ 538174 w 3862373"/>
                <a:gd name="connsiteY2508" fmla="*/ 1073013 h 3682908"/>
                <a:gd name="connsiteX2509" fmla="*/ 577271 w 3862373"/>
                <a:gd name="connsiteY2509" fmla="*/ 1033926 h 3682908"/>
                <a:gd name="connsiteX2510" fmla="*/ 484984 w 3862373"/>
                <a:gd name="connsiteY2510" fmla="*/ 1033926 h 3682908"/>
                <a:gd name="connsiteX2511" fmla="*/ 524069 w 3862373"/>
                <a:gd name="connsiteY2511" fmla="*/ 1073013 h 3682908"/>
                <a:gd name="connsiteX2512" fmla="*/ 484984 w 3862373"/>
                <a:gd name="connsiteY2512" fmla="*/ 1112099 h 3682908"/>
                <a:gd name="connsiteX2513" fmla="*/ 445908 w 3862373"/>
                <a:gd name="connsiteY2513" fmla="*/ 1073013 h 3682908"/>
                <a:gd name="connsiteX2514" fmla="*/ 484984 w 3862373"/>
                <a:gd name="connsiteY2514" fmla="*/ 1033926 h 3682908"/>
                <a:gd name="connsiteX2515" fmla="*/ 390337 w 3862373"/>
                <a:gd name="connsiteY2515" fmla="*/ 1033926 h 3682908"/>
                <a:gd name="connsiteX2516" fmla="*/ 429437 w 3862373"/>
                <a:gd name="connsiteY2516" fmla="*/ 1073013 h 3682908"/>
                <a:gd name="connsiteX2517" fmla="*/ 390337 w 3862373"/>
                <a:gd name="connsiteY2517" fmla="*/ 1112099 h 3682908"/>
                <a:gd name="connsiteX2518" fmla="*/ 351267 w 3862373"/>
                <a:gd name="connsiteY2518" fmla="*/ 1073013 h 3682908"/>
                <a:gd name="connsiteX2519" fmla="*/ 390337 w 3862373"/>
                <a:gd name="connsiteY2519" fmla="*/ 1033926 h 3682908"/>
                <a:gd name="connsiteX2520" fmla="*/ 298068 w 3862373"/>
                <a:gd name="connsiteY2520" fmla="*/ 1033926 h 3682908"/>
                <a:gd name="connsiteX2521" fmla="*/ 337166 w 3862373"/>
                <a:gd name="connsiteY2521" fmla="*/ 1073013 h 3682908"/>
                <a:gd name="connsiteX2522" fmla="*/ 298068 w 3862373"/>
                <a:gd name="connsiteY2522" fmla="*/ 1112099 h 3682908"/>
                <a:gd name="connsiteX2523" fmla="*/ 258978 w 3862373"/>
                <a:gd name="connsiteY2523" fmla="*/ 1073013 h 3682908"/>
                <a:gd name="connsiteX2524" fmla="*/ 298068 w 3862373"/>
                <a:gd name="connsiteY2524" fmla="*/ 1033926 h 3682908"/>
                <a:gd name="connsiteX2525" fmla="*/ 203423 w 3862373"/>
                <a:gd name="connsiteY2525" fmla="*/ 1033926 h 3682908"/>
                <a:gd name="connsiteX2526" fmla="*/ 242512 w 3862373"/>
                <a:gd name="connsiteY2526" fmla="*/ 1073013 h 3682908"/>
                <a:gd name="connsiteX2527" fmla="*/ 203423 w 3862373"/>
                <a:gd name="connsiteY2527" fmla="*/ 1112099 h 3682908"/>
                <a:gd name="connsiteX2528" fmla="*/ 164337 w 3862373"/>
                <a:gd name="connsiteY2528" fmla="*/ 1073013 h 3682908"/>
                <a:gd name="connsiteX2529" fmla="*/ 203423 w 3862373"/>
                <a:gd name="connsiteY2529" fmla="*/ 1033926 h 3682908"/>
                <a:gd name="connsiteX2530" fmla="*/ 111150 w 3862373"/>
                <a:gd name="connsiteY2530" fmla="*/ 1033926 h 3682908"/>
                <a:gd name="connsiteX2531" fmla="*/ 150237 w 3862373"/>
                <a:gd name="connsiteY2531" fmla="*/ 1073013 h 3682908"/>
                <a:gd name="connsiteX2532" fmla="*/ 111150 w 3862373"/>
                <a:gd name="connsiteY2532" fmla="*/ 1112099 h 3682908"/>
                <a:gd name="connsiteX2533" fmla="*/ 72064 w 3862373"/>
                <a:gd name="connsiteY2533" fmla="*/ 1073013 h 3682908"/>
                <a:gd name="connsiteX2534" fmla="*/ 111150 w 3862373"/>
                <a:gd name="connsiteY2534" fmla="*/ 1033926 h 3682908"/>
                <a:gd name="connsiteX2535" fmla="*/ 51905 w 3862373"/>
                <a:gd name="connsiteY2535" fmla="*/ 976551 h 3682908"/>
                <a:gd name="connsiteX2536" fmla="*/ 55600 w 3862373"/>
                <a:gd name="connsiteY2536" fmla="*/ 985473 h 3682908"/>
                <a:gd name="connsiteX2537" fmla="*/ 44152 w 3862373"/>
                <a:gd name="connsiteY2537" fmla="*/ 1013112 h 3682908"/>
                <a:gd name="connsiteX2538" fmla="*/ 31864 w 3862373"/>
                <a:gd name="connsiteY2538" fmla="*/ 1018202 h 3682908"/>
                <a:gd name="connsiteX2539" fmla="*/ 31938 w 3862373"/>
                <a:gd name="connsiteY2539" fmla="*/ 1017999 h 3682908"/>
                <a:gd name="connsiteX2540" fmla="*/ 3672511 w 3862373"/>
                <a:gd name="connsiteY2540" fmla="*/ 949081 h 3682908"/>
                <a:gd name="connsiteX2541" fmla="*/ 3703905 w 3862373"/>
                <a:gd name="connsiteY2541" fmla="*/ 1014251 h 3682908"/>
                <a:gd name="connsiteX2542" fmla="*/ 3679017 w 3862373"/>
                <a:gd name="connsiteY2542" fmla="*/ 1024560 h 3682908"/>
                <a:gd name="connsiteX2543" fmla="*/ 3639929 w 3862373"/>
                <a:gd name="connsiteY2543" fmla="*/ 985473 h 3682908"/>
                <a:gd name="connsiteX2544" fmla="*/ 3651378 w 3862373"/>
                <a:gd name="connsiteY2544" fmla="*/ 957835 h 3682908"/>
                <a:gd name="connsiteX2545" fmla="*/ 3584377 w 3862373"/>
                <a:gd name="connsiteY2545" fmla="*/ 946387 h 3682908"/>
                <a:gd name="connsiteX2546" fmla="*/ 3623463 w 3862373"/>
                <a:gd name="connsiteY2546" fmla="*/ 985473 h 3682908"/>
                <a:gd name="connsiteX2547" fmla="*/ 3584377 w 3862373"/>
                <a:gd name="connsiteY2547" fmla="*/ 1024560 h 3682908"/>
                <a:gd name="connsiteX2548" fmla="*/ 3545289 w 3862373"/>
                <a:gd name="connsiteY2548" fmla="*/ 985473 h 3682908"/>
                <a:gd name="connsiteX2549" fmla="*/ 3584377 w 3862373"/>
                <a:gd name="connsiteY2549" fmla="*/ 946387 h 3682908"/>
                <a:gd name="connsiteX2550" fmla="*/ 3489737 w 3862373"/>
                <a:gd name="connsiteY2550" fmla="*/ 946387 h 3682908"/>
                <a:gd name="connsiteX2551" fmla="*/ 3528823 w 3862373"/>
                <a:gd name="connsiteY2551" fmla="*/ 985473 h 3682908"/>
                <a:gd name="connsiteX2552" fmla="*/ 3489737 w 3862373"/>
                <a:gd name="connsiteY2552" fmla="*/ 1024560 h 3682908"/>
                <a:gd name="connsiteX2553" fmla="*/ 3450649 w 3862373"/>
                <a:gd name="connsiteY2553" fmla="*/ 985473 h 3682908"/>
                <a:gd name="connsiteX2554" fmla="*/ 3489737 w 3862373"/>
                <a:gd name="connsiteY2554" fmla="*/ 946387 h 3682908"/>
                <a:gd name="connsiteX2555" fmla="*/ 3392731 w 3862373"/>
                <a:gd name="connsiteY2555" fmla="*/ 946387 h 3682908"/>
                <a:gd name="connsiteX2556" fmla="*/ 3431819 w 3862373"/>
                <a:gd name="connsiteY2556" fmla="*/ 985473 h 3682908"/>
                <a:gd name="connsiteX2557" fmla="*/ 3392731 w 3862373"/>
                <a:gd name="connsiteY2557" fmla="*/ 1024560 h 3682908"/>
                <a:gd name="connsiteX2558" fmla="*/ 3353644 w 3862373"/>
                <a:gd name="connsiteY2558" fmla="*/ 985473 h 3682908"/>
                <a:gd name="connsiteX2559" fmla="*/ 3392731 w 3862373"/>
                <a:gd name="connsiteY2559" fmla="*/ 946387 h 3682908"/>
                <a:gd name="connsiteX2560" fmla="*/ 3300455 w 3862373"/>
                <a:gd name="connsiteY2560" fmla="*/ 946387 h 3682908"/>
                <a:gd name="connsiteX2561" fmla="*/ 3339543 w 3862373"/>
                <a:gd name="connsiteY2561" fmla="*/ 985473 h 3682908"/>
                <a:gd name="connsiteX2562" fmla="*/ 3300455 w 3862373"/>
                <a:gd name="connsiteY2562" fmla="*/ 1024560 h 3682908"/>
                <a:gd name="connsiteX2563" fmla="*/ 3261368 w 3862373"/>
                <a:gd name="connsiteY2563" fmla="*/ 985473 h 3682908"/>
                <a:gd name="connsiteX2564" fmla="*/ 3300455 w 3862373"/>
                <a:gd name="connsiteY2564" fmla="*/ 946387 h 3682908"/>
                <a:gd name="connsiteX2565" fmla="*/ 3205815 w 3862373"/>
                <a:gd name="connsiteY2565" fmla="*/ 946387 h 3682908"/>
                <a:gd name="connsiteX2566" fmla="*/ 3244903 w 3862373"/>
                <a:gd name="connsiteY2566" fmla="*/ 985473 h 3682908"/>
                <a:gd name="connsiteX2567" fmla="*/ 3205815 w 3862373"/>
                <a:gd name="connsiteY2567" fmla="*/ 1024560 h 3682908"/>
                <a:gd name="connsiteX2568" fmla="*/ 3166728 w 3862373"/>
                <a:gd name="connsiteY2568" fmla="*/ 985473 h 3682908"/>
                <a:gd name="connsiteX2569" fmla="*/ 3205815 w 3862373"/>
                <a:gd name="connsiteY2569" fmla="*/ 946387 h 3682908"/>
                <a:gd name="connsiteX2570" fmla="*/ 3111175 w 3862373"/>
                <a:gd name="connsiteY2570" fmla="*/ 946387 h 3682908"/>
                <a:gd name="connsiteX2571" fmla="*/ 3150263 w 3862373"/>
                <a:gd name="connsiteY2571" fmla="*/ 985473 h 3682908"/>
                <a:gd name="connsiteX2572" fmla="*/ 3111175 w 3862373"/>
                <a:gd name="connsiteY2572" fmla="*/ 1024560 h 3682908"/>
                <a:gd name="connsiteX2573" fmla="*/ 3072088 w 3862373"/>
                <a:gd name="connsiteY2573" fmla="*/ 985473 h 3682908"/>
                <a:gd name="connsiteX2574" fmla="*/ 3111175 w 3862373"/>
                <a:gd name="connsiteY2574" fmla="*/ 946387 h 3682908"/>
                <a:gd name="connsiteX2575" fmla="*/ 3018902 w 3862373"/>
                <a:gd name="connsiteY2575" fmla="*/ 946387 h 3682908"/>
                <a:gd name="connsiteX2576" fmla="*/ 3057989 w 3862373"/>
                <a:gd name="connsiteY2576" fmla="*/ 985473 h 3682908"/>
                <a:gd name="connsiteX2577" fmla="*/ 3018902 w 3862373"/>
                <a:gd name="connsiteY2577" fmla="*/ 1024560 h 3682908"/>
                <a:gd name="connsiteX2578" fmla="*/ 2979815 w 3862373"/>
                <a:gd name="connsiteY2578" fmla="*/ 985473 h 3682908"/>
                <a:gd name="connsiteX2579" fmla="*/ 3018902 w 3862373"/>
                <a:gd name="connsiteY2579" fmla="*/ 946387 h 3682908"/>
                <a:gd name="connsiteX2580" fmla="*/ 2737369 w 3862373"/>
                <a:gd name="connsiteY2580" fmla="*/ 946387 h 3682908"/>
                <a:gd name="connsiteX2581" fmla="*/ 2776434 w 3862373"/>
                <a:gd name="connsiteY2581" fmla="*/ 985473 h 3682908"/>
                <a:gd name="connsiteX2582" fmla="*/ 2737369 w 3862373"/>
                <a:gd name="connsiteY2582" fmla="*/ 1024560 h 3682908"/>
                <a:gd name="connsiteX2583" fmla="*/ 2698271 w 3862373"/>
                <a:gd name="connsiteY2583" fmla="*/ 985473 h 3682908"/>
                <a:gd name="connsiteX2584" fmla="*/ 2737369 w 3862373"/>
                <a:gd name="connsiteY2584" fmla="*/ 946387 h 3682908"/>
                <a:gd name="connsiteX2585" fmla="*/ 2458167 w 3862373"/>
                <a:gd name="connsiteY2585" fmla="*/ 946387 h 3682908"/>
                <a:gd name="connsiteX2586" fmla="*/ 2497255 w 3862373"/>
                <a:gd name="connsiteY2586" fmla="*/ 985473 h 3682908"/>
                <a:gd name="connsiteX2587" fmla="*/ 2458167 w 3862373"/>
                <a:gd name="connsiteY2587" fmla="*/ 1024560 h 3682908"/>
                <a:gd name="connsiteX2588" fmla="*/ 2419086 w 3862373"/>
                <a:gd name="connsiteY2588" fmla="*/ 985473 h 3682908"/>
                <a:gd name="connsiteX2589" fmla="*/ 2458167 w 3862373"/>
                <a:gd name="connsiteY2589" fmla="*/ 946387 h 3682908"/>
                <a:gd name="connsiteX2590" fmla="*/ 1329646 w 3862373"/>
                <a:gd name="connsiteY2590" fmla="*/ 946387 h 3682908"/>
                <a:gd name="connsiteX2591" fmla="*/ 1368735 w 3862373"/>
                <a:gd name="connsiteY2591" fmla="*/ 985473 h 3682908"/>
                <a:gd name="connsiteX2592" fmla="*/ 1329646 w 3862373"/>
                <a:gd name="connsiteY2592" fmla="*/ 1024560 h 3682908"/>
                <a:gd name="connsiteX2593" fmla="*/ 1290566 w 3862373"/>
                <a:gd name="connsiteY2593" fmla="*/ 985473 h 3682908"/>
                <a:gd name="connsiteX2594" fmla="*/ 1329646 w 3862373"/>
                <a:gd name="connsiteY2594" fmla="*/ 946387 h 3682908"/>
                <a:gd name="connsiteX2595" fmla="*/ 1232653 w 3862373"/>
                <a:gd name="connsiteY2595" fmla="*/ 946387 h 3682908"/>
                <a:gd name="connsiteX2596" fmla="*/ 1271726 w 3862373"/>
                <a:gd name="connsiteY2596" fmla="*/ 985473 h 3682908"/>
                <a:gd name="connsiteX2597" fmla="*/ 1232653 w 3862373"/>
                <a:gd name="connsiteY2597" fmla="*/ 1024560 h 3682908"/>
                <a:gd name="connsiteX2598" fmla="*/ 1193568 w 3862373"/>
                <a:gd name="connsiteY2598" fmla="*/ 985473 h 3682908"/>
                <a:gd name="connsiteX2599" fmla="*/ 1232653 w 3862373"/>
                <a:gd name="connsiteY2599" fmla="*/ 946387 h 3682908"/>
                <a:gd name="connsiteX2600" fmla="*/ 1142740 w 3862373"/>
                <a:gd name="connsiteY2600" fmla="*/ 946387 h 3682908"/>
                <a:gd name="connsiteX2601" fmla="*/ 1181832 w 3862373"/>
                <a:gd name="connsiteY2601" fmla="*/ 985473 h 3682908"/>
                <a:gd name="connsiteX2602" fmla="*/ 1142740 w 3862373"/>
                <a:gd name="connsiteY2602" fmla="*/ 1024560 h 3682908"/>
                <a:gd name="connsiteX2603" fmla="*/ 1103643 w 3862373"/>
                <a:gd name="connsiteY2603" fmla="*/ 985473 h 3682908"/>
                <a:gd name="connsiteX2604" fmla="*/ 1142740 w 3862373"/>
                <a:gd name="connsiteY2604" fmla="*/ 946387 h 3682908"/>
                <a:gd name="connsiteX2605" fmla="*/ 1045716 w 3862373"/>
                <a:gd name="connsiteY2605" fmla="*/ 946387 h 3682908"/>
                <a:gd name="connsiteX2606" fmla="*/ 1084805 w 3862373"/>
                <a:gd name="connsiteY2606" fmla="*/ 985473 h 3682908"/>
                <a:gd name="connsiteX2607" fmla="*/ 1045716 w 3862373"/>
                <a:gd name="connsiteY2607" fmla="*/ 1024560 h 3682908"/>
                <a:gd name="connsiteX2608" fmla="*/ 1006635 w 3862373"/>
                <a:gd name="connsiteY2608" fmla="*/ 985473 h 3682908"/>
                <a:gd name="connsiteX2609" fmla="*/ 1045716 w 3862373"/>
                <a:gd name="connsiteY2609" fmla="*/ 946387 h 3682908"/>
                <a:gd name="connsiteX2610" fmla="*/ 764201 w 3862373"/>
                <a:gd name="connsiteY2610" fmla="*/ 946387 h 3682908"/>
                <a:gd name="connsiteX2611" fmla="*/ 803284 w 3862373"/>
                <a:gd name="connsiteY2611" fmla="*/ 985473 h 3682908"/>
                <a:gd name="connsiteX2612" fmla="*/ 764201 w 3862373"/>
                <a:gd name="connsiteY2612" fmla="*/ 1024560 h 3682908"/>
                <a:gd name="connsiteX2613" fmla="*/ 725120 w 3862373"/>
                <a:gd name="connsiteY2613" fmla="*/ 985473 h 3682908"/>
                <a:gd name="connsiteX2614" fmla="*/ 764201 w 3862373"/>
                <a:gd name="connsiteY2614" fmla="*/ 946387 h 3682908"/>
                <a:gd name="connsiteX2615" fmla="*/ 669559 w 3862373"/>
                <a:gd name="connsiteY2615" fmla="*/ 946387 h 3682908"/>
                <a:gd name="connsiteX2616" fmla="*/ 708656 w 3862373"/>
                <a:gd name="connsiteY2616" fmla="*/ 985473 h 3682908"/>
                <a:gd name="connsiteX2617" fmla="*/ 669559 w 3862373"/>
                <a:gd name="connsiteY2617" fmla="*/ 1024560 h 3682908"/>
                <a:gd name="connsiteX2618" fmla="*/ 630479 w 3862373"/>
                <a:gd name="connsiteY2618" fmla="*/ 985473 h 3682908"/>
                <a:gd name="connsiteX2619" fmla="*/ 669559 w 3862373"/>
                <a:gd name="connsiteY2619" fmla="*/ 946387 h 3682908"/>
                <a:gd name="connsiteX2620" fmla="*/ 577276 w 3862373"/>
                <a:gd name="connsiteY2620" fmla="*/ 946387 h 3682908"/>
                <a:gd name="connsiteX2621" fmla="*/ 616374 w 3862373"/>
                <a:gd name="connsiteY2621" fmla="*/ 985473 h 3682908"/>
                <a:gd name="connsiteX2622" fmla="*/ 577276 w 3862373"/>
                <a:gd name="connsiteY2622" fmla="*/ 1024560 h 3682908"/>
                <a:gd name="connsiteX2623" fmla="*/ 538178 w 3862373"/>
                <a:gd name="connsiteY2623" fmla="*/ 985473 h 3682908"/>
                <a:gd name="connsiteX2624" fmla="*/ 577276 w 3862373"/>
                <a:gd name="connsiteY2624" fmla="*/ 946387 h 3682908"/>
                <a:gd name="connsiteX2625" fmla="*/ 484989 w 3862373"/>
                <a:gd name="connsiteY2625" fmla="*/ 946387 h 3682908"/>
                <a:gd name="connsiteX2626" fmla="*/ 524074 w 3862373"/>
                <a:gd name="connsiteY2626" fmla="*/ 985473 h 3682908"/>
                <a:gd name="connsiteX2627" fmla="*/ 484989 w 3862373"/>
                <a:gd name="connsiteY2627" fmla="*/ 1024560 h 3682908"/>
                <a:gd name="connsiteX2628" fmla="*/ 445913 w 3862373"/>
                <a:gd name="connsiteY2628" fmla="*/ 985473 h 3682908"/>
                <a:gd name="connsiteX2629" fmla="*/ 484989 w 3862373"/>
                <a:gd name="connsiteY2629" fmla="*/ 946387 h 3682908"/>
                <a:gd name="connsiteX2630" fmla="*/ 390337 w 3862373"/>
                <a:gd name="connsiteY2630" fmla="*/ 946387 h 3682908"/>
                <a:gd name="connsiteX2631" fmla="*/ 429441 w 3862373"/>
                <a:gd name="connsiteY2631" fmla="*/ 985473 h 3682908"/>
                <a:gd name="connsiteX2632" fmla="*/ 390337 w 3862373"/>
                <a:gd name="connsiteY2632" fmla="*/ 1024560 h 3682908"/>
                <a:gd name="connsiteX2633" fmla="*/ 351272 w 3862373"/>
                <a:gd name="connsiteY2633" fmla="*/ 985473 h 3682908"/>
                <a:gd name="connsiteX2634" fmla="*/ 390337 w 3862373"/>
                <a:gd name="connsiteY2634" fmla="*/ 946387 h 3682908"/>
                <a:gd name="connsiteX2635" fmla="*/ 298073 w 3862373"/>
                <a:gd name="connsiteY2635" fmla="*/ 946387 h 3682908"/>
                <a:gd name="connsiteX2636" fmla="*/ 337170 w 3862373"/>
                <a:gd name="connsiteY2636" fmla="*/ 985473 h 3682908"/>
                <a:gd name="connsiteX2637" fmla="*/ 298073 w 3862373"/>
                <a:gd name="connsiteY2637" fmla="*/ 1024560 h 3682908"/>
                <a:gd name="connsiteX2638" fmla="*/ 258982 w 3862373"/>
                <a:gd name="connsiteY2638" fmla="*/ 985473 h 3682908"/>
                <a:gd name="connsiteX2639" fmla="*/ 298073 w 3862373"/>
                <a:gd name="connsiteY2639" fmla="*/ 946387 h 3682908"/>
                <a:gd name="connsiteX2640" fmla="*/ 203426 w 3862373"/>
                <a:gd name="connsiteY2640" fmla="*/ 946387 h 3682908"/>
                <a:gd name="connsiteX2641" fmla="*/ 242516 w 3862373"/>
                <a:gd name="connsiteY2641" fmla="*/ 985473 h 3682908"/>
                <a:gd name="connsiteX2642" fmla="*/ 203426 w 3862373"/>
                <a:gd name="connsiteY2642" fmla="*/ 1024560 h 3682908"/>
                <a:gd name="connsiteX2643" fmla="*/ 164342 w 3862373"/>
                <a:gd name="connsiteY2643" fmla="*/ 985473 h 3682908"/>
                <a:gd name="connsiteX2644" fmla="*/ 203426 w 3862373"/>
                <a:gd name="connsiteY2644" fmla="*/ 946387 h 3682908"/>
                <a:gd name="connsiteX2645" fmla="*/ 111154 w 3862373"/>
                <a:gd name="connsiteY2645" fmla="*/ 946387 h 3682908"/>
                <a:gd name="connsiteX2646" fmla="*/ 150240 w 3862373"/>
                <a:gd name="connsiteY2646" fmla="*/ 985473 h 3682908"/>
                <a:gd name="connsiteX2647" fmla="*/ 111154 w 3862373"/>
                <a:gd name="connsiteY2647" fmla="*/ 1024560 h 3682908"/>
                <a:gd name="connsiteX2648" fmla="*/ 72068 w 3862373"/>
                <a:gd name="connsiteY2648" fmla="*/ 985473 h 3682908"/>
                <a:gd name="connsiteX2649" fmla="*/ 111154 w 3862373"/>
                <a:gd name="connsiteY2649" fmla="*/ 946387 h 3682908"/>
                <a:gd name="connsiteX2650" fmla="*/ 3644655 w 3862373"/>
                <a:gd name="connsiteY2650" fmla="*/ 891256 h 3682908"/>
                <a:gd name="connsiteX2651" fmla="*/ 3666478 w 3862373"/>
                <a:gd name="connsiteY2651" fmla="*/ 936557 h 3682908"/>
                <a:gd name="connsiteX2652" fmla="*/ 3651378 w 3862373"/>
                <a:gd name="connsiteY2652" fmla="*/ 930303 h 3682908"/>
                <a:gd name="connsiteX2653" fmla="*/ 3639929 w 3862373"/>
                <a:gd name="connsiteY2653" fmla="*/ 902664 h 3682908"/>
                <a:gd name="connsiteX2654" fmla="*/ 3584377 w 3862373"/>
                <a:gd name="connsiteY2654" fmla="*/ 863578 h 3682908"/>
                <a:gd name="connsiteX2655" fmla="*/ 3623463 w 3862373"/>
                <a:gd name="connsiteY2655" fmla="*/ 902664 h 3682908"/>
                <a:gd name="connsiteX2656" fmla="*/ 3584377 w 3862373"/>
                <a:gd name="connsiteY2656" fmla="*/ 941751 h 3682908"/>
                <a:gd name="connsiteX2657" fmla="*/ 3545289 w 3862373"/>
                <a:gd name="connsiteY2657" fmla="*/ 902664 h 3682908"/>
                <a:gd name="connsiteX2658" fmla="*/ 3584377 w 3862373"/>
                <a:gd name="connsiteY2658" fmla="*/ 863578 h 3682908"/>
                <a:gd name="connsiteX2659" fmla="*/ 3489737 w 3862373"/>
                <a:gd name="connsiteY2659" fmla="*/ 863578 h 3682908"/>
                <a:gd name="connsiteX2660" fmla="*/ 3528823 w 3862373"/>
                <a:gd name="connsiteY2660" fmla="*/ 902664 h 3682908"/>
                <a:gd name="connsiteX2661" fmla="*/ 3489737 w 3862373"/>
                <a:gd name="connsiteY2661" fmla="*/ 941751 h 3682908"/>
                <a:gd name="connsiteX2662" fmla="*/ 3450649 w 3862373"/>
                <a:gd name="connsiteY2662" fmla="*/ 902664 h 3682908"/>
                <a:gd name="connsiteX2663" fmla="*/ 3489737 w 3862373"/>
                <a:gd name="connsiteY2663" fmla="*/ 863578 h 3682908"/>
                <a:gd name="connsiteX2664" fmla="*/ 3392731 w 3862373"/>
                <a:gd name="connsiteY2664" fmla="*/ 863578 h 3682908"/>
                <a:gd name="connsiteX2665" fmla="*/ 3431819 w 3862373"/>
                <a:gd name="connsiteY2665" fmla="*/ 902664 h 3682908"/>
                <a:gd name="connsiteX2666" fmla="*/ 3392731 w 3862373"/>
                <a:gd name="connsiteY2666" fmla="*/ 941751 h 3682908"/>
                <a:gd name="connsiteX2667" fmla="*/ 3353644 w 3862373"/>
                <a:gd name="connsiteY2667" fmla="*/ 902664 h 3682908"/>
                <a:gd name="connsiteX2668" fmla="*/ 3392731 w 3862373"/>
                <a:gd name="connsiteY2668" fmla="*/ 863578 h 3682908"/>
                <a:gd name="connsiteX2669" fmla="*/ 3300455 w 3862373"/>
                <a:gd name="connsiteY2669" fmla="*/ 863578 h 3682908"/>
                <a:gd name="connsiteX2670" fmla="*/ 3339543 w 3862373"/>
                <a:gd name="connsiteY2670" fmla="*/ 902664 h 3682908"/>
                <a:gd name="connsiteX2671" fmla="*/ 3300455 w 3862373"/>
                <a:gd name="connsiteY2671" fmla="*/ 941751 h 3682908"/>
                <a:gd name="connsiteX2672" fmla="*/ 3261368 w 3862373"/>
                <a:gd name="connsiteY2672" fmla="*/ 902664 h 3682908"/>
                <a:gd name="connsiteX2673" fmla="*/ 3300455 w 3862373"/>
                <a:gd name="connsiteY2673" fmla="*/ 863578 h 3682908"/>
                <a:gd name="connsiteX2674" fmla="*/ 3205815 w 3862373"/>
                <a:gd name="connsiteY2674" fmla="*/ 863578 h 3682908"/>
                <a:gd name="connsiteX2675" fmla="*/ 3244903 w 3862373"/>
                <a:gd name="connsiteY2675" fmla="*/ 902664 h 3682908"/>
                <a:gd name="connsiteX2676" fmla="*/ 3205815 w 3862373"/>
                <a:gd name="connsiteY2676" fmla="*/ 941751 h 3682908"/>
                <a:gd name="connsiteX2677" fmla="*/ 3166728 w 3862373"/>
                <a:gd name="connsiteY2677" fmla="*/ 902664 h 3682908"/>
                <a:gd name="connsiteX2678" fmla="*/ 3205815 w 3862373"/>
                <a:gd name="connsiteY2678" fmla="*/ 863578 h 3682908"/>
                <a:gd name="connsiteX2679" fmla="*/ 3111175 w 3862373"/>
                <a:gd name="connsiteY2679" fmla="*/ 863578 h 3682908"/>
                <a:gd name="connsiteX2680" fmla="*/ 3150263 w 3862373"/>
                <a:gd name="connsiteY2680" fmla="*/ 902664 h 3682908"/>
                <a:gd name="connsiteX2681" fmla="*/ 3111175 w 3862373"/>
                <a:gd name="connsiteY2681" fmla="*/ 941751 h 3682908"/>
                <a:gd name="connsiteX2682" fmla="*/ 3072088 w 3862373"/>
                <a:gd name="connsiteY2682" fmla="*/ 902664 h 3682908"/>
                <a:gd name="connsiteX2683" fmla="*/ 3111175 w 3862373"/>
                <a:gd name="connsiteY2683" fmla="*/ 863578 h 3682908"/>
                <a:gd name="connsiteX2684" fmla="*/ 3018902 w 3862373"/>
                <a:gd name="connsiteY2684" fmla="*/ 863578 h 3682908"/>
                <a:gd name="connsiteX2685" fmla="*/ 3057989 w 3862373"/>
                <a:gd name="connsiteY2685" fmla="*/ 902664 h 3682908"/>
                <a:gd name="connsiteX2686" fmla="*/ 3018902 w 3862373"/>
                <a:gd name="connsiteY2686" fmla="*/ 941751 h 3682908"/>
                <a:gd name="connsiteX2687" fmla="*/ 2979815 w 3862373"/>
                <a:gd name="connsiteY2687" fmla="*/ 902664 h 3682908"/>
                <a:gd name="connsiteX2688" fmla="*/ 3018902 w 3862373"/>
                <a:gd name="connsiteY2688" fmla="*/ 863578 h 3682908"/>
                <a:gd name="connsiteX2689" fmla="*/ 2831987 w 3862373"/>
                <a:gd name="connsiteY2689" fmla="*/ 863578 h 3682908"/>
                <a:gd name="connsiteX2690" fmla="*/ 2871074 w 3862373"/>
                <a:gd name="connsiteY2690" fmla="*/ 902664 h 3682908"/>
                <a:gd name="connsiteX2691" fmla="*/ 2831987 w 3862373"/>
                <a:gd name="connsiteY2691" fmla="*/ 941751 h 3682908"/>
                <a:gd name="connsiteX2692" fmla="*/ 2792900 w 3862373"/>
                <a:gd name="connsiteY2692" fmla="*/ 902664 h 3682908"/>
                <a:gd name="connsiteX2693" fmla="*/ 2831987 w 3862373"/>
                <a:gd name="connsiteY2693" fmla="*/ 863578 h 3682908"/>
                <a:gd name="connsiteX2694" fmla="*/ 2737371 w 3862373"/>
                <a:gd name="connsiteY2694" fmla="*/ 863578 h 3682908"/>
                <a:gd name="connsiteX2695" fmla="*/ 2776434 w 3862373"/>
                <a:gd name="connsiteY2695" fmla="*/ 902664 h 3682908"/>
                <a:gd name="connsiteX2696" fmla="*/ 2737371 w 3862373"/>
                <a:gd name="connsiteY2696" fmla="*/ 941751 h 3682908"/>
                <a:gd name="connsiteX2697" fmla="*/ 2698272 w 3862373"/>
                <a:gd name="connsiteY2697" fmla="*/ 902664 h 3682908"/>
                <a:gd name="connsiteX2698" fmla="*/ 2737371 w 3862373"/>
                <a:gd name="connsiteY2698" fmla="*/ 863578 h 3682908"/>
                <a:gd name="connsiteX2699" fmla="*/ 2645074 w 3862373"/>
                <a:gd name="connsiteY2699" fmla="*/ 863578 h 3682908"/>
                <a:gd name="connsiteX2700" fmla="*/ 2684168 w 3862373"/>
                <a:gd name="connsiteY2700" fmla="*/ 902664 h 3682908"/>
                <a:gd name="connsiteX2701" fmla="*/ 2645074 w 3862373"/>
                <a:gd name="connsiteY2701" fmla="*/ 941751 h 3682908"/>
                <a:gd name="connsiteX2702" fmla="*/ 2605987 w 3862373"/>
                <a:gd name="connsiteY2702" fmla="*/ 902664 h 3682908"/>
                <a:gd name="connsiteX2703" fmla="*/ 2645074 w 3862373"/>
                <a:gd name="connsiteY2703" fmla="*/ 863578 h 3682908"/>
                <a:gd name="connsiteX2704" fmla="*/ 2458167 w 3862373"/>
                <a:gd name="connsiteY2704" fmla="*/ 863577 h 3682908"/>
                <a:gd name="connsiteX2705" fmla="*/ 2497256 w 3862373"/>
                <a:gd name="connsiteY2705" fmla="*/ 902664 h 3682908"/>
                <a:gd name="connsiteX2706" fmla="*/ 2458167 w 3862373"/>
                <a:gd name="connsiteY2706" fmla="*/ 941750 h 3682908"/>
                <a:gd name="connsiteX2707" fmla="*/ 2419089 w 3862373"/>
                <a:gd name="connsiteY2707" fmla="*/ 902664 h 3682908"/>
                <a:gd name="connsiteX2708" fmla="*/ 2458167 w 3862373"/>
                <a:gd name="connsiteY2708" fmla="*/ 863577 h 3682908"/>
                <a:gd name="connsiteX2709" fmla="*/ 1232658 w 3862373"/>
                <a:gd name="connsiteY2709" fmla="*/ 863577 h 3682908"/>
                <a:gd name="connsiteX2710" fmla="*/ 1271731 w 3862373"/>
                <a:gd name="connsiteY2710" fmla="*/ 902664 h 3682908"/>
                <a:gd name="connsiteX2711" fmla="*/ 1232658 w 3862373"/>
                <a:gd name="connsiteY2711" fmla="*/ 941750 h 3682908"/>
                <a:gd name="connsiteX2712" fmla="*/ 1193572 w 3862373"/>
                <a:gd name="connsiteY2712" fmla="*/ 902664 h 3682908"/>
                <a:gd name="connsiteX2713" fmla="*/ 1232658 w 3862373"/>
                <a:gd name="connsiteY2713" fmla="*/ 863577 h 3682908"/>
                <a:gd name="connsiteX2714" fmla="*/ 1142744 w 3862373"/>
                <a:gd name="connsiteY2714" fmla="*/ 863577 h 3682908"/>
                <a:gd name="connsiteX2715" fmla="*/ 1181836 w 3862373"/>
                <a:gd name="connsiteY2715" fmla="*/ 902664 h 3682908"/>
                <a:gd name="connsiteX2716" fmla="*/ 1142744 w 3862373"/>
                <a:gd name="connsiteY2716" fmla="*/ 941750 h 3682908"/>
                <a:gd name="connsiteX2717" fmla="*/ 1103646 w 3862373"/>
                <a:gd name="connsiteY2717" fmla="*/ 902664 h 3682908"/>
                <a:gd name="connsiteX2718" fmla="*/ 1142744 w 3862373"/>
                <a:gd name="connsiteY2718" fmla="*/ 863577 h 3682908"/>
                <a:gd name="connsiteX2719" fmla="*/ 1045719 w 3862373"/>
                <a:gd name="connsiteY2719" fmla="*/ 863577 h 3682908"/>
                <a:gd name="connsiteX2720" fmla="*/ 1084808 w 3862373"/>
                <a:gd name="connsiteY2720" fmla="*/ 902664 h 3682908"/>
                <a:gd name="connsiteX2721" fmla="*/ 1045719 w 3862373"/>
                <a:gd name="connsiteY2721" fmla="*/ 941750 h 3682908"/>
                <a:gd name="connsiteX2722" fmla="*/ 1006638 w 3862373"/>
                <a:gd name="connsiteY2722" fmla="*/ 902664 h 3682908"/>
                <a:gd name="connsiteX2723" fmla="*/ 1045719 w 3862373"/>
                <a:gd name="connsiteY2723" fmla="*/ 863577 h 3682908"/>
                <a:gd name="connsiteX2724" fmla="*/ 669559 w 3862373"/>
                <a:gd name="connsiteY2724" fmla="*/ 863577 h 3682908"/>
                <a:gd name="connsiteX2725" fmla="*/ 708661 w 3862373"/>
                <a:gd name="connsiteY2725" fmla="*/ 902664 h 3682908"/>
                <a:gd name="connsiteX2726" fmla="*/ 669559 w 3862373"/>
                <a:gd name="connsiteY2726" fmla="*/ 941750 h 3682908"/>
                <a:gd name="connsiteX2727" fmla="*/ 630484 w 3862373"/>
                <a:gd name="connsiteY2727" fmla="*/ 902664 h 3682908"/>
                <a:gd name="connsiteX2728" fmla="*/ 669559 w 3862373"/>
                <a:gd name="connsiteY2728" fmla="*/ 863577 h 3682908"/>
                <a:gd name="connsiteX2729" fmla="*/ 577280 w 3862373"/>
                <a:gd name="connsiteY2729" fmla="*/ 863577 h 3682908"/>
                <a:gd name="connsiteX2730" fmla="*/ 616379 w 3862373"/>
                <a:gd name="connsiteY2730" fmla="*/ 902664 h 3682908"/>
                <a:gd name="connsiteX2731" fmla="*/ 577280 w 3862373"/>
                <a:gd name="connsiteY2731" fmla="*/ 941750 h 3682908"/>
                <a:gd name="connsiteX2732" fmla="*/ 538181 w 3862373"/>
                <a:gd name="connsiteY2732" fmla="*/ 902664 h 3682908"/>
                <a:gd name="connsiteX2733" fmla="*/ 577280 w 3862373"/>
                <a:gd name="connsiteY2733" fmla="*/ 863577 h 3682908"/>
                <a:gd name="connsiteX2734" fmla="*/ 484994 w 3862373"/>
                <a:gd name="connsiteY2734" fmla="*/ 863577 h 3682908"/>
                <a:gd name="connsiteX2735" fmla="*/ 524078 w 3862373"/>
                <a:gd name="connsiteY2735" fmla="*/ 902664 h 3682908"/>
                <a:gd name="connsiteX2736" fmla="*/ 484994 w 3862373"/>
                <a:gd name="connsiteY2736" fmla="*/ 941750 h 3682908"/>
                <a:gd name="connsiteX2737" fmla="*/ 445922 w 3862373"/>
                <a:gd name="connsiteY2737" fmla="*/ 902664 h 3682908"/>
                <a:gd name="connsiteX2738" fmla="*/ 484994 w 3862373"/>
                <a:gd name="connsiteY2738" fmla="*/ 863577 h 3682908"/>
                <a:gd name="connsiteX2739" fmla="*/ 390347 w 3862373"/>
                <a:gd name="connsiteY2739" fmla="*/ 863577 h 3682908"/>
                <a:gd name="connsiteX2740" fmla="*/ 429445 w 3862373"/>
                <a:gd name="connsiteY2740" fmla="*/ 902664 h 3682908"/>
                <a:gd name="connsiteX2741" fmla="*/ 390347 w 3862373"/>
                <a:gd name="connsiteY2741" fmla="*/ 941750 h 3682908"/>
                <a:gd name="connsiteX2742" fmla="*/ 351276 w 3862373"/>
                <a:gd name="connsiteY2742" fmla="*/ 902664 h 3682908"/>
                <a:gd name="connsiteX2743" fmla="*/ 390347 w 3862373"/>
                <a:gd name="connsiteY2743" fmla="*/ 863577 h 3682908"/>
                <a:gd name="connsiteX2744" fmla="*/ 298076 w 3862373"/>
                <a:gd name="connsiteY2744" fmla="*/ 863577 h 3682908"/>
                <a:gd name="connsiteX2745" fmla="*/ 337175 w 3862373"/>
                <a:gd name="connsiteY2745" fmla="*/ 902664 h 3682908"/>
                <a:gd name="connsiteX2746" fmla="*/ 298076 w 3862373"/>
                <a:gd name="connsiteY2746" fmla="*/ 941750 h 3682908"/>
                <a:gd name="connsiteX2747" fmla="*/ 258986 w 3862373"/>
                <a:gd name="connsiteY2747" fmla="*/ 902664 h 3682908"/>
                <a:gd name="connsiteX2748" fmla="*/ 298076 w 3862373"/>
                <a:gd name="connsiteY2748" fmla="*/ 863577 h 3682908"/>
                <a:gd name="connsiteX2749" fmla="*/ 203430 w 3862373"/>
                <a:gd name="connsiteY2749" fmla="*/ 863577 h 3682908"/>
                <a:gd name="connsiteX2750" fmla="*/ 242520 w 3862373"/>
                <a:gd name="connsiteY2750" fmla="*/ 902664 h 3682908"/>
                <a:gd name="connsiteX2751" fmla="*/ 203430 w 3862373"/>
                <a:gd name="connsiteY2751" fmla="*/ 941750 h 3682908"/>
                <a:gd name="connsiteX2752" fmla="*/ 164345 w 3862373"/>
                <a:gd name="connsiteY2752" fmla="*/ 902664 h 3682908"/>
                <a:gd name="connsiteX2753" fmla="*/ 203430 w 3862373"/>
                <a:gd name="connsiteY2753" fmla="*/ 863577 h 3682908"/>
                <a:gd name="connsiteX2754" fmla="*/ 111158 w 3862373"/>
                <a:gd name="connsiteY2754" fmla="*/ 863577 h 3682908"/>
                <a:gd name="connsiteX2755" fmla="*/ 150245 w 3862373"/>
                <a:gd name="connsiteY2755" fmla="*/ 902664 h 3682908"/>
                <a:gd name="connsiteX2756" fmla="*/ 111158 w 3862373"/>
                <a:gd name="connsiteY2756" fmla="*/ 941750 h 3682908"/>
                <a:gd name="connsiteX2757" fmla="*/ 83520 w 3862373"/>
                <a:gd name="connsiteY2757" fmla="*/ 930302 h 3682908"/>
                <a:gd name="connsiteX2758" fmla="*/ 79204 w 3862373"/>
                <a:gd name="connsiteY2758" fmla="*/ 919881 h 3682908"/>
                <a:gd name="connsiteX2759" fmla="*/ 105123 w 3862373"/>
                <a:gd name="connsiteY2759" fmla="*/ 866077 h 3682908"/>
                <a:gd name="connsiteX2760" fmla="*/ 142783 w 3862373"/>
                <a:gd name="connsiteY2760" fmla="*/ 799461 h 3682908"/>
                <a:gd name="connsiteX2761" fmla="*/ 150250 w 3862373"/>
                <a:gd name="connsiteY2761" fmla="*/ 817487 h 3682908"/>
                <a:gd name="connsiteX2762" fmla="*/ 111162 w 3862373"/>
                <a:gd name="connsiteY2762" fmla="*/ 856575 h 3682908"/>
                <a:gd name="connsiteX2763" fmla="*/ 109944 w 3862373"/>
                <a:gd name="connsiteY2763" fmla="*/ 856070 h 3682908"/>
                <a:gd name="connsiteX2764" fmla="*/ 115886 w 3862373"/>
                <a:gd name="connsiteY2764" fmla="*/ 843734 h 3682908"/>
                <a:gd name="connsiteX2765" fmla="*/ 3582534 w 3862373"/>
                <a:gd name="connsiteY2765" fmla="*/ 779163 h 3682908"/>
                <a:gd name="connsiteX2766" fmla="*/ 3616309 w 3862373"/>
                <a:gd name="connsiteY2766" fmla="*/ 834758 h 3682908"/>
                <a:gd name="connsiteX2767" fmla="*/ 3612015 w 3862373"/>
                <a:gd name="connsiteY2767" fmla="*/ 845126 h 3682908"/>
                <a:gd name="connsiteX2768" fmla="*/ 3584375 w 3862373"/>
                <a:gd name="connsiteY2768" fmla="*/ 856575 h 3682908"/>
                <a:gd name="connsiteX2769" fmla="*/ 3545289 w 3862373"/>
                <a:gd name="connsiteY2769" fmla="*/ 817487 h 3682908"/>
                <a:gd name="connsiteX2770" fmla="*/ 3556737 w 3862373"/>
                <a:gd name="connsiteY2770" fmla="*/ 789849 h 3682908"/>
                <a:gd name="connsiteX2771" fmla="*/ 3489735 w 3862373"/>
                <a:gd name="connsiteY2771" fmla="*/ 778400 h 3682908"/>
                <a:gd name="connsiteX2772" fmla="*/ 3528823 w 3862373"/>
                <a:gd name="connsiteY2772" fmla="*/ 817487 h 3682908"/>
                <a:gd name="connsiteX2773" fmla="*/ 3489735 w 3862373"/>
                <a:gd name="connsiteY2773" fmla="*/ 856575 h 3682908"/>
                <a:gd name="connsiteX2774" fmla="*/ 3450649 w 3862373"/>
                <a:gd name="connsiteY2774" fmla="*/ 817487 h 3682908"/>
                <a:gd name="connsiteX2775" fmla="*/ 3489735 w 3862373"/>
                <a:gd name="connsiteY2775" fmla="*/ 778400 h 3682908"/>
                <a:gd name="connsiteX2776" fmla="*/ 3392730 w 3862373"/>
                <a:gd name="connsiteY2776" fmla="*/ 778400 h 3682908"/>
                <a:gd name="connsiteX2777" fmla="*/ 3431817 w 3862373"/>
                <a:gd name="connsiteY2777" fmla="*/ 817487 h 3682908"/>
                <a:gd name="connsiteX2778" fmla="*/ 3392730 w 3862373"/>
                <a:gd name="connsiteY2778" fmla="*/ 856575 h 3682908"/>
                <a:gd name="connsiteX2779" fmla="*/ 3353643 w 3862373"/>
                <a:gd name="connsiteY2779" fmla="*/ 817487 h 3682908"/>
                <a:gd name="connsiteX2780" fmla="*/ 3392730 w 3862373"/>
                <a:gd name="connsiteY2780" fmla="*/ 778400 h 3682908"/>
                <a:gd name="connsiteX2781" fmla="*/ 3300455 w 3862373"/>
                <a:gd name="connsiteY2781" fmla="*/ 778400 h 3682908"/>
                <a:gd name="connsiteX2782" fmla="*/ 3339543 w 3862373"/>
                <a:gd name="connsiteY2782" fmla="*/ 817487 h 3682908"/>
                <a:gd name="connsiteX2783" fmla="*/ 3300455 w 3862373"/>
                <a:gd name="connsiteY2783" fmla="*/ 856575 h 3682908"/>
                <a:gd name="connsiteX2784" fmla="*/ 3261368 w 3862373"/>
                <a:gd name="connsiteY2784" fmla="*/ 817487 h 3682908"/>
                <a:gd name="connsiteX2785" fmla="*/ 3300455 w 3862373"/>
                <a:gd name="connsiteY2785" fmla="*/ 778400 h 3682908"/>
                <a:gd name="connsiteX2786" fmla="*/ 3205815 w 3862373"/>
                <a:gd name="connsiteY2786" fmla="*/ 778400 h 3682908"/>
                <a:gd name="connsiteX2787" fmla="*/ 3244902 w 3862373"/>
                <a:gd name="connsiteY2787" fmla="*/ 817487 h 3682908"/>
                <a:gd name="connsiteX2788" fmla="*/ 3205815 w 3862373"/>
                <a:gd name="connsiteY2788" fmla="*/ 856575 h 3682908"/>
                <a:gd name="connsiteX2789" fmla="*/ 3166728 w 3862373"/>
                <a:gd name="connsiteY2789" fmla="*/ 817487 h 3682908"/>
                <a:gd name="connsiteX2790" fmla="*/ 3205815 w 3862373"/>
                <a:gd name="connsiteY2790" fmla="*/ 778400 h 3682908"/>
                <a:gd name="connsiteX2791" fmla="*/ 3111175 w 3862373"/>
                <a:gd name="connsiteY2791" fmla="*/ 778400 h 3682908"/>
                <a:gd name="connsiteX2792" fmla="*/ 3150262 w 3862373"/>
                <a:gd name="connsiteY2792" fmla="*/ 817487 h 3682908"/>
                <a:gd name="connsiteX2793" fmla="*/ 3111175 w 3862373"/>
                <a:gd name="connsiteY2793" fmla="*/ 856575 h 3682908"/>
                <a:gd name="connsiteX2794" fmla="*/ 3072088 w 3862373"/>
                <a:gd name="connsiteY2794" fmla="*/ 817487 h 3682908"/>
                <a:gd name="connsiteX2795" fmla="*/ 3111175 w 3862373"/>
                <a:gd name="connsiteY2795" fmla="*/ 778400 h 3682908"/>
                <a:gd name="connsiteX2796" fmla="*/ 3018901 w 3862373"/>
                <a:gd name="connsiteY2796" fmla="*/ 778400 h 3682908"/>
                <a:gd name="connsiteX2797" fmla="*/ 3057988 w 3862373"/>
                <a:gd name="connsiteY2797" fmla="*/ 817487 h 3682908"/>
                <a:gd name="connsiteX2798" fmla="*/ 3018901 w 3862373"/>
                <a:gd name="connsiteY2798" fmla="*/ 856575 h 3682908"/>
                <a:gd name="connsiteX2799" fmla="*/ 2979813 w 3862373"/>
                <a:gd name="connsiteY2799" fmla="*/ 817487 h 3682908"/>
                <a:gd name="connsiteX2800" fmla="*/ 3018901 w 3862373"/>
                <a:gd name="connsiteY2800" fmla="*/ 778400 h 3682908"/>
                <a:gd name="connsiteX2801" fmla="*/ 2831986 w 3862373"/>
                <a:gd name="connsiteY2801" fmla="*/ 778400 h 3682908"/>
                <a:gd name="connsiteX2802" fmla="*/ 2871073 w 3862373"/>
                <a:gd name="connsiteY2802" fmla="*/ 817487 h 3682908"/>
                <a:gd name="connsiteX2803" fmla="*/ 2831986 w 3862373"/>
                <a:gd name="connsiteY2803" fmla="*/ 856575 h 3682908"/>
                <a:gd name="connsiteX2804" fmla="*/ 2792899 w 3862373"/>
                <a:gd name="connsiteY2804" fmla="*/ 817487 h 3682908"/>
                <a:gd name="connsiteX2805" fmla="*/ 2831986 w 3862373"/>
                <a:gd name="connsiteY2805" fmla="*/ 778400 h 3682908"/>
                <a:gd name="connsiteX2806" fmla="*/ 2737371 w 3862373"/>
                <a:gd name="connsiteY2806" fmla="*/ 778400 h 3682908"/>
                <a:gd name="connsiteX2807" fmla="*/ 2776433 w 3862373"/>
                <a:gd name="connsiteY2807" fmla="*/ 817487 h 3682908"/>
                <a:gd name="connsiteX2808" fmla="*/ 2737371 w 3862373"/>
                <a:gd name="connsiteY2808" fmla="*/ 856575 h 3682908"/>
                <a:gd name="connsiteX2809" fmla="*/ 2698271 w 3862373"/>
                <a:gd name="connsiteY2809" fmla="*/ 817487 h 3682908"/>
                <a:gd name="connsiteX2810" fmla="*/ 2737371 w 3862373"/>
                <a:gd name="connsiteY2810" fmla="*/ 778400 h 3682908"/>
                <a:gd name="connsiteX2811" fmla="*/ 2645073 w 3862373"/>
                <a:gd name="connsiteY2811" fmla="*/ 778400 h 3682908"/>
                <a:gd name="connsiteX2812" fmla="*/ 2684167 w 3862373"/>
                <a:gd name="connsiteY2812" fmla="*/ 817487 h 3682908"/>
                <a:gd name="connsiteX2813" fmla="*/ 2645073 w 3862373"/>
                <a:gd name="connsiteY2813" fmla="*/ 856575 h 3682908"/>
                <a:gd name="connsiteX2814" fmla="*/ 2605987 w 3862373"/>
                <a:gd name="connsiteY2814" fmla="*/ 817487 h 3682908"/>
                <a:gd name="connsiteX2815" fmla="*/ 2645073 w 3862373"/>
                <a:gd name="connsiteY2815" fmla="*/ 778400 h 3682908"/>
                <a:gd name="connsiteX2816" fmla="*/ 1703431 w 3862373"/>
                <a:gd name="connsiteY2816" fmla="*/ 778400 h 3682908"/>
                <a:gd name="connsiteX2817" fmla="*/ 1742522 w 3862373"/>
                <a:gd name="connsiteY2817" fmla="*/ 817487 h 3682908"/>
                <a:gd name="connsiteX2818" fmla="*/ 1703431 w 3862373"/>
                <a:gd name="connsiteY2818" fmla="*/ 856575 h 3682908"/>
                <a:gd name="connsiteX2819" fmla="*/ 1664349 w 3862373"/>
                <a:gd name="connsiteY2819" fmla="*/ 817487 h 3682908"/>
                <a:gd name="connsiteX2820" fmla="*/ 1703431 w 3862373"/>
                <a:gd name="connsiteY2820" fmla="*/ 778400 h 3682908"/>
                <a:gd name="connsiteX2821" fmla="*/ 1045724 w 3862373"/>
                <a:gd name="connsiteY2821" fmla="*/ 778400 h 3682908"/>
                <a:gd name="connsiteX2822" fmla="*/ 1084813 w 3862373"/>
                <a:gd name="connsiteY2822" fmla="*/ 817487 h 3682908"/>
                <a:gd name="connsiteX2823" fmla="*/ 1045724 w 3862373"/>
                <a:gd name="connsiteY2823" fmla="*/ 856575 h 3682908"/>
                <a:gd name="connsiteX2824" fmla="*/ 1006642 w 3862373"/>
                <a:gd name="connsiteY2824" fmla="*/ 817487 h 3682908"/>
                <a:gd name="connsiteX2825" fmla="*/ 1045724 w 3862373"/>
                <a:gd name="connsiteY2825" fmla="*/ 778400 h 3682908"/>
                <a:gd name="connsiteX2826" fmla="*/ 669571 w 3862373"/>
                <a:gd name="connsiteY2826" fmla="*/ 778400 h 3682908"/>
                <a:gd name="connsiteX2827" fmla="*/ 708668 w 3862373"/>
                <a:gd name="connsiteY2827" fmla="*/ 817487 h 3682908"/>
                <a:gd name="connsiteX2828" fmla="*/ 669571 w 3862373"/>
                <a:gd name="connsiteY2828" fmla="*/ 856575 h 3682908"/>
                <a:gd name="connsiteX2829" fmla="*/ 630491 w 3862373"/>
                <a:gd name="connsiteY2829" fmla="*/ 817487 h 3682908"/>
                <a:gd name="connsiteX2830" fmla="*/ 669571 w 3862373"/>
                <a:gd name="connsiteY2830" fmla="*/ 778400 h 3682908"/>
                <a:gd name="connsiteX2831" fmla="*/ 577286 w 3862373"/>
                <a:gd name="connsiteY2831" fmla="*/ 778400 h 3682908"/>
                <a:gd name="connsiteX2832" fmla="*/ 616386 w 3862373"/>
                <a:gd name="connsiteY2832" fmla="*/ 817487 h 3682908"/>
                <a:gd name="connsiteX2833" fmla="*/ 577286 w 3862373"/>
                <a:gd name="connsiteY2833" fmla="*/ 856575 h 3682908"/>
                <a:gd name="connsiteX2834" fmla="*/ 538187 w 3862373"/>
                <a:gd name="connsiteY2834" fmla="*/ 817487 h 3682908"/>
                <a:gd name="connsiteX2835" fmla="*/ 577286 w 3862373"/>
                <a:gd name="connsiteY2835" fmla="*/ 778400 h 3682908"/>
                <a:gd name="connsiteX2836" fmla="*/ 484999 w 3862373"/>
                <a:gd name="connsiteY2836" fmla="*/ 778400 h 3682908"/>
                <a:gd name="connsiteX2837" fmla="*/ 524083 w 3862373"/>
                <a:gd name="connsiteY2837" fmla="*/ 817487 h 3682908"/>
                <a:gd name="connsiteX2838" fmla="*/ 484999 w 3862373"/>
                <a:gd name="connsiteY2838" fmla="*/ 856575 h 3682908"/>
                <a:gd name="connsiteX2839" fmla="*/ 445926 w 3862373"/>
                <a:gd name="connsiteY2839" fmla="*/ 817487 h 3682908"/>
                <a:gd name="connsiteX2840" fmla="*/ 484999 w 3862373"/>
                <a:gd name="connsiteY2840" fmla="*/ 778400 h 3682908"/>
                <a:gd name="connsiteX2841" fmla="*/ 390347 w 3862373"/>
                <a:gd name="connsiteY2841" fmla="*/ 778400 h 3682908"/>
                <a:gd name="connsiteX2842" fmla="*/ 429451 w 3862373"/>
                <a:gd name="connsiteY2842" fmla="*/ 817487 h 3682908"/>
                <a:gd name="connsiteX2843" fmla="*/ 390347 w 3862373"/>
                <a:gd name="connsiteY2843" fmla="*/ 856575 h 3682908"/>
                <a:gd name="connsiteX2844" fmla="*/ 351281 w 3862373"/>
                <a:gd name="connsiteY2844" fmla="*/ 817487 h 3682908"/>
                <a:gd name="connsiteX2845" fmla="*/ 390347 w 3862373"/>
                <a:gd name="connsiteY2845" fmla="*/ 778400 h 3682908"/>
                <a:gd name="connsiteX2846" fmla="*/ 298081 w 3862373"/>
                <a:gd name="connsiteY2846" fmla="*/ 778400 h 3682908"/>
                <a:gd name="connsiteX2847" fmla="*/ 337179 w 3862373"/>
                <a:gd name="connsiteY2847" fmla="*/ 817487 h 3682908"/>
                <a:gd name="connsiteX2848" fmla="*/ 298081 w 3862373"/>
                <a:gd name="connsiteY2848" fmla="*/ 856575 h 3682908"/>
                <a:gd name="connsiteX2849" fmla="*/ 258991 w 3862373"/>
                <a:gd name="connsiteY2849" fmla="*/ 817487 h 3682908"/>
                <a:gd name="connsiteX2850" fmla="*/ 298081 w 3862373"/>
                <a:gd name="connsiteY2850" fmla="*/ 778400 h 3682908"/>
                <a:gd name="connsiteX2851" fmla="*/ 203435 w 3862373"/>
                <a:gd name="connsiteY2851" fmla="*/ 778400 h 3682908"/>
                <a:gd name="connsiteX2852" fmla="*/ 242524 w 3862373"/>
                <a:gd name="connsiteY2852" fmla="*/ 817487 h 3682908"/>
                <a:gd name="connsiteX2853" fmla="*/ 203435 w 3862373"/>
                <a:gd name="connsiteY2853" fmla="*/ 856575 h 3682908"/>
                <a:gd name="connsiteX2854" fmla="*/ 164349 w 3862373"/>
                <a:gd name="connsiteY2854" fmla="*/ 817487 h 3682908"/>
                <a:gd name="connsiteX2855" fmla="*/ 203435 w 3862373"/>
                <a:gd name="connsiteY2855" fmla="*/ 778400 h 3682908"/>
                <a:gd name="connsiteX2856" fmla="*/ 3548266 w 3862373"/>
                <a:gd name="connsiteY2856" fmla="*/ 722756 h 3682908"/>
                <a:gd name="connsiteX2857" fmla="*/ 3573690 w 3862373"/>
                <a:gd name="connsiteY2857" fmla="*/ 764605 h 3682908"/>
                <a:gd name="connsiteX2858" fmla="*/ 3556737 w 3862373"/>
                <a:gd name="connsiteY2858" fmla="*/ 757582 h 3682908"/>
                <a:gd name="connsiteX2859" fmla="*/ 3545289 w 3862373"/>
                <a:gd name="connsiteY2859" fmla="*/ 729943 h 3682908"/>
                <a:gd name="connsiteX2860" fmla="*/ 207691 w 3862373"/>
                <a:gd name="connsiteY2860" fmla="*/ 692618 h 3682908"/>
                <a:gd name="connsiteX2861" fmla="*/ 231082 w 3862373"/>
                <a:gd name="connsiteY2861" fmla="*/ 702305 h 3682908"/>
                <a:gd name="connsiteX2862" fmla="*/ 242530 w 3862373"/>
                <a:gd name="connsiteY2862" fmla="*/ 729943 h 3682908"/>
                <a:gd name="connsiteX2863" fmla="*/ 203440 w 3862373"/>
                <a:gd name="connsiteY2863" fmla="*/ 769031 h 3682908"/>
                <a:gd name="connsiteX2864" fmla="*/ 175804 w 3862373"/>
                <a:gd name="connsiteY2864" fmla="*/ 757582 h 3682908"/>
                <a:gd name="connsiteX2865" fmla="*/ 172731 w 3862373"/>
                <a:gd name="connsiteY2865" fmla="*/ 750164 h 3682908"/>
                <a:gd name="connsiteX2866" fmla="*/ 3489735 w 3862373"/>
                <a:gd name="connsiteY2866" fmla="*/ 690857 h 3682908"/>
                <a:gd name="connsiteX2867" fmla="*/ 3528822 w 3862373"/>
                <a:gd name="connsiteY2867" fmla="*/ 729943 h 3682908"/>
                <a:gd name="connsiteX2868" fmla="*/ 3489735 w 3862373"/>
                <a:gd name="connsiteY2868" fmla="*/ 769031 h 3682908"/>
                <a:gd name="connsiteX2869" fmla="*/ 3450647 w 3862373"/>
                <a:gd name="connsiteY2869" fmla="*/ 729943 h 3682908"/>
                <a:gd name="connsiteX2870" fmla="*/ 3489735 w 3862373"/>
                <a:gd name="connsiteY2870" fmla="*/ 690857 h 3682908"/>
                <a:gd name="connsiteX2871" fmla="*/ 3392730 w 3862373"/>
                <a:gd name="connsiteY2871" fmla="*/ 690857 h 3682908"/>
                <a:gd name="connsiteX2872" fmla="*/ 3431817 w 3862373"/>
                <a:gd name="connsiteY2872" fmla="*/ 729943 h 3682908"/>
                <a:gd name="connsiteX2873" fmla="*/ 3392730 w 3862373"/>
                <a:gd name="connsiteY2873" fmla="*/ 769031 h 3682908"/>
                <a:gd name="connsiteX2874" fmla="*/ 3353643 w 3862373"/>
                <a:gd name="connsiteY2874" fmla="*/ 729943 h 3682908"/>
                <a:gd name="connsiteX2875" fmla="*/ 3392730 w 3862373"/>
                <a:gd name="connsiteY2875" fmla="*/ 690857 h 3682908"/>
                <a:gd name="connsiteX2876" fmla="*/ 3300455 w 3862373"/>
                <a:gd name="connsiteY2876" fmla="*/ 690857 h 3682908"/>
                <a:gd name="connsiteX2877" fmla="*/ 3339542 w 3862373"/>
                <a:gd name="connsiteY2877" fmla="*/ 729944 h 3682908"/>
                <a:gd name="connsiteX2878" fmla="*/ 3300455 w 3862373"/>
                <a:gd name="connsiteY2878" fmla="*/ 769031 h 3682908"/>
                <a:gd name="connsiteX2879" fmla="*/ 3261368 w 3862373"/>
                <a:gd name="connsiteY2879" fmla="*/ 729944 h 3682908"/>
                <a:gd name="connsiteX2880" fmla="*/ 3300455 w 3862373"/>
                <a:gd name="connsiteY2880" fmla="*/ 690857 h 3682908"/>
                <a:gd name="connsiteX2881" fmla="*/ 3205815 w 3862373"/>
                <a:gd name="connsiteY2881" fmla="*/ 690857 h 3682908"/>
                <a:gd name="connsiteX2882" fmla="*/ 3244902 w 3862373"/>
                <a:gd name="connsiteY2882" fmla="*/ 729943 h 3682908"/>
                <a:gd name="connsiteX2883" fmla="*/ 3205815 w 3862373"/>
                <a:gd name="connsiteY2883" fmla="*/ 769031 h 3682908"/>
                <a:gd name="connsiteX2884" fmla="*/ 3166728 w 3862373"/>
                <a:gd name="connsiteY2884" fmla="*/ 729943 h 3682908"/>
                <a:gd name="connsiteX2885" fmla="*/ 3205815 w 3862373"/>
                <a:gd name="connsiteY2885" fmla="*/ 690857 h 3682908"/>
                <a:gd name="connsiteX2886" fmla="*/ 3111175 w 3862373"/>
                <a:gd name="connsiteY2886" fmla="*/ 690857 h 3682908"/>
                <a:gd name="connsiteX2887" fmla="*/ 3150262 w 3862373"/>
                <a:gd name="connsiteY2887" fmla="*/ 729944 h 3682908"/>
                <a:gd name="connsiteX2888" fmla="*/ 3111175 w 3862373"/>
                <a:gd name="connsiteY2888" fmla="*/ 769031 h 3682908"/>
                <a:gd name="connsiteX2889" fmla="*/ 3072088 w 3862373"/>
                <a:gd name="connsiteY2889" fmla="*/ 729944 h 3682908"/>
                <a:gd name="connsiteX2890" fmla="*/ 3111175 w 3862373"/>
                <a:gd name="connsiteY2890" fmla="*/ 690857 h 3682908"/>
                <a:gd name="connsiteX2891" fmla="*/ 3018901 w 3862373"/>
                <a:gd name="connsiteY2891" fmla="*/ 690857 h 3682908"/>
                <a:gd name="connsiteX2892" fmla="*/ 3057988 w 3862373"/>
                <a:gd name="connsiteY2892" fmla="*/ 729944 h 3682908"/>
                <a:gd name="connsiteX2893" fmla="*/ 3018901 w 3862373"/>
                <a:gd name="connsiteY2893" fmla="*/ 769031 h 3682908"/>
                <a:gd name="connsiteX2894" fmla="*/ 2979813 w 3862373"/>
                <a:gd name="connsiteY2894" fmla="*/ 729944 h 3682908"/>
                <a:gd name="connsiteX2895" fmla="*/ 3018901 w 3862373"/>
                <a:gd name="connsiteY2895" fmla="*/ 690857 h 3682908"/>
                <a:gd name="connsiteX2896" fmla="*/ 2924262 w 3862373"/>
                <a:gd name="connsiteY2896" fmla="*/ 690857 h 3682908"/>
                <a:gd name="connsiteX2897" fmla="*/ 2963349 w 3862373"/>
                <a:gd name="connsiteY2897" fmla="*/ 729943 h 3682908"/>
                <a:gd name="connsiteX2898" fmla="*/ 2924262 w 3862373"/>
                <a:gd name="connsiteY2898" fmla="*/ 769031 h 3682908"/>
                <a:gd name="connsiteX2899" fmla="*/ 2885175 w 3862373"/>
                <a:gd name="connsiteY2899" fmla="*/ 729943 h 3682908"/>
                <a:gd name="connsiteX2900" fmla="*/ 2924262 w 3862373"/>
                <a:gd name="connsiteY2900" fmla="*/ 690857 h 3682908"/>
                <a:gd name="connsiteX2901" fmla="*/ 2831986 w 3862373"/>
                <a:gd name="connsiteY2901" fmla="*/ 690857 h 3682908"/>
                <a:gd name="connsiteX2902" fmla="*/ 2871073 w 3862373"/>
                <a:gd name="connsiteY2902" fmla="*/ 729944 h 3682908"/>
                <a:gd name="connsiteX2903" fmla="*/ 2831986 w 3862373"/>
                <a:gd name="connsiteY2903" fmla="*/ 769031 h 3682908"/>
                <a:gd name="connsiteX2904" fmla="*/ 2792899 w 3862373"/>
                <a:gd name="connsiteY2904" fmla="*/ 729944 h 3682908"/>
                <a:gd name="connsiteX2905" fmla="*/ 2831986 w 3862373"/>
                <a:gd name="connsiteY2905" fmla="*/ 690857 h 3682908"/>
                <a:gd name="connsiteX2906" fmla="*/ 2737373 w 3862373"/>
                <a:gd name="connsiteY2906" fmla="*/ 690857 h 3682908"/>
                <a:gd name="connsiteX2907" fmla="*/ 2776434 w 3862373"/>
                <a:gd name="connsiteY2907" fmla="*/ 729944 h 3682908"/>
                <a:gd name="connsiteX2908" fmla="*/ 2737373 w 3862373"/>
                <a:gd name="connsiteY2908" fmla="*/ 769031 h 3682908"/>
                <a:gd name="connsiteX2909" fmla="*/ 2698271 w 3862373"/>
                <a:gd name="connsiteY2909" fmla="*/ 729944 h 3682908"/>
                <a:gd name="connsiteX2910" fmla="*/ 2737373 w 3862373"/>
                <a:gd name="connsiteY2910" fmla="*/ 690857 h 3682908"/>
                <a:gd name="connsiteX2911" fmla="*/ 2266534 w 3862373"/>
                <a:gd name="connsiteY2911" fmla="*/ 690857 h 3682908"/>
                <a:gd name="connsiteX2912" fmla="*/ 2305617 w 3862373"/>
                <a:gd name="connsiteY2912" fmla="*/ 729943 h 3682908"/>
                <a:gd name="connsiteX2913" fmla="*/ 2266534 w 3862373"/>
                <a:gd name="connsiteY2913" fmla="*/ 769031 h 3682908"/>
                <a:gd name="connsiteX2914" fmla="*/ 2227440 w 3862373"/>
                <a:gd name="connsiteY2914" fmla="*/ 729943 h 3682908"/>
                <a:gd name="connsiteX2915" fmla="*/ 2266534 w 3862373"/>
                <a:gd name="connsiteY2915" fmla="*/ 690857 h 3682908"/>
                <a:gd name="connsiteX2916" fmla="*/ 2171886 w 3862373"/>
                <a:gd name="connsiteY2916" fmla="*/ 690857 h 3682908"/>
                <a:gd name="connsiteX2917" fmla="*/ 2210979 w 3862373"/>
                <a:gd name="connsiteY2917" fmla="*/ 729944 h 3682908"/>
                <a:gd name="connsiteX2918" fmla="*/ 2171886 w 3862373"/>
                <a:gd name="connsiteY2918" fmla="*/ 769031 h 3682908"/>
                <a:gd name="connsiteX2919" fmla="*/ 2132800 w 3862373"/>
                <a:gd name="connsiteY2919" fmla="*/ 729944 h 3682908"/>
                <a:gd name="connsiteX2920" fmla="*/ 2171886 w 3862373"/>
                <a:gd name="connsiteY2920" fmla="*/ 690857 h 3682908"/>
                <a:gd name="connsiteX2921" fmla="*/ 2079612 w 3862373"/>
                <a:gd name="connsiteY2921" fmla="*/ 690857 h 3682908"/>
                <a:gd name="connsiteX2922" fmla="*/ 2118698 w 3862373"/>
                <a:gd name="connsiteY2922" fmla="*/ 729944 h 3682908"/>
                <a:gd name="connsiteX2923" fmla="*/ 2079612 w 3862373"/>
                <a:gd name="connsiteY2923" fmla="*/ 769031 h 3682908"/>
                <a:gd name="connsiteX2924" fmla="*/ 2040529 w 3862373"/>
                <a:gd name="connsiteY2924" fmla="*/ 729944 h 3682908"/>
                <a:gd name="connsiteX2925" fmla="*/ 2079612 w 3862373"/>
                <a:gd name="connsiteY2925" fmla="*/ 690857 h 3682908"/>
                <a:gd name="connsiteX2926" fmla="*/ 1703432 w 3862373"/>
                <a:gd name="connsiteY2926" fmla="*/ 690857 h 3682908"/>
                <a:gd name="connsiteX2927" fmla="*/ 1742522 w 3862373"/>
                <a:gd name="connsiteY2927" fmla="*/ 729943 h 3682908"/>
                <a:gd name="connsiteX2928" fmla="*/ 1703432 w 3862373"/>
                <a:gd name="connsiteY2928" fmla="*/ 769031 h 3682908"/>
                <a:gd name="connsiteX2929" fmla="*/ 1664351 w 3862373"/>
                <a:gd name="connsiteY2929" fmla="*/ 729943 h 3682908"/>
                <a:gd name="connsiteX2930" fmla="*/ 1703432 w 3862373"/>
                <a:gd name="connsiteY2930" fmla="*/ 690857 h 3682908"/>
                <a:gd name="connsiteX2931" fmla="*/ 1611147 w 3862373"/>
                <a:gd name="connsiteY2931" fmla="*/ 690857 h 3682908"/>
                <a:gd name="connsiteX2932" fmla="*/ 1650245 w 3862373"/>
                <a:gd name="connsiteY2932" fmla="*/ 729944 h 3682908"/>
                <a:gd name="connsiteX2933" fmla="*/ 1611147 w 3862373"/>
                <a:gd name="connsiteY2933" fmla="*/ 769031 h 3682908"/>
                <a:gd name="connsiteX2934" fmla="*/ 1572133 w 3862373"/>
                <a:gd name="connsiteY2934" fmla="*/ 729944 h 3682908"/>
                <a:gd name="connsiteX2935" fmla="*/ 1611147 w 3862373"/>
                <a:gd name="connsiteY2935" fmla="*/ 690857 h 3682908"/>
                <a:gd name="connsiteX2936" fmla="*/ 1232669 w 3862373"/>
                <a:gd name="connsiteY2936" fmla="*/ 690857 h 3682908"/>
                <a:gd name="connsiteX2937" fmla="*/ 1271741 w 3862373"/>
                <a:gd name="connsiteY2937" fmla="*/ 729943 h 3682908"/>
                <a:gd name="connsiteX2938" fmla="*/ 1232669 w 3862373"/>
                <a:gd name="connsiteY2938" fmla="*/ 769031 h 3682908"/>
                <a:gd name="connsiteX2939" fmla="*/ 1193583 w 3862373"/>
                <a:gd name="connsiteY2939" fmla="*/ 729943 h 3682908"/>
                <a:gd name="connsiteX2940" fmla="*/ 1232669 w 3862373"/>
                <a:gd name="connsiteY2940" fmla="*/ 690857 h 3682908"/>
                <a:gd name="connsiteX2941" fmla="*/ 1142756 w 3862373"/>
                <a:gd name="connsiteY2941" fmla="*/ 690857 h 3682908"/>
                <a:gd name="connsiteX2942" fmla="*/ 1181847 w 3862373"/>
                <a:gd name="connsiteY2942" fmla="*/ 729944 h 3682908"/>
                <a:gd name="connsiteX2943" fmla="*/ 1142756 w 3862373"/>
                <a:gd name="connsiteY2943" fmla="*/ 769031 h 3682908"/>
                <a:gd name="connsiteX2944" fmla="*/ 1103656 w 3862373"/>
                <a:gd name="connsiteY2944" fmla="*/ 729944 h 3682908"/>
                <a:gd name="connsiteX2945" fmla="*/ 1142756 w 3862373"/>
                <a:gd name="connsiteY2945" fmla="*/ 690857 h 3682908"/>
                <a:gd name="connsiteX2946" fmla="*/ 856480 w 3862373"/>
                <a:gd name="connsiteY2946" fmla="*/ 690857 h 3682908"/>
                <a:gd name="connsiteX2947" fmla="*/ 895560 w 3862373"/>
                <a:gd name="connsiteY2947" fmla="*/ 729943 h 3682908"/>
                <a:gd name="connsiteX2948" fmla="*/ 856480 w 3862373"/>
                <a:gd name="connsiteY2948" fmla="*/ 769031 h 3682908"/>
                <a:gd name="connsiteX2949" fmla="*/ 817401 w 3862373"/>
                <a:gd name="connsiteY2949" fmla="*/ 729943 h 3682908"/>
                <a:gd name="connsiteX2950" fmla="*/ 856480 w 3862373"/>
                <a:gd name="connsiteY2950" fmla="*/ 690857 h 3682908"/>
                <a:gd name="connsiteX2951" fmla="*/ 764220 w 3862373"/>
                <a:gd name="connsiteY2951" fmla="*/ 690857 h 3682908"/>
                <a:gd name="connsiteX2952" fmla="*/ 803302 w 3862373"/>
                <a:gd name="connsiteY2952" fmla="*/ 729944 h 3682908"/>
                <a:gd name="connsiteX2953" fmla="*/ 764220 w 3862373"/>
                <a:gd name="connsiteY2953" fmla="*/ 769031 h 3682908"/>
                <a:gd name="connsiteX2954" fmla="*/ 725137 w 3862373"/>
                <a:gd name="connsiteY2954" fmla="*/ 729944 h 3682908"/>
                <a:gd name="connsiteX2955" fmla="*/ 764220 w 3862373"/>
                <a:gd name="connsiteY2955" fmla="*/ 690857 h 3682908"/>
                <a:gd name="connsiteX2956" fmla="*/ 669571 w 3862373"/>
                <a:gd name="connsiteY2956" fmla="*/ 690857 h 3682908"/>
                <a:gd name="connsiteX2957" fmla="*/ 708675 w 3862373"/>
                <a:gd name="connsiteY2957" fmla="*/ 729943 h 3682908"/>
                <a:gd name="connsiteX2958" fmla="*/ 669571 w 3862373"/>
                <a:gd name="connsiteY2958" fmla="*/ 769031 h 3682908"/>
                <a:gd name="connsiteX2959" fmla="*/ 630497 w 3862373"/>
                <a:gd name="connsiteY2959" fmla="*/ 729943 h 3682908"/>
                <a:gd name="connsiteX2960" fmla="*/ 669571 w 3862373"/>
                <a:gd name="connsiteY2960" fmla="*/ 690857 h 3682908"/>
                <a:gd name="connsiteX2961" fmla="*/ 577293 w 3862373"/>
                <a:gd name="connsiteY2961" fmla="*/ 690857 h 3682908"/>
                <a:gd name="connsiteX2962" fmla="*/ 616393 w 3862373"/>
                <a:gd name="connsiteY2962" fmla="*/ 729943 h 3682908"/>
                <a:gd name="connsiteX2963" fmla="*/ 577293 w 3862373"/>
                <a:gd name="connsiteY2963" fmla="*/ 769031 h 3682908"/>
                <a:gd name="connsiteX2964" fmla="*/ 538195 w 3862373"/>
                <a:gd name="connsiteY2964" fmla="*/ 729943 h 3682908"/>
                <a:gd name="connsiteX2965" fmla="*/ 577293 w 3862373"/>
                <a:gd name="connsiteY2965" fmla="*/ 690857 h 3682908"/>
                <a:gd name="connsiteX2966" fmla="*/ 485003 w 3862373"/>
                <a:gd name="connsiteY2966" fmla="*/ 690857 h 3682908"/>
                <a:gd name="connsiteX2967" fmla="*/ 524091 w 3862373"/>
                <a:gd name="connsiteY2967" fmla="*/ 729943 h 3682908"/>
                <a:gd name="connsiteX2968" fmla="*/ 485003 w 3862373"/>
                <a:gd name="connsiteY2968" fmla="*/ 769031 h 3682908"/>
                <a:gd name="connsiteX2969" fmla="*/ 445934 w 3862373"/>
                <a:gd name="connsiteY2969" fmla="*/ 729943 h 3682908"/>
                <a:gd name="connsiteX2970" fmla="*/ 485003 w 3862373"/>
                <a:gd name="connsiteY2970" fmla="*/ 690857 h 3682908"/>
                <a:gd name="connsiteX2971" fmla="*/ 390354 w 3862373"/>
                <a:gd name="connsiteY2971" fmla="*/ 690857 h 3682908"/>
                <a:gd name="connsiteX2972" fmla="*/ 429457 w 3862373"/>
                <a:gd name="connsiteY2972" fmla="*/ 729943 h 3682908"/>
                <a:gd name="connsiteX2973" fmla="*/ 390354 w 3862373"/>
                <a:gd name="connsiteY2973" fmla="*/ 769031 h 3682908"/>
                <a:gd name="connsiteX2974" fmla="*/ 351287 w 3862373"/>
                <a:gd name="connsiteY2974" fmla="*/ 729943 h 3682908"/>
                <a:gd name="connsiteX2975" fmla="*/ 390354 w 3862373"/>
                <a:gd name="connsiteY2975" fmla="*/ 690857 h 3682908"/>
                <a:gd name="connsiteX2976" fmla="*/ 298087 w 3862373"/>
                <a:gd name="connsiteY2976" fmla="*/ 690857 h 3682908"/>
                <a:gd name="connsiteX2977" fmla="*/ 337188 w 3862373"/>
                <a:gd name="connsiteY2977" fmla="*/ 729943 h 3682908"/>
                <a:gd name="connsiteX2978" fmla="*/ 298087 w 3862373"/>
                <a:gd name="connsiteY2978" fmla="*/ 769031 h 3682908"/>
                <a:gd name="connsiteX2979" fmla="*/ 258997 w 3862373"/>
                <a:gd name="connsiteY2979" fmla="*/ 729943 h 3682908"/>
                <a:gd name="connsiteX2980" fmla="*/ 298087 w 3862373"/>
                <a:gd name="connsiteY2980" fmla="*/ 690857 h 3682908"/>
                <a:gd name="connsiteX2981" fmla="*/ 242207 w 3862373"/>
                <a:gd name="connsiteY2981" fmla="*/ 643975 h 3682908"/>
                <a:gd name="connsiteX2982" fmla="*/ 242535 w 3862373"/>
                <a:gd name="connsiteY2982" fmla="*/ 644768 h 3682908"/>
                <a:gd name="connsiteX2983" fmla="*/ 231087 w 3862373"/>
                <a:gd name="connsiteY2983" fmla="*/ 672407 h 3682908"/>
                <a:gd name="connsiteX2984" fmla="*/ 216396 w 3862373"/>
                <a:gd name="connsiteY2984" fmla="*/ 678492 h 3682908"/>
                <a:gd name="connsiteX2985" fmla="*/ 3472229 w 3862373"/>
                <a:gd name="connsiteY2985" fmla="*/ 612933 h 3682908"/>
                <a:gd name="connsiteX2986" fmla="*/ 3516862 w 3862373"/>
                <a:gd name="connsiteY2986" fmla="*/ 672620 h 3682908"/>
                <a:gd name="connsiteX2987" fmla="*/ 3489735 w 3862373"/>
                <a:gd name="connsiteY2987" fmla="*/ 683855 h 3682908"/>
                <a:gd name="connsiteX2988" fmla="*/ 3450649 w 3862373"/>
                <a:gd name="connsiteY2988" fmla="*/ 644768 h 3682908"/>
                <a:gd name="connsiteX2989" fmla="*/ 3462097 w 3862373"/>
                <a:gd name="connsiteY2989" fmla="*/ 617130 h 3682908"/>
                <a:gd name="connsiteX2990" fmla="*/ 3392730 w 3862373"/>
                <a:gd name="connsiteY2990" fmla="*/ 605682 h 3682908"/>
                <a:gd name="connsiteX2991" fmla="*/ 3431817 w 3862373"/>
                <a:gd name="connsiteY2991" fmla="*/ 644768 h 3682908"/>
                <a:gd name="connsiteX2992" fmla="*/ 3392730 w 3862373"/>
                <a:gd name="connsiteY2992" fmla="*/ 683855 h 3682908"/>
                <a:gd name="connsiteX2993" fmla="*/ 3353643 w 3862373"/>
                <a:gd name="connsiteY2993" fmla="*/ 644768 h 3682908"/>
                <a:gd name="connsiteX2994" fmla="*/ 3392730 w 3862373"/>
                <a:gd name="connsiteY2994" fmla="*/ 605682 h 3682908"/>
                <a:gd name="connsiteX2995" fmla="*/ 3300455 w 3862373"/>
                <a:gd name="connsiteY2995" fmla="*/ 605682 h 3682908"/>
                <a:gd name="connsiteX2996" fmla="*/ 3339543 w 3862373"/>
                <a:gd name="connsiteY2996" fmla="*/ 644768 h 3682908"/>
                <a:gd name="connsiteX2997" fmla="*/ 3300455 w 3862373"/>
                <a:gd name="connsiteY2997" fmla="*/ 683855 h 3682908"/>
                <a:gd name="connsiteX2998" fmla="*/ 3261368 w 3862373"/>
                <a:gd name="connsiteY2998" fmla="*/ 644768 h 3682908"/>
                <a:gd name="connsiteX2999" fmla="*/ 3300455 w 3862373"/>
                <a:gd name="connsiteY2999" fmla="*/ 605682 h 3682908"/>
                <a:gd name="connsiteX3000" fmla="*/ 3205815 w 3862373"/>
                <a:gd name="connsiteY3000" fmla="*/ 605682 h 3682908"/>
                <a:gd name="connsiteX3001" fmla="*/ 3244903 w 3862373"/>
                <a:gd name="connsiteY3001" fmla="*/ 644768 h 3682908"/>
                <a:gd name="connsiteX3002" fmla="*/ 3205815 w 3862373"/>
                <a:gd name="connsiteY3002" fmla="*/ 683855 h 3682908"/>
                <a:gd name="connsiteX3003" fmla="*/ 3166728 w 3862373"/>
                <a:gd name="connsiteY3003" fmla="*/ 644768 h 3682908"/>
                <a:gd name="connsiteX3004" fmla="*/ 3205815 w 3862373"/>
                <a:gd name="connsiteY3004" fmla="*/ 605682 h 3682908"/>
                <a:gd name="connsiteX3005" fmla="*/ 3111175 w 3862373"/>
                <a:gd name="connsiteY3005" fmla="*/ 605682 h 3682908"/>
                <a:gd name="connsiteX3006" fmla="*/ 3150263 w 3862373"/>
                <a:gd name="connsiteY3006" fmla="*/ 644768 h 3682908"/>
                <a:gd name="connsiteX3007" fmla="*/ 3111175 w 3862373"/>
                <a:gd name="connsiteY3007" fmla="*/ 683855 h 3682908"/>
                <a:gd name="connsiteX3008" fmla="*/ 3072088 w 3862373"/>
                <a:gd name="connsiteY3008" fmla="*/ 644768 h 3682908"/>
                <a:gd name="connsiteX3009" fmla="*/ 3111175 w 3862373"/>
                <a:gd name="connsiteY3009" fmla="*/ 605682 h 3682908"/>
                <a:gd name="connsiteX3010" fmla="*/ 3018901 w 3862373"/>
                <a:gd name="connsiteY3010" fmla="*/ 605682 h 3682908"/>
                <a:gd name="connsiteX3011" fmla="*/ 3057988 w 3862373"/>
                <a:gd name="connsiteY3011" fmla="*/ 644768 h 3682908"/>
                <a:gd name="connsiteX3012" fmla="*/ 3018901 w 3862373"/>
                <a:gd name="connsiteY3012" fmla="*/ 683855 h 3682908"/>
                <a:gd name="connsiteX3013" fmla="*/ 2979813 w 3862373"/>
                <a:gd name="connsiteY3013" fmla="*/ 644768 h 3682908"/>
                <a:gd name="connsiteX3014" fmla="*/ 3018901 w 3862373"/>
                <a:gd name="connsiteY3014" fmla="*/ 605682 h 3682908"/>
                <a:gd name="connsiteX3015" fmla="*/ 2924262 w 3862373"/>
                <a:gd name="connsiteY3015" fmla="*/ 605682 h 3682908"/>
                <a:gd name="connsiteX3016" fmla="*/ 2963349 w 3862373"/>
                <a:gd name="connsiteY3016" fmla="*/ 644768 h 3682908"/>
                <a:gd name="connsiteX3017" fmla="*/ 2924262 w 3862373"/>
                <a:gd name="connsiteY3017" fmla="*/ 683855 h 3682908"/>
                <a:gd name="connsiteX3018" fmla="*/ 2885175 w 3862373"/>
                <a:gd name="connsiteY3018" fmla="*/ 644768 h 3682908"/>
                <a:gd name="connsiteX3019" fmla="*/ 2924262 w 3862373"/>
                <a:gd name="connsiteY3019" fmla="*/ 605682 h 3682908"/>
                <a:gd name="connsiteX3020" fmla="*/ 2831987 w 3862373"/>
                <a:gd name="connsiteY3020" fmla="*/ 605682 h 3682908"/>
                <a:gd name="connsiteX3021" fmla="*/ 2871074 w 3862373"/>
                <a:gd name="connsiteY3021" fmla="*/ 644768 h 3682908"/>
                <a:gd name="connsiteX3022" fmla="*/ 2831987 w 3862373"/>
                <a:gd name="connsiteY3022" fmla="*/ 683855 h 3682908"/>
                <a:gd name="connsiteX3023" fmla="*/ 2792900 w 3862373"/>
                <a:gd name="connsiteY3023" fmla="*/ 644768 h 3682908"/>
                <a:gd name="connsiteX3024" fmla="*/ 2831987 w 3862373"/>
                <a:gd name="connsiteY3024" fmla="*/ 605682 h 3682908"/>
                <a:gd name="connsiteX3025" fmla="*/ 2171887 w 3862373"/>
                <a:gd name="connsiteY3025" fmla="*/ 605682 h 3682908"/>
                <a:gd name="connsiteX3026" fmla="*/ 2210979 w 3862373"/>
                <a:gd name="connsiteY3026" fmla="*/ 644768 h 3682908"/>
                <a:gd name="connsiteX3027" fmla="*/ 2171887 w 3862373"/>
                <a:gd name="connsiteY3027" fmla="*/ 683855 h 3682908"/>
                <a:gd name="connsiteX3028" fmla="*/ 2132800 w 3862373"/>
                <a:gd name="connsiteY3028" fmla="*/ 644768 h 3682908"/>
                <a:gd name="connsiteX3029" fmla="*/ 2171887 w 3862373"/>
                <a:gd name="connsiteY3029" fmla="*/ 605682 h 3682908"/>
                <a:gd name="connsiteX3030" fmla="*/ 1798073 w 3862373"/>
                <a:gd name="connsiteY3030" fmla="*/ 605682 h 3682908"/>
                <a:gd name="connsiteX3031" fmla="*/ 1837146 w 3862373"/>
                <a:gd name="connsiteY3031" fmla="*/ 644768 h 3682908"/>
                <a:gd name="connsiteX3032" fmla="*/ 1798073 w 3862373"/>
                <a:gd name="connsiteY3032" fmla="*/ 683855 h 3682908"/>
                <a:gd name="connsiteX3033" fmla="*/ 1758966 w 3862373"/>
                <a:gd name="connsiteY3033" fmla="*/ 644768 h 3682908"/>
                <a:gd name="connsiteX3034" fmla="*/ 1798073 w 3862373"/>
                <a:gd name="connsiteY3034" fmla="*/ 605682 h 3682908"/>
                <a:gd name="connsiteX3035" fmla="*/ 1703432 w 3862373"/>
                <a:gd name="connsiteY3035" fmla="*/ 605682 h 3682908"/>
                <a:gd name="connsiteX3036" fmla="*/ 1742522 w 3862373"/>
                <a:gd name="connsiteY3036" fmla="*/ 644768 h 3682908"/>
                <a:gd name="connsiteX3037" fmla="*/ 1703432 w 3862373"/>
                <a:gd name="connsiteY3037" fmla="*/ 683855 h 3682908"/>
                <a:gd name="connsiteX3038" fmla="*/ 1664351 w 3862373"/>
                <a:gd name="connsiteY3038" fmla="*/ 644768 h 3682908"/>
                <a:gd name="connsiteX3039" fmla="*/ 1703432 w 3862373"/>
                <a:gd name="connsiteY3039" fmla="*/ 605682 h 3682908"/>
                <a:gd name="connsiteX3040" fmla="*/ 1611147 w 3862373"/>
                <a:gd name="connsiteY3040" fmla="*/ 605682 h 3682908"/>
                <a:gd name="connsiteX3041" fmla="*/ 1650245 w 3862373"/>
                <a:gd name="connsiteY3041" fmla="*/ 644768 h 3682908"/>
                <a:gd name="connsiteX3042" fmla="*/ 1611147 w 3862373"/>
                <a:gd name="connsiteY3042" fmla="*/ 683855 h 3682908"/>
                <a:gd name="connsiteX3043" fmla="*/ 1572140 w 3862373"/>
                <a:gd name="connsiteY3043" fmla="*/ 644768 h 3682908"/>
                <a:gd name="connsiteX3044" fmla="*/ 1611147 w 3862373"/>
                <a:gd name="connsiteY3044" fmla="*/ 605682 h 3682908"/>
                <a:gd name="connsiteX3045" fmla="*/ 1232676 w 3862373"/>
                <a:gd name="connsiteY3045" fmla="*/ 605682 h 3682908"/>
                <a:gd name="connsiteX3046" fmla="*/ 1271747 w 3862373"/>
                <a:gd name="connsiteY3046" fmla="*/ 644768 h 3682908"/>
                <a:gd name="connsiteX3047" fmla="*/ 1232676 w 3862373"/>
                <a:gd name="connsiteY3047" fmla="*/ 683855 h 3682908"/>
                <a:gd name="connsiteX3048" fmla="*/ 1193590 w 3862373"/>
                <a:gd name="connsiteY3048" fmla="*/ 644768 h 3682908"/>
                <a:gd name="connsiteX3049" fmla="*/ 1232676 w 3862373"/>
                <a:gd name="connsiteY3049" fmla="*/ 605682 h 3682908"/>
                <a:gd name="connsiteX3050" fmla="*/ 1142761 w 3862373"/>
                <a:gd name="connsiteY3050" fmla="*/ 605682 h 3682908"/>
                <a:gd name="connsiteX3051" fmla="*/ 1181853 w 3862373"/>
                <a:gd name="connsiteY3051" fmla="*/ 644768 h 3682908"/>
                <a:gd name="connsiteX3052" fmla="*/ 1142761 w 3862373"/>
                <a:gd name="connsiteY3052" fmla="*/ 683855 h 3682908"/>
                <a:gd name="connsiteX3053" fmla="*/ 1103661 w 3862373"/>
                <a:gd name="connsiteY3053" fmla="*/ 644768 h 3682908"/>
                <a:gd name="connsiteX3054" fmla="*/ 1142761 w 3862373"/>
                <a:gd name="connsiteY3054" fmla="*/ 605682 h 3682908"/>
                <a:gd name="connsiteX3055" fmla="*/ 1045734 w 3862373"/>
                <a:gd name="connsiteY3055" fmla="*/ 605682 h 3682908"/>
                <a:gd name="connsiteX3056" fmla="*/ 1084825 w 3862373"/>
                <a:gd name="connsiteY3056" fmla="*/ 644768 h 3682908"/>
                <a:gd name="connsiteX3057" fmla="*/ 1045734 w 3862373"/>
                <a:gd name="connsiteY3057" fmla="*/ 683855 h 3682908"/>
                <a:gd name="connsiteX3058" fmla="*/ 1006653 w 3862373"/>
                <a:gd name="connsiteY3058" fmla="*/ 644768 h 3682908"/>
                <a:gd name="connsiteX3059" fmla="*/ 1045734 w 3862373"/>
                <a:gd name="connsiteY3059" fmla="*/ 605682 h 3682908"/>
                <a:gd name="connsiteX3060" fmla="*/ 856487 w 3862373"/>
                <a:gd name="connsiteY3060" fmla="*/ 605682 h 3682908"/>
                <a:gd name="connsiteX3061" fmla="*/ 895566 w 3862373"/>
                <a:gd name="connsiteY3061" fmla="*/ 644768 h 3682908"/>
                <a:gd name="connsiteX3062" fmla="*/ 856487 w 3862373"/>
                <a:gd name="connsiteY3062" fmla="*/ 683855 h 3682908"/>
                <a:gd name="connsiteX3063" fmla="*/ 817405 w 3862373"/>
                <a:gd name="connsiteY3063" fmla="*/ 644768 h 3682908"/>
                <a:gd name="connsiteX3064" fmla="*/ 856487 w 3862373"/>
                <a:gd name="connsiteY3064" fmla="*/ 605682 h 3682908"/>
                <a:gd name="connsiteX3065" fmla="*/ 764226 w 3862373"/>
                <a:gd name="connsiteY3065" fmla="*/ 605682 h 3682908"/>
                <a:gd name="connsiteX3066" fmla="*/ 803309 w 3862373"/>
                <a:gd name="connsiteY3066" fmla="*/ 644768 h 3682908"/>
                <a:gd name="connsiteX3067" fmla="*/ 764226 w 3862373"/>
                <a:gd name="connsiteY3067" fmla="*/ 683855 h 3682908"/>
                <a:gd name="connsiteX3068" fmla="*/ 725145 w 3862373"/>
                <a:gd name="connsiteY3068" fmla="*/ 644768 h 3682908"/>
                <a:gd name="connsiteX3069" fmla="*/ 764226 w 3862373"/>
                <a:gd name="connsiteY3069" fmla="*/ 605682 h 3682908"/>
                <a:gd name="connsiteX3070" fmla="*/ 669584 w 3862373"/>
                <a:gd name="connsiteY3070" fmla="*/ 605682 h 3682908"/>
                <a:gd name="connsiteX3071" fmla="*/ 708684 w 3862373"/>
                <a:gd name="connsiteY3071" fmla="*/ 644768 h 3682908"/>
                <a:gd name="connsiteX3072" fmla="*/ 669584 w 3862373"/>
                <a:gd name="connsiteY3072" fmla="*/ 683855 h 3682908"/>
                <a:gd name="connsiteX3073" fmla="*/ 630505 w 3862373"/>
                <a:gd name="connsiteY3073" fmla="*/ 644768 h 3682908"/>
                <a:gd name="connsiteX3074" fmla="*/ 669584 w 3862373"/>
                <a:gd name="connsiteY3074" fmla="*/ 605682 h 3682908"/>
                <a:gd name="connsiteX3075" fmla="*/ 577298 w 3862373"/>
                <a:gd name="connsiteY3075" fmla="*/ 605682 h 3682908"/>
                <a:gd name="connsiteX3076" fmla="*/ 616400 w 3862373"/>
                <a:gd name="connsiteY3076" fmla="*/ 644768 h 3682908"/>
                <a:gd name="connsiteX3077" fmla="*/ 577298 w 3862373"/>
                <a:gd name="connsiteY3077" fmla="*/ 683855 h 3682908"/>
                <a:gd name="connsiteX3078" fmla="*/ 538200 w 3862373"/>
                <a:gd name="connsiteY3078" fmla="*/ 644768 h 3682908"/>
                <a:gd name="connsiteX3079" fmla="*/ 577298 w 3862373"/>
                <a:gd name="connsiteY3079" fmla="*/ 605682 h 3682908"/>
                <a:gd name="connsiteX3080" fmla="*/ 485012 w 3862373"/>
                <a:gd name="connsiteY3080" fmla="*/ 605682 h 3682908"/>
                <a:gd name="connsiteX3081" fmla="*/ 524097 w 3862373"/>
                <a:gd name="connsiteY3081" fmla="*/ 644768 h 3682908"/>
                <a:gd name="connsiteX3082" fmla="*/ 485012 w 3862373"/>
                <a:gd name="connsiteY3082" fmla="*/ 683855 h 3682908"/>
                <a:gd name="connsiteX3083" fmla="*/ 445938 w 3862373"/>
                <a:gd name="connsiteY3083" fmla="*/ 644768 h 3682908"/>
                <a:gd name="connsiteX3084" fmla="*/ 485012 w 3862373"/>
                <a:gd name="connsiteY3084" fmla="*/ 605682 h 3682908"/>
                <a:gd name="connsiteX3085" fmla="*/ 390363 w 3862373"/>
                <a:gd name="connsiteY3085" fmla="*/ 605682 h 3682908"/>
                <a:gd name="connsiteX3086" fmla="*/ 429464 w 3862373"/>
                <a:gd name="connsiteY3086" fmla="*/ 644768 h 3682908"/>
                <a:gd name="connsiteX3087" fmla="*/ 390363 w 3862373"/>
                <a:gd name="connsiteY3087" fmla="*/ 683855 h 3682908"/>
                <a:gd name="connsiteX3088" fmla="*/ 351296 w 3862373"/>
                <a:gd name="connsiteY3088" fmla="*/ 644768 h 3682908"/>
                <a:gd name="connsiteX3089" fmla="*/ 390363 w 3862373"/>
                <a:gd name="connsiteY3089" fmla="*/ 605682 h 3682908"/>
                <a:gd name="connsiteX3090" fmla="*/ 298093 w 3862373"/>
                <a:gd name="connsiteY3090" fmla="*/ 605682 h 3682908"/>
                <a:gd name="connsiteX3091" fmla="*/ 337193 w 3862373"/>
                <a:gd name="connsiteY3091" fmla="*/ 644768 h 3682908"/>
                <a:gd name="connsiteX3092" fmla="*/ 298093 w 3862373"/>
                <a:gd name="connsiteY3092" fmla="*/ 683855 h 3682908"/>
                <a:gd name="connsiteX3093" fmla="*/ 259002 w 3862373"/>
                <a:gd name="connsiteY3093" fmla="*/ 644768 h 3682908"/>
                <a:gd name="connsiteX3094" fmla="*/ 298093 w 3862373"/>
                <a:gd name="connsiteY3094" fmla="*/ 605682 h 3682908"/>
                <a:gd name="connsiteX3095" fmla="*/ 327714 w 3862373"/>
                <a:gd name="connsiteY3095" fmla="*/ 529629 h 3682908"/>
                <a:gd name="connsiteX3096" fmla="*/ 337200 w 3862373"/>
                <a:gd name="connsiteY3096" fmla="*/ 552513 h 3682908"/>
                <a:gd name="connsiteX3097" fmla="*/ 298099 w 3862373"/>
                <a:gd name="connsiteY3097" fmla="*/ 591582 h 3682908"/>
                <a:gd name="connsiteX3098" fmla="*/ 285337 w 3862373"/>
                <a:gd name="connsiteY3098" fmla="*/ 586297 h 3682908"/>
                <a:gd name="connsiteX3099" fmla="*/ 3205817 w 3862373"/>
                <a:gd name="connsiteY3099" fmla="*/ 513426 h 3682908"/>
                <a:gd name="connsiteX3100" fmla="*/ 3244904 w 3862373"/>
                <a:gd name="connsiteY3100" fmla="*/ 552512 h 3682908"/>
                <a:gd name="connsiteX3101" fmla="*/ 3205817 w 3862373"/>
                <a:gd name="connsiteY3101" fmla="*/ 591582 h 3682908"/>
                <a:gd name="connsiteX3102" fmla="*/ 3166729 w 3862373"/>
                <a:gd name="connsiteY3102" fmla="*/ 552512 h 3682908"/>
                <a:gd name="connsiteX3103" fmla="*/ 3205817 w 3862373"/>
                <a:gd name="connsiteY3103" fmla="*/ 513426 h 3682908"/>
                <a:gd name="connsiteX3104" fmla="*/ 3111175 w 3862373"/>
                <a:gd name="connsiteY3104" fmla="*/ 513426 h 3682908"/>
                <a:gd name="connsiteX3105" fmla="*/ 3150263 w 3862373"/>
                <a:gd name="connsiteY3105" fmla="*/ 552512 h 3682908"/>
                <a:gd name="connsiteX3106" fmla="*/ 3111175 w 3862373"/>
                <a:gd name="connsiteY3106" fmla="*/ 591582 h 3682908"/>
                <a:gd name="connsiteX3107" fmla="*/ 3072088 w 3862373"/>
                <a:gd name="connsiteY3107" fmla="*/ 552512 h 3682908"/>
                <a:gd name="connsiteX3108" fmla="*/ 3111175 w 3862373"/>
                <a:gd name="connsiteY3108" fmla="*/ 513426 h 3682908"/>
                <a:gd name="connsiteX3109" fmla="*/ 3018902 w 3862373"/>
                <a:gd name="connsiteY3109" fmla="*/ 513426 h 3682908"/>
                <a:gd name="connsiteX3110" fmla="*/ 3057989 w 3862373"/>
                <a:gd name="connsiteY3110" fmla="*/ 552512 h 3682908"/>
                <a:gd name="connsiteX3111" fmla="*/ 3018902 w 3862373"/>
                <a:gd name="connsiteY3111" fmla="*/ 591582 h 3682908"/>
                <a:gd name="connsiteX3112" fmla="*/ 2979815 w 3862373"/>
                <a:gd name="connsiteY3112" fmla="*/ 552512 h 3682908"/>
                <a:gd name="connsiteX3113" fmla="*/ 3018902 w 3862373"/>
                <a:gd name="connsiteY3113" fmla="*/ 513426 h 3682908"/>
                <a:gd name="connsiteX3114" fmla="*/ 2924263 w 3862373"/>
                <a:gd name="connsiteY3114" fmla="*/ 513426 h 3682908"/>
                <a:gd name="connsiteX3115" fmla="*/ 2963349 w 3862373"/>
                <a:gd name="connsiteY3115" fmla="*/ 552512 h 3682908"/>
                <a:gd name="connsiteX3116" fmla="*/ 2924263 w 3862373"/>
                <a:gd name="connsiteY3116" fmla="*/ 591582 h 3682908"/>
                <a:gd name="connsiteX3117" fmla="*/ 2885175 w 3862373"/>
                <a:gd name="connsiteY3117" fmla="*/ 552512 h 3682908"/>
                <a:gd name="connsiteX3118" fmla="*/ 2924263 w 3862373"/>
                <a:gd name="connsiteY3118" fmla="*/ 513426 h 3682908"/>
                <a:gd name="connsiteX3119" fmla="*/ 2831988 w 3862373"/>
                <a:gd name="connsiteY3119" fmla="*/ 513426 h 3682908"/>
                <a:gd name="connsiteX3120" fmla="*/ 2871075 w 3862373"/>
                <a:gd name="connsiteY3120" fmla="*/ 552512 h 3682908"/>
                <a:gd name="connsiteX3121" fmla="*/ 2831988 w 3862373"/>
                <a:gd name="connsiteY3121" fmla="*/ 591582 h 3682908"/>
                <a:gd name="connsiteX3122" fmla="*/ 2792901 w 3862373"/>
                <a:gd name="connsiteY3122" fmla="*/ 552512 h 3682908"/>
                <a:gd name="connsiteX3123" fmla="*/ 2831988 w 3862373"/>
                <a:gd name="connsiteY3123" fmla="*/ 513426 h 3682908"/>
                <a:gd name="connsiteX3124" fmla="*/ 1984971 w 3862373"/>
                <a:gd name="connsiteY3124" fmla="*/ 513426 h 3682908"/>
                <a:gd name="connsiteX3125" fmla="*/ 2024068 w 3862373"/>
                <a:gd name="connsiteY3125" fmla="*/ 552513 h 3682908"/>
                <a:gd name="connsiteX3126" fmla="*/ 1984971 w 3862373"/>
                <a:gd name="connsiteY3126" fmla="*/ 591582 h 3682908"/>
                <a:gd name="connsiteX3127" fmla="*/ 1945873 w 3862373"/>
                <a:gd name="connsiteY3127" fmla="*/ 552513 h 3682908"/>
                <a:gd name="connsiteX3128" fmla="*/ 1984971 w 3862373"/>
                <a:gd name="connsiteY3128" fmla="*/ 513426 h 3682908"/>
                <a:gd name="connsiteX3129" fmla="*/ 1890340 w 3862373"/>
                <a:gd name="connsiteY3129" fmla="*/ 513426 h 3682908"/>
                <a:gd name="connsiteX3130" fmla="*/ 1929413 w 3862373"/>
                <a:gd name="connsiteY3130" fmla="*/ 552513 h 3682908"/>
                <a:gd name="connsiteX3131" fmla="*/ 1890340 w 3862373"/>
                <a:gd name="connsiteY3131" fmla="*/ 591582 h 3682908"/>
                <a:gd name="connsiteX3132" fmla="*/ 1851255 w 3862373"/>
                <a:gd name="connsiteY3132" fmla="*/ 552513 h 3682908"/>
                <a:gd name="connsiteX3133" fmla="*/ 1890340 w 3862373"/>
                <a:gd name="connsiteY3133" fmla="*/ 513426 h 3682908"/>
                <a:gd name="connsiteX3134" fmla="*/ 1798073 w 3862373"/>
                <a:gd name="connsiteY3134" fmla="*/ 513426 h 3682908"/>
                <a:gd name="connsiteX3135" fmla="*/ 1837149 w 3862373"/>
                <a:gd name="connsiteY3135" fmla="*/ 552513 h 3682908"/>
                <a:gd name="connsiteX3136" fmla="*/ 1798073 w 3862373"/>
                <a:gd name="connsiteY3136" fmla="*/ 591582 h 3682908"/>
                <a:gd name="connsiteX3137" fmla="*/ 1758966 w 3862373"/>
                <a:gd name="connsiteY3137" fmla="*/ 552513 h 3682908"/>
                <a:gd name="connsiteX3138" fmla="*/ 1798073 w 3862373"/>
                <a:gd name="connsiteY3138" fmla="*/ 513426 h 3682908"/>
                <a:gd name="connsiteX3139" fmla="*/ 1703432 w 3862373"/>
                <a:gd name="connsiteY3139" fmla="*/ 513426 h 3682908"/>
                <a:gd name="connsiteX3140" fmla="*/ 1742522 w 3862373"/>
                <a:gd name="connsiteY3140" fmla="*/ 552513 h 3682908"/>
                <a:gd name="connsiteX3141" fmla="*/ 1703432 w 3862373"/>
                <a:gd name="connsiteY3141" fmla="*/ 591582 h 3682908"/>
                <a:gd name="connsiteX3142" fmla="*/ 1664351 w 3862373"/>
                <a:gd name="connsiteY3142" fmla="*/ 552513 h 3682908"/>
                <a:gd name="connsiteX3143" fmla="*/ 1703432 w 3862373"/>
                <a:gd name="connsiteY3143" fmla="*/ 513426 h 3682908"/>
                <a:gd name="connsiteX3144" fmla="*/ 1611151 w 3862373"/>
                <a:gd name="connsiteY3144" fmla="*/ 513426 h 3682908"/>
                <a:gd name="connsiteX3145" fmla="*/ 1650245 w 3862373"/>
                <a:gd name="connsiteY3145" fmla="*/ 552513 h 3682908"/>
                <a:gd name="connsiteX3146" fmla="*/ 1611151 w 3862373"/>
                <a:gd name="connsiteY3146" fmla="*/ 591582 h 3682908"/>
                <a:gd name="connsiteX3147" fmla="*/ 1572147 w 3862373"/>
                <a:gd name="connsiteY3147" fmla="*/ 552513 h 3682908"/>
                <a:gd name="connsiteX3148" fmla="*/ 1611151 w 3862373"/>
                <a:gd name="connsiteY3148" fmla="*/ 513426 h 3682908"/>
                <a:gd name="connsiteX3149" fmla="*/ 1232682 w 3862373"/>
                <a:gd name="connsiteY3149" fmla="*/ 513426 h 3682908"/>
                <a:gd name="connsiteX3150" fmla="*/ 1271755 w 3862373"/>
                <a:gd name="connsiteY3150" fmla="*/ 552513 h 3682908"/>
                <a:gd name="connsiteX3151" fmla="*/ 1232682 w 3862373"/>
                <a:gd name="connsiteY3151" fmla="*/ 591582 h 3682908"/>
                <a:gd name="connsiteX3152" fmla="*/ 1193598 w 3862373"/>
                <a:gd name="connsiteY3152" fmla="*/ 552513 h 3682908"/>
                <a:gd name="connsiteX3153" fmla="*/ 1232682 w 3862373"/>
                <a:gd name="connsiteY3153" fmla="*/ 513426 h 3682908"/>
                <a:gd name="connsiteX3154" fmla="*/ 1142769 w 3862373"/>
                <a:gd name="connsiteY3154" fmla="*/ 513426 h 3682908"/>
                <a:gd name="connsiteX3155" fmla="*/ 1181859 w 3862373"/>
                <a:gd name="connsiteY3155" fmla="*/ 552513 h 3682908"/>
                <a:gd name="connsiteX3156" fmla="*/ 1142769 w 3862373"/>
                <a:gd name="connsiteY3156" fmla="*/ 591582 h 3682908"/>
                <a:gd name="connsiteX3157" fmla="*/ 1103669 w 3862373"/>
                <a:gd name="connsiteY3157" fmla="*/ 552513 h 3682908"/>
                <a:gd name="connsiteX3158" fmla="*/ 1142769 w 3862373"/>
                <a:gd name="connsiteY3158" fmla="*/ 513426 h 3682908"/>
                <a:gd name="connsiteX3159" fmla="*/ 1045741 w 3862373"/>
                <a:gd name="connsiteY3159" fmla="*/ 513426 h 3682908"/>
                <a:gd name="connsiteX3160" fmla="*/ 1084832 w 3862373"/>
                <a:gd name="connsiteY3160" fmla="*/ 552513 h 3682908"/>
                <a:gd name="connsiteX3161" fmla="*/ 1045741 w 3862373"/>
                <a:gd name="connsiteY3161" fmla="*/ 591582 h 3682908"/>
                <a:gd name="connsiteX3162" fmla="*/ 1006661 w 3862373"/>
                <a:gd name="connsiteY3162" fmla="*/ 552513 h 3682908"/>
                <a:gd name="connsiteX3163" fmla="*/ 1045741 w 3862373"/>
                <a:gd name="connsiteY3163" fmla="*/ 513426 h 3682908"/>
                <a:gd name="connsiteX3164" fmla="*/ 951119 w 3862373"/>
                <a:gd name="connsiteY3164" fmla="*/ 513426 h 3682908"/>
                <a:gd name="connsiteX3165" fmla="*/ 990197 w 3862373"/>
                <a:gd name="connsiteY3165" fmla="*/ 552513 h 3682908"/>
                <a:gd name="connsiteX3166" fmla="*/ 951119 w 3862373"/>
                <a:gd name="connsiteY3166" fmla="*/ 591582 h 3682908"/>
                <a:gd name="connsiteX3167" fmla="*/ 912036 w 3862373"/>
                <a:gd name="connsiteY3167" fmla="*/ 552513 h 3682908"/>
                <a:gd name="connsiteX3168" fmla="*/ 951119 w 3862373"/>
                <a:gd name="connsiteY3168" fmla="*/ 513426 h 3682908"/>
                <a:gd name="connsiteX3169" fmla="*/ 856494 w 3862373"/>
                <a:gd name="connsiteY3169" fmla="*/ 513426 h 3682908"/>
                <a:gd name="connsiteX3170" fmla="*/ 895574 w 3862373"/>
                <a:gd name="connsiteY3170" fmla="*/ 552513 h 3682908"/>
                <a:gd name="connsiteX3171" fmla="*/ 856494 w 3862373"/>
                <a:gd name="connsiteY3171" fmla="*/ 591582 h 3682908"/>
                <a:gd name="connsiteX3172" fmla="*/ 817413 w 3862373"/>
                <a:gd name="connsiteY3172" fmla="*/ 552513 h 3682908"/>
                <a:gd name="connsiteX3173" fmla="*/ 856494 w 3862373"/>
                <a:gd name="connsiteY3173" fmla="*/ 513426 h 3682908"/>
                <a:gd name="connsiteX3174" fmla="*/ 764235 w 3862373"/>
                <a:gd name="connsiteY3174" fmla="*/ 513426 h 3682908"/>
                <a:gd name="connsiteX3175" fmla="*/ 803316 w 3862373"/>
                <a:gd name="connsiteY3175" fmla="*/ 552513 h 3682908"/>
                <a:gd name="connsiteX3176" fmla="*/ 764235 w 3862373"/>
                <a:gd name="connsiteY3176" fmla="*/ 591582 h 3682908"/>
                <a:gd name="connsiteX3177" fmla="*/ 725152 w 3862373"/>
                <a:gd name="connsiteY3177" fmla="*/ 552513 h 3682908"/>
                <a:gd name="connsiteX3178" fmla="*/ 764235 w 3862373"/>
                <a:gd name="connsiteY3178" fmla="*/ 513426 h 3682908"/>
                <a:gd name="connsiteX3179" fmla="*/ 669584 w 3862373"/>
                <a:gd name="connsiteY3179" fmla="*/ 513426 h 3682908"/>
                <a:gd name="connsiteX3180" fmla="*/ 708691 w 3862373"/>
                <a:gd name="connsiteY3180" fmla="*/ 552513 h 3682908"/>
                <a:gd name="connsiteX3181" fmla="*/ 669584 w 3862373"/>
                <a:gd name="connsiteY3181" fmla="*/ 591582 h 3682908"/>
                <a:gd name="connsiteX3182" fmla="*/ 630513 w 3862373"/>
                <a:gd name="connsiteY3182" fmla="*/ 552513 h 3682908"/>
                <a:gd name="connsiteX3183" fmla="*/ 669584 w 3862373"/>
                <a:gd name="connsiteY3183" fmla="*/ 513426 h 3682908"/>
                <a:gd name="connsiteX3184" fmla="*/ 577307 w 3862373"/>
                <a:gd name="connsiteY3184" fmla="*/ 513426 h 3682908"/>
                <a:gd name="connsiteX3185" fmla="*/ 616408 w 3862373"/>
                <a:gd name="connsiteY3185" fmla="*/ 552513 h 3682908"/>
                <a:gd name="connsiteX3186" fmla="*/ 577307 w 3862373"/>
                <a:gd name="connsiteY3186" fmla="*/ 591582 h 3682908"/>
                <a:gd name="connsiteX3187" fmla="*/ 538207 w 3862373"/>
                <a:gd name="connsiteY3187" fmla="*/ 552513 h 3682908"/>
                <a:gd name="connsiteX3188" fmla="*/ 577307 w 3862373"/>
                <a:gd name="connsiteY3188" fmla="*/ 513426 h 3682908"/>
                <a:gd name="connsiteX3189" fmla="*/ 485015 w 3862373"/>
                <a:gd name="connsiteY3189" fmla="*/ 513426 h 3682908"/>
                <a:gd name="connsiteX3190" fmla="*/ 524104 w 3862373"/>
                <a:gd name="connsiteY3190" fmla="*/ 552513 h 3682908"/>
                <a:gd name="connsiteX3191" fmla="*/ 485015 w 3862373"/>
                <a:gd name="connsiteY3191" fmla="*/ 591582 h 3682908"/>
                <a:gd name="connsiteX3192" fmla="*/ 445948 w 3862373"/>
                <a:gd name="connsiteY3192" fmla="*/ 552513 h 3682908"/>
                <a:gd name="connsiteX3193" fmla="*/ 485015 w 3862373"/>
                <a:gd name="connsiteY3193" fmla="*/ 513426 h 3682908"/>
                <a:gd name="connsiteX3194" fmla="*/ 390371 w 3862373"/>
                <a:gd name="connsiteY3194" fmla="*/ 513426 h 3682908"/>
                <a:gd name="connsiteX3195" fmla="*/ 429471 w 3862373"/>
                <a:gd name="connsiteY3195" fmla="*/ 552513 h 3682908"/>
                <a:gd name="connsiteX3196" fmla="*/ 390371 w 3862373"/>
                <a:gd name="connsiteY3196" fmla="*/ 591582 h 3682908"/>
                <a:gd name="connsiteX3197" fmla="*/ 351303 w 3862373"/>
                <a:gd name="connsiteY3197" fmla="*/ 552513 h 3682908"/>
                <a:gd name="connsiteX3198" fmla="*/ 390371 w 3862373"/>
                <a:gd name="connsiteY3198" fmla="*/ 513426 h 3682908"/>
                <a:gd name="connsiteX3199" fmla="*/ 409794 w 3862373"/>
                <a:gd name="connsiteY3199" fmla="*/ 438656 h 3682908"/>
                <a:gd name="connsiteX3200" fmla="*/ 418018 w 3862373"/>
                <a:gd name="connsiteY3200" fmla="*/ 442062 h 3682908"/>
                <a:gd name="connsiteX3201" fmla="*/ 429475 w 3862373"/>
                <a:gd name="connsiteY3201" fmla="*/ 469700 h 3682908"/>
                <a:gd name="connsiteX3202" fmla="*/ 390371 w 3862373"/>
                <a:gd name="connsiteY3202" fmla="*/ 508788 h 3682908"/>
                <a:gd name="connsiteX3203" fmla="*/ 362754 w 3862373"/>
                <a:gd name="connsiteY3203" fmla="*/ 497339 h 3682908"/>
                <a:gd name="connsiteX3204" fmla="*/ 360783 w 3862373"/>
                <a:gd name="connsiteY3204" fmla="*/ 492581 h 3682908"/>
                <a:gd name="connsiteX3205" fmla="*/ 3111175 w 3862373"/>
                <a:gd name="connsiteY3205" fmla="*/ 430614 h 3682908"/>
                <a:gd name="connsiteX3206" fmla="*/ 3150263 w 3862373"/>
                <a:gd name="connsiteY3206" fmla="*/ 469701 h 3682908"/>
                <a:gd name="connsiteX3207" fmla="*/ 3111175 w 3862373"/>
                <a:gd name="connsiteY3207" fmla="*/ 508790 h 3682908"/>
                <a:gd name="connsiteX3208" fmla="*/ 3072088 w 3862373"/>
                <a:gd name="connsiteY3208" fmla="*/ 469701 h 3682908"/>
                <a:gd name="connsiteX3209" fmla="*/ 3111175 w 3862373"/>
                <a:gd name="connsiteY3209" fmla="*/ 430614 h 3682908"/>
                <a:gd name="connsiteX3210" fmla="*/ 3018902 w 3862373"/>
                <a:gd name="connsiteY3210" fmla="*/ 430614 h 3682908"/>
                <a:gd name="connsiteX3211" fmla="*/ 3057989 w 3862373"/>
                <a:gd name="connsiteY3211" fmla="*/ 469701 h 3682908"/>
                <a:gd name="connsiteX3212" fmla="*/ 3018902 w 3862373"/>
                <a:gd name="connsiteY3212" fmla="*/ 508790 h 3682908"/>
                <a:gd name="connsiteX3213" fmla="*/ 2979815 w 3862373"/>
                <a:gd name="connsiteY3213" fmla="*/ 469701 h 3682908"/>
                <a:gd name="connsiteX3214" fmla="*/ 3018902 w 3862373"/>
                <a:gd name="connsiteY3214" fmla="*/ 430614 h 3682908"/>
                <a:gd name="connsiteX3215" fmla="*/ 2924263 w 3862373"/>
                <a:gd name="connsiteY3215" fmla="*/ 430613 h 3682908"/>
                <a:gd name="connsiteX3216" fmla="*/ 2963349 w 3862373"/>
                <a:gd name="connsiteY3216" fmla="*/ 469699 h 3682908"/>
                <a:gd name="connsiteX3217" fmla="*/ 2924263 w 3862373"/>
                <a:gd name="connsiteY3217" fmla="*/ 508788 h 3682908"/>
                <a:gd name="connsiteX3218" fmla="*/ 2885175 w 3862373"/>
                <a:gd name="connsiteY3218" fmla="*/ 469699 h 3682908"/>
                <a:gd name="connsiteX3219" fmla="*/ 2924263 w 3862373"/>
                <a:gd name="connsiteY3219" fmla="*/ 430613 h 3682908"/>
                <a:gd name="connsiteX3220" fmla="*/ 2079618 w 3862373"/>
                <a:gd name="connsiteY3220" fmla="*/ 430613 h 3682908"/>
                <a:gd name="connsiteX3221" fmla="*/ 2118703 w 3862373"/>
                <a:gd name="connsiteY3221" fmla="*/ 469699 h 3682908"/>
                <a:gd name="connsiteX3222" fmla="*/ 2079618 w 3862373"/>
                <a:gd name="connsiteY3222" fmla="*/ 508788 h 3682908"/>
                <a:gd name="connsiteX3223" fmla="*/ 2040537 w 3862373"/>
                <a:gd name="connsiteY3223" fmla="*/ 469699 h 3682908"/>
                <a:gd name="connsiteX3224" fmla="*/ 2079618 w 3862373"/>
                <a:gd name="connsiteY3224" fmla="*/ 430613 h 3682908"/>
                <a:gd name="connsiteX3225" fmla="*/ 1984971 w 3862373"/>
                <a:gd name="connsiteY3225" fmla="*/ 430613 h 3682908"/>
                <a:gd name="connsiteX3226" fmla="*/ 2024068 w 3862373"/>
                <a:gd name="connsiteY3226" fmla="*/ 469699 h 3682908"/>
                <a:gd name="connsiteX3227" fmla="*/ 1984971 w 3862373"/>
                <a:gd name="connsiteY3227" fmla="*/ 508788 h 3682908"/>
                <a:gd name="connsiteX3228" fmla="*/ 1945873 w 3862373"/>
                <a:gd name="connsiteY3228" fmla="*/ 469699 h 3682908"/>
                <a:gd name="connsiteX3229" fmla="*/ 1984971 w 3862373"/>
                <a:gd name="connsiteY3229" fmla="*/ 430613 h 3682908"/>
                <a:gd name="connsiteX3230" fmla="*/ 1890340 w 3862373"/>
                <a:gd name="connsiteY3230" fmla="*/ 430613 h 3682908"/>
                <a:gd name="connsiteX3231" fmla="*/ 1929413 w 3862373"/>
                <a:gd name="connsiteY3231" fmla="*/ 469699 h 3682908"/>
                <a:gd name="connsiteX3232" fmla="*/ 1890340 w 3862373"/>
                <a:gd name="connsiteY3232" fmla="*/ 508788 h 3682908"/>
                <a:gd name="connsiteX3233" fmla="*/ 1851255 w 3862373"/>
                <a:gd name="connsiteY3233" fmla="*/ 469699 h 3682908"/>
                <a:gd name="connsiteX3234" fmla="*/ 1890340 w 3862373"/>
                <a:gd name="connsiteY3234" fmla="*/ 430613 h 3682908"/>
                <a:gd name="connsiteX3235" fmla="*/ 1798073 w 3862373"/>
                <a:gd name="connsiteY3235" fmla="*/ 430613 h 3682908"/>
                <a:gd name="connsiteX3236" fmla="*/ 1837149 w 3862373"/>
                <a:gd name="connsiteY3236" fmla="*/ 469699 h 3682908"/>
                <a:gd name="connsiteX3237" fmla="*/ 1798073 w 3862373"/>
                <a:gd name="connsiteY3237" fmla="*/ 508788 h 3682908"/>
                <a:gd name="connsiteX3238" fmla="*/ 1758966 w 3862373"/>
                <a:gd name="connsiteY3238" fmla="*/ 469699 h 3682908"/>
                <a:gd name="connsiteX3239" fmla="*/ 1798073 w 3862373"/>
                <a:gd name="connsiteY3239" fmla="*/ 430613 h 3682908"/>
                <a:gd name="connsiteX3240" fmla="*/ 1703435 w 3862373"/>
                <a:gd name="connsiteY3240" fmla="*/ 430613 h 3682908"/>
                <a:gd name="connsiteX3241" fmla="*/ 1742524 w 3862373"/>
                <a:gd name="connsiteY3241" fmla="*/ 469699 h 3682908"/>
                <a:gd name="connsiteX3242" fmla="*/ 1703435 w 3862373"/>
                <a:gd name="connsiteY3242" fmla="*/ 508788 h 3682908"/>
                <a:gd name="connsiteX3243" fmla="*/ 1664351 w 3862373"/>
                <a:gd name="connsiteY3243" fmla="*/ 469699 h 3682908"/>
                <a:gd name="connsiteX3244" fmla="*/ 1703435 w 3862373"/>
                <a:gd name="connsiteY3244" fmla="*/ 430613 h 3682908"/>
                <a:gd name="connsiteX3245" fmla="*/ 1611151 w 3862373"/>
                <a:gd name="connsiteY3245" fmla="*/ 430613 h 3682908"/>
                <a:gd name="connsiteX3246" fmla="*/ 1650245 w 3862373"/>
                <a:gd name="connsiteY3246" fmla="*/ 469699 h 3682908"/>
                <a:gd name="connsiteX3247" fmla="*/ 1611151 w 3862373"/>
                <a:gd name="connsiteY3247" fmla="*/ 508788 h 3682908"/>
                <a:gd name="connsiteX3248" fmla="*/ 1572151 w 3862373"/>
                <a:gd name="connsiteY3248" fmla="*/ 469699 h 3682908"/>
                <a:gd name="connsiteX3249" fmla="*/ 1611151 w 3862373"/>
                <a:gd name="connsiteY3249" fmla="*/ 430613 h 3682908"/>
                <a:gd name="connsiteX3250" fmla="*/ 1516598 w 3862373"/>
                <a:gd name="connsiteY3250" fmla="*/ 430613 h 3682908"/>
                <a:gd name="connsiteX3251" fmla="*/ 1555687 w 3862373"/>
                <a:gd name="connsiteY3251" fmla="*/ 469699 h 3682908"/>
                <a:gd name="connsiteX3252" fmla="*/ 1516598 w 3862373"/>
                <a:gd name="connsiteY3252" fmla="*/ 508788 h 3682908"/>
                <a:gd name="connsiteX3253" fmla="*/ 1477507 w 3862373"/>
                <a:gd name="connsiteY3253" fmla="*/ 469699 h 3682908"/>
                <a:gd name="connsiteX3254" fmla="*/ 1516598 w 3862373"/>
                <a:gd name="connsiteY3254" fmla="*/ 430613 h 3682908"/>
                <a:gd name="connsiteX3255" fmla="*/ 1045749 w 3862373"/>
                <a:gd name="connsiteY3255" fmla="*/ 430613 h 3682908"/>
                <a:gd name="connsiteX3256" fmla="*/ 1084837 w 3862373"/>
                <a:gd name="connsiteY3256" fmla="*/ 469699 h 3682908"/>
                <a:gd name="connsiteX3257" fmla="*/ 1045749 w 3862373"/>
                <a:gd name="connsiteY3257" fmla="*/ 508788 h 3682908"/>
                <a:gd name="connsiteX3258" fmla="*/ 1006666 w 3862373"/>
                <a:gd name="connsiteY3258" fmla="*/ 469699 h 3682908"/>
                <a:gd name="connsiteX3259" fmla="*/ 1045749 w 3862373"/>
                <a:gd name="connsiteY3259" fmla="*/ 430613 h 3682908"/>
                <a:gd name="connsiteX3260" fmla="*/ 951124 w 3862373"/>
                <a:gd name="connsiteY3260" fmla="*/ 430613 h 3682908"/>
                <a:gd name="connsiteX3261" fmla="*/ 990202 w 3862373"/>
                <a:gd name="connsiteY3261" fmla="*/ 469699 h 3682908"/>
                <a:gd name="connsiteX3262" fmla="*/ 951124 w 3862373"/>
                <a:gd name="connsiteY3262" fmla="*/ 508788 h 3682908"/>
                <a:gd name="connsiteX3263" fmla="*/ 912041 w 3862373"/>
                <a:gd name="connsiteY3263" fmla="*/ 469699 h 3682908"/>
                <a:gd name="connsiteX3264" fmla="*/ 951124 w 3862373"/>
                <a:gd name="connsiteY3264" fmla="*/ 430613 h 3682908"/>
                <a:gd name="connsiteX3265" fmla="*/ 856499 w 3862373"/>
                <a:gd name="connsiteY3265" fmla="*/ 430613 h 3682908"/>
                <a:gd name="connsiteX3266" fmla="*/ 895578 w 3862373"/>
                <a:gd name="connsiteY3266" fmla="*/ 469699 h 3682908"/>
                <a:gd name="connsiteX3267" fmla="*/ 856499 w 3862373"/>
                <a:gd name="connsiteY3267" fmla="*/ 508788 h 3682908"/>
                <a:gd name="connsiteX3268" fmla="*/ 817418 w 3862373"/>
                <a:gd name="connsiteY3268" fmla="*/ 469699 h 3682908"/>
                <a:gd name="connsiteX3269" fmla="*/ 856499 w 3862373"/>
                <a:gd name="connsiteY3269" fmla="*/ 430613 h 3682908"/>
                <a:gd name="connsiteX3270" fmla="*/ 764240 w 3862373"/>
                <a:gd name="connsiteY3270" fmla="*/ 430613 h 3682908"/>
                <a:gd name="connsiteX3271" fmla="*/ 803321 w 3862373"/>
                <a:gd name="connsiteY3271" fmla="*/ 469699 h 3682908"/>
                <a:gd name="connsiteX3272" fmla="*/ 764240 w 3862373"/>
                <a:gd name="connsiteY3272" fmla="*/ 508788 h 3682908"/>
                <a:gd name="connsiteX3273" fmla="*/ 725157 w 3862373"/>
                <a:gd name="connsiteY3273" fmla="*/ 469699 h 3682908"/>
                <a:gd name="connsiteX3274" fmla="*/ 764240 w 3862373"/>
                <a:gd name="connsiteY3274" fmla="*/ 430613 h 3682908"/>
                <a:gd name="connsiteX3275" fmla="*/ 669597 w 3862373"/>
                <a:gd name="connsiteY3275" fmla="*/ 430613 h 3682908"/>
                <a:gd name="connsiteX3276" fmla="*/ 708695 w 3862373"/>
                <a:gd name="connsiteY3276" fmla="*/ 469699 h 3682908"/>
                <a:gd name="connsiteX3277" fmla="*/ 669597 w 3862373"/>
                <a:gd name="connsiteY3277" fmla="*/ 508788 h 3682908"/>
                <a:gd name="connsiteX3278" fmla="*/ 630517 w 3862373"/>
                <a:gd name="connsiteY3278" fmla="*/ 469699 h 3682908"/>
                <a:gd name="connsiteX3279" fmla="*/ 669597 w 3862373"/>
                <a:gd name="connsiteY3279" fmla="*/ 430613 h 3682908"/>
                <a:gd name="connsiteX3280" fmla="*/ 577311 w 3862373"/>
                <a:gd name="connsiteY3280" fmla="*/ 430613 h 3682908"/>
                <a:gd name="connsiteX3281" fmla="*/ 616412 w 3862373"/>
                <a:gd name="connsiteY3281" fmla="*/ 469700 h 3682908"/>
                <a:gd name="connsiteX3282" fmla="*/ 577311 w 3862373"/>
                <a:gd name="connsiteY3282" fmla="*/ 508788 h 3682908"/>
                <a:gd name="connsiteX3283" fmla="*/ 538213 w 3862373"/>
                <a:gd name="connsiteY3283" fmla="*/ 469700 h 3682908"/>
                <a:gd name="connsiteX3284" fmla="*/ 577311 w 3862373"/>
                <a:gd name="connsiteY3284" fmla="*/ 430613 h 3682908"/>
                <a:gd name="connsiteX3285" fmla="*/ 485025 w 3862373"/>
                <a:gd name="connsiteY3285" fmla="*/ 430613 h 3682908"/>
                <a:gd name="connsiteX3286" fmla="*/ 524109 w 3862373"/>
                <a:gd name="connsiteY3286" fmla="*/ 469700 h 3682908"/>
                <a:gd name="connsiteX3287" fmla="*/ 485025 w 3862373"/>
                <a:gd name="connsiteY3287" fmla="*/ 508788 h 3682908"/>
                <a:gd name="connsiteX3288" fmla="*/ 445951 w 3862373"/>
                <a:gd name="connsiteY3288" fmla="*/ 469700 h 3682908"/>
                <a:gd name="connsiteX3289" fmla="*/ 485025 w 3862373"/>
                <a:gd name="connsiteY3289" fmla="*/ 430613 h 3682908"/>
                <a:gd name="connsiteX3290" fmla="*/ 493081 w 3862373"/>
                <a:gd name="connsiteY3290" fmla="*/ 353508 h 3682908"/>
                <a:gd name="connsiteX3291" fmla="*/ 512664 w 3862373"/>
                <a:gd name="connsiteY3291" fmla="*/ 361620 h 3682908"/>
                <a:gd name="connsiteX3292" fmla="*/ 524111 w 3862373"/>
                <a:gd name="connsiteY3292" fmla="*/ 389259 h 3682908"/>
                <a:gd name="connsiteX3293" fmla="*/ 485026 w 3862373"/>
                <a:gd name="connsiteY3293" fmla="*/ 428346 h 3682908"/>
                <a:gd name="connsiteX3294" fmla="*/ 457392 w 3862373"/>
                <a:gd name="connsiteY3294" fmla="*/ 416897 h 3682908"/>
                <a:gd name="connsiteX3295" fmla="*/ 448688 w 3862373"/>
                <a:gd name="connsiteY3295" fmla="*/ 395861 h 3682908"/>
                <a:gd name="connsiteX3296" fmla="*/ 459172 w 3862373"/>
                <a:gd name="connsiteY3296" fmla="*/ 384326 h 3682908"/>
                <a:gd name="connsiteX3297" fmla="*/ 2079618 w 3862373"/>
                <a:gd name="connsiteY3297" fmla="*/ 350171 h 3682908"/>
                <a:gd name="connsiteX3298" fmla="*/ 2118703 w 3862373"/>
                <a:gd name="connsiteY3298" fmla="*/ 389259 h 3682908"/>
                <a:gd name="connsiteX3299" fmla="*/ 2079618 w 3862373"/>
                <a:gd name="connsiteY3299" fmla="*/ 428346 h 3682908"/>
                <a:gd name="connsiteX3300" fmla="*/ 2040537 w 3862373"/>
                <a:gd name="connsiteY3300" fmla="*/ 389259 h 3682908"/>
                <a:gd name="connsiteX3301" fmla="*/ 2079618 w 3862373"/>
                <a:gd name="connsiteY3301" fmla="*/ 350171 h 3682908"/>
                <a:gd name="connsiteX3302" fmla="*/ 1984971 w 3862373"/>
                <a:gd name="connsiteY3302" fmla="*/ 350171 h 3682908"/>
                <a:gd name="connsiteX3303" fmla="*/ 2024068 w 3862373"/>
                <a:gd name="connsiteY3303" fmla="*/ 389259 h 3682908"/>
                <a:gd name="connsiteX3304" fmla="*/ 1984971 w 3862373"/>
                <a:gd name="connsiteY3304" fmla="*/ 428346 h 3682908"/>
                <a:gd name="connsiteX3305" fmla="*/ 1945873 w 3862373"/>
                <a:gd name="connsiteY3305" fmla="*/ 389259 h 3682908"/>
                <a:gd name="connsiteX3306" fmla="*/ 1984971 w 3862373"/>
                <a:gd name="connsiteY3306" fmla="*/ 350171 h 3682908"/>
                <a:gd name="connsiteX3307" fmla="*/ 1890340 w 3862373"/>
                <a:gd name="connsiteY3307" fmla="*/ 350171 h 3682908"/>
                <a:gd name="connsiteX3308" fmla="*/ 1929413 w 3862373"/>
                <a:gd name="connsiteY3308" fmla="*/ 389259 h 3682908"/>
                <a:gd name="connsiteX3309" fmla="*/ 1890340 w 3862373"/>
                <a:gd name="connsiteY3309" fmla="*/ 428346 h 3682908"/>
                <a:gd name="connsiteX3310" fmla="*/ 1851255 w 3862373"/>
                <a:gd name="connsiteY3310" fmla="*/ 389259 h 3682908"/>
                <a:gd name="connsiteX3311" fmla="*/ 1890340 w 3862373"/>
                <a:gd name="connsiteY3311" fmla="*/ 350171 h 3682908"/>
                <a:gd name="connsiteX3312" fmla="*/ 1798073 w 3862373"/>
                <a:gd name="connsiteY3312" fmla="*/ 350171 h 3682908"/>
                <a:gd name="connsiteX3313" fmla="*/ 1837149 w 3862373"/>
                <a:gd name="connsiteY3313" fmla="*/ 389259 h 3682908"/>
                <a:gd name="connsiteX3314" fmla="*/ 1798073 w 3862373"/>
                <a:gd name="connsiteY3314" fmla="*/ 428346 h 3682908"/>
                <a:gd name="connsiteX3315" fmla="*/ 1758966 w 3862373"/>
                <a:gd name="connsiteY3315" fmla="*/ 389259 h 3682908"/>
                <a:gd name="connsiteX3316" fmla="*/ 1798073 w 3862373"/>
                <a:gd name="connsiteY3316" fmla="*/ 350171 h 3682908"/>
                <a:gd name="connsiteX3317" fmla="*/ 1703435 w 3862373"/>
                <a:gd name="connsiteY3317" fmla="*/ 350171 h 3682908"/>
                <a:gd name="connsiteX3318" fmla="*/ 1742524 w 3862373"/>
                <a:gd name="connsiteY3318" fmla="*/ 389259 h 3682908"/>
                <a:gd name="connsiteX3319" fmla="*/ 1703435 w 3862373"/>
                <a:gd name="connsiteY3319" fmla="*/ 428346 h 3682908"/>
                <a:gd name="connsiteX3320" fmla="*/ 1664351 w 3862373"/>
                <a:gd name="connsiteY3320" fmla="*/ 389259 h 3682908"/>
                <a:gd name="connsiteX3321" fmla="*/ 1703435 w 3862373"/>
                <a:gd name="connsiteY3321" fmla="*/ 350171 h 3682908"/>
                <a:gd name="connsiteX3322" fmla="*/ 1611151 w 3862373"/>
                <a:gd name="connsiteY3322" fmla="*/ 350171 h 3682908"/>
                <a:gd name="connsiteX3323" fmla="*/ 1650245 w 3862373"/>
                <a:gd name="connsiteY3323" fmla="*/ 389259 h 3682908"/>
                <a:gd name="connsiteX3324" fmla="*/ 1611151 w 3862373"/>
                <a:gd name="connsiteY3324" fmla="*/ 428346 h 3682908"/>
                <a:gd name="connsiteX3325" fmla="*/ 1572155 w 3862373"/>
                <a:gd name="connsiteY3325" fmla="*/ 389259 h 3682908"/>
                <a:gd name="connsiteX3326" fmla="*/ 1611151 w 3862373"/>
                <a:gd name="connsiteY3326" fmla="*/ 350171 h 3682908"/>
                <a:gd name="connsiteX3327" fmla="*/ 1516602 w 3862373"/>
                <a:gd name="connsiteY3327" fmla="*/ 350171 h 3682908"/>
                <a:gd name="connsiteX3328" fmla="*/ 1555690 w 3862373"/>
                <a:gd name="connsiteY3328" fmla="*/ 389259 h 3682908"/>
                <a:gd name="connsiteX3329" fmla="*/ 1516602 w 3862373"/>
                <a:gd name="connsiteY3329" fmla="*/ 428346 h 3682908"/>
                <a:gd name="connsiteX3330" fmla="*/ 1477510 w 3862373"/>
                <a:gd name="connsiteY3330" fmla="*/ 389259 h 3682908"/>
                <a:gd name="connsiteX3331" fmla="*/ 1516602 w 3862373"/>
                <a:gd name="connsiteY3331" fmla="*/ 350171 h 3682908"/>
                <a:gd name="connsiteX3332" fmla="*/ 951124 w 3862373"/>
                <a:gd name="connsiteY3332" fmla="*/ 350171 h 3682908"/>
                <a:gd name="connsiteX3333" fmla="*/ 990204 w 3862373"/>
                <a:gd name="connsiteY3333" fmla="*/ 389259 h 3682908"/>
                <a:gd name="connsiteX3334" fmla="*/ 951124 w 3862373"/>
                <a:gd name="connsiteY3334" fmla="*/ 428346 h 3682908"/>
                <a:gd name="connsiteX3335" fmla="*/ 912042 w 3862373"/>
                <a:gd name="connsiteY3335" fmla="*/ 389259 h 3682908"/>
                <a:gd name="connsiteX3336" fmla="*/ 951124 w 3862373"/>
                <a:gd name="connsiteY3336" fmla="*/ 350171 h 3682908"/>
                <a:gd name="connsiteX3337" fmla="*/ 856501 w 3862373"/>
                <a:gd name="connsiteY3337" fmla="*/ 350171 h 3682908"/>
                <a:gd name="connsiteX3338" fmla="*/ 895581 w 3862373"/>
                <a:gd name="connsiteY3338" fmla="*/ 389259 h 3682908"/>
                <a:gd name="connsiteX3339" fmla="*/ 856501 w 3862373"/>
                <a:gd name="connsiteY3339" fmla="*/ 428346 h 3682908"/>
                <a:gd name="connsiteX3340" fmla="*/ 817421 w 3862373"/>
                <a:gd name="connsiteY3340" fmla="*/ 389259 h 3682908"/>
                <a:gd name="connsiteX3341" fmla="*/ 856501 w 3862373"/>
                <a:gd name="connsiteY3341" fmla="*/ 350171 h 3682908"/>
                <a:gd name="connsiteX3342" fmla="*/ 764243 w 3862373"/>
                <a:gd name="connsiteY3342" fmla="*/ 350171 h 3682908"/>
                <a:gd name="connsiteX3343" fmla="*/ 803324 w 3862373"/>
                <a:gd name="connsiteY3343" fmla="*/ 389259 h 3682908"/>
                <a:gd name="connsiteX3344" fmla="*/ 764243 w 3862373"/>
                <a:gd name="connsiteY3344" fmla="*/ 428346 h 3682908"/>
                <a:gd name="connsiteX3345" fmla="*/ 725160 w 3862373"/>
                <a:gd name="connsiteY3345" fmla="*/ 389259 h 3682908"/>
                <a:gd name="connsiteX3346" fmla="*/ 764243 w 3862373"/>
                <a:gd name="connsiteY3346" fmla="*/ 350171 h 3682908"/>
                <a:gd name="connsiteX3347" fmla="*/ 669597 w 3862373"/>
                <a:gd name="connsiteY3347" fmla="*/ 350171 h 3682908"/>
                <a:gd name="connsiteX3348" fmla="*/ 708698 w 3862373"/>
                <a:gd name="connsiteY3348" fmla="*/ 389259 h 3682908"/>
                <a:gd name="connsiteX3349" fmla="*/ 669597 w 3862373"/>
                <a:gd name="connsiteY3349" fmla="*/ 428346 h 3682908"/>
                <a:gd name="connsiteX3350" fmla="*/ 630519 w 3862373"/>
                <a:gd name="connsiteY3350" fmla="*/ 389259 h 3682908"/>
                <a:gd name="connsiteX3351" fmla="*/ 669597 w 3862373"/>
                <a:gd name="connsiteY3351" fmla="*/ 350171 h 3682908"/>
                <a:gd name="connsiteX3352" fmla="*/ 577316 w 3862373"/>
                <a:gd name="connsiteY3352" fmla="*/ 350171 h 3682908"/>
                <a:gd name="connsiteX3353" fmla="*/ 616414 w 3862373"/>
                <a:gd name="connsiteY3353" fmla="*/ 389259 h 3682908"/>
                <a:gd name="connsiteX3354" fmla="*/ 577316 w 3862373"/>
                <a:gd name="connsiteY3354" fmla="*/ 428346 h 3682908"/>
                <a:gd name="connsiteX3355" fmla="*/ 538216 w 3862373"/>
                <a:gd name="connsiteY3355" fmla="*/ 389259 h 3682908"/>
                <a:gd name="connsiteX3356" fmla="*/ 577316 w 3862373"/>
                <a:gd name="connsiteY3356" fmla="*/ 350171 h 3682908"/>
                <a:gd name="connsiteX3357" fmla="*/ 591716 w 3862373"/>
                <a:gd name="connsiteY3357" fmla="*/ 263862 h 3682908"/>
                <a:gd name="connsiteX3358" fmla="*/ 604964 w 3862373"/>
                <a:gd name="connsiteY3358" fmla="*/ 269347 h 3682908"/>
                <a:gd name="connsiteX3359" fmla="*/ 616416 w 3862373"/>
                <a:gd name="connsiteY3359" fmla="*/ 296985 h 3682908"/>
                <a:gd name="connsiteX3360" fmla="*/ 577316 w 3862373"/>
                <a:gd name="connsiteY3360" fmla="*/ 336071 h 3682908"/>
                <a:gd name="connsiteX3361" fmla="*/ 549670 w 3862373"/>
                <a:gd name="connsiteY3361" fmla="*/ 324623 h 3682908"/>
                <a:gd name="connsiteX3362" fmla="*/ 542883 w 3862373"/>
                <a:gd name="connsiteY3362" fmla="*/ 308244 h 3682908"/>
                <a:gd name="connsiteX3363" fmla="*/ 951129 w 3862373"/>
                <a:gd name="connsiteY3363" fmla="*/ 257899 h 3682908"/>
                <a:gd name="connsiteX3364" fmla="*/ 990205 w 3862373"/>
                <a:gd name="connsiteY3364" fmla="*/ 296985 h 3682908"/>
                <a:gd name="connsiteX3365" fmla="*/ 951129 w 3862373"/>
                <a:gd name="connsiteY3365" fmla="*/ 336070 h 3682908"/>
                <a:gd name="connsiteX3366" fmla="*/ 912045 w 3862373"/>
                <a:gd name="connsiteY3366" fmla="*/ 296985 h 3682908"/>
                <a:gd name="connsiteX3367" fmla="*/ 951129 w 3862373"/>
                <a:gd name="connsiteY3367" fmla="*/ 257899 h 3682908"/>
                <a:gd name="connsiteX3368" fmla="*/ 856503 w 3862373"/>
                <a:gd name="connsiteY3368" fmla="*/ 257899 h 3682908"/>
                <a:gd name="connsiteX3369" fmla="*/ 895582 w 3862373"/>
                <a:gd name="connsiteY3369" fmla="*/ 296985 h 3682908"/>
                <a:gd name="connsiteX3370" fmla="*/ 856503 w 3862373"/>
                <a:gd name="connsiteY3370" fmla="*/ 336070 h 3682908"/>
                <a:gd name="connsiteX3371" fmla="*/ 817422 w 3862373"/>
                <a:gd name="connsiteY3371" fmla="*/ 296985 h 3682908"/>
                <a:gd name="connsiteX3372" fmla="*/ 856503 w 3862373"/>
                <a:gd name="connsiteY3372" fmla="*/ 257899 h 3682908"/>
                <a:gd name="connsiteX3373" fmla="*/ 764243 w 3862373"/>
                <a:gd name="connsiteY3373" fmla="*/ 257899 h 3682908"/>
                <a:gd name="connsiteX3374" fmla="*/ 803326 w 3862373"/>
                <a:gd name="connsiteY3374" fmla="*/ 296985 h 3682908"/>
                <a:gd name="connsiteX3375" fmla="*/ 764243 w 3862373"/>
                <a:gd name="connsiteY3375" fmla="*/ 336070 h 3682908"/>
                <a:gd name="connsiteX3376" fmla="*/ 725161 w 3862373"/>
                <a:gd name="connsiteY3376" fmla="*/ 296985 h 3682908"/>
                <a:gd name="connsiteX3377" fmla="*/ 764243 w 3862373"/>
                <a:gd name="connsiteY3377" fmla="*/ 257899 h 3682908"/>
                <a:gd name="connsiteX3378" fmla="*/ 669597 w 3862373"/>
                <a:gd name="connsiteY3378" fmla="*/ 257899 h 3682908"/>
                <a:gd name="connsiteX3379" fmla="*/ 708698 w 3862373"/>
                <a:gd name="connsiteY3379" fmla="*/ 296985 h 3682908"/>
                <a:gd name="connsiteX3380" fmla="*/ 669597 w 3862373"/>
                <a:gd name="connsiteY3380" fmla="*/ 336070 h 3682908"/>
                <a:gd name="connsiteX3381" fmla="*/ 630520 w 3862373"/>
                <a:gd name="connsiteY3381" fmla="*/ 296985 h 3682908"/>
                <a:gd name="connsiteX3382" fmla="*/ 669597 w 3862373"/>
                <a:gd name="connsiteY3382" fmla="*/ 257899 h 3682908"/>
                <a:gd name="connsiteX3383" fmla="*/ 2079618 w 3862373"/>
                <a:gd name="connsiteY3383" fmla="*/ 257899 h 3682908"/>
                <a:gd name="connsiteX3384" fmla="*/ 2118703 w 3862373"/>
                <a:gd name="connsiteY3384" fmla="*/ 296984 h 3682908"/>
                <a:gd name="connsiteX3385" fmla="*/ 2079618 w 3862373"/>
                <a:gd name="connsiteY3385" fmla="*/ 336070 h 3682908"/>
                <a:gd name="connsiteX3386" fmla="*/ 2040537 w 3862373"/>
                <a:gd name="connsiteY3386" fmla="*/ 296984 h 3682908"/>
                <a:gd name="connsiteX3387" fmla="*/ 2079618 w 3862373"/>
                <a:gd name="connsiteY3387" fmla="*/ 257899 h 3682908"/>
                <a:gd name="connsiteX3388" fmla="*/ 1984971 w 3862373"/>
                <a:gd name="connsiteY3388" fmla="*/ 257899 h 3682908"/>
                <a:gd name="connsiteX3389" fmla="*/ 2024068 w 3862373"/>
                <a:gd name="connsiteY3389" fmla="*/ 296984 h 3682908"/>
                <a:gd name="connsiteX3390" fmla="*/ 1984971 w 3862373"/>
                <a:gd name="connsiteY3390" fmla="*/ 336070 h 3682908"/>
                <a:gd name="connsiteX3391" fmla="*/ 1945873 w 3862373"/>
                <a:gd name="connsiteY3391" fmla="*/ 296984 h 3682908"/>
                <a:gd name="connsiteX3392" fmla="*/ 1984971 w 3862373"/>
                <a:gd name="connsiteY3392" fmla="*/ 257899 h 3682908"/>
                <a:gd name="connsiteX3393" fmla="*/ 1890340 w 3862373"/>
                <a:gd name="connsiteY3393" fmla="*/ 257899 h 3682908"/>
                <a:gd name="connsiteX3394" fmla="*/ 1929413 w 3862373"/>
                <a:gd name="connsiteY3394" fmla="*/ 296984 h 3682908"/>
                <a:gd name="connsiteX3395" fmla="*/ 1890340 w 3862373"/>
                <a:gd name="connsiteY3395" fmla="*/ 336070 h 3682908"/>
                <a:gd name="connsiteX3396" fmla="*/ 1851255 w 3862373"/>
                <a:gd name="connsiteY3396" fmla="*/ 296984 h 3682908"/>
                <a:gd name="connsiteX3397" fmla="*/ 1890340 w 3862373"/>
                <a:gd name="connsiteY3397" fmla="*/ 257899 h 3682908"/>
                <a:gd name="connsiteX3398" fmla="*/ 1798073 w 3862373"/>
                <a:gd name="connsiteY3398" fmla="*/ 257899 h 3682908"/>
                <a:gd name="connsiteX3399" fmla="*/ 1837149 w 3862373"/>
                <a:gd name="connsiteY3399" fmla="*/ 296984 h 3682908"/>
                <a:gd name="connsiteX3400" fmla="*/ 1798073 w 3862373"/>
                <a:gd name="connsiteY3400" fmla="*/ 336070 h 3682908"/>
                <a:gd name="connsiteX3401" fmla="*/ 1758966 w 3862373"/>
                <a:gd name="connsiteY3401" fmla="*/ 296984 h 3682908"/>
                <a:gd name="connsiteX3402" fmla="*/ 1798073 w 3862373"/>
                <a:gd name="connsiteY3402" fmla="*/ 257899 h 3682908"/>
                <a:gd name="connsiteX3403" fmla="*/ 1703435 w 3862373"/>
                <a:gd name="connsiteY3403" fmla="*/ 257899 h 3682908"/>
                <a:gd name="connsiteX3404" fmla="*/ 1742524 w 3862373"/>
                <a:gd name="connsiteY3404" fmla="*/ 296984 h 3682908"/>
                <a:gd name="connsiteX3405" fmla="*/ 1703435 w 3862373"/>
                <a:gd name="connsiteY3405" fmla="*/ 336070 h 3682908"/>
                <a:gd name="connsiteX3406" fmla="*/ 1664351 w 3862373"/>
                <a:gd name="connsiteY3406" fmla="*/ 296984 h 3682908"/>
                <a:gd name="connsiteX3407" fmla="*/ 1703435 w 3862373"/>
                <a:gd name="connsiteY3407" fmla="*/ 257899 h 3682908"/>
                <a:gd name="connsiteX3408" fmla="*/ 1611151 w 3862373"/>
                <a:gd name="connsiteY3408" fmla="*/ 257899 h 3682908"/>
                <a:gd name="connsiteX3409" fmla="*/ 1650245 w 3862373"/>
                <a:gd name="connsiteY3409" fmla="*/ 296984 h 3682908"/>
                <a:gd name="connsiteX3410" fmla="*/ 1611151 w 3862373"/>
                <a:gd name="connsiteY3410" fmla="*/ 336070 h 3682908"/>
                <a:gd name="connsiteX3411" fmla="*/ 1572155 w 3862373"/>
                <a:gd name="connsiteY3411" fmla="*/ 296984 h 3682908"/>
                <a:gd name="connsiteX3412" fmla="*/ 1611151 w 3862373"/>
                <a:gd name="connsiteY3412" fmla="*/ 257899 h 3682908"/>
                <a:gd name="connsiteX3413" fmla="*/ 1516605 w 3862373"/>
                <a:gd name="connsiteY3413" fmla="*/ 257899 h 3682908"/>
                <a:gd name="connsiteX3414" fmla="*/ 1555690 w 3862373"/>
                <a:gd name="connsiteY3414" fmla="*/ 296984 h 3682908"/>
                <a:gd name="connsiteX3415" fmla="*/ 1516605 w 3862373"/>
                <a:gd name="connsiteY3415" fmla="*/ 336070 h 3682908"/>
                <a:gd name="connsiteX3416" fmla="*/ 1477512 w 3862373"/>
                <a:gd name="connsiteY3416" fmla="*/ 296984 h 3682908"/>
                <a:gd name="connsiteX3417" fmla="*/ 1516605 w 3862373"/>
                <a:gd name="connsiteY3417" fmla="*/ 257899 h 3682908"/>
                <a:gd name="connsiteX3418" fmla="*/ 1419597 w 3862373"/>
                <a:gd name="connsiteY3418" fmla="*/ 257899 h 3682908"/>
                <a:gd name="connsiteX3419" fmla="*/ 1458689 w 3862373"/>
                <a:gd name="connsiteY3419" fmla="*/ 296984 h 3682908"/>
                <a:gd name="connsiteX3420" fmla="*/ 1419597 w 3862373"/>
                <a:gd name="connsiteY3420" fmla="*/ 336070 h 3682908"/>
                <a:gd name="connsiteX3421" fmla="*/ 1380501 w 3862373"/>
                <a:gd name="connsiteY3421" fmla="*/ 296984 h 3682908"/>
                <a:gd name="connsiteX3422" fmla="*/ 1419597 w 3862373"/>
                <a:gd name="connsiteY3422" fmla="*/ 257899 h 3682908"/>
                <a:gd name="connsiteX3423" fmla="*/ 1329683 w 3862373"/>
                <a:gd name="connsiteY3423" fmla="*/ 257899 h 3682908"/>
                <a:gd name="connsiteX3424" fmla="*/ 1368775 w 3862373"/>
                <a:gd name="connsiteY3424" fmla="*/ 296984 h 3682908"/>
                <a:gd name="connsiteX3425" fmla="*/ 1329683 w 3862373"/>
                <a:gd name="connsiteY3425" fmla="*/ 336070 h 3682908"/>
                <a:gd name="connsiteX3426" fmla="*/ 1290601 w 3862373"/>
                <a:gd name="connsiteY3426" fmla="*/ 296984 h 3682908"/>
                <a:gd name="connsiteX3427" fmla="*/ 1329683 w 3862373"/>
                <a:gd name="connsiteY3427" fmla="*/ 257899 h 3682908"/>
                <a:gd name="connsiteX3428" fmla="*/ 1232690 w 3862373"/>
                <a:gd name="connsiteY3428" fmla="*/ 257899 h 3682908"/>
                <a:gd name="connsiteX3429" fmla="*/ 1271764 w 3862373"/>
                <a:gd name="connsiteY3429" fmla="*/ 296985 h 3682908"/>
                <a:gd name="connsiteX3430" fmla="*/ 1232690 w 3862373"/>
                <a:gd name="connsiteY3430" fmla="*/ 336070 h 3682908"/>
                <a:gd name="connsiteX3431" fmla="*/ 1193607 w 3862373"/>
                <a:gd name="connsiteY3431" fmla="*/ 296985 h 3682908"/>
                <a:gd name="connsiteX3432" fmla="*/ 1232690 w 3862373"/>
                <a:gd name="connsiteY3432" fmla="*/ 257899 h 3682908"/>
                <a:gd name="connsiteX3433" fmla="*/ 1516605 w 3862373"/>
                <a:gd name="connsiteY3433" fmla="*/ 175085 h 3682908"/>
                <a:gd name="connsiteX3434" fmla="*/ 1555690 w 3862373"/>
                <a:gd name="connsiteY3434" fmla="*/ 214170 h 3682908"/>
                <a:gd name="connsiteX3435" fmla="*/ 1516605 w 3862373"/>
                <a:gd name="connsiteY3435" fmla="*/ 253265 h 3682908"/>
                <a:gd name="connsiteX3436" fmla="*/ 1477512 w 3862373"/>
                <a:gd name="connsiteY3436" fmla="*/ 214170 h 3682908"/>
                <a:gd name="connsiteX3437" fmla="*/ 1516605 w 3862373"/>
                <a:gd name="connsiteY3437" fmla="*/ 175085 h 3682908"/>
                <a:gd name="connsiteX3438" fmla="*/ 1419600 w 3862373"/>
                <a:gd name="connsiteY3438" fmla="*/ 175085 h 3682908"/>
                <a:gd name="connsiteX3439" fmla="*/ 1458689 w 3862373"/>
                <a:gd name="connsiteY3439" fmla="*/ 214170 h 3682908"/>
                <a:gd name="connsiteX3440" fmla="*/ 1419600 w 3862373"/>
                <a:gd name="connsiteY3440" fmla="*/ 253265 h 3682908"/>
                <a:gd name="connsiteX3441" fmla="*/ 1380502 w 3862373"/>
                <a:gd name="connsiteY3441" fmla="*/ 214170 h 3682908"/>
                <a:gd name="connsiteX3442" fmla="*/ 1419600 w 3862373"/>
                <a:gd name="connsiteY3442" fmla="*/ 175085 h 3682908"/>
                <a:gd name="connsiteX3443" fmla="*/ 1329683 w 3862373"/>
                <a:gd name="connsiteY3443" fmla="*/ 175085 h 3682908"/>
                <a:gd name="connsiteX3444" fmla="*/ 1368775 w 3862373"/>
                <a:gd name="connsiteY3444" fmla="*/ 214170 h 3682908"/>
                <a:gd name="connsiteX3445" fmla="*/ 1329683 w 3862373"/>
                <a:gd name="connsiteY3445" fmla="*/ 253265 h 3682908"/>
                <a:gd name="connsiteX3446" fmla="*/ 1290601 w 3862373"/>
                <a:gd name="connsiteY3446" fmla="*/ 214170 h 3682908"/>
                <a:gd name="connsiteX3447" fmla="*/ 1329683 w 3862373"/>
                <a:gd name="connsiteY3447" fmla="*/ 175085 h 3682908"/>
                <a:gd name="connsiteX3448" fmla="*/ 1232690 w 3862373"/>
                <a:gd name="connsiteY3448" fmla="*/ 175085 h 3682908"/>
                <a:gd name="connsiteX3449" fmla="*/ 1271764 w 3862373"/>
                <a:gd name="connsiteY3449" fmla="*/ 214170 h 3682908"/>
                <a:gd name="connsiteX3450" fmla="*/ 1232690 w 3862373"/>
                <a:gd name="connsiteY3450" fmla="*/ 253265 h 3682908"/>
                <a:gd name="connsiteX3451" fmla="*/ 1193607 w 3862373"/>
                <a:gd name="connsiteY3451" fmla="*/ 214170 h 3682908"/>
                <a:gd name="connsiteX3452" fmla="*/ 1232690 w 3862373"/>
                <a:gd name="connsiteY3452" fmla="*/ 175085 h 3682908"/>
                <a:gd name="connsiteX3453" fmla="*/ 1045751 w 3862373"/>
                <a:gd name="connsiteY3453" fmla="*/ 175085 h 3682908"/>
                <a:gd name="connsiteX3454" fmla="*/ 1084842 w 3862373"/>
                <a:gd name="connsiteY3454" fmla="*/ 214172 h 3682908"/>
                <a:gd name="connsiteX3455" fmla="*/ 1045751 w 3862373"/>
                <a:gd name="connsiteY3455" fmla="*/ 253265 h 3682908"/>
                <a:gd name="connsiteX3456" fmla="*/ 1006670 w 3862373"/>
                <a:gd name="connsiteY3456" fmla="*/ 214172 h 3682908"/>
                <a:gd name="connsiteX3457" fmla="*/ 1045751 w 3862373"/>
                <a:gd name="connsiteY3457" fmla="*/ 175085 h 3682908"/>
                <a:gd name="connsiteX3458" fmla="*/ 951129 w 3862373"/>
                <a:gd name="connsiteY3458" fmla="*/ 175085 h 3682908"/>
                <a:gd name="connsiteX3459" fmla="*/ 990205 w 3862373"/>
                <a:gd name="connsiteY3459" fmla="*/ 214172 h 3682908"/>
                <a:gd name="connsiteX3460" fmla="*/ 951129 w 3862373"/>
                <a:gd name="connsiteY3460" fmla="*/ 253265 h 3682908"/>
                <a:gd name="connsiteX3461" fmla="*/ 912045 w 3862373"/>
                <a:gd name="connsiteY3461" fmla="*/ 214172 h 3682908"/>
                <a:gd name="connsiteX3462" fmla="*/ 951129 w 3862373"/>
                <a:gd name="connsiteY3462" fmla="*/ 175085 h 3682908"/>
                <a:gd name="connsiteX3463" fmla="*/ 856503 w 3862373"/>
                <a:gd name="connsiteY3463" fmla="*/ 175085 h 3682908"/>
                <a:gd name="connsiteX3464" fmla="*/ 895582 w 3862373"/>
                <a:gd name="connsiteY3464" fmla="*/ 214172 h 3682908"/>
                <a:gd name="connsiteX3465" fmla="*/ 856503 w 3862373"/>
                <a:gd name="connsiteY3465" fmla="*/ 253265 h 3682908"/>
                <a:gd name="connsiteX3466" fmla="*/ 817422 w 3862373"/>
                <a:gd name="connsiteY3466" fmla="*/ 214172 h 3682908"/>
                <a:gd name="connsiteX3467" fmla="*/ 856503 w 3862373"/>
                <a:gd name="connsiteY3467" fmla="*/ 175085 h 3682908"/>
                <a:gd name="connsiteX3468" fmla="*/ 764243 w 3862373"/>
                <a:gd name="connsiteY3468" fmla="*/ 175085 h 3682908"/>
                <a:gd name="connsiteX3469" fmla="*/ 803326 w 3862373"/>
                <a:gd name="connsiteY3469" fmla="*/ 214172 h 3682908"/>
                <a:gd name="connsiteX3470" fmla="*/ 764243 w 3862373"/>
                <a:gd name="connsiteY3470" fmla="*/ 253265 h 3682908"/>
                <a:gd name="connsiteX3471" fmla="*/ 725161 w 3862373"/>
                <a:gd name="connsiteY3471" fmla="*/ 214172 h 3682908"/>
                <a:gd name="connsiteX3472" fmla="*/ 764243 w 3862373"/>
                <a:gd name="connsiteY3472" fmla="*/ 175085 h 3682908"/>
                <a:gd name="connsiteX3473" fmla="*/ 2831988 w 3862373"/>
                <a:gd name="connsiteY3473" fmla="*/ 175085 h 3682908"/>
                <a:gd name="connsiteX3474" fmla="*/ 2871075 w 3862373"/>
                <a:gd name="connsiteY3474" fmla="*/ 214170 h 3682908"/>
                <a:gd name="connsiteX3475" fmla="*/ 2831988 w 3862373"/>
                <a:gd name="connsiteY3475" fmla="*/ 253265 h 3682908"/>
                <a:gd name="connsiteX3476" fmla="*/ 2792901 w 3862373"/>
                <a:gd name="connsiteY3476" fmla="*/ 214170 h 3682908"/>
                <a:gd name="connsiteX3477" fmla="*/ 2831988 w 3862373"/>
                <a:gd name="connsiteY3477" fmla="*/ 175085 h 3682908"/>
                <a:gd name="connsiteX3478" fmla="*/ 2079618 w 3862373"/>
                <a:gd name="connsiteY3478" fmla="*/ 175085 h 3682908"/>
                <a:gd name="connsiteX3479" fmla="*/ 2118703 w 3862373"/>
                <a:gd name="connsiteY3479" fmla="*/ 214170 h 3682908"/>
                <a:gd name="connsiteX3480" fmla="*/ 2079618 w 3862373"/>
                <a:gd name="connsiteY3480" fmla="*/ 253265 h 3682908"/>
                <a:gd name="connsiteX3481" fmla="*/ 2040537 w 3862373"/>
                <a:gd name="connsiteY3481" fmla="*/ 214170 h 3682908"/>
                <a:gd name="connsiteX3482" fmla="*/ 2079618 w 3862373"/>
                <a:gd name="connsiteY3482" fmla="*/ 175085 h 3682908"/>
                <a:gd name="connsiteX3483" fmla="*/ 1984973 w 3862373"/>
                <a:gd name="connsiteY3483" fmla="*/ 175085 h 3682908"/>
                <a:gd name="connsiteX3484" fmla="*/ 2024073 w 3862373"/>
                <a:gd name="connsiteY3484" fmla="*/ 214170 h 3682908"/>
                <a:gd name="connsiteX3485" fmla="*/ 1984973 w 3862373"/>
                <a:gd name="connsiteY3485" fmla="*/ 253265 h 3682908"/>
                <a:gd name="connsiteX3486" fmla="*/ 1945875 w 3862373"/>
                <a:gd name="connsiteY3486" fmla="*/ 214170 h 3682908"/>
                <a:gd name="connsiteX3487" fmla="*/ 1984973 w 3862373"/>
                <a:gd name="connsiteY3487" fmla="*/ 175085 h 3682908"/>
                <a:gd name="connsiteX3488" fmla="*/ 1890340 w 3862373"/>
                <a:gd name="connsiteY3488" fmla="*/ 175085 h 3682908"/>
                <a:gd name="connsiteX3489" fmla="*/ 1929413 w 3862373"/>
                <a:gd name="connsiteY3489" fmla="*/ 214170 h 3682908"/>
                <a:gd name="connsiteX3490" fmla="*/ 1890340 w 3862373"/>
                <a:gd name="connsiteY3490" fmla="*/ 253265 h 3682908"/>
                <a:gd name="connsiteX3491" fmla="*/ 1851255 w 3862373"/>
                <a:gd name="connsiteY3491" fmla="*/ 214170 h 3682908"/>
                <a:gd name="connsiteX3492" fmla="*/ 1890340 w 3862373"/>
                <a:gd name="connsiteY3492" fmla="*/ 175085 h 3682908"/>
                <a:gd name="connsiteX3493" fmla="*/ 1798073 w 3862373"/>
                <a:gd name="connsiteY3493" fmla="*/ 175085 h 3682908"/>
                <a:gd name="connsiteX3494" fmla="*/ 1837149 w 3862373"/>
                <a:gd name="connsiteY3494" fmla="*/ 214170 h 3682908"/>
                <a:gd name="connsiteX3495" fmla="*/ 1798073 w 3862373"/>
                <a:gd name="connsiteY3495" fmla="*/ 253265 h 3682908"/>
                <a:gd name="connsiteX3496" fmla="*/ 1758966 w 3862373"/>
                <a:gd name="connsiteY3496" fmla="*/ 214170 h 3682908"/>
                <a:gd name="connsiteX3497" fmla="*/ 1798073 w 3862373"/>
                <a:gd name="connsiteY3497" fmla="*/ 175085 h 3682908"/>
                <a:gd name="connsiteX3498" fmla="*/ 1703435 w 3862373"/>
                <a:gd name="connsiteY3498" fmla="*/ 175085 h 3682908"/>
                <a:gd name="connsiteX3499" fmla="*/ 1742524 w 3862373"/>
                <a:gd name="connsiteY3499" fmla="*/ 214170 h 3682908"/>
                <a:gd name="connsiteX3500" fmla="*/ 1703435 w 3862373"/>
                <a:gd name="connsiteY3500" fmla="*/ 253265 h 3682908"/>
                <a:gd name="connsiteX3501" fmla="*/ 1664351 w 3862373"/>
                <a:gd name="connsiteY3501" fmla="*/ 214170 h 3682908"/>
                <a:gd name="connsiteX3502" fmla="*/ 1703435 w 3862373"/>
                <a:gd name="connsiteY3502" fmla="*/ 175085 h 3682908"/>
                <a:gd name="connsiteX3503" fmla="*/ 1611151 w 3862373"/>
                <a:gd name="connsiteY3503" fmla="*/ 175085 h 3682908"/>
                <a:gd name="connsiteX3504" fmla="*/ 1650245 w 3862373"/>
                <a:gd name="connsiteY3504" fmla="*/ 214170 h 3682908"/>
                <a:gd name="connsiteX3505" fmla="*/ 1611151 w 3862373"/>
                <a:gd name="connsiteY3505" fmla="*/ 253265 h 3682908"/>
                <a:gd name="connsiteX3506" fmla="*/ 1572158 w 3862373"/>
                <a:gd name="connsiteY3506" fmla="*/ 214170 h 3682908"/>
                <a:gd name="connsiteX3507" fmla="*/ 1611151 w 3862373"/>
                <a:gd name="connsiteY3507" fmla="*/ 175085 h 3682908"/>
                <a:gd name="connsiteX3508" fmla="*/ 798955 w 3862373"/>
                <a:gd name="connsiteY3508" fmla="*/ 113714 h 3682908"/>
                <a:gd name="connsiteX3509" fmla="*/ 803326 w 3862373"/>
                <a:gd name="connsiteY3509" fmla="*/ 124268 h 3682908"/>
                <a:gd name="connsiteX3510" fmla="*/ 764243 w 3862373"/>
                <a:gd name="connsiteY3510" fmla="*/ 163353 h 3682908"/>
                <a:gd name="connsiteX3511" fmla="*/ 738461 w 3862373"/>
                <a:gd name="connsiteY3511" fmla="*/ 152674 h 3682908"/>
                <a:gd name="connsiteX3512" fmla="*/ 754212 w 3862373"/>
                <a:gd name="connsiteY3512" fmla="*/ 140896 h 3682908"/>
                <a:gd name="connsiteX3513" fmla="*/ 2904918 w 3862373"/>
                <a:gd name="connsiteY3513" fmla="*/ 93195 h 3682908"/>
                <a:gd name="connsiteX3514" fmla="*/ 2961886 w 3862373"/>
                <a:gd name="connsiteY3514" fmla="*/ 127804 h 3682908"/>
                <a:gd name="connsiteX3515" fmla="*/ 2951903 w 3862373"/>
                <a:gd name="connsiteY3515" fmla="*/ 151905 h 3682908"/>
                <a:gd name="connsiteX3516" fmla="*/ 2924264 w 3862373"/>
                <a:gd name="connsiteY3516" fmla="*/ 163353 h 3682908"/>
                <a:gd name="connsiteX3517" fmla="*/ 2885177 w 3862373"/>
                <a:gd name="connsiteY3517" fmla="*/ 124267 h 3682908"/>
                <a:gd name="connsiteX3518" fmla="*/ 2896625 w 3862373"/>
                <a:gd name="connsiteY3518" fmla="*/ 96630 h 3682908"/>
                <a:gd name="connsiteX3519" fmla="*/ 2831988 w 3862373"/>
                <a:gd name="connsiteY3519" fmla="*/ 85181 h 3682908"/>
                <a:gd name="connsiteX3520" fmla="*/ 2871075 w 3862373"/>
                <a:gd name="connsiteY3520" fmla="*/ 124267 h 3682908"/>
                <a:gd name="connsiteX3521" fmla="*/ 2831988 w 3862373"/>
                <a:gd name="connsiteY3521" fmla="*/ 163353 h 3682908"/>
                <a:gd name="connsiteX3522" fmla="*/ 2792901 w 3862373"/>
                <a:gd name="connsiteY3522" fmla="*/ 124267 h 3682908"/>
                <a:gd name="connsiteX3523" fmla="*/ 2831988 w 3862373"/>
                <a:gd name="connsiteY3523" fmla="*/ 85181 h 3682908"/>
                <a:gd name="connsiteX3524" fmla="*/ 2171887 w 3862373"/>
                <a:gd name="connsiteY3524" fmla="*/ 85181 h 3682908"/>
                <a:gd name="connsiteX3525" fmla="*/ 2210981 w 3862373"/>
                <a:gd name="connsiteY3525" fmla="*/ 124267 h 3682908"/>
                <a:gd name="connsiteX3526" fmla="*/ 2171887 w 3862373"/>
                <a:gd name="connsiteY3526" fmla="*/ 163353 h 3682908"/>
                <a:gd name="connsiteX3527" fmla="*/ 2132800 w 3862373"/>
                <a:gd name="connsiteY3527" fmla="*/ 124267 h 3682908"/>
                <a:gd name="connsiteX3528" fmla="*/ 2171887 w 3862373"/>
                <a:gd name="connsiteY3528" fmla="*/ 85181 h 3682908"/>
                <a:gd name="connsiteX3529" fmla="*/ 2079618 w 3862373"/>
                <a:gd name="connsiteY3529" fmla="*/ 85181 h 3682908"/>
                <a:gd name="connsiteX3530" fmla="*/ 2118703 w 3862373"/>
                <a:gd name="connsiteY3530" fmla="*/ 124267 h 3682908"/>
                <a:gd name="connsiteX3531" fmla="*/ 2079618 w 3862373"/>
                <a:gd name="connsiteY3531" fmla="*/ 163353 h 3682908"/>
                <a:gd name="connsiteX3532" fmla="*/ 2040537 w 3862373"/>
                <a:gd name="connsiteY3532" fmla="*/ 124267 h 3682908"/>
                <a:gd name="connsiteX3533" fmla="*/ 2079618 w 3862373"/>
                <a:gd name="connsiteY3533" fmla="*/ 85181 h 3682908"/>
                <a:gd name="connsiteX3534" fmla="*/ 1984973 w 3862373"/>
                <a:gd name="connsiteY3534" fmla="*/ 85181 h 3682908"/>
                <a:gd name="connsiteX3535" fmla="*/ 2024073 w 3862373"/>
                <a:gd name="connsiteY3535" fmla="*/ 124268 h 3682908"/>
                <a:gd name="connsiteX3536" fmla="*/ 1984973 w 3862373"/>
                <a:gd name="connsiteY3536" fmla="*/ 163353 h 3682908"/>
                <a:gd name="connsiteX3537" fmla="*/ 1945875 w 3862373"/>
                <a:gd name="connsiteY3537" fmla="*/ 124268 h 3682908"/>
                <a:gd name="connsiteX3538" fmla="*/ 1984973 w 3862373"/>
                <a:gd name="connsiteY3538" fmla="*/ 85181 h 3682908"/>
                <a:gd name="connsiteX3539" fmla="*/ 1890340 w 3862373"/>
                <a:gd name="connsiteY3539" fmla="*/ 85181 h 3682908"/>
                <a:gd name="connsiteX3540" fmla="*/ 1929413 w 3862373"/>
                <a:gd name="connsiteY3540" fmla="*/ 124268 h 3682908"/>
                <a:gd name="connsiteX3541" fmla="*/ 1890340 w 3862373"/>
                <a:gd name="connsiteY3541" fmla="*/ 163353 h 3682908"/>
                <a:gd name="connsiteX3542" fmla="*/ 1851255 w 3862373"/>
                <a:gd name="connsiteY3542" fmla="*/ 124268 h 3682908"/>
                <a:gd name="connsiteX3543" fmla="*/ 1890340 w 3862373"/>
                <a:gd name="connsiteY3543" fmla="*/ 85181 h 3682908"/>
                <a:gd name="connsiteX3544" fmla="*/ 1798073 w 3862373"/>
                <a:gd name="connsiteY3544" fmla="*/ 85181 h 3682908"/>
                <a:gd name="connsiteX3545" fmla="*/ 1837149 w 3862373"/>
                <a:gd name="connsiteY3545" fmla="*/ 124268 h 3682908"/>
                <a:gd name="connsiteX3546" fmla="*/ 1798073 w 3862373"/>
                <a:gd name="connsiteY3546" fmla="*/ 163353 h 3682908"/>
                <a:gd name="connsiteX3547" fmla="*/ 1758966 w 3862373"/>
                <a:gd name="connsiteY3547" fmla="*/ 124268 h 3682908"/>
                <a:gd name="connsiteX3548" fmla="*/ 1798073 w 3862373"/>
                <a:gd name="connsiteY3548" fmla="*/ 85181 h 3682908"/>
                <a:gd name="connsiteX3549" fmla="*/ 1703435 w 3862373"/>
                <a:gd name="connsiteY3549" fmla="*/ 85181 h 3682908"/>
                <a:gd name="connsiteX3550" fmla="*/ 1742524 w 3862373"/>
                <a:gd name="connsiteY3550" fmla="*/ 124268 h 3682908"/>
                <a:gd name="connsiteX3551" fmla="*/ 1703435 w 3862373"/>
                <a:gd name="connsiteY3551" fmla="*/ 163353 h 3682908"/>
                <a:gd name="connsiteX3552" fmla="*/ 1664351 w 3862373"/>
                <a:gd name="connsiteY3552" fmla="*/ 124268 h 3682908"/>
                <a:gd name="connsiteX3553" fmla="*/ 1703435 w 3862373"/>
                <a:gd name="connsiteY3553" fmla="*/ 85181 h 3682908"/>
                <a:gd name="connsiteX3554" fmla="*/ 1611151 w 3862373"/>
                <a:gd name="connsiteY3554" fmla="*/ 85181 h 3682908"/>
                <a:gd name="connsiteX3555" fmla="*/ 1650245 w 3862373"/>
                <a:gd name="connsiteY3555" fmla="*/ 124268 h 3682908"/>
                <a:gd name="connsiteX3556" fmla="*/ 1611151 w 3862373"/>
                <a:gd name="connsiteY3556" fmla="*/ 163353 h 3682908"/>
                <a:gd name="connsiteX3557" fmla="*/ 1572160 w 3862373"/>
                <a:gd name="connsiteY3557" fmla="*/ 124268 h 3682908"/>
                <a:gd name="connsiteX3558" fmla="*/ 1611151 w 3862373"/>
                <a:gd name="connsiteY3558" fmla="*/ 85181 h 3682908"/>
                <a:gd name="connsiteX3559" fmla="*/ 1516607 w 3862373"/>
                <a:gd name="connsiteY3559" fmla="*/ 85181 h 3682908"/>
                <a:gd name="connsiteX3560" fmla="*/ 1555693 w 3862373"/>
                <a:gd name="connsiteY3560" fmla="*/ 124268 h 3682908"/>
                <a:gd name="connsiteX3561" fmla="*/ 1516607 w 3862373"/>
                <a:gd name="connsiteY3561" fmla="*/ 163353 h 3682908"/>
                <a:gd name="connsiteX3562" fmla="*/ 1477512 w 3862373"/>
                <a:gd name="connsiteY3562" fmla="*/ 124268 h 3682908"/>
                <a:gd name="connsiteX3563" fmla="*/ 1516607 w 3862373"/>
                <a:gd name="connsiteY3563" fmla="*/ 85181 h 3682908"/>
                <a:gd name="connsiteX3564" fmla="*/ 1419600 w 3862373"/>
                <a:gd name="connsiteY3564" fmla="*/ 85181 h 3682908"/>
                <a:gd name="connsiteX3565" fmla="*/ 1458689 w 3862373"/>
                <a:gd name="connsiteY3565" fmla="*/ 124268 h 3682908"/>
                <a:gd name="connsiteX3566" fmla="*/ 1419600 w 3862373"/>
                <a:gd name="connsiteY3566" fmla="*/ 163353 h 3682908"/>
                <a:gd name="connsiteX3567" fmla="*/ 1380504 w 3862373"/>
                <a:gd name="connsiteY3567" fmla="*/ 124268 h 3682908"/>
                <a:gd name="connsiteX3568" fmla="*/ 1419600 w 3862373"/>
                <a:gd name="connsiteY3568" fmla="*/ 85181 h 3682908"/>
                <a:gd name="connsiteX3569" fmla="*/ 1329684 w 3862373"/>
                <a:gd name="connsiteY3569" fmla="*/ 85181 h 3682908"/>
                <a:gd name="connsiteX3570" fmla="*/ 1368775 w 3862373"/>
                <a:gd name="connsiteY3570" fmla="*/ 124268 h 3682908"/>
                <a:gd name="connsiteX3571" fmla="*/ 1329684 w 3862373"/>
                <a:gd name="connsiteY3571" fmla="*/ 163353 h 3682908"/>
                <a:gd name="connsiteX3572" fmla="*/ 1290604 w 3862373"/>
                <a:gd name="connsiteY3572" fmla="*/ 124268 h 3682908"/>
                <a:gd name="connsiteX3573" fmla="*/ 1329684 w 3862373"/>
                <a:gd name="connsiteY3573" fmla="*/ 85181 h 3682908"/>
                <a:gd name="connsiteX3574" fmla="*/ 1142780 w 3862373"/>
                <a:gd name="connsiteY3574" fmla="*/ 85181 h 3682908"/>
                <a:gd name="connsiteX3575" fmla="*/ 1181872 w 3862373"/>
                <a:gd name="connsiteY3575" fmla="*/ 124268 h 3682908"/>
                <a:gd name="connsiteX3576" fmla="*/ 1142780 w 3862373"/>
                <a:gd name="connsiteY3576" fmla="*/ 163353 h 3682908"/>
                <a:gd name="connsiteX3577" fmla="*/ 1103680 w 3862373"/>
                <a:gd name="connsiteY3577" fmla="*/ 124268 h 3682908"/>
                <a:gd name="connsiteX3578" fmla="*/ 1142780 w 3862373"/>
                <a:gd name="connsiteY3578" fmla="*/ 85181 h 3682908"/>
                <a:gd name="connsiteX3579" fmla="*/ 1045753 w 3862373"/>
                <a:gd name="connsiteY3579" fmla="*/ 85181 h 3682908"/>
                <a:gd name="connsiteX3580" fmla="*/ 1084842 w 3862373"/>
                <a:gd name="connsiteY3580" fmla="*/ 124268 h 3682908"/>
                <a:gd name="connsiteX3581" fmla="*/ 1045753 w 3862373"/>
                <a:gd name="connsiteY3581" fmla="*/ 163353 h 3682908"/>
                <a:gd name="connsiteX3582" fmla="*/ 1006670 w 3862373"/>
                <a:gd name="connsiteY3582" fmla="*/ 124268 h 3682908"/>
                <a:gd name="connsiteX3583" fmla="*/ 1045753 w 3862373"/>
                <a:gd name="connsiteY3583" fmla="*/ 85181 h 3682908"/>
                <a:gd name="connsiteX3584" fmla="*/ 951129 w 3862373"/>
                <a:gd name="connsiteY3584" fmla="*/ 85181 h 3682908"/>
                <a:gd name="connsiteX3585" fmla="*/ 990205 w 3862373"/>
                <a:gd name="connsiteY3585" fmla="*/ 124268 h 3682908"/>
                <a:gd name="connsiteX3586" fmla="*/ 951129 w 3862373"/>
                <a:gd name="connsiteY3586" fmla="*/ 163353 h 3682908"/>
                <a:gd name="connsiteX3587" fmla="*/ 912045 w 3862373"/>
                <a:gd name="connsiteY3587" fmla="*/ 124268 h 3682908"/>
                <a:gd name="connsiteX3588" fmla="*/ 951129 w 3862373"/>
                <a:gd name="connsiteY3588" fmla="*/ 85181 h 3682908"/>
                <a:gd name="connsiteX3589" fmla="*/ 856503 w 3862373"/>
                <a:gd name="connsiteY3589" fmla="*/ 85181 h 3682908"/>
                <a:gd name="connsiteX3590" fmla="*/ 895582 w 3862373"/>
                <a:gd name="connsiteY3590" fmla="*/ 124268 h 3682908"/>
                <a:gd name="connsiteX3591" fmla="*/ 856503 w 3862373"/>
                <a:gd name="connsiteY3591" fmla="*/ 163353 h 3682908"/>
                <a:gd name="connsiteX3592" fmla="*/ 817424 w 3862373"/>
                <a:gd name="connsiteY3592" fmla="*/ 124268 h 3682908"/>
                <a:gd name="connsiteX3593" fmla="*/ 856503 w 3862373"/>
                <a:gd name="connsiteY3593" fmla="*/ 85181 h 3682908"/>
                <a:gd name="connsiteX3594" fmla="*/ 978967 w 3862373"/>
                <a:gd name="connsiteY3594" fmla="*/ 11950 h 3682908"/>
                <a:gd name="connsiteX3595" fmla="*/ 990205 w 3862373"/>
                <a:gd name="connsiteY3595" fmla="*/ 39087 h 3682908"/>
                <a:gd name="connsiteX3596" fmla="*/ 951129 w 3862373"/>
                <a:gd name="connsiteY3596" fmla="*/ 78173 h 3682908"/>
                <a:gd name="connsiteX3597" fmla="*/ 923492 w 3862373"/>
                <a:gd name="connsiteY3597" fmla="*/ 66725 h 3682908"/>
                <a:gd name="connsiteX3598" fmla="*/ 914005 w 3862373"/>
                <a:gd name="connsiteY3598" fmla="*/ 43819 h 3682908"/>
                <a:gd name="connsiteX3599" fmla="*/ 918580 w 3862373"/>
                <a:gd name="connsiteY3599" fmla="*/ 41040 h 3682908"/>
                <a:gd name="connsiteX3600" fmla="*/ 2266537 w 3862373"/>
                <a:gd name="connsiteY3600" fmla="*/ 0 h 3682908"/>
                <a:gd name="connsiteX3601" fmla="*/ 2305619 w 3862373"/>
                <a:gd name="connsiteY3601" fmla="*/ 39087 h 3682908"/>
                <a:gd name="connsiteX3602" fmla="*/ 2266537 w 3862373"/>
                <a:gd name="connsiteY3602" fmla="*/ 78173 h 3682908"/>
                <a:gd name="connsiteX3603" fmla="*/ 2227443 w 3862373"/>
                <a:gd name="connsiteY3603" fmla="*/ 39087 h 3682908"/>
                <a:gd name="connsiteX3604" fmla="*/ 2266537 w 3862373"/>
                <a:gd name="connsiteY3604" fmla="*/ 0 h 3682908"/>
                <a:gd name="connsiteX3605" fmla="*/ 2171887 w 3862373"/>
                <a:gd name="connsiteY3605" fmla="*/ 0 h 3682908"/>
                <a:gd name="connsiteX3606" fmla="*/ 2210981 w 3862373"/>
                <a:gd name="connsiteY3606" fmla="*/ 39087 h 3682908"/>
                <a:gd name="connsiteX3607" fmla="*/ 2171887 w 3862373"/>
                <a:gd name="connsiteY3607" fmla="*/ 78173 h 3682908"/>
                <a:gd name="connsiteX3608" fmla="*/ 2132800 w 3862373"/>
                <a:gd name="connsiteY3608" fmla="*/ 39087 h 3682908"/>
                <a:gd name="connsiteX3609" fmla="*/ 2171887 w 3862373"/>
                <a:gd name="connsiteY3609" fmla="*/ 0 h 3682908"/>
                <a:gd name="connsiteX3610" fmla="*/ 2079618 w 3862373"/>
                <a:gd name="connsiteY3610" fmla="*/ 0 h 3682908"/>
                <a:gd name="connsiteX3611" fmla="*/ 2118703 w 3862373"/>
                <a:gd name="connsiteY3611" fmla="*/ 39087 h 3682908"/>
                <a:gd name="connsiteX3612" fmla="*/ 2079618 w 3862373"/>
                <a:gd name="connsiteY3612" fmla="*/ 78173 h 3682908"/>
                <a:gd name="connsiteX3613" fmla="*/ 2040537 w 3862373"/>
                <a:gd name="connsiteY3613" fmla="*/ 39087 h 3682908"/>
                <a:gd name="connsiteX3614" fmla="*/ 2079618 w 3862373"/>
                <a:gd name="connsiteY3614" fmla="*/ 0 h 3682908"/>
                <a:gd name="connsiteX3615" fmla="*/ 1984973 w 3862373"/>
                <a:gd name="connsiteY3615" fmla="*/ 0 h 3682908"/>
                <a:gd name="connsiteX3616" fmla="*/ 2024073 w 3862373"/>
                <a:gd name="connsiteY3616" fmla="*/ 39087 h 3682908"/>
                <a:gd name="connsiteX3617" fmla="*/ 1984973 w 3862373"/>
                <a:gd name="connsiteY3617" fmla="*/ 78173 h 3682908"/>
                <a:gd name="connsiteX3618" fmla="*/ 1945875 w 3862373"/>
                <a:gd name="connsiteY3618" fmla="*/ 39087 h 3682908"/>
                <a:gd name="connsiteX3619" fmla="*/ 1984973 w 3862373"/>
                <a:gd name="connsiteY3619" fmla="*/ 0 h 3682908"/>
                <a:gd name="connsiteX3620" fmla="*/ 1890340 w 3862373"/>
                <a:gd name="connsiteY3620" fmla="*/ 0 h 3682908"/>
                <a:gd name="connsiteX3621" fmla="*/ 1929413 w 3862373"/>
                <a:gd name="connsiteY3621" fmla="*/ 39087 h 3682908"/>
                <a:gd name="connsiteX3622" fmla="*/ 1890340 w 3862373"/>
                <a:gd name="connsiteY3622" fmla="*/ 78173 h 3682908"/>
                <a:gd name="connsiteX3623" fmla="*/ 1851255 w 3862373"/>
                <a:gd name="connsiteY3623" fmla="*/ 39087 h 3682908"/>
                <a:gd name="connsiteX3624" fmla="*/ 1890340 w 3862373"/>
                <a:gd name="connsiteY3624" fmla="*/ 0 h 3682908"/>
                <a:gd name="connsiteX3625" fmla="*/ 1798073 w 3862373"/>
                <a:gd name="connsiteY3625" fmla="*/ 0 h 3682908"/>
                <a:gd name="connsiteX3626" fmla="*/ 1837149 w 3862373"/>
                <a:gd name="connsiteY3626" fmla="*/ 39087 h 3682908"/>
                <a:gd name="connsiteX3627" fmla="*/ 1798073 w 3862373"/>
                <a:gd name="connsiteY3627" fmla="*/ 78173 h 3682908"/>
                <a:gd name="connsiteX3628" fmla="*/ 1758966 w 3862373"/>
                <a:gd name="connsiteY3628" fmla="*/ 39087 h 3682908"/>
                <a:gd name="connsiteX3629" fmla="*/ 1798073 w 3862373"/>
                <a:gd name="connsiteY3629" fmla="*/ 0 h 3682908"/>
                <a:gd name="connsiteX3630" fmla="*/ 1703435 w 3862373"/>
                <a:gd name="connsiteY3630" fmla="*/ 0 h 3682908"/>
                <a:gd name="connsiteX3631" fmla="*/ 1742524 w 3862373"/>
                <a:gd name="connsiteY3631" fmla="*/ 39087 h 3682908"/>
                <a:gd name="connsiteX3632" fmla="*/ 1703435 w 3862373"/>
                <a:gd name="connsiteY3632" fmla="*/ 78173 h 3682908"/>
                <a:gd name="connsiteX3633" fmla="*/ 1664351 w 3862373"/>
                <a:gd name="connsiteY3633" fmla="*/ 39087 h 3682908"/>
                <a:gd name="connsiteX3634" fmla="*/ 1703435 w 3862373"/>
                <a:gd name="connsiteY3634" fmla="*/ 0 h 3682908"/>
                <a:gd name="connsiteX3635" fmla="*/ 1611151 w 3862373"/>
                <a:gd name="connsiteY3635" fmla="*/ 0 h 3682908"/>
                <a:gd name="connsiteX3636" fmla="*/ 1650245 w 3862373"/>
                <a:gd name="connsiteY3636" fmla="*/ 39087 h 3682908"/>
                <a:gd name="connsiteX3637" fmla="*/ 1611151 w 3862373"/>
                <a:gd name="connsiteY3637" fmla="*/ 78173 h 3682908"/>
                <a:gd name="connsiteX3638" fmla="*/ 1572160 w 3862373"/>
                <a:gd name="connsiteY3638" fmla="*/ 39087 h 3682908"/>
                <a:gd name="connsiteX3639" fmla="*/ 1611151 w 3862373"/>
                <a:gd name="connsiteY3639" fmla="*/ 0 h 3682908"/>
                <a:gd name="connsiteX3640" fmla="*/ 1516607 w 3862373"/>
                <a:gd name="connsiteY3640" fmla="*/ 0 h 3682908"/>
                <a:gd name="connsiteX3641" fmla="*/ 1555693 w 3862373"/>
                <a:gd name="connsiteY3641" fmla="*/ 39087 h 3682908"/>
                <a:gd name="connsiteX3642" fmla="*/ 1516607 w 3862373"/>
                <a:gd name="connsiteY3642" fmla="*/ 78173 h 3682908"/>
                <a:gd name="connsiteX3643" fmla="*/ 1477512 w 3862373"/>
                <a:gd name="connsiteY3643" fmla="*/ 39087 h 3682908"/>
                <a:gd name="connsiteX3644" fmla="*/ 1516607 w 3862373"/>
                <a:gd name="connsiteY3644" fmla="*/ 0 h 3682908"/>
                <a:gd name="connsiteX3645" fmla="*/ 1232692 w 3862373"/>
                <a:gd name="connsiteY3645" fmla="*/ 0 h 3682908"/>
                <a:gd name="connsiteX3646" fmla="*/ 1271765 w 3862373"/>
                <a:gd name="connsiteY3646" fmla="*/ 39087 h 3682908"/>
                <a:gd name="connsiteX3647" fmla="*/ 1232692 w 3862373"/>
                <a:gd name="connsiteY3647" fmla="*/ 78173 h 3682908"/>
                <a:gd name="connsiteX3648" fmla="*/ 1193607 w 3862373"/>
                <a:gd name="connsiteY3648" fmla="*/ 39087 h 3682908"/>
                <a:gd name="connsiteX3649" fmla="*/ 1232692 w 3862373"/>
                <a:gd name="connsiteY3649" fmla="*/ 0 h 3682908"/>
                <a:gd name="connsiteX3650" fmla="*/ 1142780 w 3862373"/>
                <a:gd name="connsiteY3650" fmla="*/ 0 h 3682908"/>
                <a:gd name="connsiteX3651" fmla="*/ 1181872 w 3862373"/>
                <a:gd name="connsiteY3651" fmla="*/ 39087 h 3682908"/>
                <a:gd name="connsiteX3652" fmla="*/ 1142780 w 3862373"/>
                <a:gd name="connsiteY3652" fmla="*/ 78173 h 3682908"/>
                <a:gd name="connsiteX3653" fmla="*/ 1103680 w 3862373"/>
                <a:gd name="connsiteY3653" fmla="*/ 39087 h 3682908"/>
                <a:gd name="connsiteX3654" fmla="*/ 1142780 w 3862373"/>
                <a:gd name="connsiteY3654" fmla="*/ 0 h 3682908"/>
                <a:gd name="connsiteX3655" fmla="*/ 1045753 w 3862373"/>
                <a:gd name="connsiteY3655" fmla="*/ 0 h 3682908"/>
                <a:gd name="connsiteX3656" fmla="*/ 1084842 w 3862373"/>
                <a:gd name="connsiteY3656" fmla="*/ 39087 h 3682908"/>
                <a:gd name="connsiteX3657" fmla="*/ 1045753 w 3862373"/>
                <a:gd name="connsiteY3657" fmla="*/ 78173 h 3682908"/>
                <a:gd name="connsiteX3658" fmla="*/ 1006670 w 3862373"/>
                <a:gd name="connsiteY3658" fmla="*/ 39087 h 3682908"/>
                <a:gd name="connsiteX3659" fmla="*/ 1045753 w 3862373"/>
                <a:gd name="connsiteY3659" fmla="*/ 0 h 368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</a:cxnLst>
              <a:rect l="l" t="t" r="r" b="b"/>
              <a:pathLst>
                <a:path w="3862373" h="3682908">
                  <a:moveTo>
                    <a:pt x="1142662" y="3605757"/>
                  </a:moveTo>
                  <a:cubicBezTo>
                    <a:pt x="1164249" y="3605757"/>
                    <a:pt x="1181749" y="3623257"/>
                    <a:pt x="1181749" y="3644844"/>
                  </a:cubicBezTo>
                  <a:lnTo>
                    <a:pt x="1175073" y="3660960"/>
                  </a:lnTo>
                  <a:lnTo>
                    <a:pt x="1107191" y="3636115"/>
                  </a:lnTo>
                  <a:lnTo>
                    <a:pt x="1115023" y="3617205"/>
                  </a:lnTo>
                  <a:cubicBezTo>
                    <a:pt x="1122096" y="3610132"/>
                    <a:pt x="1131868" y="3605757"/>
                    <a:pt x="1142662" y="3605757"/>
                  </a:cubicBezTo>
                  <a:close/>
                  <a:moveTo>
                    <a:pt x="1232571" y="3605756"/>
                  </a:moveTo>
                  <a:cubicBezTo>
                    <a:pt x="1254158" y="3605756"/>
                    <a:pt x="1271658" y="3623256"/>
                    <a:pt x="1271658" y="3644843"/>
                  </a:cubicBezTo>
                  <a:cubicBezTo>
                    <a:pt x="1271658" y="3655637"/>
                    <a:pt x="1267283" y="3665408"/>
                    <a:pt x="1260210" y="3672482"/>
                  </a:cubicBezTo>
                  <a:lnTo>
                    <a:pt x="1235039" y="3682908"/>
                  </a:lnTo>
                  <a:lnTo>
                    <a:pt x="1204643" y="3671783"/>
                  </a:lnTo>
                  <a:lnTo>
                    <a:pt x="1193484" y="3644843"/>
                  </a:lnTo>
                  <a:cubicBezTo>
                    <a:pt x="1193484" y="3623256"/>
                    <a:pt x="1210984" y="3605756"/>
                    <a:pt x="1232571" y="3605756"/>
                  </a:cubicBezTo>
                  <a:close/>
                  <a:moveTo>
                    <a:pt x="1232571" y="3520580"/>
                  </a:moveTo>
                  <a:cubicBezTo>
                    <a:pt x="1254158" y="3520580"/>
                    <a:pt x="1271658" y="3538080"/>
                    <a:pt x="1271658" y="3559667"/>
                  </a:cubicBezTo>
                  <a:cubicBezTo>
                    <a:pt x="1271658" y="3581254"/>
                    <a:pt x="1254158" y="3598754"/>
                    <a:pt x="1232571" y="3598754"/>
                  </a:cubicBezTo>
                  <a:cubicBezTo>
                    <a:pt x="1210984" y="3598754"/>
                    <a:pt x="1193484" y="3581254"/>
                    <a:pt x="1193484" y="3559667"/>
                  </a:cubicBezTo>
                  <a:cubicBezTo>
                    <a:pt x="1193484" y="3538080"/>
                    <a:pt x="1210984" y="3520580"/>
                    <a:pt x="1232571" y="3520580"/>
                  </a:cubicBezTo>
                  <a:close/>
                  <a:moveTo>
                    <a:pt x="1142662" y="3520580"/>
                  </a:moveTo>
                  <a:cubicBezTo>
                    <a:pt x="1164249" y="3520580"/>
                    <a:pt x="1181749" y="3538080"/>
                    <a:pt x="1181749" y="3559667"/>
                  </a:cubicBezTo>
                  <a:cubicBezTo>
                    <a:pt x="1181749" y="3581254"/>
                    <a:pt x="1164249" y="3598754"/>
                    <a:pt x="1142662" y="3598754"/>
                  </a:cubicBezTo>
                  <a:cubicBezTo>
                    <a:pt x="1121074" y="3598754"/>
                    <a:pt x="1103575" y="3581254"/>
                    <a:pt x="1103575" y="3559667"/>
                  </a:cubicBezTo>
                  <a:cubicBezTo>
                    <a:pt x="1103575" y="3538080"/>
                    <a:pt x="1121074" y="3520580"/>
                    <a:pt x="1142662" y="3520580"/>
                  </a:cubicBezTo>
                  <a:close/>
                  <a:moveTo>
                    <a:pt x="1232572" y="3435404"/>
                  </a:moveTo>
                  <a:cubicBezTo>
                    <a:pt x="1254159" y="3435404"/>
                    <a:pt x="1271659" y="3452904"/>
                    <a:pt x="1271659" y="3474491"/>
                  </a:cubicBezTo>
                  <a:cubicBezTo>
                    <a:pt x="1271659" y="3496078"/>
                    <a:pt x="1254159" y="3513578"/>
                    <a:pt x="1232572" y="3513578"/>
                  </a:cubicBezTo>
                  <a:cubicBezTo>
                    <a:pt x="1210985" y="3513578"/>
                    <a:pt x="1193485" y="3496078"/>
                    <a:pt x="1193485" y="3474491"/>
                  </a:cubicBezTo>
                  <a:cubicBezTo>
                    <a:pt x="1193485" y="3452904"/>
                    <a:pt x="1210985" y="3435404"/>
                    <a:pt x="1232572" y="3435404"/>
                  </a:cubicBezTo>
                  <a:close/>
                  <a:moveTo>
                    <a:pt x="1142662" y="3435404"/>
                  </a:moveTo>
                  <a:cubicBezTo>
                    <a:pt x="1164249" y="3435404"/>
                    <a:pt x="1181749" y="3452904"/>
                    <a:pt x="1181749" y="3474491"/>
                  </a:cubicBezTo>
                  <a:cubicBezTo>
                    <a:pt x="1181749" y="3496078"/>
                    <a:pt x="1164249" y="3513578"/>
                    <a:pt x="1142662" y="3513578"/>
                  </a:cubicBezTo>
                  <a:cubicBezTo>
                    <a:pt x="1121074" y="3513578"/>
                    <a:pt x="1103575" y="3496078"/>
                    <a:pt x="1103575" y="3474491"/>
                  </a:cubicBezTo>
                  <a:cubicBezTo>
                    <a:pt x="1103575" y="3452904"/>
                    <a:pt x="1121074" y="3435404"/>
                    <a:pt x="1142662" y="3435404"/>
                  </a:cubicBezTo>
                  <a:close/>
                  <a:moveTo>
                    <a:pt x="1329578" y="3347862"/>
                  </a:moveTo>
                  <a:cubicBezTo>
                    <a:pt x="1351165" y="3347862"/>
                    <a:pt x="1368665" y="3365362"/>
                    <a:pt x="1368665" y="3386950"/>
                  </a:cubicBezTo>
                  <a:cubicBezTo>
                    <a:pt x="1368665" y="3408537"/>
                    <a:pt x="1351165" y="3426037"/>
                    <a:pt x="1329578" y="3426037"/>
                  </a:cubicBezTo>
                  <a:cubicBezTo>
                    <a:pt x="1307990" y="3426037"/>
                    <a:pt x="1290490" y="3408537"/>
                    <a:pt x="1290490" y="3386950"/>
                  </a:cubicBezTo>
                  <a:cubicBezTo>
                    <a:pt x="1290490" y="3365362"/>
                    <a:pt x="1307990" y="3347862"/>
                    <a:pt x="1329578" y="3347862"/>
                  </a:cubicBezTo>
                  <a:close/>
                  <a:moveTo>
                    <a:pt x="1142664" y="3347862"/>
                  </a:moveTo>
                  <a:cubicBezTo>
                    <a:pt x="1164251" y="3347862"/>
                    <a:pt x="1181751" y="3365362"/>
                    <a:pt x="1181751" y="3386950"/>
                  </a:cubicBezTo>
                  <a:cubicBezTo>
                    <a:pt x="1181751" y="3408537"/>
                    <a:pt x="1164251" y="3426037"/>
                    <a:pt x="1142664" y="3426037"/>
                  </a:cubicBezTo>
                  <a:cubicBezTo>
                    <a:pt x="1121077" y="3426037"/>
                    <a:pt x="1103576" y="3408537"/>
                    <a:pt x="1103576" y="3386950"/>
                  </a:cubicBezTo>
                  <a:cubicBezTo>
                    <a:pt x="1103576" y="3365362"/>
                    <a:pt x="1121077" y="3347862"/>
                    <a:pt x="1142664" y="3347862"/>
                  </a:cubicBezTo>
                  <a:close/>
                  <a:moveTo>
                    <a:pt x="1232572" y="3347861"/>
                  </a:moveTo>
                  <a:cubicBezTo>
                    <a:pt x="1254160" y="3347861"/>
                    <a:pt x="1271660" y="3365361"/>
                    <a:pt x="1271660" y="3386948"/>
                  </a:cubicBezTo>
                  <a:cubicBezTo>
                    <a:pt x="1271660" y="3408536"/>
                    <a:pt x="1254160" y="3426035"/>
                    <a:pt x="1232572" y="3426035"/>
                  </a:cubicBezTo>
                  <a:cubicBezTo>
                    <a:pt x="1210985" y="3426035"/>
                    <a:pt x="1193485" y="3408536"/>
                    <a:pt x="1193485" y="3386948"/>
                  </a:cubicBezTo>
                  <a:cubicBezTo>
                    <a:pt x="1193485" y="3365361"/>
                    <a:pt x="1210985" y="3347861"/>
                    <a:pt x="1232572" y="3347861"/>
                  </a:cubicBezTo>
                  <a:close/>
                  <a:moveTo>
                    <a:pt x="2924263" y="3265052"/>
                  </a:moveTo>
                  <a:cubicBezTo>
                    <a:pt x="2945850" y="3265052"/>
                    <a:pt x="2963349" y="3282551"/>
                    <a:pt x="2963349" y="3304139"/>
                  </a:cubicBezTo>
                  <a:cubicBezTo>
                    <a:pt x="2963349" y="3325726"/>
                    <a:pt x="2945850" y="3343226"/>
                    <a:pt x="2924263" y="3343226"/>
                  </a:cubicBezTo>
                  <a:cubicBezTo>
                    <a:pt x="2902675" y="3343226"/>
                    <a:pt x="2885175" y="3325726"/>
                    <a:pt x="2885175" y="3304139"/>
                  </a:cubicBezTo>
                  <a:cubicBezTo>
                    <a:pt x="2885175" y="3282551"/>
                    <a:pt x="2902675" y="3265052"/>
                    <a:pt x="2924263" y="3265052"/>
                  </a:cubicBezTo>
                  <a:close/>
                  <a:moveTo>
                    <a:pt x="1419487" y="3265052"/>
                  </a:moveTo>
                  <a:cubicBezTo>
                    <a:pt x="1441074" y="3265052"/>
                    <a:pt x="1458574" y="3282551"/>
                    <a:pt x="1458574" y="3304139"/>
                  </a:cubicBezTo>
                  <a:cubicBezTo>
                    <a:pt x="1458574" y="3325726"/>
                    <a:pt x="1441074" y="3343226"/>
                    <a:pt x="1419487" y="3343226"/>
                  </a:cubicBezTo>
                  <a:cubicBezTo>
                    <a:pt x="1397899" y="3343226"/>
                    <a:pt x="1380399" y="3325726"/>
                    <a:pt x="1380399" y="3304139"/>
                  </a:cubicBezTo>
                  <a:cubicBezTo>
                    <a:pt x="1380399" y="3282551"/>
                    <a:pt x="1397899" y="3265052"/>
                    <a:pt x="1419487" y="3265052"/>
                  </a:cubicBezTo>
                  <a:close/>
                  <a:moveTo>
                    <a:pt x="1329578" y="3265052"/>
                  </a:moveTo>
                  <a:cubicBezTo>
                    <a:pt x="1351165" y="3265052"/>
                    <a:pt x="1368666" y="3282551"/>
                    <a:pt x="1368666" y="3304139"/>
                  </a:cubicBezTo>
                  <a:cubicBezTo>
                    <a:pt x="1368666" y="3325726"/>
                    <a:pt x="1351165" y="3343226"/>
                    <a:pt x="1329578" y="3343226"/>
                  </a:cubicBezTo>
                  <a:cubicBezTo>
                    <a:pt x="1307991" y="3343226"/>
                    <a:pt x="1290491" y="3325726"/>
                    <a:pt x="1290491" y="3304139"/>
                  </a:cubicBezTo>
                  <a:cubicBezTo>
                    <a:pt x="1290491" y="3282551"/>
                    <a:pt x="1307991" y="3265052"/>
                    <a:pt x="1329578" y="3265052"/>
                  </a:cubicBezTo>
                  <a:close/>
                  <a:moveTo>
                    <a:pt x="1232574" y="3265052"/>
                  </a:moveTo>
                  <a:cubicBezTo>
                    <a:pt x="1254160" y="3265052"/>
                    <a:pt x="1271661" y="3282551"/>
                    <a:pt x="1271661" y="3304139"/>
                  </a:cubicBezTo>
                  <a:cubicBezTo>
                    <a:pt x="1271661" y="3325726"/>
                    <a:pt x="1254160" y="3343226"/>
                    <a:pt x="1232574" y="3343226"/>
                  </a:cubicBezTo>
                  <a:cubicBezTo>
                    <a:pt x="1210986" y="3343226"/>
                    <a:pt x="1193487" y="3325726"/>
                    <a:pt x="1193487" y="3304139"/>
                  </a:cubicBezTo>
                  <a:cubicBezTo>
                    <a:pt x="1193487" y="3282551"/>
                    <a:pt x="1210986" y="3265052"/>
                    <a:pt x="1232574" y="3265052"/>
                  </a:cubicBezTo>
                  <a:close/>
                  <a:moveTo>
                    <a:pt x="1142665" y="3265052"/>
                  </a:moveTo>
                  <a:cubicBezTo>
                    <a:pt x="1164252" y="3265052"/>
                    <a:pt x="1181752" y="3282551"/>
                    <a:pt x="1181752" y="3304139"/>
                  </a:cubicBezTo>
                  <a:cubicBezTo>
                    <a:pt x="1181752" y="3325726"/>
                    <a:pt x="1164252" y="3343226"/>
                    <a:pt x="1142665" y="3343226"/>
                  </a:cubicBezTo>
                  <a:cubicBezTo>
                    <a:pt x="1121078" y="3343226"/>
                    <a:pt x="1103578" y="3325726"/>
                    <a:pt x="1103578" y="3304139"/>
                  </a:cubicBezTo>
                  <a:cubicBezTo>
                    <a:pt x="1103578" y="3282551"/>
                    <a:pt x="1121078" y="3265052"/>
                    <a:pt x="1142665" y="3265052"/>
                  </a:cubicBezTo>
                  <a:close/>
                  <a:moveTo>
                    <a:pt x="3111177" y="3177510"/>
                  </a:moveTo>
                  <a:cubicBezTo>
                    <a:pt x="3132764" y="3177510"/>
                    <a:pt x="3150264" y="3195010"/>
                    <a:pt x="3150264" y="3216597"/>
                  </a:cubicBezTo>
                  <a:cubicBezTo>
                    <a:pt x="3150264" y="3238185"/>
                    <a:pt x="3132764" y="3255684"/>
                    <a:pt x="3111177" y="3255684"/>
                  </a:cubicBezTo>
                  <a:cubicBezTo>
                    <a:pt x="3089589" y="3255684"/>
                    <a:pt x="3072089" y="3238185"/>
                    <a:pt x="3072089" y="3216597"/>
                  </a:cubicBezTo>
                  <a:cubicBezTo>
                    <a:pt x="3072089" y="3195010"/>
                    <a:pt x="3089589" y="3177510"/>
                    <a:pt x="3111177" y="3177510"/>
                  </a:cubicBezTo>
                  <a:close/>
                  <a:moveTo>
                    <a:pt x="3018903" y="3177510"/>
                  </a:moveTo>
                  <a:cubicBezTo>
                    <a:pt x="3040490" y="3177510"/>
                    <a:pt x="3057989" y="3195010"/>
                    <a:pt x="3057989" y="3216597"/>
                  </a:cubicBezTo>
                  <a:cubicBezTo>
                    <a:pt x="3057989" y="3238185"/>
                    <a:pt x="3040490" y="3255684"/>
                    <a:pt x="3018903" y="3255684"/>
                  </a:cubicBezTo>
                  <a:cubicBezTo>
                    <a:pt x="2997315" y="3255684"/>
                    <a:pt x="2979815" y="3238185"/>
                    <a:pt x="2979815" y="3216597"/>
                  </a:cubicBezTo>
                  <a:cubicBezTo>
                    <a:pt x="2979815" y="3195010"/>
                    <a:pt x="2997315" y="3177510"/>
                    <a:pt x="3018903" y="3177510"/>
                  </a:cubicBezTo>
                  <a:close/>
                  <a:moveTo>
                    <a:pt x="1516493" y="3177510"/>
                  </a:moveTo>
                  <a:cubicBezTo>
                    <a:pt x="1538080" y="3177510"/>
                    <a:pt x="1555581" y="3195010"/>
                    <a:pt x="1555581" y="3216597"/>
                  </a:cubicBezTo>
                  <a:cubicBezTo>
                    <a:pt x="1555581" y="3238185"/>
                    <a:pt x="1538080" y="3255684"/>
                    <a:pt x="1516493" y="3255684"/>
                  </a:cubicBezTo>
                  <a:cubicBezTo>
                    <a:pt x="1494906" y="3255684"/>
                    <a:pt x="1477406" y="3238185"/>
                    <a:pt x="1477406" y="3216597"/>
                  </a:cubicBezTo>
                  <a:cubicBezTo>
                    <a:pt x="1477406" y="3195010"/>
                    <a:pt x="1494906" y="3177510"/>
                    <a:pt x="1516493" y="3177510"/>
                  </a:cubicBezTo>
                  <a:close/>
                  <a:moveTo>
                    <a:pt x="1329579" y="3177510"/>
                  </a:moveTo>
                  <a:cubicBezTo>
                    <a:pt x="1351167" y="3177510"/>
                    <a:pt x="1368667" y="3195010"/>
                    <a:pt x="1368667" y="3216597"/>
                  </a:cubicBezTo>
                  <a:cubicBezTo>
                    <a:pt x="1368667" y="3238185"/>
                    <a:pt x="1351167" y="3255684"/>
                    <a:pt x="1329579" y="3255684"/>
                  </a:cubicBezTo>
                  <a:cubicBezTo>
                    <a:pt x="1307993" y="3255684"/>
                    <a:pt x="1290493" y="3238185"/>
                    <a:pt x="1290493" y="3216597"/>
                  </a:cubicBezTo>
                  <a:cubicBezTo>
                    <a:pt x="1290493" y="3195010"/>
                    <a:pt x="1307993" y="3177510"/>
                    <a:pt x="1329579" y="3177510"/>
                  </a:cubicBezTo>
                  <a:close/>
                  <a:moveTo>
                    <a:pt x="1142666" y="3177510"/>
                  </a:moveTo>
                  <a:cubicBezTo>
                    <a:pt x="1164254" y="3177510"/>
                    <a:pt x="1181753" y="3195010"/>
                    <a:pt x="1181753" y="3216597"/>
                  </a:cubicBezTo>
                  <a:cubicBezTo>
                    <a:pt x="1181753" y="3238185"/>
                    <a:pt x="1164254" y="3255684"/>
                    <a:pt x="1142666" y="3255684"/>
                  </a:cubicBezTo>
                  <a:cubicBezTo>
                    <a:pt x="1121079" y="3255684"/>
                    <a:pt x="1103578" y="3238185"/>
                    <a:pt x="1103578" y="3216597"/>
                  </a:cubicBezTo>
                  <a:cubicBezTo>
                    <a:pt x="1103578" y="3195010"/>
                    <a:pt x="1121079" y="3177510"/>
                    <a:pt x="1142666" y="3177510"/>
                  </a:cubicBezTo>
                  <a:close/>
                  <a:moveTo>
                    <a:pt x="2924263" y="3177510"/>
                  </a:moveTo>
                  <a:cubicBezTo>
                    <a:pt x="2945850" y="3177510"/>
                    <a:pt x="2963349" y="3195010"/>
                    <a:pt x="2963349" y="3216597"/>
                  </a:cubicBezTo>
                  <a:cubicBezTo>
                    <a:pt x="2963349" y="3238184"/>
                    <a:pt x="2945850" y="3255684"/>
                    <a:pt x="2924263" y="3255684"/>
                  </a:cubicBezTo>
                  <a:cubicBezTo>
                    <a:pt x="2902675" y="3255684"/>
                    <a:pt x="2885175" y="3238184"/>
                    <a:pt x="2885175" y="3216597"/>
                  </a:cubicBezTo>
                  <a:cubicBezTo>
                    <a:pt x="2885175" y="3195010"/>
                    <a:pt x="2902675" y="3177510"/>
                    <a:pt x="2924263" y="3177510"/>
                  </a:cubicBezTo>
                  <a:close/>
                  <a:moveTo>
                    <a:pt x="1419488" y="3177510"/>
                  </a:moveTo>
                  <a:cubicBezTo>
                    <a:pt x="1441076" y="3177510"/>
                    <a:pt x="1458575" y="3195010"/>
                    <a:pt x="1458575" y="3216597"/>
                  </a:cubicBezTo>
                  <a:cubicBezTo>
                    <a:pt x="1458575" y="3238184"/>
                    <a:pt x="1441076" y="3255684"/>
                    <a:pt x="1419488" y="3255684"/>
                  </a:cubicBezTo>
                  <a:cubicBezTo>
                    <a:pt x="1397901" y="3255684"/>
                    <a:pt x="1380401" y="3238184"/>
                    <a:pt x="1380401" y="3216597"/>
                  </a:cubicBezTo>
                  <a:cubicBezTo>
                    <a:pt x="1380401" y="3195010"/>
                    <a:pt x="1397901" y="3177510"/>
                    <a:pt x="1419488" y="3177510"/>
                  </a:cubicBezTo>
                  <a:close/>
                  <a:moveTo>
                    <a:pt x="1232575" y="3177510"/>
                  </a:moveTo>
                  <a:cubicBezTo>
                    <a:pt x="1254162" y="3177510"/>
                    <a:pt x="1271661" y="3195010"/>
                    <a:pt x="1271661" y="3216597"/>
                  </a:cubicBezTo>
                  <a:cubicBezTo>
                    <a:pt x="1271661" y="3238184"/>
                    <a:pt x="1254162" y="3255684"/>
                    <a:pt x="1232575" y="3255684"/>
                  </a:cubicBezTo>
                  <a:cubicBezTo>
                    <a:pt x="1210988" y="3255684"/>
                    <a:pt x="1193488" y="3238184"/>
                    <a:pt x="1193488" y="3216597"/>
                  </a:cubicBezTo>
                  <a:cubicBezTo>
                    <a:pt x="1193488" y="3195010"/>
                    <a:pt x="1210988" y="3177510"/>
                    <a:pt x="1232575" y="3177510"/>
                  </a:cubicBezTo>
                  <a:close/>
                  <a:moveTo>
                    <a:pt x="3111177" y="3092334"/>
                  </a:moveTo>
                  <a:cubicBezTo>
                    <a:pt x="3132764" y="3092334"/>
                    <a:pt x="3150264" y="3109834"/>
                    <a:pt x="3150264" y="3131421"/>
                  </a:cubicBezTo>
                  <a:cubicBezTo>
                    <a:pt x="3150264" y="3153008"/>
                    <a:pt x="3132764" y="3170508"/>
                    <a:pt x="3111177" y="3170508"/>
                  </a:cubicBezTo>
                  <a:cubicBezTo>
                    <a:pt x="3089589" y="3170508"/>
                    <a:pt x="3072089" y="3153008"/>
                    <a:pt x="3072089" y="3131421"/>
                  </a:cubicBezTo>
                  <a:cubicBezTo>
                    <a:pt x="3072089" y="3109834"/>
                    <a:pt x="3089589" y="3092334"/>
                    <a:pt x="3111177" y="3092334"/>
                  </a:cubicBezTo>
                  <a:close/>
                  <a:moveTo>
                    <a:pt x="3018903" y="3092334"/>
                  </a:moveTo>
                  <a:cubicBezTo>
                    <a:pt x="3040490" y="3092334"/>
                    <a:pt x="3057989" y="3109834"/>
                    <a:pt x="3057989" y="3131421"/>
                  </a:cubicBezTo>
                  <a:cubicBezTo>
                    <a:pt x="3057989" y="3153008"/>
                    <a:pt x="3040490" y="3170508"/>
                    <a:pt x="3018903" y="3170508"/>
                  </a:cubicBezTo>
                  <a:cubicBezTo>
                    <a:pt x="2997315" y="3170508"/>
                    <a:pt x="2979815" y="3153008"/>
                    <a:pt x="2979815" y="3131421"/>
                  </a:cubicBezTo>
                  <a:cubicBezTo>
                    <a:pt x="2979815" y="3109834"/>
                    <a:pt x="2997315" y="3092334"/>
                    <a:pt x="3018903" y="3092334"/>
                  </a:cubicBezTo>
                  <a:close/>
                  <a:moveTo>
                    <a:pt x="2831988" y="3092334"/>
                  </a:moveTo>
                  <a:cubicBezTo>
                    <a:pt x="2853575" y="3092334"/>
                    <a:pt x="2871075" y="3109834"/>
                    <a:pt x="2871075" y="3131421"/>
                  </a:cubicBezTo>
                  <a:cubicBezTo>
                    <a:pt x="2871075" y="3153008"/>
                    <a:pt x="2853575" y="3170508"/>
                    <a:pt x="2831988" y="3170508"/>
                  </a:cubicBezTo>
                  <a:cubicBezTo>
                    <a:pt x="2810401" y="3170508"/>
                    <a:pt x="2792901" y="3153008"/>
                    <a:pt x="2792901" y="3131421"/>
                  </a:cubicBezTo>
                  <a:cubicBezTo>
                    <a:pt x="2792901" y="3109834"/>
                    <a:pt x="2810401" y="3092334"/>
                    <a:pt x="2831988" y="3092334"/>
                  </a:cubicBezTo>
                  <a:close/>
                  <a:moveTo>
                    <a:pt x="1516495" y="3092334"/>
                  </a:moveTo>
                  <a:cubicBezTo>
                    <a:pt x="1538082" y="3092334"/>
                    <a:pt x="1555583" y="3109834"/>
                    <a:pt x="1555583" y="3131421"/>
                  </a:cubicBezTo>
                  <a:cubicBezTo>
                    <a:pt x="1555583" y="3153008"/>
                    <a:pt x="1538082" y="3170508"/>
                    <a:pt x="1516495" y="3170508"/>
                  </a:cubicBezTo>
                  <a:cubicBezTo>
                    <a:pt x="1494907" y="3170508"/>
                    <a:pt x="1477407" y="3153008"/>
                    <a:pt x="1477407" y="3131421"/>
                  </a:cubicBezTo>
                  <a:cubicBezTo>
                    <a:pt x="1477407" y="3109834"/>
                    <a:pt x="1494907" y="3092334"/>
                    <a:pt x="1516495" y="3092334"/>
                  </a:cubicBezTo>
                  <a:close/>
                  <a:moveTo>
                    <a:pt x="1329581" y="3092334"/>
                  </a:moveTo>
                  <a:cubicBezTo>
                    <a:pt x="1351168" y="3092334"/>
                    <a:pt x="1368669" y="3109834"/>
                    <a:pt x="1368669" y="3131421"/>
                  </a:cubicBezTo>
                  <a:cubicBezTo>
                    <a:pt x="1368669" y="3153008"/>
                    <a:pt x="1351168" y="3170508"/>
                    <a:pt x="1329581" y="3170508"/>
                  </a:cubicBezTo>
                  <a:cubicBezTo>
                    <a:pt x="1307994" y="3170508"/>
                    <a:pt x="1290494" y="3153008"/>
                    <a:pt x="1290494" y="3131421"/>
                  </a:cubicBezTo>
                  <a:cubicBezTo>
                    <a:pt x="1290494" y="3109834"/>
                    <a:pt x="1307994" y="3092334"/>
                    <a:pt x="1329581" y="3092334"/>
                  </a:cubicBezTo>
                  <a:close/>
                  <a:moveTo>
                    <a:pt x="1142668" y="3092334"/>
                  </a:moveTo>
                  <a:cubicBezTo>
                    <a:pt x="1164256" y="3092334"/>
                    <a:pt x="1181756" y="3109834"/>
                    <a:pt x="1181756" y="3131421"/>
                  </a:cubicBezTo>
                  <a:cubicBezTo>
                    <a:pt x="1181756" y="3153008"/>
                    <a:pt x="1164256" y="3170508"/>
                    <a:pt x="1142668" y="3170508"/>
                  </a:cubicBezTo>
                  <a:cubicBezTo>
                    <a:pt x="1121081" y="3170508"/>
                    <a:pt x="1103581" y="3153008"/>
                    <a:pt x="1103581" y="3131421"/>
                  </a:cubicBezTo>
                  <a:cubicBezTo>
                    <a:pt x="1103581" y="3109834"/>
                    <a:pt x="1121081" y="3092334"/>
                    <a:pt x="1142668" y="3092334"/>
                  </a:cubicBezTo>
                  <a:close/>
                  <a:moveTo>
                    <a:pt x="2924263" y="3092334"/>
                  </a:moveTo>
                  <a:cubicBezTo>
                    <a:pt x="2945850" y="3092334"/>
                    <a:pt x="2963349" y="3109833"/>
                    <a:pt x="2963349" y="3131421"/>
                  </a:cubicBezTo>
                  <a:cubicBezTo>
                    <a:pt x="2963349" y="3153008"/>
                    <a:pt x="2945850" y="3170508"/>
                    <a:pt x="2924263" y="3170508"/>
                  </a:cubicBezTo>
                  <a:cubicBezTo>
                    <a:pt x="2902675" y="3170508"/>
                    <a:pt x="2885175" y="3153008"/>
                    <a:pt x="2885175" y="3131421"/>
                  </a:cubicBezTo>
                  <a:cubicBezTo>
                    <a:pt x="2885175" y="3109833"/>
                    <a:pt x="2902675" y="3092334"/>
                    <a:pt x="2924263" y="3092334"/>
                  </a:cubicBezTo>
                  <a:close/>
                  <a:moveTo>
                    <a:pt x="1419490" y="3092334"/>
                  </a:moveTo>
                  <a:cubicBezTo>
                    <a:pt x="1441077" y="3092334"/>
                    <a:pt x="1458576" y="3109833"/>
                    <a:pt x="1458576" y="3131421"/>
                  </a:cubicBezTo>
                  <a:cubicBezTo>
                    <a:pt x="1458576" y="3153008"/>
                    <a:pt x="1441077" y="3170508"/>
                    <a:pt x="1419490" y="3170508"/>
                  </a:cubicBezTo>
                  <a:cubicBezTo>
                    <a:pt x="1397902" y="3170508"/>
                    <a:pt x="1380402" y="3153008"/>
                    <a:pt x="1380402" y="3131421"/>
                  </a:cubicBezTo>
                  <a:cubicBezTo>
                    <a:pt x="1380402" y="3109833"/>
                    <a:pt x="1397902" y="3092334"/>
                    <a:pt x="1419490" y="3092334"/>
                  </a:cubicBezTo>
                  <a:close/>
                  <a:moveTo>
                    <a:pt x="1232576" y="3092334"/>
                  </a:moveTo>
                  <a:cubicBezTo>
                    <a:pt x="1254165" y="3092334"/>
                    <a:pt x="1271664" y="3109833"/>
                    <a:pt x="1271664" y="3131421"/>
                  </a:cubicBezTo>
                  <a:cubicBezTo>
                    <a:pt x="1271664" y="3153008"/>
                    <a:pt x="1254165" y="3170508"/>
                    <a:pt x="1232576" y="3170508"/>
                  </a:cubicBezTo>
                  <a:cubicBezTo>
                    <a:pt x="1210990" y="3170508"/>
                    <a:pt x="1193489" y="3153008"/>
                    <a:pt x="1193489" y="3131421"/>
                  </a:cubicBezTo>
                  <a:cubicBezTo>
                    <a:pt x="1193489" y="3109833"/>
                    <a:pt x="1210990" y="3092334"/>
                    <a:pt x="1232576" y="3092334"/>
                  </a:cubicBezTo>
                  <a:close/>
                  <a:moveTo>
                    <a:pt x="3205817" y="3007157"/>
                  </a:moveTo>
                  <a:cubicBezTo>
                    <a:pt x="3227404" y="3007157"/>
                    <a:pt x="3244904" y="3024657"/>
                    <a:pt x="3244904" y="3046245"/>
                  </a:cubicBezTo>
                  <a:cubicBezTo>
                    <a:pt x="3244904" y="3067832"/>
                    <a:pt x="3227404" y="3085332"/>
                    <a:pt x="3205817" y="3085332"/>
                  </a:cubicBezTo>
                  <a:cubicBezTo>
                    <a:pt x="3184229" y="3085332"/>
                    <a:pt x="3166729" y="3067832"/>
                    <a:pt x="3166729" y="3046245"/>
                  </a:cubicBezTo>
                  <a:cubicBezTo>
                    <a:pt x="3166729" y="3024657"/>
                    <a:pt x="3184229" y="3007157"/>
                    <a:pt x="3205817" y="3007157"/>
                  </a:cubicBezTo>
                  <a:close/>
                  <a:moveTo>
                    <a:pt x="3111177" y="3007157"/>
                  </a:moveTo>
                  <a:cubicBezTo>
                    <a:pt x="3132764" y="3007157"/>
                    <a:pt x="3150264" y="3024657"/>
                    <a:pt x="3150264" y="3046245"/>
                  </a:cubicBezTo>
                  <a:cubicBezTo>
                    <a:pt x="3150264" y="3067832"/>
                    <a:pt x="3132764" y="3085332"/>
                    <a:pt x="3111177" y="3085332"/>
                  </a:cubicBezTo>
                  <a:cubicBezTo>
                    <a:pt x="3089589" y="3085332"/>
                    <a:pt x="3072089" y="3067832"/>
                    <a:pt x="3072089" y="3046245"/>
                  </a:cubicBezTo>
                  <a:cubicBezTo>
                    <a:pt x="3072089" y="3024657"/>
                    <a:pt x="3089589" y="3007157"/>
                    <a:pt x="3111177" y="3007157"/>
                  </a:cubicBezTo>
                  <a:close/>
                  <a:moveTo>
                    <a:pt x="3018903" y="3007157"/>
                  </a:moveTo>
                  <a:cubicBezTo>
                    <a:pt x="3040490" y="3007157"/>
                    <a:pt x="3057989" y="3024657"/>
                    <a:pt x="3057989" y="3046245"/>
                  </a:cubicBezTo>
                  <a:cubicBezTo>
                    <a:pt x="3057989" y="3067832"/>
                    <a:pt x="3040490" y="3085332"/>
                    <a:pt x="3018903" y="3085332"/>
                  </a:cubicBezTo>
                  <a:cubicBezTo>
                    <a:pt x="2997315" y="3085332"/>
                    <a:pt x="2979815" y="3067832"/>
                    <a:pt x="2979815" y="3046245"/>
                  </a:cubicBezTo>
                  <a:cubicBezTo>
                    <a:pt x="2979815" y="3024657"/>
                    <a:pt x="2997315" y="3007157"/>
                    <a:pt x="3018903" y="3007157"/>
                  </a:cubicBezTo>
                  <a:close/>
                  <a:moveTo>
                    <a:pt x="2924263" y="3007157"/>
                  </a:moveTo>
                  <a:cubicBezTo>
                    <a:pt x="2945850" y="3007157"/>
                    <a:pt x="2963349" y="3024657"/>
                    <a:pt x="2963349" y="3046245"/>
                  </a:cubicBezTo>
                  <a:cubicBezTo>
                    <a:pt x="2963349" y="3067832"/>
                    <a:pt x="2945850" y="3085332"/>
                    <a:pt x="2924263" y="3085332"/>
                  </a:cubicBezTo>
                  <a:cubicBezTo>
                    <a:pt x="2902675" y="3085332"/>
                    <a:pt x="2885175" y="3067832"/>
                    <a:pt x="2885175" y="3046245"/>
                  </a:cubicBezTo>
                  <a:cubicBezTo>
                    <a:pt x="2885175" y="3024657"/>
                    <a:pt x="2902675" y="3007157"/>
                    <a:pt x="2924263" y="3007157"/>
                  </a:cubicBezTo>
                  <a:close/>
                  <a:moveTo>
                    <a:pt x="2831988" y="3007157"/>
                  </a:moveTo>
                  <a:cubicBezTo>
                    <a:pt x="2853575" y="3007157"/>
                    <a:pt x="2871075" y="3024657"/>
                    <a:pt x="2871075" y="3046245"/>
                  </a:cubicBezTo>
                  <a:cubicBezTo>
                    <a:pt x="2871075" y="3067832"/>
                    <a:pt x="2853575" y="3085332"/>
                    <a:pt x="2831988" y="3085332"/>
                  </a:cubicBezTo>
                  <a:cubicBezTo>
                    <a:pt x="2810401" y="3085332"/>
                    <a:pt x="2792901" y="3067832"/>
                    <a:pt x="2792901" y="3046245"/>
                  </a:cubicBezTo>
                  <a:cubicBezTo>
                    <a:pt x="2792901" y="3024657"/>
                    <a:pt x="2810401" y="3007157"/>
                    <a:pt x="2831988" y="3007157"/>
                  </a:cubicBezTo>
                  <a:close/>
                  <a:moveTo>
                    <a:pt x="1611133" y="3007157"/>
                  </a:moveTo>
                  <a:cubicBezTo>
                    <a:pt x="1632719" y="3007157"/>
                    <a:pt x="1650221" y="3024657"/>
                    <a:pt x="1650221" y="3046245"/>
                  </a:cubicBezTo>
                  <a:cubicBezTo>
                    <a:pt x="1650221" y="3067832"/>
                    <a:pt x="1632719" y="3085332"/>
                    <a:pt x="1611133" y="3085332"/>
                  </a:cubicBezTo>
                  <a:cubicBezTo>
                    <a:pt x="1589551" y="3085332"/>
                    <a:pt x="1572051" y="3067832"/>
                    <a:pt x="1572051" y="3046245"/>
                  </a:cubicBezTo>
                  <a:cubicBezTo>
                    <a:pt x="1572051" y="3024657"/>
                    <a:pt x="1589551" y="3007157"/>
                    <a:pt x="1611133" y="3007157"/>
                  </a:cubicBezTo>
                  <a:close/>
                  <a:moveTo>
                    <a:pt x="1516497" y="3007157"/>
                  </a:moveTo>
                  <a:cubicBezTo>
                    <a:pt x="1538084" y="3007157"/>
                    <a:pt x="1555584" y="3024657"/>
                    <a:pt x="1555584" y="3046245"/>
                  </a:cubicBezTo>
                  <a:cubicBezTo>
                    <a:pt x="1555584" y="3067832"/>
                    <a:pt x="1538084" y="3085332"/>
                    <a:pt x="1516497" y="3085332"/>
                  </a:cubicBezTo>
                  <a:cubicBezTo>
                    <a:pt x="1494909" y="3085332"/>
                    <a:pt x="1477409" y="3067832"/>
                    <a:pt x="1477409" y="3046245"/>
                  </a:cubicBezTo>
                  <a:cubicBezTo>
                    <a:pt x="1477409" y="3024657"/>
                    <a:pt x="1494909" y="3007157"/>
                    <a:pt x="1516497" y="3007157"/>
                  </a:cubicBezTo>
                  <a:close/>
                  <a:moveTo>
                    <a:pt x="1419492" y="3007157"/>
                  </a:moveTo>
                  <a:cubicBezTo>
                    <a:pt x="1441079" y="3007157"/>
                    <a:pt x="1458579" y="3024657"/>
                    <a:pt x="1458579" y="3046245"/>
                  </a:cubicBezTo>
                  <a:cubicBezTo>
                    <a:pt x="1458579" y="3067832"/>
                    <a:pt x="1441079" y="3085332"/>
                    <a:pt x="1419492" y="3085332"/>
                  </a:cubicBezTo>
                  <a:cubicBezTo>
                    <a:pt x="1397905" y="3085332"/>
                    <a:pt x="1380404" y="3067832"/>
                    <a:pt x="1380404" y="3046245"/>
                  </a:cubicBezTo>
                  <a:cubicBezTo>
                    <a:pt x="1380404" y="3024657"/>
                    <a:pt x="1397905" y="3007157"/>
                    <a:pt x="1419492" y="3007157"/>
                  </a:cubicBezTo>
                  <a:close/>
                  <a:moveTo>
                    <a:pt x="1329583" y="3007157"/>
                  </a:moveTo>
                  <a:cubicBezTo>
                    <a:pt x="1351171" y="3007157"/>
                    <a:pt x="1368670" y="3024657"/>
                    <a:pt x="1368670" y="3046245"/>
                  </a:cubicBezTo>
                  <a:cubicBezTo>
                    <a:pt x="1368670" y="3067832"/>
                    <a:pt x="1351171" y="3085332"/>
                    <a:pt x="1329583" y="3085332"/>
                  </a:cubicBezTo>
                  <a:cubicBezTo>
                    <a:pt x="1307997" y="3085332"/>
                    <a:pt x="1290496" y="3067832"/>
                    <a:pt x="1290496" y="3046245"/>
                  </a:cubicBezTo>
                  <a:cubicBezTo>
                    <a:pt x="1290496" y="3024657"/>
                    <a:pt x="1307997" y="3007157"/>
                    <a:pt x="1329583" y="3007157"/>
                  </a:cubicBezTo>
                  <a:close/>
                  <a:moveTo>
                    <a:pt x="1232579" y="3007157"/>
                  </a:moveTo>
                  <a:cubicBezTo>
                    <a:pt x="1254166" y="3007157"/>
                    <a:pt x="1271666" y="3024657"/>
                    <a:pt x="1271666" y="3046245"/>
                  </a:cubicBezTo>
                  <a:cubicBezTo>
                    <a:pt x="1271666" y="3067832"/>
                    <a:pt x="1254166" y="3085332"/>
                    <a:pt x="1232579" y="3085332"/>
                  </a:cubicBezTo>
                  <a:cubicBezTo>
                    <a:pt x="1210991" y="3085332"/>
                    <a:pt x="1193493" y="3067832"/>
                    <a:pt x="1193493" y="3046245"/>
                  </a:cubicBezTo>
                  <a:cubicBezTo>
                    <a:pt x="1193493" y="3024657"/>
                    <a:pt x="1210991" y="3007157"/>
                    <a:pt x="1232579" y="3007157"/>
                  </a:cubicBezTo>
                  <a:close/>
                  <a:moveTo>
                    <a:pt x="1142670" y="3007157"/>
                  </a:moveTo>
                  <a:cubicBezTo>
                    <a:pt x="1164257" y="3007157"/>
                    <a:pt x="1181758" y="3024657"/>
                    <a:pt x="1181758" y="3046245"/>
                  </a:cubicBezTo>
                  <a:cubicBezTo>
                    <a:pt x="1181758" y="3067832"/>
                    <a:pt x="1164257" y="3085332"/>
                    <a:pt x="1142670" y="3085332"/>
                  </a:cubicBezTo>
                  <a:cubicBezTo>
                    <a:pt x="1121082" y="3085332"/>
                    <a:pt x="1103582" y="3067832"/>
                    <a:pt x="1103582" y="3046245"/>
                  </a:cubicBezTo>
                  <a:cubicBezTo>
                    <a:pt x="1103582" y="3024657"/>
                    <a:pt x="1121082" y="3007157"/>
                    <a:pt x="1142670" y="3007157"/>
                  </a:cubicBezTo>
                  <a:close/>
                  <a:moveTo>
                    <a:pt x="3111177" y="2919617"/>
                  </a:moveTo>
                  <a:cubicBezTo>
                    <a:pt x="3132764" y="2919617"/>
                    <a:pt x="3150264" y="2937117"/>
                    <a:pt x="3150264" y="2958704"/>
                  </a:cubicBezTo>
                  <a:cubicBezTo>
                    <a:pt x="3150264" y="2980291"/>
                    <a:pt x="3132764" y="2997791"/>
                    <a:pt x="3111177" y="2997791"/>
                  </a:cubicBezTo>
                  <a:cubicBezTo>
                    <a:pt x="3089589" y="2997791"/>
                    <a:pt x="3072089" y="2980291"/>
                    <a:pt x="3072089" y="2958704"/>
                  </a:cubicBezTo>
                  <a:cubicBezTo>
                    <a:pt x="3072089" y="2937117"/>
                    <a:pt x="3089589" y="2919617"/>
                    <a:pt x="3111177" y="2919617"/>
                  </a:cubicBezTo>
                  <a:close/>
                  <a:moveTo>
                    <a:pt x="3018902" y="2919617"/>
                  </a:moveTo>
                  <a:cubicBezTo>
                    <a:pt x="3040489" y="2919617"/>
                    <a:pt x="3057989" y="2937117"/>
                    <a:pt x="3057989" y="2958704"/>
                  </a:cubicBezTo>
                  <a:cubicBezTo>
                    <a:pt x="3057989" y="2980291"/>
                    <a:pt x="3040489" y="2997791"/>
                    <a:pt x="3018902" y="2997791"/>
                  </a:cubicBezTo>
                  <a:cubicBezTo>
                    <a:pt x="2997315" y="2997791"/>
                    <a:pt x="2979815" y="2980291"/>
                    <a:pt x="2979815" y="2958704"/>
                  </a:cubicBezTo>
                  <a:cubicBezTo>
                    <a:pt x="2979815" y="2937117"/>
                    <a:pt x="2997315" y="2919617"/>
                    <a:pt x="3018902" y="2919617"/>
                  </a:cubicBezTo>
                  <a:close/>
                  <a:moveTo>
                    <a:pt x="2831988" y="2919617"/>
                  </a:moveTo>
                  <a:cubicBezTo>
                    <a:pt x="2853575" y="2919617"/>
                    <a:pt x="2871075" y="2937117"/>
                    <a:pt x="2871075" y="2958704"/>
                  </a:cubicBezTo>
                  <a:cubicBezTo>
                    <a:pt x="2871075" y="2980291"/>
                    <a:pt x="2853575" y="2997791"/>
                    <a:pt x="2831988" y="2997791"/>
                  </a:cubicBezTo>
                  <a:cubicBezTo>
                    <a:pt x="2810401" y="2997791"/>
                    <a:pt x="2792901" y="2980291"/>
                    <a:pt x="2792901" y="2958704"/>
                  </a:cubicBezTo>
                  <a:cubicBezTo>
                    <a:pt x="2792901" y="2937117"/>
                    <a:pt x="2810401" y="2919617"/>
                    <a:pt x="2831988" y="2919617"/>
                  </a:cubicBezTo>
                  <a:close/>
                  <a:moveTo>
                    <a:pt x="1611133" y="2919617"/>
                  </a:moveTo>
                  <a:cubicBezTo>
                    <a:pt x="1632719" y="2919617"/>
                    <a:pt x="1650221" y="2937117"/>
                    <a:pt x="1650221" y="2958704"/>
                  </a:cubicBezTo>
                  <a:cubicBezTo>
                    <a:pt x="1650221" y="2980291"/>
                    <a:pt x="1632719" y="2997791"/>
                    <a:pt x="1611133" y="2997791"/>
                  </a:cubicBezTo>
                  <a:cubicBezTo>
                    <a:pt x="1589553" y="2997791"/>
                    <a:pt x="1572053" y="2980291"/>
                    <a:pt x="1572053" y="2958704"/>
                  </a:cubicBezTo>
                  <a:cubicBezTo>
                    <a:pt x="1572053" y="2937117"/>
                    <a:pt x="1589553" y="2919617"/>
                    <a:pt x="1611133" y="2919617"/>
                  </a:cubicBezTo>
                  <a:close/>
                  <a:moveTo>
                    <a:pt x="1516498" y="2919617"/>
                  </a:moveTo>
                  <a:cubicBezTo>
                    <a:pt x="1538086" y="2919617"/>
                    <a:pt x="1555586" y="2937117"/>
                    <a:pt x="1555586" y="2958704"/>
                  </a:cubicBezTo>
                  <a:cubicBezTo>
                    <a:pt x="1555586" y="2980291"/>
                    <a:pt x="1538086" y="2997791"/>
                    <a:pt x="1516498" y="2997791"/>
                  </a:cubicBezTo>
                  <a:cubicBezTo>
                    <a:pt x="1494911" y="2997791"/>
                    <a:pt x="1477411" y="2980291"/>
                    <a:pt x="1477411" y="2958704"/>
                  </a:cubicBezTo>
                  <a:cubicBezTo>
                    <a:pt x="1477411" y="2937117"/>
                    <a:pt x="1494911" y="2919617"/>
                    <a:pt x="1516498" y="2919617"/>
                  </a:cubicBezTo>
                  <a:close/>
                  <a:moveTo>
                    <a:pt x="1329585" y="2919617"/>
                  </a:moveTo>
                  <a:cubicBezTo>
                    <a:pt x="1351172" y="2919617"/>
                    <a:pt x="1368672" y="2937117"/>
                    <a:pt x="1368672" y="2958704"/>
                  </a:cubicBezTo>
                  <a:cubicBezTo>
                    <a:pt x="1368672" y="2980291"/>
                    <a:pt x="1351172" y="2997791"/>
                    <a:pt x="1329585" y="2997791"/>
                  </a:cubicBezTo>
                  <a:cubicBezTo>
                    <a:pt x="1307998" y="2997791"/>
                    <a:pt x="1290499" y="2980291"/>
                    <a:pt x="1290499" y="2958704"/>
                  </a:cubicBezTo>
                  <a:cubicBezTo>
                    <a:pt x="1290499" y="2937117"/>
                    <a:pt x="1307998" y="2919617"/>
                    <a:pt x="1329585" y="2919617"/>
                  </a:cubicBezTo>
                  <a:close/>
                  <a:moveTo>
                    <a:pt x="3489737" y="2919616"/>
                  </a:moveTo>
                  <a:lnTo>
                    <a:pt x="3508003" y="2927183"/>
                  </a:lnTo>
                  <a:lnTo>
                    <a:pt x="3463371" y="2986869"/>
                  </a:lnTo>
                  <a:lnTo>
                    <a:pt x="3462097" y="2986342"/>
                  </a:lnTo>
                  <a:cubicBezTo>
                    <a:pt x="3455024" y="2979269"/>
                    <a:pt x="3450649" y="2969497"/>
                    <a:pt x="3450649" y="2958703"/>
                  </a:cubicBezTo>
                  <a:cubicBezTo>
                    <a:pt x="3450649" y="2937116"/>
                    <a:pt x="3468149" y="2919616"/>
                    <a:pt x="3489737" y="2919616"/>
                  </a:cubicBezTo>
                  <a:close/>
                  <a:moveTo>
                    <a:pt x="3205817" y="2919616"/>
                  </a:moveTo>
                  <a:cubicBezTo>
                    <a:pt x="3227404" y="2919616"/>
                    <a:pt x="3244904" y="2937116"/>
                    <a:pt x="3244904" y="2958703"/>
                  </a:cubicBezTo>
                  <a:cubicBezTo>
                    <a:pt x="3244904" y="2980290"/>
                    <a:pt x="3227404" y="2997790"/>
                    <a:pt x="3205817" y="2997790"/>
                  </a:cubicBezTo>
                  <a:cubicBezTo>
                    <a:pt x="3184229" y="2997790"/>
                    <a:pt x="3166729" y="2980290"/>
                    <a:pt x="3166729" y="2958703"/>
                  </a:cubicBezTo>
                  <a:cubicBezTo>
                    <a:pt x="3166729" y="2937116"/>
                    <a:pt x="3184229" y="2919616"/>
                    <a:pt x="3205817" y="2919616"/>
                  </a:cubicBezTo>
                  <a:close/>
                  <a:moveTo>
                    <a:pt x="2924263" y="2919616"/>
                  </a:moveTo>
                  <a:cubicBezTo>
                    <a:pt x="2945850" y="2919616"/>
                    <a:pt x="2963349" y="2937116"/>
                    <a:pt x="2963349" y="2958703"/>
                  </a:cubicBezTo>
                  <a:cubicBezTo>
                    <a:pt x="2963349" y="2980290"/>
                    <a:pt x="2945850" y="2997790"/>
                    <a:pt x="2924263" y="2997790"/>
                  </a:cubicBezTo>
                  <a:cubicBezTo>
                    <a:pt x="2902675" y="2997790"/>
                    <a:pt x="2885175" y="2980290"/>
                    <a:pt x="2885175" y="2958703"/>
                  </a:cubicBezTo>
                  <a:cubicBezTo>
                    <a:pt x="2885175" y="2937116"/>
                    <a:pt x="2902675" y="2919616"/>
                    <a:pt x="2924263" y="2919616"/>
                  </a:cubicBezTo>
                  <a:close/>
                  <a:moveTo>
                    <a:pt x="1703408" y="2919616"/>
                  </a:moveTo>
                  <a:cubicBezTo>
                    <a:pt x="1724994" y="2919616"/>
                    <a:pt x="1742495" y="2937116"/>
                    <a:pt x="1742495" y="2958703"/>
                  </a:cubicBezTo>
                  <a:cubicBezTo>
                    <a:pt x="1742495" y="2980290"/>
                    <a:pt x="1724994" y="2997790"/>
                    <a:pt x="1703408" y="2997790"/>
                  </a:cubicBezTo>
                  <a:cubicBezTo>
                    <a:pt x="1681820" y="2997790"/>
                    <a:pt x="1664321" y="2980290"/>
                    <a:pt x="1664321" y="2958703"/>
                  </a:cubicBezTo>
                  <a:cubicBezTo>
                    <a:pt x="1664321" y="2937116"/>
                    <a:pt x="1681820" y="2919616"/>
                    <a:pt x="1703408" y="2919616"/>
                  </a:cubicBezTo>
                  <a:close/>
                  <a:moveTo>
                    <a:pt x="1419494" y="2919616"/>
                  </a:moveTo>
                  <a:cubicBezTo>
                    <a:pt x="1441081" y="2919616"/>
                    <a:pt x="1458581" y="2937116"/>
                    <a:pt x="1458581" y="2958703"/>
                  </a:cubicBezTo>
                  <a:cubicBezTo>
                    <a:pt x="1458581" y="2980290"/>
                    <a:pt x="1441081" y="2997790"/>
                    <a:pt x="1419494" y="2997790"/>
                  </a:cubicBezTo>
                  <a:cubicBezTo>
                    <a:pt x="1397906" y="2997790"/>
                    <a:pt x="1380407" y="2980290"/>
                    <a:pt x="1380407" y="2958703"/>
                  </a:cubicBezTo>
                  <a:cubicBezTo>
                    <a:pt x="1380407" y="2937116"/>
                    <a:pt x="1397906" y="2919616"/>
                    <a:pt x="1419494" y="2919616"/>
                  </a:cubicBezTo>
                  <a:close/>
                  <a:moveTo>
                    <a:pt x="1232582" y="2919616"/>
                  </a:moveTo>
                  <a:cubicBezTo>
                    <a:pt x="1254169" y="2919616"/>
                    <a:pt x="1271667" y="2937116"/>
                    <a:pt x="1271667" y="2958703"/>
                  </a:cubicBezTo>
                  <a:cubicBezTo>
                    <a:pt x="1271667" y="2980290"/>
                    <a:pt x="1254169" y="2997790"/>
                    <a:pt x="1232582" y="2997790"/>
                  </a:cubicBezTo>
                  <a:cubicBezTo>
                    <a:pt x="1210994" y="2997790"/>
                    <a:pt x="1193494" y="2980290"/>
                    <a:pt x="1193494" y="2958703"/>
                  </a:cubicBezTo>
                  <a:cubicBezTo>
                    <a:pt x="1193494" y="2937116"/>
                    <a:pt x="1210994" y="2919616"/>
                    <a:pt x="1232582" y="2919616"/>
                  </a:cubicBezTo>
                  <a:close/>
                  <a:moveTo>
                    <a:pt x="3489737" y="2832075"/>
                  </a:moveTo>
                  <a:cubicBezTo>
                    <a:pt x="3511324" y="2832075"/>
                    <a:pt x="3528823" y="2849575"/>
                    <a:pt x="3528823" y="2871162"/>
                  </a:cubicBezTo>
                  <a:cubicBezTo>
                    <a:pt x="3528823" y="2892749"/>
                    <a:pt x="3511324" y="2910249"/>
                    <a:pt x="3489737" y="2910249"/>
                  </a:cubicBezTo>
                  <a:cubicBezTo>
                    <a:pt x="3468149" y="2910249"/>
                    <a:pt x="3450649" y="2892749"/>
                    <a:pt x="3450649" y="2871162"/>
                  </a:cubicBezTo>
                  <a:cubicBezTo>
                    <a:pt x="3450649" y="2849575"/>
                    <a:pt x="3468149" y="2832075"/>
                    <a:pt x="3489737" y="2832075"/>
                  </a:cubicBezTo>
                  <a:close/>
                  <a:moveTo>
                    <a:pt x="3300457" y="2832075"/>
                  </a:moveTo>
                  <a:cubicBezTo>
                    <a:pt x="3322044" y="2832075"/>
                    <a:pt x="3339544" y="2849575"/>
                    <a:pt x="3339544" y="2871162"/>
                  </a:cubicBezTo>
                  <a:cubicBezTo>
                    <a:pt x="3339544" y="2892749"/>
                    <a:pt x="3322044" y="2910249"/>
                    <a:pt x="3300457" y="2910249"/>
                  </a:cubicBezTo>
                  <a:cubicBezTo>
                    <a:pt x="3278869" y="2910249"/>
                    <a:pt x="3261369" y="2892749"/>
                    <a:pt x="3261369" y="2871162"/>
                  </a:cubicBezTo>
                  <a:cubicBezTo>
                    <a:pt x="3261369" y="2849575"/>
                    <a:pt x="3278869" y="2832075"/>
                    <a:pt x="3300457" y="2832075"/>
                  </a:cubicBezTo>
                  <a:close/>
                  <a:moveTo>
                    <a:pt x="3205817" y="2832075"/>
                  </a:moveTo>
                  <a:cubicBezTo>
                    <a:pt x="3227404" y="2832075"/>
                    <a:pt x="3244904" y="2849575"/>
                    <a:pt x="3244904" y="2871162"/>
                  </a:cubicBezTo>
                  <a:cubicBezTo>
                    <a:pt x="3244904" y="2892749"/>
                    <a:pt x="3227404" y="2910249"/>
                    <a:pt x="3205817" y="2910249"/>
                  </a:cubicBezTo>
                  <a:cubicBezTo>
                    <a:pt x="3184229" y="2910249"/>
                    <a:pt x="3166729" y="2892749"/>
                    <a:pt x="3166729" y="2871162"/>
                  </a:cubicBezTo>
                  <a:cubicBezTo>
                    <a:pt x="3166729" y="2849575"/>
                    <a:pt x="3184229" y="2832075"/>
                    <a:pt x="3205817" y="2832075"/>
                  </a:cubicBezTo>
                  <a:close/>
                  <a:moveTo>
                    <a:pt x="3111177" y="2832075"/>
                  </a:moveTo>
                  <a:cubicBezTo>
                    <a:pt x="3132764" y="2832075"/>
                    <a:pt x="3150264" y="2849575"/>
                    <a:pt x="3150264" y="2871162"/>
                  </a:cubicBezTo>
                  <a:cubicBezTo>
                    <a:pt x="3150264" y="2892749"/>
                    <a:pt x="3132764" y="2910249"/>
                    <a:pt x="3111177" y="2910249"/>
                  </a:cubicBezTo>
                  <a:cubicBezTo>
                    <a:pt x="3089589" y="2910249"/>
                    <a:pt x="3072089" y="2892749"/>
                    <a:pt x="3072089" y="2871162"/>
                  </a:cubicBezTo>
                  <a:cubicBezTo>
                    <a:pt x="3072089" y="2849575"/>
                    <a:pt x="3089589" y="2832075"/>
                    <a:pt x="3111177" y="2832075"/>
                  </a:cubicBezTo>
                  <a:close/>
                  <a:moveTo>
                    <a:pt x="3018902" y="2832075"/>
                  </a:moveTo>
                  <a:cubicBezTo>
                    <a:pt x="3040489" y="2832075"/>
                    <a:pt x="3057989" y="2849575"/>
                    <a:pt x="3057989" y="2871162"/>
                  </a:cubicBezTo>
                  <a:cubicBezTo>
                    <a:pt x="3057989" y="2892749"/>
                    <a:pt x="3040489" y="2910249"/>
                    <a:pt x="3018902" y="2910249"/>
                  </a:cubicBezTo>
                  <a:cubicBezTo>
                    <a:pt x="2997315" y="2910249"/>
                    <a:pt x="2979815" y="2892749"/>
                    <a:pt x="2979815" y="2871162"/>
                  </a:cubicBezTo>
                  <a:cubicBezTo>
                    <a:pt x="2979815" y="2849575"/>
                    <a:pt x="2997315" y="2832075"/>
                    <a:pt x="3018902" y="2832075"/>
                  </a:cubicBezTo>
                  <a:close/>
                  <a:moveTo>
                    <a:pt x="2924263" y="2832075"/>
                  </a:moveTo>
                  <a:cubicBezTo>
                    <a:pt x="2945850" y="2832075"/>
                    <a:pt x="2963349" y="2849575"/>
                    <a:pt x="2963349" y="2871162"/>
                  </a:cubicBezTo>
                  <a:cubicBezTo>
                    <a:pt x="2963349" y="2892749"/>
                    <a:pt x="2945850" y="2910249"/>
                    <a:pt x="2924263" y="2910249"/>
                  </a:cubicBezTo>
                  <a:cubicBezTo>
                    <a:pt x="2902675" y="2910249"/>
                    <a:pt x="2885175" y="2892749"/>
                    <a:pt x="2885175" y="2871162"/>
                  </a:cubicBezTo>
                  <a:cubicBezTo>
                    <a:pt x="2885175" y="2849575"/>
                    <a:pt x="2902675" y="2832075"/>
                    <a:pt x="2924263" y="2832075"/>
                  </a:cubicBezTo>
                  <a:close/>
                  <a:moveTo>
                    <a:pt x="2831988" y="2832075"/>
                  </a:moveTo>
                  <a:cubicBezTo>
                    <a:pt x="2853575" y="2832075"/>
                    <a:pt x="2871075" y="2849575"/>
                    <a:pt x="2871075" y="2871162"/>
                  </a:cubicBezTo>
                  <a:cubicBezTo>
                    <a:pt x="2871075" y="2892749"/>
                    <a:pt x="2853575" y="2910249"/>
                    <a:pt x="2831988" y="2910249"/>
                  </a:cubicBezTo>
                  <a:cubicBezTo>
                    <a:pt x="2810401" y="2910249"/>
                    <a:pt x="2792901" y="2892749"/>
                    <a:pt x="2792901" y="2871162"/>
                  </a:cubicBezTo>
                  <a:cubicBezTo>
                    <a:pt x="2792901" y="2849575"/>
                    <a:pt x="2810401" y="2832075"/>
                    <a:pt x="2831988" y="2832075"/>
                  </a:cubicBezTo>
                  <a:close/>
                  <a:moveTo>
                    <a:pt x="1703409" y="2832075"/>
                  </a:moveTo>
                  <a:cubicBezTo>
                    <a:pt x="1724996" y="2832075"/>
                    <a:pt x="1742495" y="2849575"/>
                    <a:pt x="1742495" y="2871162"/>
                  </a:cubicBezTo>
                  <a:cubicBezTo>
                    <a:pt x="1742495" y="2892749"/>
                    <a:pt x="1724996" y="2910249"/>
                    <a:pt x="1703409" y="2910249"/>
                  </a:cubicBezTo>
                  <a:cubicBezTo>
                    <a:pt x="1681822" y="2910249"/>
                    <a:pt x="1664321" y="2892749"/>
                    <a:pt x="1664321" y="2871162"/>
                  </a:cubicBezTo>
                  <a:cubicBezTo>
                    <a:pt x="1664321" y="2849575"/>
                    <a:pt x="1681822" y="2832075"/>
                    <a:pt x="1703409" y="2832075"/>
                  </a:cubicBezTo>
                  <a:close/>
                  <a:moveTo>
                    <a:pt x="1611133" y="2832075"/>
                  </a:moveTo>
                  <a:cubicBezTo>
                    <a:pt x="1632721" y="2832075"/>
                    <a:pt x="1650221" y="2849575"/>
                    <a:pt x="1650221" y="2871162"/>
                  </a:cubicBezTo>
                  <a:cubicBezTo>
                    <a:pt x="1650221" y="2892749"/>
                    <a:pt x="1632721" y="2910249"/>
                    <a:pt x="1611133" y="2910249"/>
                  </a:cubicBezTo>
                  <a:cubicBezTo>
                    <a:pt x="1589554" y="2910249"/>
                    <a:pt x="1572054" y="2892749"/>
                    <a:pt x="1572054" y="2871162"/>
                  </a:cubicBezTo>
                  <a:cubicBezTo>
                    <a:pt x="1572054" y="2849575"/>
                    <a:pt x="1589554" y="2832075"/>
                    <a:pt x="1611133" y="2832075"/>
                  </a:cubicBezTo>
                  <a:close/>
                  <a:moveTo>
                    <a:pt x="1516501" y="2832075"/>
                  </a:moveTo>
                  <a:cubicBezTo>
                    <a:pt x="1538087" y="2832075"/>
                    <a:pt x="1555588" y="2849575"/>
                    <a:pt x="1555588" y="2871162"/>
                  </a:cubicBezTo>
                  <a:cubicBezTo>
                    <a:pt x="1555588" y="2892749"/>
                    <a:pt x="1538087" y="2910249"/>
                    <a:pt x="1516501" y="2910249"/>
                  </a:cubicBezTo>
                  <a:cubicBezTo>
                    <a:pt x="1494913" y="2910249"/>
                    <a:pt x="1477413" y="2892749"/>
                    <a:pt x="1477413" y="2871162"/>
                  </a:cubicBezTo>
                  <a:cubicBezTo>
                    <a:pt x="1477413" y="2849575"/>
                    <a:pt x="1494913" y="2832075"/>
                    <a:pt x="1516501" y="2832075"/>
                  </a:cubicBezTo>
                  <a:close/>
                  <a:moveTo>
                    <a:pt x="1419496" y="2832075"/>
                  </a:moveTo>
                  <a:cubicBezTo>
                    <a:pt x="1441083" y="2832075"/>
                    <a:pt x="1458583" y="2849575"/>
                    <a:pt x="1458583" y="2871162"/>
                  </a:cubicBezTo>
                  <a:cubicBezTo>
                    <a:pt x="1458583" y="2892749"/>
                    <a:pt x="1441083" y="2910249"/>
                    <a:pt x="1419496" y="2910249"/>
                  </a:cubicBezTo>
                  <a:cubicBezTo>
                    <a:pt x="1397907" y="2910249"/>
                    <a:pt x="1380408" y="2892749"/>
                    <a:pt x="1380408" y="2871162"/>
                  </a:cubicBezTo>
                  <a:cubicBezTo>
                    <a:pt x="1380408" y="2849575"/>
                    <a:pt x="1397907" y="2832075"/>
                    <a:pt x="1419496" y="2832075"/>
                  </a:cubicBezTo>
                  <a:close/>
                  <a:moveTo>
                    <a:pt x="1329587" y="2832075"/>
                  </a:moveTo>
                  <a:cubicBezTo>
                    <a:pt x="1351174" y="2832075"/>
                    <a:pt x="1368674" y="2849575"/>
                    <a:pt x="1368674" y="2871162"/>
                  </a:cubicBezTo>
                  <a:cubicBezTo>
                    <a:pt x="1368674" y="2892749"/>
                    <a:pt x="1351174" y="2910249"/>
                    <a:pt x="1329587" y="2910249"/>
                  </a:cubicBezTo>
                  <a:cubicBezTo>
                    <a:pt x="1308000" y="2910249"/>
                    <a:pt x="1290500" y="2892749"/>
                    <a:pt x="1290500" y="2871162"/>
                  </a:cubicBezTo>
                  <a:cubicBezTo>
                    <a:pt x="1290500" y="2849575"/>
                    <a:pt x="1308000" y="2832075"/>
                    <a:pt x="1329587" y="2832075"/>
                  </a:cubicBezTo>
                  <a:close/>
                  <a:moveTo>
                    <a:pt x="1232583" y="2832075"/>
                  </a:moveTo>
                  <a:cubicBezTo>
                    <a:pt x="1254171" y="2832075"/>
                    <a:pt x="1271669" y="2849575"/>
                    <a:pt x="1271669" y="2871162"/>
                  </a:cubicBezTo>
                  <a:cubicBezTo>
                    <a:pt x="1271669" y="2892749"/>
                    <a:pt x="1254171" y="2910249"/>
                    <a:pt x="1232583" y="2910249"/>
                  </a:cubicBezTo>
                  <a:cubicBezTo>
                    <a:pt x="1210996" y="2910249"/>
                    <a:pt x="1193496" y="2892749"/>
                    <a:pt x="1193496" y="2871162"/>
                  </a:cubicBezTo>
                  <a:cubicBezTo>
                    <a:pt x="1193496" y="2849575"/>
                    <a:pt x="1210996" y="2832075"/>
                    <a:pt x="1232583" y="2832075"/>
                  </a:cubicBezTo>
                  <a:close/>
                  <a:moveTo>
                    <a:pt x="3489737" y="2742165"/>
                  </a:moveTo>
                  <a:cubicBezTo>
                    <a:pt x="3511324" y="2742165"/>
                    <a:pt x="3528823" y="2759665"/>
                    <a:pt x="3528823" y="2781252"/>
                  </a:cubicBezTo>
                  <a:cubicBezTo>
                    <a:pt x="3528823" y="2802840"/>
                    <a:pt x="3511324" y="2820339"/>
                    <a:pt x="3489737" y="2820339"/>
                  </a:cubicBezTo>
                  <a:cubicBezTo>
                    <a:pt x="3468149" y="2820339"/>
                    <a:pt x="3450649" y="2802840"/>
                    <a:pt x="3450649" y="2781252"/>
                  </a:cubicBezTo>
                  <a:cubicBezTo>
                    <a:pt x="3450649" y="2759665"/>
                    <a:pt x="3468149" y="2742165"/>
                    <a:pt x="3489737" y="2742165"/>
                  </a:cubicBezTo>
                  <a:close/>
                  <a:moveTo>
                    <a:pt x="3300457" y="2664088"/>
                  </a:moveTo>
                  <a:cubicBezTo>
                    <a:pt x="3322044" y="2664088"/>
                    <a:pt x="3339544" y="2681588"/>
                    <a:pt x="3339544" y="2703175"/>
                  </a:cubicBezTo>
                  <a:cubicBezTo>
                    <a:pt x="3339544" y="2719366"/>
                    <a:pt x="3329700" y="2733257"/>
                    <a:pt x="3315671" y="2739190"/>
                  </a:cubicBezTo>
                  <a:lnTo>
                    <a:pt x="3300696" y="2742214"/>
                  </a:lnTo>
                  <a:lnTo>
                    <a:pt x="3315671" y="2745237"/>
                  </a:lnTo>
                  <a:cubicBezTo>
                    <a:pt x="3329700" y="2751171"/>
                    <a:pt x="3339544" y="2765062"/>
                    <a:pt x="3339544" y="2781252"/>
                  </a:cubicBezTo>
                  <a:cubicBezTo>
                    <a:pt x="3339544" y="2802840"/>
                    <a:pt x="3322044" y="2820339"/>
                    <a:pt x="3300457" y="2820339"/>
                  </a:cubicBezTo>
                  <a:cubicBezTo>
                    <a:pt x="3278869" y="2820339"/>
                    <a:pt x="3261369" y="2802840"/>
                    <a:pt x="3261369" y="2781252"/>
                  </a:cubicBezTo>
                  <a:cubicBezTo>
                    <a:pt x="3261369" y="2765062"/>
                    <a:pt x="3271213" y="2751171"/>
                    <a:pt x="3285242" y="2745237"/>
                  </a:cubicBezTo>
                  <a:lnTo>
                    <a:pt x="3300217" y="2742214"/>
                  </a:lnTo>
                  <a:lnTo>
                    <a:pt x="3285242" y="2739190"/>
                  </a:lnTo>
                  <a:cubicBezTo>
                    <a:pt x="3271213" y="2733257"/>
                    <a:pt x="3261369" y="2719366"/>
                    <a:pt x="3261369" y="2703175"/>
                  </a:cubicBezTo>
                  <a:cubicBezTo>
                    <a:pt x="3261369" y="2681588"/>
                    <a:pt x="3278869" y="2664088"/>
                    <a:pt x="3300457" y="2664088"/>
                  </a:cubicBezTo>
                  <a:close/>
                  <a:moveTo>
                    <a:pt x="3111177" y="2664088"/>
                  </a:moveTo>
                  <a:cubicBezTo>
                    <a:pt x="3132764" y="2664088"/>
                    <a:pt x="3150264" y="2681588"/>
                    <a:pt x="3150264" y="2703175"/>
                  </a:cubicBezTo>
                  <a:cubicBezTo>
                    <a:pt x="3150264" y="2719366"/>
                    <a:pt x="3140420" y="2733257"/>
                    <a:pt x="3126391" y="2739190"/>
                  </a:cubicBezTo>
                  <a:lnTo>
                    <a:pt x="3111417" y="2742214"/>
                  </a:lnTo>
                  <a:lnTo>
                    <a:pt x="3126391" y="2745237"/>
                  </a:lnTo>
                  <a:cubicBezTo>
                    <a:pt x="3140420" y="2751171"/>
                    <a:pt x="3150264" y="2765062"/>
                    <a:pt x="3150264" y="2781252"/>
                  </a:cubicBezTo>
                  <a:cubicBezTo>
                    <a:pt x="3150264" y="2802840"/>
                    <a:pt x="3132764" y="2820339"/>
                    <a:pt x="3111177" y="2820339"/>
                  </a:cubicBezTo>
                  <a:cubicBezTo>
                    <a:pt x="3089589" y="2820339"/>
                    <a:pt x="3072089" y="2802840"/>
                    <a:pt x="3072089" y="2781252"/>
                  </a:cubicBezTo>
                  <a:cubicBezTo>
                    <a:pt x="3072089" y="2765062"/>
                    <a:pt x="3081933" y="2751171"/>
                    <a:pt x="3095962" y="2745237"/>
                  </a:cubicBezTo>
                  <a:lnTo>
                    <a:pt x="3110937" y="2742214"/>
                  </a:lnTo>
                  <a:lnTo>
                    <a:pt x="3095962" y="2739190"/>
                  </a:lnTo>
                  <a:cubicBezTo>
                    <a:pt x="3081933" y="2733257"/>
                    <a:pt x="3072089" y="2719366"/>
                    <a:pt x="3072089" y="2703175"/>
                  </a:cubicBezTo>
                  <a:cubicBezTo>
                    <a:pt x="3072089" y="2681588"/>
                    <a:pt x="3089589" y="2664088"/>
                    <a:pt x="3111177" y="2664088"/>
                  </a:cubicBezTo>
                  <a:close/>
                  <a:moveTo>
                    <a:pt x="3018902" y="2664088"/>
                  </a:moveTo>
                  <a:cubicBezTo>
                    <a:pt x="3040489" y="2664088"/>
                    <a:pt x="3057989" y="2681588"/>
                    <a:pt x="3057989" y="2703175"/>
                  </a:cubicBezTo>
                  <a:cubicBezTo>
                    <a:pt x="3057989" y="2719366"/>
                    <a:pt x="3048145" y="2733257"/>
                    <a:pt x="3034117" y="2739190"/>
                  </a:cubicBezTo>
                  <a:lnTo>
                    <a:pt x="3019142" y="2742214"/>
                  </a:lnTo>
                  <a:lnTo>
                    <a:pt x="3034117" y="2745237"/>
                  </a:lnTo>
                  <a:cubicBezTo>
                    <a:pt x="3048145" y="2751171"/>
                    <a:pt x="3057989" y="2765062"/>
                    <a:pt x="3057989" y="2781252"/>
                  </a:cubicBezTo>
                  <a:cubicBezTo>
                    <a:pt x="3057989" y="2802840"/>
                    <a:pt x="3040489" y="2820339"/>
                    <a:pt x="3018902" y="2820339"/>
                  </a:cubicBezTo>
                  <a:cubicBezTo>
                    <a:pt x="2997315" y="2820339"/>
                    <a:pt x="2979815" y="2802840"/>
                    <a:pt x="2979815" y="2781252"/>
                  </a:cubicBezTo>
                  <a:cubicBezTo>
                    <a:pt x="2979815" y="2765062"/>
                    <a:pt x="2989659" y="2751171"/>
                    <a:pt x="3003687" y="2745237"/>
                  </a:cubicBezTo>
                  <a:lnTo>
                    <a:pt x="3018663" y="2742214"/>
                  </a:lnTo>
                  <a:lnTo>
                    <a:pt x="3003687" y="2739190"/>
                  </a:lnTo>
                  <a:cubicBezTo>
                    <a:pt x="2989659" y="2733257"/>
                    <a:pt x="2979815" y="2719366"/>
                    <a:pt x="2979815" y="2703175"/>
                  </a:cubicBezTo>
                  <a:cubicBezTo>
                    <a:pt x="2979815" y="2681588"/>
                    <a:pt x="2997315" y="2664088"/>
                    <a:pt x="3018902" y="2664088"/>
                  </a:cubicBezTo>
                  <a:close/>
                  <a:moveTo>
                    <a:pt x="2831988" y="2664088"/>
                  </a:moveTo>
                  <a:cubicBezTo>
                    <a:pt x="2853575" y="2664088"/>
                    <a:pt x="2871075" y="2681588"/>
                    <a:pt x="2871075" y="2703175"/>
                  </a:cubicBezTo>
                  <a:cubicBezTo>
                    <a:pt x="2871075" y="2719366"/>
                    <a:pt x="2861231" y="2733257"/>
                    <a:pt x="2847202" y="2739190"/>
                  </a:cubicBezTo>
                  <a:lnTo>
                    <a:pt x="2832228" y="2742214"/>
                  </a:lnTo>
                  <a:lnTo>
                    <a:pt x="2847202" y="2745237"/>
                  </a:lnTo>
                  <a:cubicBezTo>
                    <a:pt x="2861231" y="2751171"/>
                    <a:pt x="2871075" y="2765062"/>
                    <a:pt x="2871075" y="2781252"/>
                  </a:cubicBezTo>
                  <a:cubicBezTo>
                    <a:pt x="2871075" y="2802840"/>
                    <a:pt x="2853575" y="2820339"/>
                    <a:pt x="2831988" y="2820339"/>
                  </a:cubicBezTo>
                  <a:cubicBezTo>
                    <a:pt x="2810401" y="2820339"/>
                    <a:pt x="2792901" y="2802840"/>
                    <a:pt x="2792901" y="2781252"/>
                  </a:cubicBezTo>
                  <a:cubicBezTo>
                    <a:pt x="2792901" y="2765062"/>
                    <a:pt x="2802745" y="2751171"/>
                    <a:pt x="2816773" y="2745237"/>
                  </a:cubicBezTo>
                  <a:lnTo>
                    <a:pt x="2831748" y="2742214"/>
                  </a:lnTo>
                  <a:lnTo>
                    <a:pt x="2816773" y="2739190"/>
                  </a:lnTo>
                  <a:cubicBezTo>
                    <a:pt x="2802745" y="2733257"/>
                    <a:pt x="2792901" y="2719366"/>
                    <a:pt x="2792901" y="2703175"/>
                  </a:cubicBezTo>
                  <a:cubicBezTo>
                    <a:pt x="2792901" y="2681588"/>
                    <a:pt x="2810401" y="2664088"/>
                    <a:pt x="2831988" y="2664088"/>
                  </a:cubicBezTo>
                  <a:close/>
                  <a:moveTo>
                    <a:pt x="1798047" y="2664088"/>
                  </a:moveTo>
                  <a:cubicBezTo>
                    <a:pt x="1819637" y="2664088"/>
                    <a:pt x="1837135" y="2681588"/>
                    <a:pt x="1837135" y="2703175"/>
                  </a:cubicBezTo>
                  <a:cubicBezTo>
                    <a:pt x="1837135" y="2724762"/>
                    <a:pt x="1819637" y="2742262"/>
                    <a:pt x="1798047" y="2742262"/>
                  </a:cubicBezTo>
                  <a:cubicBezTo>
                    <a:pt x="1776460" y="2742262"/>
                    <a:pt x="1758959" y="2724762"/>
                    <a:pt x="1758959" y="2703175"/>
                  </a:cubicBezTo>
                  <a:cubicBezTo>
                    <a:pt x="1758959" y="2681588"/>
                    <a:pt x="1776460" y="2664088"/>
                    <a:pt x="1798047" y="2664088"/>
                  </a:cubicBezTo>
                  <a:close/>
                  <a:moveTo>
                    <a:pt x="1611133" y="2664088"/>
                  </a:moveTo>
                  <a:cubicBezTo>
                    <a:pt x="1632721" y="2664088"/>
                    <a:pt x="1650221" y="2681588"/>
                    <a:pt x="1650221" y="2703175"/>
                  </a:cubicBezTo>
                  <a:cubicBezTo>
                    <a:pt x="1650221" y="2719366"/>
                    <a:pt x="1640376" y="2733257"/>
                    <a:pt x="1626349" y="2739190"/>
                  </a:cubicBezTo>
                  <a:lnTo>
                    <a:pt x="1611371" y="2742214"/>
                  </a:lnTo>
                  <a:lnTo>
                    <a:pt x="1626347" y="2745237"/>
                  </a:lnTo>
                  <a:cubicBezTo>
                    <a:pt x="1640376" y="2751171"/>
                    <a:pt x="1650221" y="2765062"/>
                    <a:pt x="1650221" y="2781252"/>
                  </a:cubicBezTo>
                  <a:cubicBezTo>
                    <a:pt x="1650221" y="2802840"/>
                    <a:pt x="1632721" y="2820339"/>
                    <a:pt x="1611133" y="2820339"/>
                  </a:cubicBezTo>
                  <a:cubicBezTo>
                    <a:pt x="1589556" y="2820339"/>
                    <a:pt x="1572057" y="2802840"/>
                    <a:pt x="1572057" y="2781252"/>
                  </a:cubicBezTo>
                  <a:cubicBezTo>
                    <a:pt x="1572057" y="2765062"/>
                    <a:pt x="1581899" y="2751171"/>
                    <a:pt x="1595929" y="2745237"/>
                  </a:cubicBezTo>
                  <a:lnTo>
                    <a:pt x="1610892" y="2742214"/>
                  </a:lnTo>
                  <a:lnTo>
                    <a:pt x="1595930" y="2739190"/>
                  </a:lnTo>
                  <a:cubicBezTo>
                    <a:pt x="1581901" y="2733257"/>
                    <a:pt x="1572058" y="2719366"/>
                    <a:pt x="1572058" y="2703175"/>
                  </a:cubicBezTo>
                  <a:cubicBezTo>
                    <a:pt x="1572058" y="2681588"/>
                    <a:pt x="1589557" y="2664088"/>
                    <a:pt x="1611133" y="2664088"/>
                  </a:cubicBezTo>
                  <a:close/>
                  <a:moveTo>
                    <a:pt x="1516504" y="2664088"/>
                  </a:moveTo>
                  <a:cubicBezTo>
                    <a:pt x="1538090" y="2664088"/>
                    <a:pt x="1555592" y="2681588"/>
                    <a:pt x="1555592" y="2703175"/>
                  </a:cubicBezTo>
                  <a:cubicBezTo>
                    <a:pt x="1555592" y="2719366"/>
                    <a:pt x="1545748" y="2733257"/>
                    <a:pt x="1531719" y="2739190"/>
                  </a:cubicBezTo>
                  <a:lnTo>
                    <a:pt x="1516743" y="2742214"/>
                  </a:lnTo>
                  <a:lnTo>
                    <a:pt x="1531717" y="2745237"/>
                  </a:lnTo>
                  <a:cubicBezTo>
                    <a:pt x="1545746" y="2751171"/>
                    <a:pt x="1555589" y="2765062"/>
                    <a:pt x="1555589" y="2781252"/>
                  </a:cubicBezTo>
                  <a:cubicBezTo>
                    <a:pt x="1555589" y="2802840"/>
                    <a:pt x="1538089" y="2820339"/>
                    <a:pt x="1516503" y="2820339"/>
                  </a:cubicBezTo>
                  <a:cubicBezTo>
                    <a:pt x="1494914" y="2820339"/>
                    <a:pt x="1477414" y="2802840"/>
                    <a:pt x="1477414" y="2781252"/>
                  </a:cubicBezTo>
                  <a:cubicBezTo>
                    <a:pt x="1477414" y="2765062"/>
                    <a:pt x="1487258" y="2751171"/>
                    <a:pt x="1501288" y="2745237"/>
                  </a:cubicBezTo>
                  <a:lnTo>
                    <a:pt x="1516264" y="2742214"/>
                  </a:lnTo>
                  <a:lnTo>
                    <a:pt x="1501289" y="2739190"/>
                  </a:lnTo>
                  <a:cubicBezTo>
                    <a:pt x="1487259" y="2733257"/>
                    <a:pt x="1477416" y="2719366"/>
                    <a:pt x="1477416" y="2703175"/>
                  </a:cubicBezTo>
                  <a:cubicBezTo>
                    <a:pt x="1477416" y="2681588"/>
                    <a:pt x="1494916" y="2664088"/>
                    <a:pt x="1516504" y="2664088"/>
                  </a:cubicBezTo>
                  <a:close/>
                  <a:moveTo>
                    <a:pt x="1329588" y="2664088"/>
                  </a:moveTo>
                  <a:cubicBezTo>
                    <a:pt x="1351176" y="2664088"/>
                    <a:pt x="1368676" y="2681588"/>
                    <a:pt x="1368676" y="2703175"/>
                  </a:cubicBezTo>
                  <a:cubicBezTo>
                    <a:pt x="1368676" y="2719366"/>
                    <a:pt x="1358832" y="2733257"/>
                    <a:pt x="1344802" y="2739190"/>
                  </a:cubicBezTo>
                  <a:lnTo>
                    <a:pt x="1329828" y="2742214"/>
                  </a:lnTo>
                  <a:lnTo>
                    <a:pt x="1344802" y="2745237"/>
                  </a:lnTo>
                  <a:cubicBezTo>
                    <a:pt x="1358831" y="2751171"/>
                    <a:pt x="1368676" y="2765062"/>
                    <a:pt x="1368676" y="2781252"/>
                  </a:cubicBezTo>
                  <a:cubicBezTo>
                    <a:pt x="1368676" y="2802840"/>
                    <a:pt x="1351176" y="2820339"/>
                    <a:pt x="1329588" y="2820339"/>
                  </a:cubicBezTo>
                  <a:cubicBezTo>
                    <a:pt x="1308003" y="2820339"/>
                    <a:pt x="1290502" y="2802840"/>
                    <a:pt x="1290502" y="2781252"/>
                  </a:cubicBezTo>
                  <a:cubicBezTo>
                    <a:pt x="1290502" y="2765062"/>
                    <a:pt x="1300346" y="2751171"/>
                    <a:pt x="1314375" y="2745237"/>
                  </a:cubicBezTo>
                  <a:lnTo>
                    <a:pt x="1329349" y="2742214"/>
                  </a:lnTo>
                  <a:lnTo>
                    <a:pt x="1314375" y="2739190"/>
                  </a:lnTo>
                  <a:cubicBezTo>
                    <a:pt x="1300346" y="2733257"/>
                    <a:pt x="1290503" y="2719366"/>
                    <a:pt x="1290503" y="2703175"/>
                  </a:cubicBezTo>
                  <a:cubicBezTo>
                    <a:pt x="1290503" y="2681588"/>
                    <a:pt x="1308003" y="2664088"/>
                    <a:pt x="1329588" y="2664088"/>
                  </a:cubicBezTo>
                  <a:close/>
                  <a:moveTo>
                    <a:pt x="1142676" y="2664088"/>
                  </a:moveTo>
                  <a:cubicBezTo>
                    <a:pt x="1164264" y="2664088"/>
                    <a:pt x="1181763" y="2681588"/>
                    <a:pt x="1181763" y="2703175"/>
                  </a:cubicBezTo>
                  <a:cubicBezTo>
                    <a:pt x="1181763" y="2719366"/>
                    <a:pt x="1171919" y="2733257"/>
                    <a:pt x="1157890" y="2739190"/>
                  </a:cubicBezTo>
                  <a:lnTo>
                    <a:pt x="1142916" y="2742214"/>
                  </a:lnTo>
                  <a:lnTo>
                    <a:pt x="1157891" y="2745237"/>
                  </a:lnTo>
                  <a:cubicBezTo>
                    <a:pt x="1171919" y="2751171"/>
                    <a:pt x="1181764" y="2765062"/>
                    <a:pt x="1181764" y="2781252"/>
                  </a:cubicBezTo>
                  <a:cubicBezTo>
                    <a:pt x="1181764" y="2802840"/>
                    <a:pt x="1164265" y="2820339"/>
                    <a:pt x="1142676" y="2820339"/>
                  </a:cubicBezTo>
                  <a:cubicBezTo>
                    <a:pt x="1121088" y="2820339"/>
                    <a:pt x="1103587" y="2802840"/>
                    <a:pt x="1103587" y="2781252"/>
                  </a:cubicBezTo>
                  <a:cubicBezTo>
                    <a:pt x="1103587" y="2765062"/>
                    <a:pt x="1113432" y="2751171"/>
                    <a:pt x="1127461" y="2745237"/>
                  </a:cubicBezTo>
                  <a:lnTo>
                    <a:pt x="1142436" y="2742214"/>
                  </a:lnTo>
                  <a:lnTo>
                    <a:pt x="1127460" y="2739190"/>
                  </a:lnTo>
                  <a:cubicBezTo>
                    <a:pt x="1113430" y="2733257"/>
                    <a:pt x="1103585" y="2719366"/>
                    <a:pt x="1103585" y="2703175"/>
                  </a:cubicBezTo>
                  <a:cubicBezTo>
                    <a:pt x="1103585" y="2681588"/>
                    <a:pt x="1121087" y="2664088"/>
                    <a:pt x="1142676" y="2664088"/>
                  </a:cubicBezTo>
                  <a:close/>
                  <a:moveTo>
                    <a:pt x="3205817" y="2664086"/>
                  </a:moveTo>
                  <a:cubicBezTo>
                    <a:pt x="3227404" y="2664086"/>
                    <a:pt x="3244904" y="2681586"/>
                    <a:pt x="3244904" y="2703174"/>
                  </a:cubicBezTo>
                  <a:cubicBezTo>
                    <a:pt x="3244904" y="2719364"/>
                    <a:pt x="3235060" y="2733256"/>
                    <a:pt x="3221031" y="2739189"/>
                  </a:cubicBezTo>
                  <a:lnTo>
                    <a:pt x="3206053" y="2742213"/>
                  </a:lnTo>
                  <a:lnTo>
                    <a:pt x="3221031" y="2745237"/>
                  </a:lnTo>
                  <a:cubicBezTo>
                    <a:pt x="3235060" y="2751171"/>
                    <a:pt x="3244904" y="2765062"/>
                    <a:pt x="3244904" y="2781252"/>
                  </a:cubicBezTo>
                  <a:cubicBezTo>
                    <a:pt x="3244904" y="2802840"/>
                    <a:pt x="3227404" y="2820339"/>
                    <a:pt x="3205817" y="2820339"/>
                  </a:cubicBezTo>
                  <a:cubicBezTo>
                    <a:pt x="3184229" y="2820339"/>
                    <a:pt x="3166729" y="2802840"/>
                    <a:pt x="3166729" y="2781252"/>
                  </a:cubicBezTo>
                  <a:cubicBezTo>
                    <a:pt x="3166729" y="2765062"/>
                    <a:pt x="3176573" y="2751171"/>
                    <a:pt x="3190602" y="2745237"/>
                  </a:cubicBezTo>
                  <a:lnTo>
                    <a:pt x="3205580" y="2742213"/>
                  </a:lnTo>
                  <a:lnTo>
                    <a:pt x="3190602" y="2739189"/>
                  </a:lnTo>
                  <a:cubicBezTo>
                    <a:pt x="3176573" y="2733256"/>
                    <a:pt x="3166729" y="2719364"/>
                    <a:pt x="3166729" y="2703174"/>
                  </a:cubicBezTo>
                  <a:cubicBezTo>
                    <a:pt x="3166729" y="2681586"/>
                    <a:pt x="3184229" y="2664086"/>
                    <a:pt x="3205817" y="2664086"/>
                  </a:cubicBezTo>
                  <a:close/>
                  <a:moveTo>
                    <a:pt x="2924263" y="2664086"/>
                  </a:moveTo>
                  <a:cubicBezTo>
                    <a:pt x="2945850" y="2664086"/>
                    <a:pt x="2963349" y="2681586"/>
                    <a:pt x="2963349" y="2703174"/>
                  </a:cubicBezTo>
                  <a:cubicBezTo>
                    <a:pt x="2963349" y="2719364"/>
                    <a:pt x="2953506" y="2733256"/>
                    <a:pt x="2939477" y="2739189"/>
                  </a:cubicBezTo>
                  <a:lnTo>
                    <a:pt x="2924499" y="2742213"/>
                  </a:lnTo>
                  <a:lnTo>
                    <a:pt x="2939477" y="2745237"/>
                  </a:lnTo>
                  <a:cubicBezTo>
                    <a:pt x="2953506" y="2751171"/>
                    <a:pt x="2963349" y="2765062"/>
                    <a:pt x="2963349" y="2781252"/>
                  </a:cubicBezTo>
                  <a:cubicBezTo>
                    <a:pt x="2963349" y="2802840"/>
                    <a:pt x="2945850" y="2820339"/>
                    <a:pt x="2924263" y="2820339"/>
                  </a:cubicBezTo>
                  <a:cubicBezTo>
                    <a:pt x="2902675" y="2820339"/>
                    <a:pt x="2885175" y="2802840"/>
                    <a:pt x="2885175" y="2781252"/>
                  </a:cubicBezTo>
                  <a:cubicBezTo>
                    <a:pt x="2885175" y="2765062"/>
                    <a:pt x="2895019" y="2751171"/>
                    <a:pt x="2909048" y="2745237"/>
                  </a:cubicBezTo>
                  <a:lnTo>
                    <a:pt x="2924026" y="2742213"/>
                  </a:lnTo>
                  <a:lnTo>
                    <a:pt x="2909048" y="2739189"/>
                  </a:lnTo>
                  <a:cubicBezTo>
                    <a:pt x="2895019" y="2733256"/>
                    <a:pt x="2885175" y="2719364"/>
                    <a:pt x="2885175" y="2703174"/>
                  </a:cubicBezTo>
                  <a:cubicBezTo>
                    <a:pt x="2885175" y="2681586"/>
                    <a:pt x="2902675" y="2664086"/>
                    <a:pt x="2924263" y="2664086"/>
                  </a:cubicBezTo>
                  <a:close/>
                  <a:moveTo>
                    <a:pt x="1703410" y="2664086"/>
                  </a:moveTo>
                  <a:cubicBezTo>
                    <a:pt x="1724996" y="2664086"/>
                    <a:pt x="1742497" y="2681586"/>
                    <a:pt x="1742497" y="2703174"/>
                  </a:cubicBezTo>
                  <a:cubicBezTo>
                    <a:pt x="1742497" y="2719364"/>
                    <a:pt x="1732653" y="2733256"/>
                    <a:pt x="1718624" y="2739189"/>
                  </a:cubicBezTo>
                  <a:lnTo>
                    <a:pt x="1703646" y="2742213"/>
                  </a:lnTo>
                  <a:lnTo>
                    <a:pt x="1718624" y="2745237"/>
                  </a:lnTo>
                  <a:cubicBezTo>
                    <a:pt x="1732653" y="2751171"/>
                    <a:pt x="1742495" y="2765062"/>
                    <a:pt x="1742495" y="2781252"/>
                  </a:cubicBezTo>
                  <a:cubicBezTo>
                    <a:pt x="1742495" y="2802840"/>
                    <a:pt x="1724996" y="2820339"/>
                    <a:pt x="1703409" y="2820339"/>
                  </a:cubicBezTo>
                  <a:cubicBezTo>
                    <a:pt x="1681822" y="2820339"/>
                    <a:pt x="1664323" y="2802840"/>
                    <a:pt x="1664323" y="2781252"/>
                  </a:cubicBezTo>
                  <a:cubicBezTo>
                    <a:pt x="1664323" y="2765062"/>
                    <a:pt x="1674166" y="2751171"/>
                    <a:pt x="1688193" y="2745237"/>
                  </a:cubicBezTo>
                  <a:lnTo>
                    <a:pt x="1703173" y="2742213"/>
                  </a:lnTo>
                  <a:lnTo>
                    <a:pt x="1688194" y="2739189"/>
                  </a:lnTo>
                  <a:cubicBezTo>
                    <a:pt x="1674166" y="2733256"/>
                    <a:pt x="1664323" y="2719364"/>
                    <a:pt x="1664323" y="2703174"/>
                  </a:cubicBezTo>
                  <a:cubicBezTo>
                    <a:pt x="1664323" y="2681586"/>
                    <a:pt x="1681822" y="2664086"/>
                    <a:pt x="1703410" y="2664086"/>
                  </a:cubicBezTo>
                  <a:close/>
                  <a:moveTo>
                    <a:pt x="1419499" y="2664086"/>
                  </a:moveTo>
                  <a:cubicBezTo>
                    <a:pt x="1441086" y="2664086"/>
                    <a:pt x="1458586" y="2681586"/>
                    <a:pt x="1458586" y="2703174"/>
                  </a:cubicBezTo>
                  <a:cubicBezTo>
                    <a:pt x="1458586" y="2719364"/>
                    <a:pt x="1448742" y="2733256"/>
                    <a:pt x="1434713" y="2739189"/>
                  </a:cubicBezTo>
                  <a:lnTo>
                    <a:pt x="1419735" y="2742214"/>
                  </a:lnTo>
                  <a:lnTo>
                    <a:pt x="1434712" y="2745237"/>
                  </a:lnTo>
                  <a:cubicBezTo>
                    <a:pt x="1448741" y="2751171"/>
                    <a:pt x="1458584" y="2765062"/>
                    <a:pt x="1458584" y="2781252"/>
                  </a:cubicBezTo>
                  <a:cubicBezTo>
                    <a:pt x="1458584" y="2802840"/>
                    <a:pt x="1441084" y="2820339"/>
                    <a:pt x="1419497" y="2820339"/>
                  </a:cubicBezTo>
                  <a:cubicBezTo>
                    <a:pt x="1397909" y="2820339"/>
                    <a:pt x="1380409" y="2802840"/>
                    <a:pt x="1380409" y="2781252"/>
                  </a:cubicBezTo>
                  <a:cubicBezTo>
                    <a:pt x="1380409" y="2765062"/>
                    <a:pt x="1390253" y="2751171"/>
                    <a:pt x="1404282" y="2745237"/>
                  </a:cubicBezTo>
                  <a:lnTo>
                    <a:pt x="1419262" y="2742213"/>
                  </a:lnTo>
                  <a:lnTo>
                    <a:pt x="1404283" y="2739189"/>
                  </a:lnTo>
                  <a:cubicBezTo>
                    <a:pt x="1390254" y="2733256"/>
                    <a:pt x="1380411" y="2719364"/>
                    <a:pt x="1380411" y="2703174"/>
                  </a:cubicBezTo>
                  <a:cubicBezTo>
                    <a:pt x="1380411" y="2681586"/>
                    <a:pt x="1397910" y="2664086"/>
                    <a:pt x="1419499" y="2664086"/>
                  </a:cubicBezTo>
                  <a:close/>
                  <a:moveTo>
                    <a:pt x="1232585" y="2664086"/>
                  </a:moveTo>
                  <a:cubicBezTo>
                    <a:pt x="1254172" y="2664086"/>
                    <a:pt x="1271670" y="2681586"/>
                    <a:pt x="1271670" y="2703174"/>
                  </a:cubicBezTo>
                  <a:cubicBezTo>
                    <a:pt x="1271670" y="2719364"/>
                    <a:pt x="1261828" y="2733256"/>
                    <a:pt x="1247799" y="2739189"/>
                  </a:cubicBezTo>
                  <a:lnTo>
                    <a:pt x="1232822" y="2742213"/>
                  </a:lnTo>
                  <a:lnTo>
                    <a:pt x="1247798" y="2745237"/>
                  </a:lnTo>
                  <a:cubicBezTo>
                    <a:pt x="1261828" y="2751171"/>
                    <a:pt x="1271670" y="2765062"/>
                    <a:pt x="1271670" y="2781252"/>
                  </a:cubicBezTo>
                  <a:cubicBezTo>
                    <a:pt x="1271670" y="2802840"/>
                    <a:pt x="1254172" y="2820339"/>
                    <a:pt x="1232585" y="2820339"/>
                  </a:cubicBezTo>
                  <a:cubicBezTo>
                    <a:pt x="1210997" y="2820339"/>
                    <a:pt x="1193499" y="2802840"/>
                    <a:pt x="1193499" y="2781252"/>
                  </a:cubicBezTo>
                  <a:cubicBezTo>
                    <a:pt x="1193499" y="2765062"/>
                    <a:pt x="1203342" y="2751171"/>
                    <a:pt x="1217369" y="2745237"/>
                  </a:cubicBezTo>
                  <a:lnTo>
                    <a:pt x="1232349" y="2742213"/>
                  </a:lnTo>
                  <a:lnTo>
                    <a:pt x="1217369" y="2739189"/>
                  </a:lnTo>
                  <a:cubicBezTo>
                    <a:pt x="1203342" y="2733256"/>
                    <a:pt x="1193499" y="2719364"/>
                    <a:pt x="1193499" y="2703174"/>
                  </a:cubicBezTo>
                  <a:cubicBezTo>
                    <a:pt x="1193499" y="2681586"/>
                    <a:pt x="1210997" y="2664086"/>
                    <a:pt x="1232585" y="2664086"/>
                  </a:cubicBezTo>
                  <a:close/>
                  <a:moveTo>
                    <a:pt x="1045666" y="2664086"/>
                  </a:moveTo>
                  <a:cubicBezTo>
                    <a:pt x="1067253" y="2664086"/>
                    <a:pt x="1084754" y="2681586"/>
                    <a:pt x="1084754" y="2703174"/>
                  </a:cubicBezTo>
                  <a:cubicBezTo>
                    <a:pt x="1084754" y="2724761"/>
                    <a:pt x="1067253" y="2742261"/>
                    <a:pt x="1045666" y="2742261"/>
                  </a:cubicBezTo>
                  <a:cubicBezTo>
                    <a:pt x="1024080" y="2742261"/>
                    <a:pt x="1006580" y="2724761"/>
                    <a:pt x="1006580" y="2703174"/>
                  </a:cubicBezTo>
                  <a:cubicBezTo>
                    <a:pt x="1006580" y="2681586"/>
                    <a:pt x="1024080" y="2664086"/>
                    <a:pt x="1045666" y="2664086"/>
                  </a:cubicBezTo>
                  <a:close/>
                  <a:moveTo>
                    <a:pt x="3300455" y="2578910"/>
                  </a:moveTo>
                  <a:cubicBezTo>
                    <a:pt x="3322043" y="2578910"/>
                    <a:pt x="3339543" y="2596410"/>
                    <a:pt x="3339543" y="2617997"/>
                  </a:cubicBezTo>
                  <a:cubicBezTo>
                    <a:pt x="3339543" y="2639585"/>
                    <a:pt x="3322043" y="2657085"/>
                    <a:pt x="3300455" y="2657085"/>
                  </a:cubicBezTo>
                  <a:cubicBezTo>
                    <a:pt x="3278868" y="2657085"/>
                    <a:pt x="3261368" y="2639585"/>
                    <a:pt x="3261368" y="2617997"/>
                  </a:cubicBezTo>
                  <a:cubicBezTo>
                    <a:pt x="3261368" y="2596410"/>
                    <a:pt x="3278868" y="2578910"/>
                    <a:pt x="3300455" y="2578910"/>
                  </a:cubicBezTo>
                  <a:close/>
                  <a:moveTo>
                    <a:pt x="3205815" y="2578910"/>
                  </a:moveTo>
                  <a:cubicBezTo>
                    <a:pt x="3227403" y="2578910"/>
                    <a:pt x="3244903" y="2596410"/>
                    <a:pt x="3244903" y="2617997"/>
                  </a:cubicBezTo>
                  <a:cubicBezTo>
                    <a:pt x="3244903" y="2639585"/>
                    <a:pt x="3227403" y="2657085"/>
                    <a:pt x="3205815" y="2657085"/>
                  </a:cubicBezTo>
                  <a:cubicBezTo>
                    <a:pt x="3184228" y="2657085"/>
                    <a:pt x="3166728" y="2639585"/>
                    <a:pt x="3166728" y="2617997"/>
                  </a:cubicBezTo>
                  <a:cubicBezTo>
                    <a:pt x="3166728" y="2596410"/>
                    <a:pt x="3184228" y="2578910"/>
                    <a:pt x="3205815" y="2578910"/>
                  </a:cubicBezTo>
                  <a:close/>
                  <a:moveTo>
                    <a:pt x="3111175" y="2578910"/>
                  </a:moveTo>
                  <a:cubicBezTo>
                    <a:pt x="3132762" y="2578910"/>
                    <a:pt x="3150262" y="2596410"/>
                    <a:pt x="3150262" y="2617997"/>
                  </a:cubicBezTo>
                  <a:cubicBezTo>
                    <a:pt x="3150262" y="2639585"/>
                    <a:pt x="3132762" y="2657085"/>
                    <a:pt x="3111175" y="2657085"/>
                  </a:cubicBezTo>
                  <a:cubicBezTo>
                    <a:pt x="3089588" y="2657085"/>
                    <a:pt x="3072088" y="2639585"/>
                    <a:pt x="3072088" y="2617997"/>
                  </a:cubicBezTo>
                  <a:cubicBezTo>
                    <a:pt x="3072088" y="2596410"/>
                    <a:pt x="3089588" y="2578910"/>
                    <a:pt x="3111175" y="2578910"/>
                  </a:cubicBezTo>
                  <a:close/>
                  <a:moveTo>
                    <a:pt x="3018901" y="2578910"/>
                  </a:moveTo>
                  <a:cubicBezTo>
                    <a:pt x="3040488" y="2578910"/>
                    <a:pt x="3057988" y="2596410"/>
                    <a:pt x="3057988" y="2617997"/>
                  </a:cubicBezTo>
                  <a:cubicBezTo>
                    <a:pt x="3057988" y="2639585"/>
                    <a:pt x="3040488" y="2657085"/>
                    <a:pt x="3018901" y="2657085"/>
                  </a:cubicBezTo>
                  <a:cubicBezTo>
                    <a:pt x="2997313" y="2657085"/>
                    <a:pt x="2979813" y="2639585"/>
                    <a:pt x="2979813" y="2617997"/>
                  </a:cubicBezTo>
                  <a:cubicBezTo>
                    <a:pt x="2979813" y="2596410"/>
                    <a:pt x="2997313" y="2578910"/>
                    <a:pt x="3018901" y="2578910"/>
                  </a:cubicBezTo>
                  <a:close/>
                  <a:moveTo>
                    <a:pt x="2924262" y="2578910"/>
                  </a:moveTo>
                  <a:cubicBezTo>
                    <a:pt x="2945849" y="2578910"/>
                    <a:pt x="2963349" y="2596410"/>
                    <a:pt x="2963349" y="2617997"/>
                  </a:cubicBezTo>
                  <a:cubicBezTo>
                    <a:pt x="2963349" y="2639585"/>
                    <a:pt x="2945849" y="2657085"/>
                    <a:pt x="2924262" y="2657085"/>
                  </a:cubicBezTo>
                  <a:cubicBezTo>
                    <a:pt x="2902675" y="2657085"/>
                    <a:pt x="2885175" y="2639585"/>
                    <a:pt x="2885175" y="2617997"/>
                  </a:cubicBezTo>
                  <a:cubicBezTo>
                    <a:pt x="2885175" y="2596410"/>
                    <a:pt x="2902675" y="2578910"/>
                    <a:pt x="2924262" y="2578910"/>
                  </a:cubicBezTo>
                  <a:close/>
                  <a:moveTo>
                    <a:pt x="2831987" y="2578910"/>
                  </a:moveTo>
                  <a:cubicBezTo>
                    <a:pt x="2853574" y="2578910"/>
                    <a:pt x="2871074" y="2596410"/>
                    <a:pt x="2871074" y="2617997"/>
                  </a:cubicBezTo>
                  <a:cubicBezTo>
                    <a:pt x="2871074" y="2639585"/>
                    <a:pt x="2853574" y="2657085"/>
                    <a:pt x="2831987" y="2657085"/>
                  </a:cubicBezTo>
                  <a:cubicBezTo>
                    <a:pt x="2810400" y="2657085"/>
                    <a:pt x="2792900" y="2639585"/>
                    <a:pt x="2792900" y="2617997"/>
                  </a:cubicBezTo>
                  <a:cubicBezTo>
                    <a:pt x="2792900" y="2596410"/>
                    <a:pt x="2810400" y="2578910"/>
                    <a:pt x="2831987" y="2578910"/>
                  </a:cubicBezTo>
                  <a:close/>
                  <a:moveTo>
                    <a:pt x="1798047" y="2578910"/>
                  </a:moveTo>
                  <a:cubicBezTo>
                    <a:pt x="1819637" y="2578910"/>
                    <a:pt x="1837133" y="2596410"/>
                    <a:pt x="1837133" y="2617997"/>
                  </a:cubicBezTo>
                  <a:cubicBezTo>
                    <a:pt x="1837133" y="2639585"/>
                    <a:pt x="1819637" y="2657085"/>
                    <a:pt x="1798047" y="2657085"/>
                  </a:cubicBezTo>
                  <a:cubicBezTo>
                    <a:pt x="1776460" y="2657085"/>
                    <a:pt x="1758959" y="2639585"/>
                    <a:pt x="1758959" y="2617997"/>
                  </a:cubicBezTo>
                  <a:cubicBezTo>
                    <a:pt x="1758959" y="2596410"/>
                    <a:pt x="1776460" y="2578910"/>
                    <a:pt x="1798047" y="2578910"/>
                  </a:cubicBezTo>
                  <a:close/>
                  <a:moveTo>
                    <a:pt x="1703409" y="2578910"/>
                  </a:moveTo>
                  <a:cubicBezTo>
                    <a:pt x="1724994" y="2578910"/>
                    <a:pt x="1742497" y="2596410"/>
                    <a:pt x="1742497" y="2617997"/>
                  </a:cubicBezTo>
                  <a:cubicBezTo>
                    <a:pt x="1742497" y="2639585"/>
                    <a:pt x="1724994" y="2657085"/>
                    <a:pt x="1703409" y="2657085"/>
                  </a:cubicBezTo>
                  <a:cubicBezTo>
                    <a:pt x="1681822" y="2657085"/>
                    <a:pt x="1664323" y="2639585"/>
                    <a:pt x="1664323" y="2617997"/>
                  </a:cubicBezTo>
                  <a:cubicBezTo>
                    <a:pt x="1664323" y="2596410"/>
                    <a:pt x="1681822" y="2578910"/>
                    <a:pt x="1703409" y="2578910"/>
                  </a:cubicBezTo>
                  <a:close/>
                  <a:moveTo>
                    <a:pt x="1611131" y="2578910"/>
                  </a:moveTo>
                  <a:cubicBezTo>
                    <a:pt x="1632719" y="2578910"/>
                    <a:pt x="1650221" y="2596410"/>
                    <a:pt x="1650221" y="2617997"/>
                  </a:cubicBezTo>
                  <a:cubicBezTo>
                    <a:pt x="1650221" y="2639585"/>
                    <a:pt x="1632719" y="2657085"/>
                    <a:pt x="1611131" y="2657085"/>
                  </a:cubicBezTo>
                  <a:cubicBezTo>
                    <a:pt x="1589557" y="2657085"/>
                    <a:pt x="1572058" y="2639585"/>
                    <a:pt x="1572058" y="2617997"/>
                  </a:cubicBezTo>
                  <a:cubicBezTo>
                    <a:pt x="1572058" y="2596410"/>
                    <a:pt x="1589557" y="2578910"/>
                    <a:pt x="1611131" y="2578910"/>
                  </a:cubicBezTo>
                  <a:close/>
                  <a:moveTo>
                    <a:pt x="1516504" y="2578910"/>
                  </a:moveTo>
                  <a:cubicBezTo>
                    <a:pt x="1538092" y="2578910"/>
                    <a:pt x="1555592" y="2596410"/>
                    <a:pt x="1555592" y="2617997"/>
                  </a:cubicBezTo>
                  <a:cubicBezTo>
                    <a:pt x="1555592" y="2639585"/>
                    <a:pt x="1538092" y="2657085"/>
                    <a:pt x="1516504" y="2657085"/>
                  </a:cubicBezTo>
                  <a:cubicBezTo>
                    <a:pt x="1494917" y="2657085"/>
                    <a:pt x="1477417" y="2639585"/>
                    <a:pt x="1477417" y="2617997"/>
                  </a:cubicBezTo>
                  <a:cubicBezTo>
                    <a:pt x="1477417" y="2596410"/>
                    <a:pt x="1494917" y="2578910"/>
                    <a:pt x="1516504" y="2578910"/>
                  </a:cubicBezTo>
                  <a:close/>
                  <a:moveTo>
                    <a:pt x="1419499" y="2578910"/>
                  </a:moveTo>
                  <a:cubicBezTo>
                    <a:pt x="1441086" y="2578910"/>
                    <a:pt x="1458586" y="2596410"/>
                    <a:pt x="1458586" y="2617997"/>
                  </a:cubicBezTo>
                  <a:cubicBezTo>
                    <a:pt x="1458586" y="2639585"/>
                    <a:pt x="1441086" y="2657085"/>
                    <a:pt x="1419499" y="2657085"/>
                  </a:cubicBezTo>
                  <a:cubicBezTo>
                    <a:pt x="1397910" y="2657085"/>
                    <a:pt x="1380410" y="2639585"/>
                    <a:pt x="1380410" y="2617997"/>
                  </a:cubicBezTo>
                  <a:cubicBezTo>
                    <a:pt x="1380410" y="2596410"/>
                    <a:pt x="1397910" y="2578910"/>
                    <a:pt x="1419499" y="2578910"/>
                  </a:cubicBezTo>
                  <a:close/>
                  <a:moveTo>
                    <a:pt x="1329590" y="2578910"/>
                  </a:moveTo>
                  <a:cubicBezTo>
                    <a:pt x="1351176" y="2578910"/>
                    <a:pt x="1368677" y="2596410"/>
                    <a:pt x="1368677" y="2617997"/>
                  </a:cubicBezTo>
                  <a:cubicBezTo>
                    <a:pt x="1368677" y="2639585"/>
                    <a:pt x="1351176" y="2657085"/>
                    <a:pt x="1329590" y="2657085"/>
                  </a:cubicBezTo>
                  <a:cubicBezTo>
                    <a:pt x="1308004" y="2657085"/>
                    <a:pt x="1290504" y="2639585"/>
                    <a:pt x="1290504" y="2617997"/>
                  </a:cubicBezTo>
                  <a:cubicBezTo>
                    <a:pt x="1290504" y="2596410"/>
                    <a:pt x="1308004" y="2578910"/>
                    <a:pt x="1329590" y="2578910"/>
                  </a:cubicBezTo>
                  <a:close/>
                  <a:moveTo>
                    <a:pt x="1232588" y="2578910"/>
                  </a:moveTo>
                  <a:cubicBezTo>
                    <a:pt x="1254175" y="2578910"/>
                    <a:pt x="1271672" y="2596410"/>
                    <a:pt x="1271672" y="2617997"/>
                  </a:cubicBezTo>
                  <a:cubicBezTo>
                    <a:pt x="1271672" y="2639585"/>
                    <a:pt x="1254175" y="2657085"/>
                    <a:pt x="1232588" y="2657085"/>
                  </a:cubicBezTo>
                  <a:cubicBezTo>
                    <a:pt x="1211000" y="2657085"/>
                    <a:pt x="1193502" y="2639585"/>
                    <a:pt x="1193502" y="2617997"/>
                  </a:cubicBezTo>
                  <a:cubicBezTo>
                    <a:pt x="1193502" y="2596410"/>
                    <a:pt x="1211000" y="2578910"/>
                    <a:pt x="1232588" y="2578910"/>
                  </a:cubicBezTo>
                  <a:close/>
                  <a:moveTo>
                    <a:pt x="1142677" y="2578910"/>
                  </a:moveTo>
                  <a:cubicBezTo>
                    <a:pt x="1164265" y="2578910"/>
                    <a:pt x="1181764" y="2596410"/>
                    <a:pt x="1181764" y="2617997"/>
                  </a:cubicBezTo>
                  <a:cubicBezTo>
                    <a:pt x="1181764" y="2639585"/>
                    <a:pt x="1164265" y="2657085"/>
                    <a:pt x="1142677" y="2657085"/>
                  </a:cubicBezTo>
                  <a:cubicBezTo>
                    <a:pt x="1121088" y="2657085"/>
                    <a:pt x="1103588" y="2639585"/>
                    <a:pt x="1103588" y="2617997"/>
                  </a:cubicBezTo>
                  <a:cubicBezTo>
                    <a:pt x="1103588" y="2596410"/>
                    <a:pt x="1121088" y="2578910"/>
                    <a:pt x="1142677" y="2578910"/>
                  </a:cubicBezTo>
                  <a:close/>
                  <a:moveTo>
                    <a:pt x="1045667" y="2578910"/>
                  </a:moveTo>
                  <a:cubicBezTo>
                    <a:pt x="1067254" y="2578910"/>
                    <a:pt x="1084755" y="2596410"/>
                    <a:pt x="1084755" y="2617997"/>
                  </a:cubicBezTo>
                  <a:cubicBezTo>
                    <a:pt x="1084755" y="2639585"/>
                    <a:pt x="1067254" y="2657085"/>
                    <a:pt x="1045667" y="2657085"/>
                  </a:cubicBezTo>
                  <a:cubicBezTo>
                    <a:pt x="1024081" y="2657085"/>
                    <a:pt x="1006581" y="2639585"/>
                    <a:pt x="1006581" y="2617997"/>
                  </a:cubicBezTo>
                  <a:cubicBezTo>
                    <a:pt x="1006581" y="2596410"/>
                    <a:pt x="1024081" y="2578910"/>
                    <a:pt x="1045667" y="2578910"/>
                  </a:cubicBezTo>
                  <a:close/>
                  <a:moveTo>
                    <a:pt x="3300455" y="2486637"/>
                  </a:moveTo>
                  <a:cubicBezTo>
                    <a:pt x="3322043" y="2486637"/>
                    <a:pt x="3339543" y="2504137"/>
                    <a:pt x="3339543" y="2525724"/>
                  </a:cubicBezTo>
                  <a:cubicBezTo>
                    <a:pt x="3339543" y="2547311"/>
                    <a:pt x="3322043" y="2564811"/>
                    <a:pt x="3300455" y="2564811"/>
                  </a:cubicBezTo>
                  <a:cubicBezTo>
                    <a:pt x="3278868" y="2564811"/>
                    <a:pt x="3261368" y="2547311"/>
                    <a:pt x="3261368" y="2525724"/>
                  </a:cubicBezTo>
                  <a:cubicBezTo>
                    <a:pt x="3261368" y="2504137"/>
                    <a:pt x="3278868" y="2486637"/>
                    <a:pt x="3300455" y="2486637"/>
                  </a:cubicBezTo>
                  <a:close/>
                  <a:moveTo>
                    <a:pt x="3205815" y="2486637"/>
                  </a:moveTo>
                  <a:cubicBezTo>
                    <a:pt x="3227403" y="2486637"/>
                    <a:pt x="3244903" y="2504137"/>
                    <a:pt x="3244903" y="2525724"/>
                  </a:cubicBezTo>
                  <a:cubicBezTo>
                    <a:pt x="3244903" y="2547311"/>
                    <a:pt x="3227403" y="2564811"/>
                    <a:pt x="3205815" y="2564811"/>
                  </a:cubicBezTo>
                  <a:cubicBezTo>
                    <a:pt x="3184228" y="2564811"/>
                    <a:pt x="3166728" y="2547311"/>
                    <a:pt x="3166728" y="2525724"/>
                  </a:cubicBezTo>
                  <a:cubicBezTo>
                    <a:pt x="3166728" y="2504137"/>
                    <a:pt x="3184228" y="2486637"/>
                    <a:pt x="3205815" y="2486637"/>
                  </a:cubicBezTo>
                  <a:close/>
                  <a:moveTo>
                    <a:pt x="3111175" y="2486637"/>
                  </a:moveTo>
                  <a:cubicBezTo>
                    <a:pt x="3132762" y="2486637"/>
                    <a:pt x="3150262" y="2504137"/>
                    <a:pt x="3150262" y="2525724"/>
                  </a:cubicBezTo>
                  <a:cubicBezTo>
                    <a:pt x="3150262" y="2547311"/>
                    <a:pt x="3132762" y="2564811"/>
                    <a:pt x="3111175" y="2564811"/>
                  </a:cubicBezTo>
                  <a:cubicBezTo>
                    <a:pt x="3089588" y="2564811"/>
                    <a:pt x="3072088" y="2547311"/>
                    <a:pt x="3072088" y="2525724"/>
                  </a:cubicBezTo>
                  <a:cubicBezTo>
                    <a:pt x="3072088" y="2504137"/>
                    <a:pt x="3089588" y="2486637"/>
                    <a:pt x="3111175" y="2486637"/>
                  </a:cubicBezTo>
                  <a:close/>
                  <a:moveTo>
                    <a:pt x="3018901" y="2486637"/>
                  </a:moveTo>
                  <a:cubicBezTo>
                    <a:pt x="3040488" y="2486637"/>
                    <a:pt x="3057988" y="2504137"/>
                    <a:pt x="3057988" y="2525724"/>
                  </a:cubicBezTo>
                  <a:cubicBezTo>
                    <a:pt x="3057988" y="2547311"/>
                    <a:pt x="3040488" y="2564811"/>
                    <a:pt x="3018901" y="2564811"/>
                  </a:cubicBezTo>
                  <a:cubicBezTo>
                    <a:pt x="2997313" y="2564811"/>
                    <a:pt x="2979813" y="2547311"/>
                    <a:pt x="2979813" y="2525724"/>
                  </a:cubicBezTo>
                  <a:cubicBezTo>
                    <a:pt x="2979813" y="2504137"/>
                    <a:pt x="2997313" y="2486637"/>
                    <a:pt x="3018901" y="2486637"/>
                  </a:cubicBezTo>
                  <a:close/>
                  <a:moveTo>
                    <a:pt x="2924262" y="2486637"/>
                  </a:moveTo>
                  <a:cubicBezTo>
                    <a:pt x="2945849" y="2486637"/>
                    <a:pt x="2963349" y="2504137"/>
                    <a:pt x="2963349" y="2525724"/>
                  </a:cubicBezTo>
                  <a:cubicBezTo>
                    <a:pt x="2963349" y="2547311"/>
                    <a:pt x="2945849" y="2564811"/>
                    <a:pt x="2924262" y="2564811"/>
                  </a:cubicBezTo>
                  <a:cubicBezTo>
                    <a:pt x="2902675" y="2564811"/>
                    <a:pt x="2885175" y="2547311"/>
                    <a:pt x="2885175" y="2525724"/>
                  </a:cubicBezTo>
                  <a:cubicBezTo>
                    <a:pt x="2885175" y="2504137"/>
                    <a:pt x="2902675" y="2486637"/>
                    <a:pt x="2924262" y="2486637"/>
                  </a:cubicBezTo>
                  <a:close/>
                  <a:moveTo>
                    <a:pt x="2831987" y="2486637"/>
                  </a:moveTo>
                  <a:cubicBezTo>
                    <a:pt x="2853574" y="2486637"/>
                    <a:pt x="2871074" y="2504137"/>
                    <a:pt x="2871074" y="2525724"/>
                  </a:cubicBezTo>
                  <a:cubicBezTo>
                    <a:pt x="2871074" y="2547311"/>
                    <a:pt x="2853574" y="2564811"/>
                    <a:pt x="2831987" y="2564811"/>
                  </a:cubicBezTo>
                  <a:cubicBezTo>
                    <a:pt x="2810400" y="2564811"/>
                    <a:pt x="2792900" y="2547311"/>
                    <a:pt x="2792900" y="2525724"/>
                  </a:cubicBezTo>
                  <a:cubicBezTo>
                    <a:pt x="2792900" y="2504137"/>
                    <a:pt x="2810400" y="2486637"/>
                    <a:pt x="2831987" y="2486637"/>
                  </a:cubicBezTo>
                  <a:close/>
                  <a:moveTo>
                    <a:pt x="1798047" y="2486637"/>
                  </a:moveTo>
                  <a:cubicBezTo>
                    <a:pt x="1819637" y="2486637"/>
                    <a:pt x="1837133" y="2504137"/>
                    <a:pt x="1837133" y="2525724"/>
                  </a:cubicBezTo>
                  <a:cubicBezTo>
                    <a:pt x="1837133" y="2547311"/>
                    <a:pt x="1819637" y="2564811"/>
                    <a:pt x="1798047" y="2564811"/>
                  </a:cubicBezTo>
                  <a:cubicBezTo>
                    <a:pt x="1776460" y="2564811"/>
                    <a:pt x="1758962" y="2547311"/>
                    <a:pt x="1758962" y="2525724"/>
                  </a:cubicBezTo>
                  <a:cubicBezTo>
                    <a:pt x="1758962" y="2504137"/>
                    <a:pt x="1776460" y="2486637"/>
                    <a:pt x="1798047" y="2486637"/>
                  </a:cubicBezTo>
                  <a:close/>
                  <a:moveTo>
                    <a:pt x="1703410" y="2486637"/>
                  </a:moveTo>
                  <a:cubicBezTo>
                    <a:pt x="1724996" y="2486637"/>
                    <a:pt x="1742497" y="2504137"/>
                    <a:pt x="1742497" y="2525724"/>
                  </a:cubicBezTo>
                  <a:cubicBezTo>
                    <a:pt x="1742497" y="2547311"/>
                    <a:pt x="1724996" y="2564811"/>
                    <a:pt x="1703410" y="2564811"/>
                  </a:cubicBezTo>
                  <a:cubicBezTo>
                    <a:pt x="1681822" y="2564811"/>
                    <a:pt x="1664323" y="2547311"/>
                    <a:pt x="1664323" y="2525724"/>
                  </a:cubicBezTo>
                  <a:cubicBezTo>
                    <a:pt x="1664323" y="2504137"/>
                    <a:pt x="1681822" y="2486637"/>
                    <a:pt x="1703410" y="2486637"/>
                  </a:cubicBezTo>
                  <a:close/>
                  <a:moveTo>
                    <a:pt x="1611133" y="2486637"/>
                  </a:moveTo>
                  <a:cubicBezTo>
                    <a:pt x="1632721" y="2486637"/>
                    <a:pt x="1650221" y="2504137"/>
                    <a:pt x="1650221" y="2525724"/>
                  </a:cubicBezTo>
                  <a:cubicBezTo>
                    <a:pt x="1650221" y="2547311"/>
                    <a:pt x="1632721" y="2564811"/>
                    <a:pt x="1611133" y="2564811"/>
                  </a:cubicBezTo>
                  <a:cubicBezTo>
                    <a:pt x="1589559" y="2564811"/>
                    <a:pt x="1572059" y="2547311"/>
                    <a:pt x="1572059" y="2525724"/>
                  </a:cubicBezTo>
                  <a:cubicBezTo>
                    <a:pt x="1572059" y="2504137"/>
                    <a:pt x="1589559" y="2486637"/>
                    <a:pt x="1611133" y="2486637"/>
                  </a:cubicBezTo>
                  <a:close/>
                  <a:moveTo>
                    <a:pt x="1516507" y="2486637"/>
                  </a:moveTo>
                  <a:cubicBezTo>
                    <a:pt x="1538093" y="2486637"/>
                    <a:pt x="1555594" y="2504137"/>
                    <a:pt x="1555594" y="2525724"/>
                  </a:cubicBezTo>
                  <a:cubicBezTo>
                    <a:pt x="1555594" y="2547311"/>
                    <a:pt x="1538093" y="2564811"/>
                    <a:pt x="1516507" y="2564811"/>
                  </a:cubicBezTo>
                  <a:cubicBezTo>
                    <a:pt x="1494919" y="2564811"/>
                    <a:pt x="1477419" y="2547311"/>
                    <a:pt x="1477419" y="2525724"/>
                  </a:cubicBezTo>
                  <a:cubicBezTo>
                    <a:pt x="1477419" y="2504137"/>
                    <a:pt x="1494919" y="2486637"/>
                    <a:pt x="1516507" y="2486637"/>
                  </a:cubicBezTo>
                  <a:close/>
                  <a:moveTo>
                    <a:pt x="1419502" y="2486637"/>
                  </a:moveTo>
                  <a:cubicBezTo>
                    <a:pt x="1441088" y="2486637"/>
                    <a:pt x="1458588" y="2504137"/>
                    <a:pt x="1458588" y="2525724"/>
                  </a:cubicBezTo>
                  <a:cubicBezTo>
                    <a:pt x="1458588" y="2547311"/>
                    <a:pt x="1441088" y="2564811"/>
                    <a:pt x="1419502" y="2564811"/>
                  </a:cubicBezTo>
                  <a:cubicBezTo>
                    <a:pt x="1397913" y="2564811"/>
                    <a:pt x="1380412" y="2547311"/>
                    <a:pt x="1380412" y="2525724"/>
                  </a:cubicBezTo>
                  <a:cubicBezTo>
                    <a:pt x="1380412" y="2504137"/>
                    <a:pt x="1397913" y="2486637"/>
                    <a:pt x="1419502" y="2486637"/>
                  </a:cubicBezTo>
                  <a:close/>
                  <a:moveTo>
                    <a:pt x="1329592" y="2486637"/>
                  </a:moveTo>
                  <a:cubicBezTo>
                    <a:pt x="1351178" y="2486637"/>
                    <a:pt x="1368679" y="2504137"/>
                    <a:pt x="1368679" y="2525724"/>
                  </a:cubicBezTo>
                  <a:cubicBezTo>
                    <a:pt x="1368679" y="2547311"/>
                    <a:pt x="1351178" y="2564811"/>
                    <a:pt x="1329592" y="2564811"/>
                  </a:cubicBezTo>
                  <a:cubicBezTo>
                    <a:pt x="1308006" y="2564811"/>
                    <a:pt x="1290506" y="2547311"/>
                    <a:pt x="1290506" y="2525724"/>
                  </a:cubicBezTo>
                  <a:cubicBezTo>
                    <a:pt x="1290506" y="2504137"/>
                    <a:pt x="1308006" y="2486637"/>
                    <a:pt x="1329592" y="2486637"/>
                  </a:cubicBezTo>
                  <a:close/>
                  <a:moveTo>
                    <a:pt x="1232589" y="2486637"/>
                  </a:moveTo>
                  <a:cubicBezTo>
                    <a:pt x="1254178" y="2486637"/>
                    <a:pt x="1271673" y="2504137"/>
                    <a:pt x="1271673" y="2525724"/>
                  </a:cubicBezTo>
                  <a:cubicBezTo>
                    <a:pt x="1271673" y="2547311"/>
                    <a:pt x="1254178" y="2564811"/>
                    <a:pt x="1232589" y="2564811"/>
                  </a:cubicBezTo>
                  <a:cubicBezTo>
                    <a:pt x="1211001" y="2564811"/>
                    <a:pt x="1193504" y="2547311"/>
                    <a:pt x="1193504" y="2525724"/>
                  </a:cubicBezTo>
                  <a:cubicBezTo>
                    <a:pt x="1193504" y="2504137"/>
                    <a:pt x="1211001" y="2486637"/>
                    <a:pt x="1232589" y="2486637"/>
                  </a:cubicBezTo>
                  <a:close/>
                  <a:moveTo>
                    <a:pt x="1142679" y="2486637"/>
                  </a:moveTo>
                  <a:cubicBezTo>
                    <a:pt x="1164267" y="2486637"/>
                    <a:pt x="1181766" y="2504137"/>
                    <a:pt x="1181766" y="2525724"/>
                  </a:cubicBezTo>
                  <a:cubicBezTo>
                    <a:pt x="1181766" y="2547311"/>
                    <a:pt x="1164267" y="2564811"/>
                    <a:pt x="1142679" y="2564811"/>
                  </a:cubicBezTo>
                  <a:cubicBezTo>
                    <a:pt x="1121091" y="2564811"/>
                    <a:pt x="1103589" y="2547311"/>
                    <a:pt x="1103589" y="2525724"/>
                  </a:cubicBezTo>
                  <a:cubicBezTo>
                    <a:pt x="1103589" y="2504137"/>
                    <a:pt x="1121091" y="2486637"/>
                    <a:pt x="1142679" y="2486637"/>
                  </a:cubicBezTo>
                  <a:close/>
                  <a:moveTo>
                    <a:pt x="1045669" y="2486637"/>
                  </a:moveTo>
                  <a:cubicBezTo>
                    <a:pt x="1067255" y="2486637"/>
                    <a:pt x="1084757" y="2504137"/>
                    <a:pt x="1084757" y="2525724"/>
                  </a:cubicBezTo>
                  <a:cubicBezTo>
                    <a:pt x="1084757" y="2547311"/>
                    <a:pt x="1067255" y="2564811"/>
                    <a:pt x="1045669" y="2564811"/>
                  </a:cubicBezTo>
                  <a:cubicBezTo>
                    <a:pt x="1024083" y="2564811"/>
                    <a:pt x="1006583" y="2547311"/>
                    <a:pt x="1006583" y="2525724"/>
                  </a:cubicBezTo>
                  <a:cubicBezTo>
                    <a:pt x="1006583" y="2504137"/>
                    <a:pt x="1024083" y="2486637"/>
                    <a:pt x="1045669" y="2486637"/>
                  </a:cubicBezTo>
                  <a:close/>
                  <a:moveTo>
                    <a:pt x="951032" y="2486637"/>
                  </a:moveTo>
                  <a:cubicBezTo>
                    <a:pt x="972619" y="2486637"/>
                    <a:pt x="990118" y="2504137"/>
                    <a:pt x="990118" y="2525724"/>
                  </a:cubicBezTo>
                  <a:cubicBezTo>
                    <a:pt x="990118" y="2547311"/>
                    <a:pt x="972619" y="2564811"/>
                    <a:pt x="951032" y="2564811"/>
                  </a:cubicBezTo>
                  <a:cubicBezTo>
                    <a:pt x="929446" y="2564811"/>
                    <a:pt x="911947" y="2547311"/>
                    <a:pt x="911947" y="2525724"/>
                  </a:cubicBezTo>
                  <a:cubicBezTo>
                    <a:pt x="911947" y="2504137"/>
                    <a:pt x="929446" y="2486637"/>
                    <a:pt x="951032" y="2486637"/>
                  </a:cubicBezTo>
                  <a:close/>
                  <a:moveTo>
                    <a:pt x="3392730" y="2401461"/>
                  </a:moveTo>
                  <a:cubicBezTo>
                    <a:pt x="3414317" y="2401461"/>
                    <a:pt x="3431817" y="2418961"/>
                    <a:pt x="3431817" y="2440548"/>
                  </a:cubicBezTo>
                  <a:cubicBezTo>
                    <a:pt x="3431817" y="2462135"/>
                    <a:pt x="3414317" y="2479635"/>
                    <a:pt x="3392730" y="2479635"/>
                  </a:cubicBezTo>
                  <a:cubicBezTo>
                    <a:pt x="3371143" y="2479635"/>
                    <a:pt x="3353643" y="2462135"/>
                    <a:pt x="3353643" y="2440548"/>
                  </a:cubicBezTo>
                  <a:cubicBezTo>
                    <a:pt x="3353643" y="2418961"/>
                    <a:pt x="3371143" y="2401461"/>
                    <a:pt x="3392730" y="2401461"/>
                  </a:cubicBezTo>
                  <a:close/>
                  <a:moveTo>
                    <a:pt x="3300455" y="2401461"/>
                  </a:moveTo>
                  <a:cubicBezTo>
                    <a:pt x="3322043" y="2401461"/>
                    <a:pt x="3339543" y="2418961"/>
                    <a:pt x="3339543" y="2440548"/>
                  </a:cubicBezTo>
                  <a:cubicBezTo>
                    <a:pt x="3339543" y="2462135"/>
                    <a:pt x="3322043" y="2479635"/>
                    <a:pt x="3300455" y="2479635"/>
                  </a:cubicBezTo>
                  <a:cubicBezTo>
                    <a:pt x="3278868" y="2479635"/>
                    <a:pt x="3261368" y="2462135"/>
                    <a:pt x="3261368" y="2440548"/>
                  </a:cubicBezTo>
                  <a:cubicBezTo>
                    <a:pt x="3261368" y="2418961"/>
                    <a:pt x="3278868" y="2401461"/>
                    <a:pt x="3300455" y="2401461"/>
                  </a:cubicBezTo>
                  <a:close/>
                  <a:moveTo>
                    <a:pt x="3205815" y="2401461"/>
                  </a:moveTo>
                  <a:cubicBezTo>
                    <a:pt x="3227403" y="2401461"/>
                    <a:pt x="3244903" y="2418961"/>
                    <a:pt x="3244903" y="2440548"/>
                  </a:cubicBezTo>
                  <a:cubicBezTo>
                    <a:pt x="3244903" y="2462135"/>
                    <a:pt x="3227403" y="2479635"/>
                    <a:pt x="3205815" y="2479635"/>
                  </a:cubicBezTo>
                  <a:cubicBezTo>
                    <a:pt x="3184228" y="2479635"/>
                    <a:pt x="3166728" y="2462135"/>
                    <a:pt x="3166728" y="2440548"/>
                  </a:cubicBezTo>
                  <a:cubicBezTo>
                    <a:pt x="3166728" y="2418961"/>
                    <a:pt x="3184228" y="2401461"/>
                    <a:pt x="3205815" y="2401461"/>
                  </a:cubicBezTo>
                  <a:close/>
                  <a:moveTo>
                    <a:pt x="3111175" y="2401461"/>
                  </a:moveTo>
                  <a:cubicBezTo>
                    <a:pt x="3132762" y="2401461"/>
                    <a:pt x="3150262" y="2418961"/>
                    <a:pt x="3150262" y="2440548"/>
                  </a:cubicBezTo>
                  <a:cubicBezTo>
                    <a:pt x="3150262" y="2462135"/>
                    <a:pt x="3132762" y="2479635"/>
                    <a:pt x="3111175" y="2479635"/>
                  </a:cubicBezTo>
                  <a:cubicBezTo>
                    <a:pt x="3089588" y="2479635"/>
                    <a:pt x="3072088" y="2462135"/>
                    <a:pt x="3072088" y="2440548"/>
                  </a:cubicBezTo>
                  <a:cubicBezTo>
                    <a:pt x="3072088" y="2418961"/>
                    <a:pt x="3089588" y="2401461"/>
                    <a:pt x="3111175" y="2401461"/>
                  </a:cubicBezTo>
                  <a:close/>
                  <a:moveTo>
                    <a:pt x="3018901" y="2401461"/>
                  </a:moveTo>
                  <a:cubicBezTo>
                    <a:pt x="3040488" y="2401461"/>
                    <a:pt x="3057988" y="2418961"/>
                    <a:pt x="3057988" y="2440548"/>
                  </a:cubicBezTo>
                  <a:cubicBezTo>
                    <a:pt x="3057988" y="2462135"/>
                    <a:pt x="3040488" y="2479635"/>
                    <a:pt x="3018901" y="2479635"/>
                  </a:cubicBezTo>
                  <a:cubicBezTo>
                    <a:pt x="2997313" y="2479635"/>
                    <a:pt x="2979813" y="2462135"/>
                    <a:pt x="2979813" y="2440548"/>
                  </a:cubicBezTo>
                  <a:cubicBezTo>
                    <a:pt x="2979813" y="2418961"/>
                    <a:pt x="2997313" y="2401461"/>
                    <a:pt x="3018901" y="2401461"/>
                  </a:cubicBezTo>
                  <a:close/>
                  <a:moveTo>
                    <a:pt x="2924262" y="2401461"/>
                  </a:moveTo>
                  <a:cubicBezTo>
                    <a:pt x="2945849" y="2401461"/>
                    <a:pt x="2963349" y="2418961"/>
                    <a:pt x="2963349" y="2440548"/>
                  </a:cubicBezTo>
                  <a:cubicBezTo>
                    <a:pt x="2963349" y="2462135"/>
                    <a:pt x="2945849" y="2479635"/>
                    <a:pt x="2924262" y="2479635"/>
                  </a:cubicBezTo>
                  <a:cubicBezTo>
                    <a:pt x="2902675" y="2479635"/>
                    <a:pt x="2885175" y="2462135"/>
                    <a:pt x="2885175" y="2440548"/>
                  </a:cubicBezTo>
                  <a:cubicBezTo>
                    <a:pt x="2885175" y="2418961"/>
                    <a:pt x="2902675" y="2401461"/>
                    <a:pt x="2924262" y="2401461"/>
                  </a:cubicBezTo>
                  <a:close/>
                  <a:moveTo>
                    <a:pt x="2831987" y="2401461"/>
                  </a:moveTo>
                  <a:cubicBezTo>
                    <a:pt x="2853574" y="2401461"/>
                    <a:pt x="2871074" y="2418961"/>
                    <a:pt x="2871074" y="2440548"/>
                  </a:cubicBezTo>
                  <a:cubicBezTo>
                    <a:pt x="2871074" y="2462135"/>
                    <a:pt x="2853574" y="2479635"/>
                    <a:pt x="2831987" y="2479635"/>
                  </a:cubicBezTo>
                  <a:cubicBezTo>
                    <a:pt x="2810400" y="2479635"/>
                    <a:pt x="2792900" y="2462135"/>
                    <a:pt x="2792900" y="2440548"/>
                  </a:cubicBezTo>
                  <a:cubicBezTo>
                    <a:pt x="2792900" y="2418961"/>
                    <a:pt x="2810400" y="2401461"/>
                    <a:pt x="2831987" y="2401461"/>
                  </a:cubicBezTo>
                  <a:close/>
                  <a:moveTo>
                    <a:pt x="2737353" y="2401461"/>
                  </a:moveTo>
                  <a:cubicBezTo>
                    <a:pt x="2758934" y="2401461"/>
                    <a:pt x="2776434" y="2418961"/>
                    <a:pt x="2776434" y="2440548"/>
                  </a:cubicBezTo>
                  <a:cubicBezTo>
                    <a:pt x="2776434" y="2462135"/>
                    <a:pt x="2758934" y="2479635"/>
                    <a:pt x="2737353" y="2479635"/>
                  </a:cubicBezTo>
                  <a:cubicBezTo>
                    <a:pt x="2715763" y="2479635"/>
                    <a:pt x="2698263" y="2462135"/>
                    <a:pt x="2698263" y="2440548"/>
                  </a:cubicBezTo>
                  <a:cubicBezTo>
                    <a:pt x="2698263" y="2418961"/>
                    <a:pt x="2715763" y="2401461"/>
                    <a:pt x="2737353" y="2401461"/>
                  </a:cubicBezTo>
                  <a:close/>
                  <a:moveTo>
                    <a:pt x="1611133" y="2401461"/>
                  </a:moveTo>
                  <a:cubicBezTo>
                    <a:pt x="1632721" y="2401461"/>
                    <a:pt x="1650223" y="2418961"/>
                    <a:pt x="1650223" y="2440548"/>
                  </a:cubicBezTo>
                  <a:cubicBezTo>
                    <a:pt x="1650223" y="2462135"/>
                    <a:pt x="1632721" y="2479635"/>
                    <a:pt x="1611133" y="2479635"/>
                  </a:cubicBezTo>
                  <a:cubicBezTo>
                    <a:pt x="1589561" y="2479635"/>
                    <a:pt x="1572061" y="2462135"/>
                    <a:pt x="1572061" y="2440548"/>
                  </a:cubicBezTo>
                  <a:cubicBezTo>
                    <a:pt x="1572061" y="2418961"/>
                    <a:pt x="1589561" y="2401461"/>
                    <a:pt x="1611133" y="2401461"/>
                  </a:cubicBezTo>
                  <a:close/>
                  <a:moveTo>
                    <a:pt x="1516509" y="2401461"/>
                  </a:moveTo>
                  <a:cubicBezTo>
                    <a:pt x="1538095" y="2401461"/>
                    <a:pt x="1555596" y="2418961"/>
                    <a:pt x="1555596" y="2440548"/>
                  </a:cubicBezTo>
                  <a:cubicBezTo>
                    <a:pt x="1555596" y="2462135"/>
                    <a:pt x="1538095" y="2479635"/>
                    <a:pt x="1516509" y="2479635"/>
                  </a:cubicBezTo>
                  <a:cubicBezTo>
                    <a:pt x="1494921" y="2479635"/>
                    <a:pt x="1477421" y="2462135"/>
                    <a:pt x="1477421" y="2440548"/>
                  </a:cubicBezTo>
                  <a:cubicBezTo>
                    <a:pt x="1477421" y="2418961"/>
                    <a:pt x="1494921" y="2401461"/>
                    <a:pt x="1516509" y="2401461"/>
                  </a:cubicBezTo>
                  <a:close/>
                  <a:moveTo>
                    <a:pt x="1419503" y="2401461"/>
                  </a:moveTo>
                  <a:cubicBezTo>
                    <a:pt x="1441089" y="2401461"/>
                    <a:pt x="1458589" y="2418961"/>
                    <a:pt x="1458589" y="2440548"/>
                  </a:cubicBezTo>
                  <a:cubicBezTo>
                    <a:pt x="1458589" y="2462135"/>
                    <a:pt x="1441089" y="2479635"/>
                    <a:pt x="1419503" y="2479635"/>
                  </a:cubicBezTo>
                  <a:cubicBezTo>
                    <a:pt x="1397914" y="2479635"/>
                    <a:pt x="1380413" y="2462135"/>
                    <a:pt x="1380413" y="2440548"/>
                  </a:cubicBezTo>
                  <a:cubicBezTo>
                    <a:pt x="1380413" y="2418961"/>
                    <a:pt x="1397914" y="2401461"/>
                    <a:pt x="1419503" y="2401461"/>
                  </a:cubicBezTo>
                  <a:close/>
                  <a:moveTo>
                    <a:pt x="1329593" y="2401461"/>
                  </a:moveTo>
                  <a:cubicBezTo>
                    <a:pt x="1351180" y="2401461"/>
                    <a:pt x="1368682" y="2418961"/>
                    <a:pt x="1368682" y="2440548"/>
                  </a:cubicBezTo>
                  <a:cubicBezTo>
                    <a:pt x="1368682" y="2462135"/>
                    <a:pt x="1351180" y="2479635"/>
                    <a:pt x="1329593" y="2479635"/>
                  </a:cubicBezTo>
                  <a:cubicBezTo>
                    <a:pt x="1308007" y="2479635"/>
                    <a:pt x="1290509" y="2462135"/>
                    <a:pt x="1290509" y="2440548"/>
                  </a:cubicBezTo>
                  <a:cubicBezTo>
                    <a:pt x="1290509" y="2418961"/>
                    <a:pt x="1308007" y="2401461"/>
                    <a:pt x="1329593" y="2401461"/>
                  </a:cubicBezTo>
                  <a:close/>
                  <a:moveTo>
                    <a:pt x="1232592" y="2401461"/>
                  </a:moveTo>
                  <a:cubicBezTo>
                    <a:pt x="1254179" y="2401461"/>
                    <a:pt x="1271676" y="2418961"/>
                    <a:pt x="1271676" y="2440548"/>
                  </a:cubicBezTo>
                  <a:cubicBezTo>
                    <a:pt x="1271676" y="2462135"/>
                    <a:pt x="1254179" y="2479635"/>
                    <a:pt x="1232592" y="2479635"/>
                  </a:cubicBezTo>
                  <a:cubicBezTo>
                    <a:pt x="1211003" y="2479635"/>
                    <a:pt x="1193507" y="2462135"/>
                    <a:pt x="1193507" y="2440548"/>
                  </a:cubicBezTo>
                  <a:cubicBezTo>
                    <a:pt x="1193507" y="2418961"/>
                    <a:pt x="1211003" y="2401461"/>
                    <a:pt x="1232592" y="2401461"/>
                  </a:cubicBezTo>
                  <a:close/>
                  <a:moveTo>
                    <a:pt x="1142682" y="2401461"/>
                  </a:moveTo>
                  <a:cubicBezTo>
                    <a:pt x="1164271" y="2401461"/>
                    <a:pt x="1181770" y="2418961"/>
                    <a:pt x="1181770" y="2440548"/>
                  </a:cubicBezTo>
                  <a:cubicBezTo>
                    <a:pt x="1181770" y="2462135"/>
                    <a:pt x="1164271" y="2479635"/>
                    <a:pt x="1142682" y="2479635"/>
                  </a:cubicBezTo>
                  <a:cubicBezTo>
                    <a:pt x="1121093" y="2479635"/>
                    <a:pt x="1103591" y="2462135"/>
                    <a:pt x="1103591" y="2440548"/>
                  </a:cubicBezTo>
                  <a:cubicBezTo>
                    <a:pt x="1103591" y="2418961"/>
                    <a:pt x="1121093" y="2401461"/>
                    <a:pt x="1142682" y="2401461"/>
                  </a:cubicBezTo>
                  <a:close/>
                  <a:moveTo>
                    <a:pt x="1045671" y="2401461"/>
                  </a:moveTo>
                  <a:cubicBezTo>
                    <a:pt x="1067258" y="2401461"/>
                    <a:pt x="1084758" y="2418961"/>
                    <a:pt x="1084758" y="2440548"/>
                  </a:cubicBezTo>
                  <a:cubicBezTo>
                    <a:pt x="1084758" y="2462135"/>
                    <a:pt x="1067258" y="2479635"/>
                    <a:pt x="1045671" y="2479635"/>
                  </a:cubicBezTo>
                  <a:cubicBezTo>
                    <a:pt x="1024084" y="2479635"/>
                    <a:pt x="1006585" y="2462135"/>
                    <a:pt x="1006585" y="2440548"/>
                  </a:cubicBezTo>
                  <a:cubicBezTo>
                    <a:pt x="1006585" y="2418961"/>
                    <a:pt x="1024084" y="2401461"/>
                    <a:pt x="1045671" y="2401461"/>
                  </a:cubicBezTo>
                  <a:close/>
                  <a:moveTo>
                    <a:pt x="951035" y="2401461"/>
                  </a:moveTo>
                  <a:cubicBezTo>
                    <a:pt x="972621" y="2401461"/>
                    <a:pt x="990120" y="2418961"/>
                    <a:pt x="990120" y="2440548"/>
                  </a:cubicBezTo>
                  <a:cubicBezTo>
                    <a:pt x="990120" y="2462135"/>
                    <a:pt x="972621" y="2479635"/>
                    <a:pt x="951035" y="2479635"/>
                  </a:cubicBezTo>
                  <a:cubicBezTo>
                    <a:pt x="929448" y="2479635"/>
                    <a:pt x="911949" y="2462135"/>
                    <a:pt x="911949" y="2440548"/>
                  </a:cubicBezTo>
                  <a:cubicBezTo>
                    <a:pt x="911949" y="2418961"/>
                    <a:pt x="929448" y="2401461"/>
                    <a:pt x="951035" y="2401461"/>
                  </a:cubicBezTo>
                  <a:close/>
                  <a:moveTo>
                    <a:pt x="3300457" y="2318653"/>
                  </a:moveTo>
                  <a:cubicBezTo>
                    <a:pt x="3322044" y="2318653"/>
                    <a:pt x="3339544" y="2336153"/>
                    <a:pt x="3339544" y="2357740"/>
                  </a:cubicBezTo>
                  <a:cubicBezTo>
                    <a:pt x="3339544" y="2379327"/>
                    <a:pt x="3322044" y="2396827"/>
                    <a:pt x="3300457" y="2396827"/>
                  </a:cubicBezTo>
                  <a:cubicBezTo>
                    <a:pt x="3278869" y="2396827"/>
                    <a:pt x="3261369" y="2379327"/>
                    <a:pt x="3261369" y="2357740"/>
                  </a:cubicBezTo>
                  <a:cubicBezTo>
                    <a:pt x="3261369" y="2336153"/>
                    <a:pt x="3278869" y="2318653"/>
                    <a:pt x="3300457" y="2318653"/>
                  </a:cubicBezTo>
                  <a:close/>
                  <a:moveTo>
                    <a:pt x="3205817" y="2318653"/>
                  </a:moveTo>
                  <a:cubicBezTo>
                    <a:pt x="3227404" y="2318653"/>
                    <a:pt x="3244904" y="2336153"/>
                    <a:pt x="3244904" y="2357740"/>
                  </a:cubicBezTo>
                  <a:cubicBezTo>
                    <a:pt x="3244904" y="2379327"/>
                    <a:pt x="3227404" y="2396827"/>
                    <a:pt x="3205817" y="2396827"/>
                  </a:cubicBezTo>
                  <a:cubicBezTo>
                    <a:pt x="3184229" y="2396827"/>
                    <a:pt x="3166729" y="2379327"/>
                    <a:pt x="3166729" y="2357740"/>
                  </a:cubicBezTo>
                  <a:cubicBezTo>
                    <a:pt x="3166729" y="2336153"/>
                    <a:pt x="3184229" y="2318653"/>
                    <a:pt x="3205817" y="2318653"/>
                  </a:cubicBezTo>
                  <a:close/>
                  <a:moveTo>
                    <a:pt x="3111177" y="2318653"/>
                  </a:moveTo>
                  <a:cubicBezTo>
                    <a:pt x="3132764" y="2318653"/>
                    <a:pt x="3150264" y="2336153"/>
                    <a:pt x="3150264" y="2357740"/>
                  </a:cubicBezTo>
                  <a:cubicBezTo>
                    <a:pt x="3150264" y="2379327"/>
                    <a:pt x="3132764" y="2396827"/>
                    <a:pt x="3111177" y="2396827"/>
                  </a:cubicBezTo>
                  <a:cubicBezTo>
                    <a:pt x="3089589" y="2396827"/>
                    <a:pt x="3072089" y="2379327"/>
                    <a:pt x="3072089" y="2357740"/>
                  </a:cubicBezTo>
                  <a:cubicBezTo>
                    <a:pt x="3072089" y="2336153"/>
                    <a:pt x="3089589" y="2318653"/>
                    <a:pt x="3111177" y="2318653"/>
                  </a:cubicBezTo>
                  <a:close/>
                  <a:moveTo>
                    <a:pt x="3018902" y="2318653"/>
                  </a:moveTo>
                  <a:cubicBezTo>
                    <a:pt x="3040489" y="2318653"/>
                    <a:pt x="3057989" y="2336153"/>
                    <a:pt x="3057989" y="2357740"/>
                  </a:cubicBezTo>
                  <a:cubicBezTo>
                    <a:pt x="3057989" y="2379327"/>
                    <a:pt x="3040489" y="2396827"/>
                    <a:pt x="3018902" y="2396827"/>
                  </a:cubicBezTo>
                  <a:cubicBezTo>
                    <a:pt x="2997315" y="2396827"/>
                    <a:pt x="2979815" y="2379327"/>
                    <a:pt x="2979815" y="2357740"/>
                  </a:cubicBezTo>
                  <a:cubicBezTo>
                    <a:pt x="2979815" y="2336153"/>
                    <a:pt x="2997315" y="2318653"/>
                    <a:pt x="3018902" y="2318653"/>
                  </a:cubicBezTo>
                  <a:close/>
                  <a:moveTo>
                    <a:pt x="2924263" y="2318653"/>
                  </a:moveTo>
                  <a:cubicBezTo>
                    <a:pt x="2945850" y="2318653"/>
                    <a:pt x="2963349" y="2336153"/>
                    <a:pt x="2963349" y="2357740"/>
                  </a:cubicBezTo>
                  <a:cubicBezTo>
                    <a:pt x="2963349" y="2379327"/>
                    <a:pt x="2945850" y="2396827"/>
                    <a:pt x="2924263" y="2396827"/>
                  </a:cubicBezTo>
                  <a:cubicBezTo>
                    <a:pt x="2902675" y="2396827"/>
                    <a:pt x="2885175" y="2379327"/>
                    <a:pt x="2885175" y="2357740"/>
                  </a:cubicBezTo>
                  <a:cubicBezTo>
                    <a:pt x="2885175" y="2336153"/>
                    <a:pt x="2902675" y="2318653"/>
                    <a:pt x="2924263" y="2318653"/>
                  </a:cubicBezTo>
                  <a:close/>
                  <a:moveTo>
                    <a:pt x="2831988" y="2318653"/>
                  </a:moveTo>
                  <a:cubicBezTo>
                    <a:pt x="2853575" y="2318653"/>
                    <a:pt x="2871075" y="2336153"/>
                    <a:pt x="2871075" y="2357740"/>
                  </a:cubicBezTo>
                  <a:cubicBezTo>
                    <a:pt x="2871075" y="2379327"/>
                    <a:pt x="2853575" y="2396827"/>
                    <a:pt x="2831988" y="2396827"/>
                  </a:cubicBezTo>
                  <a:cubicBezTo>
                    <a:pt x="2810401" y="2396827"/>
                    <a:pt x="2792901" y="2379327"/>
                    <a:pt x="2792901" y="2357740"/>
                  </a:cubicBezTo>
                  <a:cubicBezTo>
                    <a:pt x="2792901" y="2336153"/>
                    <a:pt x="2810401" y="2318653"/>
                    <a:pt x="2831988" y="2318653"/>
                  </a:cubicBezTo>
                  <a:close/>
                  <a:moveTo>
                    <a:pt x="2737354" y="2318653"/>
                  </a:moveTo>
                  <a:cubicBezTo>
                    <a:pt x="2758935" y="2318653"/>
                    <a:pt x="2776435" y="2336153"/>
                    <a:pt x="2776435" y="2357740"/>
                  </a:cubicBezTo>
                  <a:cubicBezTo>
                    <a:pt x="2776435" y="2379327"/>
                    <a:pt x="2758935" y="2396827"/>
                    <a:pt x="2737354" y="2396827"/>
                  </a:cubicBezTo>
                  <a:cubicBezTo>
                    <a:pt x="2715765" y="2396827"/>
                    <a:pt x="2698264" y="2379327"/>
                    <a:pt x="2698264" y="2357740"/>
                  </a:cubicBezTo>
                  <a:cubicBezTo>
                    <a:pt x="2698264" y="2336153"/>
                    <a:pt x="2715765" y="2318653"/>
                    <a:pt x="2737354" y="2318653"/>
                  </a:cubicBezTo>
                  <a:close/>
                  <a:moveTo>
                    <a:pt x="1516512" y="2318653"/>
                  </a:moveTo>
                  <a:cubicBezTo>
                    <a:pt x="1538098" y="2318653"/>
                    <a:pt x="1555598" y="2336153"/>
                    <a:pt x="1555598" y="2357740"/>
                  </a:cubicBezTo>
                  <a:cubicBezTo>
                    <a:pt x="1555598" y="2379327"/>
                    <a:pt x="1538098" y="2396827"/>
                    <a:pt x="1516512" y="2396827"/>
                  </a:cubicBezTo>
                  <a:cubicBezTo>
                    <a:pt x="1494923" y="2396827"/>
                    <a:pt x="1477423" y="2379327"/>
                    <a:pt x="1477423" y="2357740"/>
                  </a:cubicBezTo>
                  <a:cubicBezTo>
                    <a:pt x="1477423" y="2336153"/>
                    <a:pt x="1494923" y="2318653"/>
                    <a:pt x="1516512" y="2318653"/>
                  </a:cubicBezTo>
                  <a:close/>
                  <a:moveTo>
                    <a:pt x="1419506" y="2318653"/>
                  </a:moveTo>
                  <a:cubicBezTo>
                    <a:pt x="1441093" y="2318653"/>
                    <a:pt x="1458594" y="2336153"/>
                    <a:pt x="1458594" y="2357740"/>
                  </a:cubicBezTo>
                  <a:cubicBezTo>
                    <a:pt x="1458594" y="2379327"/>
                    <a:pt x="1441093" y="2396827"/>
                    <a:pt x="1419506" y="2396827"/>
                  </a:cubicBezTo>
                  <a:cubicBezTo>
                    <a:pt x="1397917" y="2396827"/>
                    <a:pt x="1380417" y="2379327"/>
                    <a:pt x="1380417" y="2357740"/>
                  </a:cubicBezTo>
                  <a:cubicBezTo>
                    <a:pt x="1380417" y="2336153"/>
                    <a:pt x="1397917" y="2318653"/>
                    <a:pt x="1419506" y="2318653"/>
                  </a:cubicBezTo>
                  <a:close/>
                  <a:moveTo>
                    <a:pt x="1329595" y="2318653"/>
                  </a:moveTo>
                  <a:cubicBezTo>
                    <a:pt x="1351182" y="2318653"/>
                    <a:pt x="1368683" y="2336153"/>
                    <a:pt x="1368683" y="2357740"/>
                  </a:cubicBezTo>
                  <a:cubicBezTo>
                    <a:pt x="1368683" y="2379327"/>
                    <a:pt x="1351182" y="2396827"/>
                    <a:pt x="1329595" y="2396827"/>
                  </a:cubicBezTo>
                  <a:cubicBezTo>
                    <a:pt x="1308010" y="2396827"/>
                    <a:pt x="1290510" y="2379327"/>
                    <a:pt x="1290510" y="2357740"/>
                  </a:cubicBezTo>
                  <a:cubicBezTo>
                    <a:pt x="1290510" y="2336153"/>
                    <a:pt x="1308010" y="2318653"/>
                    <a:pt x="1329595" y="2318653"/>
                  </a:cubicBezTo>
                  <a:close/>
                  <a:moveTo>
                    <a:pt x="1232594" y="2318653"/>
                  </a:moveTo>
                  <a:cubicBezTo>
                    <a:pt x="1254180" y="2318653"/>
                    <a:pt x="1271677" y="2336153"/>
                    <a:pt x="1271677" y="2357740"/>
                  </a:cubicBezTo>
                  <a:cubicBezTo>
                    <a:pt x="1271677" y="2379327"/>
                    <a:pt x="1254180" y="2396827"/>
                    <a:pt x="1232594" y="2396827"/>
                  </a:cubicBezTo>
                  <a:cubicBezTo>
                    <a:pt x="1211006" y="2396827"/>
                    <a:pt x="1193507" y="2379327"/>
                    <a:pt x="1193507" y="2357740"/>
                  </a:cubicBezTo>
                  <a:cubicBezTo>
                    <a:pt x="1193507" y="2336153"/>
                    <a:pt x="1211006" y="2318653"/>
                    <a:pt x="1232594" y="2318653"/>
                  </a:cubicBezTo>
                  <a:close/>
                  <a:moveTo>
                    <a:pt x="1142684" y="2318653"/>
                  </a:moveTo>
                  <a:cubicBezTo>
                    <a:pt x="1164272" y="2318653"/>
                    <a:pt x="1181772" y="2336153"/>
                    <a:pt x="1181772" y="2357740"/>
                  </a:cubicBezTo>
                  <a:cubicBezTo>
                    <a:pt x="1181772" y="2379327"/>
                    <a:pt x="1164272" y="2396827"/>
                    <a:pt x="1142684" y="2396827"/>
                  </a:cubicBezTo>
                  <a:cubicBezTo>
                    <a:pt x="1121096" y="2396827"/>
                    <a:pt x="1103594" y="2379327"/>
                    <a:pt x="1103594" y="2357740"/>
                  </a:cubicBezTo>
                  <a:cubicBezTo>
                    <a:pt x="1103594" y="2336153"/>
                    <a:pt x="1121096" y="2318653"/>
                    <a:pt x="1142684" y="2318653"/>
                  </a:cubicBezTo>
                  <a:close/>
                  <a:moveTo>
                    <a:pt x="1045673" y="2318653"/>
                  </a:moveTo>
                  <a:cubicBezTo>
                    <a:pt x="1067259" y="2318653"/>
                    <a:pt x="1084760" y="2336153"/>
                    <a:pt x="1084760" y="2357740"/>
                  </a:cubicBezTo>
                  <a:cubicBezTo>
                    <a:pt x="1084760" y="2379327"/>
                    <a:pt x="1067259" y="2396827"/>
                    <a:pt x="1045673" y="2396827"/>
                  </a:cubicBezTo>
                  <a:cubicBezTo>
                    <a:pt x="1024086" y="2396827"/>
                    <a:pt x="1006587" y="2379327"/>
                    <a:pt x="1006587" y="2357740"/>
                  </a:cubicBezTo>
                  <a:cubicBezTo>
                    <a:pt x="1006587" y="2336153"/>
                    <a:pt x="1024086" y="2318653"/>
                    <a:pt x="1045673" y="2318653"/>
                  </a:cubicBezTo>
                  <a:close/>
                  <a:moveTo>
                    <a:pt x="3489735" y="2318651"/>
                  </a:moveTo>
                  <a:cubicBezTo>
                    <a:pt x="3511323" y="2318651"/>
                    <a:pt x="3528823" y="2336151"/>
                    <a:pt x="3528823" y="2357738"/>
                  </a:cubicBezTo>
                  <a:cubicBezTo>
                    <a:pt x="3528823" y="2379325"/>
                    <a:pt x="3511323" y="2396825"/>
                    <a:pt x="3489735" y="2396825"/>
                  </a:cubicBezTo>
                  <a:cubicBezTo>
                    <a:pt x="3468148" y="2396825"/>
                    <a:pt x="3450649" y="2379325"/>
                    <a:pt x="3450649" y="2357738"/>
                  </a:cubicBezTo>
                  <a:cubicBezTo>
                    <a:pt x="3450649" y="2336151"/>
                    <a:pt x="3468148" y="2318651"/>
                    <a:pt x="3489735" y="2318651"/>
                  </a:cubicBezTo>
                  <a:close/>
                  <a:moveTo>
                    <a:pt x="3392730" y="2318651"/>
                  </a:moveTo>
                  <a:cubicBezTo>
                    <a:pt x="3414317" y="2318651"/>
                    <a:pt x="3431817" y="2336151"/>
                    <a:pt x="3431817" y="2357738"/>
                  </a:cubicBezTo>
                  <a:cubicBezTo>
                    <a:pt x="3431817" y="2379325"/>
                    <a:pt x="3414317" y="2396825"/>
                    <a:pt x="3392730" y="2396825"/>
                  </a:cubicBezTo>
                  <a:cubicBezTo>
                    <a:pt x="3371143" y="2396825"/>
                    <a:pt x="3353643" y="2379325"/>
                    <a:pt x="3353643" y="2357738"/>
                  </a:cubicBezTo>
                  <a:cubicBezTo>
                    <a:pt x="3353643" y="2336151"/>
                    <a:pt x="3371143" y="2318651"/>
                    <a:pt x="3392730" y="2318651"/>
                  </a:cubicBezTo>
                  <a:close/>
                  <a:moveTo>
                    <a:pt x="3489737" y="2233477"/>
                  </a:moveTo>
                  <a:cubicBezTo>
                    <a:pt x="3511324" y="2233477"/>
                    <a:pt x="3528823" y="2250977"/>
                    <a:pt x="3528823" y="2272564"/>
                  </a:cubicBezTo>
                  <a:cubicBezTo>
                    <a:pt x="3528823" y="2294151"/>
                    <a:pt x="3511324" y="2311651"/>
                    <a:pt x="3489737" y="2311651"/>
                  </a:cubicBezTo>
                  <a:cubicBezTo>
                    <a:pt x="3468149" y="2311651"/>
                    <a:pt x="3450649" y="2294151"/>
                    <a:pt x="3450649" y="2272564"/>
                  </a:cubicBezTo>
                  <a:cubicBezTo>
                    <a:pt x="3450649" y="2250977"/>
                    <a:pt x="3468149" y="2233477"/>
                    <a:pt x="3489737" y="2233477"/>
                  </a:cubicBezTo>
                  <a:close/>
                  <a:moveTo>
                    <a:pt x="3392731" y="2233477"/>
                  </a:moveTo>
                  <a:cubicBezTo>
                    <a:pt x="3414319" y="2233477"/>
                    <a:pt x="3431819" y="2250977"/>
                    <a:pt x="3431819" y="2272564"/>
                  </a:cubicBezTo>
                  <a:cubicBezTo>
                    <a:pt x="3431819" y="2294151"/>
                    <a:pt x="3414319" y="2311651"/>
                    <a:pt x="3392731" y="2311651"/>
                  </a:cubicBezTo>
                  <a:cubicBezTo>
                    <a:pt x="3371144" y="2311651"/>
                    <a:pt x="3353644" y="2294151"/>
                    <a:pt x="3353644" y="2272564"/>
                  </a:cubicBezTo>
                  <a:cubicBezTo>
                    <a:pt x="3353644" y="2250977"/>
                    <a:pt x="3371144" y="2233477"/>
                    <a:pt x="3392731" y="2233477"/>
                  </a:cubicBezTo>
                  <a:close/>
                  <a:moveTo>
                    <a:pt x="3300457" y="2233477"/>
                  </a:moveTo>
                  <a:cubicBezTo>
                    <a:pt x="3322044" y="2233477"/>
                    <a:pt x="3339544" y="2250977"/>
                    <a:pt x="3339544" y="2272564"/>
                  </a:cubicBezTo>
                  <a:cubicBezTo>
                    <a:pt x="3339544" y="2294151"/>
                    <a:pt x="3322044" y="2311651"/>
                    <a:pt x="3300457" y="2311651"/>
                  </a:cubicBezTo>
                  <a:cubicBezTo>
                    <a:pt x="3278869" y="2311651"/>
                    <a:pt x="3261369" y="2294151"/>
                    <a:pt x="3261369" y="2272564"/>
                  </a:cubicBezTo>
                  <a:cubicBezTo>
                    <a:pt x="3261369" y="2250977"/>
                    <a:pt x="3278869" y="2233477"/>
                    <a:pt x="3300457" y="2233477"/>
                  </a:cubicBezTo>
                  <a:close/>
                  <a:moveTo>
                    <a:pt x="3205817" y="2233477"/>
                  </a:moveTo>
                  <a:cubicBezTo>
                    <a:pt x="3227404" y="2233477"/>
                    <a:pt x="3244904" y="2250977"/>
                    <a:pt x="3244904" y="2272564"/>
                  </a:cubicBezTo>
                  <a:cubicBezTo>
                    <a:pt x="3244904" y="2294151"/>
                    <a:pt x="3227404" y="2311651"/>
                    <a:pt x="3205817" y="2311651"/>
                  </a:cubicBezTo>
                  <a:cubicBezTo>
                    <a:pt x="3184229" y="2311651"/>
                    <a:pt x="3166729" y="2294151"/>
                    <a:pt x="3166729" y="2272564"/>
                  </a:cubicBezTo>
                  <a:cubicBezTo>
                    <a:pt x="3166729" y="2250977"/>
                    <a:pt x="3184229" y="2233477"/>
                    <a:pt x="3205817" y="2233477"/>
                  </a:cubicBezTo>
                  <a:close/>
                  <a:moveTo>
                    <a:pt x="3111177" y="2233477"/>
                  </a:moveTo>
                  <a:cubicBezTo>
                    <a:pt x="3132764" y="2233477"/>
                    <a:pt x="3150264" y="2250977"/>
                    <a:pt x="3150264" y="2272564"/>
                  </a:cubicBezTo>
                  <a:cubicBezTo>
                    <a:pt x="3150264" y="2294151"/>
                    <a:pt x="3132764" y="2311651"/>
                    <a:pt x="3111177" y="2311651"/>
                  </a:cubicBezTo>
                  <a:cubicBezTo>
                    <a:pt x="3089589" y="2311651"/>
                    <a:pt x="3072089" y="2294151"/>
                    <a:pt x="3072089" y="2272564"/>
                  </a:cubicBezTo>
                  <a:cubicBezTo>
                    <a:pt x="3072089" y="2250977"/>
                    <a:pt x="3089589" y="2233477"/>
                    <a:pt x="3111177" y="2233477"/>
                  </a:cubicBezTo>
                  <a:close/>
                  <a:moveTo>
                    <a:pt x="3018902" y="2233477"/>
                  </a:moveTo>
                  <a:cubicBezTo>
                    <a:pt x="3040489" y="2233477"/>
                    <a:pt x="3057989" y="2250977"/>
                    <a:pt x="3057989" y="2272564"/>
                  </a:cubicBezTo>
                  <a:cubicBezTo>
                    <a:pt x="3057989" y="2294151"/>
                    <a:pt x="3040489" y="2311651"/>
                    <a:pt x="3018902" y="2311651"/>
                  </a:cubicBezTo>
                  <a:cubicBezTo>
                    <a:pt x="2997315" y="2311651"/>
                    <a:pt x="2979815" y="2294151"/>
                    <a:pt x="2979815" y="2272564"/>
                  </a:cubicBezTo>
                  <a:cubicBezTo>
                    <a:pt x="2979815" y="2250977"/>
                    <a:pt x="2997315" y="2233477"/>
                    <a:pt x="3018902" y="2233477"/>
                  </a:cubicBezTo>
                  <a:close/>
                  <a:moveTo>
                    <a:pt x="2924263" y="2233477"/>
                  </a:moveTo>
                  <a:cubicBezTo>
                    <a:pt x="2945850" y="2233477"/>
                    <a:pt x="2963349" y="2250977"/>
                    <a:pt x="2963349" y="2272564"/>
                  </a:cubicBezTo>
                  <a:cubicBezTo>
                    <a:pt x="2963349" y="2294151"/>
                    <a:pt x="2945850" y="2311651"/>
                    <a:pt x="2924263" y="2311651"/>
                  </a:cubicBezTo>
                  <a:cubicBezTo>
                    <a:pt x="2902675" y="2311651"/>
                    <a:pt x="2885175" y="2294151"/>
                    <a:pt x="2885175" y="2272564"/>
                  </a:cubicBezTo>
                  <a:cubicBezTo>
                    <a:pt x="2885175" y="2250977"/>
                    <a:pt x="2902675" y="2233477"/>
                    <a:pt x="2924263" y="2233477"/>
                  </a:cubicBezTo>
                  <a:close/>
                  <a:moveTo>
                    <a:pt x="2831988" y="2233477"/>
                  </a:moveTo>
                  <a:cubicBezTo>
                    <a:pt x="2853575" y="2233477"/>
                    <a:pt x="2871075" y="2250977"/>
                    <a:pt x="2871075" y="2272564"/>
                  </a:cubicBezTo>
                  <a:cubicBezTo>
                    <a:pt x="2871075" y="2294151"/>
                    <a:pt x="2853575" y="2311651"/>
                    <a:pt x="2831988" y="2311651"/>
                  </a:cubicBezTo>
                  <a:cubicBezTo>
                    <a:pt x="2810401" y="2311651"/>
                    <a:pt x="2792901" y="2294151"/>
                    <a:pt x="2792901" y="2272564"/>
                  </a:cubicBezTo>
                  <a:cubicBezTo>
                    <a:pt x="2792901" y="2250977"/>
                    <a:pt x="2810401" y="2233477"/>
                    <a:pt x="2831988" y="2233477"/>
                  </a:cubicBezTo>
                  <a:close/>
                  <a:moveTo>
                    <a:pt x="2737354" y="2233477"/>
                  </a:moveTo>
                  <a:cubicBezTo>
                    <a:pt x="2758935" y="2233477"/>
                    <a:pt x="2776435" y="2250977"/>
                    <a:pt x="2776435" y="2272564"/>
                  </a:cubicBezTo>
                  <a:cubicBezTo>
                    <a:pt x="2776435" y="2294151"/>
                    <a:pt x="2758935" y="2311651"/>
                    <a:pt x="2737354" y="2311651"/>
                  </a:cubicBezTo>
                  <a:cubicBezTo>
                    <a:pt x="2715765" y="2311651"/>
                    <a:pt x="2698264" y="2294151"/>
                    <a:pt x="2698264" y="2272564"/>
                  </a:cubicBezTo>
                  <a:cubicBezTo>
                    <a:pt x="2698264" y="2250977"/>
                    <a:pt x="2715765" y="2233477"/>
                    <a:pt x="2737354" y="2233477"/>
                  </a:cubicBezTo>
                  <a:close/>
                  <a:moveTo>
                    <a:pt x="2645073" y="2233477"/>
                  </a:moveTo>
                  <a:cubicBezTo>
                    <a:pt x="2666661" y="2233477"/>
                    <a:pt x="2684163" y="2250977"/>
                    <a:pt x="2684163" y="2272564"/>
                  </a:cubicBezTo>
                  <a:cubicBezTo>
                    <a:pt x="2684163" y="2294151"/>
                    <a:pt x="2666661" y="2311651"/>
                    <a:pt x="2645073" y="2311651"/>
                  </a:cubicBezTo>
                  <a:cubicBezTo>
                    <a:pt x="2623487" y="2311651"/>
                    <a:pt x="2605987" y="2294151"/>
                    <a:pt x="2605987" y="2272564"/>
                  </a:cubicBezTo>
                  <a:cubicBezTo>
                    <a:pt x="2605987" y="2250977"/>
                    <a:pt x="2623487" y="2233477"/>
                    <a:pt x="2645073" y="2233477"/>
                  </a:cubicBezTo>
                  <a:close/>
                  <a:moveTo>
                    <a:pt x="2550435" y="2233477"/>
                  </a:moveTo>
                  <a:cubicBezTo>
                    <a:pt x="2572021" y="2233477"/>
                    <a:pt x="2589521" y="2250977"/>
                    <a:pt x="2589521" y="2272564"/>
                  </a:cubicBezTo>
                  <a:cubicBezTo>
                    <a:pt x="2589521" y="2294151"/>
                    <a:pt x="2572021" y="2311651"/>
                    <a:pt x="2550435" y="2311651"/>
                  </a:cubicBezTo>
                  <a:cubicBezTo>
                    <a:pt x="2528848" y="2311651"/>
                    <a:pt x="2511349" y="2294151"/>
                    <a:pt x="2511349" y="2272564"/>
                  </a:cubicBezTo>
                  <a:cubicBezTo>
                    <a:pt x="2511349" y="2250977"/>
                    <a:pt x="2528848" y="2233477"/>
                    <a:pt x="2550435" y="2233477"/>
                  </a:cubicBezTo>
                  <a:close/>
                  <a:moveTo>
                    <a:pt x="2458164" y="2233477"/>
                  </a:moveTo>
                  <a:cubicBezTo>
                    <a:pt x="2479749" y="2233477"/>
                    <a:pt x="2497250" y="2250977"/>
                    <a:pt x="2497250" y="2272564"/>
                  </a:cubicBezTo>
                  <a:cubicBezTo>
                    <a:pt x="2497250" y="2294151"/>
                    <a:pt x="2479749" y="2311651"/>
                    <a:pt x="2458164" y="2311651"/>
                  </a:cubicBezTo>
                  <a:cubicBezTo>
                    <a:pt x="2436578" y="2311651"/>
                    <a:pt x="2419078" y="2294151"/>
                    <a:pt x="2419078" y="2272564"/>
                  </a:cubicBezTo>
                  <a:cubicBezTo>
                    <a:pt x="2419078" y="2250977"/>
                    <a:pt x="2436578" y="2233477"/>
                    <a:pt x="2458164" y="2233477"/>
                  </a:cubicBezTo>
                  <a:close/>
                  <a:moveTo>
                    <a:pt x="2363524" y="2233477"/>
                  </a:moveTo>
                  <a:cubicBezTo>
                    <a:pt x="2385111" y="2233477"/>
                    <a:pt x="2402611" y="2250977"/>
                    <a:pt x="2402611" y="2272564"/>
                  </a:cubicBezTo>
                  <a:cubicBezTo>
                    <a:pt x="2402611" y="2294151"/>
                    <a:pt x="2385111" y="2311651"/>
                    <a:pt x="2363524" y="2311651"/>
                  </a:cubicBezTo>
                  <a:cubicBezTo>
                    <a:pt x="2341937" y="2311651"/>
                    <a:pt x="2324437" y="2294151"/>
                    <a:pt x="2324437" y="2272564"/>
                  </a:cubicBezTo>
                  <a:cubicBezTo>
                    <a:pt x="2324437" y="2250977"/>
                    <a:pt x="2341937" y="2233477"/>
                    <a:pt x="2363524" y="2233477"/>
                  </a:cubicBezTo>
                  <a:close/>
                  <a:moveTo>
                    <a:pt x="1329597" y="2233477"/>
                  </a:moveTo>
                  <a:cubicBezTo>
                    <a:pt x="1351184" y="2233477"/>
                    <a:pt x="1368685" y="2250977"/>
                    <a:pt x="1368685" y="2272564"/>
                  </a:cubicBezTo>
                  <a:cubicBezTo>
                    <a:pt x="1368685" y="2294151"/>
                    <a:pt x="1351184" y="2311651"/>
                    <a:pt x="1329597" y="2311651"/>
                  </a:cubicBezTo>
                  <a:cubicBezTo>
                    <a:pt x="1308012" y="2311651"/>
                    <a:pt x="1290512" y="2294151"/>
                    <a:pt x="1290512" y="2272564"/>
                  </a:cubicBezTo>
                  <a:cubicBezTo>
                    <a:pt x="1290512" y="2250977"/>
                    <a:pt x="1308012" y="2233477"/>
                    <a:pt x="1329597" y="2233477"/>
                  </a:cubicBezTo>
                  <a:close/>
                  <a:moveTo>
                    <a:pt x="1232596" y="2233477"/>
                  </a:moveTo>
                  <a:cubicBezTo>
                    <a:pt x="1254184" y="2233477"/>
                    <a:pt x="1271678" y="2250977"/>
                    <a:pt x="1271678" y="2272564"/>
                  </a:cubicBezTo>
                  <a:cubicBezTo>
                    <a:pt x="1271678" y="2294151"/>
                    <a:pt x="1254184" y="2311651"/>
                    <a:pt x="1232596" y="2311651"/>
                  </a:cubicBezTo>
                  <a:cubicBezTo>
                    <a:pt x="1211007" y="2311651"/>
                    <a:pt x="1193508" y="2294151"/>
                    <a:pt x="1193508" y="2272564"/>
                  </a:cubicBezTo>
                  <a:cubicBezTo>
                    <a:pt x="1193508" y="2250977"/>
                    <a:pt x="1211007" y="2233477"/>
                    <a:pt x="1232596" y="2233477"/>
                  </a:cubicBezTo>
                  <a:close/>
                  <a:moveTo>
                    <a:pt x="1142686" y="2233477"/>
                  </a:moveTo>
                  <a:cubicBezTo>
                    <a:pt x="1164275" y="2233477"/>
                    <a:pt x="1181776" y="2250977"/>
                    <a:pt x="1181776" y="2272564"/>
                  </a:cubicBezTo>
                  <a:cubicBezTo>
                    <a:pt x="1181776" y="2294151"/>
                    <a:pt x="1164275" y="2311651"/>
                    <a:pt x="1142686" y="2311651"/>
                  </a:cubicBezTo>
                  <a:cubicBezTo>
                    <a:pt x="1121097" y="2311651"/>
                    <a:pt x="1103596" y="2294151"/>
                    <a:pt x="1103596" y="2272564"/>
                  </a:cubicBezTo>
                  <a:cubicBezTo>
                    <a:pt x="1103596" y="2250977"/>
                    <a:pt x="1121097" y="2233477"/>
                    <a:pt x="1142686" y="2233477"/>
                  </a:cubicBezTo>
                  <a:close/>
                  <a:moveTo>
                    <a:pt x="1045675" y="2233477"/>
                  </a:moveTo>
                  <a:cubicBezTo>
                    <a:pt x="1067261" y="2233477"/>
                    <a:pt x="1084762" y="2250977"/>
                    <a:pt x="1084762" y="2272564"/>
                  </a:cubicBezTo>
                  <a:cubicBezTo>
                    <a:pt x="1084762" y="2294151"/>
                    <a:pt x="1067261" y="2311651"/>
                    <a:pt x="1045675" y="2311651"/>
                  </a:cubicBezTo>
                  <a:cubicBezTo>
                    <a:pt x="1024088" y="2311651"/>
                    <a:pt x="1006589" y="2294151"/>
                    <a:pt x="1006589" y="2272564"/>
                  </a:cubicBezTo>
                  <a:cubicBezTo>
                    <a:pt x="1006589" y="2250977"/>
                    <a:pt x="1024088" y="2233477"/>
                    <a:pt x="1045675" y="2233477"/>
                  </a:cubicBezTo>
                  <a:close/>
                  <a:moveTo>
                    <a:pt x="3584377" y="2145935"/>
                  </a:moveTo>
                  <a:cubicBezTo>
                    <a:pt x="3605964" y="2145935"/>
                    <a:pt x="3623463" y="2163435"/>
                    <a:pt x="3623463" y="2185022"/>
                  </a:cubicBezTo>
                  <a:cubicBezTo>
                    <a:pt x="3623463" y="2206609"/>
                    <a:pt x="3605964" y="2224109"/>
                    <a:pt x="3584377" y="2224109"/>
                  </a:cubicBezTo>
                  <a:cubicBezTo>
                    <a:pt x="3562789" y="2224109"/>
                    <a:pt x="3545289" y="2206609"/>
                    <a:pt x="3545289" y="2185022"/>
                  </a:cubicBezTo>
                  <a:cubicBezTo>
                    <a:pt x="3545289" y="2163435"/>
                    <a:pt x="3562789" y="2145935"/>
                    <a:pt x="3584377" y="2145935"/>
                  </a:cubicBezTo>
                  <a:close/>
                  <a:moveTo>
                    <a:pt x="3489737" y="2145935"/>
                  </a:moveTo>
                  <a:cubicBezTo>
                    <a:pt x="3511324" y="2145935"/>
                    <a:pt x="3528823" y="2163435"/>
                    <a:pt x="3528823" y="2185022"/>
                  </a:cubicBezTo>
                  <a:cubicBezTo>
                    <a:pt x="3528823" y="2206609"/>
                    <a:pt x="3511324" y="2224109"/>
                    <a:pt x="3489737" y="2224109"/>
                  </a:cubicBezTo>
                  <a:cubicBezTo>
                    <a:pt x="3468149" y="2224109"/>
                    <a:pt x="3450649" y="2206609"/>
                    <a:pt x="3450649" y="2185022"/>
                  </a:cubicBezTo>
                  <a:cubicBezTo>
                    <a:pt x="3450649" y="2163435"/>
                    <a:pt x="3468149" y="2145935"/>
                    <a:pt x="3489737" y="2145935"/>
                  </a:cubicBezTo>
                  <a:close/>
                  <a:moveTo>
                    <a:pt x="3392731" y="2145935"/>
                  </a:moveTo>
                  <a:cubicBezTo>
                    <a:pt x="3414319" y="2145935"/>
                    <a:pt x="3431819" y="2163435"/>
                    <a:pt x="3431819" y="2185022"/>
                  </a:cubicBezTo>
                  <a:cubicBezTo>
                    <a:pt x="3431819" y="2206609"/>
                    <a:pt x="3414319" y="2224109"/>
                    <a:pt x="3392731" y="2224109"/>
                  </a:cubicBezTo>
                  <a:cubicBezTo>
                    <a:pt x="3371144" y="2224109"/>
                    <a:pt x="3353644" y="2206609"/>
                    <a:pt x="3353644" y="2185022"/>
                  </a:cubicBezTo>
                  <a:cubicBezTo>
                    <a:pt x="3353644" y="2163435"/>
                    <a:pt x="3371144" y="2145935"/>
                    <a:pt x="3392731" y="2145935"/>
                  </a:cubicBezTo>
                  <a:close/>
                  <a:moveTo>
                    <a:pt x="3300457" y="2145935"/>
                  </a:moveTo>
                  <a:cubicBezTo>
                    <a:pt x="3322044" y="2145935"/>
                    <a:pt x="3339544" y="2163435"/>
                    <a:pt x="3339544" y="2185022"/>
                  </a:cubicBezTo>
                  <a:cubicBezTo>
                    <a:pt x="3339544" y="2206609"/>
                    <a:pt x="3322044" y="2224109"/>
                    <a:pt x="3300457" y="2224109"/>
                  </a:cubicBezTo>
                  <a:cubicBezTo>
                    <a:pt x="3278869" y="2224109"/>
                    <a:pt x="3261369" y="2206609"/>
                    <a:pt x="3261369" y="2185022"/>
                  </a:cubicBezTo>
                  <a:cubicBezTo>
                    <a:pt x="3261369" y="2163435"/>
                    <a:pt x="3278869" y="2145935"/>
                    <a:pt x="3300457" y="2145935"/>
                  </a:cubicBezTo>
                  <a:close/>
                  <a:moveTo>
                    <a:pt x="3205817" y="2145935"/>
                  </a:moveTo>
                  <a:cubicBezTo>
                    <a:pt x="3227404" y="2145935"/>
                    <a:pt x="3244904" y="2163435"/>
                    <a:pt x="3244904" y="2185022"/>
                  </a:cubicBezTo>
                  <a:cubicBezTo>
                    <a:pt x="3244904" y="2206609"/>
                    <a:pt x="3227404" y="2224109"/>
                    <a:pt x="3205817" y="2224109"/>
                  </a:cubicBezTo>
                  <a:cubicBezTo>
                    <a:pt x="3184229" y="2224109"/>
                    <a:pt x="3166729" y="2206609"/>
                    <a:pt x="3166729" y="2185022"/>
                  </a:cubicBezTo>
                  <a:cubicBezTo>
                    <a:pt x="3166729" y="2163435"/>
                    <a:pt x="3184229" y="2145935"/>
                    <a:pt x="3205817" y="2145935"/>
                  </a:cubicBezTo>
                  <a:close/>
                  <a:moveTo>
                    <a:pt x="3111177" y="2145935"/>
                  </a:moveTo>
                  <a:cubicBezTo>
                    <a:pt x="3132764" y="2145935"/>
                    <a:pt x="3150264" y="2163435"/>
                    <a:pt x="3150264" y="2185022"/>
                  </a:cubicBezTo>
                  <a:cubicBezTo>
                    <a:pt x="3150264" y="2206609"/>
                    <a:pt x="3132764" y="2224109"/>
                    <a:pt x="3111177" y="2224109"/>
                  </a:cubicBezTo>
                  <a:cubicBezTo>
                    <a:pt x="3089589" y="2224109"/>
                    <a:pt x="3072089" y="2206609"/>
                    <a:pt x="3072089" y="2185022"/>
                  </a:cubicBezTo>
                  <a:cubicBezTo>
                    <a:pt x="3072089" y="2163435"/>
                    <a:pt x="3089589" y="2145935"/>
                    <a:pt x="3111177" y="2145935"/>
                  </a:cubicBezTo>
                  <a:close/>
                  <a:moveTo>
                    <a:pt x="3018902" y="2145935"/>
                  </a:moveTo>
                  <a:cubicBezTo>
                    <a:pt x="3040489" y="2145935"/>
                    <a:pt x="3057989" y="2163435"/>
                    <a:pt x="3057989" y="2185022"/>
                  </a:cubicBezTo>
                  <a:cubicBezTo>
                    <a:pt x="3057989" y="2206609"/>
                    <a:pt x="3040489" y="2224109"/>
                    <a:pt x="3018902" y="2224109"/>
                  </a:cubicBezTo>
                  <a:cubicBezTo>
                    <a:pt x="2997315" y="2224109"/>
                    <a:pt x="2979815" y="2206609"/>
                    <a:pt x="2979815" y="2185022"/>
                  </a:cubicBezTo>
                  <a:cubicBezTo>
                    <a:pt x="2979815" y="2163435"/>
                    <a:pt x="2997315" y="2145935"/>
                    <a:pt x="3018902" y="2145935"/>
                  </a:cubicBezTo>
                  <a:close/>
                  <a:moveTo>
                    <a:pt x="2924263" y="2145935"/>
                  </a:moveTo>
                  <a:cubicBezTo>
                    <a:pt x="2945850" y="2145935"/>
                    <a:pt x="2963349" y="2163435"/>
                    <a:pt x="2963349" y="2185022"/>
                  </a:cubicBezTo>
                  <a:cubicBezTo>
                    <a:pt x="2963349" y="2206609"/>
                    <a:pt x="2945850" y="2224109"/>
                    <a:pt x="2924263" y="2224109"/>
                  </a:cubicBezTo>
                  <a:cubicBezTo>
                    <a:pt x="2902675" y="2224109"/>
                    <a:pt x="2885175" y="2206609"/>
                    <a:pt x="2885175" y="2185022"/>
                  </a:cubicBezTo>
                  <a:cubicBezTo>
                    <a:pt x="2885175" y="2163435"/>
                    <a:pt x="2902675" y="2145935"/>
                    <a:pt x="2924263" y="2145935"/>
                  </a:cubicBezTo>
                  <a:close/>
                  <a:moveTo>
                    <a:pt x="2831988" y="2145935"/>
                  </a:moveTo>
                  <a:cubicBezTo>
                    <a:pt x="2853575" y="2145935"/>
                    <a:pt x="2871075" y="2163435"/>
                    <a:pt x="2871075" y="2185022"/>
                  </a:cubicBezTo>
                  <a:cubicBezTo>
                    <a:pt x="2871075" y="2206609"/>
                    <a:pt x="2853575" y="2224109"/>
                    <a:pt x="2831988" y="2224109"/>
                  </a:cubicBezTo>
                  <a:cubicBezTo>
                    <a:pt x="2810401" y="2224109"/>
                    <a:pt x="2792901" y="2206609"/>
                    <a:pt x="2792901" y="2185022"/>
                  </a:cubicBezTo>
                  <a:cubicBezTo>
                    <a:pt x="2792901" y="2163435"/>
                    <a:pt x="2810401" y="2145935"/>
                    <a:pt x="2831988" y="2145935"/>
                  </a:cubicBezTo>
                  <a:close/>
                  <a:moveTo>
                    <a:pt x="2737355" y="2145935"/>
                  </a:moveTo>
                  <a:cubicBezTo>
                    <a:pt x="2758935" y="2145935"/>
                    <a:pt x="2776435" y="2163435"/>
                    <a:pt x="2776435" y="2185022"/>
                  </a:cubicBezTo>
                  <a:cubicBezTo>
                    <a:pt x="2776435" y="2206609"/>
                    <a:pt x="2758935" y="2224109"/>
                    <a:pt x="2737355" y="2224109"/>
                  </a:cubicBezTo>
                  <a:cubicBezTo>
                    <a:pt x="2715766" y="2224109"/>
                    <a:pt x="2698264" y="2206609"/>
                    <a:pt x="2698264" y="2185022"/>
                  </a:cubicBezTo>
                  <a:cubicBezTo>
                    <a:pt x="2698264" y="2163435"/>
                    <a:pt x="2715766" y="2145935"/>
                    <a:pt x="2737355" y="2145935"/>
                  </a:cubicBezTo>
                  <a:close/>
                  <a:moveTo>
                    <a:pt x="2645073" y="2145935"/>
                  </a:moveTo>
                  <a:cubicBezTo>
                    <a:pt x="2666661" y="2145935"/>
                    <a:pt x="2684163" y="2163435"/>
                    <a:pt x="2684163" y="2185022"/>
                  </a:cubicBezTo>
                  <a:cubicBezTo>
                    <a:pt x="2684163" y="2206609"/>
                    <a:pt x="2666661" y="2224109"/>
                    <a:pt x="2645073" y="2224109"/>
                  </a:cubicBezTo>
                  <a:cubicBezTo>
                    <a:pt x="2623487" y="2224109"/>
                    <a:pt x="2605987" y="2206609"/>
                    <a:pt x="2605987" y="2185022"/>
                  </a:cubicBezTo>
                  <a:cubicBezTo>
                    <a:pt x="2605987" y="2163435"/>
                    <a:pt x="2623487" y="2145935"/>
                    <a:pt x="2645073" y="2145935"/>
                  </a:cubicBezTo>
                  <a:close/>
                  <a:moveTo>
                    <a:pt x="2550435" y="2145935"/>
                  </a:moveTo>
                  <a:cubicBezTo>
                    <a:pt x="2572023" y="2145935"/>
                    <a:pt x="2589521" y="2163435"/>
                    <a:pt x="2589521" y="2185022"/>
                  </a:cubicBezTo>
                  <a:cubicBezTo>
                    <a:pt x="2589521" y="2206609"/>
                    <a:pt x="2572023" y="2224109"/>
                    <a:pt x="2550435" y="2224109"/>
                  </a:cubicBezTo>
                  <a:cubicBezTo>
                    <a:pt x="2528848" y="2224109"/>
                    <a:pt x="2511350" y="2206609"/>
                    <a:pt x="2511350" y="2185022"/>
                  </a:cubicBezTo>
                  <a:cubicBezTo>
                    <a:pt x="2511350" y="2163435"/>
                    <a:pt x="2528848" y="2145935"/>
                    <a:pt x="2550435" y="2145935"/>
                  </a:cubicBezTo>
                  <a:close/>
                  <a:moveTo>
                    <a:pt x="2458164" y="2145935"/>
                  </a:moveTo>
                  <a:cubicBezTo>
                    <a:pt x="2479749" y="2145935"/>
                    <a:pt x="2497250" y="2163435"/>
                    <a:pt x="2497250" y="2185022"/>
                  </a:cubicBezTo>
                  <a:cubicBezTo>
                    <a:pt x="2497250" y="2206609"/>
                    <a:pt x="2479749" y="2224109"/>
                    <a:pt x="2458164" y="2224109"/>
                  </a:cubicBezTo>
                  <a:cubicBezTo>
                    <a:pt x="2436578" y="2224109"/>
                    <a:pt x="2419078" y="2206609"/>
                    <a:pt x="2419078" y="2185022"/>
                  </a:cubicBezTo>
                  <a:cubicBezTo>
                    <a:pt x="2419078" y="2163435"/>
                    <a:pt x="2436578" y="2145935"/>
                    <a:pt x="2458164" y="2145935"/>
                  </a:cubicBezTo>
                  <a:close/>
                  <a:moveTo>
                    <a:pt x="2363524" y="2145935"/>
                  </a:moveTo>
                  <a:cubicBezTo>
                    <a:pt x="2385113" y="2145935"/>
                    <a:pt x="2402611" y="2163435"/>
                    <a:pt x="2402611" y="2185022"/>
                  </a:cubicBezTo>
                  <a:cubicBezTo>
                    <a:pt x="2402611" y="2206609"/>
                    <a:pt x="2385113" y="2224109"/>
                    <a:pt x="2363524" y="2224109"/>
                  </a:cubicBezTo>
                  <a:cubicBezTo>
                    <a:pt x="2341939" y="2224109"/>
                    <a:pt x="2324437" y="2206609"/>
                    <a:pt x="2324437" y="2185022"/>
                  </a:cubicBezTo>
                  <a:cubicBezTo>
                    <a:pt x="2324437" y="2163435"/>
                    <a:pt x="2341939" y="2145935"/>
                    <a:pt x="2363524" y="2145935"/>
                  </a:cubicBezTo>
                  <a:close/>
                  <a:moveTo>
                    <a:pt x="2266521" y="2145935"/>
                  </a:moveTo>
                  <a:cubicBezTo>
                    <a:pt x="2288105" y="2145935"/>
                    <a:pt x="2305606" y="2163435"/>
                    <a:pt x="2305606" y="2185022"/>
                  </a:cubicBezTo>
                  <a:cubicBezTo>
                    <a:pt x="2305606" y="2206609"/>
                    <a:pt x="2288105" y="2224109"/>
                    <a:pt x="2266521" y="2224109"/>
                  </a:cubicBezTo>
                  <a:cubicBezTo>
                    <a:pt x="2244929" y="2224109"/>
                    <a:pt x="2227432" y="2206609"/>
                    <a:pt x="2227432" y="2185022"/>
                  </a:cubicBezTo>
                  <a:cubicBezTo>
                    <a:pt x="2227432" y="2163435"/>
                    <a:pt x="2244929" y="2145935"/>
                    <a:pt x="2266521" y="2145935"/>
                  </a:cubicBezTo>
                  <a:close/>
                  <a:moveTo>
                    <a:pt x="1232598" y="2145935"/>
                  </a:moveTo>
                  <a:cubicBezTo>
                    <a:pt x="1254184" y="2145935"/>
                    <a:pt x="1271681" y="2163435"/>
                    <a:pt x="1271681" y="2185022"/>
                  </a:cubicBezTo>
                  <a:cubicBezTo>
                    <a:pt x="1271681" y="2206609"/>
                    <a:pt x="1254184" y="2224109"/>
                    <a:pt x="1232598" y="2224109"/>
                  </a:cubicBezTo>
                  <a:cubicBezTo>
                    <a:pt x="1211010" y="2224109"/>
                    <a:pt x="1193510" y="2206609"/>
                    <a:pt x="1193510" y="2185022"/>
                  </a:cubicBezTo>
                  <a:cubicBezTo>
                    <a:pt x="1193510" y="2163435"/>
                    <a:pt x="1211010" y="2145935"/>
                    <a:pt x="1232598" y="2145935"/>
                  </a:cubicBezTo>
                  <a:close/>
                  <a:moveTo>
                    <a:pt x="1142689" y="2145935"/>
                  </a:moveTo>
                  <a:cubicBezTo>
                    <a:pt x="1164277" y="2145935"/>
                    <a:pt x="1181778" y="2163435"/>
                    <a:pt x="1181778" y="2185022"/>
                  </a:cubicBezTo>
                  <a:cubicBezTo>
                    <a:pt x="1181778" y="2206609"/>
                    <a:pt x="1164277" y="2224109"/>
                    <a:pt x="1142689" y="2224109"/>
                  </a:cubicBezTo>
                  <a:cubicBezTo>
                    <a:pt x="1121099" y="2224109"/>
                    <a:pt x="1103598" y="2206609"/>
                    <a:pt x="1103598" y="2185022"/>
                  </a:cubicBezTo>
                  <a:cubicBezTo>
                    <a:pt x="1103598" y="2163435"/>
                    <a:pt x="1121099" y="2145935"/>
                    <a:pt x="1142689" y="2145935"/>
                  </a:cubicBezTo>
                  <a:close/>
                  <a:moveTo>
                    <a:pt x="1045676" y="2145935"/>
                  </a:moveTo>
                  <a:cubicBezTo>
                    <a:pt x="1067262" y="2145935"/>
                    <a:pt x="1084764" y="2163435"/>
                    <a:pt x="1084764" y="2185022"/>
                  </a:cubicBezTo>
                  <a:cubicBezTo>
                    <a:pt x="1084764" y="2206609"/>
                    <a:pt x="1067262" y="2224109"/>
                    <a:pt x="1045676" y="2224109"/>
                  </a:cubicBezTo>
                  <a:cubicBezTo>
                    <a:pt x="1024090" y="2224109"/>
                    <a:pt x="1006591" y="2206609"/>
                    <a:pt x="1006591" y="2185022"/>
                  </a:cubicBezTo>
                  <a:cubicBezTo>
                    <a:pt x="1006591" y="2163435"/>
                    <a:pt x="1024090" y="2145935"/>
                    <a:pt x="1045676" y="2145935"/>
                  </a:cubicBezTo>
                  <a:close/>
                  <a:moveTo>
                    <a:pt x="951041" y="2145935"/>
                  </a:moveTo>
                  <a:cubicBezTo>
                    <a:pt x="972627" y="2145935"/>
                    <a:pt x="990126" y="2163435"/>
                    <a:pt x="990126" y="2185022"/>
                  </a:cubicBezTo>
                  <a:cubicBezTo>
                    <a:pt x="990126" y="2206609"/>
                    <a:pt x="972627" y="2224109"/>
                    <a:pt x="951041" y="2224109"/>
                  </a:cubicBezTo>
                  <a:cubicBezTo>
                    <a:pt x="929455" y="2224109"/>
                    <a:pt x="911956" y="2206609"/>
                    <a:pt x="911956" y="2185022"/>
                  </a:cubicBezTo>
                  <a:cubicBezTo>
                    <a:pt x="911956" y="2163435"/>
                    <a:pt x="929455" y="2145935"/>
                    <a:pt x="951041" y="2145935"/>
                  </a:cubicBezTo>
                  <a:close/>
                  <a:moveTo>
                    <a:pt x="856406" y="2145935"/>
                  </a:moveTo>
                  <a:cubicBezTo>
                    <a:pt x="877992" y="2145935"/>
                    <a:pt x="895491" y="2163435"/>
                    <a:pt x="895491" y="2185022"/>
                  </a:cubicBezTo>
                  <a:cubicBezTo>
                    <a:pt x="895491" y="2206609"/>
                    <a:pt x="877992" y="2224109"/>
                    <a:pt x="856406" y="2224109"/>
                  </a:cubicBezTo>
                  <a:cubicBezTo>
                    <a:pt x="834820" y="2224109"/>
                    <a:pt x="817321" y="2206609"/>
                    <a:pt x="817321" y="2185022"/>
                  </a:cubicBezTo>
                  <a:cubicBezTo>
                    <a:pt x="817321" y="2163435"/>
                    <a:pt x="834820" y="2145935"/>
                    <a:pt x="856406" y="2145935"/>
                  </a:cubicBezTo>
                  <a:close/>
                  <a:moveTo>
                    <a:pt x="3300457" y="2056027"/>
                  </a:moveTo>
                  <a:cubicBezTo>
                    <a:pt x="3322044" y="2056027"/>
                    <a:pt x="3339544" y="2073527"/>
                    <a:pt x="3339544" y="2095114"/>
                  </a:cubicBezTo>
                  <a:cubicBezTo>
                    <a:pt x="3339544" y="2116701"/>
                    <a:pt x="3322044" y="2134201"/>
                    <a:pt x="3300457" y="2134201"/>
                  </a:cubicBezTo>
                  <a:cubicBezTo>
                    <a:pt x="3278869" y="2134201"/>
                    <a:pt x="3261369" y="2116701"/>
                    <a:pt x="3261369" y="2095114"/>
                  </a:cubicBezTo>
                  <a:cubicBezTo>
                    <a:pt x="3261369" y="2073527"/>
                    <a:pt x="3278869" y="2056027"/>
                    <a:pt x="3300457" y="2056027"/>
                  </a:cubicBezTo>
                  <a:close/>
                  <a:moveTo>
                    <a:pt x="3205817" y="2056027"/>
                  </a:moveTo>
                  <a:cubicBezTo>
                    <a:pt x="3227404" y="2056027"/>
                    <a:pt x="3244904" y="2073527"/>
                    <a:pt x="3244904" y="2095114"/>
                  </a:cubicBezTo>
                  <a:cubicBezTo>
                    <a:pt x="3244904" y="2116701"/>
                    <a:pt x="3227404" y="2134201"/>
                    <a:pt x="3205817" y="2134201"/>
                  </a:cubicBezTo>
                  <a:cubicBezTo>
                    <a:pt x="3184229" y="2134201"/>
                    <a:pt x="3166729" y="2116701"/>
                    <a:pt x="3166729" y="2095114"/>
                  </a:cubicBezTo>
                  <a:cubicBezTo>
                    <a:pt x="3166729" y="2073527"/>
                    <a:pt x="3184229" y="2056027"/>
                    <a:pt x="3205817" y="2056027"/>
                  </a:cubicBezTo>
                  <a:close/>
                  <a:moveTo>
                    <a:pt x="3111177" y="2056027"/>
                  </a:moveTo>
                  <a:cubicBezTo>
                    <a:pt x="3132764" y="2056027"/>
                    <a:pt x="3150264" y="2073527"/>
                    <a:pt x="3150264" y="2095114"/>
                  </a:cubicBezTo>
                  <a:cubicBezTo>
                    <a:pt x="3150264" y="2116701"/>
                    <a:pt x="3132764" y="2134201"/>
                    <a:pt x="3111177" y="2134201"/>
                  </a:cubicBezTo>
                  <a:cubicBezTo>
                    <a:pt x="3089589" y="2134201"/>
                    <a:pt x="3072089" y="2116701"/>
                    <a:pt x="3072089" y="2095114"/>
                  </a:cubicBezTo>
                  <a:cubicBezTo>
                    <a:pt x="3072089" y="2073527"/>
                    <a:pt x="3089589" y="2056027"/>
                    <a:pt x="3111177" y="2056027"/>
                  </a:cubicBezTo>
                  <a:close/>
                  <a:moveTo>
                    <a:pt x="3018902" y="2056027"/>
                  </a:moveTo>
                  <a:cubicBezTo>
                    <a:pt x="3040489" y="2056027"/>
                    <a:pt x="3057989" y="2073527"/>
                    <a:pt x="3057989" y="2095114"/>
                  </a:cubicBezTo>
                  <a:cubicBezTo>
                    <a:pt x="3057989" y="2116701"/>
                    <a:pt x="3040489" y="2134201"/>
                    <a:pt x="3018902" y="2134201"/>
                  </a:cubicBezTo>
                  <a:cubicBezTo>
                    <a:pt x="2997315" y="2134201"/>
                    <a:pt x="2979815" y="2116701"/>
                    <a:pt x="2979815" y="2095114"/>
                  </a:cubicBezTo>
                  <a:cubicBezTo>
                    <a:pt x="2979815" y="2073527"/>
                    <a:pt x="2997315" y="2056027"/>
                    <a:pt x="3018902" y="2056027"/>
                  </a:cubicBezTo>
                  <a:close/>
                  <a:moveTo>
                    <a:pt x="2924263" y="2056027"/>
                  </a:moveTo>
                  <a:cubicBezTo>
                    <a:pt x="2945850" y="2056027"/>
                    <a:pt x="2963349" y="2073527"/>
                    <a:pt x="2963349" y="2095114"/>
                  </a:cubicBezTo>
                  <a:cubicBezTo>
                    <a:pt x="2963349" y="2116701"/>
                    <a:pt x="2945850" y="2134201"/>
                    <a:pt x="2924263" y="2134201"/>
                  </a:cubicBezTo>
                  <a:cubicBezTo>
                    <a:pt x="2902675" y="2134201"/>
                    <a:pt x="2885175" y="2116701"/>
                    <a:pt x="2885175" y="2095114"/>
                  </a:cubicBezTo>
                  <a:cubicBezTo>
                    <a:pt x="2885175" y="2073527"/>
                    <a:pt x="2902675" y="2056027"/>
                    <a:pt x="2924263" y="2056027"/>
                  </a:cubicBezTo>
                  <a:close/>
                  <a:moveTo>
                    <a:pt x="2831987" y="2056026"/>
                  </a:moveTo>
                  <a:cubicBezTo>
                    <a:pt x="2853574" y="2056026"/>
                    <a:pt x="2871074" y="2073526"/>
                    <a:pt x="2871074" y="2095113"/>
                  </a:cubicBezTo>
                  <a:cubicBezTo>
                    <a:pt x="2871074" y="2116700"/>
                    <a:pt x="2853574" y="2134200"/>
                    <a:pt x="2831987" y="2134200"/>
                  </a:cubicBezTo>
                  <a:cubicBezTo>
                    <a:pt x="2810400" y="2134200"/>
                    <a:pt x="2792900" y="2116700"/>
                    <a:pt x="2792900" y="2095113"/>
                  </a:cubicBezTo>
                  <a:cubicBezTo>
                    <a:pt x="2792900" y="2073526"/>
                    <a:pt x="2810400" y="2056026"/>
                    <a:pt x="2831987" y="2056026"/>
                  </a:cubicBezTo>
                  <a:close/>
                  <a:moveTo>
                    <a:pt x="2737355" y="2056026"/>
                  </a:moveTo>
                  <a:cubicBezTo>
                    <a:pt x="2758934" y="2056026"/>
                    <a:pt x="2776434" y="2073526"/>
                    <a:pt x="2776434" y="2095113"/>
                  </a:cubicBezTo>
                  <a:cubicBezTo>
                    <a:pt x="2776434" y="2116700"/>
                    <a:pt x="2758934" y="2134200"/>
                    <a:pt x="2737355" y="2134200"/>
                  </a:cubicBezTo>
                  <a:cubicBezTo>
                    <a:pt x="2715766" y="2134200"/>
                    <a:pt x="2698264" y="2116700"/>
                    <a:pt x="2698264" y="2095113"/>
                  </a:cubicBezTo>
                  <a:cubicBezTo>
                    <a:pt x="2698264" y="2073526"/>
                    <a:pt x="2715766" y="2056026"/>
                    <a:pt x="2737355" y="2056026"/>
                  </a:cubicBezTo>
                  <a:close/>
                  <a:moveTo>
                    <a:pt x="2645073" y="2056026"/>
                  </a:moveTo>
                  <a:cubicBezTo>
                    <a:pt x="2666661" y="2056026"/>
                    <a:pt x="2684163" y="2073526"/>
                    <a:pt x="2684163" y="2095113"/>
                  </a:cubicBezTo>
                  <a:cubicBezTo>
                    <a:pt x="2684163" y="2116700"/>
                    <a:pt x="2666661" y="2134200"/>
                    <a:pt x="2645073" y="2134200"/>
                  </a:cubicBezTo>
                  <a:cubicBezTo>
                    <a:pt x="2623487" y="2134200"/>
                    <a:pt x="2605987" y="2116700"/>
                    <a:pt x="2605987" y="2095113"/>
                  </a:cubicBezTo>
                  <a:cubicBezTo>
                    <a:pt x="2605987" y="2073526"/>
                    <a:pt x="2623487" y="2056026"/>
                    <a:pt x="2645073" y="2056026"/>
                  </a:cubicBezTo>
                  <a:close/>
                  <a:moveTo>
                    <a:pt x="2550435" y="2056026"/>
                  </a:moveTo>
                  <a:cubicBezTo>
                    <a:pt x="2572023" y="2056026"/>
                    <a:pt x="2589522" y="2073526"/>
                    <a:pt x="2589522" y="2095113"/>
                  </a:cubicBezTo>
                  <a:cubicBezTo>
                    <a:pt x="2589522" y="2116700"/>
                    <a:pt x="2572023" y="2134200"/>
                    <a:pt x="2550435" y="2134200"/>
                  </a:cubicBezTo>
                  <a:cubicBezTo>
                    <a:pt x="2528848" y="2134200"/>
                    <a:pt x="2511350" y="2116700"/>
                    <a:pt x="2511350" y="2095113"/>
                  </a:cubicBezTo>
                  <a:cubicBezTo>
                    <a:pt x="2511350" y="2073526"/>
                    <a:pt x="2528848" y="2056026"/>
                    <a:pt x="2550435" y="2056026"/>
                  </a:cubicBezTo>
                  <a:close/>
                  <a:moveTo>
                    <a:pt x="2458164" y="2056026"/>
                  </a:moveTo>
                  <a:cubicBezTo>
                    <a:pt x="2479749" y="2056026"/>
                    <a:pt x="2497250" y="2073526"/>
                    <a:pt x="2497250" y="2095113"/>
                  </a:cubicBezTo>
                  <a:cubicBezTo>
                    <a:pt x="2497250" y="2116700"/>
                    <a:pt x="2479749" y="2134200"/>
                    <a:pt x="2458164" y="2134200"/>
                  </a:cubicBezTo>
                  <a:cubicBezTo>
                    <a:pt x="2436578" y="2134200"/>
                    <a:pt x="2419078" y="2116700"/>
                    <a:pt x="2419078" y="2095113"/>
                  </a:cubicBezTo>
                  <a:cubicBezTo>
                    <a:pt x="2419078" y="2073526"/>
                    <a:pt x="2436578" y="2056026"/>
                    <a:pt x="2458164" y="2056026"/>
                  </a:cubicBezTo>
                  <a:close/>
                  <a:moveTo>
                    <a:pt x="2363524" y="2056026"/>
                  </a:moveTo>
                  <a:cubicBezTo>
                    <a:pt x="2385111" y="2056026"/>
                    <a:pt x="2402609" y="2073526"/>
                    <a:pt x="2402609" y="2095113"/>
                  </a:cubicBezTo>
                  <a:cubicBezTo>
                    <a:pt x="2402609" y="2116700"/>
                    <a:pt x="2385111" y="2134200"/>
                    <a:pt x="2363524" y="2134200"/>
                  </a:cubicBezTo>
                  <a:cubicBezTo>
                    <a:pt x="2341937" y="2134200"/>
                    <a:pt x="2324437" y="2116700"/>
                    <a:pt x="2324437" y="2095113"/>
                  </a:cubicBezTo>
                  <a:cubicBezTo>
                    <a:pt x="2324437" y="2073526"/>
                    <a:pt x="2341937" y="2056026"/>
                    <a:pt x="2363524" y="2056026"/>
                  </a:cubicBezTo>
                  <a:close/>
                  <a:moveTo>
                    <a:pt x="2266520" y="2056026"/>
                  </a:moveTo>
                  <a:cubicBezTo>
                    <a:pt x="2288105" y="2056026"/>
                    <a:pt x="2305606" y="2073526"/>
                    <a:pt x="2305606" y="2095113"/>
                  </a:cubicBezTo>
                  <a:cubicBezTo>
                    <a:pt x="2305606" y="2116700"/>
                    <a:pt x="2288105" y="2134200"/>
                    <a:pt x="2266520" y="2134200"/>
                  </a:cubicBezTo>
                  <a:cubicBezTo>
                    <a:pt x="2244929" y="2134200"/>
                    <a:pt x="2227431" y="2116700"/>
                    <a:pt x="2227431" y="2095113"/>
                  </a:cubicBezTo>
                  <a:cubicBezTo>
                    <a:pt x="2227431" y="2073526"/>
                    <a:pt x="2244929" y="2056026"/>
                    <a:pt x="2266520" y="2056026"/>
                  </a:cubicBezTo>
                  <a:close/>
                  <a:moveTo>
                    <a:pt x="856407" y="2056026"/>
                  </a:moveTo>
                  <a:cubicBezTo>
                    <a:pt x="877993" y="2056026"/>
                    <a:pt x="895492" y="2073526"/>
                    <a:pt x="895492" y="2095113"/>
                  </a:cubicBezTo>
                  <a:cubicBezTo>
                    <a:pt x="895492" y="2116700"/>
                    <a:pt x="877993" y="2134200"/>
                    <a:pt x="856407" y="2134200"/>
                  </a:cubicBezTo>
                  <a:cubicBezTo>
                    <a:pt x="834821" y="2134200"/>
                    <a:pt x="817323" y="2116700"/>
                    <a:pt x="817323" y="2095113"/>
                  </a:cubicBezTo>
                  <a:cubicBezTo>
                    <a:pt x="817323" y="2073526"/>
                    <a:pt x="834821" y="2056026"/>
                    <a:pt x="856407" y="2056026"/>
                  </a:cubicBezTo>
                  <a:close/>
                  <a:moveTo>
                    <a:pt x="764138" y="2056026"/>
                  </a:moveTo>
                  <a:cubicBezTo>
                    <a:pt x="785725" y="2056026"/>
                    <a:pt x="803223" y="2073526"/>
                    <a:pt x="803223" y="2095113"/>
                  </a:cubicBezTo>
                  <a:cubicBezTo>
                    <a:pt x="803223" y="2116700"/>
                    <a:pt x="785725" y="2134200"/>
                    <a:pt x="764138" y="2134200"/>
                  </a:cubicBezTo>
                  <a:cubicBezTo>
                    <a:pt x="742548" y="2134200"/>
                    <a:pt x="725053" y="2116700"/>
                    <a:pt x="725053" y="2095113"/>
                  </a:cubicBezTo>
                  <a:cubicBezTo>
                    <a:pt x="725053" y="2073526"/>
                    <a:pt x="742548" y="2056026"/>
                    <a:pt x="764138" y="2056026"/>
                  </a:cubicBezTo>
                  <a:close/>
                  <a:moveTo>
                    <a:pt x="3584377" y="1973215"/>
                  </a:moveTo>
                  <a:cubicBezTo>
                    <a:pt x="3605964" y="1973215"/>
                    <a:pt x="3623463" y="1990715"/>
                    <a:pt x="3623463" y="2012302"/>
                  </a:cubicBezTo>
                  <a:cubicBezTo>
                    <a:pt x="3623463" y="2033889"/>
                    <a:pt x="3605964" y="2051389"/>
                    <a:pt x="3584377" y="2051389"/>
                  </a:cubicBezTo>
                  <a:cubicBezTo>
                    <a:pt x="3562789" y="2051389"/>
                    <a:pt x="3545289" y="2033889"/>
                    <a:pt x="3545289" y="2012302"/>
                  </a:cubicBezTo>
                  <a:cubicBezTo>
                    <a:pt x="3545289" y="1990715"/>
                    <a:pt x="3562789" y="1973215"/>
                    <a:pt x="3584377" y="1973215"/>
                  </a:cubicBezTo>
                  <a:close/>
                  <a:moveTo>
                    <a:pt x="3489737" y="1973215"/>
                  </a:moveTo>
                  <a:cubicBezTo>
                    <a:pt x="3511324" y="1973215"/>
                    <a:pt x="3528823" y="1990715"/>
                    <a:pt x="3528823" y="2012302"/>
                  </a:cubicBezTo>
                  <a:cubicBezTo>
                    <a:pt x="3528823" y="2033889"/>
                    <a:pt x="3511324" y="2051389"/>
                    <a:pt x="3489737" y="2051389"/>
                  </a:cubicBezTo>
                  <a:cubicBezTo>
                    <a:pt x="3468149" y="2051389"/>
                    <a:pt x="3450649" y="2033889"/>
                    <a:pt x="3450649" y="2012302"/>
                  </a:cubicBezTo>
                  <a:cubicBezTo>
                    <a:pt x="3450649" y="1990715"/>
                    <a:pt x="3468149" y="1973215"/>
                    <a:pt x="3489737" y="1973215"/>
                  </a:cubicBezTo>
                  <a:close/>
                  <a:moveTo>
                    <a:pt x="3392731" y="1973215"/>
                  </a:moveTo>
                  <a:cubicBezTo>
                    <a:pt x="3414319" y="1973215"/>
                    <a:pt x="3431819" y="1990715"/>
                    <a:pt x="3431819" y="2012302"/>
                  </a:cubicBezTo>
                  <a:cubicBezTo>
                    <a:pt x="3431819" y="2033889"/>
                    <a:pt x="3414319" y="2051389"/>
                    <a:pt x="3392731" y="2051389"/>
                  </a:cubicBezTo>
                  <a:cubicBezTo>
                    <a:pt x="3371144" y="2051389"/>
                    <a:pt x="3353644" y="2033889"/>
                    <a:pt x="3353644" y="2012302"/>
                  </a:cubicBezTo>
                  <a:cubicBezTo>
                    <a:pt x="3353644" y="1990715"/>
                    <a:pt x="3371144" y="1973215"/>
                    <a:pt x="3392731" y="1973215"/>
                  </a:cubicBezTo>
                  <a:close/>
                  <a:moveTo>
                    <a:pt x="3205815" y="1973215"/>
                  </a:moveTo>
                  <a:cubicBezTo>
                    <a:pt x="3227403" y="1973215"/>
                    <a:pt x="3244903" y="1990715"/>
                    <a:pt x="3244903" y="2012302"/>
                  </a:cubicBezTo>
                  <a:cubicBezTo>
                    <a:pt x="3244903" y="2033889"/>
                    <a:pt x="3227403" y="2051389"/>
                    <a:pt x="3205815" y="2051389"/>
                  </a:cubicBezTo>
                  <a:cubicBezTo>
                    <a:pt x="3184228" y="2051389"/>
                    <a:pt x="3166728" y="2033889"/>
                    <a:pt x="3166728" y="2012302"/>
                  </a:cubicBezTo>
                  <a:cubicBezTo>
                    <a:pt x="3166728" y="1990715"/>
                    <a:pt x="3184228" y="1973215"/>
                    <a:pt x="3205815" y="1973215"/>
                  </a:cubicBezTo>
                  <a:close/>
                  <a:moveTo>
                    <a:pt x="3111175" y="1973215"/>
                  </a:moveTo>
                  <a:cubicBezTo>
                    <a:pt x="3132763" y="1973215"/>
                    <a:pt x="3150263" y="1990715"/>
                    <a:pt x="3150263" y="2012302"/>
                  </a:cubicBezTo>
                  <a:cubicBezTo>
                    <a:pt x="3150263" y="2033889"/>
                    <a:pt x="3132763" y="2051389"/>
                    <a:pt x="3111175" y="2051389"/>
                  </a:cubicBezTo>
                  <a:cubicBezTo>
                    <a:pt x="3089588" y="2051389"/>
                    <a:pt x="3072088" y="2033889"/>
                    <a:pt x="3072088" y="2012302"/>
                  </a:cubicBezTo>
                  <a:cubicBezTo>
                    <a:pt x="3072088" y="1990715"/>
                    <a:pt x="3089588" y="1973215"/>
                    <a:pt x="3111175" y="1973215"/>
                  </a:cubicBezTo>
                  <a:close/>
                  <a:moveTo>
                    <a:pt x="3018902" y="1973215"/>
                  </a:moveTo>
                  <a:cubicBezTo>
                    <a:pt x="3040489" y="1973215"/>
                    <a:pt x="3057989" y="1990715"/>
                    <a:pt x="3057989" y="2012302"/>
                  </a:cubicBezTo>
                  <a:cubicBezTo>
                    <a:pt x="3057989" y="2033889"/>
                    <a:pt x="3040489" y="2051389"/>
                    <a:pt x="3018902" y="2051389"/>
                  </a:cubicBezTo>
                  <a:cubicBezTo>
                    <a:pt x="2997315" y="2051389"/>
                    <a:pt x="2979815" y="2033889"/>
                    <a:pt x="2979815" y="2012302"/>
                  </a:cubicBezTo>
                  <a:cubicBezTo>
                    <a:pt x="2979815" y="1990715"/>
                    <a:pt x="2997315" y="1973215"/>
                    <a:pt x="3018902" y="1973215"/>
                  </a:cubicBezTo>
                  <a:close/>
                  <a:moveTo>
                    <a:pt x="2924263" y="1973215"/>
                  </a:moveTo>
                  <a:cubicBezTo>
                    <a:pt x="2945850" y="1973215"/>
                    <a:pt x="2963349" y="1990715"/>
                    <a:pt x="2963349" y="2012302"/>
                  </a:cubicBezTo>
                  <a:cubicBezTo>
                    <a:pt x="2963349" y="2033889"/>
                    <a:pt x="2945850" y="2051389"/>
                    <a:pt x="2924263" y="2051389"/>
                  </a:cubicBezTo>
                  <a:cubicBezTo>
                    <a:pt x="2902675" y="2051389"/>
                    <a:pt x="2885175" y="2033889"/>
                    <a:pt x="2885175" y="2012302"/>
                  </a:cubicBezTo>
                  <a:cubicBezTo>
                    <a:pt x="2885175" y="1990715"/>
                    <a:pt x="2902675" y="1973215"/>
                    <a:pt x="2924263" y="1973215"/>
                  </a:cubicBezTo>
                  <a:close/>
                  <a:moveTo>
                    <a:pt x="2831987" y="1973215"/>
                  </a:moveTo>
                  <a:cubicBezTo>
                    <a:pt x="2853574" y="1973215"/>
                    <a:pt x="2871074" y="1990715"/>
                    <a:pt x="2871074" y="2012302"/>
                  </a:cubicBezTo>
                  <a:cubicBezTo>
                    <a:pt x="2871074" y="2033889"/>
                    <a:pt x="2853574" y="2051389"/>
                    <a:pt x="2831987" y="2051389"/>
                  </a:cubicBezTo>
                  <a:cubicBezTo>
                    <a:pt x="2810400" y="2051389"/>
                    <a:pt x="2792900" y="2033889"/>
                    <a:pt x="2792900" y="2012302"/>
                  </a:cubicBezTo>
                  <a:cubicBezTo>
                    <a:pt x="2792900" y="1990715"/>
                    <a:pt x="2810400" y="1973215"/>
                    <a:pt x="2831987" y="1973215"/>
                  </a:cubicBezTo>
                  <a:close/>
                  <a:moveTo>
                    <a:pt x="2737356" y="1973215"/>
                  </a:moveTo>
                  <a:cubicBezTo>
                    <a:pt x="2758934" y="1973215"/>
                    <a:pt x="2776434" y="1990715"/>
                    <a:pt x="2776434" y="2012302"/>
                  </a:cubicBezTo>
                  <a:cubicBezTo>
                    <a:pt x="2776434" y="2033889"/>
                    <a:pt x="2758934" y="2051389"/>
                    <a:pt x="2737356" y="2051389"/>
                  </a:cubicBezTo>
                  <a:cubicBezTo>
                    <a:pt x="2715766" y="2051389"/>
                    <a:pt x="2698264" y="2033889"/>
                    <a:pt x="2698264" y="2012302"/>
                  </a:cubicBezTo>
                  <a:cubicBezTo>
                    <a:pt x="2698264" y="1990715"/>
                    <a:pt x="2715766" y="1973215"/>
                    <a:pt x="2737356" y="1973215"/>
                  </a:cubicBezTo>
                  <a:close/>
                  <a:moveTo>
                    <a:pt x="2645073" y="1973215"/>
                  </a:moveTo>
                  <a:cubicBezTo>
                    <a:pt x="2666661" y="1973215"/>
                    <a:pt x="2684163" y="1990715"/>
                    <a:pt x="2684163" y="2012302"/>
                  </a:cubicBezTo>
                  <a:cubicBezTo>
                    <a:pt x="2684163" y="2033889"/>
                    <a:pt x="2666661" y="2051389"/>
                    <a:pt x="2645073" y="2051389"/>
                  </a:cubicBezTo>
                  <a:cubicBezTo>
                    <a:pt x="2623487" y="2051389"/>
                    <a:pt x="2605987" y="2033889"/>
                    <a:pt x="2605987" y="2012302"/>
                  </a:cubicBezTo>
                  <a:cubicBezTo>
                    <a:pt x="2605987" y="1990715"/>
                    <a:pt x="2623487" y="1973215"/>
                    <a:pt x="2645073" y="1973215"/>
                  </a:cubicBezTo>
                  <a:close/>
                  <a:moveTo>
                    <a:pt x="2550435" y="1973215"/>
                  </a:moveTo>
                  <a:cubicBezTo>
                    <a:pt x="2572023" y="1973215"/>
                    <a:pt x="2589522" y="1990715"/>
                    <a:pt x="2589522" y="2012302"/>
                  </a:cubicBezTo>
                  <a:cubicBezTo>
                    <a:pt x="2589522" y="2033889"/>
                    <a:pt x="2572023" y="2051389"/>
                    <a:pt x="2550435" y="2051389"/>
                  </a:cubicBezTo>
                  <a:cubicBezTo>
                    <a:pt x="2528848" y="2051389"/>
                    <a:pt x="2511351" y="2033889"/>
                    <a:pt x="2511351" y="2012302"/>
                  </a:cubicBezTo>
                  <a:cubicBezTo>
                    <a:pt x="2511351" y="1990715"/>
                    <a:pt x="2528848" y="1973215"/>
                    <a:pt x="2550435" y="1973215"/>
                  </a:cubicBezTo>
                  <a:close/>
                  <a:moveTo>
                    <a:pt x="2458164" y="1973215"/>
                  </a:moveTo>
                  <a:cubicBezTo>
                    <a:pt x="2479749" y="1973215"/>
                    <a:pt x="2497250" y="1990715"/>
                    <a:pt x="2497250" y="2012302"/>
                  </a:cubicBezTo>
                  <a:cubicBezTo>
                    <a:pt x="2497250" y="2033889"/>
                    <a:pt x="2479749" y="2051389"/>
                    <a:pt x="2458164" y="2051389"/>
                  </a:cubicBezTo>
                  <a:cubicBezTo>
                    <a:pt x="2436579" y="2051389"/>
                    <a:pt x="2419078" y="2033889"/>
                    <a:pt x="2419078" y="2012302"/>
                  </a:cubicBezTo>
                  <a:cubicBezTo>
                    <a:pt x="2419078" y="1990715"/>
                    <a:pt x="2436579" y="1973215"/>
                    <a:pt x="2458164" y="1973215"/>
                  </a:cubicBezTo>
                  <a:close/>
                  <a:moveTo>
                    <a:pt x="2363524" y="1973215"/>
                  </a:moveTo>
                  <a:cubicBezTo>
                    <a:pt x="2385111" y="1973215"/>
                    <a:pt x="2402609" y="1990715"/>
                    <a:pt x="2402609" y="2012302"/>
                  </a:cubicBezTo>
                  <a:cubicBezTo>
                    <a:pt x="2402609" y="2033889"/>
                    <a:pt x="2385111" y="2051389"/>
                    <a:pt x="2363524" y="2051389"/>
                  </a:cubicBezTo>
                  <a:cubicBezTo>
                    <a:pt x="2341939" y="2051389"/>
                    <a:pt x="2324437" y="2033889"/>
                    <a:pt x="2324437" y="2012302"/>
                  </a:cubicBezTo>
                  <a:cubicBezTo>
                    <a:pt x="2324437" y="1990715"/>
                    <a:pt x="2341939" y="1973215"/>
                    <a:pt x="2363524" y="1973215"/>
                  </a:cubicBezTo>
                  <a:close/>
                  <a:moveTo>
                    <a:pt x="2266521" y="1973215"/>
                  </a:moveTo>
                  <a:cubicBezTo>
                    <a:pt x="2288105" y="1973215"/>
                    <a:pt x="2305606" y="1990715"/>
                    <a:pt x="2305606" y="2012302"/>
                  </a:cubicBezTo>
                  <a:cubicBezTo>
                    <a:pt x="2305606" y="2033889"/>
                    <a:pt x="2288105" y="2051389"/>
                    <a:pt x="2266521" y="2051389"/>
                  </a:cubicBezTo>
                  <a:cubicBezTo>
                    <a:pt x="2244929" y="2051389"/>
                    <a:pt x="2227431" y="2033889"/>
                    <a:pt x="2227431" y="2012302"/>
                  </a:cubicBezTo>
                  <a:cubicBezTo>
                    <a:pt x="2227431" y="1990715"/>
                    <a:pt x="2244929" y="1973215"/>
                    <a:pt x="2266521" y="1973215"/>
                  </a:cubicBezTo>
                  <a:close/>
                  <a:moveTo>
                    <a:pt x="1142694" y="1973215"/>
                  </a:moveTo>
                  <a:cubicBezTo>
                    <a:pt x="1164282" y="1973215"/>
                    <a:pt x="1181781" y="1990715"/>
                    <a:pt x="1181781" y="2012302"/>
                  </a:cubicBezTo>
                  <a:cubicBezTo>
                    <a:pt x="1181781" y="2033889"/>
                    <a:pt x="1164282" y="2051389"/>
                    <a:pt x="1142694" y="2051389"/>
                  </a:cubicBezTo>
                  <a:cubicBezTo>
                    <a:pt x="1121104" y="2051389"/>
                    <a:pt x="1103602" y="2033889"/>
                    <a:pt x="1103602" y="2012302"/>
                  </a:cubicBezTo>
                  <a:cubicBezTo>
                    <a:pt x="1103602" y="1990715"/>
                    <a:pt x="1121104" y="1973215"/>
                    <a:pt x="1142694" y="1973215"/>
                  </a:cubicBezTo>
                  <a:close/>
                  <a:moveTo>
                    <a:pt x="764140" y="1973215"/>
                  </a:moveTo>
                  <a:cubicBezTo>
                    <a:pt x="785728" y="1973215"/>
                    <a:pt x="803226" y="1990715"/>
                    <a:pt x="803226" y="2012302"/>
                  </a:cubicBezTo>
                  <a:cubicBezTo>
                    <a:pt x="803226" y="2033889"/>
                    <a:pt x="785728" y="2051389"/>
                    <a:pt x="764140" y="2051389"/>
                  </a:cubicBezTo>
                  <a:cubicBezTo>
                    <a:pt x="742552" y="2051389"/>
                    <a:pt x="725056" y="2033889"/>
                    <a:pt x="725056" y="2012302"/>
                  </a:cubicBezTo>
                  <a:cubicBezTo>
                    <a:pt x="725056" y="1990715"/>
                    <a:pt x="742552" y="1973215"/>
                    <a:pt x="764140" y="1973215"/>
                  </a:cubicBezTo>
                  <a:close/>
                  <a:moveTo>
                    <a:pt x="669495" y="1973215"/>
                  </a:moveTo>
                  <a:cubicBezTo>
                    <a:pt x="691093" y="1973215"/>
                    <a:pt x="708592" y="1990715"/>
                    <a:pt x="708592" y="2012302"/>
                  </a:cubicBezTo>
                  <a:cubicBezTo>
                    <a:pt x="708592" y="2033889"/>
                    <a:pt x="691093" y="2051389"/>
                    <a:pt x="669495" y="2051389"/>
                  </a:cubicBezTo>
                  <a:cubicBezTo>
                    <a:pt x="647918" y="2051389"/>
                    <a:pt x="630416" y="2033889"/>
                    <a:pt x="630416" y="2012302"/>
                  </a:cubicBezTo>
                  <a:cubicBezTo>
                    <a:pt x="630416" y="1990715"/>
                    <a:pt x="647918" y="1973215"/>
                    <a:pt x="669495" y="1973215"/>
                  </a:cubicBezTo>
                  <a:close/>
                  <a:moveTo>
                    <a:pt x="577223" y="1973215"/>
                  </a:moveTo>
                  <a:cubicBezTo>
                    <a:pt x="598813" y="1973215"/>
                    <a:pt x="616315" y="1990715"/>
                    <a:pt x="616315" y="2012302"/>
                  </a:cubicBezTo>
                  <a:cubicBezTo>
                    <a:pt x="616315" y="2033889"/>
                    <a:pt x="598813" y="2051389"/>
                    <a:pt x="577223" y="2051389"/>
                  </a:cubicBezTo>
                  <a:cubicBezTo>
                    <a:pt x="555634" y="2051389"/>
                    <a:pt x="538132" y="2033889"/>
                    <a:pt x="538132" y="2012302"/>
                  </a:cubicBezTo>
                  <a:cubicBezTo>
                    <a:pt x="538132" y="1990715"/>
                    <a:pt x="555634" y="1973215"/>
                    <a:pt x="577223" y="1973215"/>
                  </a:cubicBezTo>
                  <a:close/>
                  <a:moveTo>
                    <a:pt x="484944" y="1973215"/>
                  </a:moveTo>
                  <a:cubicBezTo>
                    <a:pt x="506530" y="1973215"/>
                    <a:pt x="524029" y="1990715"/>
                    <a:pt x="524029" y="2012302"/>
                  </a:cubicBezTo>
                  <a:cubicBezTo>
                    <a:pt x="524029" y="2033889"/>
                    <a:pt x="506530" y="2051389"/>
                    <a:pt x="484944" y="2051389"/>
                  </a:cubicBezTo>
                  <a:cubicBezTo>
                    <a:pt x="463352" y="2051389"/>
                    <a:pt x="445862" y="2033889"/>
                    <a:pt x="445862" y="2012302"/>
                  </a:cubicBezTo>
                  <a:cubicBezTo>
                    <a:pt x="445862" y="1990715"/>
                    <a:pt x="463352" y="1973215"/>
                    <a:pt x="484944" y="1973215"/>
                  </a:cubicBezTo>
                  <a:close/>
                  <a:moveTo>
                    <a:pt x="3679017" y="1892773"/>
                  </a:moveTo>
                  <a:cubicBezTo>
                    <a:pt x="3700604" y="1892773"/>
                    <a:pt x="3718103" y="1910273"/>
                    <a:pt x="3718103" y="1931860"/>
                  </a:cubicBezTo>
                  <a:cubicBezTo>
                    <a:pt x="3718103" y="1953447"/>
                    <a:pt x="3700604" y="1970947"/>
                    <a:pt x="3679017" y="1970947"/>
                  </a:cubicBezTo>
                  <a:cubicBezTo>
                    <a:pt x="3657429" y="1970947"/>
                    <a:pt x="3639929" y="1953447"/>
                    <a:pt x="3639929" y="1931860"/>
                  </a:cubicBezTo>
                  <a:cubicBezTo>
                    <a:pt x="3639929" y="1910273"/>
                    <a:pt x="3657429" y="1892773"/>
                    <a:pt x="3679017" y="1892773"/>
                  </a:cubicBezTo>
                  <a:close/>
                  <a:moveTo>
                    <a:pt x="3584377" y="1892773"/>
                  </a:moveTo>
                  <a:cubicBezTo>
                    <a:pt x="3605964" y="1892773"/>
                    <a:pt x="3623463" y="1910273"/>
                    <a:pt x="3623463" y="1931860"/>
                  </a:cubicBezTo>
                  <a:cubicBezTo>
                    <a:pt x="3623463" y="1953447"/>
                    <a:pt x="3605964" y="1970947"/>
                    <a:pt x="3584377" y="1970947"/>
                  </a:cubicBezTo>
                  <a:cubicBezTo>
                    <a:pt x="3562789" y="1970947"/>
                    <a:pt x="3545289" y="1953447"/>
                    <a:pt x="3545289" y="1931860"/>
                  </a:cubicBezTo>
                  <a:cubicBezTo>
                    <a:pt x="3545289" y="1910273"/>
                    <a:pt x="3562789" y="1892773"/>
                    <a:pt x="3584377" y="1892773"/>
                  </a:cubicBezTo>
                  <a:close/>
                  <a:moveTo>
                    <a:pt x="3489737" y="1892773"/>
                  </a:moveTo>
                  <a:cubicBezTo>
                    <a:pt x="3511324" y="1892773"/>
                    <a:pt x="3528823" y="1910273"/>
                    <a:pt x="3528823" y="1931860"/>
                  </a:cubicBezTo>
                  <a:cubicBezTo>
                    <a:pt x="3528823" y="1953447"/>
                    <a:pt x="3511324" y="1970947"/>
                    <a:pt x="3489737" y="1970947"/>
                  </a:cubicBezTo>
                  <a:cubicBezTo>
                    <a:pt x="3468149" y="1970947"/>
                    <a:pt x="3450649" y="1953447"/>
                    <a:pt x="3450649" y="1931860"/>
                  </a:cubicBezTo>
                  <a:cubicBezTo>
                    <a:pt x="3450649" y="1910273"/>
                    <a:pt x="3468149" y="1892773"/>
                    <a:pt x="3489737" y="1892773"/>
                  </a:cubicBezTo>
                  <a:close/>
                  <a:moveTo>
                    <a:pt x="3392731" y="1892773"/>
                  </a:moveTo>
                  <a:cubicBezTo>
                    <a:pt x="3414319" y="1892773"/>
                    <a:pt x="3431819" y="1910273"/>
                    <a:pt x="3431819" y="1931860"/>
                  </a:cubicBezTo>
                  <a:cubicBezTo>
                    <a:pt x="3431819" y="1953447"/>
                    <a:pt x="3414319" y="1970947"/>
                    <a:pt x="3392731" y="1970947"/>
                  </a:cubicBezTo>
                  <a:cubicBezTo>
                    <a:pt x="3371144" y="1970947"/>
                    <a:pt x="3353644" y="1953447"/>
                    <a:pt x="3353644" y="1931860"/>
                  </a:cubicBezTo>
                  <a:cubicBezTo>
                    <a:pt x="3353644" y="1910273"/>
                    <a:pt x="3371144" y="1892773"/>
                    <a:pt x="3392731" y="1892773"/>
                  </a:cubicBezTo>
                  <a:close/>
                  <a:moveTo>
                    <a:pt x="3205815" y="1892773"/>
                  </a:moveTo>
                  <a:cubicBezTo>
                    <a:pt x="3227403" y="1892773"/>
                    <a:pt x="3244903" y="1910273"/>
                    <a:pt x="3244903" y="1931860"/>
                  </a:cubicBezTo>
                  <a:cubicBezTo>
                    <a:pt x="3244903" y="1953447"/>
                    <a:pt x="3227403" y="1970947"/>
                    <a:pt x="3205815" y="1970947"/>
                  </a:cubicBezTo>
                  <a:cubicBezTo>
                    <a:pt x="3184228" y="1970947"/>
                    <a:pt x="3166728" y="1953447"/>
                    <a:pt x="3166728" y="1931860"/>
                  </a:cubicBezTo>
                  <a:cubicBezTo>
                    <a:pt x="3166728" y="1910273"/>
                    <a:pt x="3184228" y="1892773"/>
                    <a:pt x="3205815" y="1892773"/>
                  </a:cubicBezTo>
                  <a:close/>
                  <a:moveTo>
                    <a:pt x="3111175" y="1892773"/>
                  </a:moveTo>
                  <a:cubicBezTo>
                    <a:pt x="3132763" y="1892773"/>
                    <a:pt x="3150263" y="1910273"/>
                    <a:pt x="3150263" y="1931860"/>
                  </a:cubicBezTo>
                  <a:cubicBezTo>
                    <a:pt x="3150263" y="1953447"/>
                    <a:pt x="3132763" y="1970947"/>
                    <a:pt x="3111175" y="1970947"/>
                  </a:cubicBezTo>
                  <a:cubicBezTo>
                    <a:pt x="3089588" y="1970947"/>
                    <a:pt x="3072088" y="1953447"/>
                    <a:pt x="3072088" y="1931860"/>
                  </a:cubicBezTo>
                  <a:cubicBezTo>
                    <a:pt x="3072088" y="1910273"/>
                    <a:pt x="3089588" y="1892773"/>
                    <a:pt x="3111175" y="1892773"/>
                  </a:cubicBezTo>
                  <a:close/>
                  <a:moveTo>
                    <a:pt x="3018902" y="1892773"/>
                  </a:moveTo>
                  <a:cubicBezTo>
                    <a:pt x="3040489" y="1892773"/>
                    <a:pt x="3057989" y="1910273"/>
                    <a:pt x="3057989" y="1931860"/>
                  </a:cubicBezTo>
                  <a:cubicBezTo>
                    <a:pt x="3057989" y="1953447"/>
                    <a:pt x="3040489" y="1970947"/>
                    <a:pt x="3018902" y="1970947"/>
                  </a:cubicBezTo>
                  <a:cubicBezTo>
                    <a:pt x="2997315" y="1970947"/>
                    <a:pt x="2979815" y="1953447"/>
                    <a:pt x="2979815" y="1931860"/>
                  </a:cubicBezTo>
                  <a:cubicBezTo>
                    <a:pt x="2979815" y="1910273"/>
                    <a:pt x="2997315" y="1892773"/>
                    <a:pt x="3018902" y="1892773"/>
                  </a:cubicBezTo>
                  <a:close/>
                  <a:moveTo>
                    <a:pt x="2924263" y="1892773"/>
                  </a:moveTo>
                  <a:cubicBezTo>
                    <a:pt x="2945850" y="1892773"/>
                    <a:pt x="2963349" y="1910273"/>
                    <a:pt x="2963349" y="1931860"/>
                  </a:cubicBezTo>
                  <a:cubicBezTo>
                    <a:pt x="2963349" y="1953447"/>
                    <a:pt x="2945850" y="1970947"/>
                    <a:pt x="2924263" y="1970947"/>
                  </a:cubicBezTo>
                  <a:cubicBezTo>
                    <a:pt x="2902675" y="1970947"/>
                    <a:pt x="2885175" y="1953447"/>
                    <a:pt x="2885175" y="1931860"/>
                  </a:cubicBezTo>
                  <a:cubicBezTo>
                    <a:pt x="2885175" y="1910273"/>
                    <a:pt x="2902675" y="1892773"/>
                    <a:pt x="2924263" y="1892773"/>
                  </a:cubicBezTo>
                  <a:close/>
                  <a:moveTo>
                    <a:pt x="2831987" y="1892773"/>
                  </a:moveTo>
                  <a:cubicBezTo>
                    <a:pt x="2853574" y="1892773"/>
                    <a:pt x="2871074" y="1910273"/>
                    <a:pt x="2871074" y="1931860"/>
                  </a:cubicBezTo>
                  <a:cubicBezTo>
                    <a:pt x="2871074" y="1953447"/>
                    <a:pt x="2853574" y="1970947"/>
                    <a:pt x="2831987" y="1970947"/>
                  </a:cubicBezTo>
                  <a:cubicBezTo>
                    <a:pt x="2810400" y="1970947"/>
                    <a:pt x="2792900" y="1953447"/>
                    <a:pt x="2792900" y="1931860"/>
                  </a:cubicBezTo>
                  <a:cubicBezTo>
                    <a:pt x="2792900" y="1910273"/>
                    <a:pt x="2810400" y="1892773"/>
                    <a:pt x="2831987" y="1892773"/>
                  </a:cubicBezTo>
                  <a:close/>
                  <a:moveTo>
                    <a:pt x="2737356" y="1892773"/>
                  </a:moveTo>
                  <a:cubicBezTo>
                    <a:pt x="2758934" y="1892773"/>
                    <a:pt x="2776434" y="1910273"/>
                    <a:pt x="2776434" y="1931860"/>
                  </a:cubicBezTo>
                  <a:cubicBezTo>
                    <a:pt x="2776434" y="1953447"/>
                    <a:pt x="2758934" y="1970947"/>
                    <a:pt x="2737356" y="1970947"/>
                  </a:cubicBezTo>
                  <a:cubicBezTo>
                    <a:pt x="2715766" y="1970947"/>
                    <a:pt x="2698265" y="1953447"/>
                    <a:pt x="2698265" y="1931860"/>
                  </a:cubicBezTo>
                  <a:cubicBezTo>
                    <a:pt x="2698265" y="1910273"/>
                    <a:pt x="2715766" y="1892773"/>
                    <a:pt x="2737356" y="1892773"/>
                  </a:cubicBezTo>
                  <a:close/>
                  <a:moveTo>
                    <a:pt x="2645073" y="1892773"/>
                  </a:moveTo>
                  <a:cubicBezTo>
                    <a:pt x="2666661" y="1892773"/>
                    <a:pt x="2684163" y="1910273"/>
                    <a:pt x="2684163" y="1931860"/>
                  </a:cubicBezTo>
                  <a:cubicBezTo>
                    <a:pt x="2684163" y="1953447"/>
                    <a:pt x="2666661" y="1970947"/>
                    <a:pt x="2645073" y="1970947"/>
                  </a:cubicBezTo>
                  <a:cubicBezTo>
                    <a:pt x="2623487" y="1970947"/>
                    <a:pt x="2605987" y="1953447"/>
                    <a:pt x="2605987" y="1931860"/>
                  </a:cubicBezTo>
                  <a:cubicBezTo>
                    <a:pt x="2605987" y="1910273"/>
                    <a:pt x="2623487" y="1892773"/>
                    <a:pt x="2645073" y="1892773"/>
                  </a:cubicBezTo>
                  <a:close/>
                  <a:moveTo>
                    <a:pt x="2550436" y="1892773"/>
                  </a:moveTo>
                  <a:cubicBezTo>
                    <a:pt x="2572023" y="1892773"/>
                    <a:pt x="2589522" y="1910273"/>
                    <a:pt x="2589522" y="1931860"/>
                  </a:cubicBezTo>
                  <a:cubicBezTo>
                    <a:pt x="2589522" y="1953447"/>
                    <a:pt x="2572023" y="1970947"/>
                    <a:pt x="2550436" y="1970947"/>
                  </a:cubicBezTo>
                  <a:cubicBezTo>
                    <a:pt x="2528849" y="1970947"/>
                    <a:pt x="2511351" y="1953447"/>
                    <a:pt x="2511351" y="1931860"/>
                  </a:cubicBezTo>
                  <a:cubicBezTo>
                    <a:pt x="2511351" y="1910273"/>
                    <a:pt x="2528849" y="1892773"/>
                    <a:pt x="2550436" y="1892773"/>
                  </a:cubicBezTo>
                  <a:close/>
                  <a:moveTo>
                    <a:pt x="2458164" y="1892773"/>
                  </a:moveTo>
                  <a:cubicBezTo>
                    <a:pt x="2479752" y="1892773"/>
                    <a:pt x="2497251" y="1910273"/>
                    <a:pt x="2497251" y="1931860"/>
                  </a:cubicBezTo>
                  <a:cubicBezTo>
                    <a:pt x="2497251" y="1953447"/>
                    <a:pt x="2479752" y="1970947"/>
                    <a:pt x="2458164" y="1970947"/>
                  </a:cubicBezTo>
                  <a:cubicBezTo>
                    <a:pt x="2436580" y="1970947"/>
                    <a:pt x="2419078" y="1953447"/>
                    <a:pt x="2419078" y="1931860"/>
                  </a:cubicBezTo>
                  <a:cubicBezTo>
                    <a:pt x="2419078" y="1910273"/>
                    <a:pt x="2436580" y="1892773"/>
                    <a:pt x="2458164" y="1892773"/>
                  </a:cubicBezTo>
                  <a:close/>
                  <a:moveTo>
                    <a:pt x="2363524" y="1892773"/>
                  </a:moveTo>
                  <a:cubicBezTo>
                    <a:pt x="2385113" y="1892773"/>
                    <a:pt x="2402611" y="1910273"/>
                    <a:pt x="2402611" y="1931860"/>
                  </a:cubicBezTo>
                  <a:cubicBezTo>
                    <a:pt x="2402611" y="1953447"/>
                    <a:pt x="2385113" y="1970947"/>
                    <a:pt x="2363524" y="1970947"/>
                  </a:cubicBezTo>
                  <a:cubicBezTo>
                    <a:pt x="2341940" y="1970947"/>
                    <a:pt x="2324437" y="1953447"/>
                    <a:pt x="2324437" y="1931860"/>
                  </a:cubicBezTo>
                  <a:cubicBezTo>
                    <a:pt x="2324437" y="1910273"/>
                    <a:pt x="2341940" y="1892773"/>
                    <a:pt x="2363524" y="1892773"/>
                  </a:cubicBezTo>
                  <a:close/>
                  <a:moveTo>
                    <a:pt x="2266521" y="1892773"/>
                  </a:moveTo>
                  <a:cubicBezTo>
                    <a:pt x="2288107" y="1892773"/>
                    <a:pt x="2305606" y="1910273"/>
                    <a:pt x="2305606" y="1931860"/>
                  </a:cubicBezTo>
                  <a:cubicBezTo>
                    <a:pt x="2305606" y="1953447"/>
                    <a:pt x="2288107" y="1970947"/>
                    <a:pt x="2266521" y="1970947"/>
                  </a:cubicBezTo>
                  <a:cubicBezTo>
                    <a:pt x="2244929" y="1970947"/>
                    <a:pt x="2227432" y="1953447"/>
                    <a:pt x="2227432" y="1931860"/>
                  </a:cubicBezTo>
                  <a:cubicBezTo>
                    <a:pt x="2227432" y="1910273"/>
                    <a:pt x="2244929" y="1892773"/>
                    <a:pt x="2266521" y="1892773"/>
                  </a:cubicBezTo>
                  <a:close/>
                  <a:moveTo>
                    <a:pt x="951048" y="1892773"/>
                  </a:moveTo>
                  <a:cubicBezTo>
                    <a:pt x="972633" y="1892773"/>
                    <a:pt x="990133" y="1910273"/>
                    <a:pt x="990133" y="1931860"/>
                  </a:cubicBezTo>
                  <a:cubicBezTo>
                    <a:pt x="990133" y="1953447"/>
                    <a:pt x="972633" y="1970947"/>
                    <a:pt x="951048" y="1970947"/>
                  </a:cubicBezTo>
                  <a:cubicBezTo>
                    <a:pt x="929462" y="1970947"/>
                    <a:pt x="911963" y="1953447"/>
                    <a:pt x="911963" y="1931860"/>
                  </a:cubicBezTo>
                  <a:cubicBezTo>
                    <a:pt x="911963" y="1910273"/>
                    <a:pt x="929462" y="1892773"/>
                    <a:pt x="951048" y="1892773"/>
                  </a:cubicBezTo>
                  <a:close/>
                  <a:moveTo>
                    <a:pt x="764144" y="1892773"/>
                  </a:moveTo>
                  <a:cubicBezTo>
                    <a:pt x="785731" y="1892773"/>
                    <a:pt x="803230" y="1910273"/>
                    <a:pt x="803230" y="1931860"/>
                  </a:cubicBezTo>
                  <a:cubicBezTo>
                    <a:pt x="803230" y="1953447"/>
                    <a:pt x="785731" y="1970947"/>
                    <a:pt x="764144" y="1970947"/>
                  </a:cubicBezTo>
                  <a:cubicBezTo>
                    <a:pt x="742556" y="1970947"/>
                    <a:pt x="725059" y="1953447"/>
                    <a:pt x="725059" y="1931860"/>
                  </a:cubicBezTo>
                  <a:cubicBezTo>
                    <a:pt x="725059" y="1910273"/>
                    <a:pt x="742556" y="1892773"/>
                    <a:pt x="764144" y="1892773"/>
                  </a:cubicBezTo>
                  <a:close/>
                  <a:moveTo>
                    <a:pt x="577226" y="1892773"/>
                  </a:moveTo>
                  <a:cubicBezTo>
                    <a:pt x="598816" y="1892773"/>
                    <a:pt x="616318" y="1910273"/>
                    <a:pt x="616318" y="1931860"/>
                  </a:cubicBezTo>
                  <a:cubicBezTo>
                    <a:pt x="616318" y="1953447"/>
                    <a:pt x="598816" y="1970947"/>
                    <a:pt x="577226" y="1970947"/>
                  </a:cubicBezTo>
                  <a:cubicBezTo>
                    <a:pt x="555636" y="1970947"/>
                    <a:pt x="538134" y="1953447"/>
                    <a:pt x="538134" y="1931860"/>
                  </a:cubicBezTo>
                  <a:cubicBezTo>
                    <a:pt x="538134" y="1910273"/>
                    <a:pt x="555636" y="1892773"/>
                    <a:pt x="577226" y="1892773"/>
                  </a:cubicBezTo>
                  <a:close/>
                  <a:moveTo>
                    <a:pt x="484945" y="1892773"/>
                  </a:moveTo>
                  <a:cubicBezTo>
                    <a:pt x="506533" y="1892773"/>
                    <a:pt x="524032" y="1910273"/>
                    <a:pt x="524032" y="1931860"/>
                  </a:cubicBezTo>
                  <a:cubicBezTo>
                    <a:pt x="524032" y="1953447"/>
                    <a:pt x="506533" y="1970947"/>
                    <a:pt x="484945" y="1970947"/>
                  </a:cubicBezTo>
                  <a:cubicBezTo>
                    <a:pt x="463353" y="1970947"/>
                    <a:pt x="445867" y="1953447"/>
                    <a:pt x="445867" y="1931860"/>
                  </a:cubicBezTo>
                  <a:cubicBezTo>
                    <a:pt x="445867" y="1910273"/>
                    <a:pt x="463353" y="1892773"/>
                    <a:pt x="484945" y="1892773"/>
                  </a:cubicBezTo>
                  <a:close/>
                  <a:moveTo>
                    <a:pt x="3861717" y="1806975"/>
                  </a:moveTo>
                  <a:lnTo>
                    <a:pt x="3858023" y="1880127"/>
                  </a:lnTo>
                  <a:lnTo>
                    <a:pt x="3838294" y="1871955"/>
                  </a:lnTo>
                  <a:cubicBezTo>
                    <a:pt x="3831220" y="1864881"/>
                    <a:pt x="3826845" y="1855109"/>
                    <a:pt x="3826845" y="1844316"/>
                  </a:cubicBezTo>
                  <a:cubicBezTo>
                    <a:pt x="3826845" y="1833522"/>
                    <a:pt x="3831220" y="1823750"/>
                    <a:pt x="3838294" y="1816677"/>
                  </a:cubicBezTo>
                  <a:close/>
                  <a:moveTo>
                    <a:pt x="3679017" y="1805229"/>
                  </a:moveTo>
                  <a:cubicBezTo>
                    <a:pt x="3700604" y="1805229"/>
                    <a:pt x="3718103" y="1822729"/>
                    <a:pt x="3718103" y="1844316"/>
                  </a:cubicBezTo>
                  <a:cubicBezTo>
                    <a:pt x="3718103" y="1865903"/>
                    <a:pt x="3700604" y="1883404"/>
                    <a:pt x="3679017" y="1883404"/>
                  </a:cubicBezTo>
                  <a:cubicBezTo>
                    <a:pt x="3657429" y="1883404"/>
                    <a:pt x="3639929" y="1865903"/>
                    <a:pt x="3639929" y="1844316"/>
                  </a:cubicBezTo>
                  <a:cubicBezTo>
                    <a:pt x="3639929" y="1822729"/>
                    <a:pt x="3657429" y="1805229"/>
                    <a:pt x="3679017" y="1805229"/>
                  </a:cubicBezTo>
                  <a:close/>
                  <a:moveTo>
                    <a:pt x="3300457" y="1805229"/>
                  </a:moveTo>
                  <a:cubicBezTo>
                    <a:pt x="3322044" y="1805229"/>
                    <a:pt x="3339544" y="1822729"/>
                    <a:pt x="3339544" y="1844316"/>
                  </a:cubicBezTo>
                  <a:cubicBezTo>
                    <a:pt x="3339544" y="1865903"/>
                    <a:pt x="3322044" y="1883404"/>
                    <a:pt x="3300457" y="1883404"/>
                  </a:cubicBezTo>
                  <a:cubicBezTo>
                    <a:pt x="3278869" y="1883404"/>
                    <a:pt x="3261369" y="1865903"/>
                    <a:pt x="3261369" y="1844316"/>
                  </a:cubicBezTo>
                  <a:cubicBezTo>
                    <a:pt x="3261369" y="1822729"/>
                    <a:pt x="3278869" y="1805229"/>
                    <a:pt x="3300457" y="1805229"/>
                  </a:cubicBezTo>
                  <a:close/>
                  <a:moveTo>
                    <a:pt x="3111175" y="1805229"/>
                  </a:moveTo>
                  <a:cubicBezTo>
                    <a:pt x="3132763" y="1805229"/>
                    <a:pt x="3150263" y="1822729"/>
                    <a:pt x="3150263" y="1844316"/>
                  </a:cubicBezTo>
                  <a:cubicBezTo>
                    <a:pt x="3150263" y="1865903"/>
                    <a:pt x="3132763" y="1883404"/>
                    <a:pt x="3111175" y="1883404"/>
                  </a:cubicBezTo>
                  <a:cubicBezTo>
                    <a:pt x="3089588" y="1883404"/>
                    <a:pt x="3072088" y="1865903"/>
                    <a:pt x="3072088" y="1844316"/>
                  </a:cubicBezTo>
                  <a:cubicBezTo>
                    <a:pt x="3072088" y="1822729"/>
                    <a:pt x="3089588" y="1805229"/>
                    <a:pt x="3111175" y="1805229"/>
                  </a:cubicBezTo>
                  <a:close/>
                  <a:moveTo>
                    <a:pt x="3018902" y="1805229"/>
                  </a:moveTo>
                  <a:cubicBezTo>
                    <a:pt x="3040489" y="1805229"/>
                    <a:pt x="3057989" y="1822729"/>
                    <a:pt x="3057989" y="1844316"/>
                  </a:cubicBezTo>
                  <a:cubicBezTo>
                    <a:pt x="3057989" y="1865903"/>
                    <a:pt x="3040489" y="1883404"/>
                    <a:pt x="3018902" y="1883404"/>
                  </a:cubicBezTo>
                  <a:cubicBezTo>
                    <a:pt x="2997315" y="1883404"/>
                    <a:pt x="2979815" y="1865903"/>
                    <a:pt x="2979815" y="1844316"/>
                  </a:cubicBezTo>
                  <a:cubicBezTo>
                    <a:pt x="2979815" y="1822729"/>
                    <a:pt x="2997315" y="1805229"/>
                    <a:pt x="3018902" y="1805229"/>
                  </a:cubicBezTo>
                  <a:close/>
                  <a:moveTo>
                    <a:pt x="2831988" y="1805229"/>
                  </a:moveTo>
                  <a:cubicBezTo>
                    <a:pt x="2853575" y="1805229"/>
                    <a:pt x="2871075" y="1822729"/>
                    <a:pt x="2871075" y="1844316"/>
                  </a:cubicBezTo>
                  <a:cubicBezTo>
                    <a:pt x="2871075" y="1865903"/>
                    <a:pt x="2853575" y="1883404"/>
                    <a:pt x="2831988" y="1883404"/>
                  </a:cubicBezTo>
                  <a:cubicBezTo>
                    <a:pt x="2810401" y="1883404"/>
                    <a:pt x="2792901" y="1865903"/>
                    <a:pt x="2792901" y="1844316"/>
                  </a:cubicBezTo>
                  <a:cubicBezTo>
                    <a:pt x="2792901" y="1822729"/>
                    <a:pt x="2810401" y="1805229"/>
                    <a:pt x="2831988" y="1805229"/>
                  </a:cubicBezTo>
                  <a:close/>
                  <a:moveTo>
                    <a:pt x="2737358" y="1805229"/>
                  </a:moveTo>
                  <a:cubicBezTo>
                    <a:pt x="2758934" y="1805229"/>
                    <a:pt x="2776434" y="1822729"/>
                    <a:pt x="2776434" y="1844316"/>
                  </a:cubicBezTo>
                  <a:cubicBezTo>
                    <a:pt x="2776434" y="1865903"/>
                    <a:pt x="2758934" y="1883404"/>
                    <a:pt x="2737358" y="1883404"/>
                  </a:cubicBezTo>
                  <a:cubicBezTo>
                    <a:pt x="2715768" y="1883404"/>
                    <a:pt x="2698265" y="1865903"/>
                    <a:pt x="2698265" y="1844316"/>
                  </a:cubicBezTo>
                  <a:cubicBezTo>
                    <a:pt x="2698265" y="1822729"/>
                    <a:pt x="2715768" y="1805229"/>
                    <a:pt x="2737358" y="1805229"/>
                  </a:cubicBezTo>
                  <a:close/>
                  <a:moveTo>
                    <a:pt x="2645073" y="1805229"/>
                  </a:moveTo>
                  <a:cubicBezTo>
                    <a:pt x="2666661" y="1805229"/>
                    <a:pt x="2684163" y="1822729"/>
                    <a:pt x="2684163" y="1844316"/>
                  </a:cubicBezTo>
                  <a:cubicBezTo>
                    <a:pt x="2684163" y="1865903"/>
                    <a:pt x="2666661" y="1883404"/>
                    <a:pt x="2645073" y="1883404"/>
                  </a:cubicBezTo>
                  <a:cubicBezTo>
                    <a:pt x="2623487" y="1883404"/>
                    <a:pt x="2605987" y="1865903"/>
                    <a:pt x="2605987" y="1844316"/>
                  </a:cubicBezTo>
                  <a:cubicBezTo>
                    <a:pt x="2605987" y="1822729"/>
                    <a:pt x="2623487" y="1805229"/>
                    <a:pt x="2645073" y="1805229"/>
                  </a:cubicBezTo>
                  <a:close/>
                  <a:moveTo>
                    <a:pt x="2550436" y="1805229"/>
                  </a:moveTo>
                  <a:cubicBezTo>
                    <a:pt x="2572023" y="1805229"/>
                    <a:pt x="2589522" y="1822729"/>
                    <a:pt x="2589522" y="1844316"/>
                  </a:cubicBezTo>
                  <a:cubicBezTo>
                    <a:pt x="2589522" y="1865903"/>
                    <a:pt x="2572023" y="1883404"/>
                    <a:pt x="2550436" y="1883404"/>
                  </a:cubicBezTo>
                  <a:cubicBezTo>
                    <a:pt x="2528849" y="1883404"/>
                    <a:pt x="2511352" y="1865903"/>
                    <a:pt x="2511352" y="1844316"/>
                  </a:cubicBezTo>
                  <a:cubicBezTo>
                    <a:pt x="2511352" y="1822729"/>
                    <a:pt x="2528849" y="1805229"/>
                    <a:pt x="2550436" y="1805229"/>
                  </a:cubicBezTo>
                  <a:close/>
                  <a:moveTo>
                    <a:pt x="2363525" y="1805229"/>
                  </a:moveTo>
                  <a:cubicBezTo>
                    <a:pt x="2385114" y="1805229"/>
                    <a:pt x="2402611" y="1822729"/>
                    <a:pt x="2402611" y="1844316"/>
                  </a:cubicBezTo>
                  <a:cubicBezTo>
                    <a:pt x="2402611" y="1865903"/>
                    <a:pt x="2385114" y="1883404"/>
                    <a:pt x="2363525" y="1883404"/>
                  </a:cubicBezTo>
                  <a:cubicBezTo>
                    <a:pt x="2341941" y="1883404"/>
                    <a:pt x="2324438" y="1865903"/>
                    <a:pt x="2324438" y="1844316"/>
                  </a:cubicBezTo>
                  <a:cubicBezTo>
                    <a:pt x="2324438" y="1822729"/>
                    <a:pt x="2341941" y="1805229"/>
                    <a:pt x="2363525" y="1805229"/>
                  </a:cubicBezTo>
                  <a:close/>
                  <a:moveTo>
                    <a:pt x="3771293" y="1805229"/>
                  </a:moveTo>
                  <a:cubicBezTo>
                    <a:pt x="3792880" y="1805229"/>
                    <a:pt x="3810379" y="1822728"/>
                    <a:pt x="3810379" y="1844316"/>
                  </a:cubicBezTo>
                  <a:cubicBezTo>
                    <a:pt x="3810379" y="1865903"/>
                    <a:pt x="3792880" y="1883403"/>
                    <a:pt x="3771293" y="1883403"/>
                  </a:cubicBezTo>
                  <a:cubicBezTo>
                    <a:pt x="3749705" y="1883403"/>
                    <a:pt x="3732205" y="1865903"/>
                    <a:pt x="3732205" y="1844316"/>
                  </a:cubicBezTo>
                  <a:cubicBezTo>
                    <a:pt x="3732205" y="1822728"/>
                    <a:pt x="3749705" y="1805229"/>
                    <a:pt x="3771293" y="1805229"/>
                  </a:cubicBezTo>
                  <a:close/>
                  <a:moveTo>
                    <a:pt x="3584377" y="1805229"/>
                  </a:moveTo>
                  <a:cubicBezTo>
                    <a:pt x="3605964" y="1805229"/>
                    <a:pt x="3623463" y="1822728"/>
                    <a:pt x="3623463" y="1844316"/>
                  </a:cubicBezTo>
                  <a:cubicBezTo>
                    <a:pt x="3623463" y="1865903"/>
                    <a:pt x="3605964" y="1883403"/>
                    <a:pt x="3584377" y="1883403"/>
                  </a:cubicBezTo>
                  <a:cubicBezTo>
                    <a:pt x="3562789" y="1883403"/>
                    <a:pt x="3545289" y="1865903"/>
                    <a:pt x="3545289" y="1844316"/>
                  </a:cubicBezTo>
                  <a:cubicBezTo>
                    <a:pt x="3545289" y="1822728"/>
                    <a:pt x="3562789" y="1805229"/>
                    <a:pt x="3584377" y="1805229"/>
                  </a:cubicBezTo>
                  <a:close/>
                  <a:moveTo>
                    <a:pt x="3489737" y="1805229"/>
                  </a:moveTo>
                  <a:cubicBezTo>
                    <a:pt x="3511324" y="1805229"/>
                    <a:pt x="3528823" y="1822728"/>
                    <a:pt x="3528823" y="1844316"/>
                  </a:cubicBezTo>
                  <a:cubicBezTo>
                    <a:pt x="3528823" y="1865903"/>
                    <a:pt x="3511324" y="1883403"/>
                    <a:pt x="3489737" y="1883403"/>
                  </a:cubicBezTo>
                  <a:cubicBezTo>
                    <a:pt x="3468149" y="1883403"/>
                    <a:pt x="3450649" y="1865903"/>
                    <a:pt x="3450649" y="1844316"/>
                  </a:cubicBezTo>
                  <a:cubicBezTo>
                    <a:pt x="3450649" y="1822728"/>
                    <a:pt x="3468149" y="1805229"/>
                    <a:pt x="3489737" y="1805229"/>
                  </a:cubicBezTo>
                  <a:close/>
                  <a:moveTo>
                    <a:pt x="3392731" y="1805229"/>
                  </a:moveTo>
                  <a:cubicBezTo>
                    <a:pt x="3414319" y="1805229"/>
                    <a:pt x="3431819" y="1822728"/>
                    <a:pt x="3431819" y="1844316"/>
                  </a:cubicBezTo>
                  <a:cubicBezTo>
                    <a:pt x="3431819" y="1865903"/>
                    <a:pt x="3414319" y="1883403"/>
                    <a:pt x="3392731" y="1883403"/>
                  </a:cubicBezTo>
                  <a:cubicBezTo>
                    <a:pt x="3371144" y="1883403"/>
                    <a:pt x="3353644" y="1865903"/>
                    <a:pt x="3353644" y="1844316"/>
                  </a:cubicBezTo>
                  <a:cubicBezTo>
                    <a:pt x="3353644" y="1822728"/>
                    <a:pt x="3371144" y="1805229"/>
                    <a:pt x="3392731" y="1805229"/>
                  </a:cubicBezTo>
                  <a:close/>
                  <a:moveTo>
                    <a:pt x="3205817" y="1805229"/>
                  </a:moveTo>
                  <a:cubicBezTo>
                    <a:pt x="3227404" y="1805229"/>
                    <a:pt x="3244904" y="1822728"/>
                    <a:pt x="3244904" y="1844316"/>
                  </a:cubicBezTo>
                  <a:cubicBezTo>
                    <a:pt x="3244904" y="1865903"/>
                    <a:pt x="3227404" y="1883403"/>
                    <a:pt x="3205817" y="1883403"/>
                  </a:cubicBezTo>
                  <a:cubicBezTo>
                    <a:pt x="3184229" y="1883403"/>
                    <a:pt x="3166729" y="1865903"/>
                    <a:pt x="3166729" y="1844316"/>
                  </a:cubicBezTo>
                  <a:cubicBezTo>
                    <a:pt x="3166729" y="1822728"/>
                    <a:pt x="3184229" y="1805229"/>
                    <a:pt x="3205817" y="1805229"/>
                  </a:cubicBezTo>
                  <a:close/>
                  <a:moveTo>
                    <a:pt x="2924263" y="1805229"/>
                  </a:moveTo>
                  <a:cubicBezTo>
                    <a:pt x="2945850" y="1805229"/>
                    <a:pt x="2963349" y="1822728"/>
                    <a:pt x="2963349" y="1844316"/>
                  </a:cubicBezTo>
                  <a:cubicBezTo>
                    <a:pt x="2963349" y="1865903"/>
                    <a:pt x="2945850" y="1883403"/>
                    <a:pt x="2924263" y="1883403"/>
                  </a:cubicBezTo>
                  <a:cubicBezTo>
                    <a:pt x="2902675" y="1883403"/>
                    <a:pt x="2885175" y="1865903"/>
                    <a:pt x="2885175" y="1844316"/>
                  </a:cubicBezTo>
                  <a:cubicBezTo>
                    <a:pt x="2885175" y="1822728"/>
                    <a:pt x="2902675" y="1805229"/>
                    <a:pt x="2924263" y="1805229"/>
                  </a:cubicBezTo>
                  <a:close/>
                  <a:moveTo>
                    <a:pt x="2458164" y="1805229"/>
                  </a:moveTo>
                  <a:cubicBezTo>
                    <a:pt x="2479753" y="1805229"/>
                    <a:pt x="2497252" y="1822728"/>
                    <a:pt x="2497252" y="1844316"/>
                  </a:cubicBezTo>
                  <a:cubicBezTo>
                    <a:pt x="2497252" y="1865903"/>
                    <a:pt x="2479753" y="1883403"/>
                    <a:pt x="2458164" y="1883403"/>
                  </a:cubicBezTo>
                  <a:cubicBezTo>
                    <a:pt x="2436582" y="1883403"/>
                    <a:pt x="2419079" y="1865903"/>
                    <a:pt x="2419079" y="1844316"/>
                  </a:cubicBezTo>
                  <a:cubicBezTo>
                    <a:pt x="2419079" y="1822728"/>
                    <a:pt x="2436582" y="1805229"/>
                    <a:pt x="2458164" y="1805229"/>
                  </a:cubicBezTo>
                  <a:close/>
                  <a:moveTo>
                    <a:pt x="2266523" y="1805229"/>
                  </a:moveTo>
                  <a:cubicBezTo>
                    <a:pt x="2288108" y="1805229"/>
                    <a:pt x="2305609" y="1822728"/>
                    <a:pt x="2305609" y="1844316"/>
                  </a:cubicBezTo>
                  <a:cubicBezTo>
                    <a:pt x="2305609" y="1865903"/>
                    <a:pt x="2288108" y="1883403"/>
                    <a:pt x="2266523" y="1883403"/>
                  </a:cubicBezTo>
                  <a:cubicBezTo>
                    <a:pt x="2244931" y="1883403"/>
                    <a:pt x="2227433" y="1865903"/>
                    <a:pt x="2227433" y="1844316"/>
                  </a:cubicBezTo>
                  <a:cubicBezTo>
                    <a:pt x="2227433" y="1822728"/>
                    <a:pt x="2244931" y="1805229"/>
                    <a:pt x="2266523" y="1805229"/>
                  </a:cubicBezTo>
                  <a:close/>
                  <a:moveTo>
                    <a:pt x="577230" y="1805229"/>
                  </a:moveTo>
                  <a:cubicBezTo>
                    <a:pt x="598820" y="1805229"/>
                    <a:pt x="616322" y="1822728"/>
                    <a:pt x="616322" y="1844316"/>
                  </a:cubicBezTo>
                  <a:cubicBezTo>
                    <a:pt x="616322" y="1865903"/>
                    <a:pt x="598820" y="1883403"/>
                    <a:pt x="577230" y="1883403"/>
                  </a:cubicBezTo>
                  <a:cubicBezTo>
                    <a:pt x="555640" y="1883403"/>
                    <a:pt x="538137" y="1865903"/>
                    <a:pt x="538137" y="1844316"/>
                  </a:cubicBezTo>
                  <a:cubicBezTo>
                    <a:pt x="538137" y="1822728"/>
                    <a:pt x="555640" y="1805229"/>
                    <a:pt x="577230" y="1805229"/>
                  </a:cubicBezTo>
                  <a:close/>
                  <a:moveTo>
                    <a:pt x="484947" y="1805229"/>
                  </a:moveTo>
                  <a:cubicBezTo>
                    <a:pt x="506537" y="1805229"/>
                    <a:pt x="524035" y="1822728"/>
                    <a:pt x="524035" y="1844316"/>
                  </a:cubicBezTo>
                  <a:cubicBezTo>
                    <a:pt x="524035" y="1865903"/>
                    <a:pt x="506537" y="1883403"/>
                    <a:pt x="484947" y="1883403"/>
                  </a:cubicBezTo>
                  <a:cubicBezTo>
                    <a:pt x="463357" y="1883403"/>
                    <a:pt x="445867" y="1865903"/>
                    <a:pt x="445867" y="1844316"/>
                  </a:cubicBezTo>
                  <a:cubicBezTo>
                    <a:pt x="445867" y="1822728"/>
                    <a:pt x="463357" y="1805229"/>
                    <a:pt x="484947" y="1805229"/>
                  </a:cubicBezTo>
                  <a:close/>
                  <a:moveTo>
                    <a:pt x="390307" y="1805229"/>
                  </a:moveTo>
                  <a:cubicBezTo>
                    <a:pt x="411895" y="1805229"/>
                    <a:pt x="429399" y="1822728"/>
                    <a:pt x="429399" y="1844316"/>
                  </a:cubicBezTo>
                  <a:cubicBezTo>
                    <a:pt x="429399" y="1865903"/>
                    <a:pt x="411895" y="1883403"/>
                    <a:pt x="390307" y="1883403"/>
                  </a:cubicBezTo>
                  <a:cubicBezTo>
                    <a:pt x="368727" y="1883403"/>
                    <a:pt x="351227" y="1865903"/>
                    <a:pt x="351227" y="1844316"/>
                  </a:cubicBezTo>
                  <a:cubicBezTo>
                    <a:pt x="351227" y="1822728"/>
                    <a:pt x="368727" y="1805229"/>
                    <a:pt x="390307" y="1805229"/>
                  </a:cubicBezTo>
                  <a:close/>
                  <a:moveTo>
                    <a:pt x="3858672" y="1720694"/>
                  </a:moveTo>
                  <a:lnTo>
                    <a:pt x="3862373" y="1793978"/>
                  </a:lnTo>
                  <a:lnTo>
                    <a:pt x="3862353" y="1794377"/>
                  </a:lnTo>
                  <a:lnTo>
                    <a:pt x="3838294" y="1784412"/>
                  </a:lnTo>
                  <a:cubicBezTo>
                    <a:pt x="3831220" y="1777339"/>
                    <a:pt x="3826845" y="1767568"/>
                    <a:pt x="3826845" y="1756774"/>
                  </a:cubicBezTo>
                  <a:cubicBezTo>
                    <a:pt x="3826845" y="1745980"/>
                    <a:pt x="3831220" y="1736208"/>
                    <a:pt x="3838294" y="1729135"/>
                  </a:cubicBezTo>
                  <a:close/>
                  <a:moveTo>
                    <a:pt x="3771293" y="1717686"/>
                  </a:moveTo>
                  <a:cubicBezTo>
                    <a:pt x="3792880" y="1717686"/>
                    <a:pt x="3810379" y="1735186"/>
                    <a:pt x="3810379" y="1756774"/>
                  </a:cubicBezTo>
                  <a:cubicBezTo>
                    <a:pt x="3810379" y="1778361"/>
                    <a:pt x="3792880" y="1795860"/>
                    <a:pt x="3771293" y="1795860"/>
                  </a:cubicBezTo>
                  <a:cubicBezTo>
                    <a:pt x="3749705" y="1795860"/>
                    <a:pt x="3732205" y="1778361"/>
                    <a:pt x="3732205" y="1756774"/>
                  </a:cubicBezTo>
                  <a:cubicBezTo>
                    <a:pt x="3732205" y="1735186"/>
                    <a:pt x="3749705" y="1717686"/>
                    <a:pt x="3771293" y="1717686"/>
                  </a:cubicBezTo>
                  <a:close/>
                  <a:moveTo>
                    <a:pt x="3679017" y="1717686"/>
                  </a:moveTo>
                  <a:cubicBezTo>
                    <a:pt x="3700604" y="1717686"/>
                    <a:pt x="3718103" y="1735186"/>
                    <a:pt x="3718103" y="1756774"/>
                  </a:cubicBezTo>
                  <a:cubicBezTo>
                    <a:pt x="3718103" y="1778361"/>
                    <a:pt x="3700604" y="1795860"/>
                    <a:pt x="3679017" y="1795860"/>
                  </a:cubicBezTo>
                  <a:cubicBezTo>
                    <a:pt x="3657429" y="1795860"/>
                    <a:pt x="3639929" y="1778361"/>
                    <a:pt x="3639929" y="1756774"/>
                  </a:cubicBezTo>
                  <a:cubicBezTo>
                    <a:pt x="3639929" y="1735186"/>
                    <a:pt x="3657429" y="1717686"/>
                    <a:pt x="3679017" y="1717686"/>
                  </a:cubicBezTo>
                  <a:close/>
                  <a:moveTo>
                    <a:pt x="3584377" y="1717686"/>
                  </a:moveTo>
                  <a:cubicBezTo>
                    <a:pt x="3605964" y="1717686"/>
                    <a:pt x="3623463" y="1735186"/>
                    <a:pt x="3623463" y="1756774"/>
                  </a:cubicBezTo>
                  <a:cubicBezTo>
                    <a:pt x="3623463" y="1778361"/>
                    <a:pt x="3605964" y="1795860"/>
                    <a:pt x="3584377" y="1795860"/>
                  </a:cubicBezTo>
                  <a:cubicBezTo>
                    <a:pt x="3562789" y="1795860"/>
                    <a:pt x="3545289" y="1778361"/>
                    <a:pt x="3545289" y="1756774"/>
                  </a:cubicBezTo>
                  <a:cubicBezTo>
                    <a:pt x="3545289" y="1735186"/>
                    <a:pt x="3562789" y="1717686"/>
                    <a:pt x="3584377" y="1717686"/>
                  </a:cubicBezTo>
                  <a:close/>
                  <a:moveTo>
                    <a:pt x="3489737" y="1717686"/>
                  </a:moveTo>
                  <a:cubicBezTo>
                    <a:pt x="3511324" y="1717686"/>
                    <a:pt x="3528823" y="1735186"/>
                    <a:pt x="3528823" y="1756774"/>
                  </a:cubicBezTo>
                  <a:cubicBezTo>
                    <a:pt x="3528823" y="1778361"/>
                    <a:pt x="3511324" y="1795860"/>
                    <a:pt x="3489737" y="1795860"/>
                  </a:cubicBezTo>
                  <a:cubicBezTo>
                    <a:pt x="3468149" y="1795860"/>
                    <a:pt x="3450649" y="1778361"/>
                    <a:pt x="3450649" y="1756774"/>
                  </a:cubicBezTo>
                  <a:cubicBezTo>
                    <a:pt x="3450649" y="1735186"/>
                    <a:pt x="3468149" y="1717686"/>
                    <a:pt x="3489737" y="1717686"/>
                  </a:cubicBezTo>
                  <a:close/>
                  <a:moveTo>
                    <a:pt x="3392731" y="1717686"/>
                  </a:moveTo>
                  <a:cubicBezTo>
                    <a:pt x="3414319" y="1717686"/>
                    <a:pt x="3431819" y="1735186"/>
                    <a:pt x="3431819" y="1756774"/>
                  </a:cubicBezTo>
                  <a:cubicBezTo>
                    <a:pt x="3431819" y="1778361"/>
                    <a:pt x="3414319" y="1795860"/>
                    <a:pt x="3392731" y="1795860"/>
                  </a:cubicBezTo>
                  <a:cubicBezTo>
                    <a:pt x="3371144" y="1795860"/>
                    <a:pt x="3353644" y="1778361"/>
                    <a:pt x="3353644" y="1756774"/>
                  </a:cubicBezTo>
                  <a:cubicBezTo>
                    <a:pt x="3353644" y="1735186"/>
                    <a:pt x="3371144" y="1717686"/>
                    <a:pt x="3392731" y="1717686"/>
                  </a:cubicBezTo>
                  <a:close/>
                  <a:moveTo>
                    <a:pt x="3300457" y="1717686"/>
                  </a:moveTo>
                  <a:cubicBezTo>
                    <a:pt x="3322044" y="1717686"/>
                    <a:pt x="3339544" y="1735186"/>
                    <a:pt x="3339544" y="1756774"/>
                  </a:cubicBezTo>
                  <a:cubicBezTo>
                    <a:pt x="3339544" y="1778361"/>
                    <a:pt x="3322044" y="1795860"/>
                    <a:pt x="3300457" y="1795860"/>
                  </a:cubicBezTo>
                  <a:cubicBezTo>
                    <a:pt x="3278869" y="1795860"/>
                    <a:pt x="3261369" y="1778361"/>
                    <a:pt x="3261369" y="1756774"/>
                  </a:cubicBezTo>
                  <a:cubicBezTo>
                    <a:pt x="3261369" y="1735186"/>
                    <a:pt x="3278869" y="1717686"/>
                    <a:pt x="3300457" y="1717686"/>
                  </a:cubicBezTo>
                  <a:close/>
                  <a:moveTo>
                    <a:pt x="3205817" y="1717686"/>
                  </a:moveTo>
                  <a:cubicBezTo>
                    <a:pt x="3227404" y="1717686"/>
                    <a:pt x="3244904" y="1735186"/>
                    <a:pt x="3244904" y="1756774"/>
                  </a:cubicBezTo>
                  <a:cubicBezTo>
                    <a:pt x="3244904" y="1778361"/>
                    <a:pt x="3227404" y="1795860"/>
                    <a:pt x="3205817" y="1795860"/>
                  </a:cubicBezTo>
                  <a:cubicBezTo>
                    <a:pt x="3184229" y="1795860"/>
                    <a:pt x="3166729" y="1778361"/>
                    <a:pt x="3166729" y="1756774"/>
                  </a:cubicBezTo>
                  <a:cubicBezTo>
                    <a:pt x="3166729" y="1735186"/>
                    <a:pt x="3184229" y="1717686"/>
                    <a:pt x="3205817" y="1717686"/>
                  </a:cubicBezTo>
                  <a:close/>
                  <a:moveTo>
                    <a:pt x="3111175" y="1717686"/>
                  </a:moveTo>
                  <a:cubicBezTo>
                    <a:pt x="3132763" y="1717686"/>
                    <a:pt x="3150263" y="1735186"/>
                    <a:pt x="3150263" y="1756774"/>
                  </a:cubicBezTo>
                  <a:cubicBezTo>
                    <a:pt x="3150263" y="1778361"/>
                    <a:pt x="3132763" y="1795860"/>
                    <a:pt x="3111175" y="1795860"/>
                  </a:cubicBezTo>
                  <a:cubicBezTo>
                    <a:pt x="3089588" y="1795860"/>
                    <a:pt x="3072088" y="1778361"/>
                    <a:pt x="3072088" y="1756774"/>
                  </a:cubicBezTo>
                  <a:cubicBezTo>
                    <a:pt x="3072088" y="1735186"/>
                    <a:pt x="3089588" y="1717686"/>
                    <a:pt x="3111175" y="1717686"/>
                  </a:cubicBezTo>
                  <a:close/>
                  <a:moveTo>
                    <a:pt x="3018902" y="1717686"/>
                  </a:moveTo>
                  <a:cubicBezTo>
                    <a:pt x="3040489" y="1717686"/>
                    <a:pt x="3057989" y="1735186"/>
                    <a:pt x="3057989" y="1756774"/>
                  </a:cubicBezTo>
                  <a:cubicBezTo>
                    <a:pt x="3057989" y="1778361"/>
                    <a:pt x="3040489" y="1795860"/>
                    <a:pt x="3018902" y="1795860"/>
                  </a:cubicBezTo>
                  <a:cubicBezTo>
                    <a:pt x="2997315" y="1795860"/>
                    <a:pt x="2979815" y="1778361"/>
                    <a:pt x="2979815" y="1756774"/>
                  </a:cubicBezTo>
                  <a:cubicBezTo>
                    <a:pt x="2979815" y="1735186"/>
                    <a:pt x="2997315" y="1717686"/>
                    <a:pt x="3018902" y="1717686"/>
                  </a:cubicBezTo>
                  <a:close/>
                  <a:moveTo>
                    <a:pt x="2924263" y="1717686"/>
                  </a:moveTo>
                  <a:cubicBezTo>
                    <a:pt x="2945850" y="1717686"/>
                    <a:pt x="2963349" y="1735186"/>
                    <a:pt x="2963349" y="1756774"/>
                  </a:cubicBezTo>
                  <a:cubicBezTo>
                    <a:pt x="2963349" y="1778361"/>
                    <a:pt x="2945850" y="1795860"/>
                    <a:pt x="2924263" y="1795860"/>
                  </a:cubicBezTo>
                  <a:cubicBezTo>
                    <a:pt x="2902675" y="1795860"/>
                    <a:pt x="2885175" y="1778361"/>
                    <a:pt x="2885175" y="1756774"/>
                  </a:cubicBezTo>
                  <a:cubicBezTo>
                    <a:pt x="2885175" y="1735186"/>
                    <a:pt x="2902675" y="1717686"/>
                    <a:pt x="2924263" y="1717686"/>
                  </a:cubicBezTo>
                  <a:close/>
                  <a:moveTo>
                    <a:pt x="2831988" y="1717686"/>
                  </a:moveTo>
                  <a:cubicBezTo>
                    <a:pt x="2853575" y="1717686"/>
                    <a:pt x="2871075" y="1735186"/>
                    <a:pt x="2871075" y="1756774"/>
                  </a:cubicBezTo>
                  <a:cubicBezTo>
                    <a:pt x="2871075" y="1778361"/>
                    <a:pt x="2853575" y="1795860"/>
                    <a:pt x="2831988" y="1795860"/>
                  </a:cubicBezTo>
                  <a:cubicBezTo>
                    <a:pt x="2810401" y="1795860"/>
                    <a:pt x="2792901" y="1778361"/>
                    <a:pt x="2792901" y="1756774"/>
                  </a:cubicBezTo>
                  <a:cubicBezTo>
                    <a:pt x="2792901" y="1735186"/>
                    <a:pt x="2810401" y="1717686"/>
                    <a:pt x="2831988" y="1717686"/>
                  </a:cubicBezTo>
                  <a:close/>
                  <a:moveTo>
                    <a:pt x="2737359" y="1717686"/>
                  </a:moveTo>
                  <a:cubicBezTo>
                    <a:pt x="2758934" y="1717686"/>
                    <a:pt x="2776434" y="1735186"/>
                    <a:pt x="2776434" y="1756774"/>
                  </a:cubicBezTo>
                  <a:cubicBezTo>
                    <a:pt x="2776434" y="1778361"/>
                    <a:pt x="2758934" y="1795860"/>
                    <a:pt x="2737359" y="1795860"/>
                  </a:cubicBezTo>
                  <a:cubicBezTo>
                    <a:pt x="2715768" y="1795860"/>
                    <a:pt x="2698265" y="1778361"/>
                    <a:pt x="2698265" y="1756774"/>
                  </a:cubicBezTo>
                  <a:cubicBezTo>
                    <a:pt x="2698265" y="1735186"/>
                    <a:pt x="2715768" y="1717686"/>
                    <a:pt x="2737359" y="1717686"/>
                  </a:cubicBezTo>
                  <a:close/>
                  <a:moveTo>
                    <a:pt x="2645073" y="1717686"/>
                  </a:moveTo>
                  <a:cubicBezTo>
                    <a:pt x="2666662" y="1717686"/>
                    <a:pt x="2684164" y="1735186"/>
                    <a:pt x="2684164" y="1756774"/>
                  </a:cubicBezTo>
                  <a:cubicBezTo>
                    <a:pt x="2684164" y="1778361"/>
                    <a:pt x="2666662" y="1795860"/>
                    <a:pt x="2645073" y="1795860"/>
                  </a:cubicBezTo>
                  <a:cubicBezTo>
                    <a:pt x="2623487" y="1795860"/>
                    <a:pt x="2605987" y="1778361"/>
                    <a:pt x="2605987" y="1756774"/>
                  </a:cubicBezTo>
                  <a:cubicBezTo>
                    <a:pt x="2605987" y="1735186"/>
                    <a:pt x="2623487" y="1717686"/>
                    <a:pt x="2645073" y="1717686"/>
                  </a:cubicBezTo>
                  <a:close/>
                  <a:moveTo>
                    <a:pt x="2550436" y="1717686"/>
                  </a:moveTo>
                  <a:cubicBezTo>
                    <a:pt x="2572023" y="1717686"/>
                    <a:pt x="2589522" y="1735186"/>
                    <a:pt x="2589522" y="1756774"/>
                  </a:cubicBezTo>
                  <a:cubicBezTo>
                    <a:pt x="2589522" y="1778361"/>
                    <a:pt x="2572023" y="1795860"/>
                    <a:pt x="2550436" y="1795860"/>
                  </a:cubicBezTo>
                  <a:cubicBezTo>
                    <a:pt x="2528849" y="1795860"/>
                    <a:pt x="2511353" y="1778361"/>
                    <a:pt x="2511353" y="1756774"/>
                  </a:cubicBezTo>
                  <a:cubicBezTo>
                    <a:pt x="2511353" y="1735186"/>
                    <a:pt x="2528849" y="1717686"/>
                    <a:pt x="2550436" y="1717686"/>
                  </a:cubicBezTo>
                  <a:close/>
                  <a:moveTo>
                    <a:pt x="2458164" y="1717686"/>
                  </a:moveTo>
                  <a:cubicBezTo>
                    <a:pt x="2479753" y="1717686"/>
                    <a:pt x="2497252" y="1735186"/>
                    <a:pt x="2497252" y="1756774"/>
                  </a:cubicBezTo>
                  <a:cubicBezTo>
                    <a:pt x="2497252" y="1778361"/>
                    <a:pt x="2479753" y="1795860"/>
                    <a:pt x="2458164" y="1795860"/>
                  </a:cubicBezTo>
                  <a:cubicBezTo>
                    <a:pt x="2436583" y="1795860"/>
                    <a:pt x="2419080" y="1778361"/>
                    <a:pt x="2419080" y="1756774"/>
                  </a:cubicBezTo>
                  <a:cubicBezTo>
                    <a:pt x="2419080" y="1735186"/>
                    <a:pt x="2436583" y="1717686"/>
                    <a:pt x="2458164" y="1717686"/>
                  </a:cubicBezTo>
                  <a:close/>
                  <a:moveTo>
                    <a:pt x="2363525" y="1717686"/>
                  </a:moveTo>
                  <a:cubicBezTo>
                    <a:pt x="2385114" y="1717686"/>
                    <a:pt x="2402611" y="1735186"/>
                    <a:pt x="2402611" y="1756774"/>
                  </a:cubicBezTo>
                  <a:cubicBezTo>
                    <a:pt x="2402611" y="1778361"/>
                    <a:pt x="2385114" y="1795860"/>
                    <a:pt x="2363525" y="1795860"/>
                  </a:cubicBezTo>
                  <a:cubicBezTo>
                    <a:pt x="2341941" y="1795860"/>
                    <a:pt x="2324438" y="1778361"/>
                    <a:pt x="2324438" y="1756774"/>
                  </a:cubicBezTo>
                  <a:cubicBezTo>
                    <a:pt x="2324438" y="1735186"/>
                    <a:pt x="2341941" y="1717686"/>
                    <a:pt x="2363525" y="1717686"/>
                  </a:cubicBezTo>
                  <a:close/>
                  <a:moveTo>
                    <a:pt x="951054" y="1717686"/>
                  </a:moveTo>
                  <a:cubicBezTo>
                    <a:pt x="972639" y="1717686"/>
                    <a:pt x="990138" y="1735186"/>
                    <a:pt x="990138" y="1756774"/>
                  </a:cubicBezTo>
                  <a:cubicBezTo>
                    <a:pt x="990138" y="1778361"/>
                    <a:pt x="972639" y="1795860"/>
                    <a:pt x="951054" y="1795860"/>
                  </a:cubicBezTo>
                  <a:cubicBezTo>
                    <a:pt x="929469" y="1795860"/>
                    <a:pt x="911970" y="1778361"/>
                    <a:pt x="911970" y="1756774"/>
                  </a:cubicBezTo>
                  <a:cubicBezTo>
                    <a:pt x="911970" y="1735186"/>
                    <a:pt x="929469" y="1717686"/>
                    <a:pt x="951054" y="1717686"/>
                  </a:cubicBezTo>
                  <a:close/>
                  <a:moveTo>
                    <a:pt x="577233" y="1717686"/>
                  </a:moveTo>
                  <a:cubicBezTo>
                    <a:pt x="598824" y="1717686"/>
                    <a:pt x="616327" y="1735186"/>
                    <a:pt x="616327" y="1756774"/>
                  </a:cubicBezTo>
                  <a:cubicBezTo>
                    <a:pt x="616327" y="1778361"/>
                    <a:pt x="598824" y="1795860"/>
                    <a:pt x="577233" y="1795860"/>
                  </a:cubicBezTo>
                  <a:cubicBezTo>
                    <a:pt x="555643" y="1795860"/>
                    <a:pt x="538140" y="1778361"/>
                    <a:pt x="538140" y="1756774"/>
                  </a:cubicBezTo>
                  <a:cubicBezTo>
                    <a:pt x="538140" y="1735186"/>
                    <a:pt x="555643" y="1717686"/>
                    <a:pt x="577233" y="1717686"/>
                  </a:cubicBezTo>
                  <a:close/>
                  <a:moveTo>
                    <a:pt x="484950" y="1717686"/>
                  </a:moveTo>
                  <a:cubicBezTo>
                    <a:pt x="506539" y="1717686"/>
                    <a:pt x="524038" y="1735186"/>
                    <a:pt x="524038" y="1756774"/>
                  </a:cubicBezTo>
                  <a:cubicBezTo>
                    <a:pt x="524038" y="1778361"/>
                    <a:pt x="506539" y="1795860"/>
                    <a:pt x="484950" y="1795860"/>
                  </a:cubicBezTo>
                  <a:cubicBezTo>
                    <a:pt x="463359" y="1795860"/>
                    <a:pt x="445871" y="1778361"/>
                    <a:pt x="445871" y="1756774"/>
                  </a:cubicBezTo>
                  <a:cubicBezTo>
                    <a:pt x="445871" y="1735186"/>
                    <a:pt x="463359" y="1717686"/>
                    <a:pt x="484950" y="1717686"/>
                  </a:cubicBezTo>
                  <a:close/>
                  <a:moveTo>
                    <a:pt x="390308" y="1717686"/>
                  </a:moveTo>
                  <a:cubicBezTo>
                    <a:pt x="411895" y="1717686"/>
                    <a:pt x="429402" y="1735186"/>
                    <a:pt x="429402" y="1756774"/>
                  </a:cubicBezTo>
                  <a:cubicBezTo>
                    <a:pt x="429402" y="1778361"/>
                    <a:pt x="411895" y="1795860"/>
                    <a:pt x="390308" y="1795860"/>
                  </a:cubicBezTo>
                  <a:cubicBezTo>
                    <a:pt x="368730" y="1795860"/>
                    <a:pt x="351231" y="1778361"/>
                    <a:pt x="351231" y="1756774"/>
                  </a:cubicBezTo>
                  <a:cubicBezTo>
                    <a:pt x="351231" y="1735186"/>
                    <a:pt x="368730" y="1717686"/>
                    <a:pt x="390308" y="1717686"/>
                  </a:cubicBezTo>
                  <a:close/>
                  <a:moveTo>
                    <a:pt x="298037" y="1717686"/>
                  </a:moveTo>
                  <a:cubicBezTo>
                    <a:pt x="319621" y="1717686"/>
                    <a:pt x="337130" y="1735186"/>
                    <a:pt x="337130" y="1756774"/>
                  </a:cubicBezTo>
                  <a:cubicBezTo>
                    <a:pt x="337130" y="1778361"/>
                    <a:pt x="319621" y="1795860"/>
                    <a:pt x="298037" y="1795860"/>
                  </a:cubicBezTo>
                  <a:cubicBezTo>
                    <a:pt x="276449" y="1795860"/>
                    <a:pt x="258948" y="1778361"/>
                    <a:pt x="258948" y="1756774"/>
                  </a:cubicBezTo>
                  <a:cubicBezTo>
                    <a:pt x="258948" y="1735186"/>
                    <a:pt x="276449" y="1717686"/>
                    <a:pt x="298037" y="1717686"/>
                  </a:cubicBezTo>
                  <a:close/>
                  <a:moveTo>
                    <a:pt x="3854460" y="1637264"/>
                  </a:moveTo>
                  <a:lnTo>
                    <a:pt x="3858001" y="1707402"/>
                  </a:lnTo>
                  <a:lnTo>
                    <a:pt x="3838292" y="1699238"/>
                  </a:lnTo>
                  <a:cubicBezTo>
                    <a:pt x="3831219" y="1692165"/>
                    <a:pt x="3826844" y="1682393"/>
                    <a:pt x="3826844" y="1671599"/>
                  </a:cubicBezTo>
                  <a:cubicBezTo>
                    <a:pt x="3826844" y="1660806"/>
                    <a:pt x="3831219" y="1651034"/>
                    <a:pt x="3838292" y="1643961"/>
                  </a:cubicBezTo>
                  <a:close/>
                  <a:moveTo>
                    <a:pt x="3771291" y="1632512"/>
                  </a:moveTo>
                  <a:cubicBezTo>
                    <a:pt x="3792879" y="1632512"/>
                    <a:pt x="3810379" y="1650012"/>
                    <a:pt x="3810379" y="1671599"/>
                  </a:cubicBezTo>
                  <a:cubicBezTo>
                    <a:pt x="3810379" y="1693187"/>
                    <a:pt x="3792879" y="1710687"/>
                    <a:pt x="3771291" y="1710687"/>
                  </a:cubicBezTo>
                  <a:cubicBezTo>
                    <a:pt x="3749704" y="1710687"/>
                    <a:pt x="3732204" y="1693187"/>
                    <a:pt x="3732204" y="1671599"/>
                  </a:cubicBezTo>
                  <a:cubicBezTo>
                    <a:pt x="3732204" y="1650012"/>
                    <a:pt x="3749704" y="1632512"/>
                    <a:pt x="3771291" y="1632512"/>
                  </a:cubicBezTo>
                  <a:close/>
                  <a:moveTo>
                    <a:pt x="3584377" y="1632512"/>
                  </a:moveTo>
                  <a:cubicBezTo>
                    <a:pt x="3605964" y="1632512"/>
                    <a:pt x="3623463" y="1650012"/>
                    <a:pt x="3623463" y="1671599"/>
                  </a:cubicBezTo>
                  <a:cubicBezTo>
                    <a:pt x="3623463" y="1693187"/>
                    <a:pt x="3605964" y="1710687"/>
                    <a:pt x="3584377" y="1710687"/>
                  </a:cubicBezTo>
                  <a:cubicBezTo>
                    <a:pt x="3562789" y="1710687"/>
                    <a:pt x="3545289" y="1693187"/>
                    <a:pt x="3545289" y="1671599"/>
                  </a:cubicBezTo>
                  <a:cubicBezTo>
                    <a:pt x="3545289" y="1650012"/>
                    <a:pt x="3562789" y="1632512"/>
                    <a:pt x="3584377" y="1632512"/>
                  </a:cubicBezTo>
                  <a:close/>
                  <a:moveTo>
                    <a:pt x="3489737" y="1632512"/>
                  </a:moveTo>
                  <a:cubicBezTo>
                    <a:pt x="3511324" y="1632512"/>
                    <a:pt x="3528823" y="1650012"/>
                    <a:pt x="3528823" y="1671599"/>
                  </a:cubicBezTo>
                  <a:cubicBezTo>
                    <a:pt x="3528823" y="1693187"/>
                    <a:pt x="3511324" y="1710687"/>
                    <a:pt x="3489737" y="1710687"/>
                  </a:cubicBezTo>
                  <a:cubicBezTo>
                    <a:pt x="3468149" y="1710687"/>
                    <a:pt x="3450649" y="1693187"/>
                    <a:pt x="3450649" y="1671599"/>
                  </a:cubicBezTo>
                  <a:cubicBezTo>
                    <a:pt x="3450649" y="1650012"/>
                    <a:pt x="3468149" y="1632512"/>
                    <a:pt x="3489737" y="1632512"/>
                  </a:cubicBezTo>
                  <a:close/>
                  <a:moveTo>
                    <a:pt x="3392731" y="1632512"/>
                  </a:moveTo>
                  <a:cubicBezTo>
                    <a:pt x="3414319" y="1632512"/>
                    <a:pt x="3431819" y="1650012"/>
                    <a:pt x="3431819" y="1671599"/>
                  </a:cubicBezTo>
                  <a:cubicBezTo>
                    <a:pt x="3431819" y="1693187"/>
                    <a:pt x="3414319" y="1710687"/>
                    <a:pt x="3392731" y="1710687"/>
                  </a:cubicBezTo>
                  <a:cubicBezTo>
                    <a:pt x="3371144" y="1710687"/>
                    <a:pt x="3353644" y="1693187"/>
                    <a:pt x="3353644" y="1671599"/>
                  </a:cubicBezTo>
                  <a:cubicBezTo>
                    <a:pt x="3353644" y="1650012"/>
                    <a:pt x="3371144" y="1632512"/>
                    <a:pt x="3392731" y="1632512"/>
                  </a:cubicBezTo>
                  <a:close/>
                  <a:moveTo>
                    <a:pt x="2924263" y="1632512"/>
                  </a:moveTo>
                  <a:cubicBezTo>
                    <a:pt x="2945850" y="1632512"/>
                    <a:pt x="2963349" y="1650012"/>
                    <a:pt x="2963349" y="1671599"/>
                  </a:cubicBezTo>
                  <a:cubicBezTo>
                    <a:pt x="2963349" y="1693187"/>
                    <a:pt x="2945850" y="1710687"/>
                    <a:pt x="2924263" y="1710687"/>
                  </a:cubicBezTo>
                  <a:cubicBezTo>
                    <a:pt x="2902675" y="1710687"/>
                    <a:pt x="2885175" y="1693187"/>
                    <a:pt x="2885175" y="1671599"/>
                  </a:cubicBezTo>
                  <a:cubicBezTo>
                    <a:pt x="2885175" y="1650012"/>
                    <a:pt x="2902675" y="1632512"/>
                    <a:pt x="2924263" y="1632512"/>
                  </a:cubicBezTo>
                  <a:close/>
                  <a:moveTo>
                    <a:pt x="2458164" y="1632512"/>
                  </a:moveTo>
                  <a:cubicBezTo>
                    <a:pt x="2479753" y="1632512"/>
                    <a:pt x="2497252" y="1650012"/>
                    <a:pt x="2497252" y="1671599"/>
                  </a:cubicBezTo>
                  <a:cubicBezTo>
                    <a:pt x="2497252" y="1693187"/>
                    <a:pt x="2479753" y="1710687"/>
                    <a:pt x="2458164" y="1710687"/>
                  </a:cubicBezTo>
                  <a:cubicBezTo>
                    <a:pt x="2436583" y="1710687"/>
                    <a:pt x="2419080" y="1693187"/>
                    <a:pt x="2419080" y="1671599"/>
                  </a:cubicBezTo>
                  <a:cubicBezTo>
                    <a:pt x="2419080" y="1650012"/>
                    <a:pt x="2436583" y="1632512"/>
                    <a:pt x="2458164" y="1632512"/>
                  </a:cubicBezTo>
                  <a:close/>
                  <a:moveTo>
                    <a:pt x="951057" y="1632512"/>
                  </a:moveTo>
                  <a:cubicBezTo>
                    <a:pt x="972642" y="1632512"/>
                    <a:pt x="990141" y="1650012"/>
                    <a:pt x="990141" y="1671599"/>
                  </a:cubicBezTo>
                  <a:cubicBezTo>
                    <a:pt x="990141" y="1693187"/>
                    <a:pt x="972642" y="1710687"/>
                    <a:pt x="951057" y="1710687"/>
                  </a:cubicBezTo>
                  <a:cubicBezTo>
                    <a:pt x="929472" y="1710687"/>
                    <a:pt x="911973" y="1693187"/>
                    <a:pt x="911973" y="1671599"/>
                  </a:cubicBezTo>
                  <a:cubicBezTo>
                    <a:pt x="911973" y="1650012"/>
                    <a:pt x="929472" y="1632512"/>
                    <a:pt x="951057" y="1632512"/>
                  </a:cubicBezTo>
                  <a:close/>
                  <a:moveTo>
                    <a:pt x="856425" y="1632512"/>
                  </a:moveTo>
                  <a:cubicBezTo>
                    <a:pt x="878010" y="1632512"/>
                    <a:pt x="895509" y="1650012"/>
                    <a:pt x="895509" y="1671599"/>
                  </a:cubicBezTo>
                  <a:cubicBezTo>
                    <a:pt x="895509" y="1693187"/>
                    <a:pt x="878010" y="1710687"/>
                    <a:pt x="856425" y="1710687"/>
                  </a:cubicBezTo>
                  <a:cubicBezTo>
                    <a:pt x="834839" y="1710687"/>
                    <a:pt x="817341" y="1693187"/>
                    <a:pt x="817341" y="1671599"/>
                  </a:cubicBezTo>
                  <a:cubicBezTo>
                    <a:pt x="817341" y="1650012"/>
                    <a:pt x="834839" y="1632512"/>
                    <a:pt x="856425" y="1632512"/>
                  </a:cubicBezTo>
                  <a:close/>
                  <a:moveTo>
                    <a:pt x="669521" y="1632512"/>
                  </a:moveTo>
                  <a:cubicBezTo>
                    <a:pt x="691111" y="1632512"/>
                    <a:pt x="708609" y="1650012"/>
                    <a:pt x="708609" y="1671599"/>
                  </a:cubicBezTo>
                  <a:cubicBezTo>
                    <a:pt x="708609" y="1693187"/>
                    <a:pt x="691111" y="1710687"/>
                    <a:pt x="669521" y="1710687"/>
                  </a:cubicBezTo>
                  <a:cubicBezTo>
                    <a:pt x="647936" y="1710687"/>
                    <a:pt x="630433" y="1693187"/>
                    <a:pt x="630433" y="1671599"/>
                  </a:cubicBezTo>
                  <a:cubicBezTo>
                    <a:pt x="630433" y="1650012"/>
                    <a:pt x="647936" y="1632512"/>
                    <a:pt x="669521" y="1632512"/>
                  </a:cubicBezTo>
                  <a:close/>
                  <a:moveTo>
                    <a:pt x="577237" y="1632512"/>
                  </a:moveTo>
                  <a:cubicBezTo>
                    <a:pt x="598829" y="1632512"/>
                    <a:pt x="616330" y="1650012"/>
                    <a:pt x="616330" y="1671599"/>
                  </a:cubicBezTo>
                  <a:cubicBezTo>
                    <a:pt x="616330" y="1693187"/>
                    <a:pt x="598829" y="1710687"/>
                    <a:pt x="577237" y="1710687"/>
                  </a:cubicBezTo>
                  <a:cubicBezTo>
                    <a:pt x="555647" y="1710687"/>
                    <a:pt x="538144" y="1693187"/>
                    <a:pt x="538144" y="1671599"/>
                  </a:cubicBezTo>
                  <a:cubicBezTo>
                    <a:pt x="538144" y="1650012"/>
                    <a:pt x="555647" y="1632512"/>
                    <a:pt x="577237" y="1632512"/>
                  </a:cubicBezTo>
                  <a:close/>
                  <a:moveTo>
                    <a:pt x="484957" y="1632512"/>
                  </a:moveTo>
                  <a:cubicBezTo>
                    <a:pt x="506543" y="1632512"/>
                    <a:pt x="524042" y="1650012"/>
                    <a:pt x="524042" y="1671599"/>
                  </a:cubicBezTo>
                  <a:cubicBezTo>
                    <a:pt x="524042" y="1693187"/>
                    <a:pt x="506543" y="1710687"/>
                    <a:pt x="484957" y="1710687"/>
                  </a:cubicBezTo>
                  <a:cubicBezTo>
                    <a:pt x="463364" y="1710687"/>
                    <a:pt x="445875" y="1693187"/>
                    <a:pt x="445875" y="1671599"/>
                  </a:cubicBezTo>
                  <a:cubicBezTo>
                    <a:pt x="445875" y="1650012"/>
                    <a:pt x="463364" y="1632512"/>
                    <a:pt x="484957" y="1632512"/>
                  </a:cubicBezTo>
                  <a:close/>
                  <a:moveTo>
                    <a:pt x="390314" y="1632512"/>
                  </a:moveTo>
                  <a:cubicBezTo>
                    <a:pt x="411907" y="1632512"/>
                    <a:pt x="429406" y="1650012"/>
                    <a:pt x="429406" y="1671599"/>
                  </a:cubicBezTo>
                  <a:cubicBezTo>
                    <a:pt x="429406" y="1693187"/>
                    <a:pt x="411907" y="1710687"/>
                    <a:pt x="390314" y="1710687"/>
                  </a:cubicBezTo>
                  <a:cubicBezTo>
                    <a:pt x="368735" y="1710687"/>
                    <a:pt x="351235" y="1693187"/>
                    <a:pt x="351235" y="1671599"/>
                  </a:cubicBezTo>
                  <a:cubicBezTo>
                    <a:pt x="351235" y="1650012"/>
                    <a:pt x="368735" y="1632512"/>
                    <a:pt x="390314" y="1632512"/>
                  </a:cubicBezTo>
                  <a:close/>
                  <a:moveTo>
                    <a:pt x="298040" y="1632512"/>
                  </a:moveTo>
                  <a:cubicBezTo>
                    <a:pt x="319624" y="1632512"/>
                    <a:pt x="337133" y="1650012"/>
                    <a:pt x="337133" y="1671599"/>
                  </a:cubicBezTo>
                  <a:cubicBezTo>
                    <a:pt x="337133" y="1693187"/>
                    <a:pt x="319624" y="1710687"/>
                    <a:pt x="298040" y="1710687"/>
                  </a:cubicBezTo>
                  <a:cubicBezTo>
                    <a:pt x="276452" y="1710687"/>
                    <a:pt x="258951" y="1693187"/>
                    <a:pt x="258951" y="1671599"/>
                  </a:cubicBezTo>
                  <a:cubicBezTo>
                    <a:pt x="258951" y="1650012"/>
                    <a:pt x="276452" y="1632512"/>
                    <a:pt x="298040" y="1632512"/>
                  </a:cubicBezTo>
                  <a:close/>
                  <a:moveTo>
                    <a:pt x="3679017" y="1632512"/>
                  </a:moveTo>
                  <a:cubicBezTo>
                    <a:pt x="3700604" y="1632512"/>
                    <a:pt x="3718103" y="1650011"/>
                    <a:pt x="3718103" y="1671598"/>
                  </a:cubicBezTo>
                  <a:cubicBezTo>
                    <a:pt x="3718103" y="1693186"/>
                    <a:pt x="3700604" y="1710685"/>
                    <a:pt x="3679017" y="1710685"/>
                  </a:cubicBezTo>
                  <a:cubicBezTo>
                    <a:pt x="3657429" y="1710685"/>
                    <a:pt x="3639929" y="1693186"/>
                    <a:pt x="3639929" y="1671598"/>
                  </a:cubicBezTo>
                  <a:cubicBezTo>
                    <a:pt x="3639929" y="1650011"/>
                    <a:pt x="3657429" y="1632512"/>
                    <a:pt x="3679017" y="1632512"/>
                  </a:cubicBezTo>
                  <a:close/>
                  <a:moveTo>
                    <a:pt x="3300455" y="1632512"/>
                  </a:moveTo>
                  <a:cubicBezTo>
                    <a:pt x="3322043" y="1632512"/>
                    <a:pt x="3339543" y="1650011"/>
                    <a:pt x="3339543" y="1671598"/>
                  </a:cubicBezTo>
                  <a:cubicBezTo>
                    <a:pt x="3339543" y="1693186"/>
                    <a:pt x="3322043" y="1710685"/>
                    <a:pt x="3300455" y="1710685"/>
                  </a:cubicBezTo>
                  <a:cubicBezTo>
                    <a:pt x="3278868" y="1710685"/>
                    <a:pt x="3261368" y="1693186"/>
                    <a:pt x="3261368" y="1671598"/>
                  </a:cubicBezTo>
                  <a:cubicBezTo>
                    <a:pt x="3261368" y="1650011"/>
                    <a:pt x="3278868" y="1632512"/>
                    <a:pt x="3300455" y="1632512"/>
                  </a:cubicBezTo>
                  <a:close/>
                  <a:moveTo>
                    <a:pt x="3111175" y="1632512"/>
                  </a:moveTo>
                  <a:cubicBezTo>
                    <a:pt x="3132763" y="1632512"/>
                    <a:pt x="3150263" y="1650011"/>
                    <a:pt x="3150263" y="1671598"/>
                  </a:cubicBezTo>
                  <a:cubicBezTo>
                    <a:pt x="3150263" y="1693186"/>
                    <a:pt x="3132763" y="1710685"/>
                    <a:pt x="3111175" y="1710685"/>
                  </a:cubicBezTo>
                  <a:cubicBezTo>
                    <a:pt x="3089588" y="1710685"/>
                    <a:pt x="3072088" y="1693186"/>
                    <a:pt x="3072088" y="1671598"/>
                  </a:cubicBezTo>
                  <a:cubicBezTo>
                    <a:pt x="3072088" y="1650011"/>
                    <a:pt x="3089588" y="1632512"/>
                    <a:pt x="3111175" y="1632512"/>
                  </a:cubicBezTo>
                  <a:close/>
                  <a:moveTo>
                    <a:pt x="3018902" y="1632512"/>
                  </a:moveTo>
                  <a:cubicBezTo>
                    <a:pt x="3040489" y="1632512"/>
                    <a:pt x="3057989" y="1650011"/>
                    <a:pt x="3057989" y="1671598"/>
                  </a:cubicBezTo>
                  <a:cubicBezTo>
                    <a:pt x="3057989" y="1693186"/>
                    <a:pt x="3040489" y="1710685"/>
                    <a:pt x="3018902" y="1710685"/>
                  </a:cubicBezTo>
                  <a:cubicBezTo>
                    <a:pt x="2997315" y="1710685"/>
                    <a:pt x="2979815" y="1693186"/>
                    <a:pt x="2979815" y="1671598"/>
                  </a:cubicBezTo>
                  <a:cubicBezTo>
                    <a:pt x="2979815" y="1650011"/>
                    <a:pt x="2997315" y="1632512"/>
                    <a:pt x="3018902" y="1632512"/>
                  </a:cubicBezTo>
                  <a:close/>
                  <a:moveTo>
                    <a:pt x="2831987" y="1632512"/>
                  </a:moveTo>
                  <a:cubicBezTo>
                    <a:pt x="2853574" y="1632512"/>
                    <a:pt x="2871074" y="1650011"/>
                    <a:pt x="2871074" y="1671598"/>
                  </a:cubicBezTo>
                  <a:cubicBezTo>
                    <a:pt x="2871074" y="1693186"/>
                    <a:pt x="2853574" y="1710685"/>
                    <a:pt x="2831987" y="1710685"/>
                  </a:cubicBezTo>
                  <a:cubicBezTo>
                    <a:pt x="2810400" y="1710685"/>
                    <a:pt x="2792900" y="1693186"/>
                    <a:pt x="2792900" y="1671598"/>
                  </a:cubicBezTo>
                  <a:cubicBezTo>
                    <a:pt x="2792900" y="1650011"/>
                    <a:pt x="2810400" y="1632512"/>
                    <a:pt x="2831987" y="1632512"/>
                  </a:cubicBezTo>
                  <a:close/>
                  <a:moveTo>
                    <a:pt x="2737359" y="1632512"/>
                  </a:moveTo>
                  <a:cubicBezTo>
                    <a:pt x="2758934" y="1632512"/>
                    <a:pt x="2776434" y="1650011"/>
                    <a:pt x="2776434" y="1671598"/>
                  </a:cubicBezTo>
                  <a:cubicBezTo>
                    <a:pt x="2776434" y="1693186"/>
                    <a:pt x="2758934" y="1710685"/>
                    <a:pt x="2737359" y="1710685"/>
                  </a:cubicBezTo>
                  <a:cubicBezTo>
                    <a:pt x="2715769" y="1710685"/>
                    <a:pt x="2698267" y="1693186"/>
                    <a:pt x="2698267" y="1671598"/>
                  </a:cubicBezTo>
                  <a:cubicBezTo>
                    <a:pt x="2698267" y="1650011"/>
                    <a:pt x="2715769" y="1632512"/>
                    <a:pt x="2737359" y="1632512"/>
                  </a:cubicBezTo>
                  <a:close/>
                  <a:moveTo>
                    <a:pt x="2645073" y="1632512"/>
                  </a:moveTo>
                  <a:cubicBezTo>
                    <a:pt x="2666662" y="1632512"/>
                    <a:pt x="2684164" y="1650011"/>
                    <a:pt x="2684164" y="1671598"/>
                  </a:cubicBezTo>
                  <a:cubicBezTo>
                    <a:pt x="2684164" y="1693186"/>
                    <a:pt x="2666662" y="1710685"/>
                    <a:pt x="2645073" y="1710685"/>
                  </a:cubicBezTo>
                  <a:cubicBezTo>
                    <a:pt x="2623487" y="1710685"/>
                    <a:pt x="2605987" y="1693186"/>
                    <a:pt x="2605987" y="1671598"/>
                  </a:cubicBezTo>
                  <a:cubicBezTo>
                    <a:pt x="2605987" y="1650011"/>
                    <a:pt x="2623487" y="1632512"/>
                    <a:pt x="2645073" y="1632512"/>
                  </a:cubicBezTo>
                  <a:close/>
                  <a:moveTo>
                    <a:pt x="2550437" y="1632512"/>
                  </a:moveTo>
                  <a:cubicBezTo>
                    <a:pt x="2572023" y="1632512"/>
                    <a:pt x="2589522" y="1650011"/>
                    <a:pt x="2589522" y="1671598"/>
                  </a:cubicBezTo>
                  <a:cubicBezTo>
                    <a:pt x="2589522" y="1693186"/>
                    <a:pt x="2572023" y="1710685"/>
                    <a:pt x="2550437" y="1710685"/>
                  </a:cubicBezTo>
                  <a:cubicBezTo>
                    <a:pt x="2528849" y="1710685"/>
                    <a:pt x="2511353" y="1693186"/>
                    <a:pt x="2511353" y="1671598"/>
                  </a:cubicBezTo>
                  <a:cubicBezTo>
                    <a:pt x="2511353" y="1650011"/>
                    <a:pt x="2528849" y="1632512"/>
                    <a:pt x="2550437" y="1632512"/>
                  </a:cubicBezTo>
                  <a:close/>
                  <a:moveTo>
                    <a:pt x="2363525" y="1632512"/>
                  </a:moveTo>
                  <a:cubicBezTo>
                    <a:pt x="2385115" y="1632512"/>
                    <a:pt x="2402612" y="1650011"/>
                    <a:pt x="2402612" y="1671598"/>
                  </a:cubicBezTo>
                  <a:cubicBezTo>
                    <a:pt x="2402612" y="1693186"/>
                    <a:pt x="2385115" y="1710685"/>
                    <a:pt x="2363525" y="1710685"/>
                  </a:cubicBezTo>
                  <a:cubicBezTo>
                    <a:pt x="2341941" y="1710685"/>
                    <a:pt x="2324438" y="1693186"/>
                    <a:pt x="2324438" y="1671598"/>
                  </a:cubicBezTo>
                  <a:cubicBezTo>
                    <a:pt x="2324438" y="1650011"/>
                    <a:pt x="2341941" y="1632512"/>
                    <a:pt x="2363525" y="1632512"/>
                  </a:cubicBezTo>
                  <a:close/>
                  <a:moveTo>
                    <a:pt x="764159" y="1632512"/>
                  </a:moveTo>
                  <a:cubicBezTo>
                    <a:pt x="785745" y="1632512"/>
                    <a:pt x="803243" y="1650011"/>
                    <a:pt x="803243" y="1671598"/>
                  </a:cubicBezTo>
                  <a:cubicBezTo>
                    <a:pt x="803243" y="1693186"/>
                    <a:pt x="785745" y="1710685"/>
                    <a:pt x="764159" y="1710685"/>
                  </a:cubicBezTo>
                  <a:cubicBezTo>
                    <a:pt x="742570" y="1710685"/>
                    <a:pt x="725074" y="1693186"/>
                    <a:pt x="725074" y="1671598"/>
                  </a:cubicBezTo>
                  <a:cubicBezTo>
                    <a:pt x="725074" y="1650011"/>
                    <a:pt x="742570" y="1632512"/>
                    <a:pt x="764159" y="1632512"/>
                  </a:cubicBezTo>
                  <a:close/>
                  <a:moveTo>
                    <a:pt x="3846758" y="1555277"/>
                  </a:moveTo>
                  <a:lnTo>
                    <a:pt x="3852080" y="1590149"/>
                  </a:lnTo>
                  <a:lnTo>
                    <a:pt x="3853608" y="1620406"/>
                  </a:lnTo>
                  <a:lnTo>
                    <a:pt x="3838292" y="1614061"/>
                  </a:lnTo>
                  <a:cubicBezTo>
                    <a:pt x="3831219" y="1606988"/>
                    <a:pt x="3826844" y="1597216"/>
                    <a:pt x="3826844" y="1586423"/>
                  </a:cubicBezTo>
                  <a:cubicBezTo>
                    <a:pt x="3826844" y="1575629"/>
                    <a:pt x="3831219" y="1565857"/>
                    <a:pt x="3838292" y="1558784"/>
                  </a:cubicBezTo>
                  <a:close/>
                  <a:moveTo>
                    <a:pt x="3771291" y="1547335"/>
                  </a:moveTo>
                  <a:cubicBezTo>
                    <a:pt x="3792879" y="1547335"/>
                    <a:pt x="3810379" y="1564835"/>
                    <a:pt x="3810379" y="1586423"/>
                  </a:cubicBezTo>
                  <a:cubicBezTo>
                    <a:pt x="3810379" y="1608009"/>
                    <a:pt x="3792879" y="1625510"/>
                    <a:pt x="3771291" y="1625510"/>
                  </a:cubicBezTo>
                  <a:cubicBezTo>
                    <a:pt x="3749704" y="1625510"/>
                    <a:pt x="3732204" y="1608009"/>
                    <a:pt x="3732204" y="1586423"/>
                  </a:cubicBezTo>
                  <a:cubicBezTo>
                    <a:pt x="3732204" y="1564835"/>
                    <a:pt x="3749704" y="1547335"/>
                    <a:pt x="3771291" y="1547335"/>
                  </a:cubicBezTo>
                  <a:close/>
                  <a:moveTo>
                    <a:pt x="3679017" y="1547335"/>
                  </a:moveTo>
                  <a:cubicBezTo>
                    <a:pt x="3700604" y="1547335"/>
                    <a:pt x="3718103" y="1564835"/>
                    <a:pt x="3718103" y="1586423"/>
                  </a:cubicBezTo>
                  <a:cubicBezTo>
                    <a:pt x="3718103" y="1608009"/>
                    <a:pt x="3700604" y="1625510"/>
                    <a:pt x="3679017" y="1625510"/>
                  </a:cubicBezTo>
                  <a:cubicBezTo>
                    <a:pt x="3657429" y="1625510"/>
                    <a:pt x="3639929" y="1608009"/>
                    <a:pt x="3639929" y="1586423"/>
                  </a:cubicBezTo>
                  <a:cubicBezTo>
                    <a:pt x="3639929" y="1564835"/>
                    <a:pt x="3657429" y="1547335"/>
                    <a:pt x="3679017" y="1547335"/>
                  </a:cubicBezTo>
                  <a:close/>
                  <a:moveTo>
                    <a:pt x="3584377" y="1547335"/>
                  </a:moveTo>
                  <a:cubicBezTo>
                    <a:pt x="3605964" y="1547335"/>
                    <a:pt x="3623463" y="1564835"/>
                    <a:pt x="3623463" y="1586423"/>
                  </a:cubicBezTo>
                  <a:cubicBezTo>
                    <a:pt x="3623463" y="1608009"/>
                    <a:pt x="3605964" y="1625510"/>
                    <a:pt x="3584377" y="1625510"/>
                  </a:cubicBezTo>
                  <a:cubicBezTo>
                    <a:pt x="3562789" y="1625510"/>
                    <a:pt x="3545289" y="1608009"/>
                    <a:pt x="3545289" y="1586423"/>
                  </a:cubicBezTo>
                  <a:cubicBezTo>
                    <a:pt x="3545289" y="1564835"/>
                    <a:pt x="3562789" y="1547335"/>
                    <a:pt x="3584377" y="1547335"/>
                  </a:cubicBezTo>
                  <a:close/>
                  <a:moveTo>
                    <a:pt x="3489737" y="1547335"/>
                  </a:moveTo>
                  <a:cubicBezTo>
                    <a:pt x="3511324" y="1547335"/>
                    <a:pt x="3528823" y="1564835"/>
                    <a:pt x="3528823" y="1586423"/>
                  </a:cubicBezTo>
                  <a:cubicBezTo>
                    <a:pt x="3528823" y="1608009"/>
                    <a:pt x="3511324" y="1625510"/>
                    <a:pt x="3489737" y="1625510"/>
                  </a:cubicBezTo>
                  <a:cubicBezTo>
                    <a:pt x="3468149" y="1625510"/>
                    <a:pt x="3450649" y="1608009"/>
                    <a:pt x="3450649" y="1586423"/>
                  </a:cubicBezTo>
                  <a:cubicBezTo>
                    <a:pt x="3450649" y="1564835"/>
                    <a:pt x="3468149" y="1547335"/>
                    <a:pt x="3489737" y="1547335"/>
                  </a:cubicBezTo>
                  <a:close/>
                  <a:moveTo>
                    <a:pt x="3392731" y="1547335"/>
                  </a:moveTo>
                  <a:cubicBezTo>
                    <a:pt x="3414319" y="1547335"/>
                    <a:pt x="3431819" y="1564835"/>
                    <a:pt x="3431819" y="1586423"/>
                  </a:cubicBezTo>
                  <a:cubicBezTo>
                    <a:pt x="3431819" y="1608009"/>
                    <a:pt x="3414319" y="1625510"/>
                    <a:pt x="3392731" y="1625510"/>
                  </a:cubicBezTo>
                  <a:cubicBezTo>
                    <a:pt x="3371144" y="1625510"/>
                    <a:pt x="3353644" y="1608009"/>
                    <a:pt x="3353644" y="1586423"/>
                  </a:cubicBezTo>
                  <a:cubicBezTo>
                    <a:pt x="3353644" y="1564835"/>
                    <a:pt x="3371144" y="1547335"/>
                    <a:pt x="3392731" y="1547335"/>
                  </a:cubicBezTo>
                  <a:close/>
                  <a:moveTo>
                    <a:pt x="3300455" y="1547335"/>
                  </a:moveTo>
                  <a:cubicBezTo>
                    <a:pt x="3322043" y="1547335"/>
                    <a:pt x="3339543" y="1564835"/>
                    <a:pt x="3339543" y="1586423"/>
                  </a:cubicBezTo>
                  <a:cubicBezTo>
                    <a:pt x="3339543" y="1608009"/>
                    <a:pt x="3322043" y="1625510"/>
                    <a:pt x="3300455" y="1625510"/>
                  </a:cubicBezTo>
                  <a:cubicBezTo>
                    <a:pt x="3278868" y="1625510"/>
                    <a:pt x="3261368" y="1608009"/>
                    <a:pt x="3261368" y="1586423"/>
                  </a:cubicBezTo>
                  <a:cubicBezTo>
                    <a:pt x="3261368" y="1564835"/>
                    <a:pt x="3278868" y="1547335"/>
                    <a:pt x="3300455" y="1547335"/>
                  </a:cubicBezTo>
                  <a:close/>
                  <a:moveTo>
                    <a:pt x="2737361" y="1547335"/>
                  </a:moveTo>
                  <a:cubicBezTo>
                    <a:pt x="2758934" y="1547335"/>
                    <a:pt x="2776434" y="1564835"/>
                    <a:pt x="2776434" y="1586423"/>
                  </a:cubicBezTo>
                  <a:cubicBezTo>
                    <a:pt x="2776434" y="1608009"/>
                    <a:pt x="2758934" y="1625510"/>
                    <a:pt x="2737361" y="1625510"/>
                  </a:cubicBezTo>
                  <a:cubicBezTo>
                    <a:pt x="2715769" y="1625510"/>
                    <a:pt x="2698267" y="1608009"/>
                    <a:pt x="2698267" y="1586423"/>
                  </a:cubicBezTo>
                  <a:cubicBezTo>
                    <a:pt x="2698267" y="1564835"/>
                    <a:pt x="2715769" y="1547335"/>
                    <a:pt x="2737361" y="1547335"/>
                  </a:cubicBezTo>
                  <a:close/>
                  <a:moveTo>
                    <a:pt x="2645073" y="1547335"/>
                  </a:moveTo>
                  <a:cubicBezTo>
                    <a:pt x="2666662" y="1547335"/>
                    <a:pt x="2684164" y="1564835"/>
                    <a:pt x="2684164" y="1586423"/>
                  </a:cubicBezTo>
                  <a:cubicBezTo>
                    <a:pt x="2684164" y="1608009"/>
                    <a:pt x="2666662" y="1625510"/>
                    <a:pt x="2645073" y="1625510"/>
                  </a:cubicBezTo>
                  <a:cubicBezTo>
                    <a:pt x="2623487" y="1625510"/>
                    <a:pt x="2605987" y="1608009"/>
                    <a:pt x="2605987" y="1586423"/>
                  </a:cubicBezTo>
                  <a:cubicBezTo>
                    <a:pt x="2605987" y="1564835"/>
                    <a:pt x="2623487" y="1547335"/>
                    <a:pt x="2645073" y="1547335"/>
                  </a:cubicBezTo>
                  <a:close/>
                  <a:moveTo>
                    <a:pt x="2550437" y="1547335"/>
                  </a:moveTo>
                  <a:cubicBezTo>
                    <a:pt x="2572023" y="1547335"/>
                    <a:pt x="2589523" y="1564835"/>
                    <a:pt x="2589523" y="1586423"/>
                  </a:cubicBezTo>
                  <a:cubicBezTo>
                    <a:pt x="2589523" y="1608009"/>
                    <a:pt x="2572023" y="1625510"/>
                    <a:pt x="2550437" y="1625510"/>
                  </a:cubicBezTo>
                  <a:cubicBezTo>
                    <a:pt x="2528849" y="1625510"/>
                    <a:pt x="2511353" y="1608009"/>
                    <a:pt x="2511353" y="1586423"/>
                  </a:cubicBezTo>
                  <a:cubicBezTo>
                    <a:pt x="2511353" y="1564835"/>
                    <a:pt x="2528849" y="1547335"/>
                    <a:pt x="2550437" y="1547335"/>
                  </a:cubicBezTo>
                  <a:close/>
                  <a:moveTo>
                    <a:pt x="2458164" y="1547335"/>
                  </a:moveTo>
                  <a:cubicBezTo>
                    <a:pt x="2479753" y="1547335"/>
                    <a:pt x="2497252" y="1564835"/>
                    <a:pt x="2497252" y="1586423"/>
                  </a:cubicBezTo>
                  <a:cubicBezTo>
                    <a:pt x="2497252" y="1608009"/>
                    <a:pt x="2479753" y="1625510"/>
                    <a:pt x="2458164" y="1625510"/>
                  </a:cubicBezTo>
                  <a:cubicBezTo>
                    <a:pt x="2436583" y="1625510"/>
                    <a:pt x="2419081" y="1608009"/>
                    <a:pt x="2419081" y="1586423"/>
                  </a:cubicBezTo>
                  <a:cubicBezTo>
                    <a:pt x="2419081" y="1564835"/>
                    <a:pt x="2436583" y="1547335"/>
                    <a:pt x="2458164" y="1547335"/>
                  </a:cubicBezTo>
                  <a:close/>
                  <a:moveTo>
                    <a:pt x="951061" y="1547335"/>
                  </a:moveTo>
                  <a:cubicBezTo>
                    <a:pt x="972645" y="1547335"/>
                    <a:pt x="990144" y="1564835"/>
                    <a:pt x="990144" y="1586423"/>
                  </a:cubicBezTo>
                  <a:cubicBezTo>
                    <a:pt x="990144" y="1608009"/>
                    <a:pt x="972645" y="1625510"/>
                    <a:pt x="951061" y="1625510"/>
                  </a:cubicBezTo>
                  <a:cubicBezTo>
                    <a:pt x="929475" y="1625510"/>
                    <a:pt x="911977" y="1608009"/>
                    <a:pt x="911977" y="1586423"/>
                  </a:cubicBezTo>
                  <a:cubicBezTo>
                    <a:pt x="911977" y="1564835"/>
                    <a:pt x="929475" y="1547335"/>
                    <a:pt x="951061" y="1547335"/>
                  </a:cubicBezTo>
                  <a:close/>
                  <a:moveTo>
                    <a:pt x="856428" y="1547335"/>
                  </a:moveTo>
                  <a:cubicBezTo>
                    <a:pt x="878014" y="1547335"/>
                    <a:pt x="895513" y="1564835"/>
                    <a:pt x="895513" y="1586423"/>
                  </a:cubicBezTo>
                  <a:cubicBezTo>
                    <a:pt x="895513" y="1608009"/>
                    <a:pt x="878014" y="1625510"/>
                    <a:pt x="856428" y="1625510"/>
                  </a:cubicBezTo>
                  <a:cubicBezTo>
                    <a:pt x="834844" y="1625510"/>
                    <a:pt x="817346" y="1608009"/>
                    <a:pt x="817346" y="1586423"/>
                  </a:cubicBezTo>
                  <a:cubicBezTo>
                    <a:pt x="817346" y="1564835"/>
                    <a:pt x="834844" y="1547335"/>
                    <a:pt x="856428" y="1547335"/>
                  </a:cubicBezTo>
                  <a:close/>
                  <a:moveTo>
                    <a:pt x="764163" y="1547335"/>
                  </a:moveTo>
                  <a:cubicBezTo>
                    <a:pt x="785749" y="1547335"/>
                    <a:pt x="803247" y="1564835"/>
                    <a:pt x="803247" y="1586423"/>
                  </a:cubicBezTo>
                  <a:cubicBezTo>
                    <a:pt x="803247" y="1608009"/>
                    <a:pt x="785749" y="1625510"/>
                    <a:pt x="764163" y="1625510"/>
                  </a:cubicBezTo>
                  <a:cubicBezTo>
                    <a:pt x="742573" y="1625510"/>
                    <a:pt x="725079" y="1608009"/>
                    <a:pt x="725079" y="1586423"/>
                  </a:cubicBezTo>
                  <a:cubicBezTo>
                    <a:pt x="725079" y="1564835"/>
                    <a:pt x="742573" y="1547335"/>
                    <a:pt x="764163" y="1547335"/>
                  </a:cubicBezTo>
                  <a:close/>
                  <a:moveTo>
                    <a:pt x="669521" y="1547335"/>
                  </a:moveTo>
                  <a:cubicBezTo>
                    <a:pt x="691116" y="1547335"/>
                    <a:pt x="708613" y="1564835"/>
                    <a:pt x="708613" y="1586423"/>
                  </a:cubicBezTo>
                  <a:cubicBezTo>
                    <a:pt x="708613" y="1608009"/>
                    <a:pt x="691116" y="1625510"/>
                    <a:pt x="669521" y="1625510"/>
                  </a:cubicBezTo>
                  <a:cubicBezTo>
                    <a:pt x="647940" y="1625510"/>
                    <a:pt x="630438" y="1608009"/>
                    <a:pt x="630438" y="1586423"/>
                  </a:cubicBezTo>
                  <a:cubicBezTo>
                    <a:pt x="630438" y="1564835"/>
                    <a:pt x="647940" y="1547335"/>
                    <a:pt x="669521" y="1547335"/>
                  </a:cubicBezTo>
                  <a:close/>
                  <a:moveTo>
                    <a:pt x="577241" y="1547335"/>
                  </a:moveTo>
                  <a:cubicBezTo>
                    <a:pt x="598832" y="1547335"/>
                    <a:pt x="616335" y="1564835"/>
                    <a:pt x="616335" y="1586423"/>
                  </a:cubicBezTo>
                  <a:cubicBezTo>
                    <a:pt x="616335" y="1608009"/>
                    <a:pt x="598832" y="1625510"/>
                    <a:pt x="577241" y="1625510"/>
                  </a:cubicBezTo>
                  <a:cubicBezTo>
                    <a:pt x="555651" y="1625510"/>
                    <a:pt x="538147" y="1608009"/>
                    <a:pt x="538147" y="1586423"/>
                  </a:cubicBezTo>
                  <a:cubicBezTo>
                    <a:pt x="538147" y="1564835"/>
                    <a:pt x="555651" y="1547335"/>
                    <a:pt x="577241" y="1547335"/>
                  </a:cubicBezTo>
                  <a:close/>
                  <a:moveTo>
                    <a:pt x="484957" y="1547335"/>
                  </a:moveTo>
                  <a:cubicBezTo>
                    <a:pt x="506545" y="1547335"/>
                    <a:pt x="524045" y="1564835"/>
                    <a:pt x="524045" y="1586423"/>
                  </a:cubicBezTo>
                  <a:cubicBezTo>
                    <a:pt x="524045" y="1608009"/>
                    <a:pt x="506545" y="1625510"/>
                    <a:pt x="484957" y="1625510"/>
                  </a:cubicBezTo>
                  <a:cubicBezTo>
                    <a:pt x="463365" y="1625510"/>
                    <a:pt x="445879" y="1608009"/>
                    <a:pt x="445879" y="1586423"/>
                  </a:cubicBezTo>
                  <a:cubicBezTo>
                    <a:pt x="445879" y="1564835"/>
                    <a:pt x="463365" y="1547335"/>
                    <a:pt x="484957" y="1547335"/>
                  </a:cubicBezTo>
                  <a:close/>
                  <a:moveTo>
                    <a:pt x="390314" y="1547335"/>
                  </a:moveTo>
                  <a:cubicBezTo>
                    <a:pt x="411908" y="1547335"/>
                    <a:pt x="429410" y="1564835"/>
                    <a:pt x="429410" y="1586423"/>
                  </a:cubicBezTo>
                  <a:cubicBezTo>
                    <a:pt x="429410" y="1608009"/>
                    <a:pt x="411908" y="1625510"/>
                    <a:pt x="390314" y="1625510"/>
                  </a:cubicBezTo>
                  <a:cubicBezTo>
                    <a:pt x="368739" y="1625510"/>
                    <a:pt x="351238" y="1608009"/>
                    <a:pt x="351238" y="1586423"/>
                  </a:cubicBezTo>
                  <a:cubicBezTo>
                    <a:pt x="351238" y="1564835"/>
                    <a:pt x="368739" y="1547335"/>
                    <a:pt x="390314" y="1547335"/>
                  </a:cubicBezTo>
                  <a:close/>
                  <a:moveTo>
                    <a:pt x="298043" y="1547335"/>
                  </a:moveTo>
                  <a:cubicBezTo>
                    <a:pt x="319627" y="1547335"/>
                    <a:pt x="337137" y="1564835"/>
                    <a:pt x="337137" y="1586423"/>
                  </a:cubicBezTo>
                  <a:cubicBezTo>
                    <a:pt x="337137" y="1608009"/>
                    <a:pt x="319627" y="1625510"/>
                    <a:pt x="298043" y="1625510"/>
                  </a:cubicBezTo>
                  <a:cubicBezTo>
                    <a:pt x="276456" y="1625510"/>
                    <a:pt x="258954" y="1608009"/>
                    <a:pt x="258954" y="1586423"/>
                  </a:cubicBezTo>
                  <a:cubicBezTo>
                    <a:pt x="258954" y="1564835"/>
                    <a:pt x="276456" y="1547335"/>
                    <a:pt x="298043" y="1547335"/>
                  </a:cubicBezTo>
                  <a:close/>
                  <a:moveTo>
                    <a:pt x="203400" y="1547335"/>
                  </a:moveTo>
                  <a:cubicBezTo>
                    <a:pt x="224988" y="1547335"/>
                    <a:pt x="242489" y="1564835"/>
                    <a:pt x="242489" y="1586423"/>
                  </a:cubicBezTo>
                  <a:cubicBezTo>
                    <a:pt x="242489" y="1608009"/>
                    <a:pt x="224988" y="1625510"/>
                    <a:pt x="203400" y="1625510"/>
                  </a:cubicBezTo>
                  <a:cubicBezTo>
                    <a:pt x="181814" y="1625510"/>
                    <a:pt x="164314" y="1608009"/>
                    <a:pt x="164314" y="1586423"/>
                  </a:cubicBezTo>
                  <a:cubicBezTo>
                    <a:pt x="164314" y="1564835"/>
                    <a:pt x="181814" y="1547335"/>
                    <a:pt x="203400" y="1547335"/>
                  </a:cubicBezTo>
                  <a:close/>
                  <a:moveTo>
                    <a:pt x="3835635" y="1482393"/>
                  </a:moveTo>
                  <a:lnTo>
                    <a:pt x="3843416" y="1533374"/>
                  </a:lnTo>
                  <a:lnTo>
                    <a:pt x="3838294" y="1531252"/>
                  </a:lnTo>
                  <a:cubicBezTo>
                    <a:pt x="3831220" y="1524179"/>
                    <a:pt x="3826845" y="1514407"/>
                    <a:pt x="3826845" y="1503614"/>
                  </a:cubicBezTo>
                  <a:close/>
                  <a:moveTo>
                    <a:pt x="3771293" y="1464526"/>
                  </a:moveTo>
                  <a:cubicBezTo>
                    <a:pt x="3792880" y="1464526"/>
                    <a:pt x="3810379" y="1482026"/>
                    <a:pt x="3810379" y="1503614"/>
                  </a:cubicBezTo>
                  <a:cubicBezTo>
                    <a:pt x="3810379" y="1525201"/>
                    <a:pt x="3792880" y="1542701"/>
                    <a:pt x="3771293" y="1542701"/>
                  </a:cubicBezTo>
                  <a:cubicBezTo>
                    <a:pt x="3749705" y="1542701"/>
                    <a:pt x="3732205" y="1525201"/>
                    <a:pt x="3732205" y="1503614"/>
                  </a:cubicBezTo>
                  <a:cubicBezTo>
                    <a:pt x="3732205" y="1482026"/>
                    <a:pt x="3749705" y="1464526"/>
                    <a:pt x="3771293" y="1464526"/>
                  </a:cubicBezTo>
                  <a:close/>
                  <a:moveTo>
                    <a:pt x="3679018" y="1464526"/>
                  </a:moveTo>
                  <a:cubicBezTo>
                    <a:pt x="3700605" y="1464526"/>
                    <a:pt x="3718105" y="1482026"/>
                    <a:pt x="3718105" y="1503614"/>
                  </a:cubicBezTo>
                  <a:cubicBezTo>
                    <a:pt x="3718105" y="1525201"/>
                    <a:pt x="3700605" y="1542701"/>
                    <a:pt x="3679018" y="1542701"/>
                  </a:cubicBezTo>
                  <a:cubicBezTo>
                    <a:pt x="3657431" y="1542701"/>
                    <a:pt x="3639931" y="1525201"/>
                    <a:pt x="3639931" y="1503614"/>
                  </a:cubicBezTo>
                  <a:cubicBezTo>
                    <a:pt x="3639931" y="1482026"/>
                    <a:pt x="3657431" y="1464526"/>
                    <a:pt x="3679018" y="1464526"/>
                  </a:cubicBezTo>
                  <a:close/>
                  <a:moveTo>
                    <a:pt x="3489737" y="1464526"/>
                  </a:moveTo>
                  <a:cubicBezTo>
                    <a:pt x="3511324" y="1464526"/>
                    <a:pt x="3528823" y="1482026"/>
                    <a:pt x="3528823" y="1503614"/>
                  </a:cubicBezTo>
                  <a:cubicBezTo>
                    <a:pt x="3528823" y="1525201"/>
                    <a:pt x="3511324" y="1542701"/>
                    <a:pt x="3489737" y="1542701"/>
                  </a:cubicBezTo>
                  <a:cubicBezTo>
                    <a:pt x="3468149" y="1542701"/>
                    <a:pt x="3450649" y="1525201"/>
                    <a:pt x="3450649" y="1503614"/>
                  </a:cubicBezTo>
                  <a:cubicBezTo>
                    <a:pt x="3450649" y="1482026"/>
                    <a:pt x="3468149" y="1464526"/>
                    <a:pt x="3489737" y="1464526"/>
                  </a:cubicBezTo>
                  <a:close/>
                  <a:moveTo>
                    <a:pt x="3392731" y="1464526"/>
                  </a:moveTo>
                  <a:cubicBezTo>
                    <a:pt x="3414319" y="1464526"/>
                    <a:pt x="3431819" y="1482026"/>
                    <a:pt x="3431819" y="1503614"/>
                  </a:cubicBezTo>
                  <a:cubicBezTo>
                    <a:pt x="3431819" y="1525201"/>
                    <a:pt x="3414319" y="1542701"/>
                    <a:pt x="3392731" y="1542701"/>
                  </a:cubicBezTo>
                  <a:cubicBezTo>
                    <a:pt x="3371144" y="1542701"/>
                    <a:pt x="3353644" y="1525201"/>
                    <a:pt x="3353644" y="1503614"/>
                  </a:cubicBezTo>
                  <a:cubicBezTo>
                    <a:pt x="3353644" y="1482026"/>
                    <a:pt x="3371144" y="1464526"/>
                    <a:pt x="3392731" y="1464526"/>
                  </a:cubicBezTo>
                  <a:close/>
                  <a:moveTo>
                    <a:pt x="3300457" y="1464526"/>
                  </a:moveTo>
                  <a:cubicBezTo>
                    <a:pt x="3322044" y="1464526"/>
                    <a:pt x="3339544" y="1482026"/>
                    <a:pt x="3339544" y="1503614"/>
                  </a:cubicBezTo>
                  <a:cubicBezTo>
                    <a:pt x="3339544" y="1525201"/>
                    <a:pt x="3322044" y="1542701"/>
                    <a:pt x="3300457" y="1542701"/>
                  </a:cubicBezTo>
                  <a:cubicBezTo>
                    <a:pt x="3278869" y="1542701"/>
                    <a:pt x="3261369" y="1525201"/>
                    <a:pt x="3261369" y="1503614"/>
                  </a:cubicBezTo>
                  <a:cubicBezTo>
                    <a:pt x="3261369" y="1482026"/>
                    <a:pt x="3278869" y="1464526"/>
                    <a:pt x="3300457" y="1464526"/>
                  </a:cubicBezTo>
                  <a:close/>
                  <a:moveTo>
                    <a:pt x="3205817" y="1464526"/>
                  </a:moveTo>
                  <a:cubicBezTo>
                    <a:pt x="3227404" y="1464526"/>
                    <a:pt x="3244904" y="1482026"/>
                    <a:pt x="3244904" y="1503614"/>
                  </a:cubicBezTo>
                  <a:cubicBezTo>
                    <a:pt x="3244904" y="1525201"/>
                    <a:pt x="3227404" y="1542701"/>
                    <a:pt x="3205817" y="1542701"/>
                  </a:cubicBezTo>
                  <a:cubicBezTo>
                    <a:pt x="3184229" y="1542701"/>
                    <a:pt x="3166729" y="1525201"/>
                    <a:pt x="3166729" y="1503614"/>
                  </a:cubicBezTo>
                  <a:cubicBezTo>
                    <a:pt x="3166729" y="1482026"/>
                    <a:pt x="3184229" y="1464526"/>
                    <a:pt x="3205817" y="1464526"/>
                  </a:cubicBezTo>
                  <a:close/>
                  <a:moveTo>
                    <a:pt x="3111177" y="1464526"/>
                  </a:moveTo>
                  <a:cubicBezTo>
                    <a:pt x="3132764" y="1464526"/>
                    <a:pt x="3150264" y="1482026"/>
                    <a:pt x="3150264" y="1503614"/>
                  </a:cubicBezTo>
                  <a:cubicBezTo>
                    <a:pt x="3150264" y="1525201"/>
                    <a:pt x="3132764" y="1542701"/>
                    <a:pt x="3111177" y="1542701"/>
                  </a:cubicBezTo>
                  <a:cubicBezTo>
                    <a:pt x="3089589" y="1542701"/>
                    <a:pt x="3072089" y="1525201"/>
                    <a:pt x="3072089" y="1503614"/>
                  </a:cubicBezTo>
                  <a:cubicBezTo>
                    <a:pt x="3072089" y="1482026"/>
                    <a:pt x="3089589" y="1464526"/>
                    <a:pt x="3111177" y="1464526"/>
                  </a:cubicBezTo>
                  <a:close/>
                  <a:moveTo>
                    <a:pt x="3018902" y="1464526"/>
                  </a:moveTo>
                  <a:cubicBezTo>
                    <a:pt x="3040489" y="1464526"/>
                    <a:pt x="3057989" y="1482026"/>
                    <a:pt x="3057989" y="1503614"/>
                  </a:cubicBezTo>
                  <a:cubicBezTo>
                    <a:pt x="3057989" y="1525201"/>
                    <a:pt x="3040489" y="1542701"/>
                    <a:pt x="3018902" y="1542701"/>
                  </a:cubicBezTo>
                  <a:cubicBezTo>
                    <a:pt x="2997315" y="1542701"/>
                    <a:pt x="2979815" y="1525201"/>
                    <a:pt x="2979815" y="1503614"/>
                  </a:cubicBezTo>
                  <a:cubicBezTo>
                    <a:pt x="2979815" y="1482026"/>
                    <a:pt x="2997315" y="1464526"/>
                    <a:pt x="3018902" y="1464526"/>
                  </a:cubicBezTo>
                  <a:close/>
                  <a:moveTo>
                    <a:pt x="2831988" y="1464526"/>
                  </a:moveTo>
                  <a:cubicBezTo>
                    <a:pt x="2853575" y="1464526"/>
                    <a:pt x="2871075" y="1482026"/>
                    <a:pt x="2871075" y="1503614"/>
                  </a:cubicBezTo>
                  <a:cubicBezTo>
                    <a:pt x="2871075" y="1525201"/>
                    <a:pt x="2853575" y="1542701"/>
                    <a:pt x="2831988" y="1542701"/>
                  </a:cubicBezTo>
                  <a:cubicBezTo>
                    <a:pt x="2810401" y="1542701"/>
                    <a:pt x="2792901" y="1525201"/>
                    <a:pt x="2792901" y="1503614"/>
                  </a:cubicBezTo>
                  <a:cubicBezTo>
                    <a:pt x="2792901" y="1482026"/>
                    <a:pt x="2810401" y="1464526"/>
                    <a:pt x="2831988" y="1464526"/>
                  </a:cubicBezTo>
                  <a:close/>
                  <a:moveTo>
                    <a:pt x="2458167" y="1464526"/>
                  </a:moveTo>
                  <a:cubicBezTo>
                    <a:pt x="2479755" y="1464526"/>
                    <a:pt x="2497253" y="1482026"/>
                    <a:pt x="2497253" y="1503614"/>
                  </a:cubicBezTo>
                  <a:cubicBezTo>
                    <a:pt x="2497253" y="1525201"/>
                    <a:pt x="2479755" y="1542701"/>
                    <a:pt x="2458167" y="1542701"/>
                  </a:cubicBezTo>
                  <a:cubicBezTo>
                    <a:pt x="2436585" y="1542701"/>
                    <a:pt x="2419081" y="1525201"/>
                    <a:pt x="2419081" y="1503614"/>
                  </a:cubicBezTo>
                  <a:cubicBezTo>
                    <a:pt x="2419081" y="1482026"/>
                    <a:pt x="2436585" y="1464526"/>
                    <a:pt x="2458167" y="1464526"/>
                  </a:cubicBezTo>
                  <a:close/>
                  <a:moveTo>
                    <a:pt x="2363529" y="1464526"/>
                  </a:moveTo>
                  <a:cubicBezTo>
                    <a:pt x="2385118" y="1464526"/>
                    <a:pt x="2402614" y="1482026"/>
                    <a:pt x="2402614" y="1503614"/>
                  </a:cubicBezTo>
                  <a:cubicBezTo>
                    <a:pt x="2402614" y="1525201"/>
                    <a:pt x="2385118" y="1542701"/>
                    <a:pt x="2363529" y="1542701"/>
                  </a:cubicBezTo>
                  <a:cubicBezTo>
                    <a:pt x="2341943" y="1542701"/>
                    <a:pt x="2324441" y="1525201"/>
                    <a:pt x="2324441" y="1503614"/>
                  </a:cubicBezTo>
                  <a:cubicBezTo>
                    <a:pt x="2324441" y="1482026"/>
                    <a:pt x="2341943" y="1464526"/>
                    <a:pt x="2363529" y="1464526"/>
                  </a:cubicBezTo>
                  <a:close/>
                  <a:moveTo>
                    <a:pt x="1045696" y="1464526"/>
                  </a:moveTo>
                  <a:cubicBezTo>
                    <a:pt x="1067282" y="1464526"/>
                    <a:pt x="1084784" y="1482026"/>
                    <a:pt x="1084784" y="1503614"/>
                  </a:cubicBezTo>
                  <a:cubicBezTo>
                    <a:pt x="1084784" y="1525201"/>
                    <a:pt x="1067282" y="1542701"/>
                    <a:pt x="1045696" y="1542701"/>
                  </a:cubicBezTo>
                  <a:cubicBezTo>
                    <a:pt x="1024110" y="1542701"/>
                    <a:pt x="1006612" y="1525201"/>
                    <a:pt x="1006612" y="1503614"/>
                  </a:cubicBezTo>
                  <a:cubicBezTo>
                    <a:pt x="1006612" y="1482026"/>
                    <a:pt x="1024110" y="1464526"/>
                    <a:pt x="1045696" y="1464526"/>
                  </a:cubicBezTo>
                  <a:close/>
                  <a:moveTo>
                    <a:pt x="951064" y="1464526"/>
                  </a:moveTo>
                  <a:cubicBezTo>
                    <a:pt x="972649" y="1464526"/>
                    <a:pt x="990147" y="1482026"/>
                    <a:pt x="990147" y="1503614"/>
                  </a:cubicBezTo>
                  <a:cubicBezTo>
                    <a:pt x="990147" y="1525201"/>
                    <a:pt x="972649" y="1542701"/>
                    <a:pt x="951064" y="1542701"/>
                  </a:cubicBezTo>
                  <a:cubicBezTo>
                    <a:pt x="929479" y="1542701"/>
                    <a:pt x="911980" y="1525201"/>
                    <a:pt x="911980" y="1503614"/>
                  </a:cubicBezTo>
                  <a:cubicBezTo>
                    <a:pt x="911980" y="1482026"/>
                    <a:pt x="929479" y="1464526"/>
                    <a:pt x="951064" y="1464526"/>
                  </a:cubicBezTo>
                  <a:close/>
                  <a:moveTo>
                    <a:pt x="856433" y="1464526"/>
                  </a:moveTo>
                  <a:cubicBezTo>
                    <a:pt x="878018" y="1464526"/>
                    <a:pt x="895517" y="1482026"/>
                    <a:pt x="895517" y="1503614"/>
                  </a:cubicBezTo>
                  <a:cubicBezTo>
                    <a:pt x="895517" y="1525201"/>
                    <a:pt x="878018" y="1542701"/>
                    <a:pt x="856433" y="1542701"/>
                  </a:cubicBezTo>
                  <a:cubicBezTo>
                    <a:pt x="834848" y="1542701"/>
                    <a:pt x="817350" y="1525201"/>
                    <a:pt x="817350" y="1503614"/>
                  </a:cubicBezTo>
                  <a:cubicBezTo>
                    <a:pt x="817350" y="1482026"/>
                    <a:pt x="834848" y="1464526"/>
                    <a:pt x="856433" y="1464526"/>
                  </a:cubicBezTo>
                  <a:close/>
                  <a:moveTo>
                    <a:pt x="764168" y="1464526"/>
                  </a:moveTo>
                  <a:cubicBezTo>
                    <a:pt x="785753" y="1464526"/>
                    <a:pt x="803252" y="1482026"/>
                    <a:pt x="803252" y="1503614"/>
                  </a:cubicBezTo>
                  <a:cubicBezTo>
                    <a:pt x="803252" y="1525201"/>
                    <a:pt x="785753" y="1542701"/>
                    <a:pt x="764168" y="1542701"/>
                  </a:cubicBezTo>
                  <a:cubicBezTo>
                    <a:pt x="742576" y="1542701"/>
                    <a:pt x="725083" y="1525201"/>
                    <a:pt x="725083" y="1503614"/>
                  </a:cubicBezTo>
                  <a:cubicBezTo>
                    <a:pt x="725083" y="1482026"/>
                    <a:pt x="742576" y="1464526"/>
                    <a:pt x="764168" y="1464526"/>
                  </a:cubicBezTo>
                  <a:close/>
                  <a:moveTo>
                    <a:pt x="669521" y="1464526"/>
                  </a:moveTo>
                  <a:cubicBezTo>
                    <a:pt x="691121" y="1464526"/>
                    <a:pt x="708620" y="1482026"/>
                    <a:pt x="708620" y="1503614"/>
                  </a:cubicBezTo>
                  <a:cubicBezTo>
                    <a:pt x="708620" y="1525201"/>
                    <a:pt x="691121" y="1542701"/>
                    <a:pt x="669521" y="1542701"/>
                  </a:cubicBezTo>
                  <a:cubicBezTo>
                    <a:pt x="647946" y="1542701"/>
                    <a:pt x="630443" y="1525201"/>
                    <a:pt x="630443" y="1503614"/>
                  </a:cubicBezTo>
                  <a:cubicBezTo>
                    <a:pt x="630443" y="1482026"/>
                    <a:pt x="647946" y="1464526"/>
                    <a:pt x="669521" y="1464526"/>
                  </a:cubicBezTo>
                  <a:close/>
                  <a:moveTo>
                    <a:pt x="577246" y="1464526"/>
                  </a:moveTo>
                  <a:cubicBezTo>
                    <a:pt x="598837" y="1464526"/>
                    <a:pt x="616341" y="1482026"/>
                    <a:pt x="616341" y="1503614"/>
                  </a:cubicBezTo>
                  <a:cubicBezTo>
                    <a:pt x="616341" y="1525201"/>
                    <a:pt x="598837" y="1542701"/>
                    <a:pt x="577246" y="1542701"/>
                  </a:cubicBezTo>
                  <a:cubicBezTo>
                    <a:pt x="555655" y="1542701"/>
                    <a:pt x="538151" y="1525201"/>
                    <a:pt x="538151" y="1503614"/>
                  </a:cubicBezTo>
                  <a:cubicBezTo>
                    <a:pt x="538151" y="1482026"/>
                    <a:pt x="555655" y="1464526"/>
                    <a:pt x="577246" y="1464526"/>
                  </a:cubicBezTo>
                  <a:close/>
                  <a:moveTo>
                    <a:pt x="484961" y="1464526"/>
                  </a:moveTo>
                  <a:cubicBezTo>
                    <a:pt x="506550" y="1464526"/>
                    <a:pt x="524048" y="1482026"/>
                    <a:pt x="524048" y="1503614"/>
                  </a:cubicBezTo>
                  <a:cubicBezTo>
                    <a:pt x="524048" y="1525201"/>
                    <a:pt x="506550" y="1542701"/>
                    <a:pt x="484961" y="1542701"/>
                  </a:cubicBezTo>
                  <a:cubicBezTo>
                    <a:pt x="463368" y="1542701"/>
                    <a:pt x="445884" y="1525201"/>
                    <a:pt x="445884" y="1503614"/>
                  </a:cubicBezTo>
                  <a:cubicBezTo>
                    <a:pt x="445884" y="1482026"/>
                    <a:pt x="463368" y="1464526"/>
                    <a:pt x="484961" y="1464526"/>
                  </a:cubicBezTo>
                  <a:close/>
                  <a:moveTo>
                    <a:pt x="390321" y="1464526"/>
                  </a:moveTo>
                  <a:cubicBezTo>
                    <a:pt x="411908" y="1464526"/>
                    <a:pt x="429414" y="1482026"/>
                    <a:pt x="429414" y="1503614"/>
                  </a:cubicBezTo>
                  <a:cubicBezTo>
                    <a:pt x="429414" y="1525201"/>
                    <a:pt x="411908" y="1542701"/>
                    <a:pt x="390321" y="1542701"/>
                  </a:cubicBezTo>
                  <a:cubicBezTo>
                    <a:pt x="368742" y="1542701"/>
                    <a:pt x="351243" y="1525201"/>
                    <a:pt x="351243" y="1503614"/>
                  </a:cubicBezTo>
                  <a:cubicBezTo>
                    <a:pt x="351243" y="1482026"/>
                    <a:pt x="368742" y="1464526"/>
                    <a:pt x="390321" y="1464526"/>
                  </a:cubicBezTo>
                  <a:close/>
                  <a:moveTo>
                    <a:pt x="298048" y="1464526"/>
                  </a:moveTo>
                  <a:cubicBezTo>
                    <a:pt x="319631" y="1464526"/>
                    <a:pt x="337143" y="1482026"/>
                    <a:pt x="337143" y="1503614"/>
                  </a:cubicBezTo>
                  <a:cubicBezTo>
                    <a:pt x="337143" y="1525201"/>
                    <a:pt x="319631" y="1542701"/>
                    <a:pt x="298048" y="1542701"/>
                  </a:cubicBezTo>
                  <a:cubicBezTo>
                    <a:pt x="276459" y="1542701"/>
                    <a:pt x="258959" y="1525201"/>
                    <a:pt x="258959" y="1503614"/>
                  </a:cubicBezTo>
                  <a:cubicBezTo>
                    <a:pt x="258959" y="1482026"/>
                    <a:pt x="276459" y="1464526"/>
                    <a:pt x="298048" y="1464526"/>
                  </a:cubicBezTo>
                  <a:close/>
                  <a:moveTo>
                    <a:pt x="203404" y="1464526"/>
                  </a:moveTo>
                  <a:cubicBezTo>
                    <a:pt x="224994" y="1464526"/>
                    <a:pt x="242493" y="1482026"/>
                    <a:pt x="242493" y="1503614"/>
                  </a:cubicBezTo>
                  <a:cubicBezTo>
                    <a:pt x="242493" y="1525201"/>
                    <a:pt x="224994" y="1542701"/>
                    <a:pt x="203404" y="1542701"/>
                  </a:cubicBezTo>
                  <a:cubicBezTo>
                    <a:pt x="181818" y="1542701"/>
                    <a:pt x="164318" y="1525201"/>
                    <a:pt x="164318" y="1503614"/>
                  </a:cubicBezTo>
                  <a:cubicBezTo>
                    <a:pt x="164318" y="1482026"/>
                    <a:pt x="181818" y="1464526"/>
                    <a:pt x="203404" y="1464526"/>
                  </a:cubicBezTo>
                  <a:close/>
                  <a:moveTo>
                    <a:pt x="111130" y="1464526"/>
                  </a:moveTo>
                  <a:cubicBezTo>
                    <a:pt x="132718" y="1464526"/>
                    <a:pt x="150218" y="1482026"/>
                    <a:pt x="150218" y="1503614"/>
                  </a:cubicBezTo>
                  <a:cubicBezTo>
                    <a:pt x="150218" y="1525201"/>
                    <a:pt x="132718" y="1542701"/>
                    <a:pt x="111130" y="1542701"/>
                  </a:cubicBezTo>
                  <a:cubicBezTo>
                    <a:pt x="89543" y="1542701"/>
                    <a:pt x="72044" y="1525201"/>
                    <a:pt x="72044" y="1503614"/>
                  </a:cubicBezTo>
                  <a:cubicBezTo>
                    <a:pt x="72044" y="1482026"/>
                    <a:pt x="89543" y="1464526"/>
                    <a:pt x="111130" y="1464526"/>
                  </a:cubicBezTo>
                  <a:close/>
                  <a:moveTo>
                    <a:pt x="111134" y="1376985"/>
                  </a:moveTo>
                  <a:cubicBezTo>
                    <a:pt x="132721" y="1376985"/>
                    <a:pt x="150221" y="1394485"/>
                    <a:pt x="150221" y="1416072"/>
                  </a:cubicBezTo>
                  <a:cubicBezTo>
                    <a:pt x="150221" y="1437659"/>
                    <a:pt x="132721" y="1455159"/>
                    <a:pt x="111134" y="1455159"/>
                  </a:cubicBezTo>
                  <a:cubicBezTo>
                    <a:pt x="89547" y="1455159"/>
                    <a:pt x="72048" y="1437659"/>
                    <a:pt x="72048" y="1416072"/>
                  </a:cubicBezTo>
                  <a:cubicBezTo>
                    <a:pt x="72048" y="1394485"/>
                    <a:pt x="89547" y="1376985"/>
                    <a:pt x="111134" y="1376985"/>
                  </a:cubicBezTo>
                  <a:close/>
                  <a:moveTo>
                    <a:pt x="484966" y="1376984"/>
                  </a:moveTo>
                  <a:cubicBezTo>
                    <a:pt x="506553" y="1376984"/>
                    <a:pt x="524052" y="1394484"/>
                    <a:pt x="524052" y="1416071"/>
                  </a:cubicBezTo>
                  <a:cubicBezTo>
                    <a:pt x="524052" y="1437658"/>
                    <a:pt x="506553" y="1455159"/>
                    <a:pt x="484966" y="1455159"/>
                  </a:cubicBezTo>
                  <a:cubicBezTo>
                    <a:pt x="463373" y="1455159"/>
                    <a:pt x="445888" y="1437658"/>
                    <a:pt x="445888" y="1416071"/>
                  </a:cubicBezTo>
                  <a:cubicBezTo>
                    <a:pt x="445888" y="1394484"/>
                    <a:pt x="463373" y="1376984"/>
                    <a:pt x="484966" y="1376984"/>
                  </a:cubicBezTo>
                  <a:close/>
                  <a:moveTo>
                    <a:pt x="390321" y="1376984"/>
                  </a:moveTo>
                  <a:cubicBezTo>
                    <a:pt x="411908" y="1376984"/>
                    <a:pt x="429417" y="1394484"/>
                    <a:pt x="429417" y="1416071"/>
                  </a:cubicBezTo>
                  <a:cubicBezTo>
                    <a:pt x="429417" y="1437658"/>
                    <a:pt x="411908" y="1455159"/>
                    <a:pt x="390321" y="1455159"/>
                  </a:cubicBezTo>
                  <a:cubicBezTo>
                    <a:pt x="368747" y="1455159"/>
                    <a:pt x="351248" y="1437658"/>
                    <a:pt x="351248" y="1416071"/>
                  </a:cubicBezTo>
                  <a:cubicBezTo>
                    <a:pt x="351248" y="1394484"/>
                    <a:pt x="368747" y="1376984"/>
                    <a:pt x="390321" y="1376984"/>
                  </a:cubicBezTo>
                  <a:close/>
                  <a:moveTo>
                    <a:pt x="298052" y="1376984"/>
                  </a:moveTo>
                  <a:cubicBezTo>
                    <a:pt x="319635" y="1376984"/>
                    <a:pt x="337147" y="1394484"/>
                    <a:pt x="337147" y="1416071"/>
                  </a:cubicBezTo>
                  <a:cubicBezTo>
                    <a:pt x="337147" y="1437658"/>
                    <a:pt x="319635" y="1455159"/>
                    <a:pt x="298052" y="1455159"/>
                  </a:cubicBezTo>
                  <a:cubicBezTo>
                    <a:pt x="276463" y="1455159"/>
                    <a:pt x="258963" y="1437658"/>
                    <a:pt x="258963" y="1416071"/>
                  </a:cubicBezTo>
                  <a:cubicBezTo>
                    <a:pt x="258963" y="1394484"/>
                    <a:pt x="276463" y="1376984"/>
                    <a:pt x="298052" y="1376984"/>
                  </a:cubicBezTo>
                  <a:close/>
                  <a:moveTo>
                    <a:pt x="203408" y="1376984"/>
                  </a:moveTo>
                  <a:cubicBezTo>
                    <a:pt x="224998" y="1376984"/>
                    <a:pt x="242497" y="1394484"/>
                    <a:pt x="242497" y="1416071"/>
                  </a:cubicBezTo>
                  <a:cubicBezTo>
                    <a:pt x="242497" y="1437658"/>
                    <a:pt x="224998" y="1455159"/>
                    <a:pt x="203408" y="1455159"/>
                  </a:cubicBezTo>
                  <a:cubicBezTo>
                    <a:pt x="181822" y="1455159"/>
                    <a:pt x="164322" y="1437658"/>
                    <a:pt x="164322" y="1416071"/>
                  </a:cubicBezTo>
                  <a:cubicBezTo>
                    <a:pt x="164322" y="1394484"/>
                    <a:pt x="181822" y="1376984"/>
                    <a:pt x="203408" y="1376984"/>
                  </a:cubicBezTo>
                  <a:close/>
                  <a:moveTo>
                    <a:pt x="3771293" y="1376983"/>
                  </a:moveTo>
                  <a:cubicBezTo>
                    <a:pt x="3792880" y="1376983"/>
                    <a:pt x="3810379" y="1394483"/>
                    <a:pt x="3810379" y="1416070"/>
                  </a:cubicBezTo>
                  <a:cubicBezTo>
                    <a:pt x="3810379" y="1437657"/>
                    <a:pt x="3792880" y="1455158"/>
                    <a:pt x="3771293" y="1455158"/>
                  </a:cubicBezTo>
                  <a:cubicBezTo>
                    <a:pt x="3749705" y="1455158"/>
                    <a:pt x="3732205" y="1437657"/>
                    <a:pt x="3732205" y="1416070"/>
                  </a:cubicBezTo>
                  <a:cubicBezTo>
                    <a:pt x="3732205" y="1394483"/>
                    <a:pt x="3749705" y="1376983"/>
                    <a:pt x="3771293" y="1376983"/>
                  </a:cubicBezTo>
                  <a:close/>
                  <a:moveTo>
                    <a:pt x="3679018" y="1376983"/>
                  </a:moveTo>
                  <a:cubicBezTo>
                    <a:pt x="3700605" y="1376983"/>
                    <a:pt x="3718105" y="1394483"/>
                    <a:pt x="3718105" y="1416070"/>
                  </a:cubicBezTo>
                  <a:cubicBezTo>
                    <a:pt x="3718105" y="1437657"/>
                    <a:pt x="3700605" y="1455158"/>
                    <a:pt x="3679018" y="1455158"/>
                  </a:cubicBezTo>
                  <a:cubicBezTo>
                    <a:pt x="3657431" y="1455158"/>
                    <a:pt x="3639931" y="1437657"/>
                    <a:pt x="3639931" y="1416070"/>
                  </a:cubicBezTo>
                  <a:cubicBezTo>
                    <a:pt x="3639931" y="1394483"/>
                    <a:pt x="3657431" y="1376983"/>
                    <a:pt x="3679018" y="1376983"/>
                  </a:cubicBezTo>
                  <a:close/>
                  <a:moveTo>
                    <a:pt x="3489737" y="1376983"/>
                  </a:moveTo>
                  <a:cubicBezTo>
                    <a:pt x="3511324" y="1376983"/>
                    <a:pt x="3528823" y="1394483"/>
                    <a:pt x="3528823" y="1416070"/>
                  </a:cubicBezTo>
                  <a:cubicBezTo>
                    <a:pt x="3528823" y="1437657"/>
                    <a:pt x="3511324" y="1455158"/>
                    <a:pt x="3489737" y="1455158"/>
                  </a:cubicBezTo>
                  <a:cubicBezTo>
                    <a:pt x="3468149" y="1455158"/>
                    <a:pt x="3450649" y="1437657"/>
                    <a:pt x="3450649" y="1416070"/>
                  </a:cubicBezTo>
                  <a:cubicBezTo>
                    <a:pt x="3450649" y="1394483"/>
                    <a:pt x="3468149" y="1376983"/>
                    <a:pt x="3489737" y="1376983"/>
                  </a:cubicBezTo>
                  <a:close/>
                  <a:moveTo>
                    <a:pt x="3392731" y="1376983"/>
                  </a:moveTo>
                  <a:cubicBezTo>
                    <a:pt x="3414319" y="1376983"/>
                    <a:pt x="3431819" y="1394483"/>
                    <a:pt x="3431819" y="1416070"/>
                  </a:cubicBezTo>
                  <a:cubicBezTo>
                    <a:pt x="3431819" y="1437657"/>
                    <a:pt x="3414319" y="1455158"/>
                    <a:pt x="3392731" y="1455158"/>
                  </a:cubicBezTo>
                  <a:cubicBezTo>
                    <a:pt x="3371144" y="1455158"/>
                    <a:pt x="3353644" y="1437657"/>
                    <a:pt x="3353644" y="1416070"/>
                  </a:cubicBezTo>
                  <a:cubicBezTo>
                    <a:pt x="3353644" y="1394483"/>
                    <a:pt x="3371144" y="1376983"/>
                    <a:pt x="3392731" y="1376983"/>
                  </a:cubicBezTo>
                  <a:close/>
                  <a:moveTo>
                    <a:pt x="3300457" y="1376983"/>
                  </a:moveTo>
                  <a:cubicBezTo>
                    <a:pt x="3322044" y="1376983"/>
                    <a:pt x="3339544" y="1394483"/>
                    <a:pt x="3339544" y="1416070"/>
                  </a:cubicBezTo>
                  <a:cubicBezTo>
                    <a:pt x="3339544" y="1437657"/>
                    <a:pt x="3322044" y="1455158"/>
                    <a:pt x="3300457" y="1455158"/>
                  </a:cubicBezTo>
                  <a:cubicBezTo>
                    <a:pt x="3278869" y="1455158"/>
                    <a:pt x="3261369" y="1437657"/>
                    <a:pt x="3261369" y="1416070"/>
                  </a:cubicBezTo>
                  <a:cubicBezTo>
                    <a:pt x="3261369" y="1394483"/>
                    <a:pt x="3278869" y="1376983"/>
                    <a:pt x="3300457" y="1376983"/>
                  </a:cubicBezTo>
                  <a:close/>
                  <a:moveTo>
                    <a:pt x="3205817" y="1376983"/>
                  </a:moveTo>
                  <a:cubicBezTo>
                    <a:pt x="3227404" y="1376983"/>
                    <a:pt x="3244904" y="1394483"/>
                    <a:pt x="3244904" y="1416070"/>
                  </a:cubicBezTo>
                  <a:cubicBezTo>
                    <a:pt x="3244904" y="1437657"/>
                    <a:pt x="3227404" y="1455158"/>
                    <a:pt x="3205817" y="1455158"/>
                  </a:cubicBezTo>
                  <a:cubicBezTo>
                    <a:pt x="3184229" y="1455158"/>
                    <a:pt x="3166729" y="1437657"/>
                    <a:pt x="3166729" y="1416070"/>
                  </a:cubicBezTo>
                  <a:cubicBezTo>
                    <a:pt x="3166729" y="1394483"/>
                    <a:pt x="3184229" y="1376983"/>
                    <a:pt x="3205817" y="1376983"/>
                  </a:cubicBezTo>
                  <a:close/>
                  <a:moveTo>
                    <a:pt x="3111177" y="1376983"/>
                  </a:moveTo>
                  <a:cubicBezTo>
                    <a:pt x="3132764" y="1376983"/>
                    <a:pt x="3150264" y="1394483"/>
                    <a:pt x="3150264" y="1416070"/>
                  </a:cubicBezTo>
                  <a:cubicBezTo>
                    <a:pt x="3150264" y="1437657"/>
                    <a:pt x="3132764" y="1455158"/>
                    <a:pt x="3111177" y="1455158"/>
                  </a:cubicBezTo>
                  <a:cubicBezTo>
                    <a:pt x="3089589" y="1455158"/>
                    <a:pt x="3072089" y="1437657"/>
                    <a:pt x="3072089" y="1416070"/>
                  </a:cubicBezTo>
                  <a:cubicBezTo>
                    <a:pt x="3072089" y="1394483"/>
                    <a:pt x="3089589" y="1376983"/>
                    <a:pt x="3111177" y="1376983"/>
                  </a:cubicBezTo>
                  <a:close/>
                  <a:moveTo>
                    <a:pt x="3018902" y="1376983"/>
                  </a:moveTo>
                  <a:cubicBezTo>
                    <a:pt x="3040489" y="1376983"/>
                    <a:pt x="3057989" y="1394483"/>
                    <a:pt x="3057989" y="1416070"/>
                  </a:cubicBezTo>
                  <a:cubicBezTo>
                    <a:pt x="3057989" y="1437657"/>
                    <a:pt x="3040489" y="1455158"/>
                    <a:pt x="3018902" y="1455158"/>
                  </a:cubicBezTo>
                  <a:cubicBezTo>
                    <a:pt x="2997315" y="1455158"/>
                    <a:pt x="2979815" y="1437657"/>
                    <a:pt x="2979815" y="1416070"/>
                  </a:cubicBezTo>
                  <a:cubicBezTo>
                    <a:pt x="2979815" y="1394483"/>
                    <a:pt x="2997315" y="1376983"/>
                    <a:pt x="3018902" y="1376983"/>
                  </a:cubicBezTo>
                  <a:close/>
                  <a:moveTo>
                    <a:pt x="2924263" y="1376983"/>
                  </a:moveTo>
                  <a:cubicBezTo>
                    <a:pt x="2945850" y="1376983"/>
                    <a:pt x="2963349" y="1394483"/>
                    <a:pt x="2963349" y="1416070"/>
                  </a:cubicBezTo>
                  <a:cubicBezTo>
                    <a:pt x="2963349" y="1437657"/>
                    <a:pt x="2945850" y="1455158"/>
                    <a:pt x="2924263" y="1455158"/>
                  </a:cubicBezTo>
                  <a:cubicBezTo>
                    <a:pt x="2902675" y="1455158"/>
                    <a:pt x="2885175" y="1437657"/>
                    <a:pt x="2885175" y="1416070"/>
                  </a:cubicBezTo>
                  <a:cubicBezTo>
                    <a:pt x="2885175" y="1394483"/>
                    <a:pt x="2902675" y="1376983"/>
                    <a:pt x="2924263" y="1376983"/>
                  </a:cubicBezTo>
                  <a:close/>
                  <a:moveTo>
                    <a:pt x="2831988" y="1376983"/>
                  </a:moveTo>
                  <a:cubicBezTo>
                    <a:pt x="2853575" y="1376983"/>
                    <a:pt x="2871075" y="1394483"/>
                    <a:pt x="2871075" y="1416070"/>
                  </a:cubicBezTo>
                  <a:cubicBezTo>
                    <a:pt x="2871075" y="1437657"/>
                    <a:pt x="2853575" y="1455158"/>
                    <a:pt x="2831988" y="1455158"/>
                  </a:cubicBezTo>
                  <a:cubicBezTo>
                    <a:pt x="2810401" y="1455158"/>
                    <a:pt x="2792901" y="1437657"/>
                    <a:pt x="2792901" y="1416070"/>
                  </a:cubicBezTo>
                  <a:cubicBezTo>
                    <a:pt x="2792901" y="1394483"/>
                    <a:pt x="2810401" y="1376983"/>
                    <a:pt x="2831988" y="1376983"/>
                  </a:cubicBezTo>
                  <a:close/>
                  <a:moveTo>
                    <a:pt x="2550437" y="1376983"/>
                  </a:moveTo>
                  <a:cubicBezTo>
                    <a:pt x="2572024" y="1376983"/>
                    <a:pt x="2589523" y="1394483"/>
                    <a:pt x="2589523" y="1416070"/>
                  </a:cubicBezTo>
                  <a:cubicBezTo>
                    <a:pt x="2589523" y="1437657"/>
                    <a:pt x="2572024" y="1455158"/>
                    <a:pt x="2550437" y="1455158"/>
                  </a:cubicBezTo>
                  <a:cubicBezTo>
                    <a:pt x="2528850" y="1455158"/>
                    <a:pt x="2511354" y="1437657"/>
                    <a:pt x="2511354" y="1416070"/>
                  </a:cubicBezTo>
                  <a:cubicBezTo>
                    <a:pt x="2511354" y="1394483"/>
                    <a:pt x="2528850" y="1376983"/>
                    <a:pt x="2550437" y="1376983"/>
                  </a:cubicBezTo>
                  <a:close/>
                  <a:moveTo>
                    <a:pt x="2458167" y="1376983"/>
                  </a:moveTo>
                  <a:cubicBezTo>
                    <a:pt x="2479755" y="1376983"/>
                    <a:pt x="2497254" y="1394483"/>
                    <a:pt x="2497254" y="1416070"/>
                  </a:cubicBezTo>
                  <a:cubicBezTo>
                    <a:pt x="2497254" y="1437657"/>
                    <a:pt x="2479755" y="1455158"/>
                    <a:pt x="2458167" y="1455158"/>
                  </a:cubicBezTo>
                  <a:cubicBezTo>
                    <a:pt x="2436585" y="1455158"/>
                    <a:pt x="2419083" y="1437657"/>
                    <a:pt x="2419083" y="1416070"/>
                  </a:cubicBezTo>
                  <a:cubicBezTo>
                    <a:pt x="2419083" y="1394483"/>
                    <a:pt x="2436585" y="1376983"/>
                    <a:pt x="2458167" y="1376983"/>
                  </a:cubicBezTo>
                  <a:close/>
                  <a:moveTo>
                    <a:pt x="2363529" y="1376983"/>
                  </a:moveTo>
                  <a:cubicBezTo>
                    <a:pt x="2385119" y="1376983"/>
                    <a:pt x="2402614" y="1394483"/>
                    <a:pt x="2402614" y="1416070"/>
                  </a:cubicBezTo>
                  <a:cubicBezTo>
                    <a:pt x="2402614" y="1437657"/>
                    <a:pt x="2385119" y="1455158"/>
                    <a:pt x="2363529" y="1455158"/>
                  </a:cubicBezTo>
                  <a:cubicBezTo>
                    <a:pt x="2341945" y="1455158"/>
                    <a:pt x="2324442" y="1437657"/>
                    <a:pt x="2324442" y="1416070"/>
                  </a:cubicBezTo>
                  <a:cubicBezTo>
                    <a:pt x="2324442" y="1394483"/>
                    <a:pt x="2341945" y="1376983"/>
                    <a:pt x="2363529" y="1376983"/>
                  </a:cubicBezTo>
                  <a:close/>
                  <a:moveTo>
                    <a:pt x="1142717" y="1376983"/>
                  </a:moveTo>
                  <a:cubicBezTo>
                    <a:pt x="1164308" y="1376983"/>
                    <a:pt x="1181806" y="1394483"/>
                    <a:pt x="1181806" y="1416070"/>
                  </a:cubicBezTo>
                  <a:cubicBezTo>
                    <a:pt x="1181806" y="1437657"/>
                    <a:pt x="1164308" y="1455158"/>
                    <a:pt x="1142717" y="1455158"/>
                  </a:cubicBezTo>
                  <a:cubicBezTo>
                    <a:pt x="1121126" y="1455158"/>
                    <a:pt x="1103622" y="1437657"/>
                    <a:pt x="1103622" y="1416070"/>
                  </a:cubicBezTo>
                  <a:cubicBezTo>
                    <a:pt x="1103622" y="1394483"/>
                    <a:pt x="1121126" y="1376983"/>
                    <a:pt x="1142717" y="1376983"/>
                  </a:cubicBezTo>
                  <a:close/>
                  <a:moveTo>
                    <a:pt x="1045699" y="1376983"/>
                  </a:moveTo>
                  <a:cubicBezTo>
                    <a:pt x="1067284" y="1376983"/>
                    <a:pt x="1084788" y="1394483"/>
                    <a:pt x="1084788" y="1416070"/>
                  </a:cubicBezTo>
                  <a:cubicBezTo>
                    <a:pt x="1084788" y="1437657"/>
                    <a:pt x="1067284" y="1455158"/>
                    <a:pt x="1045699" y="1455158"/>
                  </a:cubicBezTo>
                  <a:cubicBezTo>
                    <a:pt x="1024114" y="1455158"/>
                    <a:pt x="1006615" y="1437657"/>
                    <a:pt x="1006615" y="1416070"/>
                  </a:cubicBezTo>
                  <a:cubicBezTo>
                    <a:pt x="1006615" y="1394483"/>
                    <a:pt x="1024114" y="1376983"/>
                    <a:pt x="1045699" y="1376983"/>
                  </a:cubicBezTo>
                  <a:close/>
                  <a:moveTo>
                    <a:pt x="951068" y="1376983"/>
                  </a:moveTo>
                  <a:cubicBezTo>
                    <a:pt x="972653" y="1376983"/>
                    <a:pt x="990151" y="1394483"/>
                    <a:pt x="990151" y="1416070"/>
                  </a:cubicBezTo>
                  <a:cubicBezTo>
                    <a:pt x="990151" y="1437657"/>
                    <a:pt x="972653" y="1455158"/>
                    <a:pt x="951068" y="1455158"/>
                  </a:cubicBezTo>
                  <a:cubicBezTo>
                    <a:pt x="929482" y="1455158"/>
                    <a:pt x="911984" y="1437657"/>
                    <a:pt x="911984" y="1416070"/>
                  </a:cubicBezTo>
                  <a:cubicBezTo>
                    <a:pt x="911984" y="1394483"/>
                    <a:pt x="929482" y="1376983"/>
                    <a:pt x="951068" y="1376983"/>
                  </a:cubicBezTo>
                  <a:close/>
                  <a:moveTo>
                    <a:pt x="856438" y="1376983"/>
                  </a:moveTo>
                  <a:cubicBezTo>
                    <a:pt x="878022" y="1376983"/>
                    <a:pt x="895520" y="1394483"/>
                    <a:pt x="895520" y="1416070"/>
                  </a:cubicBezTo>
                  <a:cubicBezTo>
                    <a:pt x="895520" y="1437657"/>
                    <a:pt x="878022" y="1455158"/>
                    <a:pt x="856438" y="1455158"/>
                  </a:cubicBezTo>
                  <a:cubicBezTo>
                    <a:pt x="834853" y="1455158"/>
                    <a:pt x="817355" y="1437657"/>
                    <a:pt x="817355" y="1416070"/>
                  </a:cubicBezTo>
                  <a:cubicBezTo>
                    <a:pt x="817355" y="1394483"/>
                    <a:pt x="834853" y="1376983"/>
                    <a:pt x="856438" y="1376983"/>
                  </a:cubicBezTo>
                  <a:close/>
                  <a:moveTo>
                    <a:pt x="764173" y="1376983"/>
                  </a:moveTo>
                  <a:cubicBezTo>
                    <a:pt x="785757" y="1376983"/>
                    <a:pt x="803257" y="1394483"/>
                    <a:pt x="803257" y="1416070"/>
                  </a:cubicBezTo>
                  <a:cubicBezTo>
                    <a:pt x="803257" y="1437657"/>
                    <a:pt x="785757" y="1455158"/>
                    <a:pt x="764173" y="1455158"/>
                  </a:cubicBezTo>
                  <a:cubicBezTo>
                    <a:pt x="742582" y="1455158"/>
                    <a:pt x="725090" y="1437657"/>
                    <a:pt x="725090" y="1416070"/>
                  </a:cubicBezTo>
                  <a:cubicBezTo>
                    <a:pt x="725090" y="1394483"/>
                    <a:pt x="742582" y="1376983"/>
                    <a:pt x="764173" y="1376983"/>
                  </a:cubicBezTo>
                  <a:close/>
                  <a:moveTo>
                    <a:pt x="669534" y="1376983"/>
                  </a:moveTo>
                  <a:cubicBezTo>
                    <a:pt x="691128" y="1376983"/>
                    <a:pt x="708624" y="1394483"/>
                    <a:pt x="708624" y="1416070"/>
                  </a:cubicBezTo>
                  <a:cubicBezTo>
                    <a:pt x="708624" y="1437657"/>
                    <a:pt x="691128" y="1455158"/>
                    <a:pt x="669534" y="1455158"/>
                  </a:cubicBezTo>
                  <a:cubicBezTo>
                    <a:pt x="647952" y="1455158"/>
                    <a:pt x="630448" y="1437657"/>
                    <a:pt x="630448" y="1416070"/>
                  </a:cubicBezTo>
                  <a:cubicBezTo>
                    <a:pt x="630448" y="1394483"/>
                    <a:pt x="647952" y="1376983"/>
                    <a:pt x="669534" y="1376983"/>
                  </a:cubicBezTo>
                  <a:close/>
                  <a:moveTo>
                    <a:pt x="577250" y="1376983"/>
                  </a:moveTo>
                  <a:cubicBezTo>
                    <a:pt x="598842" y="1376983"/>
                    <a:pt x="616345" y="1394483"/>
                    <a:pt x="616345" y="1416070"/>
                  </a:cubicBezTo>
                  <a:cubicBezTo>
                    <a:pt x="616345" y="1437657"/>
                    <a:pt x="598842" y="1455158"/>
                    <a:pt x="577250" y="1455158"/>
                  </a:cubicBezTo>
                  <a:cubicBezTo>
                    <a:pt x="555659" y="1455158"/>
                    <a:pt x="538155" y="1437657"/>
                    <a:pt x="538155" y="1416070"/>
                  </a:cubicBezTo>
                  <a:cubicBezTo>
                    <a:pt x="538155" y="1394483"/>
                    <a:pt x="555659" y="1376983"/>
                    <a:pt x="577250" y="1376983"/>
                  </a:cubicBezTo>
                  <a:close/>
                  <a:moveTo>
                    <a:pt x="3679017" y="1291809"/>
                  </a:moveTo>
                  <a:cubicBezTo>
                    <a:pt x="3700604" y="1291809"/>
                    <a:pt x="3718103" y="1309309"/>
                    <a:pt x="3718103" y="1330896"/>
                  </a:cubicBezTo>
                  <a:cubicBezTo>
                    <a:pt x="3718103" y="1352483"/>
                    <a:pt x="3700604" y="1369983"/>
                    <a:pt x="3679017" y="1369983"/>
                  </a:cubicBezTo>
                  <a:cubicBezTo>
                    <a:pt x="3657429" y="1369983"/>
                    <a:pt x="3639929" y="1352483"/>
                    <a:pt x="3639929" y="1330896"/>
                  </a:cubicBezTo>
                  <a:cubicBezTo>
                    <a:pt x="3639929" y="1309309"/>
                    <a:pt x="3657429" y="1291809"/>
                    <a:pt x="3679017" y="1291809"/>
                  </a:cubicBezTo>
                  <a:close/>
                  <a:moveTo>
                    <a:pt x="3584377" y="1291809"/>
                  </a:moveTo>
                  <a:cubicBezTo>
                    <a:pt x="3605964" y="1291809"/>
                    <a:pt x="3623463" y="1309309"/>
                    <a:pt x="3623463" y="1330896"/>
                  </a:cubicBezTo>
                  <a:cubicBezTo>
                    <a:pt x="3623463" y="1352483"/>
                    <a:pt x="3605964" y="1369983"/>
                    <a:pt x="3584377" y="1369983"/>
                  </a:cubicBezTo>
                  <a:cubicBezTo>
                    <a:pt x="3562789" y="1369983"/>
                    <a:pt x="3545289" y="1352483"/>
                    <a:pt x="3545289" y="1330896"/>
                  </a:cubicBezTo>
                  <a:cubicBezTo>
                    <a:pt x="3545289" y="1309309"/>
                    <a:pt x="3562789" y="1291809"/>
                    <a:pt x="3584377" y="1291809"/>
                  </a:cubicBezTo>
                  <a:close/>
                  <a:moveTo>
                    <a:pt x="3489737" y="1291809"/>
                  </a:moveTo>
                  <a:cubicBezTo>
                    <a:pt x="3511324" y="1291809"/>
                    <a:pt x="3528823" y="1309309"/>
                    <a:pt x="3528823" y="1330896"/>
                  </a:cubicBezTo>
                  <a:cubicBezTo>
                    <a:pt x="3528823" y="1352483"/>
                    <a:pt x="3511324" y="1369983"/>
                    <a:pt x="3489737" y="1369983"/>
                  </a:cubicBezTo>
                  <a:cubicBezTo>
                    <a:pt x="3468149" y="1369983"/>
                    <a:pt x="3450649" y="1352483"/>
                    <a:pt x="3450649" y="1330896"/>
                  </a:cubicBezTo>
                  <a:cubicBezTo>
                    <a:pt x="3450649" y="1309309"/>
                    <a:pt x="3468149" y="1291809"/>
                    <a:pt x="3489737" y="1291809"/>
                  </a:cubicBezTo>
                  <a:close/>
                  <a:moveTo>
                    <a:pt x="3392731" y="1291809"/>
                  </a:moveTo>
                  <a:cubicBezTo>
                    <a:pt x="3414319" y="1291809"/>
                    <a:pt x="3431819" y="1309309"/>
                    <a:pt x="3431819" y="1330896"/>
                  </a:cubicBezTo>
                  <a:cubicBezTo>
                    <a:pt x="3431819" y="1352483"/>
                    <a:pt x="3414319" y="1369983"/>
                    <a:pt x="3392731" y="1369983"/>
                  </a:cubicBezTo>
                  <a:cubicBezTo>
                    <a:pt x="3371144" y="1369983"/>
                    <a:pt x="3353644" y="1352483"/>
                    <a:pt x="3353644" y="1330896"/>
                  </a:cubicBezTo>
                  <a:cubicBezTo>
                    <a:pt x="3353644" y="1309309"/>
                    <a:pt x="3371144" y="1291809"/>
                    <a:pt x="3392731" y="1291809"/>
                  </a:cubicBezTo>
                  <a:close/>
                  <a:moveTo>
                    <a:pt x="3300457" y="1291809"/>
                  </a:moveTo>
                  <a:cubicBezTo>
                    <a:pt x="3322044" y="1291809"/>
                    <a:pt x="3339544" y="1309309"/>
                    <a:pt x="3339544" y="1330896"/>
                  </a:cubicBezTo>
                  <a:cubicBezTo>
                    <a:pt x="3339544" y="1352483"/>
                    <a:pt x="3322044" y="1369983"/>
                    <a:pt x="3300457" y="1369983"/>
                  </a:cubicBezTo>
                  <a:cubicBezTo>
                    <a:pt x="3278869" y="1369983"/>
                    <a:pt x="3261369" y="1352483"/>
                    <a:pt x="3261369" y="1330896"/>
                  </a:cubicBezTo>
                  <a:cubicBezTo>
                    <a:pt x="3261369" y="1309309"/>
                    <a:pt x="3278869" y="1291809"/>
                    <a:pt x="3300457" y="1291809"/>
                  </a:cubicBezTo>
                  <a:close/>
                  <a:moveTo>
                    <a:pt x="3111177" y="1291809"/>
                  </a:moveTo>
                  <a:cubicBezTo>
                    <a:pt x="3132764" y="1291809"/>
                    <a:pt x="3150264" y="1309309"/>
                    <a:pt x="3150264" y="1330896"/>
                  </a:cubicBezTo>
                  <a:cubicBezTo>
                    <a:pt x="3150264" y="1352483"/>
                    <a:pt x="3132764" y="1369983"/>
                    <a:pt x="3111177" y="1369983"/>
                  </a:cubicBezTo>
                  <a:cubicBezTo>
                    <a:pt x="3089589" y="1369983"/>
                    <a:pt x="3072089" y="1352483"/>
                    <a:pt x="3072089" y="1330896"/>
                  </a:cubicBezTo>
                  <a:cubicBezTo>
                    <a:pt x="3072089" y="1309309"/>
                    <a:pt x="3089589" y="1291809"/>
                    <a:pt x="3111177" y="1291809"/>
                  </a:cubicBezTo>
                  <a:close/>
                  <a:moveTo>
                    <a:pt x="3018902" y="1291809"/>
                  </a:moveTo>
                  <a:cubicBezTo>
                    <a:pt x="3040489" y="1291809"/>
                    <a:pt x="3057989" y="1309309"/>
                    <a:pt x="3057989" y="1330896"/>
                  </a:cubicBezTo>
                  <a:cubicBezTo>
                    <a:pt x="3057989" y="1352483"/>
                    <a:pt x="3040489" y="1369983"/>
                    <a:pt x="3018902" y="1369983"/>
                  </a:cubicBezTo>
                  <a:cubicBezTo>
                    <a:pt x="2997315" y="1369983"/>
                    <a:pt x="2979815" y="1352483"/>
                    <a:pt x="2979815" y="1330896"/>
                  </a:cubicBezTo>
                  <a:cubicBezTo>
                    <a:pt x="2979815" y="1309309"/>
                    <a:pt x="2997315" y="1291809"/>
                    <a:pt x="3018902" y="1291809"/>
                  </a:cubicBezTo>
                  <a:close/>
                  <a:moveTo>
                    <a:pt x="2924263" y="1291809"/>
                  </a:moveTo>
                  <a:cubicBezTo>
                    <a:pt x="2945850" y="1291809"/>
                    <a:pt x="2963349" y="1309309"/>
                    <a:pt x="2963349" y="1330896"/>
                  </a:cubicBezTo>
                  <a:cubicBezTo>
                    <a:pt x="2963349" y="1352483"/>
                    <a:pt x="2945850" y="1369983"/>
                    <a:pt x="2924263" y="1369983"/>
                  </a:cubicBezTo>
                  <a:cubicBezTo>
                    <a:pt x="2902675" y="1369983"/>
                    <a:pt x="2885175" y="1352483"/>
                    <a:pt x="2885175" y="1330896"/>
                  </a:cubicBezTo>
                  <a:cubicBezTo>
                    <a:pt x="2885175" y="1309309"/>
                    <a:pt x="2902675" y="1291809"/>
                    <a:pt x="2924263" y="1291809"/>
                  </a:cubicBezTo>
                  <a:close/>
                  <a:moveTo>
                    <a:pt x="2831988" y="1291809"/>
                  </a:moveTo>
                  <a:cubicBezTo>
                    <a:pt x="2853575" y="1291809"/>
                    <a:pt x="2871075" y="1309309"/>
                    <a:pt x="2871075" y="1330896"/>
                  </a:cubicBezTo>
                  <a:cubicBezTo>
                    <a:pt x="2871075" y="1352483"/>
                    <a:pt x="2853575" y="1369983"/>
                    <a:pt x="2831988" y="1369983"/>
                  </a:cubicBezTo>
                  <a:cubicBezTo>
                    <a:pt x="2810401" y="1369983"/>
                    <a:pt x="2792901" y="1352483"/>
                    <a:pt x="2792901" y="1330896"/>
                  </a:cubicBezTo>
                  <a:cubicBezTo>
                    <a:pt x="2792901" y="1309309"/>
                    <a:pt x="2810401" y="1291809"/>
                    <a:pt x="2831988" y="1291809"/>
                  </a:cubicBezTo>
                  <a:close/>
                  <a:moveTo>
                    <a:pt x="2737365" y="1291809"/>
                  </a:moveTo>
                  <a:cubicBezTo>
                    <a:pt x="2758935" y="1291809"/>
                    <a:pt x="2776435" y="1309309"/>
                    <a:pt x="2776435" y="1330896"/>
                  </a:cubicBezTo>
                  <a:cubicBezTo>
                    <a:pt x="2776435" y="1352483"/>
                    <a:pt x="2758935" y="1369983"/>
                    <a:pt x="2737365" y="1369983"/>
                  </a:cubicBezTo>
                  <a:cubicBezTo>
                    <a:pt x="2715773" y="1369983"/>
                    <a:pt x="2698269" y="1352483"/>
                    <a:pt x="2698269" y="1330896"/>
                  </a:cubicBezTo>
                  <a:cubicBezTo>
                    <a:pt x="2698269" y="1309309"/>
                    <a:pt x="2715773" y="1291809"/>
                    <a:pt x="2737365" y="1291809"/>
                  </a:cubicBezTo>
                  <a:close/>
                  <a:moveTo>
                    <a:pt x="2645074" y="1291809"/>
                  </a:moveTo>
                  <a:cubicBezTo>
                    <a:pt x="2666662" y="1291809"/>
                    <a:pt x="2684165" y="1309309"/>
                    <a:pt x="2684165" y="1330896"/>
                  </a:cubicBezTo>
                  <a:cubicBezTo>
                    <a:pt x="2684165" y="1352483"/>
                    <a:pt x="2666662" y="1369983"/>
                    <a:pt x="2645074" y="1369983"/>
                  </a:cubicBezTo>
                  <a:cubicBezTo>
                    <a:pt x="2623488" y="1369983"/>
                    <a:pt x="2605987" y="1352483"/>
                    <a:pt x="2605987" y="1330896"/>
                  </a:cubicBezTo>
                  <a:cubicBezTo>
                    <a:pt x="2605987" y="1309309"/>
                    <a:pt x="2623488" y="1291809"/>
                    <a:pt x="2645074" y="1291809"/>
                  </a:cubicBezTo>
                  <a:close/>
                  <a:moveTo>
                    <a:pt x="2550437" y="1291809"/>
                  </a:moveTo>
                  <a:cubicBezTo>
                    <a:pt x="2572024" y="1291809"/>
                    <a:pt x="2589523" y="1309309"/>
                    <a:pt x="2589523" y="1330896"/>
                  </a:cubicBezTo>
                  <a:cubicBezTo>
                    <a:pt x="2589523" y="1352483"/>
                    <a:pt x="2572024" y="1369983"/>
                    <a:pt x="2550437" y="1369983"/>
                  </a:cubicBezTo>
                  <a:cubicBezTo>
                    <a:pt x="2528850" y="1369983"/>
                    <a:pt x="2511355" y="1352483"/>
                    <a:pt x="2511355" y="1330896"/>
                  </a:cubicBezTo>
                  <a:cubicBezTo>
                    <a:pt x="2511355" y="1309309"/>
                    <a:pt x="2528850" y="1291809"/>
                    <a:pt x="2550437" y="1291809"/>
                  </a:cubicBezTo>
                  <a:close/>
                  <a:moveTo>
                    <a:pt x="1232635" y="1291809"/>
                  </a:moveTo>
                  <a:cubicBezTo>
                    <a:pt x="1254221" y="1291809"/>
                    <a:pt x="1271713" y="1309309"/>
                    <a:pt x="1271713" y="1330896"/>
                  </a:cubicBezTo>
                  <a:cubicBezTo>
                    <a:pt x="1271713" y="1352483"/>
                    <a:pt x="1254221" y="1369983"/>
                    <a:pt x="1232635" y="1369983"/>
                  </a:cubicBezTo>
                  <a:cubicBezTo>
                    <a:pt x="1211043" y="1369983"/>
                    <a:pt x="1193549" y="1352483"/>
                    <a:pt x="1193549" y="1330896"/>
                  </a:cubicBezTo>
                  <a:cubicBezTo>
                    <a:pt x="1193549" y="1309309"/>
                    <a:pt x="1211043" y="1291809"/>
                    <a:pt x="1232635" y="1291809"/>
                  </a:cubicBezTo>
                  <a:close/>
                  <a:moveTo>
                    <a:pt x="1142722" y="1291809"/>
                  </a:moveTo>
                  <a:cubicBezTo>
                    <a:pt x="1164313" y="1291809"/>
                    <a:pt x="1181812" y="1309309"/>
                    <a:pt x="1181812" y="1330896"/>
                  </a:cubicBezTo>
                  <a:cubicBezTo>
                    <a:pt x="1181812" y="1352483"/>
                    <a:pt x="1164313" y="1369983"/>
                    <a:pt x="1142722" y="1369983"/>
                  </a:cubicBezTo>
                  <a:cubicBezTo>
                    <a:pt x="1121129" y="1369983"/>
                    <a:pt x="1103625" y="1352483"/>
                    <a:pt x="1103625" y="1330896"/>
                  </a:cubicBezTo>
                  <a:cubicBezTo>
                    <a:pt x="1103625" y="1309309"/>
                    <a:pt x="1121129" y="1291809"/>
                    <a:pt x="1142722" y="1291809"/>
                  </a:cubicBezTo>
                  <a:close/>
                  <a:moveTo>
                    <a:pt x="1045702" y="1291809"/>
                  </a:moveTo>
                  <a:cubicBezTo>
                    <a:pt x="1067287" y="1291809"/>
                    <a:pt x="1084791" y="1309309"/>
                    <a:pt x="1084791" y="1330896"/>
                  </a:cubicBezTo>
                  <a:cubicBezTo>
                    <a:pt x="1084791" y="1352483"/>
                    <a:pt x="1067287" y="1369983"/>
                    <a:pt x="1045702" y="1369983"/>
                  </a:cubicBezTo>
                  <a:cubicBezTo>
                    <a:pt x="1024117" y="1369983"/>
                    <a:pt x="1006620" y="1352483"/>
                    <a:pt x="1006620" y="1330896"/>
                  </a:cubicBezTo>
                  <a:cubicBezTo>
                    <a:pt x="1006620" y="1309309"/>
                    <a:pt x="1024117" y="1291809"/>
                    <a:pt x="1045702" y="1291809"/>
                  </a:cubicBezTo>
                  <a:close/>
                  <a:moveTo>
                    <a:pt x="951072" y="1291809"/>
                  </a:moveTo>
                  <a:cubicBezTo>
                    <a:pt x="972656" y="1291809"/>
                    <a:pt x="990154" y="1309309"/>
                    <a:pt x="990154" y="1330896"/>
                  </a:cubicBezTo>
                  <a:cubicBezTo>
                    <a:pt x="990154" y="1352483"/>
                    <a:pt x="972656" y="1369983"/>
                    <a:pt x="951072" y="1369983"/>
                  </a:cubicBezTo>
                  <a:cubicBezTo>
                    <a:pt x="929487" y="1369983"/>
                    <a:pt x="911989" y="1352483"/>
                    <a:pt x="911989" y="1330896"/>
                  </a:cubicBezTo>
                  <a:cubicBezTo>
                    <a:pt x="911989" y="1309309"/>
                    <a:pt x="929487" y="1291809"/>
                    <a:pt x="951072" y="1291809"/>
                  </a:cubicBezTo>
                  <a:close/>
                  <a:moveTo>
                    <a:pt x="856442" y="1291809"/>
                  </a:moveTo>
                  <a:cubicBezTo>
                    <a:pt x="878027" y="1291809"/>
                    <a:pt x="895525" y="1309309"/>
                    <a:pt x="895525" y="1330896"/>
                  </a:cubicBezTo>
                  <a:cubicBezTo>
                    <a:pt x="895525" y="1352483"/>
                    <a:pt x="878027" y="1369983"/>
                    <a:pt x="856442" y="1369983"/>
                  </a:cubicBezTo>
                  <a:cubicBezTo>
                    <a:pt x="834858" y="1369983"/>
                    <a:pt x="817359" y="1352483"/>
                    <a:pt x="817359" y="1330896"/>
                  </a:cubicBezTo>
                  <a:cubicBezTo>
                    <a:pt x="817359" y="1309309"/>
                    <a:pt x="834858" y="1291809"/>
                    <a:pt x="856442" y="1291809"/>
                  </a:cubicBezTo>
                  <a:close/>
                  <a:moveTo>
                    <a:pt x="764178" y="1291809"/>
                  </a:moveTo>
                  <a:cubicBezTo>
                    <a:pt x="785763" y="1291809"/>
                    <a:pt x="803262" y="1309309"/>
                    <a:pt x="803262" y="1330896"/>
                  </a:cubicBezTo>
                  <a:cubicBezTo>
                    <a:pt x="803262" y="1352483"/>
                    <a:pt x="785763" y="1369983"/>
                    <a:pt x="764178" y="1369983"/>
                  </a:cubicBezTo>
                  <a:cubicBezTo>
                    <a:pt x="742587" y="1369983"/>
                    <a:pt x="725094" y="1352483"/>
                    <a:pt x="725094" y="1330896"/>
                  </a:cubicBezTo>
                  <a:cubicBezTo>
                    <a:pt x="725094" y="1309309"/>
                    <a:pt x="742587" y="1291809"/>
                    <a:pt x="764178" y="1291809"/>
                  </a:cubicBezTo>
                  <a:close/>
                  <a:moveTo>
                    <a:pt x="669534" y="1291809"/>
                  </a:moveTo>
                  <a:cubicBezTo>
                    <a:pt x="691132" y="1291809"/>
                    <a:pt x="708631" y="1309309"/>
                    <a:pt x="708631" y="1330896"/>
                  </a:cubicBezTo>
                  <a:cubicBezTo>
                    <a:pt x="708631" y="1352483"/>
                    <a:pt x="691132" y="1369983"/>
                    <a:pt x="669534" y="1369983"/>
                  </a:cubicBezTo>
                  <a:cubicBezTo>
                    <a:pt x="647957" y="1369983"/>
                    <a:pt x="630454" y="1352483"/>
                    <a:pt x="630454" y="1330896"/>
                  </a:cubicBezTo>
                  <a:cubicBezTo>
                    <a:pt x="630454" y="1309309"/>
                    <a:pt x="647957" y="1291809"/>
                    <a:pt x="669534" y="1291809"/>
                  </a:cubicBezTo>
                  <a:close/>
                  <a:moveTo>
                    <a:pt x="577255" y="1291809"/>
                  </a:moveTo>
                  <a:cubicBezTo>
                    <a:pt x="598847" y="1291809"/>
                    <a:pt x="616350" y="1309309"/>
                    <a:pt x="616350" y="1330896"/>
                  </a:cubicBezTo>
                  <a:cubicBezTo>
                    <a:pt x="616350" y="1352483"/>
                    <a:pt x="598847" y="1369983"/>
                    <a:pt x="577255" y="1369983"/>
                  </a:cubicBezTo>
                  <a:cubicBezTo>
                    <a:pt x="555663" y="1369983"/>
                    <a:pt x="538159" y="1352483"/>
                    <a:pt x="538159" y="1330896"/>
                  </a:cubicBezTo>
                  <a:cubicBezTo>
                    <a:pt x="538159" y="1309309"/>
                    <a:pt x="555663" y="1291809"/>
                    <a:pt x="577255" y="1291809"/>
                  </a:cubicBezTo>
                  <a:close/>
                  <a:moveTo>
                    <a:pt x="484969" y="1291809"/>
                  </a:moveTo>
                  <a:cubicBezTo>
                    <a:pt x="506557" y="1291809"/>
                    <a:pt x="524056" y="1309309"/>
                    <a:pt x="524056" y="1330896"/>
                  </a:cubicBezTo>
                  <a:cubicBezTo>
                    <a:pt x="524056" y="1352483"/>
                    <a:pt x="506557" y="1369983"/>
                    <a:pt x="484969" y="1369983"/>
                  </a:cubicBezTo>
                  <a:cubicBezTo>
                    <a:pt x="463376" y="1369983"/>
                    <a:pt x="445892" y="1352483"/>
                    <a:pt x="445892" y="1330896"/>
                  </a:cubicBezTo>
                  <a:cubicBezTo>
                    <a:pt x="445892" y="1309309"/>
                    <a:pt x="463376" y="1291809"/>
                    <a:pt x="484969" y="1291809"/>
                  </a:cubicBezTo>
                  <a:close/>
                  <a:moveTo>
                    <a:pt x="390321" y="1291809"/>
                  </a:moveTo>
                  <a:cubicBezTo>
                    <a:pt x="411908" y="1291809"/>
                    <a:pt x="429422" y="1309309"/>
                    <a:pt x="429422" y="1330896"/>
                  </a:cubicBezTo>
                  <a:cubicBezTo>
                    <a:pt x="429422" y="1352483"/>
                    <a:pt x="411908" y="1369983"/>
                    <a:pt x="390321" y="1369983"/>
                  </a:cubicBezTo>
                  <a:cubicBezTo>
                    <a:pt x="368752" y="1369983"/>
                    <a:pt x="351252" y="1352483"/>
                    <a:pt x="351252" y="1330896"/>
                  </a:cubicBezTo>
                  <a:cubicBezTo>
                    <a:pt x="351252" y="1309309"/>
                    <a:pt x="368752" y="1291809"/>
                    <a:pt x="390321" y="1291809"/>
                  </a:cubicBezTo>
                  <a:close/>
                  <a:moveTo>
                    <a:pt x="298056" y="1291809"/>
                  </a:moveTo>
                  <a:cubicBezTo>
                    <a:pt x="319638" y="1291809"/>
                    <a:pt x="337151" y="1309309"/>
                    <a:pt x="337151" y="1330896"/>
                  </a:cubicBezTo>
                  <a:cubicBezTo>
                    <a:pt x="337151" y="1352483"/>
                    <a:pt x="319638" y="1369983"/>
                    <a:pt x="298056" y="1369983"/>
                  </a:cubicBezTo>
                  <a:cubicBezTo>
                    <a:pt x="276465" y="1369983"/>
                    <a:pt x="258966" y="1352483"/>
                    <a:pt x="258966" y="1330896"/>
                  </a:cubicBezTo>
                  <a:cubicBezTo>
                    <a:pt x="258966" y="1309309"/>
                    <a:pt x="276465" y="1291809"/>
                    <a:pt x="298056" y="1291809"/>
                  </a:cubicBezTo>
                  <a:close/>
                  <a:moveTo>
                    <a:pt x="203411" y="1291809"/>
                  </a:moveTo>
                  <a:cubicBezTo>
                    <a:pt x="225000" y="1291809"/>
                    <a:pt x="242500" y="1309309"/>
                    <a:pt x="242500" y="1330896"/>
                  </a:cubicBezTo>
                  <a:cubicBezTo>
                    <a:pt x="242500" y="1352483"/>
                    <a:pt x="225000" y="1369983"/>
                    <a:pt x="203411" y="1369983"/>
                  </a:cubicBezTo>
                  <a:cubicBezTo>
                    <a:pt x="181825" y="1369983"/>
                    <a:pt x="164325" y="1352483"/>
                    <a:pt x="164325" y="1330896"/>
                  </a:cubicBezTo>
                  <a:cubicBezTo>
                    <a:pt x="164325" y="1309309"/>
                    <a:pt x="181825" y="1291809"/>
                    <a:pt x="203411" y="1291809"/>
                  </a:cubicBezTo>
                  <a:close/>
                  <a:moveTo>
                    <a:pt x="111138" y="1291809"/>
                  </a:moveTo>
                  <a:cubicBezTo>
                    <a:pt x="132725" y="1291809"/>
                    <a:pt x="150225" y="1309309"/>
                    <a:pt x="150225" y="1330896"/>
                  </a:cubicBezTo>
                  <a:cubicBezTo>
                    <a:pt x="150225" y="1352483"/>
                    <a:pt x="132725" y="1369983"/>
                    <a:pt x="111138" y="1369983"/>
                  </a:cubicBezTo>
                  <a:cubicBezTo>
                    <a:pt x="89550" y="1369983"/>
                    <a:pt x="72052" y="1352483"/>
                    <a:pt x="72052" y="1330896"/>
                  </a:cubicBezTo>
                  <a:cubicBezTo>
                    <a:pt x="72052" y="1309309"/>
                    <a:pt x="89550" y="1291809"/>
                    <a:pt x="111138" y="1291809"/>
                  </a:cubicBezTo>
                  <a:close/>
                  <a:moveTo>
                    <a:pt x="2458171" y="1291807"/>
                  </a:moveTo>
                  <a:cubicBezTo>
                    <a:pt x="2479759" y="1291807"/>
                    <a:pt x="2497259" y="1309307"/>
                    <a:pt x="2497259" y="1330894"/>
                  </a:cubicBezTo>
                  <a:cubicBezTo>
                    <a:pt x="2497259" y="1352482"/>
                    <a:pt x="2479759" y="1369981"/>
                    <a:pt x="2458171" y="1369981"/>
                  </a:cubicBezTo>
                  <a:cubicBezTo>
                    <a:pt x="2436595" y="1369981"/>
                    <a:pt x="2419089" y="1352482"/>
                    <a:pt x="2419089" y="1330894"/>
                  </a:cubicBezTo>
                  <a:cubicBezTo>
                    <a:pt x="2419089" y="1309307"/>
                    <a:pt x="2436595" y="1291807"/>
                    <a:pt x="2458171" y="1291807"/>
                  </a:cubicBezTo>
                  <a:close/>
                  <a:moveTo>
                    <a:pt x="2363519" y="1291807"/>
                  </a:moveTo>
                  <a:cubicBezTo>
                    <a:pt x="2385107" y="1291807"/>
                    <a:pt x="2402607" y="1309307"/>
                    <a:pt x="2402607" y="1330894"/>
                  </a:cubicBezTo>
                  <a:cubicBezTo>
                    <a:pt x="2402607" y="1352481"/>
                    <a:pt x="2385107" y="1369981"/>
                    <a:pt x="2363519" y="1369981"/>
                  </a:cubicBezTo>
                  <a:cubicBezTo>
                    <a:pt x="2341932" y="1369981"/>
                    <a:pt x="2324432" y="1352481"/>
                    <a:pt x="2324432" y="1330894"/>
                  </a:cubicBezTo>
                  <a:cubicBezTo>
                    <a:pt x="2324432" y="1309307"/>
                    <a:pt x="2341932" y="1291807"/>
                    <a:pt x="2363519" y="1291807"/>
                  </a:cubicBezTo>
                  <a:close/>
                  <a:moveTo>
                    <a:pt x="3771293" y="1208998"/>
                  </a:moveTo>
                  <a:lnTo>
                    <a:pt x="3775177" y="1210607"/>
                  </a:lnTo>
                  <a:lnTo>
                    <a:pt x="3792595" y="1278349"/>
                  </a:lnTo>
                  <a:lnTo>
                    <a:pt x="3771293" y="1287173"/>
                  </a:lnTo>
                  <a:cubicBezTo>
                    <a:pt x="3749705" y="1287173"/>
                    <a:pt x="3732205" y="1269672"/>
                    <a:pt x="3732205" y="1248085"/>
                  </a:cubicBezTo>
                  <a:cubicBezTo>
                    <a:pt x="3732205" y="1226498"/>
                    <a:pt x="3749705" y="1208998"/>
                    <a:pt x="3771293" y="1208998"/>
                  </a:cubicBezTo>
                  <a:close/>
                  <a:moveTo>
                    <a:pt x="3679017" y="1208998"/>
                  </a:moveTo>
                  <a:cubicBezTo>
                    <a:pt x="3700604" y="1208998"/>
                    <a:pt x="3718103" y="1226498"/>
                    <a:pt x="3718103" y="1248085"/>
                  </a:cubicBezTo>
                  <a:cubicBezTo>
                    <a:pt x="3718103" y="1269672"/>
                    <a:pt x="3700604" y="1287173"/>
                    <a:pt x="3679017" y="1287173"/>
                  </a:cubicBezTo>
                  <a:cubicBezTo>
                    <a:pt x="3657429" y="1287173"/>
                    <a:pt x="3639929" y="1269672"/>
                    <a:pt x="3639929" y="1248085"/>
                  </a:cubicBezTo>
                  <a:cubicBezTo>
                    <a:pt x="3639929" y="1226498"/>
                    <a:pt x="3657429" y="1208998"/>
                    <a:pt x="3679017" y="1208998"/>
                  </a:cubicBezTo>
                  <a:close/>
                  <a:moveTo>
                    <a:pt x="3584377" y="1208998"/>
                  </a:moveTo>
                  <a:cubicBezTo>
                    <a:pt x="3605964" y="1208998"/>
                    <a:pt x="3623463" y="1226498"/>
                    <a:pt x="3623463" y="1248085"/>
                  </a:cubicBezTo>
                  <a:cubicBezTo>
                    <a:pt x="3623463" y="1269672"/>
                    <a:pt x="3605964" y="1287173"/>
                    <a:pt x="3584377" y="1287173"/>
                  </a:cubicBezTo>
                  <a:cubicBezTo>
                    <a:pt x="3562789" y="1287173"/>
                    <a:pt x="3545289" y="1269672"/>
                    <a:pt x="3545289" y="1248085"/>
                  </a:cubicBezTo>
                  <a:cubicBezTo>
                    <a:pt x="3545289" y="1226498"/>
                    <a:pt x="3562789" y="1208998"/>
                    <a:pt x="3584377" y="1208998"/>
                  </a:cubicBezTo>
                  <a:close/>
                  <a:moveTo>
                    <a:pt x="3489737" y="1208998"/>
                  </a:moveTo>
                  <a:cubicBezTo>
                    <a:pt x="3511324" y="1208998"/>
                    <a:pt x="3528823" y="1226498"/>
                    <a:pt x="3528823" y="1248085"/>
                  </a:cubicBezTo>
                  <a:cubicBezTo>
                    <a:pt x="3528823" y="1269672"/>
                    <a:pt x="3511324" y="1287173"/>
                    <a:pt x="3489737" y="1287173"/>
                  </a:cubicBezTo>
                  <a:cubicBezTo>
                    <a:pt x="3468149" y="1287173"/>
                    <a:pt x="3450649" y="1269672"/>
                    <a:pt x="3450649" y="1248085"/>
                  </a:cubicBezTo>
                  <a:cubicBezTo>
                    <a:pt x="3450649" y="1226498"/>
                    <a:pt x="3468149" y="1208998"/>
                    <a:pt x="3489737" y="1208998"/>
                  </a:cubicBezTo>
                  <a:close/>
                  <a:moveTo>
                    <a:pt x="3392731" y="1208998"/>
                  </a:moveTo>
                  <a:cubicBezTo>
                    <a:pt x="3414319" y="1208998"/>
                    <a:pt x="3431819" y="1226498"/>
                    <a:pt x="3431819" y="1248085"/>
                  </a:cubicBezTo>
                  <a:cubicBezTo>
                    <a:pt x="3431819" y="1269672"/>
                    <a:pt x="3414319" y="1287173"/>
                    <a:pt x="3392731" y="1287173"/>
                  </a:cubicBezTo>
                  <a:cubicBezTo>
                    <a:pt x="3371144" y="1287173"/>
                    <a:pt x="3353644" y="1269672"/>
                    <a:pt x="3353644" y="1248085"/>
                  </a:cubicBezTo>
                  <a:cubicBezTo>
                    <a:pt x="3353644" y="1226498"/>
                    <a:pt x="3371144" y="1208998"/>
                    <a:pt x="3392731" y="1208998"/>
                  </a:cubicBezTo>
                  <a:close/>
                  <a:moveTo>
                    <a:pt x="3300457" y="1208998"/>
                  </a:moveTo>
                  <a:cubicBezTo>
                    <a:pt x="3322044" y="1208998"/>
                    <a:pt x="3339544" y="1226498"/>
                    <a:pt x="3339544" y="1248085"/>
                  </a:cubicBezTo>
                  <a:cubicBezTo>
                    <a:pt x="3339544" y="1269672"/>
                    <a:pt x="3322044" y="1287173"/>
                    <a:pt x="3300457" y="1287173"/>
                  </a:cubicBezTo>
                  <a:cubicBezTo>
                    <a:pt x="3278869" y="1287173"/>
                    <a:pt x="3261369" y="1269672"/>
                    <a:pt x="3261369" y="1248085"/>
                  </a:cubicBezTo>
                  <a:cubicBezTo>
                    <a:pt x="3261369" y="1226498"/>
                    <a:pt x="3278869" y="1208998"/>
                    <a:pt x="3300457" y="1208998"/>
                  </a:cubicBezTo>
                  <a:close/>
                  <a:moveTo>
                    <a:pt x="3205817" y="1208998"/>
                  </a:moveTo>
                  <a:cubicBezTo>
                    <a:pt x="3227404" y="1208998"/>
                    <a:pt x="3244904" y="1226498"/>
                    <a:pt x="3244904" y="1248085"/>
                  </a:cubicBezTo>
                  <a:cubicBezTo>
                    <a:pt x="3244904" y="1269672"/>
                    <a:pt x="3227404" y="1287173"/>
                    <a:pt x="3205817" y="1287173"/>
                  </a:cubicBezTo>
                  <a:cubicBezTo>
                    <a:pt x="3184229" y="1287173"/>
                    <a:pt x="3166729" y="1269672"/>
                    <a:pt x="3166729" y="1248085"/>
                  </a:cubicBezTo>
                  <a:cubicBezTo>
                    <a:pt x="3166729" y="1226498"/>
                    <a:pt x="3184229" y="1208998"/>
                    <a:pt x="3205817" y="1208998"/>
                  </a:cubicBezTo>
                  <a:close/>
                  <a:moveTo>
                    <a:pt x="3111177" y="1208998"/>
                  </a:moveTo>
                  <a:cubicBezTo>
                    <a:pt x="3132764" y="1208998"/>
                    <a:pt x="3150264" y="1226498"/>
                    <a:pt x="3150264" y="1248085"/>
                  </a:cubicBezTo>
                  <a:cubicBezTo>
                    <a:pt x="3150264" y="1269672"/>
                    <a:pt x="3132764" y="1287173"/>
                    <a:pt x="3111177" y="1287173"/>
                  </a:cubicBezTo>
                  <a:cubicBezTo>
                    <a:pt x="3089589" y="1287173"/>
                    <a:pt x="3072089" y="1269672"/>
                    <a:pt x="3072089" y="1248085"/>
                  </a:cubicBezTo>
                  <a:cubicBezTo>
                    <a:pt x="3072089" y="1226498"/>
                    <a:pt x="3089589" y="1208998"/>
                    <a:pt x="3111177" y="1208998"/>
                  </a:cubicBezTo>
                  <a:close/>
                  <a:moveTo>
                    <a:pt x="3018902" y="1208998"/>
                  </a:moveTo>
                  <a:cubicBezTo>
                    <a:pt x="3040489" y="1208998"/>
                    <a:pt x="3057989" y="1226498"/>
                    <a:pt x="3057989" y="1248085"/>
                  </a:cubicBezTo>
                  <a:cubicBezTo>
                    <a:pt x="3057989" y="1269672"/>
                    <a:pt x="3040489" y="1287173"/>
                    <a:pt x="3018902" y="1287173"/>
                  </a:cubicBezTo>
                  <a:cubicBezTo>
                    <a:pt x="2997315" y="1287173"/>
                    <a:pt x="2979815" y="1269672"/>
                    <a:pt x="2979815" y="1248085"/>
                  </a:cubicBezTo>
                  <a:cubicBezTo>
                    <a:pt x="2979815" y="1226498"/>
                    <a:pt x="2997315" y="1208998"/>
                    <a:pt x="3018902" y="1208998"/>
                  </a:cubicBezTo>
                  <a:close/>
                  <a:moveTo>
                    <a:pt x="2924263" y="1208998"/>
                  </a:moveTo>
                  <a:cubicBezTo>
                    <a:pt x="2945850" y="1208998"/>
                    <a:pt x="2963349" y="1226498"/>
                    <a:pt x="2963349" y="1248085"/>
                  </a:cubicBezTo>
                  <a:cubicBezTo>
                    <a:pt x="2963349" y="1269672"/>
                    <a:pt x="2945850" y="1287173"/>
                    <a:pt x="2924263" y="1287173"/>
                  </a:cubicBezTo>
                  <a:cubicBezTo>
                    <a:pt x="2902675" y="1287173"/>
                    <a:pt x="2885175" y="1269672"/>
                    <a:pt x="2885175" y="1248085"/>
                  </a:cubicBezTo>
                  <a:cubicBezTo>
                    <a:pt x="2885175" y="1226498"/>
                    <a:pt x="2902675" y="1208998"/>
                    <a:pt x="2924263" y="1208998"/>
                  </a:cubicBezTo>
                  <a:close/>
                  <a:moveTo>
                    <a:pt x="2831988" y="1208998"/>
                  </a:moveTo>
                  <a:cubicBezTo>
                    <a:pt x="2853575" y="1208998"/>
                    <a:pt x="2871075" y="1226498"/>
                    <a:pt x="2871075" y="1248085"/>
                  </a:cubicBezTo>
                  <a:cubicBezTo>
                    <a:pt x="2871075" y="1269672"/>
                    <a:pt x="2853575" y="1287173"/>
                    <a:pt x="2831988" y="1287173"/>
                  </a:cubicBezTo>
                  <a:cubicBezTo>
                    <a:pt x="2810401" y="1287173"/>
                    <a:pt x="2792901" y="1269672"/>
                    <a:pt x="2792901" y="1248085"/>
                  </a:cubicBezTo>
                  <a:cubicBezTo>
                    <a:pt x="2792901" y="1226498"/>
                    <a:pt x="2810401" y="1208998"/>
                    <a:pt x="2831988" y="1208998"/>
                  </a:cubicBezTo>
                  <a:close/>
                  <a:moveTo>
                    <a:pt x="2737366" y="1208998"/>
                  </a:moveTo>
                  <a:cubicBezTo>
                    <a:pt x="2758935" y="1208998"/>
                    <a:pt x="2776435" y="1226498"/>
                    <a:pt x="2776435" y="1248085"/>
                  </a:cubicBezTo>
                  <a:cubicBezTo>
                    <a:pt x="2776435" y="1269672"/>
                    <a:pt x="2758935" y="1287173"/>
                    <a:pt x="2737366" y="1287173"/>
                  </a:cubicBezTo>
                  <a:cubicBezTo>
                    <a:pt x="2715775" y="1287173"/>
                    <a:pt x="2698269" y="1269672"/>
                    <a:pt x="2698269" y="1248085"/>
                  </a:cubicBezTo>
                  <a:cubicBezTo>
                    <a:pt x="2698269" y="1226498"/>
                    <a:pt x="2715775" y="1208998"/>
                    <a:pt x="2737366" y="1208998"/>
                  </a:cubicBezTo>
                  <a:close/>
                  <a:moveTo>
                    <a:pt x="2645076" y="1208998"/>
                  </a:moveTo>
                  <a:cubicBezTo>
                    <a:pt x="2666663" y="1208998"/>
                    <a:pt x="2684167" y="1226498"/>
                    <a:pt x="2684167" y="1248085"/>
                  </a:cubicBezTo>
                  <a:cubicBezTo>
                    <a:pt x="2684167" y="1269672"/>
                    <a:pt x="2666663" y="1287173"/>
                    <a:pt x="2645076" y="1287173"/>
                  </a:cubicBezTo>
                  <a:cubicBezTo>
                    <a:pt x="2623489" y="1287173"/>
                    <a:pt x="2605987" y="1269672"/>
                    <a:pt x="2605987" y="1248085"/>
                  </a:cubicBezTo>
                  <a:cubicBezTo>
                    <a:pt x="2605987" y="1226498"/>
                    <a:pt x="2623489" y="1208998"/>
                    <a:pt x="2645076" y="1208998"/>
                  </a:cubicBezTo>
                  <a:close/>
                  <a:moveTo>
                    <a:pt x="2550439" y="1208998"/>
                  </a:moveTo>
                  <a:cubicBezTo>
                    <a:pt x="2572024" y="1208998"/>
                    <a:pt x="2589523" y="1226498"/>
                    <a:pt x="2589523" y="1248085"/>
                  </a:cubicBezTo>
                  <a:cubicBezTo>
                    <a:pt x="2589523" y="1269672"/>
                    <a:pt x="2572024" y="1287173"/>
                    <a:pt x="2550439" y="1287173"/>
                  </a:cubicBezTo>
                  <a:cubicBezTo>
                    <a:pt x="2528851" y="1287173"/>
                    <a:pt x="2511356" y="1269672"/>
                    <a:pt x="2511356" y="1248085"/>
                  </a:cubicBezTo>
                  <a:cubicBezTo>
                    <a:pt x="2511356" y="1226498"/>
                    <a:pt x="2528851" y="1208998"/>
                    <a:pt x="2550439" y="1208998"/>
                  </a:cubicBezTo>
                  <a:close/>
                  <a:moveTo>
                    <a:pt x="1419546" y="1208998"/>
                  </a:moveTo>
                  <a:cubicBezTo>
                    <a:pt x="1441132" y="1208998"/>
                    <a:pt x="1458634" y="1226498"/>
                    <a:pt x="1458634" y="1248085"/>
                  </a:cubicBezTo>
                  <a:cubicBezTo>
                    <a:pt x="1458634" y="1269672"/>
                    <a:pt x="1441132" y="1287173"/>
                    <a:pt x="1419546" y="1287173"/>
                  </a:cubicBezTo>
                  <a:cubicBezTo>
                    <a:pt x="1397954" y="1287173"/>
                    <a:pt x="1380453" y="1269672"/>
                    <a:pt x="1380453" y="1248085"/>
                  </a:cubicBezTo>
                  <a:cubicBezTo>
                    <a:pt x="1380453" y="1226498"/>
                    <a:pt x="1397954" y="1208998"/>
                    <a:pt x="1419546" y="1208998"/>
                  </a:cubicBezTo>
                  <a:close/>
                  <a:moveTo>
                    <a:pt x="1329634" y="1208998"/>
                  </a:moveTo>
                  <a:cubicBezTo>
                    <a:pt x="1351222" y="1208998"/>
                    <a:pt x="1368722" y="1226498"/>
                    <a:pt x="1368722" y="1248085"/>
                  </a:cubicBezTo>
                  <a:cubicBezTo>
                    <a:pt x="1368722" y="1269672"/>
                    <a:pt x="1351222" y="1287173"/>
                    <a:pt x="1329634" y="1287173"/>
                  </a:cubicBezTo>
                  <a:cubicBezTo>
                    <a:pt x="1308050" y="1287173"/>
                    <a:pt x="1290553" y="1269672"/>
                    <a:pt x="1290553" y="1248085"/>
                  </a:cubicBezTo>
                  <a:cubicBezTo>
                    <a:pt x="1290553" y="1226498"/>
                    <a:pt x="1308050" y="1208998"/>
                    <a:pt x="1329634" y="1208998"/>
                  </a:cubicBezTo>
                  <a:close/>
                  <a:moveTo>
                    <a:pt x="1232640" y="1208998"/>
                  </a:moveTo>
                  <a:cubicBezTo>
                    <a:pt x="1254222" y="1208998"/>
                    <a:pt x="1271716" y="1226498"/>
                    <a:pt x="1271716" y="1248085"/>
                  </a:cubicBezTo>
                  <a:cubicBezTo>
                    <a:pt x="1271716" y="1269672"/>
                    <a:pt x="1254222" y="1287173"/>
                    <a:pt x="1232640" y="1287173"/>
                  </a:cubicBezTo>
                  <a:cubicBezTo>
                    <a:pt x="1211049" y="1287173"/>
                    <a:pt x="1193553" y="1269672"/>
                    <a:pt x="1193553" y="1248085"/>
                  </a:cubicBezTo>
                  <a:cubicBezTo>
                    <a:pt x="1193553" y="1226498"/>
                    <a:pt x="1211049" y="1208998"/>
                    <a:pt x="1232640" y="1208998"/>
                  </a:cubicBezTo>
                  <a:close/>
                  <a:moveTo>
                    <a:pt x="1142726" y="1208998"/>
                  </a:moveTo>
                  <a:cubicBezTo>
                    <a:pt x="1164318" y="1208998"/>
                    <a:pt x="1181817" y="1226498"/>
                    <a:pt x="1181817" y="1248085"/>
                  </a:cubicBezTo>
                  <a:cubicBezTo>
                    <a:pt x="1181817" y="1269672"/>
                    <a:pt x="1164318" y="1287173"/>
                    <a:pt x="1142726" y="1287173"/>
                  </a:cubicBezTo>
                  <a:cubicBezTo>
                    <a:pt x="1121134" y="1287173"/>
                    <a:pt x="1103630" y="1269672"/>
                    <a:pt x="1103630" y="1248085"/>
                  </a:cubicBezTo>
                  <a:cubicBezTo>
                    <a:pt x="1103630" y="1226498"/>
                    <a:pt x="1121134" y="1208998"/>
                    <a:pt x="1142726" y="1208998"/>
                  </a:cubicBezTo>
                  <a:close/>
                  <a:moveTo>
                    <a:pt x="1045706" y="1208998"/>
                  </a:moveTo>
                  <a:cubicBezTo>
                    <a:pt x="1067291" y="1208998"/>
                    <a:pt x="1084795" y="1226498"/>
                    <a:pt x="1084795" y="1248085"/>
                  </a:cubicBezTo>
                  <a:cubicBezTo>
                    <a:pt x="1084795" y="1269672"/>
                    <a:pt x="1067291" y="1287173"/>
                    <a:pt x="1045706" y="1287173"/>
                  </a:cubicBezTo>
                  <a:cubicBezTo>
                    <a:pt x="1024121" y="1287173"/>
                    <a:pt x="1006623" y="1269672"/>
                    <a:pt x="1006623" y="1248085"/>
                  </a:cubicBezTo>
                  <a:cubicBezTo>
                    <a:pt x="1006623" y="1226498"/>
                    <a:pt x="1024121" y="1208998"/>
                    <a:pt x="1045706" y="1208998"/>
                  </a:cubicBezTo>
                  <a:close/>
                  <a:moveTo>
                    <a:pt x="951076" y="1208998"/>
                  </a:moveTo>
                  <a:cubicBezTo>
                    <a:pt x="972661" y="1208998"/>
                    <a:pt x="990159" y="1226498"/>
                    <a:pt x="990159" y="1248085"/>
                  </a:cubicBezTo>
                  <a:cubicBezTo>
                    <a:pt x="990159" y="1269672"/>
                    <a:pt x="972661" y="1287173"/>
                    <a:pt x="951076" y="1287173"/>
                  </a:cubicBezTo>
                  <a:cubicBezTo>
                    <a:pt x="929492" y="1287173"/>
                    <a:pt x="911993" y="1269672"/>
                    <a:pt x="911993" y="1248085"/>
                  </a:cubicBezTo>
                  <a:cubicBezTo>
                    <a:pt x="911993" y="1226498"/>
                    <a:pt x="929492" y="1208998"/>
                    <a:pt x="951076" y="1208998"/>
                  </a:cubicBezTo>
                  <a:close/>
                  <a:moveTo>
                    <a:pt x="856447" y="1208998"/>
                  </a:moveTo>
                  <a:cubicBezTo>
                    <a:pt x="878032" y="1208998"/>
                    <a:pt x="895530" y="1226498"/>
                    <a:pt x="895530" y="1248085"/>
                  </a:cubicBezTo>
                  <a:cubicBezTo>
                    <a:pt x="895530" y="1269672"/>
                    <a:pt x="878032" y="1287173"/>
                    <a:pt x="856447" y="1287173"/>
                  </a:cubicBezTo>
                  <a:cubicBezTo>
                    <a:pt x="834863" y="1287173"/>
                    <a:pt x="817365" y="1269672"/>
                    <a:pt x="817365" y="1248085"/>
                  </a:cubicBezTo>
                  <a:cubicBezTo>
                    <a:pt x="817365" y="1226498"/>
                    <a:pt x="834863" y="1208998"/>
                    <a:pt x="856447" y="1208998"/>
                  </a:cubicBezTo>
                  <a:close/>
                  <a:moveTo>
                    <a:pt x="764185" y="1208998"/>
                  </a:moveTo>
                  <a:cubicBezTo>
                    <a:pt x="785769" y="1208998"/>
                    <a:pt x="803268" y="1226498"/>
                    <a:pt x="803268" y="1248085"/>
                  </a:cubicBezTo>
                  <a:cubicBezTo>
                    <a:pt x="803268" y="1269672"/>
                    <a:pt x="785769" y="1287173"/>
                    <a:pt x="764185" y="1287173"/>
                  </a:cubicBezTo>
                  <a:cubicBezTo>
                    <a:pt x="742593" y="1287173"/>
                    <a:pt x="725101" y="1269672"/>
                    <a:pt x="725101" y="1248085"/>
                  </a:cubicBezTo>
                  <a:cubicBezTo>
                    <a:pt x="725101" y="1226498"/>
                    <a:pt x="742593" y="1208998"/>
                    <a:pt x="764185" y="1208998"/>
                  </a:cubicBezTo>
                  <a:close/>
                  <a:moveTo>
                    <a:pt x="669534" y="1208998"/>
                  </a:moveTo>
                  <a:cubicBezTo>
                    <a:pt x="691139" y="1208998"/>
                    <a:pt x="708638" y="1226498"/>
                    <a:pt x="708638" y="1248085"/>
                  </a:cubicBezTo>
                  <a:cubicBezTo>
                    <a:pt x="708638" y="1269672"/>
                    <a:pt x="691139" y="1287173"/>
                    <a:pt x="669534" y="1287173"/>
                  </a:cubicBezTo>
                  <a:cubicBezTo>
                    <a:pt x="647964" y="1287173"/>
                    <a:pt x="630460" y="1269672"/>
                    <a:pt x="630460" y="1248085"/>
                  </a:cubicBezTo>
                  <a:cubicBezTo>
                    <a:pt x="630460" y="1226498"/>
                    <a:pt x="647964" y="1208998"/>
                    <a:pt x="669534" y="1208998"/>
                  </a:cubicBezTo>
                  <a:close/>
                  <a:moveTo>
                    <a:pt x="577261" y="1208998"/>
                  </a:moveTo>
                  <a:cubicBezTo>
                    <a:pt x="598853" y="1208998"/>
                    <a:pt x="616357" y="1226498"/>
                    <a:pt x="616357" y="1248085"/>
                  </a:cubicBezTo>
                  <a:cubicBezTo>
                    <a:pt x="616357" y="1269672"/>
                    <a:pt x="598853" y="1287173"/>
                    <a:pt x="577261" y="1287173"/>
                  </a:cubicBezTo>
                  <a:cubicBezTo>
                    <a:pt x="555668" y="1287173"/>
                    <a:pt x="538164" y="1269672"/>
                    <a:pt x="538164" y="1248085"/>
                  </a:cubicBezTo>
                  <a:cubicBezTo>
                    <a:pt x="538164" y="1226498"/>
                    <a:pt x="555668" y="1208998"/>
                    <a:pt x="577261" y="1208998"/>
                  </a:cubicBezTo>
                  <a:close/>
                  <a:moveTo>
                    <a:pt x="484976" y="1208998"/>
                  </a:moveTo>
                  <a:cubicBezTo>
                    <a:pt x="506562" y="1208998"/>
                    <a:pt x="524060" y="1226498"/>
                    <a:pt x="524060" y="1248085"/>
                  </a:cubicBezTo>
                  <a:cubicBezTo>
                    <a:pt x="524060" y="1269672"/>
                    <a:pt x="506562" y="1287173"/>
                    <a:pt x="484976" y="1287173"/>
                  </a:cubicBezTo>
                  <a:cubicBezTo>
                    <a:pt x="463381" y="1287173"/>
                    <a:pt x="445900" y="1269672"/>
                    <a:pt x="445900" y="1248085"/>
                  </a:cubicBezTo>
                  <a:cubicBezTo>
                    <a:pt x="445900" y="1226498"/>
                    <a:pt x="463381" y="1208998"/>
                    <a:pt x="484976" y="1208998"/>
                  </a:cubicBezTo>
                  <a:close/>
                  <a:moveTo>
                    <a:pt x="390329" y="1208998"/>
                  </a:moveTo>
                  <a:cubicBezTo>
                    <a:pt x="411922" y="1208998"/>
                    <a:pt x="429427" y="1226498"/>
                    <a:pt x="429427" y="1248085"/>
                  </a:cubicBezTo>
                  <a:cubicBezTo>
                    <a:pt x="429427" y="1269672"/>
                    <a:pt x="411922" y="1287173"/>
                    <a:pt x="390329" y="1287173"/>
                  </a:cubicBezTo>
                  <a:cubicBezTo>
                    <a:pt x="368757" y="1287173"/>
                    <a:pt x="351257" y="1269672"/>
                    <a:pt x="351257" y="1248085"/>
                  </a:cubicBezTo>
                  <a:cubicBezTo>
                    <a:pt x="351257" y="1226498"/>
                    <a:pt x="368757" y="1208998"/>
                    <a:pt x="390329" y="1208998"/>
                  </a:cubicBezTo>
                  <a:close/>
                  <a:moveTo>
                    <a:pt x="298060" y="1208998"/>
                  </a:moveTo>
                  <a:cubicBezTo>
                    <a:pt x="319643" y="1208998"/>
                    <a:pt x="337156" y="1226498"/>
                    <a:pt x="337156" y="1248085"/>
                  </a:cubicBezTo>
                  <a:cubicBezTo>
                    <a:pt x="337156" y="1269672"/>
                    <a:pt x="319643" y="1287173"/>
                    <a:pt x="298060" y="1287173"/>
                  </a:cubicBezTo>
                  <a:cubicBezTo>
                    <a:pt x="276469" y="1287173"/>
                    <a:pt x="258971" y="1269672"/>
                    <a:pt x="258971" y="1248085"/>
                  </a:cubicBezTo>
                  <a:cubicBezTo>
                    <a:pt x="258971" y="1226498"/>
                    <a:pt x="276469" y="1208998"/>
                    <a:pt x="298060" y="1208998"/>
                  </a:cubicBezTo>
                  <a:close/>
                  <a:moveTo>
                    <a:pt x="203415" y="1208998"/>
                  </a:moveTo>
                  <a:cubicBezTo>
                    <a:pt x="225006" y="1208998"/>
                    <a:pt x="242504" y="1226498"/>
                    <a:pt x="242504" y="1248085"/>
                  </a:cubicBezTo>
                  <a:cubicBezTo>
                    <a:pt x="242504" y="1269672"/>
                    <a:pt x="225006" y="1287173"/>
                    <a:pt x="203415" y="1287173"/>
                  </a:cubicBezTo>
                  <a:cubicBezTo>
                    <a:pt x="181830" y="1287173"/>
                    <a:pt x="164330" y="1269672"/>
                    <a:pt x="164330" y="1248085"/>
                  </a:cubicBezTo>
                  <a:cubicBezTo>
                    <a:pt x="164330" y="1226498"/>
                    <a:pt x="181830" y="1208998"/>
                    <a:pt x="203415" y="1208998"/>
                  </a:cubicBezTo>
                  <a:close/>
                  <a:moveTo>
                    <a:pt x="111142" y="1208998"/>
                  </a:moveTo>
                  <a:cubicBezTo>
                    <a:pt x="132728" y="1208998"/>
                    <a:pt x="150229" y="1226498"/>
                    <a:pt x="150229" y="1248085"/>
                  </a:cubicBezTo>
                  <a:cubicBezTo>
                    <a:pt x="150229" y="1269672"/>
                    <a:pt x="132728" y="1287173"/>
                    <a:pt x="111142" y="1287173"/>
                  </a:cubicBezTo>
                  <a:cubicBezTo>
                    <a:pt x="89555" y="1287173"/>
                    <a:pt x="72056" y="1269672"/>
                    <a:pt x="72056" y="1248085"/>
                  </a:cubicBezTo>
                  <a:cubicBezTo>
                    <a:pt x="72056" y="1226498"/>
                    <a:pt x="89555" y="1208998"/>
                    <a:pt x="111142" y="1208998"/>
                  </a:cubicBezTo>
                  <a:close/>
                  <a:moveTo>
                    <a:pt x="3746476" y="1129380"/>
                  </a:moveTo>
                  <a:lnTo>
                    <a:pt x="3771318" y="1197252"/>
                  </a:lnTo>
                  <a:lnTo>
                    <a:pt x="3771293" y="1197263"/>
                  </a:lnTo>
                  <a:cubicBezTo>
                    <a:pt x="3749705" y="1197263"/>
                    <a:pt x="3732205" y="1179775"/>
                    <a:pt x="3732205" y="1158188"/>
                  </a:cubicBezTo>
                  <a:cubicBezTo>
                    <a:pt x="3732205" y="1147394"/>
                    <a:pt x="3736580" y="1137623"/>
                    <a:pt x="3743654" y="1130550"/>
                  </a:cubicBezTo>
                  <a:close/>
                  <a:moveTo>
                    <a:pt x="577266" y="1119103"/>
                  </a:moveTo>
                  <a:cubicBezTo>
                    <a:pt x="598858" y="1119103"/>
                    <a:pt x="616362" y="1136603"/>
                    <a:pt x="616362" y="1158190"/>
                  </a:cubicBezTo>
                  <a:cubicBezTo>
                    <a:pt x="616362" y="1179777"/>
                    <a:pt x="598858" y="1197265"/>
                    <a:pt x="577266" y="1197265"/>
                  </a:cubicBezTo>
                  <a:cubicBezTo>
                    <a:pt x="555673" y="1197265"/>
                    <a:pt x="538168" y="1179777"/>
                    <a:pt x="538168" y="1158190"/>
                  </a:cubicBezTo>
                  <a:cubicBezTo>
                    <a:pt x="538168" y="1136603"/>
                    <a:pt x="555673" y="1119103"/>
                    <a:pt x="577266" y="1119103"/>
                  </a:cubicBezTo>
                  <a:close/>
                  <a:moveTo>
                    <a:pt x="484978" y="1119103"/>
                  </a:moveTo>
                  <a:cubicBezTo>
                    <a:pt x="506566" y="1119103"/>
                    <a:pt x="524065" y="1136603"/>
                    <a:pt x="524065" y="1158190"/>
                  </a:cubicBezTo>
                  <a:cubicBezTo>
                    <a:pt x="524065" y="1179777"/>
                    <a:pt x="506566" y="1197265"/>
                    <a:pt x="484978" y="1197265"/>
                  </a:cubicBezTo>
                  <a:cubicBezTo>
                    <a:pt x="463384" y="1197265"/>
                    <a:pt x="445905" y="1179777"/>
                    <a:pt x="445905" y="1158190"/>
                  </a:cubicBezTo>
                  <a:cubicBezTo>
                    <a:pt x="445905" y="1136603"/>
                    <a:pt x="463384" y="1119103"/>
                    <a:pt x="484978" y="1119103"/>
                  </a:cubicBezTo>
                  <a:close/>
                  <a:moveTo>
                    <a:pt x="390329" y="1119103"/>
                  </a:moveTo>
                  <a:cubicBezTo>
                    <a:pt x="411922" y="1119103"/>
                    <a:pt x="429432" y="1136603"/>
                    <a:pt x="429432" y="1158190"/>
                  </a:cubicBezTo>
                  <a:cubicBezTo>
                    <a:pt x="429432" y="1179777"/>
                    <a:pt x="411922" y="1197265"/>
                    <a:pt x="390329" y="1197265"/>
                  </a:cubicBezTo>
                  <a:cubicBezTo>
                    <a:pt x="368763" y="1197265"/>
                    <a:pt x="351262" y="1179777"/>
                    <a:pt x="351262" y="1158190"/>
                  </a:cubicBezTo>
                  <a:cubicBezTo>
                    <a:pt x="351262" y="1136603"/>
                    <a:pt x="368763" y="1119103"/>
                    <a:pt x="390329" y="1119103"/>
                  </a:cubicBezTo>
                  <a:close/>
                  <a:moveTo>
                    <a:pt x="298063" y="1119103"/>
                  </a:moveTo>
                  <a:cubicBezTo>
                    <a:pt x="319646" y="1119103"/>
                    <a:pt x="337159" y="1136603"/>
                    <a:pt x="337159" y="1158190"/>
                  </a:cubicBezTo>
                  <a:cubicBezTo>
                    <a:pt x="337159" y="1179777"/>
                    <a:pt x="319646" y="1197265"/>
                    <a:pt x="298063" y="1197265"/>
                  </a:cubicBezTo>
                  <a:cubicBezTo>
                    <a:pt x="276475" y="1197265"/>
                    <a:pt x="258974" y="1179777"/>
                    <a:pt x="258974" y="1158190"/>
                  </a:cubicBezTo>
                  <a:cubicBezTo>
                    <a:pt x="258974" y="1136603"/>
                    <a:pt x="276475" y="1119103"/>
                    <a:pt x="298063" y="1119103"/>
                  </a:cubicBezTo>
                  <a:close/>
                  <a:moveTo>
                    <a:pt x="203418" y="1119103"/>
                  </a:moveTo>
                  <a:cubicBezTo>
                    <a:pt x="225008" y="1119103"/>
                    <a:pt x="242508" y="1136603"/>
                    <a:pt x="242508" y="1158190"/>
                  </a:cubicBezTo>
                  <a:cubicBezTo>
                    <a:pt x="242508" y="1179777"/>
                    <a:pt x="225008" y="1197265"/>
                    <a:pt x="203418" y="1197265"/>
                  </a:cubicBezTo>
                  <a:cubicBezTo>
                    <a:pt x="181832" y="1197265"/>
                    <a:pt x="164333" y="1179777"/>
                    <a:pt x="164333" y="1158190"/>
                  </a:cubicBezTo>
                  <a:cubicBezTo>
                    <a:pt x="164333" y="1136603"/>
                    <a:pt x="181832" y="1119103"/>
                    <a:pt x="203418" y="1119103"/>
                  </a:cubicBezTo>
                  <a:close/>
                  <a:moveTo>
                    <a:pt x="3679018" y="1119102"/>
                  </a:moveTo>
                  <a:cubicBezTo>
                    <a:pt x="3700605" y="1119102"/>
                    <a:pt x="3718105" y="1136601"/>
                    <a:pt x="3718105" y="1158188"/>
                  </a:cubicBezTo>
                  <a:cubicBezTo>
                    <a:pt x="3718105" y="1179775"/>
                    <a:pt x="3700605" y="1197263"/>
                    <a:pt x="3679018" y="1197263"/>
                  </a:cubicBezTo>
                  <a:cubicBezTo>
                    <a:pt x="3657431" y="1197263"/>
                    <a:pt x="3639931" y="1179775"/>
                    <a:pt x="3639931" y="1158188"/>
                  </a:cubicBezTo>
                  <a:cubicBezTo>
                    <a:pt x="3639931" y="1136601"/>
                    <a:pt x="3657431" y="1119102"/>
                    <a:pt x="3679018" y="1119102"/>
                  </a:cubicBezTo>
                  <a:close/>
                  <a:moveTo>
                    <a:pt x="3584377" y="1119102"/>
                  </a:moveTo>
                  <a:cubicBezTo>
                    <a:pt x="3605964" y="1119102"/>
                    <a:pt x="3623463" y="1136601"/>
                    <a:pt x="3623463" y="1158188"/>
                  </a:cubicBezTo>
                  <a:cubicBezTo>
                    <a:pt x="3623463" y="1179775"/>
                    <a:pt x="3605964" y="1197263"/>
                    <a:pt x="3584377" y="1197263"/>
                  </a:cubicBezTo>
                  <a:cubicBezTo>
                    <a:pt x="3562789" y="1197263"/>
                    <a:pt x="3545289" y="1179775"/>
                    <a:pt x="3545289" y="1158188"/>
                  </a:cubicBezTo>
                  <a:cubicBezTo>
                    <a:pt x="3545289" y="1136601"/>
                    <a:pt x="3562789" y="1119102"/>
                    <a:pt x="3584377" y="1119102"/>
                  </a:cubicBezTo>
                  <a:close/>
                  <a:moveTo>
                    <a:pt x="3489737" y="1119102"/>
                  </a:moveTo>
                  <a:cubicBezTo>
                    <a:pt x="3511324" y="1119102"/>
                    <a:pt x="3528823" y="1136601"/>
                    <a:pt x="3528823" y="1158188"/>
                  </a:cubicBezTo>
                  <a:cubicBezTo>
                    <a:pt x="3528823" y="1179775"/>
                    <a:pt x="3511324" y="1197263"/>
                    <a:pt x="3489737" y="1197263"/>
                  </a:cubicBezTo>
                  <a:cubicBezTo>
                    <a:pt x="3468149" y="1197263"/>
                    <a:pt x="3450649" y="1179775"/>
                    <a:pt x="3450649" y="1158188"/>
                  </a:cubicBezTo>
                  <a:cubicBezTo>
                    <a:pt x="3450649" y="1136601"/>
                    <a:pt x="3468149" y="1119102"/>
                    <a:pt x="3489737" y="1119102"/>
                  </a:cubicBezTo>
                  <a:close/>
                  <a:moveTo>
                    <a:pt x="3392731" y="1119102"/>
                  </a:moveTo>
                  <a:cubicBezTo>
                    <a:pt x="3414319" y="1119102"/>
                    <a:pt x="3431819" y="1136601"/>
                    <a:pt x="3431819" y="1158188"/>
                  </a:cubicBezTo>
                  <a:cubicBezTo>
                    <a:pt x="3431819" y="1179775"/>
                    <a:pt x="3414319" y="1197263"/>
                    <a:pt x="3392731" y="1197263"/>
                  </a:cubicBezTo>
                  <a:cubicBezTo>
                    <a:pt x="3371144" y="1197263"/>
                    <a:pt x="3353644" y="1179775"/>
                    <a:pt x="3353644" y="1158188"/>
                  </a:cubicBezTo>
                  <a:cubicBezTo>
                    <a:pt x="3353644" y="1136601"/>
                    <a:pt x="3371144" y="1119102"/>
                    <a:pt x="3392731" y="1119102"/>
                  </a:cubicBezTo>
                  <a:close/>
                  <a:moveTo>
                    <a:pt x="3300457" y="1119102"/>
                  </a:moveTo>
                  <a:cubicBezTo>
                    <a:pt x="3322044" y="1119102"/>
                    <a:pt x="3339544" y="1136601"/>
                    <a:pt x="3339544" y="1158188"/>
                  </a:cubicBezTo>
                  <a:cubicBezTo>
                    <a:pt x="3339544" y="1179775"/>
                    <a:pt x="3322044" y="1197263"/>
                    <a:pt x="3300457" y="1197263"/>
                  </a:cubicBezTo>
                  <a:cubicBezTo>
                    <a:pt x="3278869" y="1197263"/>
                    <a:pt x="3261369" y="1179775"/>
                    <a:pt x="3261369" y="1158188"/>
                  </a:cubicBezTo>
                  <a:cubicBezTo>
                    <a:pt x="3261369" y="1136601"/>
                    <a:pt x="3278869" y="1119102"/>
                    <a:pt x="3300457" y="1119102"/>
                  </a:cubicBezTo>
                  <a:close/>
                  <a:moveTo>
                    <a:pt x="3205817" y="1119102"/>
                  </a:moveTo>
                  <a:cubicBezTo>
                    <a:pt x="3227404" y="1119102"/>
                    <a:pt x="3244904" y="1136601"/>
                    <a:pt x="3244904" y="1158188"/>
                  </a:cubicBezTo>
                  <a:cubicBezTo>
                    <a:pt x="3244904" y="1179775"/>
                    <a:pt x="3227404" y="1197263"/>
                    <a:pt x="3205817" y="1197263"/>
                  </a:cubicBezTo>
                  <a:cubicBezTo>
                    <a:pt x="3184229" y="1197263"/>
                    <a:pt x="3166729" y="1179775"/>
                    <a:pt x="3166729" y="1158188"/>
                  </a:cubicBezTo>
                  <a:cubicBezTo>
                    <a:pt x="3166729" y="1136601"/>
                    <a:pt x="3184229" y="1119102"/>
                    <a:pt x="3205817" y="1119102"/>
                  </a:cubicBezTo>
                  <a:close/>
                  <a:moveTo>
                    <a:pt x="3018902" y="1119102"/>
                  </a:moveTo>
                  <a:cubicBezTo>
                    <a:pt x="3040489" y="1119102"/>
                    <a:pt x="3057989" y="1136601"/>
                    <a:pt x="3057989" y="1158188"/>
                  </a:cubicBezTo>
                  <a:cubicBezTo>
                    <a:pt x="3057989" y="1179775"/>
                    <a:pt x="3040489" y="1197263"/>
                    <a:pt x="3018902" y="1197263"/>
                  </a:cubicBezTo>
                  <a:cubicBezTo>
                    <a:pt x="2997315" y="1197263"/>
                    <a:pt x="2979815" y="1179775"/>
                    <a:pt x="2979815" y="1158188"/>
                  </a:cubicBezTo>
                  <a:cubicBezTo>
                    <a:pt x="2979815" y="1136601"/>
                    <a:pt x="2997315" y="1119102"/>
                    <a:pt x="3018902" y="1119102"/>
                  </a:cubicBezTo>
                  <a:close/>
                  <a:moveTo>
                    <a:pt x="2924263" y="1119102"/>
                  </a:moveTo>
                  <a:cubicBezTo>
                    <a:pt x="2945850" y="1119102"/>
                    <a:pt x="2963349" y="1136601"/>
                    <a:pt x="2963349" y="1158188"/>
                  </a:cubicBezTo>
                  <a:cubicBezTo>
                    <a:pt x="2963349" y="1179775"/>
                    <a:pt x="2945850" y="1197263"/>
                    <a:pt x="2924263" y="1197263"/>
                  </a:cubicBezTo>
                  <a:cubicBezTo>
                    <a:pt x="2902675" y="1197263"/>
                    <a:pt x="2885175" y="1179775"/>
                    <a:pt x="2885175" y="1158188"/>
                  </a:cubicBezTo>
                  <a:cubicBezTo>
                    <a:pt x="2885175" y="1136601"/>
                    <a:pt x="2902675" y="1119102"/>
                    <a:pt x="2924263" y="1119102"/>
                  </a:cubicBezTo>
                  <a:close/>
                  <a:moveTo>
                    <a:pt x="2831988" y="1119102"/>
                  </a:moveTo>
                  <a:cubicBezTo>
                    <a:pt x="2853575" y="1119102"/>
                    <a:pt x="2871075" y="1136601"/>
                    <a:pt x="2871075" y="1158188"/>
                  </a:cubicBezTo>
                  <a:cubicBezTo>
                    <a:pt x="2871075" y="1179775"/>
                    <a:pt x="2853575" y="1197263"/>
                    <a:pt x="2831988" y="1197263"/>
                  </a:cubicBezTo>
                  <a:cubicBezTo>
                    <a:pt x="2810401" y="1197263"/>
                    <a:pt x="2792901" y="1179775"/>
                    <a:pt x="2792901" y="1158188"/>
                  </a:cubicBezTo>
                  <a:cubicBezTo>
                    <a:pt x="2792901" y="1136601"/>
                    <a:pt x="2810401" y="1119102"/>
                    <a:pt x="2831988" y="1119102"/>
                  </a:cubicBezTo>
                  <a:close/>
                  <a:moveTo>
                    <a:pt x="2737367" y="1119102"/>
                  </a:moveTo>
                  <a:cubicBezTo>
                    <a:pt x="2758935" y="1119102"/>
                    <a:pt x="2776435" y="1136601"/>
                    <a:pt x="2776435" y="1158188"/>
                  </a:cubicBezTo>
                  <a:cubicBezTo>
                    <a:pt x="2776435" y="1179775"/>
                    <a:pt x="2758935" y="1197263"/>
                    <a:pt x="2737367" y="1197263"/>
                  </a:cubicBezTo>
                  <a:cubicBezTo>
                    <a:pt x="2715775" y="1197263"/>
                    <a:pt x="2698271" y="1179775"/>
                    <a:pt x="2698271" y="1158188"/>
                  </a:cubicBezTo>
                  <a:cubicBezTo>
                    <a:pt x="2698271" y="1136601"/>
                    <a:pt x="2715775" y="1119102"/>
                    <a:pt x="2737367" y="1119102"/>
                  </a:cubicBezTo>
                  <a:close/>
                  <a:moveTo>
                    <a:pt x="2645076" y="1119102"/>
                  </a:moveTo>
                  <a:cubicBezTo>
                    <a:pt x="2666663" y="1119102"/>
                    <a:pt x="2684167" y="1136601"/>
                    <a:pt x="2684167" y="1158188"/>
                  </a:cubicBezTo>
                  <a:cubicBezTo>
                    <a:pt x="2684167" y="1179775"/>
                    <a:pt x="2666663" y="1197263"/>
                    <a:pt x="2645076" y="1197263"/>
                  </a:cubicBezTo>
                  <a:cubicBezTo>
                    <a:pt x="2623490" y="1197263"/>
                    <a:pt x="2605987" y="1179775"/>
                    <a:pt x="2605987" y="1158188"/>
                  </a:cubicBezTo>
                  <a:cubicBezTo>
                    <a:pt x="2605987" y="1136601"/>
                    <a:pt x="2623490" y="1119102"/>
                    <a:pt x="2645076" y="1119102"/>
                  </a:cubicBezTo>
                  <a:close/>
                  <a:moveTo>
                    <a:pt x="2550439" y="1119102"/>
                  </a:moveTo>
                  <a:cubicBezTo>
                    <a:pt x="2572024" y="1119102"/>
                    <a:pt x="2589523" y="1136601"/>
                    <a:pt x="2589523" y="1158188"/>
                  </a:cubicBezTo>
                  <a:cubicBezTo>
                    <a:pt x="2589523" y="1179775"/>
                    <a:pt x="2572024" y="1197263"/>
                    <a:pt x="2550439" y="1197263"/>
                  </a:cubicBezTo>
                  <a:cubicBezTo>
                    <a:pt x="2528851" y="1197263"/>
                    <a:pt x="2511357" y="1179775"/>
                    <a:pt x="2511357" y="1158188"/>
                  </a:cubicBezTo>
                  <a:cubicBezTo>
                    <a:pt x="2511357" y="1136601"/>
                    <a:pt x="2528851" y="1119102"/>
                    <a:pt x="2550439" y="1119102"/>
                  </a:cubicBezTo>
                  <a:close/>
                  <a:moveTo>
                    <a:pt x="2458167" y="1119102"/>
                  </a:moveTo>
                  <a:cubicBezTo>
                    <a:pt x="2479755" y="1119102"/>
                    <a:pt x="2497254" y="1136601"/>
                    <a:pt x="2497254" y="1158188"/>
                  </a:cubicBezTo>
                  <a:cubicBezTo>
                    <a:pt x="2497254" y="1179775"/>
                    <a:pt x="2479755" y="1197263"/>
                    <a:pt x="2458167" y="1197263"/>
                  </a:cubicBezTo>
                  <a:cubicBezTo>
                    <a:pt x="2436589" y="1197263"/>
                    <a:pt x="2419085" y="1179775"/>
                    <a:pt x="2419085" y="1158188"/>
                  </a:cubicBezTo>
                  <a:cubicBezTo>
                    <a:pt x="2419085" y="1136601"/>
                    <a:pt x="2436589" y="1119102"/>
                    <a:pt x="2458167" y="1119102"/>
                  </a:cubicBezTo>
                  <a:close/>
                  <a:moveTo>
                    <a:pt x="1419551" y="1119102"/>
                  </a:moveTo>
                  <a:cubicBezTo>
                    <a:pt x="1441137" y="1119102"/>
                    <a:pt x="1458638" y="1136601"/>
                    <a:pt x="1458638" y="1158188"/>
                  </a:cubicBezTo>
                  <a:cubicBezTo>
                    <a:pt x="1458638" y="1179775"/>
                    <a:pt x="1441137" y="1197263"/>
                    <a:pt x="1419551" y="1197263"/>
                  </a:cubicBezTo>
                  <a:cubicBezTo>
                    <a:pt x="1397958" y="1197263"/>
                    <a:pt x="1380457" y="1179775"/>
                    <a:pt x="1380457" y="1158188"/>
                  </a:cubicBezTo>
                  <a:cubicBezTo>
                    <a:pt x="1380457" y="1136601"/>
                    <a:pt x="1397958" y="1119102"/>
                    <a:pt x="1419551" y="1119102"/>
                  </a:cubicBezTo>
                  <a:close/>
                  <a:moveTo>
                    <a:pt x="1329639" y="1119102"/>
                  </a:moveTo>
                  <a:cubicBezTo>
                    <a:pt x="1351226" y="1119102"/>
                    <a:pt x="1368728" y="1136601"/>
                    <a:pt x="1368728" y="1158188"/>
                  </a:cubicBezTo>
                  <a:cubicBezTo>
                    <a:pt x="1368728" y="1179775"/>
                    <a:pt x="1351226" y="1197263"/>
                    <a:pt x="1329639" y="1197263"/>
                  </a:cubicBezTo>
                  <a:cubicBezTo>
                    <a:pt x="1308055" y="1197263"/>
                    <a:pt x="1290557" y="1179775"/>
                    <a:pt x="1290557" y="1158188"/>
                  </a:cubicBezTo>
                  <a:cubicBezTo>
                    <a:pt x="1290557" y="1136601"/>
                    <a:pt x="1308055" y="1119102"/>
                    <a:pt x="1329639" y="1119102"/>
                  </a:cubicBezTo>
                  <a:close/>
                  <a:moveTo>
                    <a:pt x="1232644" y="1119102"/>
                  </a:moveTo>
                  <a:cubicBezTo>
                    <a:pt x="1254227" y="1119102"/>
                    <a:pt x="1271718" y="1136601"/>
                    <a:pt x="1271718" y="1158188"/>
                  </a:cubicBezTo>
                  <a:cubicBezTo>
                    <a:pt x="1271718" y="1179775"/>
                    <a:pt x="1254227" y="1197263"/>
                    <a:pt x="1232644" y="1197263"/>
                  </a:cubicBezTo>
                  <a:cubicBezTo>
                    <a:pt x="1211054" y="1197263"/>
                    <a:pt x="1193557" y="1179775"/>
                    <a:pt x="1193557" y="1158188"/>
                  </a:cubicBezTo>
                  <a:cubicBezTo>
                    <a:pt x="1193557" y="1136601"/>
                    <a:pt x="1211054" y="1119102"/>
                    <a:pt x="1232644" y="1119102"/>
                  </a:cubicBezTo>
                  <a:close/>
                  <a:moveTo>
                    <a:pt x="1142731" y="1119102"/>
                  </a:moveTo>
                  <a:cubicBezTo>
                    <a:pt x="1164323" y="1119102"/>
                    <a:pt x="1181822" y="1136601"/>
                    <a:pt x="1181822" y="1158188"/>
                  </a:cubicBezTo>
                  <a:cubicBezTo>
                    <a:pt x="1181822" y="1179775"/>
                    <a:pt x="1164323" y="1197263"/>
                    <a:pt x="1142731" y="1197263"/>
                  </a:cubicBezTo>
                  <a:cubicBezTo>
                    <a:pt x="1121139" y="1197263"/>
                    <a:pt x="1103634" y="1179775"/>
                    <a:pt x="1103634" y="1158188"/>
                  </a:cubicBezTo>
                  <a:cubicBezTo>
                    <a:pt x="1103634" y="1136601"/>
                    <a:pt x="1121139" y="1119102"/>
                    <a:pt x="1142731" y="1119102"/>
                  </a:cubicBezTo>
                  <a:close/>
                  <a:moveTo>
                    <a:pt x="1045709" y="1119102"/>
                  </a:moveTo>
                  <a:cubicBezTo>
                    <a:pt x="1067294" y="1119102"/>
                    <a:pt x="1084799" y="1136601"/>
                    <a:pt x="1084799" y="1158188"/>
                  </a:cubicBezTo>
                  <a:cubicBezTo>
                    <a:pt x="1084799" y="1179775"/>
                    <a:pt x="1067294" y="1197263"/>
                    <a:pt x="1045709" y="1197263"/>
                  </a:cubicBezTo>
                  <a:cubicBezTo>
                    <a:pt x="1024126" y="1197263"/>
                    <a:pt x="1006627" y="1179775"/>
                    <a:pt x="1006627" y="1158188"/>
                  </a:cubicBezTo>
                  <a:cubicBezTo>
                    <a:pt x="1006627" y="1136601"/>
                    <a:pt x="1024126" y="1119102"/>
                    <a:pt x="1045709" y="1119102"/>
                  </a:cubicBezTo>
                  <a:close/>
                  <a:moveTo>
                    <a:pt x="951081" y="1119102"/>
                  </a:moveTo>
                  <a:cubicBezTo>
                    <a:pt x="972665" y="1119102"/>
                    <a:pt x="990163" y="1136601"/>
                    <a:pt x="990163" y="1158188"/>
                  </a:cubicBezTo>
                  <a:cubicBezTo>
                    <a:pt x="990163" y="1179775"/>
                    <a:pt x="972665" y="1197263"/>
                    <a:pt x="951081" y="1197263"/>
                  </a:cubicBezTo>
                  <a:cubicBezTo>
                    <a:pt x="929496" y="1197263"/>
                    <a:pt x="911999" y="1179775"/>
                    <a:pt x="911999" y="1158188"/>
                  </a:cubicBezTo>
                  <a:cubicBezTo>
                    <a:pt x="911999" y="1136601"/>
                    <a:pt x="929496" y="1119102"/>
                    <a:pt x="951081" y="1119102"/>
                  </a:cubicBezTo>
                  <a:close/>
                  <a:moveTo>
                    <a:pt x="856453" y="1119102"/>
                  </a:moveTo>
                  <a:cubicBezTo>
                    <a:pt x="878037" y="1119102"/>
                    <a:pt x="895535" y="1136601"/>
                    <a:pt x="895535" y="1158188"/>
                  </a:cubicBezTo>
                  <a:cubicBezTo>
                    <a:pt x="895535" y="1179775"/>
                    <a:pt x="878037" y="1197263"/>
                    <a:pt x="856453" y="1197263"/>
                  </a:cubicBezTo>
                  <a:cubicBezTo>
                    <a:pt x="834868" y="1197263"/>
                    <a:pt x="817371" y="1179775"/>
                    <a:pt x="817371" y="1158188"/>
                  </a:cubicBezTo>
                  <a:cubicBezTo>
                    <a:pt x="817371" y="1136601"/>
                    <a:pt x="834868" y="1119102"/>
                    <a:pt x="856453" y="1119102"/>
                  </a:cubicBezTo>
                  <a:close/>
                  <a:moveTo>
                    <a:pt x="764190" y="1119102"/>
                  </a:moveTo>
                  <a:cubicBezTo>
                    <a:pt x="785775" y="1119102"/>
                    <a:pt x="803273" y="1136601"/>
                    <a:pt x="803273" y="1158188"/>
                  </a:cubicBezTo>
                  <a:cubicBezTo>
                    <a:pt x="803273" y="1179775"/>
                    <a:pt x="785775" y="1197263"/>
                    <a:pt x="764190" y="1197263"/>
                  </a:cubicBezTo>
                  <a:cubicBezTo>
                    <a:pt x="742599" y="1197263"/>
                    <a:pt x="725108" y="1179775"/>
                    <a:pt x="725108" y="1158188"/>
                  </a:cubicBezTo>
                  <a:cubicBezTo>
                    <a:pt x="725108" y="1136601"/>
                    <a:pt x="742599" y="1119102"/>
                    <a:pt x="764190" y="1119102"/>
                  </a:cubicBezTo>
                  <a:close/>
                  <a:moveTo>
                    <a:pt x="669546" y="1119102"/>
                  </a:moveTo>
                  <a:cubicBezTo>
                    <a:pt x="691146" y="1119102"/>
                    <a:pt x="708645" y="1136601"/>
                    <a:pt x="708645" y="1158188"/>
                  </a:cubicBezTo>
                  <a:cubicBezTo>
                    <a:pt x="708645" y="1179775"/>
                    <a:pt x="691146" y="1197263"/>
                    <a:pt x="669546" y="1197263"/>
                  </a:cubicBezTo>
                  <a:cubicBezTo>
                    <a:pt x="647970" y="1197263"/>
                    <a:pt x="630466" y="1179775"/>
                    <a:pt x="630466" y="1158188"/>
                  </a:cubicBezTo>
                  <a:cubicBezTo>
                    <a:pt x="630466" y="1136601"/>
                    <a:pt x="647970" y="1119102"/>
                    <a:pt x="669546" y="1119102"/>
                  </a:cubicBezTo>
                  <a:close/>
                  <a:moveTo>
                    <a:pt x="111145" y="1119102"/>
                  </a:moveTo>
                  <a:cubicBezTo>
                    <a:pt x="132732" y="1119102"/>
                    <a:pt x="150233" y="1136602"/>
                    <a:pt x="150233" y="1158188"/>
                  </a:cubicBezTo>
                  <a:cubicBezTo>
                    <a:pt x="150233" y="1179776"/>
                    <a:pt x="132732" y="1197263"/>
                    <a:pt x="111145" y="1197263"/>
                  </a:cubicBezTo>
                  <a:cubicBezTo>
                    <a:pt x="89558" y="1197263"/>
                    <a:pt x="72060" y="1179776"/>
                    <a:pt x="72060" y="1158188"/>
                  </a:cubicBezTo>
                  <a:cubicBezTo>
                    <a:pt x="72060" y="1136602"/>
                    <a:pt x="89558" y="1119102"/>
                    <a:pt x="111145" y="1119102"/>
                  </a:cubicBezTo>
                  <a:close/>
                  <a:moveTo>
                    <a:pt x="24845" y="1037379"/>
                  </a:moveTo>
                  <a:lnTo>
                    <a:pt x="44149" y="1045374"/>
                  </a:lnTo>
                  <a:cubicBezTo>
                    <a:pt x="51222" y="1052447"/>
                    <a:pt x="55597" y="1062219"/>
                    <a:pt x="55597" y="1073013"/>
                  </a:cubicBezTo>
                  <a:cubicBezTo>
                    <a:pt x="55597" y="1094599"/>
                    <a:pt x="38097" y="1112099"/>
                    <a:pt x="16510" y="1112099"/>
                  </a:cubicBezTo>
                  <a:lnTo>
                    <a:pt x="0" y="1105261"/>
                  </a:lnTo>
                  <a:close/>
                  <a:moveTo>
                    <a:pt x="3679017" y="1033926"/>
                  </a:moveTo>
                  <a:cubicBezTo>
                    <a:pt x="3700604" y="1033926"/>
                    <a:pt x="3718103" y="1051425"/>
                    <a:pt x="3718103" y="1073013"/>
                  </a:cubicBezTo>
                  <a:cubicBezTo>
                    <a:pt x="3718103" y="1094599"/>
                    <a:pt x="3700604" y="1112099"/>
                    <a:pt x="3679017" y="1112099"/>
                  </a:cubicBezTo>
                  <a:cubicBezTo>
                    <a:pt x="3657429" y="1112099"/>
                    <a:pt x="3639929" y="1094599"/>
                    <a:pt x="3639929" y="1073013"/>
                  </a:cubicBezTo>
                  <a:cubicBezTo>
                    <a:pt x="3639929" y="1051425"/>
                    <a:pt x="3657429" y="1033926"/>
                    <a:pt x="3679017" y="1033926"/>
                  </a:cubicBezTo>
                  <a:close/>
                  <a:moveTo>
                    <a:pt x="3584377" y="1033926"/>
                  </a:moveTo>
                  <a:cubicBezTo>
                    <a:pt x="3605964" y="1033926"/>
                    <a:pt x="3623463" y="1051425"/>
                    <a:pt x="3623463" y="1073013"/>
                  </a:cubicBezTo>
                  <a:cubicBezTo>
                    <a:pt x="3623463" y="1094599"/>
                    <a:pt x="3605964" y="1112099"/>
                    <a:pt x="3584377" y="1112099"/>
                  </a:cubicBezTo>
                  <a:cubicBezTo>
                    <a:pt x="3562789" y="1112099"/>
                    <a:pt x="3545289" y="1094599"/>
                    <a:pt x="3545289" y="1073013"/>
                  </a:cubicBezTo>
                  <a:cubicBezTo>
                    <a:pt x="3545289" y="1051425"/>
                    <a:pt x="3562789" y="1033926"/>
                    <a:pt x="3584377" y="1033926"/>
                  </a:cubicBezTo>
                  <a:close/>
                  <a:moveTo>
                    <a:pt x="3489737" y="1033926"/>
                  </a:moveTo>
                  <a:cubicBezTo>
                    <a:pt x="3511324" y="1033926"/>
                    <a:pt x="3528823" y="1051425"/>
                    <a:pt x="3528823" y="1073013"/>
                  </a:cubicBezTo>
                  <a:cubicBezTo>
                    <a:pt x="3528823" y="1094599"/>
                    <a:pt x="3511324" y="1112099"/>
                    <a:pt x="3489737" y="1112099"/>
                  </a:cubicBezTo>
                  <a:cubicBezTo>
                    <a:pt x="3468149" y="1112099"/>
                    <a:pt x="3450649" y="1094599"/>
                    <a:pt x="3450649" y="1073013"/>
                  </a:cubicBezTo>
                  <a:cubicBezTo>
                    <a:pt x="3450649" y="1051425"/>
                    <a:pt x="3468149" y="1033926"/>
                    <a:pt x="3489737" y="1033926"/>
                  </a:cubicBezTo>
                  <a:close/>
                  <a:moveTo>
                    <a:pt x="3392731" y="1033926"/>
                  </a:moveTo>
                  <a:cubicBezTo>
                    <a:pt x="3414319" y="1033926"/>
                    <a:pt x="3431819" y="1051425"/>
                    <a:pt x="3431819" y="1073013"/>
                  </a:cubicBezTo>
                  <a:cubicBezTo>
                    <a:pt x="3431819" y="1094599"/>
                    <a:pt x="3414319" y="1112099"/>
                    <a:pt x="3392731" y="1112099"/>
                  </a:cubicBezTo>
                  <a:cubicBezTo>
                    <a:pt x="3371144" y="1112099"/>
                    <a:pt x="3353644" y="1094599"/>
                    <a:pt x="3353644" y="1073013"/>
                  </a:cubicBezTo>
                  <a:cubicBezTo>
                    <a:pt x="3353644" y="1051425"/>
                    <a:pt x="3371144" y="1033926"/>
                    <a:pt x="3392731" y="1033926"/>
                  </a:cubicBezTo>
                  <a:close/>
                  <a:moveTo>
                    <a:pt x="3300455" y="1033926"/>
                  </a:moveTo>
                  <a:cubicBezTo>
                    <a:pt x="3322043" y="1033926"/>
                    <a:pt x="3339543" y="1051425"/>
                    <a:pt x="3339543" y="1073013"/>
                  </a:cubicBezTo>
                  <a:cubicBezTo>
                    <a:pt x="3339543" y="1094599"/>
                    <a:pt x="3322043" y="1112099"/>
                    <a:pt x="3300455" y="1112099"/>
                  </a:cubicBezTo>
                  <a:cubicBezTo>
                    <a:pt x="3278868" y="1112099"/>
                    <a:pt x="3261368" y="1094599"/>
                    <a:pt x="3261368" y="1073013"/>
                  </a:cubicBezTo>
                  <a:cubicBezTo>
                    <a:pt x="3261368" y="1051425"/>
                    <a:pt x="3278868" y="1033926"/>
                    <a:pt x="3300455" y="1033926"/>
                  </a:cubicBezTo>
                  <a:close/>
                  <a:moveTo>
                    <a:pt x="3205815" y="1033926"/>
                  </a:moveTo>
                  <a:cubicBezTo>
                    <a:pt x="3227403" y="1033926"/>
                    <a:pt x="3244903" y="1051425"/>
                    <a:pt x="3244903" y="1073013"/>
                  </a:cubicBezTo>
                  <a:cubicBezTo>
                    <a:pt x="3244903" y="1094599"/>
                    <a:pt x="3227403" y="1112099"/>
                    <a:pt x="3205815" y="1112099"/>
                  </a:cubicBezTo>
                  <a:cubicBezTo>
                    <a:pt x="3184228" y="1112099"/>
                    <a:pt x="3166728" y="1094599"/>
                    <a:pt x="3166728" y="1073013"/>
                  </a:cubicBezTo>
                  <a:cubicBezTo>
                    <a:pt x="3166728" y="1051425"/>
                    <a:pt x="3184228" y="1033926"/>
                    <a:pt x="3205815" y="1033926"/>
                  </a:cubicBezTo>
                  <a:close/>
                  <a:moveTo>
                    <a:pt x="3111175" y="1033926"/>
                  </a:moveTo>
                  <a:cubicBezTo>
                    <a:pt x="3132763" y="1033926"/>
                    <a:pt x="3150263" y="1051425"/>
                    <a:pt x="3150263" y="1073013"/>
                  </a:cubicBezTo>
                  <a:cubicBezTo>
                    <a:pt x="3150263" y="1094599"/>
                    <a:pt x="3132763" y="1112099"/>
                    <a:pt x="3111175" y="1112099"/>
                  </a:cubicBezTo>
                  <a:cubicBezTo>
                    <a:pt x="3089588" y="1112099"/>
                    <a:pt x="3072088" y="1094599"/>
                    <a:pt x="3072088" y="1073013"/>
                  </a:cubicBezTo>
                  <a:cubicBezTo>
                    <a:pt x="3072088" y="1051425"/>
                    <a:pt x="3089588" y="1033926"/>
                    <a:pt x="3111175" y="1033926"/>
                  </a:cubicBezTo>
                  <a:close/>
                  <a:moveTo>
                    <a:pt x="3018902" y="1033926"/>
                  </a:moveTo>
                  <a:cubicBezTo>
                    <a:pt x="3040489" y="1033926"/>
                    <a:pt x="3057989" y="1051425"/>
                    <a:pt x="3057989" y="1073013"/>
                  </a:cubicBezTo>
                  <a:cubicBezTo>
                    <a:pt x="3057989" y="1094599"/>
                    <a:pt x="3040489" y="1112099"/>
                    <a:pt x="3018902" y="1112099"/>
                  </a:cubicBezTo>
                  <a:cubicBezTo>
                    <a:pt x="2997315" y="1112099"/>
                    <a:pt x="2979815" y="1094599"/>
                    <a:pt x="2979815" y="1073013"/>
                  </a:cubicBezTo>
                  <a:cubicBezTo>
                    <a:pt x="2979815" y="1051425"/>
                    <a:pt x="2997315" y="1033926"/>
                    <a:pt x="3018902" y="1033926"/>
                  </a:cubicBezTo>
                  <a:close/>
                  <a:moveTo>
                    <a:pt x="2924263" y="1033926"/>
                  </a:moveTo>
                  <a:cubicBezTo>
                    <a:pt x="2945850" y="1033926"/>
                    <a:pt x="2963349" y="1051425"/>
                    <a:pt x="2963349" y="1073013"/>
                  </a:cubicBezTo>
                  <a:cubicBezTo>
                    <a:pt x="2963349" y="1094599"/>
                    <a:pt x="2945850" y="1112099"/>
                    <a:pt x="2924263" y="1112099"/>
                  </a:cubicBezTo>
                  <a:cubicBezTo>
                    <a:pt x="2902675" y="1112099"/>
                    <a:pt x="2885175" y="1094599"/>
                    <a:pt x="2885175" y="1073013"/>
                  </a:cubicBezTo>
                  <a:cubicBezTo>
                    <a:pt x="2885175" y="1051425"/>
                    <a:pt x="2902675" y="1033926"/>
                    <a:pt x="2924263" y="1033926"/>
                  </a:cubicBezTo>
                  <a:close/>
                  <a:moveTo>
                    <a:pt x="2831987" y="1033926"/>
                  </a:moveTo>
                  <a:cubicBezTo>
                    <a:pt x="2853574" y="1033926"/>
                    <a:pt x="2871074" y="1051425"/>
                    <a:pt x="2871074" y="1073013"/>
                  </a:cubicBezTo>
                  <a:cubicBezTo>
                    <a:pt x="2871074" y="1094599"/>
                    <a:pt x="2853574" y="1112099"/>
                    <a:pt x="2831987" y="1112099"/>
                  </a:cubicBezTo>
                  <a:cubicBezTo>
                    <a:pt x="2810400" y="1112099"/>
                    <a:pt x="2792900" y="1094599"/>
                    <a:pt x="2792900" y="1073013"/>
                  </a:cubicBezTo>
                  <a:cubicBezTo>
                    <a:pt x="2792900" y="1051425"/>
                    <a:pt x="2810400" y="1033926"/>
                    <a:pt x="2831987" y="1033926"/>
                  </a:cubicBezTo>
                  <a:close/>
                  <a:moveTo>
                    <a:pt x="2737368" y="1033926"/>
                  </a:moveTo>
                  <a:cubicBezTo>
                    <a:pt x="2758934" y="1033926"/>
                    <a:pt x="2776434" y="1051425"/>
                    <a:pt x="2776434" y="1073013"/>
                  </a:cubicBezTo>
                  <a:cubicBezTo>
                    <a:pt x="2776434" y="1094599"/>
                    <a:pt x="2758934" y="1112099"/>
                    <a:pt x="2737368" y="1112099"/>
                  </a:cubicBezTo>
                  <a:cubicBezTo>
                    <a:pt x="2715775" y="1112099"/>
                    <a:pt x="2698271" y="1094599"/>
                    <a:pt x="2698271" y="1073013"/>
                  </a:cubicBezTo>
                  <a:cubicBezTo>
                    <a:pt x="2698271" y="1051425"/>
                    <a:pt x="2715775" y="1033926"/>
                    <a:pt x="2737368" y="1033926"/>
                  </a:cubicBezTo>
                  <a:close/>
                  <a:moveTo>
                    <a:pt x="2645074" y="1033926"/>
                  </a:moveTo>
                  <a:cubicBezTo>
                    <a:pt x="2666662" y="1033926"/>
                    <a:pt x="2684167" y="1051425"/>
                    <a:pt x="2684167" y="1073013"/>
                  </a:cubicBezTo>
                  <a:cubicBezTo>
                    <a:pt x="2684167" y="1094599"/>
                    <a:pt x="2666662" y="1112099"/>
                    <a:pt x="2645074" y="1112099"/>
                  </a:cubicBezTo>
                  <a:cubicBezTo>
                    <a:pt x="2623489" y="1112099"/>
                    <a:pt x="2605987" y="1094599"/>
                    <a:pt x="2605987" y="1073013"/>
                  </a:cubicBezTo>
                  <a:cubicBezTo>
                    <a:pt x="2605987" y="1051425"/>
                    <a:pt x="2623489" y="1033926"/>
                    <a:pt x="2645074" y="1033926"/>
                  </a:cubicBezTo>
                  <a:close/>
                  <a:moveTo>
                    <a:pt x="2550439" y="1033926"/>
                  </a:moveTo>
                  <a:cubicBezTo>
                    <a:pt x="2572024" y="1033926"/>
                    <a:pt x="2589524" y="1051425"/>
                    <a:pt x="2589524" y="1073013"/>
                  </a:cubicBezTo>
                  <a:cubicBezTo>
                    <a:pt x="2589524" y="1094599"/>
                    <a:pt x="2572024" y="1112099"/>
                    <a:pt x="2550439" y="1112099"/>
                  </a:cubicBezTo>
                  <a:cubicBezTo>
                    <a:pt x="2528852" y="1112099"/>
                    <a:pt x="2511357" y="1094599"/>
                    <a:pt x="2511357" y="1073013"/>
                  </a:cubicBezTo>
                  <a:cubicBezTo>
                    <a:pt x="2511357" y="1051425"/>
                    <a:pt x="2528852" y="1033926"/>
                    <a:pt x="2550439" y="1033926"/>
                  </a:cubicBezTo>
                  <a:close/>
                  <a:moveTo>
                    <a:pt x="2458167" y="1033926"/>
                  </a:moveTo>
                  <a:cubicBezTo>
                    <a:pt x="2479755" y="1033926"/>
                    <a:pt x="2497254" y="1051425"/>
                    <a:pt x="2497254" y="1073013"/>
                  </a:cubicBezTo>
                  <a:cubicBezTo>
                    <a:pt x="2497254" y="1094599"/>
                    <a:pt x="2479755" y="1112099"/>
                    <a:pt x="2458167" y="1112099"/>
                  </a:cubicBezTo>
                  <a:cubicBezTo>
                    <a:pt x="2436589" y="1112099"/>
                    <a:pt x="2419085" y="1094599"/>
                    <a:pt x="2419085" y="1073013"/>
                  </a:cubicBezTo>
                  <a:cubicBezTo>
                    <a:pt x="2419085" y="1051425"/>
                    <a:pt x="2436589" y="1033926"/>
                    <a:pt x="2458167" y="1033926"/>
                  </a:cubicBezTo>
                  <a:close/>
                  <a:moveTo>
                    <a:pt x="2363531" y="1033926"/>
                  </a:moveTo>
                  <a:cubicBezTo>
                    <a:pt x="2385121" y="1033926"/>
                    <a:pt x="2402615" y="1051425"/>
                    <a:pt x="2402615" y="1073013"/>
                  </a:cubicBezTo>
                  <a:cubicBezTo>
                    <a:pt x="2402615" y="1094599"/>
                    <a:pt x="2385121" y="1112099"/>
                    <a:pt x="2363531" y="1112099"/>
                  </a:cubicBezTo>
                  <a:cubicBezTo>
                    <a:pt x="2341947" y="1112099"/>
                    <a:pt x="2324444" y="1094599"/>
                    <a:pt x="2324444" y="1073013"/>
                  </a:cubicBezTo>
                  <a:cubicBezTo>
                    <a:pt x="2324444" y="1051425"/>
                    <a:pt x="2341947" y="1033926"/>
                    <a:pt x="2363531" y="1033926"/>
                  </a:cubicBezTo>
                  <a:close/>
                  <a:moveTo>
                    <a:pt x="1419556" y="1033926"/>
                  </a:moveTo>
                  <a:cubicBezTo>
                    <a:pt x="1441140" y="1033926"/>
                    <a:pt x="1458643" y="1051425"/>
                    <a:pt x="1458643" y="1073013"/>
                  </a:cubicBezTo>
                  <a:cubicBezTo>
                    <a:pt x="1458643" y="1094599"/>
                    <a:pt x="1441140" y="1112099"/>
                    <a:pt x="1419556" y="1112099"/>
                  </a:cubicBezTo>
                  <a:cubicBezTo>
                    <a:pt x="1397963" y="1112099"/>
                    <a:pt x="1380461" y="1094599"/>
                    <a:pt x="1380461" y="1073013"/>
                  </a:cubicBezTo>
                  <a:cubicBezTo>
                    <a:pt x="1380461" y="1051425"/>
                    <a:pt x="1397963" y="1033926"/>
                    <a:pt x="1419556" y="1033926"/>
                  </a:cubicBezTo>
                  <a:close/>
                  <a:moveTo>
                    <a:pt x="1329642" y="1033926"/>
                  </a:moveTo>
                  <a:cubicBezTo>
                    <a:pt x="1351228" y="1033926"/>
                    <a:pt x="1368731" y="1051425"/>
                    <a:pt x="1368731" y="1073013"/>
                  </a:cubicBezTo>
                  <a:cubicBezTo>
                    <a:pt x="1368731" y="1094599"/>
                    <a:pt x="1351228" y="1112099"/>
                    <a:pt x="1329642" y="1112099"/>
                  </a:cubicBezTo>
                  <a:cubicBezTo>
                    <a:pt x="1308059" y="1112099"/>
                    <a:pt x="1290561" y="1094599"/>
                    <a:pt x="1290561" y="1073013"/>
                  </a:cubicBezTo>
                  <a:cubicBezTo>
                    <a:pt x="1290561" y="1051425"/>
                    <a:pt x="1308059" y="1033926"/>
                    <a:pt x="1329642" y="1033926"/>
                  </a:cubicBezTo>
                  <a:close/>
                  <a:moveTo>
                    <a:pt x="1232649" y="1033926"/>
                  </a:moveTo>
                  <a:cubicBezTo>
                    <a:pt x="1254235" y="1033926"/>
                    <a:pt x="1271722" y="1051425"/>
                    <a:pt x="1271722" y="1073013"/>
                  </a:cubicBezTo>
                  <a:cubicBezTo>
                    <a:pt x="1271722" y="1094599"/>
                    <a:pt x="1254235" y="1112099"/>
                    <a:pt x="1232649" y="1112099"/>
                  </a:cubicBezTo>
                  <a:cubicBezTo>
                    <a:pt x="1211058" y="1112099"/>
                    <a:pt x="1193565" y="1094599"/>
                    <a:pt x="1193565" y="1073013"/>
                  </a:cubicBezTo>
                  <a:cubicBezTo>
                    <a:pt x="1193565" y="1051425"/>
                    <a:pt x="1211058" y="1033926"/>
                    <a:pt x="1232649" y="1033926"/>
                  </a:cubicBezTo>
                  <a:close/>
                  <a:moveTo>
                    <a:pt x="1142736" y="1033926"/>
                  </a:moveTo>
                  <a:cubicBezTo>
                    <a:pt x="1164329" y="1033926"/>
                    <a:pt x="1181828" y="1051425"/>
                    <a:pt x="1181828" y="1073013"/>
                  </a:cubicBezTo>
                  <a:cubicBezTo>
                    <a:pt x="1181828" y="1094599"/>
                    <a:pt x="1164329" y="1112099"/>
                    <a:pt x="1142736" y="1112099"/>
                  </a:cubicBezTo>
                  <a:cubicBezTo>
                    <a:pt x="1121143" y="1112099"/>
                    <a:pt x="1103639" y="1094599"/>
                    <a:pt x="1103639" y="1073013"/>
                  </a:cubicBezTo>
                  <a:cubicBezTo>
                    <a:pt x="1103639" y="1051425"/>
                    <a:pt x="1121143" y="1033926"/>
                    <a:pt x="1142736" y="1033926"/>
                  </a:cubicBezTo>
                  <a:close/>
                  <a:moveTo>
                    <a:pt x="1045712" y="1033926"/>
                  </a:moveTo>
                  <a:cubicBezTo>
                    <a:pt x="1067297" y="1033926"/>
                    <a:pt x="1084802" y="1051425"/>
                    <a:pt x="1084802" y="1073013"/>
                  </a:cubicBezTo>
                  <a:cubicBezTo>
                    <a:pt x="1084802" y="1094599"/>
                    <a:pt x="1067297" y="1112099"/>
                    <a:pt x="1045712" y="1112099"/>
                  </a:cubicBezTo>
                  <a:cubicBezTo>
                    <a:pt x="1024128" y="1112099"/>
                    <a:pt x="1006631" y="1094599"/>
                    <a:pt x="1006631" y="1073013"/>
                  </a:cubicBezTo>
                  <a:cubicBezTo>
                    <a:pt x="1006631" y="1051425"/>
                    <a:pt x="1024128" y="1033926"/>
                    <a:pt x="1045712" y="1033926"/>
                  </a:cubicBezTo>
                  <a:close/>
                  <a:moveTo>
                    <a:pt x="951085" y="1033926"/>
                  </a:moveTo>
                  <a:cubicBezTo>
                    <a:pt x="972669" y="1033926"/>
                    <a:pt x="990166" y="1051425"/>
                    <a:pt x="990166" y="1073013"/>
                  </a:cubicBezTo>
                  <a:cubicBezTo>
                    <a:pt x="990166" y="1094599"/>
                    <a:pt x="972669" y="1112099"/>
                    <a:pt x="951085" y="1112099"/>
                  </a:cubicBezTo>
                  <a:cubicBezTo>
                    <a:pt x="929501" y="1112099"/>
                    <a:pt x="912003" y="1094599"/>
                    <a:pt x="912003" y="1073013"/>
                  </a:cubicBezTo>
                  <a:cubicBezTo>
                    <a:pt x="912003" y="1051425"/>
                    <a:pt x="929501" y="1033926"/>
                    <a:pt x="951085" y="1033926"/>
                  </a:cubicBezTo>
                  <a:close/>
                  <a:moveTo>
                    <a:pt x="856458" y="1033926"/>
                  </a:moveTo>
                  <a:cubicBezTo>
                    <a:pt x="878042" y="1033926"/>
                    <a:pt x="895540" y="1051425"/>
                    <a:pt x="895540" y="1073013"/>
                  </a:cubicBezTo>
                  <a:cubicBezTo>
                    <a:pt x="895540" y="1094599"/>
                    <a:pt x="878042" y="1112099"/>
                    <a:pt x="856458" y="1112099"/>
                  </a:cubicBezTo>
                  <a:cubicBezTo>
                    <a:pt x="834874" y="1112099"/>
                    <a:pt x="817376" y="1094599"/>
                    <a:pt x="817376" y="1073013"/>
                  </a:cubicBezTo>
                  <a:cubicBezTo>
                    <a:pt x="817376" y="1051425"/>
                    <a:pt x="834874" y="1033926"/>
                    <a:pt x="856458" y="1033926"/>
                  </a:cubicBezTo>
                  <a:close/>
                  <a:moveTo>
                    <a:pt x="764197" y="1033926"/>
                  </a:moveTo>
                  <a:cubicBezTo>
                    <a:pt x="785781" y="1033926"/>
                    <a:pt x="803279" y="1051425"/>
                    <a:pt x="803279" y="1073013"/>
                  </a:cubicBezTo>
                  <a:cubicBezTo>
                    <a:pt x="803279" y="1094599"/>
                    <a:pt x="785781" y="1112099"/>
                    <a:pt x="764197" y="1112099"/>
                  </a:cubicBezTo>
                  <a:cubicBezTo>
                    <a:pt x="742604" y="1112099"/>
                    <a:pt x="725113" y="1094599"/>
                    <a:pt x="725113" y="1073013"/>
                  </a:cubicBezTo>
                  <a:cubicBezTo>
                    <a:pt x="725113" y="1051425"/>
                    <a:pt x="742604" y="1033926"/>
                    <a:pt x="764197" y="1033926"/>
                  </a:cubicBezTo>
                  <a:close/>
                  <a:moveTo>
                    <a:pt x="669546" y="1033926"/>
                  </a:moveTo>
                  <a:cubicBezTo>
                    <a:pt x="691152" y="1033926"/>
                    <a:pt x="708650" y="1051425"/>
                    <a:pt x="708650" y="1073013"/>
                  </a:cubicBezTo>
                  <a:cubicBezTo>
                    <a:pt x="708650" y="1094599"/>
                    <a:pt x="691152" y="1112099"/>
                    <a:pt x="669546" y="1112099"/>
                  </a:cubicBezTo>
                  <a:cubicBezTo>
                    <a:pt x="647977" y="1112099"/>
                    <a:pt x="630473" y="1094599"/>
                    <a:pt x="630473" y="1073013"/>
                  </a:cubicBezTo>
                  <a:cubicBezTo>
                    <a:pt x="630473" y="1051425"/>
                    <a:pt x="647977" y="1033926"/>
                    <a:pt x="669546" y="1033926"/>
                  </a:cubicBezTo>
                  <a:close/>
                  <a:moveTo>
                    <a:pt x="577271" y="1033926"/>
                  </a:moveTo>
                  <a:cubicBezTo>
                    <a:pt x="598864" y="1033926"/>
                    <a:pt x="616368" y="1051425"/>
                    <a:pt x="616368" y="1073013"/>
                  </a:cubicBezTo>
                  <a:cubicBezTo>
                    <a:pt x="616368" y="1094599"/>
                    <a:pt x="598864" y="1112099"/>
                    <a:pt x="577271" y="1112099"/>
                  </a:cubicBezTo>
                  <a:cubicBezTo>
                    <a:pt x="555678" y="1112099"/>
                    <a:pt x="538174" y="1094599"/>
                    <a:pt x="538174" y="1073013"/>
                  </a:cubicBezTo>
                  <a:cubicBezTo>
                    <a:pt x="538174" y="1051425"/>
                    <a:pt x="555678" y="1033926"/>
                    <a:pt x="577271" y="1033926"/>
                  </a:cubicBezTo>
                  <a:close/>
                  <a:moveTo>
                    <a:pt x="484984" y="1033926"/>
                  </a:moveTo>
                  <a:cubicBezTo>
                    <a:pt x="506570" y="1033926"/>
                    <a:pt x="524069" y="1051425"/>
                    <a:pt x="524069" y="1073013"/>
                  </a:cubicBezTo>
                  <a:cubicBezTo>
                    <a:pt x="524069" y="1094599"/>
                    <a:pt x="506570" y="1112099"/>
                    <a:pt x="484984" y="1112099"/>
                  </a:cubicBezTo>
                  <a:cubicBezTo>
                    <a:pt x="463388" y="1112099"/>
                    <a:pt x="445908" y="1094599"/>
                    <a:pt x="445908" y="1073013"/>
                  </a:cubicBezTo>
                  <a:cubicBezTo>
                    <a:pt x="445908" y="1051425"/>
                    <a:pt x="463388" y="1033926"/>
                    <a:pt x="484984" y="1033926"/>
                  </a:cubicBezTo>
                  <a:close/>
                  <a:moveTo>
                    <a:pt x="390337" y="1033926"/>
                  </a:moveTo>
                  <a:cubicBezTo>
                    <a:pt x="411922" y="1033926"/>
                    <a:pt x="429437" y="1051425"/>
                    <a:pt x="429437" y="1073013"/>
                  </a:cubicBezTo>
                  <a:cubicBezTo>
                    <a:pt x="429437" y="1094599"/>
                    <a:pt x="411922" y="1112099"/>
                    <a:pt x="390337" y="1112099"/>
                  </a:cubicBezTo>
                  <a:cubicBezTo>
                    <a:pt x="368768" y="1112099"/>
                    <a:pt x="351267" y="1094599"/>
                    <a:pt x="351267" y="1073013"/>
                  </a:cubicBezTo>
                  <a:cubicBezTo>
                    <a:pt x="351267" y="1051425"/>
                    <a:pt x="368768" y="1033926"/>
                    <a:pt x="390337" y="1033926"/>
                  </a:cubicBezTo>
                  <a:close/>
                  <a:moveTo>
                    <a:pt x="298068" y="1033926"/>
                  </a:moveTo>
                  <a:cubicBezTo>
                    <a:pt x="319650" y="1033926"/>
                    <a:pt x="337166" y="1051425"/>
                    <a:pt x="337166" y="1073013"/>
                  </a:cubicBezTo>
                  <a:cubicBezTo>
                    <a:pt x="337166" y="1094599"/>
                    <a:pt x="319650" y="1112099"/>
                    <a:pt x="298068" y="1112099"/>
                  </a:cubicBezTo>
                  <a:cubicBezTo>
                    <a:pt x="276478" y="1112099"/>
                    <a:pt x="258978" y="1094599"/>
                    <a:pt x="258978" y="1073013"/>
                  </a:cubicBezTo>
                  <a:cubicBezTo>
                    <a:pt x="258978" y="1051425"/>
                    <a:pt x="276478" y="1033926"/>
                    <a:pt x="298068" y="1033926"/>
                  </a:cubicBezTo>
                  <a:close/>
                  <a:moveTo>
                    <a:pt x="203423" y="1033926"/>
                  </a:moveTo>
                  <a:cubicBezTo>
                    <a:pt x="225013" y="1033926"/>
                    <a:pt x="242512" y="1051425"/>
                    <a:pt x="242512" y="1073013"/>
                  </a:cubicBezTo>
                  <a:cubicBezTo>
                    <a:pt x="242512" y="1094599"/>
                    <a:pt x="225013" y="1112099"/>
                    <a:pt x="203423" y="1112099"/>
                  </a:cubicBezTo>
                  <a:cubicBezTo>
                    <a:pt x="181837" y="1112099"/>
                    <a:pt x="164337" y="1094599"/>
                    <a:pt x="164337" y="1073013"/>
                  </a:cubicBezTo>
                  <a:cubicBezTo>
                    <a:pt x="164337" y="1051425"/>
                    <a:pt x="181837" y="1033926"/>
                    <a:pt x="203423" y="1033926"/>
                  </a:cubicBezTo>
                  <a:close/>
                  <a:moveTo>
                    <a:pt x="111150" y="1033926"/>
                  </a:moveTo>
                  <a:cubicBezTo>
                    <a:pt x="132737" y="1033926"/>
                    <a:pt x="150237" y="1051425"/>
                    <a:pt x="150237" y="1073013"/>
                  </a:cubicBezTo>
                  <a:cubicBezTo>
                    <a:pt x="150237" y="1094599"/>
                    <a:pt x="132737" y="1112099"/>
                    <a:pt x="111150" y="1112099"/>
                  </a:cubicBezTo>
                  <a:cubicBezTo>
                    <a:pt x="89563" y="1112099"/>
                    <a:pt x="72064" y="1094599"/>
                    <a:pt x="72064" y="1073013"/>
                  </a:cubicBezTo>
                  <a:cubicBezTo>
                    <a:pt x="72064" y="1051425"/>
                    <a:pt x="89563" y="1033926"/>
                    <a:pt x="111150" y="1033926"/>
                  </a:cubicBezTo>
                  <a:close/>
                  <a:moveTo>
                    <a:pt x="51905" y="976551"/>
                  </a:moveTo>
                  <a:lnTo>
                    <a:pt x="55600" y="985473"/>
                  </a:lnTo>
                  <a:cubicBezTo>
                    <a:pt x="55600" y="996267"/>
                    <a:pt x="51225" y="1006038"/>
                    <a:pt x="44152" y="1013112"/>
                  </a:cubicBezTo>
                  <a:lnTo>
                    <a:pt x="31864" y="1018202"/>
                  </a:lnTo>
                  <a:lnTo>
                    <a:pt x="31938" y="1017999"/>
                  </a:lnTo>
                  <a:close/>
                  <a:moveTo>
                    <a:pt x="3672511" y="949081"/>
                  </a:moveTo>
                  <a:lnTo>
                    <a:pt x="3703905" y="1014251"/>
                  </a:lnTo>
                  <a:lnTo>
                    <a:pt x="3679017" y="1024560"/>
                  </a:lnTo>
                  <a:cubicBezTo>
                    <a:pt x="3657429" y="1024560"/>
                    <a:pt x="3639929" y="1007060"/>
                    <a:pt x="3639929" y="985473"/>
                  </a:cubicBezTo>
                  <a:cubicBezTo>
                    <a:pt x="3639929" y="974679"/>
                    <a:pt x="3644304" y="964908"/>
                    <a:pt x="3651378" y="957835"/>
                  </a:cubicBezTo>
                  <a:close/>
                  <a:moveTo>
                    <a:pt x="3584377" y="946387"/>
                  </a:moveTo>
                  <a:cubicBezTo>
                    <a:pt x="3605964" y="946387"/>
                    <a:pt x="3623463" y="963886"/>
                    <a:pt x="3623463" y="985473"/>
                  </a:cubicBezTo>
                  <a:cubicBezTo>
                    <a:pt x="3623463" y="1007060"/>
                    <a:pt x="3605964" y="1024560"/>
                    <a:pt x="3584377" y="1024560"/>
                  </a:cubicBezTo>
                  <a:cubicBezTo>
                    <a:pt x="3562789" y="1024560"/>
                    <a:pt x="3545289" y="1007060"/>
                    <a:pt x="3545289" y="985473"/>
                  </a:cubicBezTo>
                  <a:cubicBezTo>
                    <a:pt x="3545289" y="963886"/>
                    <a:pt x="3562789" y="946387"/>
                    <a:pt x="3584377" y="946387"/>
                  </a:cubicBezTo>
                  <a:close/>
                  <a:moveTo>
                    <a:pt x="3489737" y="946387"/>
                  </a:moveTo>
                  <a:cubicBezTo>
                    <a:pt x="3511324" y="946387"/>
                    <a:pt x="3528823" y="963886"/>
                    <a:pt x="3528823" y="985473"/>
                  </a:cubicBezTo>
                  <a:cubicBezTo>
                    <a:pt x="3528823" y="1007060"/>
                    <a:pt x="3511324" y="1024560"/>
                    <a:pt x="3489737" y="1024560"/>
                  </a:cubicBezTo>
                  <a:cubicBezTo>
                    <a:pt x="3468149" y="1024560"/>
                    <a:pt x="3450649" y="1007060"/>
                    <a:pt x="3450649" y="985473"/>
                  </a:cubicBezTo>
                  <a:cubicBezTo>
                    <a:pt x="3450649" y="963886"/>
                    <a:pt x="3468149" y="946387"/>
                    <a:pt x="3489737" y="946387"/>
                  </a:cubicBezTo>
                  <a:close/>
                  <a:moveTo>
                    <a:pt x="3392731" y="946387"/>
                  </a:moveTo>
                  <a:cubicBezTo>
                    <a:pt x="3414319" y="946387"/>
                    <a:pt x="3431819" y="963886"/>
                    <a:pt x="3431819" y="985473"/>
                  </a:cubicBezTo>
                  <a:cubicBezTo>
                    <a:pt x="3431819" y="1007060"/>
                    <a:pt x="3414319" y="1024560"/>
                    <a:pt x="3392731" y="1024560"/>
                  </a:cubicBezTo>
                  <a:cubicBezTo>
                    <a:pt x="3371144" y="1024560"/>
                    <a:pt x="3353644" y="1007060"/>
                    <a:pt x="3353644" y="985473"/>
                  </a:cubicBezTo>
                  <a:cubicBezTo>
                    <a:pt x="3353644" y="963886"/>
                    <a:pt x="3371144" y="946387"/>
                    <a:pt x="3392731" y="946387"/>
                  </a:cubicBezTo>
                  <a:close/>
                  <a:moveTo>
                    <a:pt x="3300455" y="946387"/>
                  </a:moveTo>
                  <a:cubicBezTo>
                    <a:pt x="3322043" y="946387"/>
                    <a:pt x="3339543" y="963886"/>
                    <a:pt x="3339543" y="985473"/>
                  </a:cubicBezTo>
                  <a:cubicBezTo>
                    <a:pt x="3339543" y="1007060"/>
                    <a:pt x="3322043" y="1024560"/>
                    <a:pt x="3300455" y="1024560"/>
                  </a:cubicBezTo>
                  <a:cubicBezTo>
                    <a:pt x="3278868" y="1024560"/>
                    <a:pt x="3261368" y="1007060"/>
                    <a:pt x="3261368" y="985473"/>
                  </a:cubicBezTo>
                  <a:cubicBezTo>
                    <a:pt x="3261368" y="963886"/>
                    <a:pt x="3278868" y="946387"/>
                    <a:pt x="3300455" y="946387"/>
                  </a:cubicBezTo>
                  <a:close/>
                  <a:moveTo>
                    <a:pt x="3205815" y="946387"/>
                  </a:moveTo>
                  <a:cubicBezTo>
                    <a:pt x="3227403" y="946387"/>
                    <a:pt x="3244903" y="963886"/>
                    <a:pt x="3244903" y="985473"/>
                  </a:cubicBezTo>
                  <a:cubicBezTo>
                    <a:pt x="3244903" y="1007060"/>
                    <a:pt x="3227403" y="1024560"/>
                    <a:pt x="3205815" y="1024560"/>
                  </a:cubicBezTo>
                  <a:cubicBezTo>
                    <a:pt x="3184228" y="1024560"/>
                    <a:pt x="3166728" y="1007060"/>
                    <a:pt x="3166728" y="985473"/>
                  </a:cubicBezTo>
                  <a:cubicBezTo>
                    <a:pt x="3166728" y="963886"/>
                    <a:pt x="3184228" y="946387"/>
                    <a:pt x="3205815" y="946387"/>
                  </a:cubicBezTo>
                  <a:close/>
                  <a:moveTo>
                    <a:pt x="3111175" y="946387"/>
                  </a:moveTo>
                  <a:cubicBezTo>
                    <a:pt x="3132763" y="946387"/>
                    <a:pt x="3150263" y="963886"/>
                    <a:pt x="3150263" y="985473"/>
                  </a:cubicBezTo>
                  <a:cubicBezTo>
                    <a:pt x="3150263" y="1007060"/>
                    <a:pt x="3132763" y="1024560"/>
                    <a:pt x="3111175" y="1024560"/>
                  </a:cubicBezTo>
                  <a:cubicBezTo>
                    <a:pt x="3089588" y="1024560"/>
                    <a:pt x="3072088" y="1007060"/>
                    <a:pt x="3072088" y="985473"/>
                  </a:cubicBezTo>
                  <a:cubicBezTo>
                    <a:pt x="3072088" y="963886"/>
                    <a:pt x="3089588" y="946387"/>
                    <a:pt x="3111175" y="946387"/>
                  </a:cubicBezTo>
                  <a:close/>
                  <a:moveTo>
                    <a:pt x="3018902" y="946387"/>
                  </a:moveTo>
                  <a:cubicBezTo>
                    <a:pt x="3040489" y="946387"/>
                    <a:pt x="3057989" y="963886"/>
                    <a:pt x="3057989" y="985473"/>
                  </a:cubicBezTo>
                  <a:cubicBezTo>
                    <a:pt x="3057989" y="1007060"/>
                    <a:pt x="3040489" y="1024560"/>
                    <a:pt x="3018902" y="1024560"/>
                  </a:cubicBezTo>
                  <a:cubicBezTo>
                    <a:pt x="2997315" y="1024560"/>
                    <a:pt x="2979815" y="1007060"/>
                    <a:pt x="2979815" y="985473"/>
                  </a:cubicBezTo>
                  <a:cubicBezTo>
                    <a:pt x="2979815" y="963886"/>
                    <a:pt x="2997315" y="946387"/>
                    <a:pt x="3018902" y="946387"/>
                  </a:cubicBezTo>
                  <a:close/>
                  <a:moveTo>
                    <a:pt x="2737369" y="946387"/>
                  </a:moveTo>
                  <a:cubicBezTo>
                    <a:pt x="2758934" y="946387"/>
                    <a:pt x="2776434" y="963886"/>
                    <a:pt x="2776434" y="985473"/>
                  </a:cubicBezTo>
                  <a:cubicBezTo>
                    <a:pt x="2776434" y="1007060"/>
                    <a:pt x="2758934" y="1024560"/>
                    <a:pt x="2737369" y="1024560"/>
                  </a:cubicBezTo>
                  <a:cubicBezTo>
                    <a:pt x="2715775" y="1024560"/>
                    <a:pt x="2698271" y="1007060"/>
                    <a:pt x="2698271" y="985473"/>
                  </a:cubicBezTo>
                  <a:cubicBezTo>
                    <a:pt x="2698271" y="963886"/>
                    <a:pt x="2715775" y="946387"/>
                    <a:pt x="2737369" y="946387"/>
                  </a:cubicBezTo>
                  <a:close/>
                  <a:moveTo>
                    <a:pt x="2458167" y="946387"/>
                  </a:moveTo>
                  <a:cubicBezTo>
                    <a:pt x="2479755" y="946387"/>
                    <a:pt x="2497255" y="963886"/>
                    <a:pt x="2497255" y="985473"/>
                  </a:cubicBezTo>
                  <a:cubicBezTo>
                    <a:pt x="2497255" y="1007060"/>
                    <a:pt x="2479755" y="1024560"/>
                    <a:pt x="2458167" y="1024560"/>
                  </a:cubicBezTo>
                  <a:cubicBezTo>
                    <a:pt x="2436591" y="1024560"/>
                    <a:pt x="2419086" y="1007060"/>
                    <a:pt x="2419086" y="985473"/>
                  </a:cubicBezTo>
                  <a:cubicBezTo>
                    <a:pt x="2419086" y="963886"/>
                    <a:pt x="2436591" y="946387"/>
                    <a:pt x="2458167" y="946387"/>
                  </a:cubicBezTo>
                  <a:close/>
                  <a:moveTo>
                    <a:pt x="1329646" y="946387"/>
                  </a:moveTo>
                  <a:cubicBezTo>
                    <a:pt x="1351233" y="946387"/>
                    <a:pt x="1368735" y="963886"/>
                    <a:pt x="1368735" y="985473"/>
                  </a:cubicBezTo>
                  <a:cubicBezTo>
                    <a:pt x="1368735" y="1007060"/>
                    <a:pt x="1351233" y="1024560"/>
                    <a:pt x="1329646" y="1024560"/>
                  </a:cubicBezTo>
                  <a:cubicBezTo>
                    <a:pt x="1308064" y="1024560"/>
                    <a:pt x="1290566" y="1007060"/>
                    <a:pt x="1290566" y="985473"/>
                  </a:cubicBezTo>
                  <a:cubicBezTo>
                    <a:pt x="1290566" y="963886"/>
                    <a:pt x="1308064" y="946387"/>
                    <a:pt x="1329646" y="946387"/>
                  </a:cubicBezTo>
                  <a:close/>
                  <a:moveTo>
                    <a:pt x="1232653" y="946387"/>
                  </a:moveTo>
                  <a:cubicBezTo>
                    <a:pt x="1254239" y="946387"/>
                    <a:pt x="1271726" y="963886"/>
                    <a:pt x="1271726" y="985473"/>
                  </a:cubicBezTo>
                  <a:cubicBezTo>
                    <a:pt x="1271726" y="1007060"/>
                    <a:pt x="1254239" y="1024560"/>
                    <a:pt x="1232653" y="1024560"/>
                  </a:cubicBezTo>
                  <a:cubicBezTo>
                    <a:pt x="1211062" y="1024560"/>
                    <a:pt x="1193568" y="1007060"/>
                    <a:pt x="1193568" y="985473"/>
                  </a:cubicBezTo>
                  <a:cubicBezTo>
                    <a:pt x="1193568" y="963886"/>
                    <a:pt x="1211062" y="946387"/>
                    <a:pt x="1232653" y="946387"/>
                  </a:cubicBezTo>
                  <a:close/>
                  <a:moveTo>
                    <a:pt x="1142740" y="946387"/>
                  </a:moveTo>
                  <a:cubicBezTo>
                    <a:pt x="1164334" y="946387"/>
                    <a:pt x="1181832" y="963886"/>
                    <a:pt x="1181832" y="985473"/>
                  </a:cubicBezTo>
                  <a:cubicBezTo>
                    <a:pt x="1181832" y="1007060"/>
                    <a:pt x="1164334" y="1024560"/>
                    <a:pt x="1142740" y="1024560"/>
                  </a:cubicBezTo>
                  <a:cubicBezTo>
                    <a:pt x="1121148" y="1024560"/>
                    <a:pt x="1103643" y="1007060"/>
                    <a:pt x="1103643" y="985473"/>
                  </a:cubicBezTo>
                  <a:cubicBezTo>
                    <a:pt x="1103643" y="963886"/>
                    <a:pt x="1121148" y="946387"/>
                    <a:pt x="1142740" y="946387"/>
                  </a:cubicBezTo>
                  <a:close/>
                  <a:moveTo>
                    <a:pt x="1045716" y="946387"/>
                  </a:moveTo>
                  <a:cubicBezTo>
                    <a:pt x="1067301" y="946387"/>
                    <a:pt x="1084805" y="963886"/>
                    <a:pt x="1084805" y="985473"/>
                  </a:cubicBezTo>
                  <a:cubicBezTo>
                    <a:pt x="1084805" y="1007060"/>
                    <a:pt x="1067301" y="1024560"/>
                    <a:pt x="1045716" y="1024560"/>
                  </a:cubicBezTo>
                  <a:cubicBezTo>
                    <a:pt x="1024132" y="1024560"/>
                    <a:pt x="1006635" y="1007060"/>
                    <a:pt x="1006635" y="985473"/>
                  </a:cubicBezTo>
                  <a:cubicBezTo>
                    <a:pt x="1006635" y="963886"/>
                    <a:pt x="1024132" y="946387"/>
                    <a:pt x="1045716" y="946387"/>
                  </a:cubicBezTo>
                  <a:close/>
                  <a:moveTo>
                    <a:pt x="764201" y="946387"/>
                  </a:moveTo>
                  <a:cubicBezTo>
                    <a:pt x="785785" y="946387"/>
                    <a:pt x="803284" y="963886"/>
                    <a:pt x="803284" y="985473"/>
                  </a:cubicBezTo>
                  <a:cubicBezTo>
                    <a:pt x="803284" y="1007060"/>
                    <a:pt x="785785" y="1024560"/>
                    <a:pt x="764201" y="1024560"/>
                  </a:cubicBezTo>
                  <a:cubicBezTo>
                    <a:pt x="742608" y="1024560"/>
                    <a:pt x="725120" y="1007060"/>
                    <a:pt x="725120" y="985473"/>
                  </a:cubicBezTo>
                  <a:cubicBezTo>
                    <a:pt x="725120" y="963886"/>
                    <a:pt x="742608" y="946387"/>
                    <a:pt x="764201" y="946387"/>
                  </a:cubicBezTo>
                  <a:close/>
                  <a:moveTo>
                    <a:pt x="669559" y="946387"/>
                  </a:moveTo>
                  <a:cubicBezTo>
                    <a:pt x="691158" y="946387"/>
                    <a:pt x="708656" y="963886"/>
                    <a:pt x="708656" y="985473"/>
                  </a:cubicBezTo>
                  <a:cubicBezTo>
                    <a:pt x="708656" y="1007060"/>
                    <a:pt x="691158" y="1024560"/>
                    <a:pt x="669559" y="1024560"/>
                  </a:cubicBezTo>
                  <a:cubicBezTo>
                    <a:pt x="647983" y="1024560"/>
                    <a:pt x="630479" y="1007060"/>
                    <a:pt x="630479" y="985473"/>
                  </a:cubicBezTo>
                  <a:cubicBezTo>
                    <a:pt x="630479" y="963886"/>
                    <a:pt x="647983" y="946387"/>
                    <a:pt x="669559" y="946387"/>
                  </a:cubicBezTo>
                  <a:close/>
                  <a:moveTo>
                    <a:pt x="577276" y="946387"/>
                  </a:moveTo>
                  <a:cubicBezTo>
                    <a:pt x="598870" y="946387"/>
                    <a:pt x="616374" y="963886"/>
                    <a:pt x="616374" y="985473"/>
                  </a:cubicBezTo>
                  <a:cubicBezTo>
                    <a:pt x="616374" y="1007060"/>
                    <a:pt x="598870" y="1024560"/>
                    <a:pt x="577276" y="1024560"/>
                  </a:cubicBezTo>
                  <a:cubicBezTo>
                    <a:pt x="555683" y="1024560"/>
                    <a:pt x="538178" y="1007060"/>
                    <a:pt x="538178" y="985473"/>
                  </a:cubicBezTo>
                  <a:cubicBezTo>
                    <a:pt x="538178" y="963886"/>
                    <a:pt x="555683" y="946387"/>
                    <a:pt x="577276" y="946387"/>
                  </a:cubicBezTo>
                  <a:close/>
                  <a:moveTo>
                    <a:pt x="484989" y="946387"/>
                  </a:moveTo>
                  <a:cubicBezTo>
                    <a:pt x="506576" y="946387"/>
                    <a:pt x="524074" y="963886"/>
                    <a:pt x="524074" y="985473"/>
                  </a:cubicBezTo>
                  <a:cubicBezTo>
                    <a:pt x="524074" y="1007060"/>
                    <a:pt x="506576" y="1024560"/>
                    <a:pt x="484989" y="1024560"/>
                  </a:cubicBezTo>
                  <a:cubicBezTo>
                    <a:pt x="463391" y="1024560"/>
                    <a:pt x="445913" y="1007060"/>
                    <a:pt x="445913" y="985473"/>
                  </a:cubicBezTo>
                  <a:cubicBezTo>
                    <a:pt x="445913" y="963886"/>
                    <a:pt x="463391" y="946387"/>
                    <a:pt x="484989" y="946387"/>
                  </a:cubicBezTo>
                  <a:close/>
                  <a:moveTo>
                    <a:pt x="390337" y="946387"/>
                  </a:moveTo>
                  <a:cubicBezTo>
                    <a:pt x="411934" y="946387"/>
                    <a:pt x="429441" y="963886"/>
                    <a:pt x="429441" y="985473"/>
                  </a:cubicBezTo>
                  <a:cubicBezTo>
                    <a:pt x="429441" y="1007060"/>
                    <a:pt x="411934" y="1024560"/>
                    <a:pt x="390337" y="1024560"/>
                  </a:cubicBezTo>
                  <a:cubicBezTo>
                    <a:pt x="368774" y="1024560"/>
                    <a:pt x="351272" y="1007060"/>
                    <a:pt x="351272" y="985473"/>
                  </a:cubicBezTo>
                  <a:cubicBezTo>
                    <a:pt x="351272" y="963886"/>
                    <a:pt x="368774" y="946387"/>
                    <a:pt x="390337" y="946387"/>
                  </a:cubicBezTo>
                  <a:close/>
                  <a:moveTo>
                    <a:pt x="298073" y="946387"/>
                  </a:moveTo>
                  <a:cubicBezTo>
                    <a:pt x="319653" y="946387"/>
                    <a:pt x="337170" y="963886"/>
                    <a:pt x="337170" y="985473"/>
                  </a:cubicBezTo>
                  <a:cubicBezTo>
                    <a:pt x="337170" y="1007060"/>
                    <a:pt x="319653" y="1024560"/>
                    <a:pt x="298073" y="1024560"/>
                  </a:cubicBezTo>
                  <a:cubicBezTo>
                    <a:pt x="276482" y="1024560"/>
                    <a:pt x="258982" y="1007060"/>
                    <a:pt x="258982" y="985473"/>
                  </a:cubicBezTo>
                  <a:cubicBezTo>
                    <a:pt x="258982" y="963886"/>
                    <a:pt x="276482" y="946387"/>
                    <a:pt x="298073" y="946387"/>
                  </a:cubicBezTo>
                  <a:close/>
                  <a:moveTo>
                    <a:pt x="203426" y="946387"/>
                  </a:moveTo>
                  <a:cubicBezTo>
                    <a:pt x="225017" y="946387"/>
                    <a:pt x="242516" y="963886"/>
                    <a:pt x="242516" y="985473"/>
                  </a:cubicBezTo>
                  <a:cubicBezTo>
                    <a:pt x="242516" y="1007060"/>
                    <a:pt x="225017" y="1024560"/>
                    <a:pt x="203426" y="1024560"/>
                  </a:cubicBezTo>
                  <a:cubicBezTo>
                    <a:pt x="181841" y="1024560"/>
                    <a:pt x="164342" y="1007060"/>
                    <a:pt x="164342" y="985473"/>
                  </a:cubicBezTo>
                  <a:cubicBezTo>
                    <a:pt x="164342" y="963886"/>
                    <a:pt x="181841" y="946387"/>
                    <a:pt x="203426" y="946387"/>
                  </a:cubicBezTo>
                  <a:close/>
                  <a:moveTo>
                    <a:pt x="111154" y="946387"/>
                  </a:moveTo>
                  <a:cubicBezTo>
                    <a:pt x="132741" y="946387"/>
                    <a:pt x="150240" y="963886"/>
                    <a:pt x="150240" y="985473"/>
                  </a:cubicBezTo>
                  <a:cubicBezTo>
                    <a:pt x="150240" y="1007060"/>
                    <a:pt x="132741" y="1024560"/>
                    <a:pt x="111154" y="1024560"/>
                  </a:cubicBezTo>
                  <a:cubicBezTo>
                    <a:pt x="89567" y="1024560"/>
                    <a:pt x="72068" y="1007060"/>
                    <a:pt x="72068" y="985473"/>
                  </a:cubicBezTo>
                  <a:cubicBezTo>
                    <a:pt x="72068" y="963886"/>
                    <a:pt x="89567" y="946387"/>
                    <a:pt x="111154" y="946387"/>
                  </a:cubicBezTo>
                  <a:close/>
                  <a:moveTo>
                    <a:pt x="3644655" y="891256"/>
                  </a:moveTo>
                  <a:lnTo>
                    <a:pt x="3666478" y="936557"/>
                  </a:lnTo>
                  <a:lnTo>
                    <a:pt x="3651378" y="930303"/>
                  </a:lnTo>
                  <a:cubicBezTo>
                    <a:pt x="3644304" y="923230"/>
                    <a:pt x="3639929" y="913458"/>
                    <a:pt x="3639929" y="902664"/>
                  </a:cubicBezTo>
                  <a:close/>
                  <a:moveTo>
                    <a:pt x="3584377" y="863578"/>
                  </a:moveTo>
                  <a:cubicBezTo>
                    <a:pt x="3605964" y="863578"/>
                    <a:pt x="3623463" y="881078"/>
                    <a:pt x="3623463" y="902664"/>
                  </a:cubicBezTo>
                  <a:cubicBezTo>
                    <a:pt x="3623463" y="924251"/>
                    <a:pt x="3605964" y="941751"/>
                    <a:pt x="3584377" y="941751"/>
                  </a:cubicBezTo>
                  <a:cubicBezTo>
                    <a:pt x="3562789" y="941751"/>
                    <a:pt x="3545289" y="924251"/>
                    <a:pt x="3545289" y="902664"/>
                  </a:cubicBezTo>
                  <a:cubicBezTo>
                    <a:pt x="3545289" y="881078"/>
                    <a:pt x="3562789" y="863578"/>
                    <a:pt x="3584377" y="863578"/>
                  </a:cubicBezTo>
                  <a:close/>
                  <a:moveTo>
                    <a:pt x="3489737" y="863578"/>
                  </a:moveTo>
                  <a:cubicBezTo>
                    <a:pt x="3511324" y="863578"/>
                    <a:pt x="3528823" y="881078"/>
                    <a:pt x="3528823" y="902664"/>
                  </a:cubicBezTo>
                  <a:cubicBezTo>
                    <a:pt x="3528823" y="924251"/>
                    <a:pt x="3511324" y="941751"/>
                    <a:pt x="3489737" y="941751"/>
                  </a:cubicBezTo>
                  <a:cubicBezTo>
                    <a:pt x="3468149" y="941751"/>
                    <a:pt x="3450649" y="924251"/>
                    <a:pt x="3450649" y="902664"/>
                  </a:cubicBezTo>
                  <a:cubicBezTo>
                    <a:pt x="3450649" y="881078"/>
                    <a:pt x="3468149" y="863578"/>
                    <a:pt x="3489737" y="863578"/>
                  </a:cubicBezTo>
                  <a:close/>
                  <a:moveTo>
                    <a:pt x="3392731" y="863578"/>
                  </a:moveTo>
                  <a:cubicBezTo>
                    <a:pt x="3414319" y="863578"/>
                    <a:pt x="3431819" y="881078"/>
                    <a:pt x="3431819" y="902664"/>
                  </a:cubicBezTo>
                  <a:cubicBezTo>
                    <a:pt x="3431819" y="924251"/>
                    <a:pt x="3414319" y="941751"/>
                    <a:pt x="3392731" y="941751"/>
                  </a:cubicBezTo>
                  <a:cubicBezTo>
                    <a:pt x="3371144" y="941751"/>
                    <a:pt x="3353644" y="924251"/>
                    <a:pt x="3353644" y="902664"/>
                  </a:cubicBezTo>
                  <a:cubicBezTo>
                    <a:pt x="3353644" y="881078"/>
                    <a:pt x="3371144" y="863578"/>
                    <a:pt x="3392731" y="863578"/>
                  </a:cubicBezTo>
                  <a:close/>
                  <a:moveTo>
                    <a:pt x="3300455" y="863578"/>
                  </a:moveTo>
                  <a:cubicBezTo>
                    <a:pt x="3322043" y="863578"/>
                    <a:pt x="3339543" y="881078"/>
                    <a:pt x="3339543" y="902664"/>
                  </a:cubicBezTo>
                  <a:cubicBezTo>
                    <a:pt x="3339543" y="924251"/>
                    <a:pt x="3322043" y="941751"/>
                    <a:pt x="3300455" y="941751"/>
                  </a:cubicBezTo>
                  <a:cubicBezTo>
                    <a:pt x="3278868" y="941751"/>
                    <a:pt x="3261368" y="924251"/>
                    <a:pt x="3261368" y="902664"/>
                  </a:cubicBezTo>
                  <a:cubicBezTo>
                    <a:pt x="3261368" y="881078"/>
                    <a:pt x="3278868" y="863578"/>
                    <a:pt x="3300455" y="863578"/>
                  </a:cubicBezTo>
                  <a:close/>
                  <a:moveTo>
                    <a:pt x="3205815" y="863578"/>
                  </a:moveTo>
                  <a:cubicBezTo>
                    <a:pt x="3227403" y="863578"/>
                    <a:pt x="3244903" y="881078"/>
                    <a:pt x="3244903" y="902664"/>
                  </a:cubicBezTo>
                  <a:cubicBezTo>
                    <a:pt x="3244903" y="924251"/>
                    <a:pt x="3227403" y="941751"/>
                    <a:pt x="3205815" y="941751"/>
                  </a:cubicBezTo>
                  <a:cubicBezTo>
                    <a:pt x="3184228" y="941751"/>
                    <a:pt x="3166728" y="924251"/>
                    <a:pt x="3166728" y="902664"/>
                  </a:cubicBezTo>
                  <a:cubicBezTo>
                    <a:pt x="3166728" y="881078"/>
                    <a:pt x="3184228" y="863578"/>
                    <a:pt x="3205815" y="863578"/>
                  </a:cubicBezTo>
                  <a:close/>
                  <a:moveTo>
                    <a:pt x="3111175" y="863578"/>
                  </a:moveTo>
                  <a:cubicBezTo>
                    <a:pt x="3132763" y="863578"/>
                    <a:pt x="3150263" y="881078"/>
                    <a:pt x="3150263" y="902664"/>
                  </a:cubicBezTo>
                  <a:cubicBezTo>
                    <a:pt x="3150263" y="924251"/>
                    <a:pt x="3132763" y="941751"/>
                    <a:pt x="3111175" y="941751"/>
                  </a:cubicBezTo>
                  <a:cubicBezTo>
                    <a:pt x="3089588" y="941751"/>
                    <a:pt x="3072088" y="924251"/>
                    <a:pt x="3072088" y="902664"/>
                  </a:cubicBezTo>
                  <a:cubicBezTo>
                    <a:pt x="3072088" y="881078"/>
                    <a:pt x="3089588" y="863578"/>
                    <a:pt x="3111175" y="863578"/>
                  </a:cubicBezTo>
                  <a:close/>
                  <a:moveTo>
                    <a:pt x="3018902" y="863578"/>
                  </a:moveTo>
                  <a:cubicBezTo>
                    <a:pt x="3040489" y="863578"/>
                    <a:pt x="3057989" y="881078"/>
                    <a:pt x="3057989" y="902664"/>
                  </a:cubicBezTo>
                  <a:cubicBezTo>
                    <a:pt x="3057989" y="924251"/>
                    <a:pt x="3040489" y="941751"/>
                    <a:pt x="3018902" y="941751"/>
                  </a:cubicBezTo>
                  <a:cubicBezTo>
                    <a:pt x="2997315" y="941751"/>
                    <a:pt x="2979815" y="924251"/>
                    <a:pt x="2979815" y="902664"/>
                  </a:cubicBezTo>
                  <a:cubicBezTo>
                    <a:pt x="2979815" y="881078"/>
                    <a:pt x="2997315" y="863578"/>
                    <a:pt x="3018902" y="863578"/>
                  </a:cubicBezTo>
                  <a:close/>
                  <a:moveTo>
                    <a:pt x="2831987" y="863578"/>
                  </a:moveTo>
                  <a:cubicBezTo>
                    <a:pt x="2853574" y="863578"/>
                    <a:pt x="2871074" y="881078"/>
                    <a:pt x="2871074" y="902664"/>
                  </a:cubicBezTo>
                  <a:cubicBezTo>
                    <a:pt x="2871074" y="924251"/>
                    <a:pt x="2853574" y="941751"/>
                    <a:pt x="2831987" y="941751"/>
                  </a:cubicBezTo>
                  <a:cubicBezTo>
                    <a:pt x="2810400" y="941751"/>
                    <a:pt x="2792900" y="924251"/>
                    <a:pt x="2792900" y="902664"/>
                  </a:cubicBezTo>
                  <a:cubicBezTo>
                    <a:pt x="2792900" y="881078"/>
                    <a:pt x="2810400" y="863578"/>
                    <a:pt x="2831987" y="863578"/>
                  </a:cubicBezTo>
                  <a:close/>
                  <a:moveTo>
                    <a:pt x="2737371" y="863578"/>
                  </a:moveTo>
                  <a:cubicBezTo>
                    <a:pt x="2758934" y="863578"/>
                    <a:pt x="2776434" y="881078"/>
                    <a:pt x="2776434" y="902664"/>
                  </a:cubicBezTo>
                  <a:cubicBezTo>
                    <a:pt x="2776434" y="924251"/>
                    <a:pt x="2758934" y="941751"/>
                    <a:pt x="2737371" y="941751"/>
                  </a:cubicBezTo>
                  <a:cubicBezTo>
                    <a:pt x="2715777" y="941751"/>
                    <a:pt x="2698272" y="924251"/>
                    <a:pt x="2698272" y="902664"/>
                  </a:cubicBezTo>
                  <a:cubicBezTo>
                    <a:pt x="2698272" y="881078"/>
                    <a:pt x="2715777" y="863578"/>
                    <a:pt x="2737371" y="863578"/>
                  </a:cubicBezTo>
                  <a:close/>
                  <a:moveTo>
                    <a:pt x="2645074" y="863578"/>
                  </a:moveTo>
                  <a:cubicBezTo>
                    <a:pt x="2666662" y="863578"/>
                    <a:pt x="2684168" y="881078"/>
                    <a:pt x="2684168" y="902664"/>
                  </a:cubicBezTo>
                  <a:cubicBezTo>
                    <a:pt x="2684168" y="924251"/>
                    <a:pt x="2666662" y="941751"/>
                    <a:pt x="2645074" y="941751"/>
                  </a:cubicBezTo>
                  <a:cubicBezTo>
                    <a:pt x="2623489" y="941751"/>
                    <a:pt x="2605987" y="924251"/>
                    <a:pt x="2605987" y="902664"/>
                  </a:cubicBezTo>
                  <a:cubicBezTo>
                    <a:pt x="2605987" y="881078"/>
                    <a:pt x="2623489" y="863578"/>
                    <a:pt x="2645074" y="863578"/>
                  </a:cubicBezTo>
                  <a:close/>
                  <a:moveTo>
                    <a:pt x="2458167" y="863577"/>
                  </a:moveTo>
                  <a:cubicBezTo>
                    <a:pt x="2479755" y="863577"/>
                    <a:pt x="2497256" y="881077"/>
                    <a:pt x="2497256" y="902664"/>
                  </a:cubicBezTo>
                  <a:cubicBezTo>
                    <a:pt x="2497256" y="924250"/>
                    <a:pt x="2479755" y="941750"/>
                    <a:pt x="2458167" y="941750"/>
                  </a:cubicBezTo>
                  <a:cubicBezTo>
                    <a:pt x="2436591" y="941750"/>
                    <a:pt x="2419089" y="924250"/>
                    <a:pt x="2419089" y="902664"/>
                  </a:cubicBezTo>
                  <a:cubicBezTo>
                    <a:pt x="2419089" y="881077"/>
                    <a:pt x="2436591" y="863577"/>
                    <a:pt x="2458167" y="863577"/>
                  </a:cubicBezTo>
                  <a:close/>
                  <a:moveTo>
                    <a:pt x="1232658" y="863577"/>
                  </a:moveTo>
                  <a:cubicBezTo>
                    <a:pt x="1254244" y="863577"/>
                    <a:pt x="1271731" y="881077"/>
                    <a:pt x="1271731" y="902664"/>
                  </a:cubicBezTo>
                  <a:cubicBezTo>
                    <a:pt x="1271731" y="924250"/>
                    <a:pt x="1254244" y="941750"/>
                    <a:pt x="1232658" y="941750"/>
                  </a:cubicBezTo>
                  <a:cubicBezTo>
                    <a:pt x="1211065" y="941750"/>
                    <a:pt x="1193572" y="924250"/>
                    <a:pt x="1193572" y="902664"/>
                  </a:cubicBezTo>
                  <a:cubicBezTo>
                    <a:pt x="1193572" y="881077"/>
                    <a:pt x="1211065" y="863577"/>
                    <a:pt x="1232658" y="863577"/>
                  </a:cubicBezTo>
                  <a:close/>
                  <a:moveTo>
                    <a:pt x="1142744" y="863577"/>
                  </a:moveTo>
                  <a:cubicBezTo>
                    <a:pt x="1164338" y="863577"/>
                    <a:pt x="1181836" y="881077"/>
                    <a:pt x="1181836" y="902664"/>
                  </a:cubicBezTo>
                  <a:cubicBezTo>
                    <a:pt x="1181836" y="924250"/>
                    <a:pt x="1164338" y="941750"/>
                    <a:pt x="1142744" y="941750"/>
                  </a:cubicBezTo>
                  <a:cubicBezTo>
                    <a:pt x="1121151" y="941750"/>
                    <a:pt x="1103646" y="924250"/>
                    <a:pt x="1103646" y="902664"/>
                  </a:cubicBezTo>
                  <a:cubicBezTo>
                    <a:pt x="1103646" y="881077"/>
                    <a:pt x="1121151" y="863577"/>
                    <a:pt x="1142744" y="863577"/>
                  </a:cubicBezTo>
                  <a:close/>
                  <a:moveTo>
                    <a:pt x="1045719" y="863577"/>
                  </a:moveTo>
                  <a:cubicBezTo>
                    <a:pt x="1067303" y="863577"/>
                    <a:pt x="1084808" y="881077"/>
                    <a:pt x="1084808" y="902664"/>
                  </a:cubicBezTo>
                  <a:cubicBezTo>
                    <a:pt x="1084808" y="924250"/>
                    <a:pt x="1067303" y="941750"/>
                    <a:pt x="1045719" y="941750"/>
                  </a:cubicBezTo>
                  <a:cubicBezTo>
                    <a:pt x="1024135" y="941750"/>
                    <a:pt x="1006638" y="924250"/>
                    <a:pt x="1006638" y="902664"/>
                  </a:cubicBezTo>
                  <a:cubicBezTo>
                    <a:pt x="1006638" y="881077"/>
                    <a:pt x="1024135" y="863577"/>
                    <a:pt x="1045719" y="863577"/>
                  </a:cubicBezTo>
                  <a:close/>
                  <a:moveTo>
                    <a:pt x="669559" y="863577"/>
                  </a:moveTo>
                  <a:cubicBezTo>
                    <a:pt x="691164" y="863577"/>
                    <a:pt x="708661" y="881077"/>
                    <a:pt x="708661" y="902664"/>
                  </a:cubicBezTo>
                  <a:cubicBezTo>
                    <a:pt x="708661" y="924250"/>
                    <a:pt x="691164" y="941750"/>
                    <a:pt x="669559" y="941750"/>
                  </a:cubicBezTo>
                  <a:cubicBezTo>
                    <a:pt x="647989" y="941750"/>
                    <a:pt x="630484" y="924250"/>
                    <a:pt x="630484" y="902664"/>
                  </a:cubicBezTo>
                  <a:cubicBezTo>
                    <a:pt x="630484" y="881077"/>
                    <a:pt x="647989" y="863577"/>
                    <a:pt x="669559" y="863577"/>
                  </a:cubicBezTo>
                  <a:close/>
                  <a:moveTo>
                    <a:pt x="577280" y="863577"/>
                  </a:moveTo>
                  <a:cubicBezTo>
                    <a:pt x="598874" y="863577"/>
                    <a:pt x="616379" y="881077"/>
                    <a:pt x="616379" y="902664"/>
                  </a:cubicBezTo>
                  <a:cubicBezTo>
                    <a:pt x="616379" y="924250"/>
                    <a:pt x="598874" y="941750"/>
                    <a:pt x="577280" y="941750"/>
                  </a:cubicBezTo>
                  <a:cubicBezTo>
                    <a:pt x="555687" y="941750"/>
                    <a:pt x="538181" y="924250"/>
                    <a:pt x="538181" y="902664"/>
                  </a:cubicBezTo>
                  <a:cubicBezTo>
                    <a:pt x="538181" y="881077"/>
                    <a:pt x="555687" y="863577"/>
                    <a:pt x="577280" y="863577"/>
                  </a:cubicBezTo>
                  <a:close/>
                  <a:moveTo>
                    <a:pt x="484994" y="863577"/>
                  </a:moveTo>
                  <a:cubicBezTo>
                    <a:pt x="506580" y="863577"/>
                    <a:pt x="524078" y="881077"/>
                    <a:pt x="524078" y="902664"/>
                  </a:cubicBezTo>
                  <a:cubicBezTo>
                    <a:pt x="524078" y="924250"/>
                    <a:pt x="506580" y="941750"/>
                    <a:pt x="484994" y="941750"/>
                  </a:cubicBezTo>
                  <a:cubicBezTo>
                    <a:pt x="463395" y="941750"/>
                    <a:pt x="445922" y="924250"/>
                    <a:pt x="445922" y="902664"/>
                  </a:cubicBezTo>
                  <a:cubicBezTo>
                    <a:pt x="445922" y="881077"/>
                    <a:pt x="463395" y="863577"/>
                    <a:pt x="484994" y="863577"/>
                  </a:cubicBezTo>
                  <a:close/>
                  <a:moveTo>
                    <a:pt x="390347" y="863577"/>
                  </a:moveTo>
                  <a:cubicBezTo>
                    <a:pt x="411934" y="863577"/>
                    <a:pt x="429445" y="881077"/>
                    <a:pt x="429445" y="902664"/>
                  </a:cubicBezTo>
                  <a:cubicBezTo>
                    <a:pt x="429445" y="924250"/>
                    <a:pt x="411934" y="941750"/>
                    <a:pt x="390347" y="941750"/>
                  </a:cubicBezTo>
                  <a:cubicBezTo>
                    <a:pt x="368777" y="941750"/>
                    <a:pt x="351276" y="924250"/>
                    <a:pt x="351276" y="902664"/>
                  </a:cubicBezTo>
                  <a:cubicBezTo>
                    <a:pt x="351276" y="881077"/>
                    <a:pt x="368777" y="863577"/>
                    <a:pt x="390347" y="863577"/>
                  </a:cubicBezTo>
                  <a:close/>
                  <a:moveTo>
                    <a:pt x="298076" y="863577"/>
                  </a:moveTo>
                  <a:cubicBezTo>
                    <a:pt x="319657" y="863577"/>
                    <a:pt x="337175" y="881077"/>
                    <a:pt x="337175" y="902664"/>
                  </a:cubicBezTo>
                  <a:cubicBezTo>
                    <a:pt x="337175" y="924250"/>
                    <a:pt x="319657" y="941750"/>
                    <a:pt x="298076" y="941750"/>
                  </a:cubicBezTo>
                  <a:cubicBezTo>
                    <a:pt x="276485" y="941750"/>
                    <a:pt x="258986" y="924250"/>
                    <a:pt x="258986" y="902664"/>
                  </a:cubicBezTo>
                  <a:cubicBezTo>
                    <a:pt x="258986" y="881077"/>
                    <a:pt x="276485" y="863577"/>
                    <a:pt x="298076" y="863577"/>
                  </a:cubicBezTo>
                  <a:close/>
                  <a:moveTo>
                    <a:pt x="203430" y="863577"/>
                  </a:moveTo>
                  <a:cubicBezTo>
                    <a:pt x="225020" y="863577"/>
                    <a:pt x="242520" y="881077"/>
                    <a:pt x="242520" y="902664"/>
                  </a:cubicBezTo>
                  <a:cubicBezTo>
                    <a:pt x="242520" y="924250"/>
                    <a:pt x="225020" y="941750"/>
                    <a:pt x="203430" y="941750"/>
                  </a:cubicBezTo>
                  <a:cubicBezTo>
                    <a:pt x="181845" y="941750"/>
                    <a:pt x="164345" y="924250"/>
                    <a:pt x="164345" y="902664"/>
                  </a:cubicBezTo>
                  <a:cubicBezTo>
                    <a:pt x="164345" y="881077"/>
                    <a:pt x="181845" y="863577"/>
                    <a:pt x="203430" y="863577"/>
                  </a:cubicBezTo>
                  <a:close/>
                  <a:moveTo>
                    <a:pt x="111158" y="863577"/>
                  </a:moveTo>
                  <a:cubicBezTo>
                    <a:pt x="132745" y="863577"/>
                    <a:pt x="150245" y="881077"/>
                    <a:pt x="150245" y="902664"/>
                  </a:cubicBezTo>
                  <a:cubicBezTo>
                    <a:pt x="150245" y="924250"/>
                    <a:pt x="132745" y="941750"/>
                    <a:pt x="111158" y="941750"/>
                  </a:cubicBezTo>
                  <a:cubicBezTo>
                    <a:pt x="100365" y="941750"/>
                    <a:pt x="90593" y="937375"/>
                    <a:pt x="83520" y="930302"/>
                  </a:cubicBezTo>
                  <a:lnTo>
                    <a:pt x="79204" y="919881"/>
                  </a:lnTo>
                  <a:lnTo>
                    <a:pt x="105123" y="866077"/>
                  </a:lnTo>
                  <a:close/>
                  <a:moveTo>
                    <a:pt x="142783" y="799461"/>
                  </a:moveTo>
                  <a:lnTo>
                    <a:pt x="150250" y="817487"/>
                  </a:lnTo>
                  <a:cubicBezTo>
                    <a:pt x="150250" y="839075"/>
                    <a:pt x="132750" y="856575"/>
                    <a:pt x="111162" y="856575"/>
                  </a:cubicBezTo>
                  <a:lnTo>
                    <a:pt x="109944" y="856070"/>
                  </a:lnTo>
                  <a:lnTo>
                    <a:pt x="115886" y="843734"/>
                  </a:lnTo>
                  <a:close/>
                  <a:moveTo>
                    <a:pt x="3582534" y="779163"/>
                  </a:moveTo>
                  <a:lnTo>
                    <a:pt x="3616309" y="834758"/>
                  </a:lnTo>
                  <a:lnTo>
                    <a:pt x="3612015" y="845126"/>
                  </a:lnTo>
                  <a:cubicBezTo>
                    <a:pt x="3604941" y="852200"/>
                    <a:pt x="3595169" y="856575"/>
                    <a:pt x="3584375" y="856575"/>
                  </a:cubicBezTo>
                  <a:cubicBezTo>
                    <a:pt x="3562788" y="856575"/>
                    <a:pt x="3545289" y="839075"/>
                    <a:pt x="3545289" y="817487"/>
                  </a:cubicBezTo>
                  <a:cubicBezTo>
                    <a:pt x="3545289" y="806694"/>
                    <a:pt x="3549664" y="796922"/>
                    <a:pt x="3556737" y="789849"/>
                  </a:cubicBezTo>
                  <a:close/>
                  <a:moveTo>
                    <a:pt x="3489735" y="778400"/>
                  </a:moveTo>
                  <a:cubicBezTo>
                    <a:pt x="3511323" y="778400"/>
                    <a:pt x="3528823" y="795900"/>
                    <a:pt x="3528823" y="817487"/>
                  </a:cubicBezTo>
                  <a:cubicBezTo>
                    <a:pt x="3528823" y="839075"/>
                    <a:pt x="3511323" y="856575"/>
                    <a:pt x="3489735" y="856575"/>
                  </a:cubicBezTo>
                  <a:cubicBezTo>
                    <a:pt x="3468148" y="856575"/>
                    <a:pt x="3450649" y="839075"/>
                    <a:pt x="3450649" y="817487"/>
                  </a:cubicBezTo>
                  <a:cubicBezTo>
                    <a:pt x="3450649" y="795900"/>
                    <a:pt x="3468148" y="778400"/>
                    <a:pt x="3489735" y="778400"/>
                  </a:cubicBezTo>
                  <a:close/>
                  <a:moveTo>
                    <a:pt x="3392730" y="778400"/>
                  </a:moveTo>
                  <a:cubicBezTo>
                    <a:pt x="3414317" y="778400"/>
                    <a:pt x="3431817" y="795900"/>
                    <a:pt x="3431817" y="817487"/>
                  </a:cubicBezTo>
                  <a:cubicBezTo>
                    <a:pt x="3431817" y="839075"/>
                    <a:pt x="3414317" y="856575"/>
                    <a:pt x="3392730" y="856575"/>
                  </a:cubicBezTo>
                  <a:cubicBezTo>
                    <a:pt x="3371143" y="856575"/>
                    <a:pt x="3353643" y="839075"/>
                    <a:pt x="3353643" y="817487"/>
                  </a:cubicBezTo>
                  <a:cubicBezTo>
                    <a:pt x="3353643" y="795900"/>
                    <a:pt x="3371143" y="778400"/>
                    <a:pt x="3392730" y="778400"/>
                  </a:cubicBezTo>
                  <a:close/>
                  <a:moveTo>
                    <a:pt x="3300455" y="778400"/>
                  </a:moveTo>
                  <a:cubicBezTo>
                    <a:pt x="3322043" y="778400"/>
                    <a:pt x="3339543" y="795900"/>
                    <a:pt x="3339543" y="817487"/>
                  </a:cubicBezTo>
                  <a:cubicBezTo>
                    <a:pt x="3339543" y="839075"/>
                    <a:pt x="3322043" y="856575"/>
                    <a:pt x="3300455" y="856575"/>
                  </a:cubicBezTo>
                  <a:cubicBezTo>
                    <a:pt x="3278868" y="856575"/>
                    <a:pt x="3261368" y="839075"/>
                    <a:pt x="3261368" y="817487"/>
                  </a:cubicBezTo>
                  <a:cubicBezTo>
                    <a:pt x="3261368" y="795900"/>
                    <a:pt x="3278868" y="778400"/>
                    <a:pt x="3300455" y="778400"/>
                  </a:cubicBezTo>
                  <a:close/>
                  <a:moveTo>
                    <a:pt x="3205815" y="778400"/>
                  </a:moveTo>
                  <a:cubicBezTo>
                    <a:pt x="3227402" y="778400"/>
                    <a:pt x="3244902" y="795900"/>
                    <a:pt x="3244902" y="817487"/>
                  </a:cubicBezTo>
                  <a:cubicBezTo>
                    <a:pt x="3244902" y="839075"/>
                    <a:pt x="3227402" y="856575"/>
                    <a:pt x="3205815" y="856575"/>
                  </a:cubicBezTo>
                  <a:cubicBezTo>
                    <a:pt x="3184227" y="856575"/>
                    <a:pt x="3166728" y="839075"/>
                    <a:pt x="3166728" y="817487"/>
                  </a:cubicBezTo>
                  <a:cubicBezTo>
                    <a:pt x="3166728" y="795900"/>
                    <a:pt x="3184227" y="778400"/>
                    <a:pt x="3205815" y="778400"/>
                  </a:cubicBezTo>
                  <a:close/>
                  <a:moveTo>
                    <a:pt x="3111175" y="778400"/>
                  </a:moveTo>
                  <a:cubicBezTo>
                    <a:pt x="3132762" y="778400"/>
                    <a:pt x="3150262" y="795900"/>
                    <a:pt x="3150262" y="817487"/>
                  </a:cubicBezTo>
                  <a:cubicBezTo>
                    <a:pt x="3150262" y="839075"/>
                    <a:pt x="3132762" y="856575"/>
                    <a:pt x="3111175" y="856575"/>
                  </a:cubicBezTo>
                  <a:cubicBezTo>
                    <a:pt x="3089588" y="856575"/>
                    <a:pt x="3072088" y="839075"/>
                    <a:pt x="3072088" y="817487"/>
                  </a:cubicBezTo>
                  <a:cubicBezTo>
                    <a:pt x="3072088" y="795900"/>
                    <a:pt x="3089588" y="778400"/>
                    <a:pt x="3111175" y="778400"/>
                  </a:cubicBezTo>
                  <a:close/>
                  <a:moveTo>
                    <a:pt x="3018901" y="778400"/>
                  </a:moveTo>
                  <a:cubicBezTo>
                    <a:pt x="3040488" y="778400"/>
                    <a:pt x="3057988" y="795900"/>
                    <a:pt x="3057988" y="817487"/>
                  </a:cubicBezTo>
                  <a:cubicBezTo>
                    <a:pt x="3057988" y="839075"/>
                    <a:pt x="3040488" y="856575"/>
                    <a:pt x="3018901" y="856575"/>
                  </a:cubicBezTo>
                  <a:cubicBezTo>
                    <a:pt x="2997313" y="856575"/>
                    <a:pt x="2979813" y="839075"/>
                    <a:pt x="2979813" y="817487"/>
                  </a:cubicBezTo>
                  <a:cubicBezTo>
                    <a:pt x="2979813" y="795900"/>
                    <a:pt x="2997313" y="778400"/>
                    <a:pt x="3018901" y="778400"/>
                  </a:cubicBezTo>
                  <a:close/>
                  <a:moveTo>
                    <a:pt x="2831986" y="778400"/>
                  </a:moveTo>
                  <a:cubicBezTo>
                    <a:pt x="2853573" y="778400"/>
                    <a:pt x="2871073" y="795900"/>
                    <a:pt x="2871073" y="817487"/>
                  </a:cubicBezTo>
                  <a:cubicBezTo>
                    <a:pt x="2871073" y="839075"/>
                    <a:pt x="2853573" y="856575"/>
                    <a:pt x="2831986" y="856575"/>
                  </a:cubicBezTo>
                  <a:cubicBezTo>
                    <a:pt x="2810399" y="856575"/>
                    <a:pt x="2792899" y="839075"/>
                    <a:pt x="2792899" y="817487"/>
                  </a:cubicBezTo>
                  <a:cubicBezTo>
                    <a:pt x="2792899" y="795900"/>
                    <a:pt x="2810399" y="778400"/>
                    <a:pt x="2831986" y="778400"/>
                  </a:cubicBezTo>
                  <a:close/>
                  <a:moveTo>
                    <a:pt x="2737371" y="778400"/>
                  </a:moveTo>
                  <a:cubicBezTo>
                    <a:pt x="2758933" y="778400"/>
                    <a:pt x="2776433" y="795900"/>
                    <a:pt x="2776433" y="817487"/>
                  </a:cubicBezTo>
                  <a:cubicBezTo>
                    <a:pt x="2776433" y="839075"/>
                    <a:pt x="2758933" y="856575"/>
                    <a:pt x="2737371" y="856575"/>
                  </a:cubicBezTo>
                  <a:cubicBezTo>
                    <a:pt x="2715777" y="856575"/>
                    <a:pt x="2698271" y="839075"/>
                    <a:pt x="2698271" y="817487"/>
                  </a:cubicBezTo>
                  <a:cubicBezTo>
                    <a:pt x="2698271" y="795900"/>
                    <a:pt x="2715777" y="778400"/>
                    <a:pt x="2737371" y="778400"/>
                  </a:cubicBezTo>
                  <a:close/>
                  <a:moveTo>
                    <a:pt x="2645073" y="778400"/>
                  </a:moveTo>
                  <a:cubicBezTo>
                    <a:pt x="2666662" y="778400"/>
                    <a:pt x="2684167" y="795900"/>
                    <a:pt x="2684167" y="817487"/>
                  </a:cubicBezTo>
                  <a:cubicBezTo>
                    <a:pt x="2684167" y="839075"/>
                    <a:pt x="2666662" y="856575"/>
                    <a:pt x="2645073" y="856575"/>
                  </a:cubicBezTo>
                  <a:cubicBezTo>
                    <a:pt x="2623489" y="856575"/>
                    <a:pt x="2605987" y="839075"/>
                    <a:pt x="2605987" y="817487"/>
                  </a:cubicBezTo>
                  <a:cubicBezTo>
                    <a:pt x="2605987" y="795900"/>
                    <a:pt x="2623489" y="778400"/>
                    <a:pt x="2645073" y="778400"/>
                  </a:cubicBezTo>
                  <a:close/>
                  <a:moveTo>
                    <a:pt x="1703431" y="778400"/>
                  </a:moveTo>
                  <a:cubicBezTo>
                    <a:pt x="1725009" y="778400"/>
                    <a:pt x="1742522" y="795900"/>
                    <a:pt x="1742522" y="817487"/>
                  </a:cubicBezTo>
                  <a:cubicBezTo>
                    <a:pt x="1742522" y="839075"/>
                    <a:pt x="1725009" y="856575"/>
                    <a:pt x="1703431" y="856575"/>
                  </a:cubicBezTo>
                  <a:cubicBezTo>
                    <a:pt x="1681836" y="856575"/>
                    <a:pt x="1664349" y="839075"/>
                    <a:pt x="1664349" y="817487"/>
                  </a:cubicBezTo>
                  <a:cubicBezTo>
                    <a:pt x="1664349" y="795900"/>
                    <a:pt x="1681836" y="778400"/>
                    <a:pt x="1703431" y="778400"/>
                  </a:cubicBezTo>
                  <a:close/>
                  <a:moveTo>
                    <a:pt x="1045724" y="778400"/>
                  </a:moveTo>
                  <a:cubicBezTo>
                    <a:pt x="1067307" y="778400"/>
                    <a:pt x="1084813" y="795900"/>
                    <a:pt x="1084813" y="817487"/>
                  </a:cubicBezTo>
                  <a:cubicBezTo>
                    <a:pt x="1084813" y="839075"/>
                    <a:pt x="1067307" y="856575"/>
                    <a:pt x="1045724" y="856575"/>
                  </a:cubicBezTo>
                  <a:cubicBezTo>
                    <a:pt x="1024139" y="856575"/>
                    <a:pt x="1006642" y="839075"/>
                    <a:pt x="1006642" y="817487"/>
                  </a:cubicBezTo>
                  <a:cubicBezTo>
                    <a:pt x="1006642" y="795900"/>
                    <a:pt x="1024139" y="778400"/>
                    <a:pt x="1045724" y="778400"/>
                  </a:cubicBezTo>
                  <a:close/>
                  <a:moveTo>
                    <a:pt x="669571" y="778400"/>
                  </a:moveTo>
                  <a:cubicBezTo>
                    <a:pt x="691172" y="778400"/>
                    <a:pt x="708668" y="795900"/>
                    <a:pt x="708668" y="817487"/>
                  </a:cubicBezTo>
                  <a:cubicBezTo>
                    <a:pt x="708668" y="839075"/>
                    <a:pt x="691172" y="856575"/>
                    <a:pt x="669571" y="856575"/>
                  </a:cubicBezTo>
                  <a:cubicBezTo>
                    <a:pt x="647995" y="856575"/>
                    <a:pt x="630491" y="839075"/>
                    <a:pt x="630491" y="817487"/>
                  </a:cubicBezTo>
                  <a:cubicBezTo>
                    <a:pt x="630491" y="795900"/>
                    <a:pt x="647995" y="778400"/>
                    <a:pt x="669571" y="778400"/>
                  </a:cubicBezTo>
                  <a:close/>
                  <a:moveTo>
                    <a:pt x="577286" y="778400"/>
                  </a:moveTo>
                  <a:cubicBezTo>
                    <a:pt x="598880" y="778400"/>
                    <a:pt x="616386" y="795900"/>
                    <a:pt x="616386" y="817487"/>
                  </a:cubicBezTo>
                  <a:cubicBezTo>
                    <a:pt x="616386" y="839075"/>
                    <a:pt x="598880" y="856575"/>
                    <a:pt x="577286" y="856575"/>
                  </a:cubicBezTo>
                  <a:cubicBezTo>
                    <a:pt x="555692" y="856575"/>
                    <a:pt x="538187" y="839075"/>
                    <a:pt x="538187" y="817487"/>
                  </a:cubicBezTo>
                  <a:cubicBezTo>
                    <a:pt x="538187" y="795900"/>
                    <a:pt x="555692" y="778400"/>
                    <a:pt x="577286" y="778400"/>
                  </a:cubicBezTo>
                  <a:close/>
                  <a:moveTo>
                    <a:pt x="484999" y="778400"/>
                  </a:moveTo>
                  <a:cubicBezTo>
                    <a:pt x="506585" y="778400"/>
                    <a:pt x="524083" y="795900"/>
                    <a:pt x="524083" y="817487"/>
                  </a:cubicBezTo>
                  <a:cubicBezTo>
                    <a:pt x="524083" y="839075"/>
                    <a:pt x="506585" y="856575"/>
                    <a:pt x="484999" y="856575"/>
                  </a:cubicBezTo>
                  <a:cubicBezTo>
                    <a:pt x="463402" y="856575"/>
                    <a:pt x="445926" y="839075"/>
                    <a:pt x="445926" y="817487"/>
                  </a:cubicBezTo>
                  <a:cubicBezTo>
                    <a:pt x="445926" y="795900"/>
                    <a:pt x="463402" y="778400"/>
                    <a:pt x="484999" y="778400"/>
                  </a:cubicBezTo>
                  <a:close/>
                  <a:moveTo>
                    <a:pt x="390347" y="778400"/>
                  </a:moveTo>
                  <a:cubicBezTo>
                    <a:pt x="411934" y="778400"/>
                    <a:pt x="429451" y="795900"/>
                    <a:pt x="429451" y="817487"/>
                  </a:cubicBezTo>
                  <a:cubicBezTo>
                    <a:pt x="429451" y="839075"/>
                    <a:pt x="411934" y="856575"/>
                    <a:pt x="390347" y="856575"/>
                  </a:cubicBezTo>
                  <a:cubicBezTo>
                    <a:pt x="368783" y="856575"/>
                    <a:pt x="351281" y="839075"/>
                    <a:pt x="351281" y="817487"/>
                  </a:cubicBezTo>
                  <a:cubicBezTo>
                    <a:pt x="351281" y="795900"/>
                    <a:pt x="368783" y="778400"/>
                    <a:pt x="390347" y="778400"/>
                  </a:cubicBezTo>
                  <a:close/>
                  <a:moveTo>
                    <a:pt x="298081" y="778400"/>
                  </a:moveTo>
                  <a:cubicBezTo>
                    <a:pt x="319662" y="778400"/>
                    <a:pt x="337179" y="795900"/>
                    <a:pt x="337179" y="817487"/>
                  </a:cubicBezTo>
                  <a:cubicBezTo>
                    <a:pt x="337179" y="839075"/>
                    <a:pt x="319662" y="856575"/>
                    <a:pt x="298081" y="856575"/>
                  </a:cubicBezTo>
                  <a:cubicBezTo>
                    <a:pt x="276488" y="856575"/>
                    <a:pt x="258991" y="839075"/>
                    <a:pt x="258991" y="817487"/>
                  </a:cubicBezTo>
                  <a:cubicBezTo>
                    <a:pt x="258991" y="795900"/>
                    <a:pt x="276488" y="778400"/>
                    <a:pt x="298081" y="778400"/>
                  </a:cubicBezTo>
                  <a:close/>
                  <a:moveTo>
                    <a:pt x="203435" y="778400"/>
                  </a:moveTo>
                  <a:cubicBezTo>
                    <a:pt x="225025" y="778400"/>
                    <a:pt x="242524" y="795900"/>
                    <a:pt x="242524" y="817487"/>
                  </a:cubicBezTo>
                  <a:cubicBezTo>
                    <a:pt x="242524" y="839075"/>
                    <a:pt x="225025" y="856575"/>
                    <a:pt x="203435" y="856575"/>
                  </a:cubicBezTo>
                  <a:cubicBezTo>
                    <a:pt x="181849" y="856575"/>
                    <a:pt x="164349" y="839075"/>
                    <a:pt x="164349" y="817487"/>
                  </a:cubicBezTo>
                  <a:cubicBezTo>
                    <a:pt x="164349" y="795900"/>
                    <a:pt x="181849" y="778400"/>
                    <a:pt x="203435" y="778400"/>
                  </a:cubicBezTo>
                  <a:close/>
                  <a:moveTo>
                    <a:pt x="3548266" y="722756"/>
                  </a:moveTo>
                  <a:lnTo>
                    <a:pt x="3573690" y="764605"/>
                  </a:lnTo>
                  <a:lnTo>
                    <a:pt x="3556737" y="757582"/>
                  </a:lnTo>
                  <a:cubicBezTo>
                    <a:pt x="3549664" y="750509"/>
                    <a:pt x="3545289" y="740737"/>
                    <a:pt x="3545289" y="729943"/>
                  </a:cubicBezTo>
                  <a:close/>
                  <a:moveTo>
                    <a:pt x="207691" y="692618"/>
                  </a:moveTo>
                  <a:lnTo>
                    <a:pt x="231082" y="702305"/>
                  </a:lnTo>
                  <a:cubicBezTo>
                    <a:pt x="238155" y="709378"/>
                    <a:pt x="242530" y="719150"/>
                    <a:pt x="242530" y="729943"/>
                  </a:cubicBezTo>
                  <a:cubicBezTo>
                    <a:pt x="242530" y="751531"/>
                    <a:pt x="225032" y="769031"/>
                    <a:pt x="203440" y="769031"/>
                  </a:cubicBezTo>
                  <a:cubicBezTo>
                    <a:pt x="192648" y="769031"/>
                    <a:pt x="182877" y="764656"/>
                    <a:pt x="175804" y="757582"/>
                  </a:cubicBezTo>
                  <a:lnTo>
                    <a:pt x="172731" y="750164"/>
                  </a:lnTo>
                  <a:close/>
                  <a:moveTo>
                    <a:pt x="3489735" y="690857"/>
                  </a:moveTo>
                  <a:cubicBezTo>
                    <a:pt x="3511322" y="690857"/>
                    <a:pt x="3528822" y="708357"/>
                    <a:pt x="3528822" y="729943"/>
                  </a:cubicBezTo>
                  <a:cubicBezTo>
                    <a:pt x="3528822" y="751531"/>
                    <a:pt x="3511322" y="769031"/>
                    <a:pt x="3489735" y="769031"/>
                  </a:cubicBezTo>
                  <a:cubicBezTo>
                    <a:pt x="3468147" y="769031"/>
                    <a:pt x="3450647" y="751531"/>
                    <a:pt x="3450647" y="729943"/>
                  </a:cubicBezTo>
                  <a:cubicBezTo>
                    <a:pt x="3450647" y="708357"/>
                    <a:pt x="3468147" y="690857"/>
                    <a:pt x="3489735" y="690857"/>
                  </a:cubicBezTo>
                  <a:close/>
                  <a:moveTo>
                    <a:pt x="3392730" y="690857"/>
                  </a:moveTo>
                  <a:cubicBezTo>
                    <a:pt x="3414317" y="690857"/>
                    <a:pt x="3431817" y="708357"/>
                    <a:pt x="3431817" y="729943"/>
                  </a:cubicBezTo>
                  <a:cubicBezTo>
                    <a:pt x="3431817" y="751531"/>
                    <a:pt x="3414317" y="769031"/>
                    <a:pt x="3392730" y="769031"/>
                  </a:cubicBezTo>
                  <a:cubicBezTo>
                    <a:pt x="3371143" y="769031"/>
                    <a:pt x="3353643" y="751531"/>
                    <a:pt x="3353643" y="729943"/>
                  </a:cubicBezTo>
                  <a:cubicBezTo>
                    <a:pt x="3353643" y="708357"/>
                    <a:pt x="3371143" y="690857"/>
                    <a:pt x="3392730" y="690857"/>
                  </a:cubicBezTo>
                  <a:close/>
                  <a:moveTo>
                    <a:pt x="3300455" y="690857"/>
                  </a:moveTo>
                  <a:cubicBezTo>
                    <a:pt x="3322042" y="690857"/>
                    <a:pt x="3339542" y="708357"/>
                    <a:pt x="3339542" y="729944"/>
                  </a:cubicBezTo>
                  <a:cubicBezTo>
                    <a:pt x="3339542" y="751532"/>
                    <a:pt x="3322042" y="769031"/>
                    <a:pt x="3300455" y="769031"/>
                  </a:cubicBezTo>
                  <a:cubicBezTo>
                    <a:pt x="3278867" y="769031"/>
                    <a:pt x="3261368" y="751532"/>
                    <a:pt x="3261368" y="729944"/>
                  </a:cubicBezTo>
                  <a:cubicBezTo>
                    <a:pt x="3261368" y="708357"/>
                    <a:pt x="3278867" y="690857"/>
                    <a:pt x="3300455" y="690857"/>
                  </a:cubicBezTo>
                  <a:close/>
                  <a:moveTo>
                    <a:pt x="3205815" y="690857"/>
                  </a:moveTo>
                  <a:cubicBezTo>
                    <a:pt x="3227402" y="690857"/>
                    <a:pt x="3244902" y="708357"/>
                    <a:pt x="3244902" y="729943"/>
                  </a:cubicBezTo>
                  <a:cubicBezTo>
                    <a:pt x="3244902" y="751531"/>
                    <a:pt x="3227402" y="769031"/>
                    <a:pt x="3205815" y="769031"/>
                  </a:cubicBezTo>
                  <a:cubicBezTo>
                    <a:pt x="3184227" y="769031"/>
                    <a:pt x="3166728" y="751531"/>
                    <a:pt x="3166728" y="729943"/>
                  </a:cubicBezTo>
                  <a:cubicBezTo>
                    <a:pt x="3166728" y="708357"/>
                    <a:pt x="3184227" y="690857"/>
                    <a:pt x="3205815" y="690857"/>
                  </a:cubicBezTo>
                  <a:close/>
                  <a:moveTo>
                    <a:pt x="3111175" y="690857"/>
                  </a:moveTo>
                  <a:cubicBezTo>
                    <a:pt x="3132762" y="690857"/>
                    <a:pt x="3150262" y="708357"/>
                    <a:pt x="3150262" y="729944"/>
                  </a:cubicBezTo>
                  <a:cubicBezTo>
                    <a:pt x="3150262" y="751532"/>
                    <a:pt x="3132762" y="769031"/>
                    <a:pt x="3111175" y="769031"/>
                  </a:cubicBezTo>
                  <a:cubicBezTo>
                    <a:pt x="3089588" y="769031"/>
                    <a:pt x="3072088" y="751532"/>
                    <a:pt x="3072088" y="729944"/>
                  </a:cubicBezTo>
                  <a:cubicBezTo>
                    <a:pt x="3072088" y="708357"/>
                    <a:pt x="3089588" y="690857"/>
                    <a:pt x="3111175" y="690857"/>
                  </a:cubicBezTo>
                  <a:close/>
                  <a:moveTo>
                    <a:pt x="3018901" y="690857"/>
                  </a:moveTo>
                  <a:cubicBezTo>
                    <a:pt x="3040488" y="690857"/>
                    <a:pt x="3057988" y="708357"/>
                    <a:pt x="3057988" y="729944"/>
                  </a:cubicBezTo>
                  <a:cubicBezTo>
                    <a:pt x="3057988" y="751532"/>
                    <a:pt x="3040488" y="769031"/>
                    <a:pt x="3018901" y="769031"/>
                  </a:cubicBezTo>
                  <a:cubicBezTo>
                    <a:pt x="2997313" y="769031"/>
                    <a:pt x="2979813" y="751532"/>
                    <a:pt x="2979813" y="729944"/>
                  </a:cubicBezTo>
                  <a:cubicBezTo>
                    <a:pt x="2979813" y="708357"/>
                    <a:pt x="2997313" y="690857"/>
                    <a:pt x="3018901" y="690857"/>
                  </a:cubicBezTo>
                  <a:close/>
                  <a:moveTo>
                    <a:pt x="2924262" y="690857"/>
                  </a:moveTo>
                  <a:cubicBezTo>
                    <a:pt x="2945849" y="690857"/>
                    <a:pt x="2963349" y="708357"/>
                    <a:pt x="2963349" y="729943"/>
                  </a:cubicBezTo>
                  <a:cubicBezTo>
                    <a:pt x="2963349" y="751531"/>
                    <a:pt x="2945849" y="769031"/>
                    <a:pt x="2924262" y="769031"/>
                  </a:cubicBezTo>
                  <a:cubicBezTo>
                    <a:pt x="2902675" y="769031"/>
                    <a:pt x="2885175" y="751531"/>
                    <a:pt x="2885175" y="729943"/>
                  </a:cubicBezTo>
                  <a:cubicBezTo>
                    <a:pt x="2885175" y="708357"/>
                    <a:pt x="2902675" y="690857"/>
                    <a:pt x="2924262" y="690857"/>
                  </a:cubicBezTo>
                  <a:close/>
                  <a:moveTo>
                    <a:pt x="2831986" y="690857"/>
                  </a:moveTo>
                  <a:cubicBezTo>
                    <a:pt x="2853573" y="690857"/>
                    <a:pt x="2871073" y="708357"/>
                    <a:pt x="2871073" y="729944"/>
                  </a:cubicBezTo>
                  <a:cubicBezTo>
                    <a:pt x="2871073" y="751532"/>
                    <a:pt x="2853573" y="769031"/>
                    <a:pt x="2831986" y="769031"/>
                  </a:cubicBezTo>
                  <a:cubicBezTo>
                    <a:pt x="2810399" y="769031"/>
                    <a:pt x="2792899" y="751532"/>
                    <a:pt x="2792899" y="729944"/>
                  </a:cubicBezTo>
                  <a:cubicBezTo>
                    <a:pt x="2792899" y="708357"/>
                    <a:pt x="2810399" y="690857"/>
                    <a:pt x="2831986" y="690857"/>
                  </a:cubicBezTo>
                  <a:close/>
                  <a:moveTo>
                    <a:pt x="2737373" y="690857"/>
                  </a:moveTo>
                  <a:cubicBezTo>
                    <a:pt x="2758934" y="690857"/>
                    <a:pt x="2776434" y="708357"/>
                    <a:pt x="2776434" y="729944"/>
                  </a:cubicBezTo>
                  <a:cubicBezTo>
                    <a:pt x="2776434" y="751532"/>
                    <a:pt x="2758934" y="769031"/>
                    <a:pt x="2737373" y="769031"/>
                  </a:cubicBezTo>
                  <a:cubicBezTo>
                    <a:pt x="2715778" y="769031"/>
                    <a:pt x="2698271" y="751532"/>
                    <a:pt x="2698271" y="729944"/>
                  </a:cubicBezTo>
                  <a:cubicBezTo>
                    <a:pt x="2698271" y="708357"/>
                    <a:pt x="2715778" y="690857"/>
                    <a:pt x="2737373" y="690857"/>
                  </a:cubicBezTo>
                  <a:close/>
                  <a:moveTo>
                    <a:pt x="2266534" y="690857"/>
                  </a:moveTo>
                  <a:cubicBezTo>
                    <a:pt x="2288114" y="690857"/>
                    <a:pt x="2305617" y="708357"/>
                    <a:pt x="2305617" y="729943"/>
                  </a:cubicBezTo>
                  <a:cubicBezTo>
                    <a:pt x="2305617" y="751531"/>
                    <a:pt x="2288114" y="769031"/>
                    <a:pt x="2266534" y="769031"/>
                  </a:cubicBezTo>
                  <a:cubicBezTo>
                    <a:pt x="2244933" y="769031"/>
                    <a:pt x="2227440" y="751531"/>
                    <a:pt x="2227440" y="729943"/>
                  </a:cubicBezTo>
                  <a:cubicBezTo>
                    <a:pt x="2227440" y="708357"/>
                    <a:pt x="2244933" y="690857"/>
                    <a:pt x="2266534" y="690857"/>
                  </a:cubicBezTo>
                  <a:close/>
                  <a:moveTo>
                    <a:pt x="2171886" y="690857"/>
                  </a:moveTo>
                  <a:cubicBezTo>
                    <a:pt x="2193476" y="690857"/>
                    <a:pt x="2210979" y="708357"/>
                    <a:pt x="2210979" y="729944"/>
                  </a:cubicBezTo>
                  <a:cubicBezTo>
                    <a:pt x="2210979" y="751532"/>
                    <a:pt x="2193476" y="769031"/>
                    <a:pt x="2171886" y="769031"/>
                  </a:cubicBezTo>
                  <a:cubicBezTo>
                    <a:pt x="2150294" y="769031"/>
                    <a:pt x="2132800" y="751532"/>
                    <a:pt x="2132800" y="729944"/>
                  </a:cubicBezTo>
                  <a:cubicBezTo>
                    <a:pt x="2132800" y="708357"/>
                    <a:pt x="2150294" y="690857"/>
                    <a:pt x="2171886" y="690857"/>
                  </a:cubicBezTo>
                  <a:close/>
                  <a:moveTo>
                    <a:pt x="2079612" y="690857"/>
                  </a:moveTo>
                  <a:cubicBezTo>
                    <a:pt x="2101211" y="690857"/>
                    <a:pt x="2118698" y="708357"/>
                    <a:pt x="2118698" y="729944"/>
                  </a:cubicBezTo>
                  <a:cubicBezTo>
                    <a:pt x="2118698" y="751532"/>
                    <a:pt x="2101211" y="769031"/>
                    <a:pt x="2079612" y="769031"/>
                  </a:cubicBezTo>
                  <a:cubicBezTo>
                    <a:pt x="2058029" y="769031"/>
                    <a:pt x="2040529" y="751532"/>
                    <a:pt x="2040529" y="729944"/>
                  </a:cubicBezTo>
                  <a:cubicBezTo>
                    <a:pt x="2040529" y="708357"/>
                    <a:pt x="2058029" y="690857"/>
                    <a:pt x="2079612" y="690857"/>
                  </a:cubicBezTo>
                  <a:close/>
                  <a:moveTo>
                    <a:pt x="1703432" y="690857"/>
                  </a:moveTo>
                  <a:cubicBezTo>
                    <a:pt x="1725009" y="690857"/>
                    <a:pt x="1742522" y="708357"/>
                    <a:pt x="1742522" y="729943"/>
                  </a:cubicBezTo>
                  <a:cubicBezTo>
                    <a:pt x="1742522" y="751531"/>
                    <a:pt x="1725009" y="769031"/>
                    <a:pt x="1703432" y="769031"/>
                  </a:cubicBezTo>
                  <a:cubicBezTo>
                    <a:pt x="1681839" y="769031"/>
                    <a:pt x="1664351" y="751531"/>
                    <a:pt x="1664351" y="729943"/>
                  </a:cubicBezTo>
                  <a:cubicBezTo>
                    <a:pt x="1664351" y="708357"/>
                    <a:pt x="1681839" y="690857"/>
                    <a:pt x="1703432" y="690857"/>
                  </a:cubicBezTo>
                  <a:close/>
                  <a:moveTo>
                    <a:pt x="1611147" y="690857"/>
                  </a:moveTo>
                  <a:cubicBezTo>
                    <a:pt x="1632741" y="690857"/>
                    <a:pt x="1650245" y="708357"/>
                    <a:pt x="1650245" y="729944"/>
                  </a:cubicBezTo>
                  <a:cubicBezTo>
                    <a:pt x="1650245" y="751532"/>
                    <a:pt x="1632741" y="769031"/>
                    <a:pt x="1611147" y="769031"/>
                  </a:cubicBezTo>
                  <a:cubicBezTo>
                    <a:pt x="1589631" y="769031"/>
                    <a:pt x="1572133" y="751532"/>
                    <a:pt x="1572133" y="729944"/>
                  </a:cubicBezTo>
                  <a:cubicBezTo>
                    <a:pt x="1572133" y="708357"/>
                    <a:pt x="1589631" y="690857"/>
                    <a:pt x="1611147" y="690857"/>
                  </a:cubicBezTo>
                  <a:close/>
                  <a:moveTo>
                    <a:pt x="1232669" y="690857"/>
                  </a:moveTo>
                  <a:cubicBezTo>
                    <a:pt x="1254252" y="690857"/>
                    <a:pt x="1271741" y="708357"/>
                    <a:pt x="1271741" y="729943"/>
                  </a:cubicBezTo>
                  <a:cubicBezTo>
                    <a:pt x="1271741" y="751531"/>
                    <a:pt x="1254252" y="769031"/>
                    <a:pt x="1232669" y="769031"/>
                  </a:cubicBezTo>
                  <a:cubicBezTo>
                    <a:pt x="1211075" y="769031"/>
                    <a:pt x="1193583" y="751531"/>
                    <a:pt x="1193583" y="729943"/>
                  </a:cubicBezTo>
                  <a:cubicBezTo>
                    <a:pt x="1193583" y="708357"/>
                    <a:pt x="1211075" y="690857"/>
                    <a:pt x="1232669" y="690857"/>
                  </a:cubicBezTo>
                  <a:close/>
                  <a:moveTo>
                    <a:pt x="1142756" y="690857"/>
                  </a:moveTo>
                  <a:cubicBezTo>
                    <a:pt x="1164349" y="690857"/>
                    <a:pt x="1181847" y="708357"/>
                    <a:pt x="1181847" y="729944"/>
                  </a:cubicBezTo>
                  <a:cubicBezTo>
                    <a:pt x="1181847" y="751532"/>
                    <a:pt x="1164349" y="769031"/>
                    <a:pt x="1142756" y="769031"/>
                  </a:cubicBezTo>
                  <a:cubicBezTo>
                    <a:pt x="1121161" y="769031"/>
                    <a:pt x="1103656" y="751532"/>
                    <a:pt x="1103656" y="729944"/>
                  </a:cubicBezTo>
                  <a:cubicBezTo>
                    <a:pt x="1103656" y="708357"/>
                    <a:pt x="1121161" y="690857"/>
                    <a:pt x="1142756" y="690857"/>
                  </a:cubicBezTo>
                  <a:close/>
                  <a:moveTo>
                    <a:pt x="856480" y="690857"/>
                  </a:moveTo>
                  <a:cubicBezTo>
                    <a:pt x="878063" y="690857"/>
                    <a:pt x="895560" y="708357"/>
                    <a:pt x="895560" y="729943"/>
                  </a:cubicBezTo>
                  <a:cubicBezTo>
                    <a:pt x="895560" y="751531"/>
                    <a:pt x="878063" y="769031"/>
                    <a:pt x="856480" y="769031"/>
                  </a:cubicBezTo>
                  <a:cubicBezTo>
                    <a:pt x="834897" y="769031"/>
                    <a:pt x="817401" y="751531"/>
                    <a:pt x="817401" y="729943"/>
                  </a:cubicBezTo>
                  <a:cubicBezTo>
                    <a:pt x="817401" y="708357"/>
                    <a:pt x="834897" y="690857"/>
                    <a:pt x="856480" y="690857"/>
                  </a:cubicBezTo>
                  <a:close/>
                  <a:moveTo>
                    <a:pt x="764220" y="690857"/>
                  </a:moveTo>
                  <a:cubicBezTo>
                    <a:pt x="785806" y="690857"/>
                    <a:pt x="803302" y="708357"/>
                    <a:pt x="803302" y="729944"/>
                  </a:cubicBezTo>
                  <a:cubicBezTo>
                    <a:pt x="803302" y="751532"/>
                    <a:pt x="785806" y="769031"/>
                    <a:pt x="764220" y="769031"/>
                  </a:cubicBezTo>
                  <a:cubicBezTo>
                    <a:pt x="742627" y="769031"/>
                    <a:pt x="725137" y="751532"/>
                    <a:pt x="725137" y="729944"/>
                  </a:cubicBezTo>
                  <a:cubicBezTo>
                    <a:pt x="725137" y="708357"/>
                    <a:pt x="742627" y="690857"/>
                    <a:pt x="764220" y="690857"/>
                  </a:cubicBezTo>
                  <a:close/>
                  <a:moveTo>
                    <a:pt x="669571" y="690857"/>
                  </a:moveTo>
                  <a:cubicBezTo>
                    <a:pt x="691179" y="690857"/>
                    <a:pt x="708675" y="708357"/>
                    <a:pt x="708675" y="729943"/>
                  </a:cubicBezTo>
                  <a:cubicBezTo>
                    <a:pt x="708675" y="751531"/>
                    <a:pt x="691179" y="769031"/>
                    <a:pt x="669571" y="769031"/>
                  </a:cubicBezTo>
                  <a:cubicBezTo>
                    <a:pt x="648002" y="769031"/>
                    <a:pt x="630497" y="751531"/>
                    <a:pt x="630497" y="729943"/>
                  </a:cubicBezTo>
                  <a:cubicBezTo>
                    <a:pt x="630497" y="708357"/>
                    <a:pt x="648002" y="690857"/>
                    <a:pt x="669571" y="690857"/>
                  </a:cubicBezTo>
                  <a:close/>
                  <a:moveTo>
                    <a:pt x="577293" y="690857"/>
                  </a:moveTo>
                  <a:cubicBezTo>
                    <a:pt x="598887" y="690857"/>
                    <a:pt x="616393" y="708357"/>
                    <a:pt x="616393" y="729943"/>
                  </a:cubicBezTo>
                  <a:cubicBezTo>
                    <a:pt x="616393" y="751531"/>
                    <a:pt x="598887" y="769031"/>
                    <a:pt x="577293" y="769031"/>
                  </a:cubicBezTo>
                  <a:cubicBezTo>
                    <a:pt x="555699" y="769031"/>
                    <a:pt x="538195" y="751531"/>
                    <a:pt x="538195" y="729943"/>
                  </a:cubicBezTo>
                  <a:cubicBezTo>
                    <a:pt x="538195" y="708357"/>
                    <a:pt x="555699" y="690857"/>
                    <a:pt x="577293" y="690857"/>
                  </a:cubicBezTo>
                  <a:close/>
                  <a:moveTo>
                    <a:pt x="485003" y="690857"/>
                  </a:moveTo>
                  <a:cubicBezTo>
                    <a:pt x="506592" y="690857"/>
                    <a:pt x="524091" y="708357"/>
                    <a:pt x="524091" y="729943"/>
                  </a:cubicBezTo>
                  <a:cubicBezTo>
                    <a:pt x="524091" y="751531"/>
                    <a:pt x="506592" y="769031"/>
                    <a:pt x="485003" y="769031"/>
                  </a:cubicBezTo>
                  <a:cubicBezTo>
                    <a:pt x="463406" y="769031"/>
                    <a:pt x="445934" y="751531"/>
                    <a:pt x="445934" y="729943"/>
                  </a:cubicBezTo>
                  <a:cubicBezTo>
                    <a:pt x="445934" y="708357"/>
                    <a:pt x="463406" y="690857"/>
                    <a:pt x="485003" y="690857"/>
                  </a:cubicBezTo>
                  <a:close/>
                  <a:moveTo>
                    <a:pt x="390354" y="690857"/>
                  </a:moveTo>
                  <a:cubicBezTo>
                    <a:pt x="411947" y="690857"/>
                    <a:pt x="429457" y="708357"/>
                    <a:pt x="429457" y="729943"/>
                  </a:cubicBezTo>
                  <a:cubicBezTo>
                    <a:pt x="429457" y="751531"/>
                    <a:pt x="411947" y="769031"/>
                    <a:pt x="390354" y="769031"/>
                  </a:cubicBezTo>
                  <a:cubicBezTo>
                    <a:pt x="368790" y="769031"/>
                    <a:pt x="351287" y="751531"/>
                    <a:pt x="351287" y="729943"/>
                  </a:cubicBezTo>
                  <a:cubicBezTo>
                    <a:pt x="351287" y="708357"/>
                    <a:pt x="368790" y="690857"/>
                    <a:pt x="390354" y="690857"/>
                  </a:cubicBezTo>
                  <a:close/>
                  <a:moveTo>
                    <a:pt x="298087" y="690857"/>
                  </a:moveTo>
                  <a:cubicBezTo>
                    <a:pt x="319667" y="690857"/>
                    <a:pt x="337188" y="708357"/>
                    <a:pt x="337188" y="729943"/>
                  </a:cubicBezTo>
                  <a:cubicBezTo>
                    <a:pt x="337188" y="751531"/>
                    <a:pt x="319667" y="769031"/>
                    <a:pt x="298087" y="769031"/>
                  </a:cubicBezTo>
                  <a:cubicBezTo>
                    <a:pt x="276494" y="769031"/>
                    <a:pt x="258997" y="751531"/>
                    <a:pt x="258997" y="729943"/>
                  </a:cubicBezTo>
                  <a:cubicBezTo>
                    <a:pt x="258997" y="708357"/>
                    <a:pt x="276494" y="690857"/>
                    <a:pt x="298087" y="690857"/>
                  </a:cubicBezTo>
                  <a:close/>
                  <a:moveTo>
                    <a:pt x="242207" y="643975"/>
                  </a:moveTo>
                  <a:lnTo>
                    <a:pt x="242535" y="644768"/>
                  </a:lnTo>
                  <a:cubicBezTo>
                    <a:pt x="242535" y="655562"/>
                    <a:pt x="238161" y="665334"/>
                    <a:pt x="231087" y="672407"/>
                  </a:cubicBezTo>
                  <a:lnTo>
                    <a:pt x="216396" y="678492"/>
                  </a:lnTo>
                  <a:close/>
                  <a:moveTo>
                    <a:pt x="3472229" y="612933"/>
                  </a:moveTo>
                  <a:lnTo>
                    <a:pt x="3516862" y="672620"/>
                  </a:lnTo>
                  <a:lnTo>
                    <a:pt x="3489735" y="683855"/>
                  </a:lnTo>
                  <a:cubicBezTo>
                    <a:pt x="3468148" y="683855"/>
                    <a:pt x="3450649" y="666356"/>
                    <a:pt x="3450649" y="644768"/>
                  </a:cubicBezTo>
                  <a:cubicBezTo>
                    <a:pt x="3450649" y="633975"/>
                    <a:pt x="3455024" y="624203"/>
                    <a:pt x="3462097" y="617130"/>
                  </a:cubicBezTo>
                  <a:close/>
                  <a:moveTo>
                    <a:pt x="3392730" y="605682"/>
                  </a:moveTo>
                  <a:cubicBezTo>
                    <a:pt x="3414317" y="605682"/>
                    <a:pt x="3431817" y="623181"/>
                    <a:pt x="3431817" y="644768"/>
                  </a:cubicBezTo>
                  <a:cubicBezTo>
                    <a:pt x="3431817" y="666356"/>
                    <a:pt x="3414317" y="683855"/>
                    <a:pt x="3392730" y="683855"/>
                  </a:cubicBezTo>
                  <a:cubicBezTo>
                    <a:pt x="3371143" y="683855"/>
                    <a:pt x="3353643" y="666356"/>
                    <a:pt x="3353643" y="644768"/>
                  </a:cubicBezTo>
                  <a:cubicBezTo>
                    <a:pt x="3353643" y="623181"/>
                    <a:pt x="3371143" y="605682"/>
                    <a:pt x="3392730" y="605682"/>
                  </a:cubicBezTo>
                  <a:close/>
                  <a:moveTo>
                    <a:pt x="3300455" y="605682"/>
                  </a:moveTo>
                  <a:cubicBezTo>
                    <a:pt x="3322043" y="605682"/>
                    <a:pt x="3339543" y="623181"/>
                    <a:pt x="3339543" y="644768"/>
                  </a:cubicBezTo>
                  <a:cubicBezTo>
                    <a:pt x="3339543" y="666356"/>
                    <a:pt x="3322043" y="683855"/>
                    <a:pt x="3300455" y="683855"/>
                  </a:cubicBezTo>
                  <a:cubicBezTo>
                    <a:pt x="3278868" y="683855"/>
                    <a:pt x="3261368" y="666356"/>
                    <a:pt x="3261368" y="644768"/>
                  </a:cubicBezTo>
                  <a:cubicBezTo>
                    <a:pt x="3261368" y="623181"/>
                    <a:pt x="3278868" y="605682"/>
                    <a:pt x="3300455" y="605682"/>
                  </a:cubicBezTo>
                  <a:close/>
                  <a:moveTo>
                    <a:pt x="3205815" y="605682"/>
                  </a:moveTo>
                  <a:cubicBezTo>
                    <a:pt x="3227403" y="605682"/>
                    <a:pt x="3244903" y="623181"/>
                    <a:pt x="3244903" y="644768"/>
                  </a:cubicBezTo>
                  <a:cubicBezTo>
                    <a:pt x="3244903" y="666356"/>
                    <a:pt x="3227403" y="683855"/>
                    <a:pt x="3205815" y="683855"/>
                  </a:cubicBezTo>
                  <a:cubicBezTo>
                    <a:pt x="3184228" y="683855"/>
                    <a:pt x="3166728" y="666356"/>
                    <a:pt x="3166728" y="644768"/>
                  </a:cubicBezTo>
                  <a:cubicBezTo>
                    <a:pt x="3166728" y="623181"/>
                    <a:pt x="3184228" y="605682"/>
                    <a:pt x="3205815" y="605682"/>
                  </a:cubicBezTo>
                  <a:close/>
                  <a:moveTo>
                    <a:pt x="3111175" y="605682"/>
                  </a:moveTo>
                  <a:cubicBezTo>
                    <a:pt x="3132763" y="605682"/>
                    <a:pt x="3150263" y="623181"/>
                    <a:pt x="3150263" y="644768"/>
                  </a:cubicBezTo>
                  <a:cubicBezTo>
                    <a:pt x="3150263" y="666356"/>
                    <a:pt x="3132763" y="683855"/>
                    <a:pt x="3111175" y="683855"/>
                  </a:cubicBezTo>
                  <a:cubicBezTo>
                    <a:pt x="3089588" y="683855"/>
                    <a:pt x="3072088" y="666356"/>
                    <a:pt x="3072088" y="644768"/>
                  </a:cubicBezTo>
                  <a:cubicBezTo>
                    <a:pt x="3072088" y="623181"/>
                    <a:pt x="3089588" y="605682"/>
                    <a:pt x="3111175" y="605682"/>
                  </a:cubicBezTo>
                  <a:close/>
                  <a:moveTo>
                    <a:pt x="3018901" y="605682"/>
                  </a:moveTo>
                  <a:cubicBezTo>
                    <a:pt x="3040488" y="605682"/>
                    <a:pt x="3057988" y="623181"/>
                    <a:pt x="3057988" y="644768"/>
                  </a:cubicBezTo>
                  <a:cubicBezTo>
                    <a:pt x="3057988" y="666356"/>
                    <a:pt x="3040488" y="683855"/>
                    <a:pt x="3018901" y="683855"/>
                  </a:cubicBezTo>
                  <a:cubicBezTo>
                    <a:pt x="2997313" y="683855"/>
                    <a:pt x="2979813" y="666356"/>
                    <a:pt x="2979813" y="644768"/>
                  </a:cubicBezTo>
                  <a:cubicBezTo>
                    <a:pt x="2979813" y="623181"/>
                    <a:pt x="2997313" y="605682"/>
                    <a:pt x="3018901" y="605682"/>
                  </a:cubicBezTo>
                  <a:close/>
                  <a:moveTo>
                    <a:pt x="2924262" y="605682"/>
                  </a:moveTo>
                  <a:cubicBezTo>
                    <a:pt x="2945849" y="605682"/>
                    <a:pt x="2963349" y="623181"/>
                    <a:pt x="2963349" y="644768"/>
                  </a:cubicBezTo>
                  <a:cubicBezTo>
                    <a:pt x="2963349" y="666356"/>
                    <a:pt x="2945849" y="683855"/>
                    <a:pt x="2924262" y="683855"/>
                  </a:cubicBezTo>
                  <a:cubicBezTo>
                    <a:pt x="2902675" y="683855"/>
                    <a:pt x="2885175" y="666356"/>
                    <a:pt x="2885175" y="644768"/>
                  </a:cubicBezTo>
                  <a:cubicBezTo>
                    <a:pt x="2885175" y="623181"/>
                    <a:pt x="2902675" y="605682"/>
                    <a:pt x="2924262" y="605682"/>
                  </a:cubicBezTo>
                  <a:close/>
                  <a:moveTo>
                    <a:pt x="2831987" y="605682"/>
                  </a:moveTo>
                  <a:cubicBezTo>
                    <a:pt x="2853574" y="605682"/>
                    <a:pt x="2871074" y="623181"/>
                    <a:pt x="2871074" y="644768"/>
                  </a:cubicBezTo>
                  <a:cubicBezTo>
                    <a:pt x="2871074" y="666356"/>
                    <a:pt x="2853574" y="683855"/>
                    <a:pt x="2831987" y="683855"/>
                  </a:cubicBezTo>
                  <a:cubicBezTo>
                    <a:pt x="2810400" y="683855"/>
                    <a:pt x="2792900" y="666356"/>
                    <a:pt x="2792900" y="644768"/>
                  </a:cubicBezTo>
                  <a:cubicBezTo>
                    <a:pt x="2792900" y="623181"/>
                    <a:pt x="2810400" y="605682"/>
                    <a:pt x="2831987" y="605682"/>
                  </a:cubicBezTo>
                  <a:close/>
                  <a:moveTo>
                    <a:pt x="2171887" y="605682"/>
                  </a:moveTo>
                  <a:cubicBezTo>
                    <a:pt x="2193477" y="605682"/>
                    <a:pt x="2210979" y="623181"/>
                    <a:pt x="2210979" y="644768"/>
                  </a:cubicBezTo>
                  <a:cubicBezTo>
                    <a:pt x="2210979" y="666356"/>
                    <a:pt x="2193477" y="683855"/>
                    <a:pt x="2171887" y="683855"/>
                  </a:cubicBezTo>
                  <a:cubicBezTo>
                    <a:pt x="2150295" y="683855"/>
                    <a:pt x="2132800" y="666356"/>
                    <a:pt x="2132800" y="644768"/>
                  </a:cubicBezTo>
                  <a:cubicBezTo>
                    <a:pt x="2132800" y="623181"/>
                    <a:pt x="2150295" y="605682"/>
                    <a:pt x="2171887" y="605682"/>
                  </a:cubicBezTo>
                  <a:close/>
                  <a:moveTo>
                    <a:pt x="1798073" y="605682"/>
                  </a:moveTo>
                  <a:cubicBezTo>
                    <a:pt x="1819661" y="605682"/>
                    <a:pt x="1837146" y="623181"/>
                    <a:pt x="1837146" y="644768"/>
                  </a:cubicBezTo>
                  <a:cubicBezTo>
                    <a:pt x="1837146" y="666356"/>
                    <a:pt x="1819661" y="683855"/>
                    <a:pt x="1798073" y="683855"/>
                  </a:cubicBezTo>
                  <a:cubicBezTo>
                    <a:pt x="1776481" y="683855"/>
                    <a:pt x="1758966" y="666356"/>
                    <a:pt x="1758966" y="644768"/>
                  </a:cubicBezTo>
                  <a:cubicBezTo>
                    <a:pt x="1758966" y="623181"/>
                    <a:pt x="1776481" y="605682"/>
                    <a:pt x="1798073" y="605682"/>
                  </a:cubicBezTo>
                  <a:close/>
                  <a:moveTo>
                    <a:pt x="1703432" y="605682"/>
                  </a:moveTo>
                  <a:cubicBezTo>
                    <a:pt x="1725011" y="605682"/>
                    <a:pt x="1742522" y="623181"/>
                    <a:pt x="1742522" y="644768"/>
                  </a:cubicBezTo>
                  <a:cubicBezTo>
                    <a:pt x="1742522" y="666356"/>
                    <a:pt x="1725011" y="683855"/>
                    <a:pt x="1703432" y="683855"/>
                  </a:cubicBezTo>
                  <a:cubicBezTo>
                    <a:pt x="1681839" y="683855"/>
                    <a:pt x="1664351" y="666356"/>
                    <a:pt x="1664351" y="644768"/>
                  </a:cubicBezTo>
                  <a:cubicBezTo>
                    <a:pt x="1664351" y="623181"/>
                    <a:pt x="1681839" y="605682"/>
                    <a:pt x="1703432" y="605682"/>
                  </a:cubicBezTo>
                  <a:close/>
                  <a:moveTo>
                    <a:pt x="1611147" y="605682"/>
                  </a:moveTo>
                  <a:cubicBezTo>
                    <a:pt x="1632741" y="605682"/>
                    <a:pt x="1650245" y="623181"/>
                    <a:pt x="1650245" y="644768"/>
                  </a:cubicBezTo>
                  <a:cubicBezTo>
                    <a:pt x="1650245" y="666356"/>
                    <a:pt x="1632741" y="683855"/>
                    <a:pt x="1611147" y="683855"/>
                  </a:cubicBezTo>
                  <a:cubicBezTo>
                    <a:pt x="1589637" y="683855"/>
                    <a:pt x="1572140" y="666356"/>
                    <a:pt x="1572140" y="644768"/>
                  </a:cubicBezTo>
                  <a:cubicBezTo>
                    <a:pt x="1572140" y="623181"/>
                    <a:pt x="1589637" y="605682"/>
                    <a:pt x="1611147" y="605682"/>
                  </a:cubicBezTo>
                  <a:close/>
                  <a:moveTo>
                    <a:pt x="1232676" y="605682"/>
                  </a:moveTo>
                  <a:cubicBezTo>
                    <a:pt x="1254261" y="605682"/>
                    <a:pt x="1271747" y="623181"/>
                    <a:pt x="1271747" y="644768"/>
                  </a:cubicBezTo>
                  <a:cubicBezTo>
                    <a:pt x="1271747" y="666356"/>
                    <a:pt x="1254261" y="683855"/>
                    <a:pt x="1232676" y="683855"/>
                  </a:cubicBezTo>
                  <a:cubicBezTo>
                    <a:pt x="1211083" y="683855"/>
                    <a:pt x="1193590" y="666356"/>
                    <a:pt x="1193590" y="644768"/>
                  </a:cubicBezTo>
                  <a:cubicBezTo>
                    <a:pt x="1193590" y="623181"/>
                    <a:pt x="1211083" y="605682"/>
                    <a:pt x="1232676" y="605682"/>
                  </a:cubicBezTo>
                  <a:close/>
                  <a:moveTo>
                    <a:pt x="1142761" y="605682"/>
                  </a:moveTo>
                  <a:cubicBezTo>
                    <a:pt x="1164354" y="605682"/>
                    <a:pt x="1181853" y="623181"/>
                    <a:pt x="1181853" y="644768"/>
                  </a:cubicBezTo>
                  <a:cubicBezTo>
                    <a:pt x="1181853" y="666356"/>
                    <a:pt x="1164354" y="683855"/>
                    <a:pt x="1142761" y="683855"/>
                  </a:cubicBezTo>
                  <a:cubicBezTo>
                    <a:pt x="1121167" y="683855"/>
                    <a:pt x="1103661" y="666356"/>
                    <a:pt x="1103661" y="644768"/>
                  </a:cubicBezTo>
                  <a:cubicBezTo>
                    <a:pt x="1103661" y="623181"/>
                    <a:pt x="1121167" y="605682"/>
                    <a:pt x="1142761" y="605682"/>
                  </a:cubicBezTo>
                  <a:close/>
                  <a:moveTo>
                    <a:pt x="1045734" y="605682"/>
                  </a:moveTo>
                  <a:cubicBezTo>
                    <a:pt x="1067319" y="605682"/>
                    <a:pt x="1084825" y="623181"/>
                    <a:pt x="1084825" y="644768"/>
                  </a:cubicBezTo>
                  <a:cubicBezTo>
                    <a:pt x="1084825" y="666356"/>
                    <a:pt x="1067319" y="683855"/>
                    <a:pt x="1045734" y="683855"/>
                  </a:cubicBezTo>
                  <a:cubicBezTo>
                    <a:pt x="1024149" y="683855"/>
                    <a:pt x="1006653" y="666356"/>
                    <a:pt x="1006653" y="644768"/>
                  </a:cubicBezTo>
                  <a:cubicBezTo>
                    <a:pt x="1006653" y="623181"/>
                    <a:pt x="1024149" y="605682"/>
                    <a:pt x="1045734" y="605682"/>
                  </a:cubicBezTo>
                  <a:close/>
                  <a:moveTo>
                    <a:pt x="856487" y="605682"/>
                  </a:moveTo>
                  <a:cubicBezTo>
                    <a:pt x="878069" y="605682"/>
                    <a:pt x="895566" y="623181"/>
                    <a:pt x="895566" y="644768"/>
                  </a:cubicBezTo>
                  <a:cubicBezTo>
                    <a:pt x="895566" y="666356"/>
                    <a:pt x="878069" y="683855"/>
                    <a:pt x="856487" y="683855"/>
                  </a:cubicBezTo>
                  <a:cubicBezTo>
                    <a:pt x="834903" y="683855"/>
                    <a:pt x="817405" y="666356"/>
                    <a:pt x="817405" y="644768"/>
                  </a:cubicBezTo>
                  <a:cubicBezTo>
                    <a:pt x="817405" y="623181"/>
                    <a:pt x="834903" y="605682"/>
                    <a:pt x="856487" y="605682"/>
                  </a:cubicBezTo>
                  <a:close/>
                  <a:moveTo>
                    <a:pt x="764226" y="605682"/>
                  </a:moveTo>
                  <a:cubicBezTo>
                    <a:pt x="785811" y="605682"/>
                    <a:pt x="803309" y="623181"/>
                    <a:pt x="803309" y="644768"/>
                  </a:cubicBezTo>
                  <a:cubicBezTo>
                    <a:pt x="803309" y="666356"/>
                    <a:pt x="785811" y="683855"/>
                    <a:pt x="764226" y="683855"/>
                  </a:cubicBezTo>
                  <a:cubicBezTo>
                    <a:pt x="742635" y="683855"/>
                    <a:pt x="725145" y="666356"/>
                    <a:pt x="725145" y="644768"/>
                  </a:cubicBezTo>
                  <a:cubicBezTo>
                    <a:pt x="725145" y="623181"/>
                    <a:pt x="742635" y="605682"/>
                    <a:pt x="764226" y="605682"/>
                  </a:cubicBezTo>
                  <a:close/>
                  <a:moveTo>
                    <a:pt x="669584" y="605682"/>
                  </a:moveTo>
                  <a:cubicBezTo>
                    <a:pt x="691185" y="605682"/>
                    <a:pt x="708684" y="623181"/>
                    <a:pt x="708684" y="644768"/>
                  </a:cubicBezTo>
                  <a:cubicBezTo>
                    <a:pt x="708684" y="666356"/>
                    <a:pt x="691185" y="683855"/>
                    <a:pt x="669584" y="683855"/>
                  </a:cubicBezTo>
                  <a:cubicBezTo>
                    <a:pt x="648010" y="683855"/>
                    <a:pt x="630505" y="666356"/>
                    <a:pt x="630505" y="644768"/>
                  </a:cubicBezTo>
                  <a:cubicBezTo>
                    <a:pt x="630505" y="623181"/>
                    <a:pt x="648010" y="605682"/>
                    <a:pt x="669584" y="605682"/>
                  </a:cubicBezTo>
                  <a:close/>
                  <a:moveTo>
                    <a:pt x="577298" y="605682"/>
                  </a:moveTo>
                  <a:cubicBezTo>
                    <a:pt x="598894" y="605682"/>
                    <a:pt x="616400" y="623181"/>
                    <a:pt x="616400" y="644768"/>
                  </a:cubicBezTo>
                  <a:cubicBezTo>
                    <a:pt x="616400" y="666356"/>
                    <a:pt x="598894" y="683855"/>
                    <a:pt x="577298" y="683855"/>
                  </a:cubicBezTo>
                  <a:cubicBezTo>
                    <a:pt x="555705" y="683855"/>
                    <a:pt x="538200" y="666356"/>
                    <a:pt x="538200" y="644768"/>
                  </a:cubicBezTo>
                  <a:cubicBezTo>
                    <a:pt x="538200" y="623181"/>
                    <a:pt x="555705" y="605682"/>
                    <a:pt x="577298" y="605682"/>
                  </a:cubicBezTo>
                  <a:close/>
                  <a:moveTo>
                    <a:pt x="485012" y="605682"/>
                  </a:moveTo>
                  <a:cubicBezTo>
                    <a:pt x="506598" y="605682"/>
                    <a:pt x="524097" y="623181"/>
                    <a:pt x="524097" y="644768"/>
                  </a:cubicBezTo>
                  <a:cubicBezTo>
                    <a:pt x="524097" y="666356"/>
                    <a:pt x="506598" y="683855"/>
                    <a:pt x="485012" y="683855"/>
                  </a:cubicBezTo>
                  <a:cubicBezTo>
                    <a:pt x="463415" y="683855"/>
                    <a:pt x="445938" y="666356"/>
                    <a:pt x="445938" y="644768"/>
                  </a:cubicBezTo>
                  <a:cubicBezTo>
                    <a:pt x="445938" y="623181"/>
                    <a:pt x="463415" y="605682"/>
                    <a:pt x="485012" y="605682"/>
                  </a:cubicBezTo>
                  <a:close/>
                  <a:moveTo>
                    <a:pt x="390363" y="605682"/>
                  </a:moveTo>
                  <a:cubicBezTo>
                    <a:pt x="411947" y="605682"/>
                    <a:pt x="429464" y="623181"/>
                    <a:pt x="429464" y="644768"/>
                  </a:cubicBezTo>
                  <a:cubicBezTo>
                    <a:pt x="429464" y="666356"/>
                    <a:pt x="411947" y="683855"/>
                    <a:pt x="390363" y="683855"/>
                  </a:cubicBezTo>
                  <a:cubicBezTo>
                    <a:pt x="368797" y="683855"/>
                    <a:pt x="351296" y="666356"/>
                    <a:pt x="351296" y="644768"/>
                  </a:cubicBezTo>
                  <a:cubicBezTo>
                    <a:pt x="351296" y="623181"/>
                    <a:pt x="368797" y="605682"/>
                    <a:pt x="390363" y="605682"/>
                  </a:cubicBezTo>
                  <a:close/>
                  <a:moveTo>
                    <a:pt x="298093" y="605682"/>
                  </a:moveTo>
                  <a:cubicBezTo>
                    <a:pt x="319673" y="605682"/>
                    <a:pt x="337193" y="623181"/>
                    <a:pt x="337193" y="644768"/>
                  </a:cubicBezTo>
                  <a:cubicBezTo>
                    <a:pt x="337193" y="666356"/>
                    <a:pt x="319673" y="683855"/>
                    <a:pt x="298093" y="683855"/>
                  </a:cubicBezTo>
                  <a:cubicBezTo>
                    <a:pt x="276501" y="683855"/>
                    <a:pt x="259002" y="666356"/>
                    <a:pt x="259002" y="644768"/>
                  </a:cubicBezTo>
                  <a:cubicBezTo>
                    <a:pt x="259002" y="623181"/>
                    <a:pt x="276501" y="605682"/>
                    <a:pt x="298093" y="605682"/>
                  </a:cubicBezTo>
                  <a:close/>
                  <a:moveTo>
                    <a:pt x="327714" y="529629"/>
                  </a:moveTo>
                  <a:lnTo>
                    <a:pt x="337200" y="552513"/>
                  </a:lnTo>
                  <a:cubicBezTo>
                    <a:pt x="337200" y="574082"/>
                    <a:pt x="319679" y="591582"/>
                    <a:pt x="298099" y="591582"/>
                  </a:cubicBezTo>
                  <a:lnTo>
                    <a:pt x="285337" y="586297"/>
                  </a:lnTo>
                  <a:close/>
                  <a:moveTo>
                    <a:pt x="3205817" y="513426"/>
                  </a:moveTo>
                  <a:cubicBezTo>
                    <a:pt x="3227404" y="513426"/>
                    <a:pt x="3244904" y="530925"/>
                    <a:pt x="3244904" y="552512"/>
                  </a:cubicBezTo>
                  <a:cubicBezTo>
                    <a:pt x="3244904" y="574082"/>
                    <a:pt x="3227404" y="591582"/>
                    <a:pt x="3205817" y="591582"/>
                  </a:cubicBezTo>
                  <a:cubicBezTo>
                    <a:pt x="3184229" y="591582"/>
                    <a:pt x="3166729" y="574082"/>
                    <a:pt x="3166729" y="552512"/>
                  </a:cubicBezTo>
                  <a:cubicBezTo>
                    <a:pt x="3166729" y="530925"/>
                    <a:pt x="3184229" y="513426"/>
                    <a:pt x="3205817" y="513426"/>
                  </a:cubicBezTo>
                  <a:close/>
                  <a:moveTo>
                    <a:pt x="3111175" y="513426"/>
                  </a:moveTo>
                  <a:cubicBezTo>
                    <a:pt x="3132763" y="513426"/>
                    <a:pt x="3150263" y="530925"/>
                    <a:pt x="3150263" y="552512"/>
                  </a:cubicBezTo>
                  <a:cubicBezTo>
                    <a:pt x="3150263" y="574082"/>
                    <a:pt x="3132763" y="591582"/>
                    <a:pt x="3111175" y="591582"/>
                  </a:cubicBezTo>
                  <a:cubicBezTo>
                    <a:pt x="3089588" y="591582"/>
                    <a:pt x="3072088" y="574082"/>
                    <a:pt x="3072088" y="552512"/>
                  </a:cubicBezTo>
                  <a:cubicBezTo>
                    <a:pt x="3072088" y="530925"/>
                    <a:pt x="3089588" y="513426"/>
                    <a:pt x="3111175" y="513426"/>
                  </a:cubicBezTo>
                  <a:close/>
                  <a:moveTo>
                    <a:pt x="3018902" y="513426"/>
                  </a:moveTo>
                  <a:cubicBezTo>
                    <a:pt x="3040489" y="513426"/>
                    <a:pt x="3057989" y="530925"/>
                    <a:pt x="3057989" y="552512"/>
                  </a:cubicBezTo>
                  <a:cubicBezTo>
                    <a:pt x="3057989" y="574082"/>
                    <a:pt x="3040489" y="591582"/>
                    <a:pt x="3018902" y="591582"/>
                  </a:cubicBezTo>
                  <a:cubicBezTo>
                    <a:pt x="2997315" y="591582"/>
                    <a:pt x="2979815" y="574082"/>
                    <a:pt x="2979815" y="552512"/>
                  </a:cubicBezTo>
                  <a:cubicBezTo>
                    <a:pt x="2979815" y="530925"/>
                    <a:pt x="2997315" y="513426"/>
                    <a:pt x="3018902" y="513426"/>
                  </a:cubicBezTo>
                  <a:close/>
                  <a:moveTo>
                    <a:pt x="2924263" y="513426"/>
                  </a:moveTo>
                  <a:cubicBezTo>
                    <a:pt x="2945850" y="513426"/>
                    <a:pt x="2963349" y="530925"/>
                    <a:pt x="2963349" y="552512"/>
                  </a:cubicBezTo>
                  <a:cubicBezTo>
                    <a:pt x="2963349" y="574082"/>
                    <a:pt x="2945850" y="591582"/>
                    <a:pt x="2924263" y="591582"/>
                  </a:cubicBezTo>
                  <a:cubicBezTo>
                    <a:pt x="2902675" y="591582"/>
                    <a:pt x="2885175" y="574082"/>
                    <a:pt x="2885175" y="552512"/>
                  </a:cubicBezTo>
                  <a:cubicBezTo>
                    <a:pt x="2885175" y="530925"/>
                    <a:pt x="2902675" y="513426"/>
                    <a:pt x="2924263" y="513426"/>
                  </a:cubicBezTo>
                  <a:close/>
                  <a:moveTo>
                    <a:pt x="2831988" y="513426"/>
                  </a:moveTo>
                  <a:cubicBezTo>
                    <a:pt x="2853575" y="513426"/>
                    <a:pt x="2871075" y="530925"/>
                    <a:pt x="2871075" y="552512"/>
                  </a:cubicBezTo>
                  <a:cubicBezTo>
                    <a:pt x="2871075" y="574082"/>
                    <a:pt x="2853575" y="591582"/>
                    <a:pt x="2831988" y="591582"/>
                  </a:cubicBezTo>
                  <a:cubicBezTo>
                    <a:pt x="2810401" y="591582"/>
                    <a:pt x="2792901" y="574082"/>
                    <a:pt x="2792901" y="552512"/>
                  </a:cubicBezTo>
                  <a:cubicBezTo>
                    <a:pt x="2792901" y="530925"/>
                    <a:pt x="2810401" y="513426"/>
                    <a:pt x="2831988" y="513426"/>
                  </a:cubicBezTo>
                  <a:close/>
                  <a:moveTo>
                    <a:pt x="1984971" y="513426"/>
                  </a:moveTo>
                  <a:cubicBezTo>
                    <a:pt x="2006563" y="513426"/>
                    <a:pt x="2024068" y="530925"/>
                    <a:pt x="2024068" y="552513"/>
                  </a:cubicBezTo>
                  <a:cubicBezTo>
                    <a:pt x="2024068" y="574082"/>
                    <a:pt x="2006563" y="591582"/>
                    <a:pt x="1984971" y="591582"/>
                  </a:cubicBezTo>
                  <a:cubicBezTo>
                    <a:pt x="1963377" y="591582"/>
                    <a:pt x="1945873" y="574082"/>
                    <a:pt x="1945873" y="552513"/>
                  </a:cubicBezTo>
                  <a:cubicBezTo>
                    <a:pt x="1945873" y="530925"/>
                    <a:pt x="1963377" y="513426"/>
                    <a:pt x="1984971" y="513426"/>
                  </a:cubicBezTo>
                  <a:close/>
                  <a:moveTo>
                    <a:pt x="1890340" y="513426"/>
                  </a:moveTo>
                  <a:cubicBezTo>
                    <a:pt x="1911917" y="513426"/>
                    <a:pt x="1929413" y="530925"/>
                    <a:pt x="1929413" y="552513"/>
                  </a:cubicBezTo>
                  <a:cubicBezTo>
                    <a:pt x="1929413" y="574082"/>
                    <a:pt x="1911917" y="591582"/>
                    <a:pt x="1890340" y="591582"/>
                  </a:cubicBezTo>
                  <a:cubicBezTo>
                    <a:pt x="1868762" y="591582"/>
                    <a:pt x="1851255" y="574082"/>
                    <a:pt x="1851255" y="552513"/>
                  </a:cubicBezTo>
                  <a:cubicBezTo>
                    <a:pt x="1851255" y="530925"/>
                    <a:pt x="1868762" y="513426"/>
                    <a:pt x="1890340" y="513426"/>
                  </a:cubicBezTo>
                  <a:close/>
                  <a:moveTo>
                    <a:pt x="1798073" y="513426"/>
                  </a:moveTo>
                  <a:cubicBezTo>
                    <a:pt x="1819663" y="513426"/>
                    <a:pt x="1837149" y="530925"/>
                    <a:pt x="1837149" y="552513"/>
                  </a:cubicBezTo>
                  <a:cubicBezTo>
                    <a:pt x="1837149" y="574082"/>
                    <a:pt x="1819663" y="591582"/>
                    <a:pt x="1798073" y="591582"/>
                  </a:cubicBezTo>
                  <a:cubicBezTo>
                    <a:pt x="1776483" y="591582"/>
                    <a:pt x="1758966" y="574082"/>
                    <a:pt x="1758966" y="552513"/>
                  </a:cubicBezTo>
                  <a:cubicBezTo>
                    <a:pt x="1758966" y="530925"/>
                    <a:pt x="1776483" y="513426"/>
                    <a:pt x="1798073" y="513426"/>
                  </a:cubicBezTo>
                  <a:close/>
                  <a:moveTo>
                    <a:pt x="1703432" y="513426"/>
                  </a:moveTo>
                  <a:cubicBezTo>
                    <a:pt x="1725011" y="513426"/>
                    <a:pt x="1742522" y="530925"/>
                    <a:pt x="1742522" y="552513"/>
                  </a:cubicBezTo>
                  <a:cubicBezTo>
                    <a:pt x="1742522" y="574082"/>
                    <a:pt x="1725011" y="591582"/>
                    <a:pt x="1703432" y="591582"/>
                  </a:cubicBezTo>
                  <a:cubicBezTo>
                    <a:pt x="1681839" y="591582"/>
                    <a:pt x="1664351" y="574082"/>
                    <a:pt x="1664351" y="552513"/>
                  </a:cubicBezTo>
                  <a:cubicBezTo>
                    <a:pt x="1664351" y="530925"/>
                    <a:pt x="1681839" y="513426"/>
                    <a:pt x="1703432" y="513426"/>
                  </a:cubicBezTo>
                  <a:close/>
                  <a:moveTo>
                    <a:pt x="1611151" y="513426"/>
                  </a:moveTo>
                  <a:cubicBezTo>
                    <a:pt x="1632741" y="513426"/>
                    <a:pt x="1650245" y="530925"/>
                    <a:pt x="1650245" y="552513"/>
                  </a:cubicBezTo>
                  <a:cubicBezTo>
                    <a:pt x="1650245" y="574082"/>
                    <a:pt x="1632741" y="591582"/>
                    <a:pt x="1611151" y="591582"/>
                  </a:cubicBezTo>
                  <a:cubicBezTo>
                    <a:pt x="1589645" y="591582"/>
                    <a:pt x="1572147" y="574082"/>
                    <a:pt x="1572147" y="552513"/>
                  </a:cubicBezTo>
                  <a:cubicBezTo>
                    <a:pt x="1572147" y="530925"/>
                    <a:pt x="1589645" y="513426"/>
                    <a:pt x="1611151" y="513426"/>
                  </a:cubicBezTo>
                  <a:close/>
                  <a:moveTo>
                    <a:pt x="1232682" y="513426"/>
                  </a:moveTo>
                  <a:cubicBezTo>
                    <a:pt x="1254268" y="513426"/>
                    <a:pt x="1271755" y="530925"/>
                    <a:pt x="1271755" y="552513"/>
                  </a:cubicBezTo>
                  <a:cubicBezTo>
                    <a:pt x="1271755" y="574082"/>
                    <a:pt x="1254268" y="591582"/>
                    <a:pt x="1232682" y="591582"/>
                  </a:cubicBezTo>
                  <a:cubicBezTo>
                    <a:pt x="1211090" y="591582"/>
                    <a:pt x="1193598" y="574082"/>
                    <a:pt x="1193598" y="552513"/>
                  </a:cubicBezTo>
                  <a:cubicBezTo>
                    <a:pt x="1193598" y="530925"/>
                    <a:pt x="1211090" y="513426"/>
                    <a:pt x="1232682" y="513426"/>
                  </a:cubicBezTo>
                  <a:close/>
                  <a:moveTo>
                    <a:pt x="1142769" y="513426"/>
                  </a:moveTo>
                  <a:cubicBezTo>
                    <a:pt x="1164361" y="513426"/>
                    <a:pt x="1181859" y="530925"/>
                    <a:pt x="1181859" y="552513"/>
                  </a:cubicBezTo>
                  <a:cubicBezTo>
                    <a:pt x="1181859" y="574082"/>
                    <a:pt x="1164361" y="591582"/>
                    <a:pt x="1142769" y="591582"/>
                  </a:cubicBezTo>
                  <a:cubicBezTo>
                    <a:pt x="1121175" y="591582"/>
                    <a:pt x="1103669" y="574082"/>
                    <a:pt x="1103669" y="552513"/>
                  </a:cubicBezTo>
                  <a:cubicBezTo>
                    <a:pt x="1103669" y="530925"/>
                    <a:pt x="1121175" y="513426"/>
                    <a:pt x="1142769" y="513426"/>
                  </a:cubicBezTo>
                  <a:close/>
                  <a:moveTo>
                    <a:pt x="1045741" y="513426"/>
                  </a:moveTo>
                  <a:cubicBezTo>
                    <a:pt x="1067327" y="513426"/>
                    <a:pt x="1084832" y="530925"/>
                    <a:pt x="1084832" y="552513"/>
                  </a:cubicBezTo>
                  <a:cubicBezTo>
                    <a:pt x="1084832" y="574082"/>
                    <a:pt x="1067327" y="591582"/>
                    <a:pt x="1045741" y="591582"/>
                  </a:cubicBezTo>
                  <a:cubicBezTo>
                    <a:pt x="1024158" y="591582"/>
                    <a:pt x="1006661" y="574082"/>
                    <a:pt x="1006661" y="552513"/>
                  </a:cubicBezTo>
                  <a:cubicBezTo>
                    <a:pt x="1006661" y="530925"/>
                    <a:pt x="1024158" y="513426"/>
                    <a:pt x="1045741" y="513426"/>
                  </a:cubicBezTo>
                  <a:close/>
                  <a:moveTo>
                    <a:pt x="951119" y="513426"/>
                  </a:moveTo>
                  <a:cubicBezTo>
                    <a:pt x="972700" y="513426"/>
                    <a:pt x="990197" y="530925"/>
                    <a:pt x="990197" y="552513"/>
                  </a:cubicBezTo>
                  <a:cubicBezTo>
                    <a:pt x="990197" y="574082"/>
                    <a:pt x="972700" y="591582"/>
                    <a:pt x="951119" y="591582"/>
                  </a:cubicBezTo>
                  <a:cubicBezTo>
                    <a:pt x="929534" y="591582"/>
                    <a:pt x="912036" y="574082"/>
                    <a:pt x="912036" y="552513"/>
                  </a:cubicBezTo>
                  <a:cubicBezTo>
                    <a:pt x="912036" y="530925"/>
                    <a:pt x="929534" y="513426"/>
                    <a:pt x="951119" y="513426"/>
                  </a:cubicBezTo>
                  <a:close/>
                  <a:moveTo>
                    <a:pt x="856494" y="513426"/>
                  </a:moveTo>
                  <a:cubicBezTo>
                    <a:pt x="878077" y="513426"/>
                    <a:pt x="895574" y="530925"/>
                    <a:pt x="895574" y="552513"/>
                  </a:cubicBezTo>
                  <a:cubicBezTo>
                    <a:pt x="895574" y="574082"/>
                    <a:pt x="878077" y="591582"/>
                    <a:pt x="856494" y="591582"/>
                  </a:cubicBezTo>
                  <a:cubicBezTo>
                    <a:pt x="834910" y="591582"/>
                    <a:pt x="817413" y="574082"/>
                    <a:pt x="817413" y="552513"/>
                  </a:cubicBezTo>
                  <a:cubicBezTo>
                    <a:pt x="817413" y="530925"/>
                    <a:pt x="834910" y="513426"/>
                    <a:pt x="856494" y="513426"/>
                  </a:cubicBezTo>
                  <a:close/>
                  <a:moveTo>
                    <a:pt x="764235" y="513426"/>
                  </a:moveTo>
                  <a:cubicBezTo>
                    <a:pt x="785818" y="513426"/>
                    <a:pt x="803316" y="530925"/>
                    <a:pt x="803316" y="552513"/>
                  </a:cubicBezTo>
                  <a:cubicBezTo>
                    <a:pt x="803316" y="574082"/>
                    <a:pt x="785818" y="591582"/>
                    <a:pt x="764235" y="591582"/>
                  </a:cubicBezTo>
                  <a:cubicBezTo>
                    <a:pt x="742642" y="591582"/>
                    <a:pt x="725152" y="574082"/>
                    <a:pt x="725152" y="552513"/>
                  </a:cubicBezTo>
                  <a:cubicBezTo>
                    <a:pt x="725152" y="530925"/>
                    <a:pt x="742642" y="513426"/>
                    <a:pt x="764235" y="513426"/>
                  </a:cubicBezTo>
                  <a:close/>
                  <a:moveTo>
                    <a:pt x="669584" y="513426"/>
                  </a:moveTo>
                  <a:cubicBezTo>
                    <a:pt x="691193" y="513426"/>
                    <a:pt x="708691" y="530925"/>
                    <a:pt x="708691" y="552513"/>
                  </a:cubicBezTo>
                  <a:cubicBezTo>
                    <a:pt x="708691" y="574082"/>
                    <a:pt x="691193" y="591582"/>
                    <a:pt x="669584" y="591582"/>
                  </a:cubicBezTo>
                  <a:cubicBezTo>
                    <a:pt x="648018" y="591582"/>
                    <a:pt x="630513" y="574082"/>
                    <a:pt x="630513" y="552513"/>
                  </a:cubicBezTo>
                  <a:cubicBezTo>
                    <a:pt x="630513" y="530925"/>
                    <a:pt x="648018" y="513426"/>
                    <a:pt x="669584" y="513426"/>
                  </a:cubicBezTo>
                  <a:close/>
                  <a:moveTo>
                    <a:pt x="577307" y="513426"/>
                  </a:moveTo>
                  <a:cubicBezTo>
                    <a:pt x="598901" y="513426"/>
                    <a:pt x="616408" y="530925"/>
                    <a:pt x="616408" y="552513"/>
                  </a:cubicBezTo>
                  <a:cubicBezTo>
                    <a:pt x="616408" y="574082"/>
                    <a:pt x="598901" y="591582"/>
                    <a:pt x="577307" y="591582"/>
                  </a:cubicBezTo>
                  <a:cubicBezTo>
                    <a:pt x="555715" y="591582"/>
                    <a:pt x="538207" y="574082"/>
                    <a:pt x="538207" y="552513"/>
                  </a:cubicBezTo>
                  <a:cubicBezTo>
                    <a:pt x="538207" y="530925"/>
                    <a:pt x="555715" y="513426"/>
                    <a:pt x="577307" y="513426"/>
                  </a:cubicBezTo>
                  <a:close/>
                  <a:moveTo>
                    <a:pt x="485015" y="513426"/>
                  </a:moveTo>
                  <a:cubicBezTo>
                    <a:pt x="506608" y="513426"/>
                    <a:pt x="524104" y="530925"/>
                    <a:pt x="524104" y="552513"/>
                  </a:cubicBezTo>
                  <a:cubicBezTo>
                    <a:pt x="524104" y="574082"/>
                    <a:pt x="506608" y="591582"/>
                    <a:pt x="485015" y="591582"/>
                  </a:cubicBezTo>
                  <a:cubicBezTo>
                    <a:pt x="463419" y="591582"/>
                    <a:pt x="445948" y="574082"/>
                    <a:pt x="445948" y="552513"/>
                  </a:cubicBezTo>
                  <a:cubicBezTo>
                    <a:pt x="445948" y="530925"/>
                    <a:pt x="463419" y="513426"/>
                    <a:pt x="485015" y="513426"/>
                  </a:cubicBezTo>
                  <a:close/>
                  <a:moveTo>
                    <a:pt x="390371" y="513426"/>
                  </a:moveTo>
                  <a:cubicBezTo>
                    <a:pt x="411958" y="513426"/>
                    <a:pt x="429471" y="530925"/>
                    <a:pt x="429471" y="552513"/>
                  </a:cubicBezTo>
                  <a:cubicBezTo>
                    <a:pt x="429471" y="574082"/>
                    <a:pt x="411958" y="591582"/>
                    <a:pt x="390371" y="591582"/>
                  </a:cubicBezTo>
                  <a:cubicBezTo>
                    <a:pt x="368803" y="591582"/>
                    <a:pt x="351303" y="574082"/>
                    <a:pt x="351303" y="552513"/>
                  </a:cubicBezTo>
                  <a:cubicBezTo>
                    <a:pt x="351303" y="530925"/>
                    <a:pt x="368803" y="513426"/>
                    <a:pt x="390371" y="513426"/>
                  </a:cubicBezTo>
                  <a:close/>
                  <a:moveTo>
                    <a:pt x="409794" y="438656"/>
                  </a:moveTo>
                  <a:lnTo>
                    <a:pt x="418018" y="442062"/>
                  </a:lnTo>
                  <a:cubicBezTo>
                    <a:pt x="425096" y="449136"/>
                    <a:pt x="429475" y="458908"/>
                    <a:pt x="429475" y="469700"/>
                  </a:cubicBezTo>
                  <a:cubicBezTo>
                    <a:pt x="429475" y="491287"/>
                    <a:pt x="411958" y="508788"/>
                    <a:pt x="390371" y="508788"/>
                  </a:cubicBezTo>
                  <a:cubicBezTo>
                    <a:pt x="379591" y="508788"/>
                    <a:pt x="369825" y="504413"/>
                    <a:pt x="362754" y="497339"/>
                  </a:cubicBezTo>
                  <a:lnTo>
                    <a:pt x="360783" y="492581"/>
                  </a:lnTo>
                  <a:close/>
                  <a:moveTo>
                    <a:pt x="3111175" y="430614"/>
                  </a:moveTo>
                  <a:cubicBezTo>
                    <a:pt x="3132763" y="430614"/>
                    <a:pt x="3150263" y="448115"/>
                    <a:pt x="3150263" y="469701"/>
                  </a:cubicBezTo>
                  <a:cubicBezTo>
                    <a:pt x="3150263" y="491287"/>
                    <a:pt x="3132763" y="508790"/>
                    <a:pt x="3111175" y="508790"/>
                  </a:cubicBezTo>
                  <a:cubicBezTo>
                    <a:pt x="3089588" y="508790"/>
                    <a:pt x="3072088" y="491287"/>
                    <a:pt x="3072088" y="469701"/>
                  </a:cubicBezTo>
                  <a:cubicBezTo>
                    <a:pt x="3072088" y="448115"/>
                    <a:pt x="3089588" y="430614"/>
                    <a:pt x="3111175" y="430614"/>
                  </a:cubicBezTo>
                  <a:close/>
                  <a:moveTo>
                    <a:pt x="3018902" y="430614"/>
                  </a:moveTo>
                  <a:cubicBezTo>
                    <a:pt x="3040489" y="430614"/>
                    <a:pt x="3057989" y="448115"/>
                    <a:pt x="3057989" y="469701"/>
                  </a:cubicBezTo>
                  <a:cubicBezTo>
                    <a:pt x="3057989" y="491287"/>
                    <a:pt x="3040489" y="508790"/>
                    <a:pt x="3018902" y="508790"/>
                  </a:cubicBezTo>
                  <a:cubicBezTo>
                    <a:pt x="2997315" y="508790"/>
                    <a:pt x="2979815" y="491287"/>
                    <a:pt x="2979815" y="469701"/>
                  </a:cubicBezTo>
                  <a:cubicBezTo>
                    <a:pt x="2979815" y="448115"/>
                    <a:pt x="2997315" y="430614"/>
                    <a:pt x="3018902" y="430614"/>
                  </a:cubicBezTo>
                  <a:close/>
                  <a:moveTo>
                    <a:pt x="2924263" y="430613"/>
                  </a:moveTo>
                  <a:cubicBezTo>
                    <a:pt x="2945850" y="430613"/>
                    <a:pt x="2963349" y="448114"/>
                    <a:pt x="2963349" y="469699"/>
                  </a:cubicBezTo>
                  <a:cubicBezTo>
                    <a:pt x="2963349" y="491287"/>
                    <a:pt x="2945850" y="508788"/>
                    <a:pt x="2924263" y="508788"/>
                  </a:cubicBezTo>
                  <a:cubicBezTo>
                    <a:pt x="2902675" y="508788"/>
                    <a:pt x="2885175" y="491287"/>
                    <a:pt x="2885175" y="469699"/>
                  </a:cubicBezTo>
                  <a:cubicBezTo>
                    <a:pt x="2885175" y="448114"/>
                    <a:pt x="2902675" y="430613"/>
                    <a:pt x="2924263" y="430613"/>
                  </a:cubicBezTo>
                  <a:close/>
                  <a:moveTo>
                    <a:pt x="2079618" y="430613"/>
                  </a:moveTo>
                  <a:cubicBezTo>
                    <a:pt x="2101211" y="430613"/>
                    <a:pt x="2118703" y="448114"/>
                    <a:pt x="2118703" y="469699"/>
                  </a:cubicBezTo>
                  <a:cubicBezTo>
                    <a:pt x="2118703" y="491287"/>
                    <a:pt x="2101211" y="508788"/>
                    <a:pt x="2079618" y="508788"/>
                  </a:cubicBezTo>
                  <a:cubicBezTo>
                    <a:pt x="2058036" y="508788"/>
                    <a:pt x="2040537" y="491287"/>
                    <a:pt x="2040537" y="469699"/>
                  </a:cubicBezTo>
                  <a:cubicBezTo>
                    <a:pt x="2040537" y="448114"/>
                    <a:pt x="2058036" y="430613"/>
                    <a:pt x="2079618" y="430613"/>
                  </a:cubicBezTo>
                  <a:close/>
                  <a:moveTo>
                    <a:pt x="1984971" y="430613"/>
                  </a:moveTo>
                  <a:cubicBezTo>
                    <a:pt x="2006563" y="430613"/>
                    <a:pt x="2024068" y="448114"/>
                    <a:pt x="2024068" y="469699"/>
                  </a:cubicBezTo>
                  <a:cubicBezTo>
                    <a:pt x="2024068" y="491287"/>
                    <a:pt x="2006563" y="508788"/>
                    <a:pt x="1984971" y="508788"/>
                  </a:cubicBezTo>
                  <a:cubicBezTo>
                    <a:pt x="1963377" y="508788"/>
                    <a:pt x="1945873" y="491287"/>
                    <a:pt x="1945873" y="469699"/>
                  </a:cubicBezTo>
                  <a:cubicBezTo>
                    <a:pt x="1945873" y="448114"/>
                    <a:pt x="1963377" y="430613"/>
                    <a:pt x="1984971" y="430613"/>
                  </a:cubicBezTo>
                  <a:close/>
                  <a:moveTo>
                    <a:pt x="1890340" y="430613"/>
                  </a:moveTo>
                  <a:cubicBezTo>
                    <a:pt x="1911917" y="430613"/>
                    <a:pt x="1929413" y="448114"/>
                    <a:pt x="1929413" y="469699"/>
                  </a:cubicBezTo>
                  <a:cubicBezTo>
                    <a:pt x="1929413" y="491287"/>
                    <a:pt x="1911917" y="508788"/>
                    <a:pt x="1890340" y="508788"/>
                  </a:cubicBezTo>
                  <a:cubicBezTo>
                    <a:pt x="1868762" y="508788"/>
                    <a:pt x="1851255" y="491287"/>
                    <a:pt x="1851255" y="469699"/>
                  </a:cubicBezTo>
                  <a:cubicBezTo>
                    <a:pt x="1851255" y="448114"/>
                    <a:pt x="1868762" y="430613"/>
                    <a:pt x="1890340" y="430613"/>
                  </a:cubicBezTo>
                  <a:close/>
                  <a:moveTo>
                    <a:pt x="1798073" y="430613"/>
                  </a:moveTo>
                  <a:cubicBezTo>
                    <a:pt x="1819663" y="430613"/>
                    <a:pt x="1837149" y="448114"/>
                    <a:pt x="1837149" y="469699"/>
                  </a:cubicBezTo>
                  <a:cubicBezTo>
                    <a:pt x="1837149" y="491287"/>
                    <a:pt x="1819663" y="508788"/>
                    <a:pt x="1798073" y="508788"/>
                  </a:cubicBezTo>
                  <a:cubicBezTo>
                    <a:pt x="1776483" y="508788"/>
                    <a:pt x="1758966" y="491287"/>
                    <a:pt x="1758966" y="469699"/>
                  </a:cubicBezTo>
                  <a:cubicBezTo>
                    <a:pt x="1758966" y="448114"/>
                    <a:pt x="1776483" y="430613"/>
                    <a:pt x="1798073" y="430613"/>
                  </a:cubicBezTo>
                  <a:close/>
                  <a:moveTo>
                    <a:pt x="1703435" y="430613"/>
                  </a:moveTo>
                  <a:cubicBezTo>
                    <a:pt x="1725015" y="430613"/>
                    <a:pt x="1742524" y="448114"/>
                    <a:pt x="1742524" y="469699"/>
                  </a:cubicBezTo>
                  <a:cubicBezTo>
                    <a:pt x="1742524" y="491287"/>
                    <a:pt x="1725015" y="508788"/>
                    <a:pt x="1703435" y="508788"/>
                  </a:cubicBezTo>
                  <a:cubicBezTo>
                    <a:pt x="1681841" y="508788"/>
                    <a:pt x="1664351" y="491287"/>
                    <a:pt x="1664351" y="469699"/>
                  </a:cubicBezTo>
                  <a:cubicBezTo>
                    <a:pt x="1664351" y="448114"/>
                    <a:pt x="1681841" y="430613"/>
                    <a:pt x="1703435" y="430613"/>
                  </a:cubicBezTo>
                  <a:close/>
                  <a:moveTo>
                    <a:pt x="1611151" y="430613"/>
                  </a:moveTo>
                  <a:cubicBezTo>
                    <a:pt x="1632741" y="430613"/>
                    <a:pt x="1650245" y="448114"/>
                    <a:pt x="1650245" y="469699"/>
                  </a:cubicBezTo>
                  <a:cubicBezTo>
                    <a:pt x="1650245" y="491287"/>
                    <a:pt x="1632741" y="508788"/>
                    <a:pt x="1611151" y="508788"/>
                  </a:cubicBezTo>
                  <a:cubicBezTo>
                    <a:pt x="1589649" y="508788"/>
                    <a:pt x="1572151" y="491287"/>
                    <a:pt x="1572151" y="469699"/>
                  </a:cubicBezTo>
                  <a:cubicBezTo>
                    <a:pt x="1572151" y="448114"/>
                    <a:pt x="1589649" y="430613"/>
                    <a:pt x="1611151" y="430613"/>
                  </a:cubicBezTo>
                  <a:close/>
                  <a:moveTo>
                    <a:pt x="1516598" y="430613"/>
                  </a:moveTo>
                  <a:cubicBezTo>
                    <a:pt x="1538184" y="430613"/>
                    <a:pt x="1555687" y="448114"/>
                    <a:pt x="1555687" y="469699"/>
                  </a:cubicBezTo>
                  <a:cubicBezTo>
                    <a:pt x="1555687" y="491287"/>
                    <a:pt x="1538184" y="508788"/>
                    <a:pt x="1516598" y="508788"/>
                  </a:cubicBezTo>
                  <a:cubicBezTo>
                    <a:pt x="1495008" y="508788"/>
                    <a:pt x="1477507" y="491287"/>
                    <a:pt x="1477507" y="469699"/>
                  </a:cubicBezTo>
                  <a:cubicBezTo>
                    <a:pt x="1477507" y="448114"/>
                    <a:pt x="1495008" y="430613"/>
                    <a:pt x="1516598" y="430613"/>
                  </a:cubicBezTo>
                  <a:close/>
                  <a:moveTo>
                    <a:pt x="1045749" y="430613"/>
                  </a:moveTo>
                  <a:cubicBezTo>
                    <a:pt x="1067333" y="430613"/>
                    <a:pt x="1084837" y="448114"/>
                    <a:pt x="1084837" y="469699"/>
                  </a:cubicBezTo>
                  <a:cubicBezTo>
                    <a:pt x="1084837" y="491287"/>
                    <a:pt x="1067333" y="508788"/>
                    <a:pt x="1045749" y="508788"/>
                  </a:cubicBezTo>
                  <a:cubicBezTo>
                    <a:pt x="1024164" y="508788"/>
                    <a:pt x="1006666" y="491287"/>
                    <a:pt x="1006666" y="469699"/>
                  </a:cubicBezTo>
                  <a:cubicBezTo>
                    <a:pt x="1006666" y="448114"/>
                    <a:pt x="1024164" y="430613"/>
                    <a:pt x="1045749" y="430613"/>
                  </a:cubicBezTo>
                  <a:close/>
                  <a:moveTo>
                    <a:pt x="951124" y="430613"/>
                  </a:moveTo>
                  <a:cubicBezTo>
                    <a:pt x="972705" y="430613"/>
                    <a:pt x="990202" y="448114"/>
                    <a:pt x="990202" y="469699"/>
                  </a:cubicBezTo>
                  <a:cubicBezTo>
                    <a:pt x="990202" y="491287"/>
                    <a:pt x="972705" y="508788"/>
                    <a:pt x="951124" y="508788"/>
                  </a:cubicBezTo>
                  <a:cubicBezTo>
                    <a:pt x="929541" y="508788"/>
                    <a:pt x="912041" y="491287"/>
                    <a:pt x="912041" y="469699"/>
                  </a:cubicBezTo>
                  <a:cubicBezTo>
                    <a:pt x="912041" y="448114"/>
                    <a:pt x="929541" y="430613"/>
                    <a:pt x="951124" y="430613"/>
                  </a:cubicBezTo>
                  <a:close/>
                  <a:moveTo>
                    <a:pt x="856499" y="430613"/>
                  </a:moveTo>
                  <a:cubicBezTo>
                    <a:pt x="878082" y="430613"/>
                    <a:pt x="895578" y="448115"/>
                    <a:pt x="895578" y="469699"/>
                  </a:cubicBezTo>
                  <a:cubicBezTo>
                    <a:pt x="895578" y="491287"/>
                    <a:pt x="878082" y="508788"/>
                    <a:pt x="856499" y="508788"/>
                  </a:cubicBezTo>
                  <a:cubicBezTo>
                    <a:pt x="834915" y="508788"/>
                    <a:pt x="817418" y="491287"/>
                    <a:pt x="817418" y="469699"/>
                  </a:cubicBezTo>
                  <a:cubicBezTo>
                    <a:pt x="817418" y="448115"/>
                    <a:pt x="834915" y="430613"/>
                    <a:pt x="856499" y="430613"/>
                  </a:cubicBezTo>
                  <a:close/>
                  <a:moveTo>
                    <a:pt x="764240" y="430613"/>
                  </a:moveTo>
                  <a:cubicBezTo>
                    <a:pt x="785824" y="430613"/>
                    <a:pt x="803321" y="448115"/>
                    <a:pt x="803321" y="469699"/>
                  </a:cubicBezTo>
                  <a:cubicBezTo>
                    <a:pt x="803321" y="491287"/>
                    <a:pt x="785824" y="508788"/>
                    <a:pt x="764240" y="508788"/>
                  </a:cubicBezTo>
                  <a:cubicBezTo>
                    <a:pt x="742646" y="508788"/>
                    <a:pt x="725157" y="491287"/>
                    <a:pt x="725157" y="469699"/>
                  </a:cubicBezTo>
                  <a:cubicBezTo>
                    <a:pt x="725157" y="448115"/>
                    <a:pt x="742646" y="430613"/>
                    <a:pt x="764240" y="430613"/>
                  </a:cubicBezTo>
                  <a:close/>
                  <a:moveTo>
                    <a:pt x="669597" y="430613"/>
                  </a:moveTo>
                  <a:cubicBezTo>
                    <a:pt x="691199" y="430613"/>
                    <a:pt x="708695" y="448115"/>
                    <a:pt x="708695" y="469699"/>
                  </a:cubicBezTo>
                  <a:cubicBezTo>
                    <a:pt x="708695" y="491287"/>
                    <a:pt x="691199" y="508788"/>
                    <a:pt x="669597" y="508788"/>
                  </a:cubicBezTo>
                  <a:cubicBezTo>
                    <a:pt x="648023" y="508788"/>
                    <a:pt x="630517" y="491287"/>
                    <a:pt x="630517" y="469699"/>
                  </a:cubicBezTo>
                  <a:cubicBezTo>
                    <a:pt x="630517" y="448115"/>
                    <a:pt x="648023" y="430613"/>
                    <a:pt x="669597" y="430613"/>
                  </a:cubicBezTo>
                  <a:close/>
                  <a:moveTo>
                    <a:pt x="577311" y="430613"/>
                  </a:moveTo>
                  <a:cubicBezTo>
                    <a:pt x="598906" y="430613"/>
                    <a:pt x="616412" y="448115"/>
                    <a:pt x="616412" y="469700"/>
                  </a:cubicBezTo>
                  <a:cubicBezTo>
                    <a:pt x="616412" y="491287"/>
                    <a:pt x="598906" y="508788"/>
                    <a:pt x="577311" y="508788"/>
                  </a:cubicBezTo>
                  <a:cubicBezTo>
                    <a:pt x="555718" y="508788"/>
                    <a:pt x="538213" y="491287"/>
                    <a:pt x="538213" y="469700"/>
                  </a:cubicBezTo>
                  <a:cubicBezTo>
                    <a:pt x="538213" y="448115"/>
                    <a:pt x="555718" y="430613"/>
                    <a:pt x="577311" y="430613"/>
                  </a:cubicBezTo>
                  <a:close/>
                  <a:moveTo>
                    <a:pt x="485025" y="430613"/>
                  </a:moveTo>
                  <a:cubicBezTo>
                    <a:pt x="506612" y="430613"/>
                    <a:pt x="524109" y="448115"/>
                    <a:pt x="524109" y="469700"/>
                  </a:cubicBezTo>
                  <a:cubicBezTo>
                    <a:pt x="524109" y="491287"/>
                    <a:pt x="506612" y="508788"/>
                    <a:pt x="485025" y="508788"/>
                  </a:cubicBezTo>
                  <a:cubicBezTo>
                    <a:pt x="463427" y="508788"/>
                    <a:pt x="445951" y="491287"/>
                    <a:pt x="445951" y="469700"/>
                  </a:cubicBezTo>
                  <a:cubicBezTo>
                    <a:pt x="445951" y="448115"/>
                    <a:pt x="463427" y="430613"/>
                    <a:pt x="485025" y="430613"/>
                  </a:cubicBezTo>
                  <a:close/>
                  <a:moveTo>
                    <a:pt x="493081" y="353508"/>
                  </a:moveTo>
                  <a:lnTo>
                    <a:pt x="512664" y="361620"/>
                  </a:lnTo>
                  <a:cubicBezTo>
                    <a:pt x="519737" y="368693"/>
                    <a:pt x="524111" y="378465"/>
                    <a:pt x="524111" y="389259"/>
                  </a:cubicBezTo>
                  <a:cubicBezTo>
                    <a:pt x="524111" y="410845"/>
                    <a:pt x="506614" y="428346"/>
                    <a:pt x="485026" y="428346"/>
                  </a:cubicBezTo>
                  <a:cubicBezTo>
                    <a:pt x="474228" y="428346"/>
                    <a:pt x="464460" y="423970"/>
                    <a:pt x="457392" y="416897"/>
                  </a:cubicBezTo>
                  <a:lnTo>
                    <a:pt x="448688" y="395861"/>
                  </a:lnTo>
                  <a:lnTo>
                    <a:pt x="459172" y="384326"/>
                  </a:lnTo>
                  <a:close/>
                  <a:moveTo>
                    <a:pt x="2079618" y="350171"/>
                  </a:moveTo>
                  <a:cubicBezTo>
                    <a:pt x="2101211" y="350171"/>
                    <a:pt x="2118703" y="367670"/>
                    <a:pt x="2118703" y="389259"/>
                  </a:cubicBezTo>
                  <a:cubicBezTo>
                    <a:pt x="2118703" y="410845"/>
                    <a:pt x="2101211" y="428346"/>
                    <a:pt x="2079618" y="428346"/>
                  </a:cubicBezTo>
                  <a:cubicBezTo>
                    <a:pt x="2058036" y="428346"/>
                    <a:pt x="2040537" y="410845"/>
                    <a:pt x="2040537" y="389259"/>
                  </a:cubicBezTo>
                  <a:cubicBezTo>
                    <a:pt x="2040537" y="367670"/>
                    <a:pt x="2058036" y="350171"/>
                    <a:pt x="2079618" y="350171"/>
                  </a:cubicBezTo>
                  <a:close/>
                  <a:moveTo>
                    <a:pt x="1984971" y="350171"/>
                  </a:moveTo>
                  <a:cubicBezTo>
                    <a:pt x="2006563" y="350171"/>
                    <a:pt x="2024068" y="367670"/>
                    <a:pt x="2024068" y="389259"/>
                  </a:cubicBezTo>
                  <a:cubicBezTo>
                    <a:pt x="2024068" y="410845"/>
                    <a:pt x="2006563" y="428346"/>
                    <a:pt x="1984971" y="428346"/>
                  </a:cubicBezTo>
                  <a:cubicBezTo>
                    <a:pt x="1963377" y="428346"/>
                    <a:pt x="1945873" y="410845"/>
                    <a:pt x="1945873" y="389259"/>
                  </a:cubicBezTo>
                  <a:cubicBezTo>
                    <a:pt x="1945873" y="367670"/>
                    <a:pt x="1963377" y="350171"/>
                    <a:pt x="1984971" y="350171"/>
                  </a:cubicBezTo>
                  <a:close/>
                  <a:moveTo>
                    <a:pt x="1890340" y="350171"/>
                  </a:moveTo>
                  <a:cubicBezTo>
                    <a:pt x="1911917" y="350171"/>
                    <a:pt x="1929413" y="367670"/>
                    <a:pt x="1929413" y="389259"/>
                  </a:cubicBezTo>
                  <a:cubicBezTo>
                    <a:pt x="1929413" y="410845"/>
                    <a:pt x="1911917" y="428346"/>
                    <a:pt x="1890340" y="428346"/>
                  </a:cubicBezTo>
                  <a:cubicBezTo>
                    <a:pt x="1868762" y="428346"/>
                    <a:pt x="1851255" y="410845"/>
                    <a:pt x="1851255" y="389259"/>
                  </a:cubicBezTo>
                  <a:cubicBezTo>
                    <a:pt x="1851255" y="367670"/>
                    <a:pt x="1868762" y="350171"/>
                    <a:pt x="1890340" y="350171"/>
                  </a:cubicBezTo>
                  <a:close/>
                  <a:moveTo>
                    <a:pt x="1798073" y="350171"/>
                  </a:moveTo>
                  <a:cubicBezTo>
                    <a:pt x="1819663" y="350171"/>
                    <a:pt x="1837149" y="367670"/>
                    <a:pt x="1837149" y="389259"/>
                  </a:cubicBezTo>
                  <a:cubicBezTo>
                    <a:pt x="1837149" y="410845"/>
                    <a:pt x="1819663" y="428346"/>
                    <a:pt x="1798073" y="428346"/>
                  </a:cubicBezTo>
                  <a:cubicBezTo>
                    <a:pt x="1776483" y="428346"/>
                    <a:pt x="1758966" y="410845"/>
                    <a:pt x="1758966" y="389259"/>
                  </a:cubicBezTo>
                  <a:cubicBezTo>
                    <a:pt x="1758966" y="367670"/>
                    <a:pt x="1776483" y="350171"/>
                    <a:pt x="1798073" y="350171"/>
                  </a:cubicBezTo>
                  <a:close/>
                  <a:moveTo>
                    <a:pt x="1703435" y="350171"/>
                  </a:moveTo>
                  <a:cubicBezTo>
                    <a:pt x="1725015" y="350171"/>
                    <a:pt x="1742524" y="367670"/>
                    <a:pt x="1742524" y="389259"/>
                  </a:cubicBezTo>
                  <a:cubicBezTo>
                    <a:pt x="1742524" y="410845"/>
                    <a:pt x="1725015" y="428346"/>
                    <a:pt x="1703435" y="428346"/>
                  </a:cubicBezTo>
                  <a:cubicBezTo>
                    <a:pt x="1681841" y="428346"/>
                    <a:pt x="1664351" y="410845"/>
                    <a:pt x="1664351" y="389259"/>
                  </a:cubicBezTo>
                  <a:cubicBezTo>
                    <a:pt x="1664351" y="367670"/>
                    <a:pt x="1681841" y="350171"/>
                    <a:pt x="1703435" y="350171"/>
                  </a:cubicBezTo>
                  <a:close/>
                  <a:moveTo>
                    <a:pt x="1611151" y="350171"/>
                  </a:moveTo>
                  <a:cubicBezTo>
                    <a:pt x="1632741" y="350171"/>
                    <a:pt x="1650245" y="367670"/>
                    <a:pt x="1650245" y="389259"/>
                  </a:cubicBezTo>
                  <a:cubicBezTo>
                    <a:pt x="1650245" y="410845"/>
                    <a:pt x="1632741" y="428346"/>
                    <a:pt x="1611151" y="428346"/>
                  </a:cubicBezTo>
                  <a:cubicBezTo>
                    <a:pt x="1589652" y="428346"/>
                    <a:pt x="1572155" y="410845"/>
                    <a:pt x="1572155" y="389259"/>
                  </a:cubicBezTo>
                  <a:cubicBezTo>
                    <a:pt x="1572155" y="367670"/>
                    <a:pt x="1589652" y="350171"/>
                    <a:pt x="1611151" y="350171"/>
                  </a:cubicBezTo>
                  <a:close/>
                  <a:moveTo>
                    <a:pt x="1516602" y="350171"/>
                  </a:moveTo>
                  <a:cubicBezTo>
                    <a:pt x="1538185" y="350171"/>
                    <a:pt x="1555690" y="367670"/>
                    <a:pt x="1555690" y="389259"/>
                  </a:cubicBezTo>
                  <a:cubicBezTo>
                    <a:pt x="1555690" y="410845"/>
                    <a:pt x="1538185" y="428346"/>
                    <a:pt x="1516602" y="428346"/>
                  </a:cubicBezTo>
                  <a:cubicBezTo>
                    <a:pt x="1495010" y="428346"/>
                    <a:pt x="1477510" y="410845"/>
                    <a:pt x="1477510" y="389259"/>
                  </a:cubicBezTo>
                  <a:cubicBezTo>
                    <a:pt x="1477510" y="367670"/>
                    <a:pt x="1495010" y="350171"/>
                    <a:pt x="1516602" y="350171"/>
                  </a:cubicBezTo>
                  <a:close/>
                  <a:moveTo>
                    <a:pt x="951124" y="350171"/>
                  </a:moveTo>
                  <a:cubicBezTo>
                    <a:pt x="972708" y="350171"/>
                    <a:pt x="990204" y="367670"/>
                    <a:pt x="990204" y="389259"/>
                  </a:cubicBezTo>
                  <a:cubicBezTo>
                    <a:pt x="990204" y="410845"/>
                    <a:pt x="972708" y="428346"/>
                    <a:pt x="951124" y="428346"/>
                  </a:cubicBezTo>
                  <a:cubicBezTo>
                    <a:pt x="929543" y="428346"/>
                    <a:pt x="912042" y="410845"/>
                    <a:pt x="912042" y="389259"/>
                  </a:cubicBezTo>
                  <a:cubicBezTo>
                    <a:pt x="912042" y="367670"/>
                    <a:pt x="929543" y="350171"/>
                    <a:pt x="951124" y="350171"/>
                  </a:cubicBezTo>
                  <a:close/>
                  <a:moveTo>
                    <a:pt x="856501" y="350171"/>
                  </a:moveTo>
                  <a:cubicBezTo>
                    <a:pt x="878085" y="350171"/>
                    <a:pt x="895581" y="367670"/>
                    <a:pt x="895581" y="389259"/>
                  </a:cubicBezTo>
                  <a:cubicBezTo>
                    <a:pt x="895581" y="410845"/>
                    <a:pt x="878085" y="428346"/>
                    <a:pt x="856501" y="428346"/>
                  </a:cubicBezTo>
                  <a:cubicBezTo>
                    <a:pt x="834918" y="428346"/>
                    <a:pt x="817421" y="410845"/>
                    <a:pt x="817421" y="389259"/>
                  </a:cubicBezTo>
                  <a:cubicBezTo>
                    <a:pt x="817421" y="367670"/>
                    <a:pt x="834918" y="350171"/>
                    <a:pt x="856501" y="350171"/>
                  </a:cubicBezTo>
                  <a:close/>
                  <a:moveTo>
                    <a:pt x="764243" y="350171"/>
                  </a:moveTo>
                  <a:cubicBezTo>
                    <a:pt x="785826" y="350171"/>
                    <a:pt x="803324" y="367671"/>
                    <a:pt x="803324" y="389259"/>
                  </a:cubicBezTo>
                  <a:cubicBezTo>
                    <a:pt x="803324" y="410845"/>
                    <a:pt x="785826" y="428346"/>
                    <a:pt x="764243" y="428346"/>
                  </a:cubicBezTo>
                  <a:cubicBezTo>
                    <a:pt x="742651" y="428346"/>
                    <a:pt x="725160" y="410845"/>
                    <a:pt x="725160" y="389259"/>
                  </a:cubicBezTo>
                  <a:cubicBezTo>
                    <a:pt x="725160" y="367671"/>
                    <a:pt x="742651" y="350171"/>
                    <a:pt x="764243" y="350171"/>
                  </a:cubicBezTo>
                  <a:close/>
                  <a:moveTo>
                    <a:pt x="669597" y="350171"/>
                  </a:moveTo>
                  <a:cubicBezTo>
                    <a:pt x="691200" y="350171"/>
                    <a:pt x="708698" y="367671"/>
                    <a:pt x="708698" y="389259"/>
                  </a:cubicBezTo>
                  <a:cubicBezTo>
                    <a:pt x="708698" y="410845"/>
                    <a:pt x="691200" y="428346"/>
                    <a:pt x="669597" y="428346"/>
                  </a:cubicBezTo>
                  <a:cubicBezTo>
                    <a:pt x="648024" y="428346"/>
                    <a:pt x="630519" y="410845"/>
                    <a:pt x="630519" y="389259"/>
                  </a:cubicBezTo>
                  <a:cubicBezTo>
                    <a:pt x="630519" y="367671"/>
                    <a:pt x="648024" y="350171"/>
                    <a:pt x="669597" y="350171"/>
                  </a:cubicBezTo>
                  <a:close/>
                  <a:moveTo>
                    <a:pt x="577316" y="350171"/>
                  </a:moveTo>
                  <a:cubicBezTo>
                    <a:pt x="598910" y="350171"/>
                    <a:pt x="616414" y="367671"/>
                    <a:pt x="616414" y="389259"/>
                  </a:cubicBezTo>
                  <a:cubicBezTo>
                    <a:pt x="616414" y="410845"/>
                    <a:pt x="598910" y="428346"/>
                    <a:pt x="577316" y="428346"/>
                  </a:cubicBezTo>
                  <a:cubicBezTo>
                    <a:pt x="555721" y="428346"/>
                    <a:pt x="538216" y="410845"/>
                    <a:pt x="538216" y="389259"/>
                  </a:cubicBezTo>
                  <a:cubicBezTo>
                    <a:pt x="538216" y="367671"/>
                    <a:pt x="555721" y="350171"/>
                    <a:pt x="577316" y="350171"/>
                  </a:cubicBezTo>
                  <a:close/>
                  <a:moveTo>
                    <a:pt x="591716" y="263862"/>
                  </a:moveTo>
                  <a:lnTo>
                    <a:pt x="604964" y="269347"/>
                  </a:lnTo>
                  <a:cubicBezTo>
                    <a:pt x="612039" y="276420"/>
                    <a:pt x="616416" y="286192"/>
                    <a:pt x="616416" y="296985"/>
                  </a:cubicBezTo>
                  <a:cubicBezTo>
                    <a:pt x="616416" y="318571"/>
                    <a:pt x="598910" y="336071"/>
                    <a:pt x="577316" y="336071"/>
                  </a:cubicBezTo>
                  <a:cubicBezTo>
                    <a:pt x="566520" y="336071"/>
                    <a:pt x="556745" y="331696"/>
                    <a:pt x="549670" y="324623"/>
                  </a:cubicBezTo>
                  <a:lnTo>
                    <a:pt x="542883" y="308244"/>
                  </a:lnTo>
                  <a:close/>
                  <a:moveTo>
                    <a:pt x="951129" y="257899"/>
                  </a:moveTo>
                  <a:cubicBezTo>
                    <a:pt x="972708" y="257899"/>
                    <a:pt x="990205" y="275398"/>
                    <a:pt x="990205" y="296985"/>
                  </a:cubicBezTo>
                  <a:cubicBezTo>
                    <a:pt x="990205" y="318571"/>
                    <a:pt x="972708" y="336070"/>
                    <a:pt x="951129" y="336070"/>
                  </a:cubicBezTo>
                  <a:cubicBezTo>
                    <a:pt x="929543" y="336070"/>
                    <a:pt x="912045" y="318571"/>
                    <a:pt x="912045" y="296985"/>
                  </a:cubicBezTo>
                  <a:cubicBezTo>
                    <a:pt x="912045" y="275398"/>
                    <a:pt x="929543" y="257899"/>
                    <a:pt x="951129" y="257899"/>
                  </a:cubicBezTo>
                  <a:close/>
                  <a:moveTo>
                    <a:pt x="856503" y="257899"/>
                  </a:moveTo>
                  <a:cubicBezTo>
                    <a:pt x="878086" y="257899"/>
                    <a:pt x="895582" y="275398"/>
                    <a:pt x="895582" y="296985"/>
                  </a:cubicBezTo>
                  <a:cubicBezTo>
                    <a:pt x="895582" y="318571"/>
                    <a:pt x="878086" y="336070"/>
                    <a:pt x="856503" y="336070"/>
                  </a:cubicBezTo>
                  <a:cubicBezTo>
                    <a:pt x="834919" y="336070"/>
                    <a:pt x="817422" y="318571"/>
                    <a:pt x="817422" y="296985"/>
                  </a:cubicBezTo>
                  <a:cubicBezTo>
                    <a:pt x="817422" y="275398"/>
                    <a:pt x="834919" y="257899"/>
                    <a:pt x="856503" y="257899"/>
                  </a:cubicBezTo>
                  <a:close/>
                  <a:moveTo>
                    <a:pt x="764243" y="257899"/>
                  </a:moveTo>
                  <a:cubicBezTo>
                    <a:pt x="785826" y="257899"/>
                    <a:pt x="803326" y="275398"/>
                    <a:pt x="803326" y="296985"/>
                  </a:cubicBezTo>
                  <a:cubicBezTo>
                    <a:pt x="803326" y="318571"/>
                    <a:pt x="785826" y="336070"/>
                    <a:pt x="764243" y="336070"/>
                  </a:cubicBezTo>
                  <a:cubicBezTo>
                    <a:pt x="742651" y="336070"/>
                    <a:pt x="725161" y="318571"/>
                    <a:pt x="725161" y="296985"/>
                  </a:cubicBezTo>
                  <a:cubicBezTo>
                    <a:pt x="725161" y="275398"/>
                    <a:pt x="742651" y="257899"/>
                    <a:pt x="764243" y="257899"/>
                  </a:cubicBezTo>
                  <a:close/>
                  <a:moveTo>
                    <a:pt x="669597" y="257899"/>
                  </a:moveTo>
                  <a:cubicBezTo>
                    <a:pt x="691200" y="257899"/>
                    <a:pt x="708698" y="275398"/>
                    <a:pt x="708698" y="296985"/>
                  </a:cubicBezTo>
                  <a:cubicBezTo>
                    <a:pt x="708698" y="318571"/>
                    <a:pt x="691200" y="336070"/>
                    <a:pt x="669597" y="336070"/>
                  </a:cubicBezTo>
                  <a:cubicBezTo>
                    <a:pt x="648024" y="336070"/>
                    <a:pt x="630520" y="318571"/>
                    <a:pt x="630520" y="296985"/>
                  </a:cubicBezTo>
                  <a:cubicBezTo>
                    <a:pt x="630520" y="275398"/>
                    <a:pt x="648024" y="257899"/>
                    <a:pt x="669597" y="257899"/>
                  </a:cubicBezTo>
                  <a:close/>
                  <a:moveTo>
                    <a:pt x="2079618" y="257899"/>
                  </a:moveTo>
                  <a:cubicBezTo>
                    <a:pt x="2101211" y="257899"/>
                    <a:pt x="2118703" y="275398"/>
                    <a:pt x="2118703" y="296984"/>
                  </a:cubicBezTo>
                  <a:cubicBezTo>
                    <a:pt x="2118703" y="318571"/>
                    <a:pt x="2101211" y="336070"/>
                    <a:pt x="2079618" y="336070"/>
                  </a:cubicBezTo>
                  <a:cubicBezTo>
                    <a:pt x="2058036" y="336070"/>
                    <a:pt x="2040537" y="318571"/>
                    <a:pt x="2040537" y="296984"/>
                  </a:cubicBezTo>
                  <a:cubicBezTo>
                    <a:pt x="2040537" y="275398"/>
                    <a:pt x="2058036" y="257899"/>
                    <a:pt x="2079618" y="257899"/>
                  </a:cubicBezTo>
                  <a:close/>
                  <a:moveTo>
                    <a:pt x="1984971" y="257899"/>
                  </a:moveTo>
                  <a:cubicBezTo>
                    <a:pt x="2006563" y="257899"/>
                    <a:pt x="2024068" y="275398"/>
                    <a:pt x="2024068" y="296984"/>
                  </a:cubicBezTo>
                  <a:cubicBezTo>
                    <a:pt x="2024068" y="318571"/>
                    <a:pt x="2006563" y="336070"/>
                    <a:pt x="1984971" y="336070"/>
                  </a:cubicBezTo>
                  <a:cubicBezTo>
                    <a:pt x="1963377" y="336070"/>
                    <a:pt x="1945873" y="318571"/>
                    <a:pt x="1945873" y="296984"/>
                  </a:cubicBezTo>
                  <a:cubicBezTo>
                    <a:pt x="1945873" y="275398"/>
                    <a:pt x="1963377" y="257899"/>
                    <a:pt x="1984971" y="257899"/>
                  </a:cubicBezTo>
                  <a:close/>
                  <a:moveTo>
                    <a:pt x="1890340" y="257899"/>
                  </a:moveTo>
                  <a:cubicBezTo>
                    <a:pt x="1911917" y="257899"/>
                    <a:pt x="1929413" y="275398"/>
                    <a:pt x="1929413" y="296984"/>
                  </a:cubicBezTo>
                  <a:cubicBezTo>
                    <a:pt x="1929413" y="318571"/>
                    <a:pt x="1911917" y="336070"/>
                    <a:pt x="1890340" y="336070"/>
                  </a:cubicBezTo>
                  <a:cubicBezTo>
                    <a:pt x="1868762" y="336070"/>
                    <a:pt x="1851255" y="318571"/>
                    <a:pt x="1851255" y="296984"/>
                  </a:cubicBezTo>
                  <a:cubicBezTo>
                    <a:pt x="1851255" y="275398"/>
                    <a:pt x="1868762" y="257899"/>
                    <a:pt x="1890340" y="257899"/>
                  </a:cubicBezTo>
                  <a:close/>
                  <a:moveTo>
                    <a:pt x="1798073" y="257899"/>
                  </a:moveTo>
                  <a:cubicBezTo>
                    <a:pt x="1819663" y="257899"/>
                    <a:pt x="1837149" y="275398"/>
                    <a:pt x="1837149" y="296984"/>
                  </a:cubicBezTo>
                  <a:cubicBezTo>
                    <a:pt x="1837149" y="318571"/>
                    <a:pt x="1819663" y="336070"/>
                    <a:pt x="1798073" y="336070"/>
                  </a:cubicBezTo>
                  <a:cubicBezTo>
                    <a:pt x="1776483" y="336070"/>
                    <a:pt x="1758966" y="318571"/>
                    <a:pt x="1758966" y="296984"/>
                  </a:cubicBezTo>
                  <a:cubicBezTo>
                    <a:pt x="1758966" y="275398"/>
                    <a:pt x="1776483" y="257899"/>
                    <a:pt x="1798073" y="257899"/>
                  </a:cubicBezTo>
                  <a:close/>
                  <a:moveTo>
                    <a:pt x="1703435" y="257899"/>
                  </a:moveTo>
                  <a:cubicBezTo>
                    <a:pt x="1725015" y="257899"/>
                    <a:pt x="1742524" y="275398"/>
                    <a:pt x="1742524" y="296984"/>
                  </a:cubicBezTo>
                  <a:cubicBezTo>
                    <a:pt x="1742524" y="318571"/>
                    <a:pt x="1725015" y="336070"/>
                    <a:pt x="1703435" y="336070"/>
                  </a:cubicBezTo>
                  <a:cubicBezTo>
                    <a:pt x="1681841" y="336070"/>
                    <a:pt x="1664351" y="318571"/>
                    <a:pt x="1664351" y="296984"/>
                  </a:cubicBezTo>
                  <a:cubicBezTo>
                    <a:pt x="1664351" y="275398"/>
                    <a:pt x="1681841" y="257899"/>
                    <a:pt x="1703435" y="257899"/>
                  </a:cubicBezTo>
                  <a:close/>
                  <a:moveTo>
                    <a:pt x="1611151" y="257899"/>
                  </a:moveTo>
                  <a:cubicBezTo>
                    <a:pt x="1632741" y="257899"/>
                    <a:pt x="1650245" y="275398"/>
                    <a:pt x="1650245" y="296984"/>
                  </a:cubicBezTo>
                  <a:cubicBezTo>
                    <a:pt x="1650245" y="318571"/>
                    <a:pt x="1632741" y="336070"/>
                    <a:pt x="1611151" y="336070"/>
                  </a:cubicBezTo>
                  <a:cubicBezTo>
                    <a:pt x="1589655" y="336070"/>
                    <a:pt x="1572155" y="318571"/>
                    <a:pt x="1572155" y="296984"/>
                  </a:cubicBezTo>
                  <a:cubicBezTo>
                    <a:pt x="1572155" y="275398"/>
                    <a:pt x="1589655" y="257899"/>
                    <a:pt x="1611151" y="257899"/>
                  </a:cubicBezTo>
                  <a:close/>
                  <a:moveTo>
                    <a:pt x="1516605" y="257899"/>
                  </a:moveTo>
                  <a:cubicBezTo>
                    <a:pt x="1538188" y="257899"/>
                    <a:pt x="1555690" y="275398"/>
                    <a:pt x="1555690" y="296984"/>
                  </a:cubicBezTo>
                  <a:cubicBezTo>
                    <a:pt x="1555690" y="318571"/>
                    <a:pt x="1538188" y="336070"/>
                    <a:pt x="1516605" y="336070"/>
                  </a:cubicBezTo>
                  <a:cubicBezTo>
                    <a:pt x="1495013" y="336070"/>
                    <a:pt x="1477512" y="318571"/>
                    <a:pt x="1477512" y="296984"/>
                  </a:cubicBezTo>
                  <a:cubicBezTo>
                    <a:pt x="1477512" y="275398"/>
                    <a:pt x="1495013" y="257899"/>
                    <a:pt x="1516605" y="257899"/>
                  </a:cubicBezTo>
                  <a:close/>
                  <a:moveTo>
                    <a:pt x="1419597" y="257899"/>
                  </a:moveTo>
                  <a:cubicBezTo>
                    <a:pt x="1441183" y="257899"/>
                    <a:pt x="1458689" y="275398"/>
                    <a:pt x="1458689" y="296984"/>
                  </a:cubicBezTo>
                  <a:cubicBezTo>
                    <a:pt x="1458689" y="318571"/>
                    <a:pt x="1441183" y="336070"/>
                    <a:pt x="1419597" y="336070"/>
                  </a:cubicBezTo>
                  <a:cubicBezTo>
                    <a:pt x="1398003" y="336070"/>
                    <a:pt x="1380501" y="318571"/>
                    <a:pt x="1380501" y="296984"/>
                  </a:cubicBezTo>
                  <a:cubicBezTo>
                    <a:pt x="1380501" y="275398"/>
                    <a:pt x="1398003" y="257899"/>
                    <a:pt x="1419597" y="257899"/>
                  </a:cubicBezTo>
                  <a:close/>
                  <a:moveTo>
                    <a:pt x="1329683" y="257899"/>
                  </a:moveTo>
                  <a:cubicBezTo>
                    <a:pt x="1351272" y="257899"/>
                    <a:pt x="1368775" y="275398"/>
                    <a:pt x="1368775" y="296984"/>
                  </a:cubicBezTo>
                  <a:cubicBezTo>
                    <a:pt x="1368775" y="318571"/>
                    <a:pt x="1351272" y="336070"/>
                    <a:pt x="1329683" y="336070"/>
                  </a:cubicBezTo>
                  <a:cubicBezTo>
                    <a:pt x="1308100" y="336070"/>
                    <a:pt x="1290601" y="318571"/>
                    <a:pt x="1290601" y="296984"/>
                  </a:cubicBezTo>
                  <a:cubicBezTo>
                    <a:pt x="1290601" y="275398"/>
                    <a:pt x="1308100" y="257899"/>
                    <a:pt x="1329683" y="257899"/>
                  </a:cubicBezTo>
                  <a:close/>
                  <a:moveTo>
                    <a:pt x="1232690" y="257899"/>
                  </a:moveTo>
                  <a:cubicBezTo>
                    <a:pt x="1254278" y="257899"/>
                    <a:pt x="1271764" y="275398"/>
                    <a:pt x="1271764" y="296985"/>
                  </a:cubicBezTo>
                  <a:cubicBezTo>
                    <a:pt x="1271764" y="318571"/>
                    <a:pt x="1254278" y="336070"/>
                    <a:pt x="1232690" y="336070"/>
                  </a:cubicBezTo>
                  <a:cubicBezTo>
                    <a:pt x="1211099" y="336070"/>
                    <a:pt x="1193607" y="318571"/>
                    <a:pt x="1193607" y="296985"/>
                  </a:cubicBezTo>
                  <a:cubicBezTo>
                    <a:pt x="1193607" y="275398"/>
                    <a:pt x="1211099" y="257899"/>
                    <a:pt x="1232690" y="257899"/>
                  </a:cubicBezTo>
                  <a:close/>
                  <a:moveTo>
                    <a:pt x="1516605" y="175085"/>
                  </a:moveTo>
                  <a:cubicBezTo>
                    <a:pt x="1538188" y="175085"/>
                    <a:pt x="1555690" y="192585"/>
                    <a:pt x="1555690" y="214170"/>
                  </a:cubicBezTo>
                  <a:cubicBezTo>
                    <a:pt x="1555690" y="235758"/>
                    <a:pt x="1538188" y="253265"/>
                    <a:pt x="1516605" y="253265"/>
                  </a:cubicBezTo>
                  <a:cubicBezTo>
                    <a:pt x="1495013" y="253265"/>
                    <a:pt x="1477512" y="235758"/>
                    <a:pt x="1477512" y="214170"/>
                  </a:cubicBezTo>
                  <a:cubicBezTo>
                    <a:pt x="1477512" y="192585"/>
                    <a:pt x="1495013" y="175085"/>
                    <a:pt x="1516605" y="175085"/>
                  </a:cubicBezTo>
                  <a:close/>
                  <a:moveTo>
                    <a:pt x="1419600" y="175085"/>
                  </a:moveTo>
                  <a:cubicBezTo>
                    <a:pt x="1441183" y="175085"/>
                    <a:pt x="1458689" y="192585"/>
                    <a:pt x="1458689" y="214170"/>
                  </a:cubicBezTo>
                  <a:cubicBezTo>
                    <a:pt x="1458689" y="235758"/>
                    <a:pt x="1441183" y="253265"/>
                    <a:pt x="1419600" y="253265"/>
                  </a:cubicBezTo>
                  <a:cubicBezTo>
                    <a:pt x="1398003" y="253265"/>
                    <a:pt x="1380502" y="235758"/>
                    <a:pt x="1380502" y="214170"/>
                  </a:cubicBezTo>
                  <a:cubicBezTo>
                    <a:pt x="1380502" y="192585"/>
                    <a:pt x="1398003" y="175085"/>
                    <a:pt x="1419600" y="175085"/>
                  </a:cubicBezTo>
                  <a:close/>
                  <a:moveTo>
                    <a:pt x="1329683" y="175085"/>
                  </a:moveTo>
                  <a:cubicBezTo>
                    <a:pt x="1351272" y="175085"/>
                    <a:pt x="1368775" y="192585"/>
                    <a:pt x="1368775" y="214170"/>
                  </a:cubicBezTo>
                  <a:cubicBezTo>
                    <a:pt x="1368775" y="235758"/>
                    <a:pt x="1351272" y="253265"/>
                    <a:pt x="1329683" y="253265"/>
                  </a:cubicBezTo>
                  <a:cubicBezTo>
                    <a:pt x="1308100" y="253265"/>
                    <a:pt x="1290601" y="235758"/>
                    <a:pt x="1290601" y="214170"/>
                  </a:cubicBezTo>
                  <a:cubicBezTo>
                    <a:pt x="1290601" y="192585"/>
                    <a:pt x="1308100" y="175085"/>
                    <a:pt x="1329683" y="175085"/>
                  </a:cubicBezTo>
                  <a:close/>
                  <a:moveTo>
                    <a:pt x="1232690" y="175085"/>
                  </a:moveTo>
                  <a:cubicBezTo>
                    <a:pt x="1254278" y="175085"/>
                    <a:pt x="1271764" y="192585"/>
                    <a:pt x="1271764" y="214170"/>
                  </a:cubicBezTo>
                  <a:cubicBezTo>
                    <a:pt x="1271764" y="235758"/>
                    <a:pt x="1254278" y="253265"/>
                    <a:pt x="1232690" y="253265"/>
                  </a:cubicBezTo>
                  <a:cubicBezTo>
                    <a:pt x="1211099" y="253265"/>
                    <a:pt x="1193607" y="235758"/>
                    <a:pt x="1193607" y="214170"/>
                  </a:cubicBezTo>
                  <a:cubicBezTo>
                    <a:pt x="1193607" y="192585"/>
                    <a:pt x="1211099" y="175085"/>
                    <a:pt x="1232690" y="175085"/>
                  </a:cubicBezTo>
                  <a:close/>
                  <a:moveTo>
                    <a:pt x="1045751" y="175085"/>
                  </a:moveTo>
                  <a:cubicBezTo>
                    <a:pt x="1067337" y="175085"/>
                    <a:pt x="1084842" y="192585"/>
                    <a:pt x="1084842" y="214172"/>
                  </a:cubicBezTo>
                  <a:cubicBezTo>
                    <a:pt x="1084842" y="235758"/>
                    <a:pt x="1067337" y="253265"/>
                    <a:pt x="1045751" y="253265"/>
                  </a:cubicBezTo>
                  <a:cubicBezTo>
                    <a:pt x="1024168" y="253265"/>
                    <a:pt x="1006670" y="235758"/>
                    <a:pt x="1006670" y="214172"/>
                  </a:cubicBezTo>
                  <a:cubicBezTo>
                    <a:pt x="1006670" y="192585"/>
                    <a:pt x="1024168" y="175085"/>
                    <a:pt x="1045751" y="175085"/>
                  </a:cubicBezTo>
                  <a:close/>
                  <a:moveTo>
                    <a:pt x="951129" y="175085"/>
                  </a:moveTo>
                  <a:cubicBezTo>
                    <a:pt x="972708" y="175085"/>
                    <a:pt x="990205" y="192585"/>
                    <a:pt x="990205" y="214172"/>
                  </a:cubicBezTo>
                  <a:cubicBezTo>
                    <a:pt x="990205" y="235758"/>
                    <a:pt x="972708" y="253265"/>
                    <a:pt x="951129" y="253265"/>
                  </a:cubicBezTo>
                  <a:cubicBezTo>
                    <a:pt x="929543" y="253265"/>
                    <a:pt x="912045" y="235758"/>
                    <a:pt x="912045" y="214172"/>
                  </a:cubicBezTo>
                  <a:cubicBezTo>
                    <a:pt x="912045" y="192585"/>
                    <a:pt x="929543" y="175085"/>
                    <a:pt x="951129" y="175085"/>
                  </a:cubicBezTo>
                  <a:close/>
                  <a:moveTo>
                    <a:pt x="856503" y="175085"/>
                  </a:moveTo>
                  <a:cubicBezTo>
                    <a:pt x="878086" y="175085"/>
                    <a:pt x="895582" y="192585"/>
                    <a:pt x="895582" y="214172"/>
                  </a:cubicBezTo>
                  <a:cubicBezTo>
                    <a:pt x="895582" y="235758"/>
                    <a:pt x="878086" y="253265"/>
                    <a:pt x="856503" y="253265"/>
                  </a:cubicBezTo>
                  <a:cubicBezTo>
                    <a:pt x="834919" y="253265"/>
                    <a:pt x="817422" y="235758"/>
                    <a:pt x="817422" y="214172"/>
                  </a:cubicBezTo>
                  <a:cubicBezTo>
                    <a:pt x="817422" y="192585"/>
                    <a:pt x="834919" y="175085"/>
                    <a:pt x="856503" y="175085"/>
                  </a:cubicBezTo>
                  <a:close/>
                  <a:moveTo>
                    <a:pt x="764243" y="175085"/>
                  </a:moveTo>
                  <a:cubicBezTo>
                    <a:pt x="785830" y="175085"/>
                    <a:pt x="803326" y="192585"/>
                    <a:pt x="803326" y="214172"/>
                  </a:cubicBezTo>
                  <a:cubicBezTo>
                    <a:pt x="803326" y="235758"/>
                    <a:pt x="785830" y="253265"/>
                    <a:pt x="764243" y="253265"/>
                  </a:cubicBezTo>
                  <a:cubicBezTo>
                    <a:pt x="742651" y="253265"/>
                    <a:pt x="725161" y="235758"/>
                    <a:pt x="725161" y="214172"/>
                  </a:cubicBezTo>
                  <a:cubicBezTo>
                    <a:pt x="725161" y="192585"/>
                    <a:pt x="742651" y="175085"/>
                    <a:pt x="764243" y="175085"/>
                  </a:cubicBezTo>
                  <a:close/>
                  <a:moveTo>
                    <a:pt x="2831988" y="175085"/>
                  </a:moveTo>
                  <a:cubicBezTo>
                    <a:pt x="2853575" y="175085"/>
                    <a:pt x="2871075" y="192585"/>
                    <a:pt x="2871075" y="214170"/>
                  </a:cubicBezTo>
                  <a:cubicBezTo>
                    <a:pt x="2871075" y="235758"/>
                    <a:pt x="2853575" y="253265"/>
                    <a:pt x="2831988" y="253265"/>
                  </a:cubicBezTo>
                  <a:cubicBezTo>
                    <a:pt x="2810401" y="253265"/>
                    <a:pt x="2792901" y="235758"/>
                    <a:pt x="2792901" y="214170"/>
                  </a:cubicBezTo>
                  <a:cubicBezTo>
                    <a:pt x="2792901" y="192585"/>
                    <a:pt x="2810401" y="175085"/>
                    <a:pt x="2831988" y="175085"/>
                  </a:cubicBezTo>
                  <a:close/>
                  <a:moveTo>
                    <a:pt x="2079618" y="175085"/>
                  </a:moveTo>
                  <a:cubicBezTo>
                    <a:pt x="2101211" y="175085"/>
                    <a:pt x="2118703" y="192585"/>
                    <a:pt x="2118703" y="214170"/>
                  </a:cubicBezTo>
                  <a:cubicBezTo>
                    <a:pt x="2118703" y="235758"/>
                    <a:pt x="2101211" y="253265"/>
                    <a:pt x="2079618" y="253265"/>
                  </a:cubicBezTo>
                  <a:cubicBezTo>
                    <a:pt x="2058036" y="253265"/>
                    <a:pt x="2040537" y="235758"/>
                    <a:pt x="2040537" y="214170"/>
                  </a:cubicBezTo>
                  <a:cubicBezTo>
                    <a:pt x="2040537" y="192585"/>
                    <a:pt x="2058036" y="175085"/>
                    <a:pt x="2079618" y="175085"/>
                  </a:cubicBezTo>
                  <a:close/>
                  <a:moveTo>
                    <a:pt x="1984973" y="175085"/>
                  </a:moveTo>
                  <a:cubicBezTo>
                    <a:pt x="2006565" y="175085"/>
                    <a:pt x="2024073" y="192585"/>
                    <a:pt x="2024073" y="214170"/>
                  </a:cubicBezTo>
                  <a:cubicBezTo>
                    <a:pt x="2024073" y="235758"/>
                    <a:pt x="2006565" y="253265"/>
                    <a:pt x="1984973" y="253265"/>
                  </a:cubicBezTo>
                  <a:cubicBezTo>
                    <a:pt x="1963378" y="253265"/>
                    <a:pt x="1945875" y="235758"/>
                    <a:pt x="1945875" y="214170"/>
                  </a:cubicBezTo>
                  <a:cubicBezTo>
                    <a:pt x="1945875" y="192585"/>
                    <a:pt x="1963378" y="175085"/>
                    <a:pt x="1984973" y="175085"/>
                  </a:cubicBezTo>
                  <a:close/>
                  <a:moveTo>
                    <a:pt x="1890340" y="175085"/>
                  </a:moveTo>
                  <a:cubicBezTo>
                    <a:pt x="1911917" y="175085"/>
                    <a:pt x="1929413" y="192585"/>
                    <a:pt x="1929413" y="214170"/>
                  </a:cubicBezTo>
                  <a:cubicBezTo>
                    <a:pt x="1929413" y="235758"/>
                    <a:pt x="1911917" y="253265"/>
                    <a:pt x="1890340" y="253265"/>
                  </a:cubicBezTo>
                  <a:cubicBezTo>
                    <a:pt x="1868762" y="253265"/>
                    <a:pt x="1851255" y="235758"/>
                    <a:pt x="1851255" y="214170"/>
                  </a:cubicBezTo>
                  <a:cubicBezTo>
                    <a:pt x="1851255" y="192585"/>
                    <a:pt x="1868762" y="175085"/>
                    <a:pt x="1890340" y="175085"/>
                  </a:cubicBezTo>
                  <a:close/>
                  <a:moveTo>
                    <a:pt x="1798073" y="175085"/>
                  </a:moveTo>
                  <a:cubicBezTo>
                    <a:pt x="1819663" y="175085"/>
                    <a:pt x="1837149" y="192585"/>
                    <a:pt x="1837149" y="214170"/>
                  </a:cubicBezTo>
                  <a:cubicBezTo>
                    <a:pt x="1837149" y="235758"/>
                    <a:pt x="1819663" y="253265"/>
                    <a:pt x="1798073" y="253265"/>
                  </a:cubicBezTo>
                  <a:cubicBezTo>
                    <a:pt x="1776483" y="253265"/>
                    <a:pt x="1758966" y="235758"/>
                    <a:pt x="1758966" y="214170"/>
                  </a:cubicBezTo>
                  <a:cubicBezTo>
                    <a:pt x="1758966" y="192585"/>
                    <a:pt x="1776483" y="175085"/>
                    <a:pt x="1798073" y="175085"/>
                  </a:cubicBezTo>
                  <a:close/>
                  <a:moveTo>
                    <a:pt x="1703435" y="175085"/>
                  </a:moveTo>
                  <a:cubicBezTo>
                    <a:pt x="1725015" y="175085"/>
                    <a:pt x="1742524" y="192585"/>
                    <a:pt x="1742524" y="214170"/>
                  </a:cubicBezTo>
                  <a:cubicBezTo>
                    <a:pt x="1742524" y="235758"/>
                    <a:pt x="1725015" y="253265"/>
                    <a:pt x="1703435" y="253265"/>
                  </a:cubicBezTo>
                  <a:cubicBezTo>
                    <a:pt x="1681841" y="253265"/>
                    <a:pt x="1664351" y="235758"/>
                    <a:pt x="1664351" y="214170"/>
                  </a:cubicBezTo>
                  <a:cubicBezTo>
                    <a:pt x="1664351" y="192585"/>
                    <a:pt x="1681841" y="175085"/>
                    <a:pt x="1703435" y="175085"/>
                  </a:cubicBezTo>
                  <a:close/>
                  <a:moveTo>
                    <a:pt x="1611151" y="175085"/>
                  </a:moveTo>
                  <a:cubicBezTo>
                    <a:pt x="1632741" y="175085"/>
                    <a:pt x="1650245" y="192585"/>
                    <a:pt x="1650245" y="214170"/>
                  </a:cubicBezTo>
                  <a:cubicBezTo>
                    <a:pt x="1650245" y="235758"/>
                    <a:pt x="1632741" y="253265"/>
                    <a:pt x="1611151" y="253265"/>
                  </a:cubicBezTo>
                  <a:cubicBezTo>
                    <a:pt x="1589656" y="253265"/>
                    <a:pt x="1572158" y="235758"/>
                    <a:pt x="1572158" y="214170"/>
                  </a:cubicBezTo>
                  <a:cubicBezTo>
                    <a:pt x="1572158" y="192585"/>
                    <a:pt x="1589656" y="175085"/>
                    <a:pt x="1611151" y="175085"/>
                  </a:cubicBezTo>
                  <a:close/>
                  <a:moveTo>
                    <a:pt x="798955" y="113714"/>
                  </a:moveTo>
                  <a:lnTo>
                    <a:pt x="803326" y="124268"/>
                  </a:lnTo>
                  <a:cubicBezTo>
                    <a:pt x="803326" y="145855"/>
                    <a:pt x="785830" y="163353"/>
                    <a:pt x="764243" y="163353"/>
                  </a:cubicBezTo>
                  <a:lnTo>
                    <a:pt x="738461" y="152674"/>
                  </a:lnTo>
                  <a:lnTo>
                    <a:pt x="754212" y="140896"/>
                  </a:lnTo>
                  <a:close/>
                  <a:moveTo>
                    <a:pt x="2904918" y="93195"/>
                  </a:moveTo>
                  <a:lnTo>
                    <a:pt x="2961886" y="127804"/>
                  </a:lnTo>
                  <a:lnTo>
                    <a:pt x="2951903" y="151905"/>
                  </a:lnTo>
                  <a:cubicBezTo>
                    <a:pt x="2944829" y="158978"/>
                    <a:pt x="2935058" y="163353"/>
                    <a:pt x="2924264" y="163353"/>
                  </a:cubicBezTo>
                  <a:cubicBezTo>
                    <a:pt x="2902677" y="163353"/>
                    <a:pt x="2885177" y="145855"/>
                    <a:pt x="2885177" y="124267"/>
                  </a:cubicBezTo>
                  <a:cubicBezTo>
                    <a:pt x="2885177" y="113475"/>
                    <a:pt x="2889552" y="103703"/>
                    <a:pt x="2896625" y="96630"/>
                  </a:cubicBezTo>
                  <a:close/>
                  <a:moveTo>
                    <a:pt x="2831988" y="85181"/>
                  </a:moveTo>
                  <a:cubicBezTo>
                    <a:pt x="2853575" y="85181"/>
                    <a:pt x="2871075" y="102682"/>
                    <a:pt x="2871075" y="124267"/>
                  </a:cubicBezTo>
                  <a:cubicBezTo>
                    <a:pt x="2871075" y="145855"/>
                    <a:pt x="2853575" y="163353"/>
                    <a:pt x="2831988" y="163353"/>
                  </a:cubicBezTo>
                  <a:cubicBezTo>
                    <a:pt x="2810401" y="163353"/>
                    <a:pt x="2792901" y="145855"/>
                    <a:pt x="2792901" y="124267"/>
                  </a:cubicBezTo>
                  <a:cubicBezTo>
                    <a:pt x="2792901" y="102682"/>
                    <a:pt x="2810401" y="85181"/>
                    <a:pt x="2831988" y="85181"/>
                  </a:cubicBezTo>
                  <a:close/>
                  <a:moveTo>
                    <a:pt x="2171887" y="85181"/>
                  </a:moveTo>
                  <a:cubicBezTo>
                    <a:pt x="2193477" y="85181"/>
                    <a:pt x="2210981" y="102682"/>
                    <a:pt x="2210981" y="124267"/>
                  </a:cubicBezTo>
                  <a:cubicBezTo>
                    <a:pt x="2210981" y="145855"/>
                    <a:pt x="2193477" y="163353"/>
                    <a:pt x="2171887" y="163353"/>
                  </a:cubicBezTo>
                  <a:cubicBezTo>
                    <a:pt x="2150295" y="163353"/>
                    <a:pt x="2132800" y="145855"/>
                    <a:pt x="2132800" y="124267"/>
                  </a:cubicBezTo>
                  <a:cubicBezTo>
                    <a:pt x="2132800" y="102682"/>
                    <a:pt x="2150295" y="85181"/>
                    <a:pt x="2171887" y="85181"/>
                  </a:cubicBezTo>
                  <a:close/>
                  <a:moveTo>
                    <a:pt x="2079618" y="85181"/>
                  </a:moveTo>
                  <a:cubicBezTo>
                    <a:pt x="2101211" y="85181"/>
                    <a:pt x="2118703" y="102682"/>
                    <a:pt x="2118703" y="124267"/>
                  </a:cubicBezTo>
                  <a:cubicBezTo>
                    <a:pt x="2118703" y="145855"/>
                    <a:pt x="2101211" y="163353"/>
                    <a:pt x="2079618" y="163353"/>
                  </a:cubicBezTo>
                  <a:cubicBezTo>
                    <a:pt x="2058036" y="163353"/>
                    <a:pt x="2040537" y="145855"/>
                    <a:pt x="2040537" y="124267"/>
                  </a:cubicBezTo>
                  <a:cubicBezTo>
                    <a:pt x="2040537" y="102682"/>
                    <a:pt x="2058036" y="85181"/>
                    <a:pt x="2079618" y="85181"/>
                  </a:cubicBezTo>
                  <a:close/>
                  <a:moveTo>
                    <a:pt x="1984973" y="85181"/>
                  </a:moveTo>
                  <a:cubicBezTo>
                    <a:pt x="2006565" y="85181"/>
                    <a:pt x="2024073" y="102682"/>
                    <a:pt x="2024073" y="124268"/>
                  </a:cubicBezTo>
                  <a:cubicBezTo>
                    <a:pt x="2024073" y="145855"/>
                    <a:pt x="2006565" y="163353"/>
                    <a:pt x="1984973" y="163353"/>
                  </a:cubicBezTo>
                  <a:cubicBezTo>
                    <a:pt x="1963378" y="163353"/>
                    <a:pt x="1945875" y="145855"/>
                    <a:pt x="1945875" y="124268"/>
                  </a:cubicBezTo>
                  <a:cubicBezTo>
                    <a:pt x="1945875" y="102682"/>
                    <a:pt x="1963378" y="85181"/>
                    <a:pt x="1984973" y="85181"/>
                  </a:cubicBezTo>
                  <a:close/>
                  <a:moveTo>
                    <a:pt x="1890340" y="85181"/>
                  </a:moveTo>
                  <a:cubicBezTo>
                    <a:pt x="1911917" y="85181"/>
                    <a:pt x="1929413" y="102682"/>
                    <a:pt x="1929413" y="124268"/>
                  </a:cubicBezTo>
                  <a:cubicBezTo>
                    <a:pt x="1929413" y="145855"/>
                    <a:pt x="1911917" y="163353"/>
                    <a:pt x="1890340" y="163353"/>
                  </a:cubicBezTo>
                  <a:cubicBezTo>
                    <a:pt x="1868762" y="163353"/>
                    <a:pt x="1851255" y="145855"/>
                    <a:pt x="1851255" y="124268"/>
                  </a:cubicBezTo>
                  <a:cubicBezTo>
                    <a:pt x="1851255" y="102682"/>
                    <a:pt x="1868762" y="85181"/>
                    <a:pt x="1890340" y="85181"/>
                  </a:cubicBezTo>
                  <a:close/>
                  <a:moveTo>
                    <a:pt x="1798073" y="85181"/>
                  </a:moveTo>
                  <a:cubicBezTo>
                    <a:pt x="1819663" y="85181"/>
                    <a:pt x="1837149" y="102682"/>
                    <a:pt x="1837149" y="124268"/>
                  </a:cubicBezTo>
                  <a:cubicBezTo>
                    <a:pt x="1837149" y="145855"/>
                    <a:pt x="1819663" y="163353"/>
                    <a:pt x="1798073" y="163353"/>
                  </a:cubicBezTo>
                  <a:cubicBezTo>
                    <a:pt x="1776483" y="163353"/>
                    <a:pt x="1758966" y="145855"/>
                    <a:pt x="1758966" y="124268"/>
                  </a:cubicBezTo>
                  <a:cubicBezTo>
                    <a:pt x="1758966" y="102682"/>
                    <a:pt x="1776483" y="85181"/>
                    <a:pt x="1798073" y="85181"/>
                  </a:cubicBezTo>
                  <a:close/>
                  <a:moveTo>
                    <a:pt x="1703435" y="85181"/>
                  </a:moveTo>
                  <a:cubicBezTo>
                    <a:pt x="1725015" y="85181"/>
                    <a:pt x="1742524" y="102682"/>
                    <a:pt x="1742524" y="124268"/>
                  </a:cubicBezTo>
                  <a:cubicBezTo>
                    <a:pt x="1742524" y="145855"/>
                    <a:pt x="1725015" y="163353"/>
                    <a:pt x="1703435" y="163353"/>
                  </a:cubicBezTo>
                  <a:cubicBezTo>
                    <a:pt x="1681841" y="163353"/>
                    <a:pt x="1664351" y="145855"/>
                    <a:pt x="1664351" y="124268"/>
                  </a:cubicBezTo>
                  <a:cubicBezTo>
                    <a:pt x="1664351" y="102682"/>
                    <a:pt x="1681841" y="85181"/>
                    <a:pt x="1703435" y="85181"/>
                  </a:cubicBezTo>
                  <a:close/>
                  <a:moveTo>
                    <a:pt x="1611151" y="85181"/>
                  </a:moveTo>
                  <a:cubicBezTo>
                    <a:pt x="1632741" y="85181"/>
                    <a:pt x="1650245" y="102683"/>
                    <a:pt x="1650245" y="124268"/>
                  </a:cubicBezTo>
                  <a:cubicBezTo>
                    <a:pt x="1650245" y="145855"/>
                    <a:pt x="1632741" y="163353"/>
                    <a:pt x="1611151" y="163353"/>
                  </a:cubicBezTo>
                  <a:cubicBezTo>
                    <a:pt x="1589656" y="163353"/>
                    <a:pt x="1572160" y="145855"/>
                    <a:pt x="1572160" y="124268"/>
                  </a:cubicBezTo>
                  <a:cubicBezTo>
                    <a:pt x="1572160" y="102683"/>
                    <a:pt x="1589656" y="85181"/>
                    <a:pt x="1611151" y="85181"/>
                  </a:cubicBezTo>
                  <a:close/>
                  <a:moveTo>
                    <a:pt x="1516607" y="85181"/>
                  </a:moveTo>
                  <a:cubicBezTo>
                    <a:pt x="1538188" y="85181"/>
                    <a:pt x="1555693" y="102683"/>
                    <a:pt x="1555693" y="124268"/>
                  </a:cubicBezTo>
                  <a:cubicBezTo>
                    <a:pt x="1555693" y="145855"/>
                    <a:pt x="1538188" y="163353"/>
                    <a:pt x="1516607" y="163353"/>
                  </a:cubicBezTo>
                  <a:cubicBezTo>
                    <a:pt x="1495014" y="163353"/>
                    <a:pt x="1477512" y="145855"/>
                    <a:pt x="1477512" y="124268"/>
                  </a:cubicBezTo>
                  <a:cubicBezTo>
                    <a:pt x="1477512" y="102683"/>
                    <a:pt x="1495014" y="85181"/>
                    <a:pt x="1516607" y="85181"/>
                  </a:cubicBezTo>
                  <a:close/>
                  <a:moveTo>
                    <a:pt x="1419600" y="85181"/>
                  </a:moveTo>
                  <a:cubicBezTo>
                    <a:pt x="1441183" y="85181"/>
                    <a:pt x="1458689" y="102683"/>
                    <a:pt x="1458689" y="124268"/>
                  </a:cubicBezTo>
                  <a:cubicBezTo>
                    <a:pt x="1458689" y="145855"/>
                    <a:pt x="1441183" y="163353"/>
                    <a:pt x="1419600" y="163353"/>
                  </a:cubicBezTo>
                  <a:cubicBezTo>
                    <a:pt x="1398003" y="163353"/>
                    <a:pt x="1380504" y="145855"/>
                    <a:pt x="1380504" y="124268"/>
                  </a:cubicBezTo>
                  <a:cubicBezTo>
                    <a:pt x="1380504" y="102683"/>
                    <a:pt x="1398003" y="85181"/>
                    <a:pt x="1419600" y="85181"/>
                  </a:cubicBezTo>
                  <a:close/>
                  <a:moveTo>
                    <a:pt x="1329684" y="85181"/>
                  </a:moveTo>
                  <a:cubicBezTo>
                    <a:pt x="1351272" y="85181"/>
                    <a:pt x="1368775" y="102683"/>
                    <a:pt x="1368775" y="124268"/>
                  </a:cubicBezTo>
                  <a:cubicBezTo>
                    <a:pt x="1368775" y="145855"/>
                    <a:pt x="1351272" y="163353"/>
                    <a:pt x="1329684" y="163353"/>
                  </a:cubicBezTo>
                  <a:cubicBezTo>
                    <a:pt x="1308100" y="163353"/>
                    <a:pt x="1290604" y="145855"/>
                    <a:pt x="1290604" y="124268"/>
                  </a:cubicBezTo>
                  <a:cubicBezTo>
                    <a:pt x="1290604" y="102683"/>
                    <a:pt x="1308100" y="85181"/>
                    <a:pt x="1329684" y="85181"/>
                  </a:cubicBezTo>
                  <a:close/>
                  <a:moveTo>
                    <a:pt x="1142780" y="85181"/>
                  </a:moveTo>
                  <a:cubicBezTo>
                    <a:pt x="1164374" y="85181"/>
                    <a:pt x="1181872" y="102683"/>
                    <a:pt x="1181872" y="124268"/>
                  </a:cubicBezTo>
                  <a:cubicBezTo>
                    <a:pt x="1181872" y="145855"/>
                    <a:pt x="1164374" y="163353"/>
                    <a:pt x="1142780" y="163353"/>
                  </a:cubicBezTo>
                  <a:cubicBezTo>
                    <a:pt x="1121186" y="163353"/>
                    <a:pt x="1103680" y="145855"/>
                    <a:pt x="1103680" y="124268"/>
                  </a:cubicBezTo>
                  <a:cubicBezTo>
                    <a:pt x="1103680" y="102683"/>
                    <a:pt x="1121186" y="85181"/>
                    <a:pt x="1142780" y="85181"/>
                  </a:cubicBezTo>
                  <a:close/>
                  <a:moveTo>
                    <a:pt x="1045753" y="85181"/>
                  </a:moveTo>
                  <a:cubicBezTo>
                    <a:pt x="1067337" y="85181"/>
                    <a:pt x="1084842" y="102683"/>
                    <a:pt x="1084842" y="124268"/>
                  </a:cubicBezTo>
                  <a:cubicBezTo>
                    <a:pt x="1084842" y="145855"/>
                    <a:pt x="1067337" y="163353"/>
                    <a:pt x="1045753" y="163353"/>
                  </a:cubicBezTo>
                  <a:cubicBezTo>
                    <a:pt x="1024168" y="163353"/>
                    <a:pt x="1006670" y="145855"/>
                    <a:pt x="1006670" y="124268"/>
                  </a:cubicBezTo>
                  <a:cubicBezTo>
                    <a:pt x="1006670" y="102683"/>
                    <a:pt x="1024168" y="85181"/>
                    <a:pt x="1045753" y="85181"/>
                  </a:cubicBezTo>
                  <a:close/>
                  <a:moveTo>
                    <a:pt x="951129" y="85181"/>
                  </a:moveTo>
                  <a:cubicBezTo>
                    <a:pt x="972708" y="85181"/>
                    <a:pt x="990205" y="102683"/>
                    <a:pt x="990205" y="124268"/>
                  </a:cubicBezTo>
                  <a:cubicBezTo>
                    <a:pt x="990205" y="145855"/>
                    <a:pt x="972708" y="163353"/>
                    <a:pt x="951129" y="163353"/>
                  </a:cubicBezTo>
                  <a:cubicBezTo>
                    <a:pt x="929543" y="163353"/>
                    <a:pt x="912045" y="145855"/>
                    <a:pt x="912045" y="124268"/>
                  </a:cubicBezTo>
                  <a:cubicBezTo>
                    <a:pt x="912045" y="102683"/>
                    <a:pt x="929543" y="85181"/>
                    <a:pt x="951129" y="85181"/>
                  </a:cubicBezTo>
                  <a:close/>
                  <a:moveTo>
                    <a:pt x="856503" y="85181"/>
                  </a:moveTo>
                  <a:cubicBezTo>
                    <a:pt x="878086" y="85181"/>
                    <a:pt x="895582" y="102683"/>
                    <a:pt x="895582" y="124268"/>
                  </a:cubicBezTo>
                  <a:cubicBezTo>
                    <a:pt x="895582" y="145855"/>
                    <a:pt x="878086" y="163353"/>
                    <a:pt x="856503" y="163353"/>
                  </a:cubicBezTo>
                  <a:cubicBezTo>
                    <a:pt x="834921" y="163353"/>
                    <a:pt x="817424" y="145855"/>
                    <a:pt x="817424" y="124268"/>
                  </a:cubicBezTo>
                  <a:cubicBezTo>
                    <a:pt x="817424" y="102683"/>
                    <a:pt x="834921" y="85181"/>
                    <a:pt x="856503" y="85181"/>
                  </a:cubicBezTo>
                  <a:close/>
                  <a:moveTo>
                    <a:pt x="978967" y="11950"/>
                  </a:moveTo>
                  <a:lnTo>
                    <a:pt x="990205" y="39087"/>
                  </a:lnTo>
                  <a:cubicBezTo>
                    <a:pt x="990205" y="60674"/>
                    <a:pt x="972708" y="78173"/>
                    <a:pt x="951129" y="78173"/>
                  </a:cubicBezTo>
                  <a:cubicBezTo>
                    <a:pt x="940336" y="78173"/>
                    <a:pt x="930565" y="73798"/>
                    <a:pt x="923492" y="66725"/>
                  </a:cubicBezTo>
                  <a:lnTo>
                    <a:pt x="914005" y="43819"/>
                  </a:lnTo>
                  <a:lnTo>
                    <a:pt x="918580" y="41040"/>
                  </a:lnTo>
                  <a:close/>
                  <a:moveTo>
                    <a:pt x="2266537" y="0"/>
                  </a:moveTo>
                  <a:cubicBezTo>
                    <a:pt x="2288118" y="0"/>
                    <a:pt x="2305619" y="17499"/>
                    <a:pt x="2305619" y="39087"/>
                  </a:cubicBezTo>
                  <a:cubicBezTo>
                    <a:pt x="2305619" y="60673"/>
                    <a:pt x="2288118" y="78173"/>
                    <a:pt x="2266537" y="78173"/>
                  </a:cubicBezTo>
                  <a:cubicBezTo>
                    <a:pt x="2244936" y="78173"/>
                    <a:pt x="2227443" y="60673"/>
                    <a:pt x="2227443" y="39087"/>
                  </a:cubicBezTo>
                  <a:cubicBezTo>
                    <a:pt x="2227443" y="17499"/>
                    <a:pt x="2244936" y="0"/>
                    <a:pt x="2266537" y="0"/>
                  </a:cubicBezTo>
                  <a:close/>
                  <a:moveTo>
                    <a:pt x="2171887" y="0"/>
                  </a:moveTo>
                  <a:cubicBezTo>
                    <a:pt x="2193477" y="0"/>
                    <a:pt x="2210981" y="17499"/>
                    <a:pt x="2210981" y="39087"/>
                  </a:cubicBezTo>
                  <a:cubicBezTo>
                    <a:pt x="2210981" y="60673"/>
                    <a:pt x="2193477" y="78173"/>
                    <a:pt x="2171887" y="78173"/>
                  </a:cubicBezTo>
                  <a:cubicBezTo>
                    <a:pt x="2150295" y="78173"/>
                    <a:pt x="2132800" y="60673"/>
                    <a:pt x="2132800" y="39087"/>
                  </a:cubicBezTo>
                  <a:cubicBezTo>
                    <a:pt x="2132800" y="17499"/>
                    <a:pt x="2150295" y="0"/>
                    <a:pt x="2171887" y="0"/>
                  </a:cubicBezTo>
                  <a:close/>
                  <a:moveTo>
                    <a:pt x="2079618" y="0"/>
                  </a:moveTo>
                  <a:cubicBezTo>
                    <a:pt x="2101211" y="0"/>
                    <a:pt x="2118703" y="17499"/>
                    <a:pt x="2118703" y="39087"/>
                  </a:cubicBezTo>
                  <a:cubicBezTo>
                    <a:pt x="2118703" y="60673"/>
                    <a:pt x="2101211" y="78173"/>
                    <a:pt x="2079618" y="78173"/>
                  </a:cubicBezTo>
                  <a:cubicBezTo>
                    <a:pt x="2058036" y="78173"/>
                    <a:pt x="2040537" y="60673"/>
                    <a:pt x="2040537" y="39087"/>
                  </a:cubicBezTo>
                  <a:cubicBezTo>
                    <a:pt x="2040537" y="17499"/>
                    <a:pt x="2058036" y="0"/>
                    <a:pt x="2079618" y="0"/>
                  </a:cubicBezTo>
                  <a:close/>
                  <a:moveTo>
                    <a:pt x="1984973" y="0"/>
                  </a:moveTo>
                  <a:cubicBezTo>
                    <a:pt x="2006565" y="0"/>
                    <a:pt x="2024073" y="17499"/>
                    <a:pt x="2024073" y="39087"/>
                  </a:cubicBezTo>
                  <a:cubicBezTo>
                    <a:pt x="2024073" y="60673"/>
                    <a:pt x="2006565" y="78173"/>
                    <a:pt x="1984973" y="78173"/>
                  </a:cubicBezTo>
                  <a:cubicBezTo>
                    <a:pt x="1963378" y="78173"/>
                    <a:pt x="1945875" y="60673"/>
                    <a:pt x="1945875" y="39087"/>
                  </a:cubicBezTo>
                  <a:cubicBezTo>
                    <a:pt x="1945875" y="17499"/>
                    <a:pt x="1963378" y="0"/>
                    <a:pt x="1984973" y="0"/>
                  </a:cubicBezTo>
                  <a:close/>
                  <a:moveTo>
                    <a:pt x="1890340" y="0"/>
                  </a:moveTo>
                  <a:cubicBezTo>
                    <a:pt x="1911917" y="0"/>
                    <a:pt x="1929413" y="17499"/>
                    <a:pt x="1929413" y="39087"/>
                  </a:cubicBezTo>
                  <a:cubicBezTo>
                    <a:pt x="1929413" y="60673"/>
                    <a:pt x="1911917" y="78173"/>
                    <a:pt x="1890340" y="78173"/>
                  </a:cubicBezTo>
                  <a:cubicBezTo>
                    <a:pt x="1868762" y="78173"/>
                    <a:pt x="1851255" y="60673"/>
                    <a:pt x="1851255" y="39087"/>
                  </a:cubicBezTo>
                  <a:cubicBezTo>
                    <a:pt x="1851255" y="17499"/>
                    <a:pt x="1868762" y="0"/>
                    <a:pt x="1890340" y="0"/>
                  </a:cubicBezTo>
                  <a:close/>
                  <a:moveTo>
                    <a:pt x="1798073" y="0"/>
                  </a:moveTo>
                  <a:cubicBezTo>
                    <a:pt x="1819663" y="0"/>
                    <a:pt x="1837149" y="17499"/>
                    <a:pt x="1837149" y="39087"/>
                  </a:cubicBezTo>
                  <a:cubicBezTo>
                    <a:pt x="1837149" y="60673"/>
                    <a:pt x="1819663" y="78173"/>
                    <a:pt x="1798073" y="78173"/>
                  </a:cubicBezTo>
                  <a:cubicBezTo>
                    <a:pt x="1776483" y="78173"/>
                    <a:pt x="1758966" y="60673"/>
                    <a:pt x="1758966" y="39087"/>
                  </a:cubicBezTo>
                  <a:cubicBezTo>
                    <a:pt x="1758966" y="17499"/>
                    <a:pt x="1776483" y="0"/>
                    <a:pt x="1798073" y="0"/>
                  </a:cubicBezTo>
                  <a:close/>
                  <a:moveTo>
                    <a:pt x="1703435" y="0"/>
                  </a:moveTo>
                  <a:cubicBezTo>
                    <a:pt x="1725015" y="0"/>
                    <a:pt x="1742524" y="17499"/>
                    <a:pt x="1742524" y="39087"/>
                  </a:cubicBezTo>
                  <a:cubicBezTo>
                    <a:pt x="1742524" y="60673"/>
                    <a:pt x="1725015" y="78173"/>
                    <a:pt x="1703435" y="78173"/>
                  </a:cubicBezTo>
                  <a:cubicBezTo>
                    <a:pt x="1681841" y="78173"/>
                    <a:pt x="1664351" y="60673"/>
                    <a:pt x="1664351" y="39087"/>
                  </a:cubicBezTo>
                  <a:cubicBezTo>
                    <a:pt x="1664351" y="17499"/>
                    <a:pt x="1681841" y="0"/>
                    <a:pt x="1703435" y="0"/>
                  </a:cubicBezTo>
                  <a:close/>
                  <a:moveTo>
                    <a:pt x="1611151" y="0"/>
                  </a:moveTo>
                  <a:cubicBezTo>
                    <a:pt x="1632741" y="0"/>
                    <a:pt x="1650245" y="17499"/>
                    <a:pt x="1650245" y="39087"/>
                  </a:cubicBezTo>
                  <a:cubicBezTo>
                    <a:pt x="1650245" y="60673"/>
                    <a:pt x="1632741" y="78173"/>
                    <a:pt x="1611151" y="78173"/>
                  </a:cubicBezTo>
                  <a:cubicBezTo>
                    <a:pt x="1589656" y="78173"/>
                    <a:pt x="1572160" y="60673"/>
                    <a:pt x="1572160" y="39087"/>
                  </a:cubicBezTo>
                  <a:cubicBezTo>
                    <a:pt x="1572160" y="17499"/>
                    <a:pt x="1589656" y="0"/>
                    <a:pt x="1611151" y="0"/>
                  </a:cubicBezTo>
                  <a:close/>
                  <a:moveTo>
                    <a:pt x="1516607" y="0"/>
                  </a:moveTo>
                  <a:cubicBezTo>
                    <a:pt x="1538188" y="0"/>
                    <a:pt x="1555693" y="17499"/>
                    <a:pt x="1555693" y="39087"/>
                  </a:cubicBezTo>
                  <a:cubicBezTo>
                    <a:pt x="1555693" y="60673"/>
                    <a:pt x="1538188" y="78173"/>
                    <a:pt x="1516607" y="78173"/>
                  </a:cubicBezTo>
                  <a:cubicBezTo>
                    <a:pt x="1495014" y="78173"/>
                    <a:pt x="1477512" y="60673"/>
                    <a:pt x="1477512" y="39087"/>
                  </a:cubicBezTo>
                  <a:cubicBezTo>
                    <a:pt x="1477512" y="17499"/>
                    <a:pt x="1495014" y="0"/>
                    <a:pt x="1516607" y="0"/>
                  </a:cubicBezTo>
                  <a:close/>
                  <a:moveTo>
                    <a:pt x="1232692" y="0"/>
                  </a:moveTo>
                  <a:cubicBezTo>
                    <a:pt x="1254278" y="0"/>
                    <a:pt x="1271765" y="17499"/>
                    <a:pt x="1271765" y="39087"/>
                  </a:cubicBezTo>
                  <a:cubicBezTo>
                    <a:pt x="1271765" y="60673"/>
                    <a:pt x="1254278" y="78173"/>
                    <a:pt x="1232692" y="78173"/>
                  </a:cubicBezTo>
                  <a:cubicBezTo>
                    <a:pt x="1211099" y="78173"/>
                    <a:pt x="1193607" y="60673"/>
                    <a:pt x="1193607" y="39087"/>
                  </a:cubicBezTo>
                  <a:cubicBezTo>
                    <a:pt x="1193607" y="17499"/>
                    <a:pt x="1211099" y="0"/>
                    <a:pt x="1232692" y="0"/>
                  </a:cubicBezTo>
                  <a:close/>
                  <a:moveTo>
                    <a:pt x="1142780" y="0"/>
                  </a:moveTo>
                  <a:cubicBezTo>
                    <a:pt x="1164374" y="0"/>
                    <a:pt x="1181872" y="17499"/>
                    <a:pt x="1181872" y="39087"/>
                  </a:cubicBezTo>
                  <a:cubicBezTo>
                    <a:pt x="1181872" y="60674"/>
                    <a:pt x="1164374" y="78173"/>
                    <a:pt x="1142780" y="78173"/>
                  </a:cubicBezTo>
                  <a:cubicBezTo>
                    <a:pt x="1121186" y="78173"/>
                    <a:pt x="1103680" y="60674"/>
                    <a:pt x="1103680" y="39087"/>
                  </a:cubicBezTo>
                  <a:cubicBezTo>
                    <a:pt x="1103680" y="17499"/>
                    <a:pt x="1121186" y="0"/>
                    <a:pt x="1142780" y="0"/>
                  </a:cubicBezTo>
                  <a:close/>
                  <a:moveTo>
                    <a:pt x="1045753" y="0"/>
                  </a:moveTo>
                  <a:cubicBezTo>
                    <a:pt x="1067337" y="0"/>
                    <a:pt x="1084842" y="17500"/>
                    <a:pt x="1084842" y="39087"/>
                  </a:cubicBezTo>
                  <a:cubicBezTo>
                    <a:pt x="1084842" y="60674"/>
                    <a:pt x="1067337" y="78173"/>
                    <a:pt x="1045753" y="78173"/>
                  </a:cubicBezTo>
                  <a:cubicBezTo>
                    <a:pt x="1024168" y="78173"/>
                    <a:pt x="1006670" y="60674"/>
                    <a:pt x="1006670" y="39087"/>
                  </a:cubicBezTo>
                  <a:cubicBezTo>
                    <a:pt x="1006670" y="17500"/>
                    <a:pt x="1024168" y="0"/>
                    <a:pt x="1045753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53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B013B-D13E-4A21-ACAD-AF4A728A28F5}"/>
              </a:ext>
            </a:extLst>
          </p:cNvPr>
          <p:cNvSpPr>
            <a:spLocks/>
          </p:cNvSpPr>
          <p:nvPr/>
        </p:nvSpPr>
        <p:spPr bwMode="auto">
          <a:xfrm>
            <a:off x="3160288" y="1799008"/>
            <a:ext cx="1819887" cy="998808"/>
          </a:xfrm>
          <a:custGeom>
            <a:avLst/>
            <a:gdLst>
              <a:gd name="connsiteX0" fmla="*/ 3172506 w 11625583"/>
              <a:gd name="connsiteY0" fmla="*/ 6251138 h 6380470"/>
              <a:gd name="connsiteX1" fmla="*/ 3237172 w 11625583"/>
              <a:gd name="connsiteY1" fmla="*/ 6315804 h 6380470"/>
              <a:gd name="connsiteX2" fmla="*/ 3172506 w 11625583"/>
              <a:gd name="connsiteY2" fmla="*/ 6380470 h 6380470"/>
              <a:gd name="connsiteX3" fmla="*/ 3107840 w 11625583"/>
              <a:gd name="connsiteY3" fmla="*/ 6315804 h 6380470"/>
              <a:gd name="connsiteX4" fmla="*/ 3172506 w 11625583"/>
              <a:gd name="connsiteY4" fmla="*/ 6251138 h 6380470"/>
              <a:gd name="connsiteX5" fmla="*/ 3321253 w 11625583"/>
              <a:gd name="connsiteY5" fmla="*/ 6251137 h 6380470"/>
              <a:gd name="connsiteX6" fmla="*/ 3385919 w 11625583"/>
              <a:gd name="connsiteY6" fmla="*/ 6315803 h 6380470"/>
              <a:gd name="connsiteX7" fmla="*/ 3321253 w 11625583"/>
              <a:gd name="connsiteY7" fmla="*/ 6380469 h 6380470"/>
              <a:gd name="connsiteX8" fmla="*/ 3256587 w 11625583"/>
              <a:gd name="connsiteY8" fmla="*/ 6315803 h 6380470"/>
              <a:gd name="connsiteX9" fmla="*/ 3321253 w 11625583"/>
              <a:gd name="connsiteY9" fmla="*/ 6251137 h 6380470"/>
              <a:gd name="connsiteX10" fmla="*/ 3172507 w 11625583"/>
              <a:gd name="connsiteY10" fmla="*/ 6110222 h 6380470"/>
              <a:gd name="connsiteX11" fmla="*/ 3237173 w 11625583"/>
              <a:gd name="connsiteY11" fmla="*/ 6174888 h 6380470"/>
              <a:gd name="connsiteX12" fmla="*/ 3172507 w 11625583"/>
              <a:gd name="connsiteY12" fmla="*/ 6239554 h 6380470"/>
              <a:gd name="connsiteX13" fmla="*/ 3107841 w 11625583"/>
              <a:gd name="connsiteY13" fmla="*/ 6174888 h 6380470"/>
              <a:gd name="connsiteX14" fmla="*/ 3172507 w 11625583"/>
              <a:gd name="connsiteY14" fmla="*/ 6110222 h 6380470"/>
              <a:gd name="connsiteX15" fmla="*/ 3172507 w 11625583"/>
              <a:gd name="connsiteY15" fmla="*/ 5965390 h 6380470"/>
              <a:gd name="connsiteX16" fmla="*/ 3237173 w 11625583"/>
              <a:gd name="connsiteY16" fmla="*/ 6030056 h 6380470"/>
              <a:gd name="connsiteX17" fmla="*/ 3172507 w 11625583"/>
              <a:gd name="connsiteY17" fmla="*/ 6094722 h 6380470"/>
              <a:gd name="connsiteX18" fmla="*/ 3107841 w 11625583"/>
              <a:gd name="connsiteY18" fmla="*/ 6030056 h 6380470"/>
              <a:gd name="connsiteX19" fmla="*/ 3172507 w 11625583"/>
              <a:gd name="connsiteY19" fmla="*/ 5965390 h 6380470"/>
              <a:gd name="connsiteX20" fmla="*/ 3321254 w 11625583"/>
              <a:gd name="connsiteY20" fmla="*/ 5965389 h 6380470"/>
              <a:gd name="connsiteX21" fmla="*/ 3385920 w 11625583"/>
              <a:gd name="connsiteY21" fmla="*/ 6030055 h 6380470"/>
              <a:gd name="connsiteX22" fmla="*/ 3321254 w 11625583"/>
              <a:gd name="connsiteY22" fmla="*/ 6094721 h 6380470"/>
              <a:gd name="connsiteX23" fmla="*/ 3256588 w 11625583"/>
              <a:gd name="connsiteY23" fmla="*/ 6030055 h 6380470"/>
              <a:gd name="connsiteX24" fmla="*/ 3321254 w 11625583"/>
              <a:gd name="connsiteY24" fmla="*/ 5965389 h 6380470"/>
              <a:gd name="connsiteX25" fmla="*/ 10938540 w 11625583"/>
              <a:gd name="connsiteY25" fmla="*/ 5824473 h 6380470"/>
              <a:gd name="connsiteX26" fmla="*/ 11003206 w 11625583"/>
              <a:gd name="connsiteY26" fmla="*/ 5889139 h 6380470"/>
              <a:gd name="connsiteX27" fmla="*/ 10938540 w 11625583"/>
              <a:gd name="connsiteY27" fmla="*/ 5953805 h 6380470"/>
              <a:gd name="connsiteX28" fmla="*/ 10873874 w 11625583"/>
              <a:gd name="connsiteY28" fmla="*/ 5889139 h 6380470"/>
              <a:gd name="connsiteX29" fmla="*/ 10938540 w 11625583"/>
              <a:gd name="connsiteY29" fmla="*/ 5824473 h 6380470"/>
              <a:gd name="connsiteX30" fmla="*/ 3321254 w 11625583"/>
              <a:gd name="connsiteY30" fmla="*/ 5824473 h 6380470"/>
              <a:gd name="connsiteX31" fmla="*/ 3385920 w 11625583"/>
              <a:gd name="connsiteY31" fmla="*/ 5889139 h 6380470"/>
              <a:gd name="connsiteX32" fmla="*/ 3321254 w 11625583"/>
              <a:gd name="connsiteY32" fmla="*/ 5953805 h 6380470"/>
              <a:gd name="connsiteX33" fmla="*/ 3256588 w 11625583"/>
              <a:gd name="connsiteY33" fmla="*/ 5889139 h 6380470"/>
              <a:gd name="connsiteX34" fmla="*/ 3321254 w 11625583"/>
              <a:gd name="connsiteY34" fmla="*/ 5824473 h 6380470"/>
              <a:gd name="connsiteX35" fmla="*/ 3172507 w 11625583"/>
              <a:gd name="connsiteY35" fmla="*/ 5824473 h 6380470"/>
              <a:gd name="connsiteX36" fmla="*/ 3237174 w 11625583"/>
              <a:gd name="connsiteY36" fmla="*/ 5889139 h 6380470"/>
              <a:gd name="connsiteX37" fmla="*/ 3172507 w 11625583"/>
              <a:gd name="connsiteY37" fmla="*/ 5953805 h 6380470"/>
              <a:gd name="connsiteX38" fmla="*/ 3107841 w 11625583"/>
              <a:gd name="connsiteY38" fmla="*/ 5889139 h 6380470"/>
              <a:gd name="connsiteX39" fmla="*/ 3172507 w 11625583"/>
              <a:gd name="connsiteY39" fmla="*/ 5824473 h 6380470"/>
              <a:gd name="connsiteX40" fmla="*/ 11095113 w 11625583"/>
              <a:gd name="connsiteY40" fmla="*/ 5683557 h 6380470"/>
              <a:gd name="connsiteX41" fmla="*/ 11159779 w 11625583"/>
              <a:gd name="connsiteY41" fmla="*/ 5748223 h 6380470"/>
              <a:gd name="connsiteX42" fmla="*/ 11095113 w 11625583"/>
              <a:gd name="connsiteY42" fmla="*/ 5812889 h 6380470"/>
              <a:gd name="connsiteX43" fmla="*/ 11030447 w 11625583"/>
              <a:gd name="connsiteY43" fmla="*/ 5748223 h 6380470"/>
              <a:gd name="connsiteX44" fmla="*/ 11095113 w 11625583"/>
              <a:gd name="connsiteY44" fmla="*/ 5683557 h 6380470"/>
              <a:gd name="connsiteX45" fmla="*/ 10312246 w 11625583"/>
              <a:gd name="connsiteY45" fmla="*/ 5683557 h 6380470"/>
              <a:gd name="connsiteX46" fmla="*/ 10376912 w 11625583"/>
              <a:gd name="connsiteY46" fmla="*/ 5748223 h 6380470"/>
              <a:gd name="connsiteX47" fmla="*/ 10312246 w 11625583"/>
              <a:gd name="connsiteY47" fmla="*/ 5812889 h 6380470"/>
              <a:gd name="connsiteX48" fmla="*/ 10247580 w 11625583"/>
              <a:gd name="connsiteY48" fmla="*/ 5748223 h 6380470"/>
              <a:gd name="connsiteX49" fmla="*/ 10312246 w 11625583"/>
              <a:gd name="connsiteY49" fmla="*/ 5683557 h 6380470"/>
              <a:gd name="connsiteX50" fmla="*/ 3321255 w 11625583"/>
              <a:gd name="connsiteY50" fmla="*/ 5683557 h 6380470"/>
              <a:gd name="connsiteX51" fmla="*/ 3385921 w 11625583"/>
              <a:gd name="connsiteY51" fmla="*/ 5748223 h 6380470"/>
              <a:gd name="connsiteX52" fmla="*/ 3321255 w 11625583"/>
              <a:gd name="connsiteY52" fmla="*/ 5812889 h 6380470"/>
              <a:gd name="connsiteX53" fmla="*/ 3256590 w 11625583"/>
              <a:gd name="connsiteY53" fmla="*/ 5748223 h 6380470"/>
              <a:gd name="connsiteX54" fmla="*/ 3321255 w 11625583"/>
              <a:gd name="connsiteY54" fmla="*/ 5683557 h 6380470"/>
              <a:gd name="connsiteX55" fmla="*/ 3172508 w 11625583"/>
              <a:gd name="connsiteY55" fmla="*/ 5683557 h 6380470"/>
              <a:gd name="connsiteX56" fmla="*/ 3237174 w 11625583"/>
              <a:gd name="connsiteY56" fmla="*/ 5748223 h 6380470"/>
              <a:gd name="connsiteX57" fmla="*/ 3172508 w 11625583"/>
              <a:gd name="connsiteY57" fmla="*/ 5812889 h 6380470"/>
              <a:gd name="connsiteX58" fmla="*/ 3107842 w 11625583"/>
              <a:gd name="connsiteY58" fmla="*/ 5748223 h 6380470"/>
              <a:gd name="connsiteX59" fmla="*/ 3172508 w 11625583"/>
              <a:gd name="connsiteY59" fmla="*/ 5683557 h 6380470"/>
              <a:gd name="connsiteX60" fmla="*/ 11251686 w 11625583"/>
              <a:gd name="connsiteY60" fmla="*/ 5538729 h 6380470"/>
              <a:gd name="connsiteX61" fmla="*/ 11316352 w 11625583"/>
              <a:gd name="connsiteY61" fmla="*/ 5603395 h 6380470"/>
              <a:gd name="connsiteX62" fmla="*/ 11251686 w 11625583"/>
              <a:gd name="connsiteY62" fmla="*/ 5668061 h 6380470"/>
              <a:gd name="connsiteX63" fmla="*/ 11187020 w 11625583"/>
              <a:gd name="connsiteY63" fmla="*/ 5603395 h 6380470"/>
              <a:gd name="connsiteX64" fmla="*/ 11251686 w 11625583"/>
              <a:gd name="connsiteY64" fmla="*/ 5538729 h 6380470"/>
              <a:gd name="connsiteX65" fmla="*/ 3481742 w 11625583"/>
              <a:gd name="connsiteY65" fmla="*/ 5538728 h 6380470"/>
              <a:gd name="connsiteX66" fmla="*/ 3546408 w 11625583"/>
              <a:gd name="connsiteY66" fmla="*/ 5603394 h 6380470"/>
              <a:gd name="connsiteX67" fmla="*/ 3481742 w 11625583"/>
              <a:gd name="connsiteY67" fmla="*/ 5668060 h 6380470"/>
              <a:gd name="connsiteX68" fmla="*/ 3417075 w 11625583"/>
              <a:gd name="connsiteY68" fmla="*/ 5603394 h 6380470"/>
              <a:gd name="connsiteX69" fmla="*/ 3481742 w 11625583"/>
              <a:gd name="connsiteY69" fmla="*/ 5538728 h 6380470"/>
              <a:gd name="connsiteX70" fmla="*/ 3172511 w 11625583"/>
              <a:gd name="connsiteY70" fmla="*/ 5538728 h 6380470"/>
              <a:gd name="connsiteX71" fmla="*/ 3237177 w 11625583"/>
              <a:gd name="connsiteY71" fmla="*/ 5603394 h 6380470"/>
              <a:gd name="connsiteX72" fmla="*/ 3172511 w 11625583"/>
              <a:gd name="connsiteY72" fmla="*/ 5668060 h 6380470"/>
              <a:gd name="connsiteX73" fmla="*/ 3107844 w 11625583"/>
              <a:gd name="connsiteY73" fmla="*/ 5603394 h 6380470"/>
              <a:gd name="connsiteX74" fmla="*/ 3172511 w 11625583"/>
              <a:gd name="connsiteY74" fmla="*/ 5538728 h 6380470"/>
              <a:gd name="connsiteX75" fmla="*/ 10312248 w 11625583"/>
              <a:gd name="connsiteY75" fmla="*/ 5538726 h 6380470"/>
              <a:gd name="connsiteX76" fmla="*/ 10376914 w 11625583"/>
              <a:gd name="connsiteY76" fmla="*/ 5603392 h 6380470"/>
              <a:gd name="connsiteX77" fmla="*/ 10312248 w 11625583"/>
              <a:gd name="connsiteY77" fmla="*/ 5668058 h 6380470"/>
              <a:gd name="connsiteX78" fmla="*/ 10247582 w 11625583"/>
              <a:gd name="connsiteY78" fmla="*/ 5603392 h 6380470"/>
              <a:gd name="connsiteX79" fmla="*/ 10312248 w 11625583"/>
              <a:gd name="connsiteY79" fmla="*/ 5538726 h 6380470"/>
              <a:gd name="connsiteX80" fmla="*/ 10159588 w 11625583"/>
              <a:gd name="connsiteY80" fmla="*/ 5538726 h 6380470"/>
              <a:gd name="connsiteX81" fmla="*/ 10224254 w 11625583"/>
              <a:gd name="connsiteY81" fmla="*/ 5603392 h 6380470"/>
              <a:gd name="connsiteX82" fmla="*/ 10159588 w 11625583"/>
              <a:gd name="connsiteY82" fmla="*/ 5668058 h 6380470"/>
              <a:gd name="connsiteX83" fmla="*/ 10094922 w 11625583"/>
              <a:gd name="connsiteY83" fmla="*/ 5603392 h 6380470"/>
              <a:gd name="connsiteX84" fmla="*/ 10159588 w 11625583"/>
              <a:gd name="connsiteY84" fmla="*/ 5538726 h 6380470"/>
              <a:gd name="connsiteX85" fmla="*/ 3321256 w 11625583"/>
              <a:gd name="connsiteY85" fmla="*/ 5538726 h 6380470"/>
              <a:gd name="connsiteX86" fmla="*/ 3385922 w 11625583"/>
              <a:gd name="connsiteY86" fmla="*/ 5603392 h 6380470"/>
              <a:gd name="connsiteX87" fmla="*/ 3321256 w 11625583"/>
              <a:gd name="connsiteY87" fmla="*/ 5668058 h 6380470"/>
              <a:gd name="connsiteX88" fmla="*/ 3256590 w 11625583"/>
              <a:gd name="connsiteY88" fmla="*/ 5603392 h 6380470"/>
              <a:gd name="connsiteX89" fmla="*/ 3321256 w 11625583"/>
              <a:gd name="connsiteY89" fmla="*/ 5538726 h 6380470"/>
              <a:gd name="connsiteX90" fmla="*/ 11251688 w 11625583"/>
              <a:gd name="connsiteY90" fmla="*/ 5401725 h 6380470"/>
              <a:gd name="connsiteX91" fmla="*/ 11316354 w 11625583"/>
              <a:gd name="connsiteY91" fmla="*/ 5466391 h 6380470"/>
              <a:gd name="connsiteX92" fmla="*/ 11251688 w 11625583"/>
              <a:gd name="connsiteY92" fmla="*/ 5531057 h 6380470"/>
              <a:gd name="connsiteX93" fmla="*/ 11187022 w 11625583"/>
              <a:gd name="connsiteY93" fmla="*/ 5466391 h 6380470"/>
              <a:gd name="connsiteX94" fmla="*/ 11251688 w 11625583"/>
              <a:gd name="connsiteY94" fmla="*/ 5401725 h 6380470"/>
              <a:gd name="connsiteX95" fmla="*/ 10312248 w 11625583"/>
              <a:gd name="connsiteY95" fmla="*/ 5401725 h 6380470"/>
              <a:gd name="connsiteX96" fmla="*/ 10376914 w 11625583"/>
              <a:gd name="connsiteY96" fmla="*/ 5466391 h 6380470"/>
              <a:gd name="connsiteX97" fmla="*/ 10312248 w 11625583"/>
              <a:gd name="connsiteY97" fmla="*/ 5531057 h 6380470"/>
              <a:gd name="connsiteX98" fmla="*/ 10247582 w 11625583"/>
              <a:gd name="connsiteY98" fmla="*/ 5466391 h 6380470"/>
              <a:gd name="connsiteX99" fmla="*/ 10312248 w 11625583"/>
              <a:gd name="connsiteY99" fmla="*/ 5401725 h 6380470"/>
              <a:gd name="connsiteX100" fmla="*/ 10159588 w 11625583"/>
              <a:gd name="connsiteY100" fmla="*/ 5401725 h 6380470"/>
              <a:gd name="connsiteX101" fmla="*/ 10224254 w 11625583"/>
              <a:gd name="connsiteY101" fmla="*/ 5466391 h 6380470"/>
              <a:gd name="connsiteX102" fmla="*/ 10159588 w 11625583"/>
              <a:gd name="connsiteY102" fmla="*/ 5531057 h 6380470"/>
              <a:gd name="connsiteX103" fmla="*/ 10094922 w 11625583"/>
              <a:gd name="connsiteY103" fmla="*/ 5466391 h 6380470"/>
              <a:gd name="connsiteX104" fmla="*/ 10159588 w 11625583"/>
              <a:gd name="connsiteY104" fmla="*/ 5401725 h 6380470"/>
              <a:gd name="connsiteX105" fmla="*/ 10003016 w 11625583"/>
              <a:gd name="connsiteY105" fmla="*/ 5401725 h 6380470"/>
              <a:gd name="connsiteX106" fmla="*/ 10067682 w 11625583"/>
              <a:gd name="connsiteY106" fmla="*/ 5466391 h 6380470"/>
              <a:gd name="connsiteX107" fmla="*/ 10003016 w 11625583"/>
              <a:gd name="connsiteY107" fmla="*/ 5531057 h 6380470"/>
              <a:gd name="connsiteX108" fmla="*/ 9938350 w 11625583"/>
              <a:gd name="connsiteY108" fmla="*/ 5466391 h 6380470"/>
              <a:gd name="connsiteX109" fmla="*/ 10003016 w 11625583"/>
              <a:gd name="connsiteY109" fmla="*/ 5401725 h 6380470"/>
              <a:gd name="connsiteX110" fmla="*/ 6119999 w 11625583"/>
              <a:gd name="connsiteY110" fmla="*/ 5401725 h 6380470"/>
              <a:gd name="connsiteX111" fmla="*/ 6184665 w 11625583"/>
              <a:gd name="connsiteY111" fmla="*/ 5466391 h 6380470"/>
              <a:gd name="connsiteX112" fmla="*/ 6119999 w 11625583"/>
              <a:gd name="connsiteY112" fmla="*/ 5531057 h 6380470"/>
              <a:gd name="connsiteX113" fmla="*/ 6055333 w 11625583"/>
              <a:gd name="connsiteY113" fmla="*/ 5466391 h 6380470"/>
              <a:gd name="connsiteX114" fmla="*/ 6119999 w 11625583"/>
              <a:gd name="connsiteY114" fmla="*/ 5401725 h 6380470"/>
              <a:gd name="connsiteX115" fmla="*/ 3630488 w 11625583"/>
              <a:gd name="connsiteY115" fmla="*/ 5401725 h 6380470"/>
              <a:gd name="connsiteX116" fmla="*/ 3695154 w 11625583"/>
              <a:gd name="connsiteY116" fmla="*/ 5466391 h 6380470"/>
              <a:gd name="connsiteX117" fmla="*/ 3630488 w 11625583"/>
              <a:gd name="connsiteY117" fmla="*/ 5531057 h 6380470"/>
              <a:gd name="connsiteX118" fmla="*/ 3565822 w 11625583"/>
              <a:gd name="connsiteY118" fmla="*/ 5466391 h 6380470"/>
              <a:gd name="connsiteX119" fmla="*/ 3630488 w 11625583"/>
              <a:gd name="connsiteY119" fmla="*/ 5401725 h 6380470"/>
              <a:gd name="connsiteX120" fmla="*/ 3481743 w 11625583"/>
              <a:gd name="connsiteY120" fmla="*/ 5401725 h 6380470"/>
              <a:gd name="connsiteX121" fmla="*/ 3546410 w 11625583"/>
              <a:gd name="connsiteY121" fmla="*/ 5466391 h 6380470"/>
              <a:gd name="connsiteX122" fmla="*/ 3481743 w 11625583"/>
              <a:gd name="connsiteY122" fmla="*/ 5531057 h 6380470"/>
              <a:gd name="connsiteX123" fmla="*/ 3417077 w 11625583"/>
              <a:gd name="connsiteY123" fmla="*/ 5466391 h 6380470"/>
              <a:gd name="connsiteX124" fmla="*/ 3481743 w 11625583"/>
              <a:gd name="connsiteY124" fmla="*/ 5401725 h 6380470"/>
              <a:gd name="connsiteX125" fmla="*/ 3321258 w 11625583"/>
              <a:gd name="connsiteY125" fmla="*/ 5401725 h 6380470"/>
              <a:gd name="connsiteX126" fmla="*/ 3385924 w 11625583"/>
              <a:gd name="connsiteY126" fmla="*/ 5466391 h 6380470"/>
              <a:gd name="connsiteX127" fmla="*/ 3321258 w 11625583"/>
              <a:gd name="connsiteY127" fmla="*/ 5531057 h 6380470"/>
              <a:gd name="connsiteX128" fmla="*/ 3256592 w 11625583"/>
              <a:gd name="connsiteY128" fmla="*/ 5466391 h 6380470"/>
              <a:gd name="connsiteX129" fmla="*/ 3321258 w 11625583"/>
              <a:gd name="connsiteY129" fmla="*/ 5401725 h 6380470"/>
              <a:gd name="connsiteX130" fmla="*/ 3172512 w 11625583"/>
              <a:gd name="connsiteY130" fmla="*/ 5401725 h 6380470"/>
              <a:gd name="connsiteX131" fmla="*/ 3237179 w 11625583"/>
              <a:gd name="connsiteY131" fmla="*/ 5466391 h 6380470"/>
              <a:gd name="connsiteX132" fmla="*/ 3172512 w 11625583"/>
              <a:gd name="connsiteY132" fmla="*/ 5531057 h 6380470"/>
              <a:gd name="connsiteX133" fmla="*/ 3107846 w 11625583"/>
              <a:gd name="connsiteY133" fmla="*/ 5466391 h 6380470"/>
              <a:gd name="connsiteX134" fmla="*/ 3172512 w 11625583"/>
              <a:gd name="connsiteY134" fmla="*/ 5401725 h 6380470"/>
              <a:gd name="connsiteX135" fmla="*/ 9850358 w 11625583"/>
              <a:gd name="connsiteY135" fmla="*/ 5256896 h 6380470"/>
              <a:gd name="connsiteX136" fmla="*/ 9915024 w 11625583"/>
              <a:gd name="connsiteY136" fmla="*/ 5321562 h 6380470"/>
              <a:gd name="connsiteX137" fmla="*/ 9850358 w 11625583"/>
              <a:gd name="connsiteY137" fmla="*/ 5386228 h 6380470"/>
              <a:gd name="connsiteX138" fmla="*/ 9785692 w 11625583"/>
              <a:gd name="connsiteY138" fmla="*/ 5321562 h 6380470"/>
              <a:gd name="connsiteX139" fmla="*/ 9850358 w 11625583"/>
              <a:gd name="connsiteY139" fmla="*/ 5256896 h 6380470"/>
              <a:gd name="connsiteX140" fmla="*/ 9227977 w 11625583"/>
              <a:gd name="connsiteY140" fmla="*/ 5256896 h 6380470"/>
              <a:gd name="connsiteX141" fmla="*/ 9292643 w 11625583"/>
              <a:gd name="connsiteY141" fmla="*/ 5321562 h 6380470"/>
              <a:gd name="connsiteX142" fmla="*/ 9227977 w 11625583"/>
              <a:gd name="connsiteY142" fmla="*/ 5386228 h 6380470"/>
              <a:gd name="connsiteX143" fmla="*/ 9163311 w 11625583"/>
              <a:gd name="connsiteY143" fmla="*/ 5321562 h 6380470"/>
              <a:gd name="connsiteX144" fmla="*/ 9227977 w 11625583"/>
              <a:gd name="connsiteY144" fmla="*/ 5256896 h 6380470"/>
              <a:gd name="connsiteX145" fmla="*/ 6429231 w 11625583"/>
              <a:gd name="connsiteY145" fmla="*/ 5256896 h 6380470"/>
              <a:gd name="connsiteX146" fmla="*/ 6493897 w 11625583"/>
              <a:gd name="connsiteY146" fmla="*/ 5321562 h 6380470"/>
              <a:gd name="connsiteX147" fmla="*/ 6429231 w 11625583"/>
              <a:gd name="connsiteY147" fmla="*/ 5386228 h 6380470"/>
              <a:gd name="connsiteX148" fmla="*/ 6364565 w 11625583"/>
              <a:gd name="connsiteY148" fmla="*/ 5321562 h 6380470"/>
              <a:gd name="connsiteX149" fmla="*/ 6429231 w 11625583"/>
              <a:gd name="connsiteY149" fmla="*/ 5256896 h 6380470"/>
              <a:gd name="connsiteX150" fmla="*/ 6276572 w 11625583"/>
              <a:gd name="connsiteY150" fmla="*/ 5256896 h 6380470"/>
              <a:gd name="connsiteX151" fmla="*/ 6341238 w 11625583"/>
              <a:gd name="connsiteY151" fmla="*/ 5321562 h 6380470"/>
              <a:gd name="connsiteX152" fmla="*/ 6276572 w 11625583"/>
              <a:gd name="connsiteY152" fmla="*/ 5386228 h 6380470"/>
              <a:gd name="connsiteX153" fmla="*/ 6211906 w 11625583"/>
              <a:gd name="connsiteY153" fmla="*/ 5321562 h 6380470"/>
              <a:gd name="connsiteX154" fmla="*/ 6276572 w 11625583"/>
              <a:gd name="connsiteY154" fmla="*/ 5256896 h 6380470"/>
              <a:gd name="connsiteX155" fmla="*/ 3790976 w 11625583"/>
              <a:gd name="connsiteY155" fmla="*/ 5256896 h 6380470"/>
              <a:gd name="connsiteX156" fmla="*/ 3855643 w 11625583"/>
              <a:gd name="connsiteY156" fmla="*/ 5321562 h 6380470"/>
              <a:gd name="connsiteX157" fmla="*/ 3790976 w 11625583"/>
              <a:gd name="connsiteY157" fmla="*/ 5386228 h 6380470"/>
              <a:gd name="connsiteX158" fmla="*/ 3726310 w 11625583"/>
              <a:gd name="connsiteY158" fmla="*/ 5321562 h 6380470"/>
              <a:gd name="connsiteX159" fmla="*/ 3790976 w 11625583"/>
              <a:gd name="connsiteY159" fmla="*/ 5256896 h 6380470"/>
              <a:gd name="connsiteX160" fmla="*/ 3481745 w 11625583"/>
              <a:gd name="connsiteY160" fmla="*/ 5256896 h 6380470"/>
              <a:gd name="connsiteX161" fmla="*/ 3546411 w 11625583"/>
              <a:gd name="connsiteY161" fmla="*/ 5321562 h 6380470"/>
              <a:gd name="connsiteX162" fmla="*/ 3481745 w 11625583"/>
              <a:gd name="connsiteY162" fmla="*/ 5386228 h 6380470"/>
              <a:gd name="connsiteX163" fmla="*/ 3417080 w 11625583"/>
              <a:gd name="connsiteY163" fmla="*/ 5321562 h 6380470"/>
              <a:gd name="connsiteX164" fmla="*/ 3481745 w 11625583"/>
              <a:gd name="connsiteY164" fmla="*/ 5256896 h 6380470"/>
              <a:gd name="connsiteX165" fmla="*/ 3172514 w 11625583"/>
              <a:gd name="connsiteY165" fmla="*/ 5256896 h 6380470"/>
              <a:gd name="connsiteX166" fmla="*/ 3237180 w 11625583"/>
              <a:gd name="connsiteY166" fmla="*/ 5321562 h 6380470"/>
              <a:gd name="connsiteX167" fmla="*/ 3172514 w 11625583"/>
              <a:gd name="connsiteY167" fmla="*/ 5386228 h 6380470"/>
              <a:gd name="connsiteX168" fmla="*/ 3107847 w 11625583"/>
              <a:gd name="connsiteY168" fmla="*/ 5321562 h 6380470"/>
              <a:gd name="connsiteX169" fmla="*/ 3172514 w 11625583"/>
              <a:gd name="connsiteY169" fmla="*/ 5256896 h 6380470"/>
              <a:gd name="connsiteX170" fmla="*/ 10312248 w 11625583"/>
              <a:gd name="connsiteY170" fmla="*/ 5256895 h 6380470"/>
              <a:gd name="connsiteX171" fmla="*/ 10376914 w 11625583"/>
              <a:gd name="connsiteY171" fmla="*/ 5321561 h 6380470"/>
              <a:gd name="connsiteX172" fmla="*/ 10312248 w 11625583"/>
              <a:gd name="connsiteY172" fmla="*/ 5386227 h 6380470"/>
              <a:gd name="connsiteX173" fmla="*/ 10247582 w 11625583"/>
              <a:gd name="connsiteY173" fmla="*/ 5321561 h 6380470"/>
              <a:gd name="connsiteX174" fmla="*/ 10312248 w 11625583"/>
              <a:gd name="connsiteY174" fmla="*/ 5256895 h 6380470"/>
              <a:gd name="connsiteX175" fmla="*/ 10159588 w 11625583"/>
              <a:gd name="connsiteY175" fmla="*/ 5256895 h 6380470"/>
              <a:gd name="connsiteX176" fmla="*/ 10224254 w 11625583"/>
              <a:gd name="connsiteY176" fmla="*/ 5321561 h 6380470"/>
              <a:gd name="connsiteX177" fmla="*/ 10159588 w 11625583"/>
              <a:gd name="connsiteY177" fmla="*/ 5386227 h 6380470"/>
              <a:gd name="connsiteX178" fmla="*/ 10094922 w 11625583"/>
              <a:gd name="connsiteY178" fmla="*/ 5321561 h 6380470"/>
              <a:gd name="connsiteX179" fmla="*/ 10159588 w 11625583"/>
              <a:gd name="connsiteY179" fmla="*/ 5256895 h 6380470"/>
              <a:gd name="connsiteX180" fmla="*/ 10003016 w 11625583"/>
              <a:gd name="connsiteY180" fmla="*/ 5256895 h 6380470"/>
              <a:gd name="connsiteX181" fmla="*/ 10067682 w 11625583"/>
              <a:gd name="connsiteY181" fmla="*/ 5321561 h 6380470"/>
              <a:gd name="connsiteX182" fmla="*/ 10003016 w 11625583"/>
              <a:gd name="connsiteY182" fmla="*/ 5386227 h 6380470"/>
              <a:gd name="connsiteX183" fmla="*/ 9938350 w 11625583"/>
              <a:gd name="connsiteY183" fmla="*/ 5321561 h 6380470"/>
              <a:gd name="connsiteX184" fmla="*/ 10003016 w 11625583"/>
              <a:gd name="connsiteY184" fmla="*/ 5256895 h 6380470"/>
              <a:gd name="connsiteX185" fmla="*/ 9384550 w 11625583"/>
              <a:gd name="connsiteY185" fmla="*/ 5256895 h 6380470"/>
              <a:gd name="connsiteX186" fmla="*/ 9449216 w 11625583"/>
              <a:gd name="connsiteY186" fmla="*/ 5321561 h 6380470"/>
              <a:gd name="connsiteX187" fmla="*/ 9384550 w 11625583"/>
              <a:gd name="connsiteY187" fmla="*/ 5386227 h 6380470"/>
              <a:gd name="connsiteX188" fmla="*/ 9319884 w 11625583"/>
              <a:gd name="connsiteY188" fmla="*/ 5321561 h 6380470"/>
              <a:gd name="connsiteX189" fmla="*/ 9384550 w 11625583"/>
              <a:gd name="connsiteY189" fmla="*/ 5256895 h 6380470"/>
              <a:gd name="connsiteX190" fmla="*/ 6119999 w 11625583"/>
              <a:gd name="connsiteY190" fmla="*/ 5256895 h 6380470"/>
              <a:gd name="connsiteX191" fmla="*/ 6184665 w 11625583"/>
              <a:gd name="connsiteY191" fmla="*/ 5321561 h 6380470"/>
              <a:gd name="connsiteX192" fmla="*/ 6119999 w 11625583"/>
              <a:gd name="connsiteY192" fmla="*/ 5386227 h 6380470"/>
              <a:gd name="connsiteX193" fmla="*/ 6055333 w 11625583"/>
              <a:gd name="connsiteY193" fmla="*/ 5321561 h 6380470"/>
              <a:gd name="connsiteX194" fmla="*/ 6119999 w 11625583"/>
              <a:gd name="connsiteY194" fmla="*/ 5256895 h 6380470"/>
              <a:gd name="connsiteX195" fmla="*/ 3630491 w 11625583"/>
              <a:gd name="connsiteY195" fmla="*/ 5256895 h 6380470"/>
              <a:gd name="connsiteX196" fmla="*/ 3695156 w 11625583"/>
              <a:gd name="connsiteY196" fmla="*/ 5321561 h 6380470"/>
              <a:gd name="connsiteX197" fmla="*/ 3630491 w 11625583"/>
              <a:gd name="connsiteY197" fmla="*/ 5386227 h 6380470"/>
              <a:gd name="connsiteX198" fmla="*/ 3565825 w 11625583"/>
              <a:gd name="connsiteY198" fmla="*/ 5321561 h 6380470"/>
              <a:gd name="connsiteX199" fmla="*/ 3630491 w 11625583"/>
              <a:gd name="connsiteY199" fmla="*/ 5256895 h 6380470"/>
              <a:gd name="connsiteX200" fmla="*/ 3321260 w 11625583"/>
              <a:gd name="connsiteY200" fmla="*/ 5256895 h 6380470"/>
              <a:gd name="connsiteX201" fmla="*/ 3385925 w 11625583"/>
              <a:gd name="connsiteY201" fmla="*/ 5321561 h 6380470"/>
              <a:gd name="connsiteX202" fmla="*/ 3321260 w 11625583"/>
              <a:gd name="connsiteY202" fmla="*/ 5386227 h 6380470"/>
              <a:gd name="connsiteX203" fmla="*/ 3256594 w 11625583"/>
              <a:gd name="connsiteY203" fmla="*/ 5321561 h 6380470"/>
              <a:gd name="connsiteX204" fmla="*/ 3321260 w 11625583"/>
              <a:gd name="connsiteY204" fmla="*/ 5256895 h 6380470"/>
              <a:gd name="connsiteX205" fmla="*/ 10468821 w 11625583"/>
              <a:gd name="connsiteY205" fmla="*/ 5115980 h 6380470"/>
              <a:gd name="connsiteX206" fmla="*/ 10533487 w 11625583"/>
              <a:gd name="connsiteY206" fmla="*/ 5180646 h 6380470"/>
              <a:gd name="connsiteX207" fmla="*/ 10468821 w 11625583"/>
              <a:gd name="connsiteY207" fmla="*/ 5245312 h 6380470"/>
              <a:gd name="connsiteX208" fmla="*/ 10404155 w 11625583"/>
              <a:gd name="connsiteY208" fmla="*/ 5180646 h 6380470"/>
              <a:gd name="connsiteX209" fmla="*/ 10468821 w 11625583"/>
              <a:gd name="connsiteY209" fmla="*/ 5115980 h 6380470"/>
              <a:gd name="connsiteX210" fmla="*/ 9850358 w 11625583"/>
              <a:gd name="connsiteY210" fmla="*/ 5115980 h 6380470"/>
              <a:gd name="connsiteX211" fmla="*/ 9915024 w 11625583"/>
              <a:gd name="connsiteY211" fmla="*/ 5180646 h 6380470"/>
              <a:gd name="connsiteX212" fmla="*/ 9850358 w 11625583"/>
              <a:gd name="connsiteY212" fmla="*/ 5245312 h 6380470"/>
              <a:gd name="connsiteX213" fmla="*/ 9785692 w 11625583"/>
              <a:gd name="connsiteY213" fmla="*/ 5180646 h 6380470"/>
              <a:gd name="connsiteX214" fmla="*/ 9850358 w 11625583"/>
              <a:gd name="connsiteY214" fmla="*/ 5115980 h 6380470"/>
              <a:gd name="connsiteX215" fmla="*/ 9227977 w 11625583"/>
              <a:gd name="connsiteY215" fmla="*/ 5115980 h 6380470"/>
              <a:gd name="connsiteX216" fmla="*/ 9292643 w 11625583"/>
              <a:gd name="connsiteY216" fmla="*/ 5180646 h 6380470"/>
              <a:gd name="connsiteX217" fmla="*/ 9227977 w 11625583"/>
              <a:gd name="connsiteY217" fmla="*/ 5245312 h 6380470"/>
              <a:gd name="connsiteX218" fmla="*/ 9163311 w 11625583"/>
              <a:gd name="connsiteY218" fmla="*/ 5180646 h 6380470"/>
              <a:gd name="connsiteX219" fmla="*/ 9227977 w 11625583"/>
              <a:gd name="connsiteY219" fmla="*/ 5115980 h 6380470"/>
              <a:gd name="connsiteX220" fmla="*/ 6429231 w 11625583"/>
              <a:gd name="connsiteY220" fmla="*/ 5115980 h 6380470"/>
              <a:gd name="connsiteX221" fmla="*/ 6493897 w 11625583"/>
              <a:gd name="connsiteY221" fmla="*/ 5180646 h 6380470"/>
              <a:gd name="connsiteX222" fmla="*/ 6429231 w 11625583"/>
              <a:gd name="connsiteY222" fmla="*/ 5245312 h 6380470"/>
              <a:gd name="connsiteX223" fmla="*/ 6364565 w 11625583"/>
              <a:gd name="connsiteY223" fmla="*/ 5180646 h 6380470"/>
              <a:gd name="connsiteX224" fmla="*/ 6429231 w 11625583"/>
              <a:gd name="connsiteY224" fmla="*/ 5115980 h 6380470"/>
              <a:gd name="connsiteX225" fmla="*/ 6276572 w 11625583"/>
              <a:gd name="connsiteY225" fmla="*/ 5115980 h 6380470"/>
              <a:gd name="connsiteX226" fmla="*/ 6341238 w 11625583"/>
              <a:gd name="connsiteY226" fmla="*/ 5180646 h 6380470"/>
              <a:gd name="connsiteX227" fmla="*/ 6276572 w 11625583"/>
              <a:gd name="connsiteY227" fmla="*/ 5245312 h 6380470"/>
              <a:gd name="connsiteX228" fmla="*/ 6211906 w 11625583"/>
              <a:gd name="connsiteY228" fmla="*/ 5180646 h 6380470"/>
              <a:gd name="connsiteX229" fmla="*/ 6276572 w 11625583"/>
              <a:gd name="connsiteY229" fmla="*/ 5115980 h 6380470"/>
              <a:gd name="connsiteX230" fmla="*/ 5967339 w 11625583"/>
              <a:gd name="connsiteY230" fmla="*/ 5115980 h 6380470"/>
              <a:gd name="connsiteX231" fmla="*/ 6032005 w 11625583"/>
              <a:gd name="connsiteY231" fmla="*/ 5180646 h 6380470"/>
              <a:gd name="connsiteX232" fmla="*/ 5967339 w 11625583"/>
              <a:gd name="connsiteY232" fmla="*/ 5245312 h 6380470"/>
              <a:gd name="connsiteX233" fmla="*/ 5902673 w 11625583"/>
              <a:gd name="connsiteY233" fmla="*/ 5180646 h 6380470"/>
              <a:gd name="connsiteX234" fmla="*/ 5967339 w 11625583"/>
              <a:gd name="connsiteY234" fmla="*/ 5115980 h 6380470"/>
              <a:gd name="connsiteX235" fmla="*/ 3790979 w 11625583"/>
              <a:gd name="connsiteY235" fmla="*/ 5115980 h 6380470"/>
              <a:gd name="connsiteX236" fmla="*/ 3855646 w 11625583"/>
              <a:gd name="connsiteY236" fmla="*/ 5180646 h 6380470"/>
              <a:gd name="connsiteX237" fmla="*/ 3790979 w 11625583"/>
              <a:gd name="connsiteY237" fmla="*/ 5245312 h 6380470"/>
              <a:gd name="connsiteX238" fmla="*/ 3726312 w 11625583"/>
              <a:gd name="connsiteY238" fmla="*/ 5180646 h 6380470"/>
              <a:gd name="connsiteX239" fmla="*/ 3790979 w 11625583"/>
              <a:gd name="connsiteY239" fmla="*/ 5115980 h 6380470"/>
              <a:gd name="connsiteX240" fmla="*/ 3481748 w 11625583"/>
              <a:gd name="connsiteY240" fmla="*/ 5115980 h 6380470"/>
              <a:gd name="connsiteX241" fmla="*/ 3546415 w 11625583"/>
              <a:gd name="connsiteY241" fmla="*/ 5180646 h 6380470"/>
              <a:gd name="connsiteX242" fmla="*/ 3481748 w 11625583"/>
              <a:gd name="connsiteY242" fmla="*/ 5245312 h 6380470"/>
              <a:gd name="connsiteX243" fmla="*/ 3417082 w 11625583"/>
              <a:gd name="connsiteY243" fmla="*/ 5180646 h 6380470"/>
              <a:gd name="connsiteX244" fmla="*/ 3481748 w 11625583"/>
              <a:gd name="connsiteY244" fmla="*/ 5115980 h 6380470"/>
              <a:gd name="connsiteX245" fmla="*/ 3172518 w 11625583"/>
              <a:gd name="connsiteY245" fmla="*/ 5115980 h 6380470"/>
              <a:gd name="connsiteX246" fmla="*/ 3237185 w 11625583"/>
              <a:gd name="connsiteY246" fmla="*/ 5180646 h 6380470"/>
              <a:gd name="connsiteX247" fmla="*/ 3172518 w 11625583"/>
              <a:gd name="connsiteY247" fmla="*/ 5245312 h 6380470"/>
              <a:gd name="connsiteX248" fmla="*/ 3107851 w 11625583"/>
              <a:gd name="connsiteY248" fmla="*/ 5180646 h 6380470"/>
              <a:gd name="connsiteX249" fmla="*/ 3172518 w 11625583"/>
              <a:gd name="connsiteY249" fmla="*/ 5115980 h 6380470"/>
              <a:gd name="connsiteX250" fmla="*/ 10312248 w 11625583"/>
              <a:gd name="connsiteY250" fmla="*/ 5115979 h 6380470"/>
              <a:gd name="connsiteX251" fmla="*/ 10376914 w 11625583"/>
              <a:gd name="connsiteY251" fmla="*/ 5180645 h 6380470"/>
              <a:gd name="connsiteX252" fmla="*/ 10312248 w 11625583"/>
              <a:gd name="connsiteY252" fmla="*/ 5245311 h 6380470"/>
              <a:gd name="connsiteX253" fmla="*/ 10247582 w 11625583"/>
              <a:gd name="connsiteY253" fmla="*/ 5180645 h 6380470"/>
              <a:gd name="connsiteX254" fmla="*/ 10312248 w 11625583"/>
              <a:gd name="connsiteY254" fmla="*/ 5115979 h 6380470"/>
              <a:gd name="connsiteX255" fmla="*/ 10159588 w 11625583"/>
              <a:gd name="connsiteY255" fmla="*/ 5115979 h 6380470"/>
              <a:gd name="connsiteX256" fmla="*/ 10224254 w 11625583"/>
              <a:gd name="connsiteY256" fmla="*/ 5180645 h 6380470"/>
              <a:gd name="connsiteX257" fmla="*/ 10159588 w 11625583"/>
              <a:gd name="connsiteY257" fmla="*/ 5245311 h 6380470"/>
              <a:gd name="connsiteX258" fmla="*/ 10094922 w 11625583"/>
              <a:gd name="connsiteY258" fmla="*/ 5180645 h 6380470"/>
              <a:gd name="connsiteX259" fmla="*/ 10159588 w 11625583"/>
              <a:gd name="connsiteY259" fmla="*/ 5115979 h 6380470"/>
              <a:gd name="connsiteX260" fmla="*/ 10003016 w 11625583"/>
              <a:gd name="connsiteY260" fmla="*/ 5115979 h 6380470"/>
              <a:gd name="connsiteX261" fmla="*/ 10067682 w 11625583"/>
              <a:gd name="connsiteY261" fmla="*/ 5180645 h 6380470"/>
              <a:gd name="connsiteX262" fmla="*/ 10003016 w 11625583"/>
              <a:gd name="connsiteY262" fmla="*/ 5245311 h 6380470"/>
              <a:gd name="connsiteX263" fmla="*/ 9938350 w 11625583"/>
              <a:gd name="connsiteY263" fmla="*/ 5180645 h 6380470"/>
              <a:gd name="connsiteX264" fmla="*/ 10003016 w 11625583"/>
              <a:gd name="connsiteY264" fmla="*/ 5115979 h 6380470"/>
              <a:gd name="connsiteX265" fmla="*/ 9693783 w 11625583"/>
              <a:gd name="connsiteY265" fmla="*/ 5115979 h 6380470"/>
              <a:gd name="connsiteX266" fmla="*/ 9758449 w 11625583"/>
              <a:gd name="connsiteY266" fmla="*/ 5180645 h 6380470"/>
              <a:gd name="connsiteX267" fmla="*/ 9693783 w 11625583"/>
              <a:gd name="connsiteY267" fmla="*/ 5245311 h 6380470"/>
              <a:gd name="connsiteX268" fmla="*/ 9629117 w 11625583"/>
              <a:gd name="connsiteY268" fmla="*/ 5180645 h 6380470"/>
              <a:gd name="connsiteX269" fmla="*/ 9693783 w 11625583"/>
              <a:gd name="connsiteY269" fmla="*/ 5115979 h 6380470"/>
              <a:gd name="connsiteX270" fmla="*/ 9541125 w 11625583"/>
              <a:gd name="connsiteY270" fmla="*/ 5115979 h 6380470"/>
              <a:gd name="connsiteX271" fmla="*/ 9605791 w 11625583"/>
              <a:gd name="connsiteY271" fmla="*/ 5180645 h 6380470"/>
              <a:gd name="connsiteX272" fmla="*/ 9541125 w 11625583"/>
              <a:gd name="connsiteY272" fmla="*/ 5245311 h 6380470"/>
              <a:gd name="connsiteX273" fmla="*/ 9476459 w 11625583"/>
              <a:gd name="connsiteY273" fmla="*/ 5180645 h 6380470"/>
              <a:gd name="connsiteX274" fmla="*/ 9541125 w 11625583"/>
              <a:gd name="connsiteY274" fmla="*/ 5115979 h 6380470"/>
              <a:gd name="connsiteX275" fmla="*/ 9384550 w 11625583"/>
              <a:gd name="connsiteY275" fmla="*/ 5115979 h 6380470"/>
              <a:gd name="connsiteX276" fmla="*/ 9449216 w 11625583"/>
              <a:gd name="connsiteY276" fmla="*/ 5180645 h 6380470"/>
              <a:gd name="connsiteX277" fmla="*/ 9384550 w 11625583"/>
              <a:gd name="connsiteY277" fmla="*/ 5245311 h 6380470"/>
              <a:gd name="connsiteX278" fmla="*/ 9319884 w 11625583"/>
              <a:gd name="connsiteY278" fmla="*/ 5180645 h 6380470"/>
              <a:gd name="connsiteX279" fmla="*/ 9384550 w 11625583"/>
              <a:gd name="connsiteY279" fmla="*/ 5115979 h 6380470"/>
              <a:gd name="connsiteX280" fmla="*/ 6119999 w 11625583"/>
              <a:gd name="connsiteY280" fmla="*/ 5115979 h 6380470"/>
              <a:gd name="connsiteX281" fmla="*/ 6184665 w 11625583"/>
              <a:gd name="connsiteY281" fmla="*/ 5180645 h 6380470"/>
              <a:gd name="connsiteX282" fmla="*/ 6119999 w 11625583"/>
              <a:gd name="connsiteY282" fmla="*/ 5245311 h 6380470"/>
              <a:gd name="connsiteX283" fmla="*/ 6055333 w 11625583"/>
              <a:gd name="connsiteY283" fmla="*/ 5180645 h 6380470"/>
              <a:gd name="connsiteX284" fmla="*/ 6119999 w 11625583"/>
              <a:gd name="connsiteY284" fmla="*/ 5115979 h 6380470"/>
              <a:gd name="connsiteX285" fmla="*/ 3630493 w 11625583"/>
              <a:gd name="connsiteY285" fmla="*/ 5115979 h 6380470"/>
              <a:gd name="connsiteX286" fmla="*/ 3695158 w 11625583"/>
              <a:gd name="connsiteY286" fmla="*/ 5180645 h 6380470"/>
              <a:gd name="connsiteX287" fmla="*/ 3630493 w 11625583"/>
              <a:gd name="connsiteY287" fmla="*/ 5245311 h 6380470"/>
              <a:gd name="connsiteX288" fmla="*/ 3565827 w 11625583"/>
              <a:gd name="connsiteY288" fmla="*/ 5180645 h 6380470"/>
              <a:gd name="connsiteX289" fmla="*/ 3630493 w 11625583"/>
              <a:gd name="connsiteY289" fmla="*/ 5115979 h 6380470"/>
              <a:gd name="connsiteX290" fmla="*/ 3321262 w 11625583"/>
              <a:gd name="connsiteY290" fmla="*/ 5115979 h 6380470"/>
              <a:gd name="connsiteX291" fmla="*/ 3385929 w 11625583"/>
              <a:gd name="connsiteY291" fmla="*/ 5180645 h 6380470"/>
              <a:gd name="connsiteX292" fmla="*/ 3321262 w 11625583"/>
              <a:gd name="connsiteY292" fmla="*/ 5245311 h 6380470"/>
              <a:gd name="connsiteX293" fmla="*/ 3256596 w 11625583"/>
              <a:gd name="connsiteY293" fmla="*/ 5180645 h 6380470"/>
              <a:gd name="connsiteX294" fmla="*/ 3321262 w 11625583"/>
              <a:gd name="connsiteY294" fmla="*/ 5115979 h 6380470"/>
              <a:gd name="connsiteX295" fmla="*/ 10468821 w 11625583"/>
              <a:gd name="connsiteY295" fmla="*/ 4975063 h 6380470"/>
              <a:gd name="connsiteX296" fmla="*/ 10533487 w 11625583"/>
              <a:gd name="connsiteY296" fmla="*/ 5039729 h 6380470"/>
              <a:gd name="connsiteX297" fmla="*/ 10468821 w 11625583"/>
              <a:gd name="connsiteY297" fmla="*/ 5104395 h 6380470"/>
              <a:gd name="connsiteX298" fmla="*/ 10404155 w 11625583"/>
              <a:gd name="connsiteY298" fmla="*/ 5039729 h 6380470"/>
              <a:gd name="connsiteX299" fmla="*/ 10468821 w 11625583"/>
              <a:gd name="connsiteY299" fmla="*/ 4975063 h 6380470"/>
              <a:gd name="connsiteX300" fmla="*/ 10312248 w 11625583"/>
              <a:gd name="connsiteY300" fmla="*/ 4975063 h 6380470"/>
              <a:gd name="connsiteX301" fmla="*/ 10376914 w 11625583"/>
              <a:gd name="connsiteY301" fmla="*/ 5039729 h 6380470"/>
              <a:gd name="connsiteX302" fmla="*/ 10312248 w 11625583"/>
              <a:gd name="connsiteY302" fmla="*/ 5104395 h 6380470"/>
              <a:gd name="connsiteX303" fmla="*/ 10247582 w 11625583"/>
              <a:gd name="connsiteY303" fmla="*/ 5039729 h 6380470"/>
              <a:gd name="connsiteX304" fmla="*/ 10312248 w 11625583"/>
              <a:gd name="connsiteY304" fmla="*/ 4975063 h 6380470"/>
              <a:gd name="connsiteX305" fmla="*/ 10159588 w 11625583"/>
              <a:gd name="connsiteY305" fmla="*/ 4975063 h 6380470"/>
              <a:gd name="connsiteX306" fmla="*/ 10224254 w 11625583"/>
              <a:gd name="connsiteY306" fmla="*/ 5039729 h 6380470"/>
              <a:gd name="connsiteX307" fmla="*/ 10159588 w 11625583"/>
              <a:gd name="connsiteY307" fmla="*/ 5104395 h 6380470"/>
              <a:gd name="connsiteX308" fmla="*/ 10094922 w 11625583"/>
              <a:gd name="connsiteY308" fmla="*/ 5039729 h 6380470"/>
              <a:gd name="connsiteX309" fmla="*/ 10159588 w 11625583"/>
              <a:gd name="connsiteY309" fmla="*/ 4975063 h 6380470"/>
              <a:gd name="connsiteX310" fmla="*/ 10003016 w 11625583"/>
              <a:gd name="connsiteY310" fmla="*/ 4975063 h 6380470"/>
              <a:gd name="connsiteX311" fmla="*/ 10067682 w 11625583"/>
              <a:gd name="connsiteY311" fmla="*/ 5039729 h 6380470"/>
              <a:gd name="connsiteX312" fmla="*/ 10003016 w 11625583"/>
              <a:gd name="connsiteY312" fmla="*/ 5104395 h 6380470"/>
              <a:gd name="connsiteX313" fmla="*/ 9938350 w 11625583"/>
              <a:gd name="connsiteY313" fmla="*/ 5039729 h 6380470"/>
              <a:gd name="connsiteX314" fmla="*/ 10003016 w 11625583"/>
              <a:gd name="connsiteY314" fmla="*/ 4975063 h 6380470"/>
              <a:gd name="connsiteX315" fmla="*/ 9850358 w 11625583"/>
              <a:gd name="connsiteY315" fmla="*/ 4975063 h 6380470"/>
              <a:gd name="connsiteX316" fmla="*/ 9915024 w 11625583"/>
              <a:gd name="connsiteY316" fmla="*/ 5039729 h 6380470"/>
              <a:gd name="connsiteX317" fmla="*/ 9850358 w 11625583"/>
              <a:gd name="connsiteY317" fmla="*/ 5104395 h 6380470"/>
              <a:gd name="connsiteX318" fmla="*/ 9785692 w 11625583"/>
              <a:gd name="connsiteY318" fmla="*/ 5039729 h 6380470"/>
              <a:gd name="connsiteX319" fmla="*/ 9850358 w 11625583"/>
              <a:gd name="connsiteY319" fmla="*/ 4975063 h 6380470"/>
              <a:gd name="connsiteX320" fmla="*/ 9693783 w 11625583"/>
              <a:gd name="connsiteY320" fmla="*/ 4975063 h 6380470"/>
              <a:gd name="connsiteX321" fmla="*/ 9758449 w 11625583"/>
              <a:gd name="connsiteY321" fmla="*/ 5039729 h 6380470"/>
              <a:gd name="connsiteX322" fmla="*/ 9693783 w 11625583"/>
              <a:gd name="connsiteY322" fmla="*/ 5104395 h 6380470"/>
              <a:gd name="connsiteX323" fmla="*/ 9629117 w 11625583"/>
              <a:gd name="connsiteY323" fmla="*/ 5039729 h 6380470"/>
              <a:gd name="connsiteX324" fmla="*/ 9693783 w 11625583"/>
              <a:gd name="connsiteY324" fmla="*/ 4975063 h 6380470"/>
              <a:gd name="connsiteX325" fmla="*/ 9541125 w 11625583"/>
              <a:gd name="connsiteY325" fmla="*/ 4975063 h 6380470"/>
              <a:gd name="connsiteX326" fmla="*/ 9605791 w 11625583"/>
              <a:gd name="connsiteY326" fmla="*/ 5039729 h 6380470"/>
              <a:gd name="connsiteX327" fmla="*/ 9541125 w 11625583"/>
              <a:gd name="connsiteY327" fmla="*/ 5104395 h 6380470"/>
              <a:gd name="connsiteX328" fmla="*/ 9476459 w 11625583"/>
              <a:gd name="connsiteY328" fmla="*/ 5039729 h 6380470"/>
              <a:gd name="connsiteX329" fmla="*/ 9541125 w 11625583"/>
              <a:gd name="connsiteY329" fmla="*/ 4975063 h 6380470"/>
              <a:gd name="connsiteX330" fmla="*/ 9384550 w 11625583"/>
              <a:gd name="connsiteY330" fmla="*/ 4975063 h 6380470"/>
              <a:gd name="connsiteX331" fmla="*/ 9449216 w 11625583"/>
              <a:gd name="connsiteY331" fmla="*/ 5039729 h 6380470"/>
              <a:gd name="connsiteX332" fmla="*/ 9384550 w 11625583"/>
              <a:gd name="connsiteY332" fmla="*/ 5104395 h 6380470"/>
              <a:gd name="connsiteX333" fmla="*/ 9319884 w 11625583"/>
              <a:gd name="connsiteY333" fmla="*/ 5039729 h 6380470"/>
              <a:gd name="connsiteX334" fmla="*/ 9384550 w 11625583"/>
              <a:gd name="connsiteY334" fmla="*/ 4975063 h 6380470"/>
              <a:gd name="connsiteX335" fmla="*/ 9227977 w 11625583"/>
              <a:gd name="connsiteY335" fmla="*/ 4975063 h 6380470"/>
              <a:gd name="connsiteX336" fmla="*/ 9292643 w 11625583"/>
              <a:gd name="connsiteY336" fmla="*/ 5039729 h 6380470"/>
              <a:gd name="connsiteX337" fmla="*/ 9227977 w 11625583"/>
              <a:gd name="connsiteY337" fmla="*/ 5104395 h 6380470"/>
              <a:gd name="connsiteX338" fmla="*/ 9163311 w 11625583"/>
              <a:gd name="connsiteY338" fmla="*/ 5039729 h 6380470"/>
              <a:gd name="connsiteX339" fmla="*/ 9227977 w 11625583"/>
              <a:gd name="connsiteY339" fmla="*/ 4975063 h 6380470"/>
              <a:gd name="connsiteX340" fmla="*/ 7055523 w 11625583"/>
              <a:gd name="connsiteY340" fmla="*/ 4975063 h 6380470"/>
              <a:gd name="connsiteX341" fmla="*/ 7120189 w 11625583"/>
              <a:gd name="connsiteY341" fmla="*/ 5039729 h 6380470"/>
              <a:gd name="connsiteX342" fmla="*/ 7055523 w 11625583"/>
              <a:gd name="connsiteY342" fmla="*/ 5104395 h 6380470"/>
              <a:gd name="connsiteX343" fmla="*/ 6990857 w 11625583"/>
              <a:gd name="connsiteY343" fmla="*/ 5039729 h 6380470"/>
              <a:gd name="connsiteX344" fmla="*/ 7055523 w 11625583"/>
              <a:gd name="connsiteY344" fmla="*/ 4975063 h 6380470"/>
              <a:gd name="connsiteX345" fmla="*/ 6585804 w 11625583"/>
              <a:gd name="connsiteY345" fmla="*/ 4975063 h 6380470"/>
              <a:gd name="connsiteX346" fmla="*/ 6650470 w 11625583"/>
              <a:gd name="connsiteY346" fmla="*/ 5039729 h 6380470"/>
              <a:gd name="connsiteX347" fmla="*/ 6585804 w 11625583"/>
              <a:gd name="connsiteY347" fmla="*/ 5104395 h 6380470"/>
              <a:gd name="connsiteX348" fmla="*/ 6521138 w 11625583"/>
              <a:gd name="connsiteY348" fmla="*/ 5039729 h 6380470"/>
              <a:gd name="connsiteX349" fmla="*/ 6585804 w 11625583"/>
              <a:gd name="connsiteY349" fmla="*/ 4975063 h 6380470"/>
              <a:gd name="connsiteX350" fmla="*/ 6429231 w 11625583"/>
              <a:gd name="connsiteY350" fmla="*/ 4975063 h 6380470"/>
              <a:gd name="connsiteX351" fmla="*/ 6493897 w 11625583"/>
              <a:gd name="connsiteY351" fmla="*/ 5039729 h 6380470"/>
              <a:gd name="connsiteX352" fmla="*/ 6429231 w 11625583"/>
              <a:gd name="connsiteY352" fmla="*/ 5104395 h 6380470"/>
              <a:gd name="connsiteX353" fmla="*/ 6364565 w 11625583"/>
              <a:gd name="connsiteY353" fmla="*/ 5039729 h 6380470"/>
              <a:gd name="connsiteX354" fmla="*/ 6429231 w 11625583"/>
              <a:gd name="connsiteY354" fmla="*/ 4975063 h 6380470"/>
              <a:gd name="connsiteX355" fmla="*/ 6276572 w 11625583"/>
              <a:gd name="connsiteY355" fmla="*/ 4975063 h 6380470"/>
              <a:gd name="connsiteX356" fmla="*/ 6341238 w 11625583"/>
              <a:gd name="connsiteY356" fmla="*/ 5039729 h 6380470"/>
              <a:gd name="connsiteX357" fmla="*/ 6276572 w 11625583"/>
              <a:gd name="connsiteY357" fmla="*/ 5104395 h 6380470"/>
              <a:gd name="connsiteX358" fmla="*/ 6211906 w 11625583"/>
              <a:gd name="connsiteY358" fmla="*/ 5039729 h 6380470"/>
              <a:gd name="connsiteX359" fmla="*/ 6276572 w 11625583"/>
              <a:gd name="connsiteY359" fmla="*/ 4975063 h 6380470"/>
              <a:gd name="connsiteX360" fmla="*/ 6119999 w 11625583"/>
              <a:gd name="connsiteY360" fmla="*/ 4975063 h 6380470"/>
              <a:gd name="connsiteX361" fmla="*/ 6184665 w 11625583"/>
              <a:gd name="connsiteY361" fmla="*/ 5039729 h 6380470"/>
              <a:gd name="connsiteX362" fmla="*/ 6119999 w 11625583"/>
              <a:gd name="connsiteY362" fmla="*/ 5104395 h 6380470"/>
              <a:gd name="connsiteX363" fmla="*/ 6055333 w 11625583"/>
              <a:gd name="connsiteY363" fmla="*/ 5039729 h 6380470"/>
              <a:gd name="connsiteX364" fmla="*/ 6119999 w 11625583"/>
              <a:gd name="connsiteY364" fmla="*/ 4975063 h 6380470"/>
              <a:gd name="connsiteX365" fmla="*/ 5967339 w 11625583"/>
              <a:gd name="connsiteY365" fmla="*/ 4975063 h 6380470"/>
              <a:gd name="connsiteX366" fmla="*/ 6032005 w 11625583"/>
              <a:gd name="connsiteY366" fmla="*/ 5039729 h 6380470"/>
              <a:gd name="connsiteX367" fmla="*/ 5967339 w 11625583"/>
              <a:gd name="connsiteY367" fmla="*/ 5104395 h 6380470"/>
              <a:gd name="connsiteX368" fmla="*/ 5902673 w 11625583"/>
              <a:gd name="connsiteY368" fmla="*/ 5039729 h 6380470"/>
              <a:gd name="connsiteX369" fmla="*/ 5967339 w 11625583"/>
              <a:gd name="connsiteY369" fmla="*/ 4975063 h 6380470"/>
              <a:gd name="connsiteX370" fmla="*/ 3947550 w 11625583"/>
              <a:gd name="connsiteY370" fmla="*/ 4975063 h 6380470"/>
              <a:gd name="connsiteX371" fmla="*/ 4012217 w 11625583"/>
              <a:gd name="connsiteY371" fmla="*/ 5039729 h 6380470"/>
              <a:gd name="connsiteX372" fmla="*/ 3947550 w 11625583"/>
              <a:gd name="connsiteY372" fmla="*/ 5104395 h 6380470"/>
              <a:gd name="connsiteX373" fmla="*/ 3882891 w 11625583"/>
              <a:gd name="connsiteY373" fmla="*/ 5039729 h 6380470"/>
              <a:gd name="connsiteX374" fmla="*/ 3947550 w 11625583"/>
              <a:gd name="connsiteY374" fmla="*/ 4975063 h 6380470"/>
              <a:gd name="connsiteX375" fmla="*/ 3790982 w 11625583"/>
              <a:gd name="connsiteY375" fmla="*/ 4975063 h 6380470"/>
              <a:gd name="connsiteX376" fmla="*/ 3855648 w 11625583"/>
              <a:gd name="connsiteY376" fmla="*/ 5039729 h 6380470"/>
              <a:gd name="connsiteX377" fmla="*/ 3790982 w 11625583"/>
              <a:gd name="connsiteY377" fmla="*/ 5104395 h 6380470"/>
              <a:gd name="connsiteX378" fmla="*/ 3726315 w 11625583"/>
              <a:gd name="connsiteY378" fmla="*/ 5039729 h 6380470"/>
              <a:gd name="connsiteX379" fmla="*/ 3790982 w 11625583"/>
              <a:gd name="connsiteY379" fmla="*/ 4975063 h 6380470"/>
              <a:gd name="connsiteX380" fmla="*/ 3630497 w 11625583"/>
              <a:gd name="connsiteY380" fmla="*/ 4975063 h 6380470"/>
              <a:gd name="connsiteX381" fmla="*/ 3695163 w 11625583"/>
              <a:gd name="connsiteY381" fmla="*/ 5039729 h 6380470"/>
              <a:gd name="connsiteX382" fmla="*/ 3630497 w 11625583"/>
              <a:gd name="connsiteY382" fmla="*/ 5104395 h 6380470"/>
              <a:gd name="connsiteX383" fmla="*/ 3565829 w 11625583"/>
              <a:gd name="connsiteY383" fmla="*/ 5039729 h 6380470"/>
              <a:gd name="connsiteX384" fmla="*/ 3630497 w 11625583"/>
              <a:gd name="connsiteY384" fmla="*/ 4975063 h 6380470"/>
              <a:gd name="connsiteX385" fmla="*/ 3481751 w 11625583"/>
              <a:gd name="connsiteY385" fmla="*/ 4975063 h 6380470"/>
              <a:gd name="connsiteX386" fmla="*/ 3546417 w 11625583"/>
              <a:gd name="connsiteY386" fmla="*/ 5039729 h 6380470"/>
              <a:gd name="connsiteX387" fmla="*/ 3481751 w 11625583"/>
              <a:gd name="connsiteY387" fmla="*/ 5104395 h 6380470"/>
              <a:gd name="connsiteX388" fmla="*/ 3417085 w 11625583"/>
              <a:gd name="connsiteY388" fmla="*/ 5039729 h 6380470"/>
              <a:gd name="connsiteX389" fmla="*/ 3481751 w 11625583"/>
              <a:gd name="connsiteY389" fmla="*/ 4975063 h 6380470"/>
              <a:gd name="connsiteX390" fmla="*/ 3321267 w 11625583"/>
              <a:gd name="connsiteY390" fmla="*/ 4975063 h 6380470"/>
              <a:gd name="connsiteX391" fmla="*/ 3385932 w 11625583"/>
              <a:gd name="connsiteY391" fmla="*/ 5039729 h 6380470"/>
              <a:gd name="connsiteX392" fmla="*/ 3321267 w 11625583"/>
              <a:gd name="connsiteY392" fmla="*/ 5104395 h 6380470"/>
              <a:gd name="connsiteX393" fmla="*/ 3256602 w 11625583"/>
              <a:gd name="connsiteY393" fmla="*/ 5039729 h 6380470"/>
              <a:gd name="connsiteX394" fmla="*/ 3321267 w 11625583"/>
              <a:gd name="connsiteY394" fmla="*/ 4975063 h 6380470"/>
              <a:gd name="connsiteX395" fmla="*/ 3172521 w 11625583"/>
              <a:gd name="connsiteY395" fmla="*/ 4975063 h 6380470"/>
              <a:gd name="connsiteX396" fmla="*/ 3237188 w 11625583"/>
              <a:gd name="connsiteY396" fmla="*/ 5039729 h 6380470"/>
              <a:gd name="connsiteX397" fmla="*/ 3172521 w 11625583"/>
              <a:gd name="connsiteY397" fmla="*/ 5104395 h 6380470"/>
              <a:gd name="connsiteX398" fmla="*/ 3107854 w 11625583"/>
              <a:gd name="connsiteY398" fmla="*/ 5039729 h 6380470"/>
              <a:gd name="connsiteX399" fmla="*/ 3172521 w 11625583"/>
              <a:gd name="connsiteY399" fmla="*/ 4975063 h 6380470"/>
              <a:gd name="connsiteX400" fmla="*/ 9850358 w 11625583"/>
              <a:gd name="connsiteY400" fmla="*/ 4830235 h 6380470"/>
              <a:gd name="connsiteX401" fmla="*/ 9915024 w 11625583"/>
              <a:gd name="connsiteY401" fmla="*/ 4894901 h 6380470"/>
              <a:gd name="connsiteX402" fmla="*/ 9850358 w 11625583"/>
              <a:gd name="connsiteY402" fmla="*/ 4959567 h 6380470"/>
              <a:gd name="connsiteX403" fmla="*/ 9785692 w 11625583"/>
              <a:gd name="connsiteY403" fmla="*/ 4894901 h 6380470"/>
              <a:gd name="connsiteX404" fmla="*/ 9850358 w 11625583"/>
              <a:gd name="connsiteY404" fmla="*/ 4830235 h 6380470"/>
              <a:gd name="connsiteX405" fmla="*/ 6429231 w 11625583"/>
              <a:gd name="connsiteY405" fmla="*/ 4830235 h 6380470"/>
              <a:gd name="connsiteX406" fmla="*/ 6493897 w 11625583"/>
              <a:gd name="connsiteY406" fmla="*/ 4894901 h 6380470"/>
              <a:gd name="connsiteX407" fmla="*/ 6429231 w 11625583"/>
              <a:gd name="connsiteY407" fmla="*/ 4959567 h 6380470"/>
              <a:gd name="connsiteX408" fmla="*/ 6364565 w 11625583"/>
              <a:gd name="connsiteY408" fmla="*/ 4894901 h 6380470"/>
              <a:gd name="connsiteX409" fmla="*/ 6429231 w 11625583"/>
              <a:gd name="connsiteY409" fmla="*/ 4830235 h 6380470"/>
              <a:gd name="connsiteX410" fmla="*/ 6276571 w 11625583"/>
              <a:gd name="connsiteY410" fmla="*/ 4830235 h 6380470"/>
              <a:gd name="connsiteX411" fmla="*/ 6341237 w 11625583"/>
              <a:gd name="connsiteY411" fmla="*/ 4894901 h 6380470"/>
              <a:gd name="connsiteX412" fmla="*/ 6276571 w 11625583"/>
              <a:gd name="connsiteY412" fmla="*/ 4959567 h 6380470"/>
              <a:gd name="connsiteX413" fmla="*/ 6211905 w 11625583"/>
              <a:gd name="connsiteY413" fmla="*/ 4894901 h 6380470"/>
              <a:gd name="connsiteX414" fmla="*/ 6276571 w 11625583"/>
              <a:gd name="connsiteY414" fmla="*/ 4830235 h 6380470"/>
              <a:gd name="connsiteX415" fmla="*/ 5967339 w 11625583"/>
              <a:gd name="connsiteY415" fmla="*/ 4830235 h 6380470"/>
              <a:gd name="connsiteX416" fmla="*/ 6032005 w 11625583"/>
              <a:gd name="connsiteY416" fmla="*/ 4894901 h 6380470"/>
              <a:gd name="connsiteX417" fmla="*/ 5967339 w 11625583"/>
              <a:gd name="connsiteY417" fmla="*/ 4959567 h 6380470"/>
              <a:gd name="connsiteX418" fmla="*/ 5902673 w 11625583"/>
              <a:gd name="connsiteY418" fmla="*/ 4894901 h 6380470"/>
              <a:gd name="connsiteX419" fmla="*/ 5967339 w 11625583"/>
              <a:gd name="connsiteY419" fmla="*/ 4830235 h 6380470"/>
              <a:gd name="connsiteX420" fmla="*/ 3947550 w 11625583"/>
              <a:gd name="connsiteY420" fmla="*/ 4830235 h 6380470"/>
              <a:gd name="connsiteX421" fmla="*/ 4012217 w 11625583"/>
              <a:gd name="connsiteY421" fmla="*/ 4894901 h 6380470"/>
              <a:gd name="connsiteX422" fmla="*/ 3947550 w 11625583"/>
              <a:gd name="connsiteY422" fmla="*/ 4959567 h 6380470"/>
              <a:gd name="connsiteX423" fmla="*/ 3882895 w 11625583"/>
              <a:gd name="connsiteY423" fmla="*/ 4894901 h 6380470"/>
              <a:gd name="connsiteX424" fmla="*/ 3947550 w 11625583"/>
              <a:gd name="connsiteY424" fmla="*/ 4830235 h 6380470"/>
              <a:gd name="connsiteX425" fmla="*/ 3790985 w 11625583"/>
              <a:gd name="connsiteY425" fmla="*/ 4830235 h 6380470"/>
              <a:gd name="connsiteX426" fmla="*/ 3855652 w 11625583"/>
              <a:gd name="connsiteY426" fmla="*/ 4894901 h 6380470"/>
              <a:gd name="connsiteX427" fmla="*/ 3790985 w 11625583"/>
              <a:gd name="connsiteY427" fmla="*/ 4959567 h 6380470"/>
              <a:gd name="connsiteX428" fmla="*/ 3726319 w 11625583"/>
              <a:gd name="connsiteY428" fmla="*/ 4894901 h 6380470"/>
              <a:gd name="connsiteX429" fmla="*/ 3790985 w 11625583"/>
              <a:gd name="connsiteY429" fmla="*/ 4830235 h 6380470"/>
              <a:gd name="connsiteX430" fmla="*/ 3481754 w 11625583"/>
              <a:gd name="connsiteY430" fmla="*/ 4830235 h 6380470"/>
              <a:gd name="connsiteX431" fmla="*/ 3546420 w 11625583"/>
              <a:gd name="connsiteY431" fmla="*/ 4894901 h 6380470"/>
              <a:gd name="connsiteX432" fmla="*/ 3481754 w 11625583"/>
              <a:gd name="connsiteY432" fmla="*/ 4959567 h 6380470"/>
              <a:gd name="connsiteX433" fmla="*/ 3417090 w 11625583"/>
              <a:gd name="connsiteY433" fmla="*/ 4894901 h 6380470"/>
              <a:gd name="connsiteX434" fmla="*/ 3481754 w 11625583"/>
              <a:gd name="connsiteY434" fmla="*/ 4830235 h 6380470"/>
              <a:gd name="connsiteX435" fmla="*/ 10312248 w 11625583"/>
              <a:gd name="connsiteY435" fmla="*/ 4830234 h 6380470"/>
              <a:gd name="connsiteX436" fmla="*/ 10376914 w 11625583"/>
              <a:gd name="connsiteY436" fmla="*/ 4894900 h 6380470"/>
              <a:gd name="connsiteX437" fmla="*/ 10312248 w 11625583"/>
              <a:gd name="connsiteY437" fmla="*/ 4959566 h 6380470"/>
              <a:gd name="connsiteX438" fmla="*/ 10247582 w 11625583"/>
              <a:gd name="connsiteY438" fmla="*/ 4894900 h 6380470"/>
              <a:gd name="connsiteX439" fmla="*/ 10312248 w 11625583"/>
              <a:gd name="connsiteY439" fmla="*/ 4830234 h 6380470"/>
              <a:gd name="connsiteX440" fmla="*/ 10159588 w 11625583"/>
              <a:gd name="connsiteY440" fmla="*/ 4830234 h 6380470"/>
              <a:gd name="connsiteX441" fmla="*/ 10224254 w 11625583"/>
              <a:gd name="connsiteY441" fmla="*/ 4894900 h 6380470"/>
              <a:gd name="connsiteX442" fmla="*/ 10159588 w 11625583"/>
              <a:gd name="connsiteY442" fmla="*/ 4959566 h 6380470"/>
              <a:gd name="connsiteX443" fmla="*/ 10094922 w 11625583"/>
              <a:gd name="connsiteY443" fmla="*/ 4894900 h 6380470"/>
              <a:gd name="connsiteX444" fmla="*/ 10159588 w 11625583"/>
              <a:gd name="connsiteY444" fmla="*/ 4830234 h 6380470"/>
              <a:gd name="connsiteX445" fmla="*/ 10003016 w 11625583"/>
              <a:gd name="connsiteY445" fmla="*/ 4830234 h 6380470"/>
              <a:gd name="connsiteX446" fmla="*/ 10067682 w 11625583"/>
              <a:gd name="connsiteY446" fmla="*/ 4894900 h 6380470"/>
              <a:gd name="connsiteX447" fmla="*/ 10003016 w 11625583"/>
              <a:gd name="connsiteY447" fmla="*/ 4959566 h 6380470"/>
              <a:gd name="connsiteX448" fmla="*/ 9938350 w 11625583"/>
              <a:gd name="connsiteY448" fmla="*/ 4894900 h 6380470"/>
              <a:gd name="connsiteX449" fmla="*/ 10003016 w 11625583"/>
              <a:gd name="connsiteY449" fmla="*/ 4830234 h 6380470"/>
              <a:gd name="connsiteX450" fmla="*/ 9693783 w 11625583"/>
              <a:gd name="connsiteY450" fmla="*/ 4830234 h 6380470"/>
              <a:gd name="connsiteX451" fmla="*/ 9758449 w 11625583"/>
              <a:gd name="connsiteY451" fmla="*/ 4894900 h 6380470"/>
              <a:gd name="connsiteX452" fmla="*/ 9693783 w 11625583"/>
              <a:gd name="connsiteY452" fmla="*/ 4959566 h 6380470"/>
              <a:gd name="connsiteX453" fmla="*/ 9629117 w 11625583"/>
              <a:gd name="connsiteY453" fmla="*/ 4894900 h 6380470"/>
              <a:gd name="connsiteX454" fmla="*/ 9693783 w 11625583"/>
              <a:gd name="connsiteY454" fmla="*/ 4830234 h 6380470"/>
              <a:gd name="connsiteX455" fmla="*/ 9541123 w 11625583"/>
              <a:gd name="connsiteY455" fmla="*/ 4830234 h 6380470"/>
              <a:gd name="connsiteX456" fmla="*/ 9605789 w 11625583"/>
              <a:gd name="connsiteY456" fmla="*/ 4894900 h 6380470"/>
              <a:gd name="connsiteX457" fmla="*/ 9541123 w 11625583"/>
              <a:gd name="connsiteY457" fmla="*/ 4959566 h 6380470"/>
              <a:gd name="connsiteX458" fmla="*/ 9476457 w 11625583"/>
              <a:gd name="connsiteY458" fmla="*/ 4894900 h 6380470"/>
              <a:gd name="connsiteX459" fmla="*/ 9541123 w 11625583"/>
              <a:gd name="connsiteY459" fmla="*/ 4830234 h 6380470"/>
              <a:gd name="connsiteX460" fmla="*/ 9384550 w 11625583"/>
              <a:gd name="connsiteY460" fmla="*/ 4830234 h 6380470"/>
              <a:gd name="connsiteX461" fmla="*/ 9449216 w 11625583"/>
              <a:gd name="connsiteY461" fmla="*/ 4894900 h 6380470"/>
              <a:gd name="connsiteX462" fmla="*/ 9384550 w 11625583"/>
              <a:gd name="connsiteY462" fmla="*/ 4959566 h 6380470"/>
              <a:gd name="connsiteX463" fmla="*/ 9319884 w 11625583"/>
              <a:gd name="connsiteY463" fmla="*/ 4894900 h 6380470"/>
              <a:gd name="connsiteX464" fmla="*/ 9384550 w 11625583"/>
              <a:gd name="connsiteY464" fmla="*/ 4830234 h 6380470"/>
              <a:gd name="connsiteX465" fmla="*/ 7055523 w 11625583"/>
              <a:gd name="connsiteY465" fmla="*/ 4830234 h 6380470"/>
              <a:gd name="connsiteX466" fmla="*/ 7120189 w 11625583"/>
              <a:gd name="connsiteY466" fmla="*/ 4894900 h 6380470"/>
              <a:gd name="connsiteX467" fmla="*/ 7055523 w 11625583"/>
              <a:gd name="connsiteY467" fmla="*/ 4959566 h 6380470"/>
              <a:gd name="connsiteX468" fmla="*/ 6990857 w 11625583"/>
              <a:gd name="connsiteY468" fmla="*/ 4894900 h 6380470"/>
              <a:gd name="connsiteX469" fmla="*/ 7055523 w 11625583"/>
              <a:gd name="connsiteY469" fmla="*/ 4830234 h 6380470"/>
              <a:gd name="connsiteX470" fmla="*/ 6585804 w 11625583"/>
              <a:gd name="connsiteY470" fmla="*/ 4830234 h 6380470"/>
              <a:gd name="connsiteX471" fmla="*/ 6650470 w 11625583"/>
              <a:gd name="connsiteY471" fmla="*/ 4894900 h 6380470"/>
              <a:gd name="connsiteX472" fmla="*/ 6585804 w 11625583"/>
              <a:gd name="connsiteY472" fmla="*/ 4959566 h 6380470"/>
              <a:gd name="connsiteX473" fmla="*/ 6521138 w 11625583"/>
              <a:gd name="connsiteY473" fmla="*/ 4894900 h 6380470"/>
              <a:gd name="connsiteX474" fmla="*/ 6585804 w 11625583"/>
              <a:gd name="connsiteY474" fmla="*/ 4830234 h 6380470"/>
              <a:gd name="connsiteX475" fmla="*/ 6119999 w 11625583"/>
              <a:gd name="connsiteY475" fmla="*/ 4830234 h 6380470"/>
              <a:gd name="connsiteX476" fmla="*/ 6184665 w 11625583"/>
              <a:gd name="connsiteY476" fmla="*/ 4894900 h 6380470"/>
              <a:gd name="connsiteX477" fmla="*/ 6119999 w 11625583"/>
              <a:gd name="connsiteY477" fmla="*/ 4959566 h 6380470"/>
              <a:gd name="connsiteX478" fmla="*/ 6055333 w 11625583"/>
              <a:gd name="connsiteY478" fmla="*/ 4894900 h 6380470"/>
              <a:gd name="connsiteX479" fmla="*/ 6119999 w 11625583"/>
              <a:gd name="connsiteY479" fmla="*/ 4830234 h 6380470"/>
              <a:gd name="connsiteX480" fmla="*/ 4100209 w 11625583"/>
              <a:gd name="connsiteY480" fmla="*/ 4830234 h 6380470"/>
              <a:gd name="connsiteX481" fmla="*/ 4164876 w 11625583"/>
              <a:gd name="connsiteY481" fmla="*/ 4894900 h 6380470"/>
              <a:gd name="connsiteX482" fmla="*/ 4100209 w 11625583"/>
              <a:gd name="connsiteY482" fmla="*/ 4959566 h 6380470"/>
              <a:gd name="connsiteX483" fmla="*/ 4035544 w 11625583"/>
              <a:gd name="connsiteY483" fmla="*/ 4894900 h 6380470"/>
              <a:gd name="connsiteX484" fmla="*/ 4100209 w 11625583"/>
              <a:gd name="connsiteY484" fmla="*/ 4830234 h 6380470"/>
              <a:gd name="connsiteX485" fmla="*/ 3630500 w 11625583"/>
              <a:gd name="connsiteY485" fmla="*/ 4830234 h 6380470"/>
              <a:gd name="connsiteX486" fmla="*/ 3695166 w 11625583"/>
              <a:gd name="connsiteY486" fmla="*/ 4894900 h 6380470"/>
              <a:gd name="connsiteX487" fmla="*/ 3630500 w 11625583"/>
              <a:gd name="connsiteY487" fmla="*/ 4959566 h 6380470"/>
              <a:gd name="connsiteX488" fmla="*/ 3565834 w 11625583"/>
              <a:gd name="connsiteY488" fmla="*/ 4894900 h 6380470"/>
              <a:gd name="connsiteX489" fmla="*/ 3630500 w 11625583"/>
              <a:gd name="connsiteY489" fmla="*/ 4830234 h 6380470"/>
              <a:gd name="connsiteX490" fmla="*/ 3321271 w 11625583"/>
              <a:gd name="connsiteY490" fmla="*/ 4830234 h 6380470"/>
              <a:gd name="connsiteX491" fmla="*/ 3385935 w 11625583"/>
              <a:gd name="connsiteY491" fmla="*/ 4894900 h 6380470"/>
              <a:gd name="connsiteX492" fmla="*/ 3321271 w 11625583"/>
              <a:gd name="connsiteY492" fmla="*/ 4959566 h 6380470"/>
              <a:gd name="connsiteX493" fmla="*/ 3256604 w 11625583"/>
              <a:gd name="connsiteY493" fmla="*/ 4894900 h 6380470"/>
              <a:gd name="connsiteX494" fmla="*/ 3321271 w 11625583"/>
              <a:gd name="connsiteY494" fmla="*/ 4830234 h 6380470"/>
              <a:gd name="connsiteX495" fmla="*/ 10159588 w 11625583"/>
              <a:gd name="connsiteY495" fmla="*/ 4685405 h 6380470"/>
              <a:gd name="connsiteX496" fmla="*/ 10224254 w 11625583"/>
              <a:gd name="connsiteY496" fmla="*/ 4750071 h 6380470"/>
              <a:gd name="connsiteX497" fmla="*/ 10159588 w 11625583"/>
              <a:gd name="connsiteY497" fmla="*/ 4814737 h 6380470"/>
              <a:gd name="connsiteX498" fmla="*/ 10094922 w 11625583"/>
              <a:gd name="connsiteY498" fmla="*/ 4750071 h 6380470"/>
              <a:gd name="connsiteX499" fmla="*/ 10159588 w 11625583"/>
              <a:gd name="connsiteY499" fmla="*/ 4685405 h 6380470"/>
              <a:gd name="connsiteX500" fmla="*/ 10003016 w 11625583"/>
              <a:gd name="connsiteY500" fmla="*/ 4685405 h 6380470"/>
              <a:gd name="connsiteX501" fmla="*/ 10067682 w 11625583"/>
              <a:gd name="connsiteY501" fmla="*/ 4750071 h 6380470"/>
              <a:gd name="connsiteX502" fmla="*/ 10003016 w 11625583"/>
              <a:gd name="connsiteY502" fmla="*/ 4814737 h 6380470"/>
              <a:gd name="connsiteX503" fmla="*/ 9938350 w 11625583"/>
              <a:gd name="connsiteY503" fmla="*/ 4750071 h 6380470"/>
              <a:gd name="connsiteX504" fmla="*/ 10003016 w 11625583"/>
              <a:gd name="connsiteY504" fmla="*/ 4685405 h 6380470"/>
              <a:gd name="connsiteX505" fmla="*/ 9850358 w 11625583"/>
              <a:gd name="connsiteY505" fmla="*/ 4685405 h 6380470"/>
              <a:gd name="connsiteX506" fmla="*/ 9915024 w 11625583"/>
              <a:gd name="connsiteY506" fmla="*/ 4750071 h 6380470"/>
              <a:gd name="connsiteX507" fmla="*/ 9850358 w 11625583"/>
              <a:gd name="connsiteY507" fmla="*/ 4814737 h 6380470"/>
              <a:gd name="connsiteX508" fmla="*/ 9785692 w 11625583"/>
              <a:gd name="connsiteY508" fmla="*/ 4750071 h 6380470"/>
              <a:gd name="connsiteX509" fmla="*/ 9850358 w 11625583"/>
              <a:gd name="connsiteY509" fmla="*/ 4685405 h 6380470"/>
              <a:gd name="connsiteX510" fmla="*/ 9693783 w 11625583"/>
              <a:gd name="connsiteY510" fmla="*/ 4685405 h 6380470"/>
              <a:gd name="connsiteX511" fmla="*/ 9758449 w 11625583"/>
              <a:gd name="connsiteY511" fmla="*/ 4750071 h 6380470"/>
              <a:gd name="connsiteX512" fmla="*/ 9693783 w 11625583"/>
              <a:gd name="connsiteY512" fmla="*/ 4814737 h 6380470"/>
              <a:gd name="connsiteX513" fmla="*/ 9629117 w 11625583"/>
              <a:gd name="connsiteY513" fmla="*/ 4750071 h 6380470"/>
              <a:gd name="connsiteX514" fmla="*/ 9693783 w 11625583"/>
              <a:gd name="connsiteY514" fmla="*/ 4685405 h 6380470"/>
              <a:gd name="connsiteX515" fmla="*/ 9541123 w 11625583"/>
              <a:gd name="connsiteY515" fmla="*/ 4685405 h 6380470"/>
              <a:gd name="connsiteX516" fmla="*/ 9605789 w 11625583"/>
              <a:gd name="connsiteY516" fmla="*/ 4750071 h 6380470"/>
              <a:gd name="connsiteX517" fmla="*/ 9541123 w 11625583"/>
              <a:gd name="connsiteY517" fmla="*/ 4814737 h 6380470"/>
              <a:gd name="connsiteX518" fmla="*/ 9476457 w 11625583"/>
              <a:gd name="connsiteY518" fmla="*/ 4750071 h 6380470"/>
              <a:gd name="connsiteX519" fmla="*/ 9541123 w 11625583"/>
              <a:gd name="connsiteY519" fmla="*/ 4685405 h 6380470"/>
              <a:gd name="connsiteX520" fmla="*/ 7055523 w 11625583"/>
              <a:gd name="connsiteY520" fmla="*/ 4685405 h 6380470"/>
              <a:gd name="connsiteX521" fmla="*/ 7120189 w 11625583"/>
              <a:gd name="connsiteY521" fmla="*/ 4750071 h 6380470"/>
              <a:gd name="connsiteX522" fmla="*/ 7055523 w 11625583"/>
              <a:gd name="connsiteY522" fmla="*/ 4814737 h 6380470"/>
              <a:gd name="connsiteX523" fmla="*/ 6990857 w 11625583"/>
              <a:gd name="connsiteY523" fmla="*/ 4750071 h 6380470"/>
              <a:gd name="connsiteX524" fmla="*/ 7055523 w 11625583"/>
              <a:gd name="connsiteY524" fmla="*/ 4685405 h 6380470"/>
              <a:gd name="connsiteX525" fmla="*/ 6742377 w 11625583"/>
              <a:gd name="connsiteY525" fmla="*/ 4685405 h 6380470"/>
              <a:gd name="connsiteX526" fmla="*/ 6807043 w 11625583"/>
              <a:gd name="connsiteY526" fmla="*/ 4750071 h 6380470"/>
              <a:gd name="connsiteX527" fmla="*/ 6742377 w 11625583"/>
              <a:gd name="connsiteY527" fmla="*/ 4814737 h 6380470"/>
              <a:gd name="connsiteX528" fmla="*/ 6677711 w 11625583"/>
              <a:gd name="connsiteY528" fmla="*/ 4750071 h 6380470"/>
              <a:gd name="connsiteX529" fmla="*/ 6742377 w 11625583"/>
              <a:gd name="connsiteY529" fmla="*/ 4685405 h 6380470"/>
              <a:gd name="connsiteX530" fmla="*/ 6585804 w 11625583"/>
              <a:gd name="connsiteY530" fmla="*/ 4685405 h 6380470"/>
              <a:gd name="connsiteX531" fmla="*/ 6650470 w 11625583"/>
              <a:gd name="connsiteY531" fmla="*/ 4750071 h 6380470"/>
              <a:gd name="connsiteX532" fmla="*/ 6585804 w 11625583"/>
              <a:gd name="connsiteY532" fmla="*/ 4814737 h 6380470"/>
              <a:gd name="connsiteX533" fmla="*/ 6521138 w 11625583"/>
              <a:gd name="connsiteY533" fmla="*/ 4750071 h 6380470"/>
              <a:gd name="connsiteX534" fmla="*/ 6585804 w 11625583"/>
              <a:gd name="connsiteY534" fmla="*/ 4685405 h 6380470"/>
              <a:gd name="connsiteX535" fmla="*/ 6429231 w 11625583"/>
              <a:gd name="connsiteY535" fmla="*/ 4685405 h 6380470"/>
              <a:gd name="connsiteX536" fmla="*/ 6493897 w 11625583"/>
              <a:gd name="connsiteY536" fmla="*/ 4750071 h 6380470"/>
              <a:gd name="connsiteX537" fmla="*/ 6429231 w 11625583"/>
              <a:gd name="connsiteY537" fmla="*/ 4814737 h 6380470"/>
              <a:gd name="connsiteX538" fmla="*/ 6364565 w 11625583"/>
              <a:gd name="connsiteY538" fmla="*/ 4750071 h 6380470"/>
              <a:gd name="connsiteX539" fmla="*/ 6429231 w 11625583"/>
              <a:gd name="connsiteY539" fmla="*/ 4685405 h 6380470"/>
              <a:gd name="connsiteX540" fmla="*/ 6276571 w 11625583"/>
              <a:gd name="connsiteY540" fmla="*/ 4685405 h 6380470"/>
              <a:gd name="connsiteX541" fmla="*/ 6341237 w 11625583"/>
              <a:gd name="connsiteY541" fmla="*/ 4750071 h 6380470"/>
              <a:gd name="connsiteX542" fmla="*/ 6276571 w 11625583"/>
              <a:gd name="connsiteY542" fmla="*/ 4814737 h 6380470"/>
              <a:gd name="connsiteX543" fmla="*/ 6211905 w 11625583"/>
              <a:gd name="connsiteY543" fmla="*/ 4750071 h 6380470"/>
              <a:gd name="connsiteX544" fmla="*/ 6276571 w 11625583"/>
              <a:gd name="connsiteY544" fmla="*/ 4685405 h 6380470"/>
              <a:gd name="connsiteX545" fmla="*/ 6119999 w 11625583"/>
              <a:gd name="connsiteY545" fmla="*/ 4685405 h 6380470"/>
              <a:gd name="connsiteX546" fmla="*/ 6184665 w 11625583"/>
              <a:gd name="connsiteY546" fmla="*/ 4750071 h 6380470"/>
              <a:gd name="connsiteX547" fmla="*/ 6119999 w 11625583"/>
              <a:gd name="connsiteY547" fmla="*/ 4814737 h 6380470"/>
              <a:gd name="connsiteX548" fmla="*/ 6055333 w 11625583"/>
              <a:gd name="connsiteY548" fmla="*/ 4750071 h 6380470"/>
              <a:gd name="connsiteX549" fmla="*/ 6119999 w 11625583"/>
              <a:gd name="connsiteY549" fmla="*/ 4685405 h 6380470"/>
              <a:gd name="connsiteX550" fmla="*/ 5967339 w 11625583"/>
              <a:gd name="connsiteY550" fmla="*/ 4685405 h 6380470"/>
              <a:gd name="connsiteX551" fmla="*/ 6032005 w 11625583"/>
              <a:gd name="connsiteY551" fmla="*/ 4750071 h 6380470"/>
              <a:gd name="connsiteX552" fmla="*/ 5967339 w 11625583"/>
              <a:gd name="connsiteY552" fmla="*/ 4814737 h 6380470"/>
              <a:gd name="connsiteX553" fmla="*/ 5902673 w 11625583"/>
              <a:gd name="connsiteY553" fmla="*/ 4750071 h 6380470"/>
              <a:gd name="connsiteX554" fmla="*/ 5967339 w 11625583"/>
              <a:gd name="connsiteY554" fmla="*/ 4685405 h 6380470"/>
              <a:gd name="connsiteX555" fmla="*/ 4100211 w 11625583"/>
              <a:gd name="connsiteY555" fmla="*/ 4685405 h 6380470"/>
              <a:gd name="connsiteX556" fmla="*/ 4164876 w 11625583"/>
              <a:gd name="connsiteY556" fmla="*/ 4750071 h 6380470"/>
              <a:gd name="connsiteX557" fmla="*/ 4100211 w 11625583"/>
              <a:gd name="connsiteY557" fmla="*/ 4814737 h 6380470"/>
              <a:gd name="connsiteX558" fmla="*/ 4035544 w 11625583"/>
              <a:gd name="connsiteY558" fmla="*/ 4750071 h 6380470"/>
              <a:gd name="connsiteX559" fmla="*/ 4100211 w 11625583"/>
              <a:gd name="connsiteY559" fmla="*/ 4685405 h 6380470"/>
              <a:gd name="connsiteX560" fmla="*/ 3947550 w 11625583"/>
              <a:gd name="connsiteY560" fmla="*/ 4685405 h 6380470"/>
              <a:gd name="connsiteX561" fmla="*/ 4012217 w 11625583"/>
              <a:gd name="connsiteY561" fmla="*/ 4750071 h 6380470"/>
              <a:gd name="connsiteX562" fmla="*/ 3947550 w 11625583"/>
              <a:gd name="connsiteY562" fmla="*/ 4814737 h 6380470"/>
              <a:gd name="connsiteX563" fmla="*/ 3882897 w 11625583"/>
              <a:gd name="connsiteY563" fmla="*/ 4750071 h 6380470"/>
              <a:gd name="connsiteX564" fmla="*/ 3947550 w 11625583"/>
              <a:gd name="connsiteY564" fmla="*/ 4685405 h 6380470"/>
              <a:gd name="connsiteX565" fmla="*/ 3790989 w 11625583"/>
              <a:gd name="connsiteY565" fmla="*/ 4685405 h 6380470"/>
              <a:gd name="connsiteX566" fmla="*/ 3855655 w 11625583"/>
              <a:gd name="connsiteY566" fmla="*/ 4750071 h 6380470"/>
              <a:gd name="connsiteX567" fmla="*/ 3790989 w 11625583"/>
              <a:gd name="connsiteY567" fmla="*/ 4814737 h 6380470"/>
              <a:gd name="connsiteX568" fmla="*/ 3726321 w 11625583"/>
              <a:gd name="connsiteY568" fmla="*/ 4750071 h 6380470"/>
              <a:gd name="connsiteX569" fmla="*/ 3790989 w 11625583"/>
              <a:gd name="connsiteY569" fmla="*/ 4685405 h 6380470"/>
              <a:gd name="connsiteX570" fmla="*/ 3630503 w 11625583"/>
              <a:gd name="connsiteY570" fmla="*/ 4685405 h 6380470"/>
              <a:gd name="connsiteX571" fmla="*/ 3695169 w 11625583"/>
              <a:gd name="connsiteY571" fmla="*/ 4750071 h 6380470"/>
              <a:gd name="connsiteX572" fmla="*/ 3630503 w 11625583"/>
              <a:gd name="connsiteY572" fmla="*/ 4814737 h 6380470"/>
              <a:gd name="connsiteX573" fmla="*/ 3565836 w 11625583"/>
              <a:gd name="connsiteY573" fmla="*/ 4750071 h 6380470"/>
              <a:gd name="connsiteX574" fmla="*/ 3630503 w 11625583"/>
              <a:gd name="connsiteY574" fmla="*/ 4685405 h 6380470"/>
              <a:gd name="connsiteX575" fmla="*/ 3481758 w 11625583"/>
              <a:gd name="connsiteY575" fmla="*/ 4685405 h 6380470"/>
              <a:gd name="connsiteX576" fmla="*/ 3546424 w 11625583"/>
              <a:gd name="connsiteY576" fmla="*/ 4750071 h 6380470"/>
              <a:gd name="connsiteX577" fmla="*/ 3481758 w 11625583"/>
              <a:gd name="connsiteY577" fmla="*/ 4814737 h 6380470"/>
              <a:gd name="connsiteX578" fmla="*/ 3417092 w 11625583"/>
              <a:gd name="connsiteY578" fmla="*/ 4750071 h 6380470"/>
              <a:gd name="connsiteX579" fmla="*/ 3481758 w 11625583"/>
              <a:gd name="connsiteY579" fmla="*/ 4685405 h 6380470"/>
              <a:gd name="connsiteX580" fmla="*/ 3321273 w 11625583"/>
              <a:gd name="connsiteY580" fmla="*/ 4685405 h 6380470"/>
              <a:gd name="connsiteX581" fmla="*/ 3385938 w 11625583"/>
              <a:gd name="connsiteY581" fmla="*/ 4750071 h 6380470"/>
              <a:gd name="connsiteX582" fmla="*/ 3321273 w 11625583"/>
              <a:gd name="connsiteY582" fmla="*/ 4814737 h 6380470"/>
              <a:gd name="connsiteX583" fmla="*/ 3256607 w 11625583"/>
              <a:gd name="connsiteY583" fmla="*/ 4750071 h 6380470"/>
              <a:gd name="connsiteX584" fmla="*/ 3321273 w 11625583"/>
              <a:gd name="connsiteY584" fmla="*/ 4685405 h 6380470"/>
              <a:gd name="connsiteX585" fmla="*/ 10159588 w 11625583"/>
              <a:gd name="connsiteY585" fmla="*/ 4536658 h 6380470"/>
              <a:gd name="connsiteX586" fmla="*/ 10224254 w 11625583"/>
              <a:gd name="connsiteY586" fmla="*/ 4601324 h 6380470"/>
              <a:gd name="connsiteX587" fmla="*/ 10159588 w 11625583"/>
              <a:gd name="connsiteY587" fmla="*/ 4665990 h 6380470"/>
              <a:gd name="connsiteX588" fmla="*/ 10094922 w 11625583"/>
              <a:gd name="connsiteY588" fmla="*/ 4601324 h 6380470"/>
              <a:gd name="connsiteX589" fmla="*/ 10159588 w 11625583"/>
              <a:gd name="connsiteY589" fmla="*/ 4536658 h 6380470"/>
              <a:gd name="connsiteX590" fmla="*/ 9693783 w 11625583"/>
              <a:gd name="connsiteY590" fmla="*/ 4536658 h 6380470"/>
              <a:gd name="connsiteX591" fmla="*/ 9758449 w 11625583"/>
              <a:gd name="connsiteY591" fmla="*/ 4601324 h 6380470"/>
              <a:gd name="connsiteX592" fmla="*/ 9693783 w 11625583"/>
              <a:gd name="connsiteY592" fmla="*/ 4665990 h 6380470"/>
              <a:gd name="connsiteX593" fmla="*/ 9629117 w 11625583"/>
              <a:gd name="connsiteY593" fmla="*/ 4601324 h 6380470"/>
              <a:gd name="connsiteX594" fmla="*/ 9693783 w 11625583"/>
              <a:gd name="connsiteY594" fmla="*/ 4536658 h 6380470"/>
              <a:gd name="connsiteX595" fmla="*/ 7055523 w 11625583"/>
              <a:gd name="connsiteY595" fmla="*/ 4536658 h 6380470"/>
              <a:gd name="connsiteX596" fmla="*/ 7120189 w 11625583"/>
              <a:gd name="connsiteY596" fmla="*/ 4601324 h 6380470"/>
              <a:gd name="connsiteX597" fmla="*/ 7055523 w 11625583"/>
              <a:gd name="connsiteY597" fmla="*/ 4665990 h 6380470"/>
              <a:gd name="connsiteX598" fmla="*/ 6990857 w 11625583"/>
              <a:gd name="connsiteY598" fmla="*/ 4601324 h 6380470"/>
              <a:gd name="connsiteX599" fmla="*/ 7055523 w 11625583"/>
              <a:gd name="connsiteY599" fmla="*/ 4536658 h 6380470"/>
              <a:gd name="connsiteX600" fmla="*/ 9850358 w 11625583"/>
              <a:gd name="connsiteY600" fmla="*/ 4407486 h 6380470"/>
              <a:gd name="connsiteX601" fmla="*/ 9915024 w 11625583"/>
              <a:gd name="connsiteY601" fmla="*/ 4472152 h 6380470"/>
              <a:gd name="connsiteX602" fmla="*/ 9875529 w 11625583"/>
              <a:gd name="connsiteY602" fmla="*/ 4531736 h 6380470"/>
              <a:gd name="connsiteX603" fmla="*/ 9850754 w 11625583"/>
              <a:gd name="connsiteY603" fmla="*/ 4536738 h 6380470"/>
              <a:gd name="connsiteX604" fmla="*/ 9875529 w 11625583"/>
              <a:gd name="connsiteY604" fmla="*/ 4541740 h 6380470"/>
              <a:gd name="connsiteX605" fmla="*/ 9915024 w 11625583"/>
              <a:gd name="connsiteY605" fmla="*/ 4601324 h 6380470"/>
              <a:gd name="connsiteX606" fmla="*/ 9850358 w 11625583"/>
              <a:gd name="connsiteY606" fmla="*/ 4665990 h 6380470"/>
              <a:gd name="connsiteX607" fmla="*/ 9785692 w 11625583"/>
              <a:gd name="connsiteY607" fmla="*/ 4601324 h 6380470"/>
              <a:gd name="connsiteX608" fmla="*/ 9825187 w 11625583"/>
              <a:gd name="connsiteY608" fmla="*/ 4541740 h 6380470"/>
              <a:gd name="connsiteX609" fmla="*/ 9849962 w 11625583"/>
              <a:gd name="connsiteY609" fmla="*/ 4536738 h 6380470"/>
              <a:gd name="connsiteX610" fmla="*/ 9825187 w 11625583"/>
              <a:gd name="connsiteY610" fmla="*/ 4531736 h 6380470"/>
              <a:gd name="connsiteX611" fmla="*/ 9785692 w 11625583"/>
              <a:gd name="connsiteY611" fmla="*/ 4472152 h 6380470"/>
              <a:gd name="connsiteX612" fmla="*/ 9850358 w 11625583"/>
              <a:gd name="connsiteY612" fmla="*/ 4407486 h 6380470"/>
              <a:gd name="connsiteX613" fmla="*/ 6742377 w 11625583"/>
              <a:gd name="connsiteY613" fmla="*/ 4407486 h 6380470"/>
              <a:gd name="connsiteX614" fmla="*/ 6807043 w 11625583"/>
              <a:gd name="connsiteY614" fmla="*/ 4472152 h 6380470"/>
              <a:gd name="connsiteX615" fmla="*/ 6767548 w 11625583"/>
              <a:gd name="connsiteY615" fmla="*/ 4531736 h 6380470"/>
              <a:gd name="connsiteX616" fmla="*/ 6742773 w 11625583"/>
              <a:gd name="connsiteY616" fmla="*/ 4536738 h 6380470"/>
              <a:gd name="connsiteX617" fmla="*/ 6767548 w 11625583"/>
              <a:gd name="connsiteY617" fmla="*/ 4541740 h 6380470"/>
              <a:gd name="connsiteX618" fmla="*/ 6807043 w 11625583"/>
              <a:gd name="connsiteY618" fmla="*/ 4601324 h 6380470"/>
              <a:gd name="connsiteX619" fmla="*/ 6742377 w 11625583"/>
              <a:gd name="connsiteY619" fmla="*/ 4665990 h 6380470"/>
              <a:gd name="connsiteX620" fmla="*/ 6677711 w 11625583"/>
              <a:gd name="connsiteY620" fmla="*/ 4601324 h 6380470"/>
              <a:gd name="connsiteX621" fmla="*/ 6717206 w 11625583"/>
              <a:gd name="connsiteY621" fmla="*/ 4541740 h 6380470"/>
              <a:gd name="connsiteX622" fmla="*/ 6741981 w 11625583"/>
              <a:gd name="connsiteY622" fmla="*/ 4536738 h 6380470"/>
              <a:gd name="connsiteX623" fmla="*/ 6717206 w 11625583"/>
              <a:gd name="connsiteY623" fmla="*/ 4531736 h 6380470"/>
              <a:gd name="connsiteX624" fmla="*/ 6677711 w 11625583"/>
              <a:gd name="connsiteY624" fmla="*/ 4472152 h 6380470"/>
              <a:gd name="connsiteX625" fmla="*/ 6742377 w 11625583"/>
              <a:gd name="connsiteY625" fmla="*/ 4407486 h 6380470"/>
              <a:gd name="connsiteX626" fmla="*/ 6429231 w 11625583"/>
              <a:gd name="connsiteY626" fmla="*/ 4407486 h 6380470"/>
              <a:gd name="connsiteX627" fmla="*/ 6493897 w 11625583"/>
              <a:gd name="connsiteY627" fmla="*/ 4472152 h 6380470"/>
              <a:gd name="connsiteX628" fmla="*/ 6454402 w 11625583"/>
              <a:gd name="connsiteY628" fmla="*/ 4531736 h 6380470"/>
              <a:gd name="connsiteX629" fmla="*/ 6429628 w 11625583"/>
              <a:gd name="connsiteY629" fmla="*/ 4536738 h 6380470"/>
              <a:gd name="connsiteX630" fmla="*/ 6454402 w 11625583"/>
              <a:gd name="connsiteY630" fmla="*/ 4541740 h 6380470"/>
              <a:gd name="connsiteX631" fmla="*/ 6493897 w 11625583"/>
              <a:gd name="connsiteY631" fmla="*/ 4601324 h 6380470"/>
              <a:gd name="connsiteX632" fmla="*/ 6429231 w 11625583"/>
              <a:gd name="connsiteY632" fmla="*/ 4665990 h 6380470"/>
              <a:gd name="connsiteX633" fmla="*/ 6364565 w 11625583"/>
              <a:gd name="connsiteY633" fmla="*/ 4601324 h 6380470"/>
              <a:gd name="connsiteX634" fmla="*/ 6404060 w 11625583"/>
              <a:gd name="connsiteY634" fmla="*/ 4541740 h 6380470"/>
              <a:gd name="connsiteX635" fmla="*/ 6428835 w 11625583"/>
              <a:gd name="connsiteY635" fmla="*/ 4536738 h 6380470"/>
              <a:gd name="connsiteX636" fmla="*/ 6404060 w 11625583"/>
              <a:gd name="connsiteY636" fmla="*/ 4531736 h 6380470"/>
              <a:gd name="connsiteX637" fmla="*/ 6364565 w 11625583"/>
              <a:gd name="connsiteY637" fmla="*/ 4472152 h 6380470"/>
              <a:gd name="connsiteX638" fmla="*/ 6429231 w 11625583"/>
              <a:gd name="connsiteY638" fmla="*/ 4407486 h 6380470"/>
              <a:gd name="connsiteX639" fmla="*/ 6276571 w 11625583"/>
              <a:gd name="connsiteY639" fmla="*/ 4407486 h 6380470"/>
              <a:gd name="connsiteX640" fmla="*/ 6341237 w 11625583"/>
              <a:gd name="connsiteY640" fmla="*/ 4472152 h 6380470"/>
              <a:gd name="connsiteX641" fmla="*/ 6301742 w 11625583"/>
              <a:gd name="connsiteY641" fmla="*/ 4531736 h 6380470"/>
              <a:gd name="connsiteX642" fmla="*/ 6276968 w 11625583"/>
              <a:gd name="connsiteY642" fmla="*/ 4536738 h 6380470"/>
              <a:gd name="connsiteX643" fmla="*/ 6301742 w 11625583"/>
              <a:gd name="connsiteY643" fmla="*/ 4541740 h 6380470"/>
              <a:gd name="connsiteX644" fmla="*/ 6341237 w 11625583"/>
              <a:gd name="connsiteY644" fmla="*/ 4601324 h 6380470"/>
              <a:gd name="connsiteX645" fmla="*/ 6276571 w 11625583"/>
              <a:gd name="connsiteY645" fmla="*/ 4665990 h 6380470"/>
              <a:gd name="connsiteX646" fmla="*/ 6211905 w 11625583"/>
              <a:gd name="connsiteY646" fmla="*/ 4601324 h 6380470"/>
              <a:gd name="connsiteX647" fmla="*/ 6251400 w 11625583"/>
              <a:gd name="connsiteY647" fmla="*/ 4541740 h 6380470"/>
              <a:gd name="connsiteX648" fmla="*/ 6276175 w 11625583"/>
              <a:gd name="connsiteY648" fmla="*/ 4536738 h 6380470"/>
              <a:gd name="connsiteX649" fmla="*/ 6251400 w 11625583"/>
              <a:gd name="connsiteY649" fmla="*/ 4531736 h 6380470"/>
              <a:gd name="connsiteX650" fmla="*/ 6211905 w 11625583"/>
              <a:gd name="connsiteY650" fmla="*/ 4472152 h 6380470"/>
              <a:gd name="connsiteX651" fmla="*/ 6276571 w 11625583"/>
              <a:gd name="connsiteY651" fmla="*/ 4407486 h 6380470"/>
              <a:gd name="connsiteX652" fmla="*/ 5967339 w 11625583"/>
              <a:gd name="connsiteY652" fmla="*/ 4407486 h 6380470"/>
              <a:gd name="connsiteX653" fmla="*/ 6032005 w 11625583"/>
              <a:gd name="connsiteY653" fmla="*/ 4472152 h 6380470"/>
              <a:gd name="connsiteX654" fmla="*/ 5992510 w 11625583"/>
              <a:gd name="connsiteY654" fmla="*/ 4531736 h 6380470"/>
              <a:gd name="connsiteX655" fmla="*/ 5967736 w 11625583"/>
              <a:gd name="connsiteY655" fmla="*/ 4536738 h 6380470"/>
              <a:gd name="connsiteX656" fmla="*/ 5992510 w 11625583"/>
              <a:gd name="connsiteY656" fmla="*/ 4541740 h 6380470"/>
              <a:gd name="connsiteX657" fmla="*/ 6032005 w 11625583"/>
              <a:gd name="connsiteY657" fmla="*/ 4601324 h 6380470"/>
              <a:gd name="connsiteX658" fmla="*/ 5967339 w 11625583"/>
              <a:gd name="connsiteY658" fmla="*/ 4665990 h 6380470"/>
              <a:gd name="connsiteX659" fmla="*/ 5902673 w 11625583"/>
              <a:gd name="connsiteY659" fmla="*/ 4601324 h 6380470"/>
              <a:gd name="connsiteX660" fmla="*/ 5942168 w 11625583"/>
              <a:gd name="connsiteY660" fmla="*/ 4541740 h 6380470"/>
              <a:gd name="connsiteX661" fmla="*/ 5966943 w 11625583"/>
              <a:gd name="connsiteY661" fmla="*/ 4536738 h 6380470"/>
              <a:gd name="connsiteX662" fmla="*/ 5942168 w 11625583"/>
              <a:gd name="connsiteY662" fmla="*/ 4531736 h 6380470"/>
              <a:gd name="connsiteX663" fmla="*/ 5902673 w 11625583"/>
              <a:gd name="connsiteY663" fmla="*/ 4472152 h 6380470"/>
              <a:gd name="connsiteX664" fmla="*/ 5967339 w 11625583"/>
              <a:gd name="connsiteY664" fmla="*/ 4407486 h 6380470"/>
              <a:gd name="connsiteX665" fmla="*/ 4256781 w 11625583"/>
              <a:gd name="connsiteY665" fmla="*/ 4407486 h 6380470"/>
              <a:gd name="connsiteX666" fmla="*/ 4321448 w 11625583"/>
              <a:gd name="connsiteY666" fmla="*/ 4472152 h 6380470"/>
              <a:gd name="connsiteX667" fmla="*/ 4256781 w 11625583"/>
              <a:gd name="connsiteY667" fmla="*/ 4536818 h 6380470"/>
              <a:gd name="connsiteX668" fmla="*/ 4192113 w 11625583"/>
              <a:gd name="connsiteY668" fmla="*/ 4472152 h 6380470"/>
              <a:gd name="connsiteX669" fmla="*/ 4256781 w 11625583"/>
              <a:gd name="connsiteY669" fmla="*/ 4407486 h 6380470"/>
              <a:gd name="connsiteX670" fmla="*/ 3947550 w 11625583"/>
              <a:gd name="connsiteY670" fmla="*/ 4407486 h 6380470"/>
              <a:gd name="connsiteX671" fmla="*/ 4012217 w 11625583"/>
              <a:gd name="connsiteY671" fmla="*/ 4472152 h 6380470"/>
              <a:gd name="connsiteX672" fmla="*/ 3972723 w 11625583"/>
              <a:gd name="connsiteY672" fmla="*/ 4531736 h 6380470"/>
              <a:gd name="connsiteX673" fmla="*/ 3947944 w 11625583"/>
              <a:gd name="connsiteY673" fmla="*/ 4536738 h 6380470"/>
              <a:gd name="connsiteX674" fmla="*/ 3972720 w 11625583"/>
              <a:gd name="connsiteY674" fmla="*/ 4541740 h 6380470"/>
              <a:gd name="connsiteX675" fmla="*/ 4012217 w 11625583"/>
              <a:gd name="connsiteY675" fmla="*/ 4601324 h 6380470"/>
              <a:gd name="connsiteX676" fmla="*/ 3947550 w 11625583"/>
              <a:gd name="connsiteY676" fmla="*/ 4665990 h 6380470"/>
              <a:gd name="connsiteX677" fmla="*/ 3882901 w 11625583"/>
              <a:gd name="connsiteY677" fmla="*/ 4601324 h 6380470"/>
              <a:gd name="connsiteX678" fmla="*/ 3922395 w 11625583"/>
              <a:gd name="connsiteY678" fmla="*/ 4541740 h 6380470"/>
              <a:gd name="connsiteX679" fmla="*/ 3947151 w 11625583"/>
              <a:gd name="connsiteY679" fmla="*/ 4536738 h 6380470"/>
              <a:gd name="connsiteX680" fmla="*/ 3922397 w 11625583"/>
              <a:gd name="connsiteY680" fmla="*/ 4531736 h 6380470"/>
              <a:gd name="connsiteX681" fmla="*/ 3882903 w 11625583"/>
              <a:gd name="connsiteY681" fmla="*/ 4472152 h 6380470"/>
              <a:gd name="connsiteX682" fmla="*/ 3947550 w 11625583"/>
              <a:gd name="connsiteY682" fmla="*/ 4407486 h 6380470"/>
              <a:gd name="connsiteX683" fmla="*/ 3790995 w 11625583"/>
              <a:gd name="connsiteY683" fmla="*/ 4407486 h 6380470"/>
              <a:gd name="connsiteX684" fmla="*/ 3855661 w 11625583"/>
              <a:gd name="connsiteY684" fmla="*/ 4472152 h 6380470"/>
              <a:gd name="connsiteX685" fmla="*/ 3816166 w 11625583"/>
              <a:gd name="connsiteY685" fmla="*/ 4531736 h 6380470"/>
              <a:gd name="connsiteX686" fmla="*/ 3791389 w 11625583"/>
              <a:gd name="connsiteY686" fmla="*/ 4536739 h 6380470"/>
              <a:gd name="connsiteX687" fmla="*/ 3816163 w 11625583"/>
              <a:gd name="connsiteY687" fmla="*/ 4541740 h 6380470"/>
              <a:gd name="connsiteX688" fmla="*/ 3855657 w 11625583"/>
              <a:gd name="connsiteY688" fmla="*/ 4601324 h 6380470"/>
              <a:gd name="connsiteX689" fmla="*/ 3790992 w 11625583"/>
              <a:gd name="connsiteY689" fmla="*/ 4665990 h 6380470"/>
              <a:gd name="connsiteX690" fmla="*/ 3726324 w 11625583"/>
              <a:gd name="connsiteY690" fmla="*/ 4601324 h 6380470"/>
              <a:gd name="connsiteX691" fmla="*/ 3765820 w 11625583"/>
              <a:gd name="connsiteY691" fmla="*/ 4541740 h 6380470"/>
              <a:gd name="connsiteX692" fmla="*/ 3790597 w 11625583"/>
              <a:gd name="connsiteY692" fmla="*/ 4536738 h 6380470"/>
              <a:gd name="connsiteX693" fmla="*/ 3765822 w 11625583"/>
              <a:gd name="connsiteY693" fmla="*/ 4531736 h 6380470"/>
              <a:gd name="connsiteX694" fmla="*/ 3726327 w 11625583"/>
              <a:gd name="connsiteY694" fmla="*/ 4472152 h 6380470"/>
              <a:gd name="connsiteX695" fmla="*/ 3790995 w 11625583"/>
              <a:gd name="connsiteY695" fmla="*/ 4407486 h 6380470"/>
              <a:gd name="connsiteX696" fmla="*/ 3481760 w 11625583"/>
              <a:gd name="connsiteY696" fmla="*/ 4407486 h 6380470"/>
              <a:gd name="connsiteX697" fmla="*/ 3546426 w 11625583"/>
              <a:gd name="connsiteY697" fmla="*/ 4472152 h 6380470"/>
              <a:gd name="connsiteX698" fmla="*/ 3506929 w 11625583"/>
              <a:gd name="connsiteY698" fmla="*/ 4531736 h 6380470"/>
              <a:gd name="connsiteX699" fmla="*/ 3482156 w 11625583"/>
              <a:gd name="connsiteY699" fmla="*/ 4536738 h 6380470"/>
              <a:gd name="connsiteX700" fmla="*/ 3506929 w 11625583"/>
              <a:gd name="connsiteY700" fmla="*/ 4541740 h 6380470"/>
              <a:gd name="connsiteX701" fmla="*/ 3546426 w 11625583"/>
              <a:gd name="connsiteY701" fmla="*/ 4601324 h 6380470"/>
              <a:gd name="connsiteX702" fmla="*/ 3481760 w 11625583"/>
              <a:gd name="connsiteY702" fmla="*/ 4665990 h 6380470"/>
              <a:gd name="connsiteX703" fmla="*/ 3417095 w 11625583"/>
              <a:gd name="connsiteY703" fmla="*/ 4601324 h 6380470"/>
              <a:gd name="connsiteX704" fmla="*/ 3456591 w 11625583"/>
              <a:gd name="connsiteY704" fmla="*/ 4541740 h 6380470"/>
              <a:gd name="connsiteX705" fmla="*/ 3481364 w 11625583"/>
              <a:gd name="connsiteY705" fmla="*/ 4536738 h 6380470"/>
              <a:gd name="connsiteX706" fmla="*/ 3456591 w 11625583"/>
              <a:gd name="connsiteY706" fmla="*/ 4531736 h 6380470"/>
              <a:gd name="connsiteX707" fmla="*/ 3417096 w 11625583"/>
              <a:gd name="connsiteY707" fmla="*/ 4472152 h 6380470"/>
              <a:gd name="connsiteX708" fmla="*/ 3481760 w 11625583"/>
              <a:gd name="connsiteY708" fmla="*/ 4407486 h 6380470"/>
              <a:gd name="connsiteX709" fmla="*/ 3172530 w 11625583"/>
              <a:gd name="connsiteY709" fmla="*/ 4407486 h 6380470"/>
              <a:gd name="connsiteX710" fmla="*/ 3237196 w 11625583"/>
              <a:gd name="connsiteY710" fmla="*/ 4472152 h 6380470"/>
              <a:gd name="connsiteX711" fmla="*/ 3197701 w 11625583"/>
              <a:gd name="connsiteY711" fmla="*/ 4531736 h 6380470"/>
              <a:gd name="connsiteX712" fmla="*/ 3172927 w 11625583"/>
              <a:gd name="connsiteY712" fmla="*/ 4536738 h 6380470"/>
              <a:gd name="connsiteX713" fmla="*/ 3197703 w 11625583"/>
              <a:gd name="connsiteY713" fmla="*/ 4541740 h 6380470"/>
              <a:gd name="connsiteX714" fmla="*/ 3237198 w 11625583"/>
              <a:gd name="connsiteY714" fmla="*/ 4601324 h 6380470"/>
              <a:gd name="connsiteX715" fmla="*/ 3172531 w 11625583"/>
              <a:gd name="connsiteY715" fmla="*/ 4665990 h 6380470"/>
              <a:gd name="connsiteX716" fmla="*/ 3107862 w 11625583"/>
              <a:gd name="connsiteY716" fmla="*/ 4601324 h 6380470"/>
              <a:gd name="connsiteX717" fmla="*/ 3147359 w 11625583"/>
              <a:gd name="connsiteY717" fmla="*/ 4541740 h 6380470"/>
              <a:gd name="connsiteX718" fmla="*/ 3172134 w 11625583"/>
              <a:gd name="connsiteY718" fmla="*/ 4536738 h 6380470"/>
              <a:gd name="connsiteX719" fmla="*/ 3147357 w 11625583"/>
              <a:gd name="connsiteY719" fmla="*/ 4531736 h 6380470"/>
              <a:gd name="connsiteX720" fmla="*/ 3107859 w 11625583"/>
              <a:gd name="connsiteY720" fmla="*/ 4472152 h 6380470"/>
              <a:gd name="connsiteX721" fmla="*/ 3172530 w 11625583"/>
              <a:gd name="connsiteY721" fmla="*/ 4407486 h 6380470"/>
              <a:gd name="connsiteX722" fmla="*/ 6585804 w 11625583"/>
              <a:gd name="connsiteY722" fmla="*/ 4407484 h 6380470"/>
              <a:gd name="connsiteX723" fmla="*/ 6650470 w 11625583"/>
              <a:gd name="connsiteY723" fmla="*/ 4472150 h 6380470"/>
              <a:gd name="connsiteX724" fmla="*/ 6610975 w 11625583"/>
              <a:gd name="connsiteY724" fmla="*/ 4531734 h 6380470"/>
              <a:gd name="connsiteX725" fmla="*/ 6586196 w 11625583"/>
              <a:gd name="connsiteY725" fmla="*/ 4536737 h 6380470"/>
              <a:gd name="connsiteX726" fmla="*/ 6610975 w 11625583"/>
              <a:gd name="connsiteY726" fmla="*/ 4541740 h 6380470"/>
              <a:gd name="connsiteX727" fmla="*/ 6650470 w 11625583"/>
              <a:gd name="connsiteY727" fmla="*/ 4601324 h 6380470"/>
              <a:gd name="connsiteX728" fmla="*/ 6585804 w 11625583"/>
              <a:gd name="connsiteY728" fmla="*/ 4665990 h 6380470"/>
              <a:gd name="connsiteX729" fmla="*/ 6521138 w 11625583"/>
              <a:gd name="connsiteY729" fmla="*/ 4601324 h 6380470"/>
              <a:gd name="connsiteX730" fmla="*/ 6560633 w 11625583"/>
              <a:gd name="connsiteY730" fmla="*/ 4541740 h 6380470"/>
              <a:gd name="connsiteX731" fmla="*/ 6585413 w 11625583"/>
              <a:gd name="connsiteY731" fmla="*/ 4536737 h 6380470"/>
              <a:gd name="connsiteX732" fmla="*/ 6560633 w 11625583"/>
              <a:gd name="connsiteY732" fmla="*/ 4531734 h 6380470"/>
              <a:gd name="connsiteX733" fmla="*/ 6521138 w 11625583"/>
              <a:gd name="connsiteY733" fmla="*/ 4472150 h 6380470"/>
              <a:gd name="connsiteX734" fmla="*/ 6585804 w 11625583"/>
              <a:gd name="connsiteY734" fmla="*/ 4407484 h 6380470"/>
              <a:gd name="connsiteX735" fmla="*/ 6119999 w 11625583"/>
              <a:gd name="connsiteY735" fmla="*/ 4407484 h 6380470"/>
              <a:gd name="connsiteX736" fmla="*/ 6184665 w 11625583"/>
              <a:gd name="connsiteY736" fmla="*/ 4472150 h 6380470"/>
              <a:gd name="connsiteX737" fmla="*/ 6145170 w 11625583"/>
              <a:gd name="connsiteY737" fmla="*/ 4531734 h 6380470"/>
              <a:gd name="connsiteX738" fmla="*/ 6120391 w 11625583"/>
              <a:gd name="connsiteY738" fmla="*/ 4536737 h 6380470"/>
              <a:gd name="connsiteX739" fmla="*/ 6145170 w 11625583"/>
              <a:gd name="connsiteY739" fmla="*/ 4541740 h 6380470"/>
              <a:gd name="connsiteX740" fmla="*/ 6184665 w 11625583"/>
              <a:gd name="connsiteY740" fmla="*/ 4601324 h 6380470"/>
              <a:gd name="connsiteX741" fmla="*/ 6119999 w 11625583"/>
              <a:gd name="connsiteY741" fmla="*/ 4665990 h 6380470"/>
              <a:gd name="connsiteX742" fmla="*/ 6055333 w 11625583"/>
              <a:gd name="connsiteY742" fmla="*/ 4601324 h 6380470"/>
              <a:gd name="connsiteX743" fmla="*/ 6094828 w 11625583"/>
              <a:gd name="connsiteY743" fmla="*/ 4541740 h 6380470"/>
              <a:gd name="connsiteX744" fmla="*/ 6119608 w 11625583"/>
              <a:gd name="connsiteY744" fmla="*/ 4536737 h 6380470"/>
              <a:gd name="connsiteX745" fmla="*/ 6094828 w 11625583"/>
              <a:gd name="connsiteY745" fmla="*/ 4531734 h 6380470"/>
              <a:gd name="connsiteX746" fmla="*/ 6055333 w 11625583"/>
              <a:gd name="connsiteY746" fmla="*/ 4472150 h 6380470"/>
              <a:gd name="connsiteX747" fmla="*/ 6119999 w 11625583"/>
              <a:gd name="connsiteY747" fmla="*/ 4407484 h 6380470"/>
              <a:gd name="connsiteX748" fmla="*/ 4100213 w 11625583"/>
              <a:gd name="connsiteY748" fmla="*/ 4407484 h 6380470"/>
              <a:gd name="connsiteX749" fmla="*/ 4164879 w 11625583"/>
              <a:gd name="connsiteY749" fmla="*/ 4472150 h 6380470"/>
              <a:gd name="connsiteX750" fmla="*/ 4125383 w 11625583"/>
              <a:gd name="connsiteY750" fmla="*/ 4531734 h 6380470"/>
              <a:gd name="connsiteX751" fmla="*/ 4100603 w 11625583"/>
              <a:gd name="connsiteY751" fmla="*/ 4536737 h 6380470"/>
              <a:gd name="connsiteX752" fmla="*/ 4125383 w 11625583"/>
              <a:gd name="connsiteY752" fmla="*/ 4541740 h 6380470"/>
              <a:gd name="connsiteX753" fmla="*/ 4164876 w 11625583"/>
              <a:gd name="connsiteY753" fmla="*/ 4601324 h 6380470"/>
              <a:gd name="connsiteX754" fmla="*/ 4100211 w 11625583"/>
              <a:gd name="connsiteY754" fmla="*/ 4665990 h 6380470"/>
              <a:gd name="connsiteX755" fmla="*/ 4035548 w 11625583"/>
              <a:gd name="connsiteY755" fmla="*/ 4601324 h 6380470"/>
              <a:gd name="connsiteX756" fmla="*/ 4075037 w 11625583"/>
              <a:gd name="connsiteY756" fmla="*/ 4541740 h 6380470"/>
              <a:gd name="connsiteX757" fmla="*/ 4099820 w 11625583"/>
              <a:gd name="connsiteY757" fmla="*/ 4536737 h 6380470"/>
              <a:gd name="connsiteX758" fmla="*/ 4075039 w 11625583"/>
              <a:gd name="connsiteY758" fmla="*/ 4531734 h 6380470"/>
              <a:gd name="connsiteX759" fmla="*/ 4035548 w 11625583"/>
              <a:gd name="connsiteY759" fmla="*/ 4472150 h 6380470"/>
              <a:gd name="connsiteX760" fmla="*/ 4100213 w 11625583"/>
              <a:gd name="connsiteY760" fmla="*/ 4407484 h 6380470"/>
              <a:gd name="connsiteX761" fmla="*/ 3630508 w 11625583"/>
              <a:gd name="connsiteY761" fmla="*/ 4407484 h 6380470"/>
              <a:gd name="connsiteX762" fmla="*/ 3695174 w 11625583"/>
              <a:gd name="connsiteY762" fmla="*/ 4472150 h 6380470"/>
              <a:gd name="connsiteX763" fmla="*/ 3655679 w 11625583"/>
              <a:gd name="connsiteY763" fmla="*/ 4531734 h 6380470"/>
              <a:gd name="connsiteX764" fmla="*/ 3630899 w 11625583"/>
              <a:gd name="connsiteY764" fmla="*/ 4536738 h 6380470"/>
              <a:gd name="connsiteX765" fmla="*/ 3655677 w 11625583"/>
              <a:gd name="connsiteY765" fmla="*/ 4541740 h 6380470"/>
              <a:gd name="connsiteX766" fmla="*/ 3695171 w 11625583"/>
              <a:gd name="connsiteY766" fmla="*/ 4601324 h 6380470"/>
              <a:gd name="connsiteX767" fmla="*/ 3630506 w 11625583"/>
              <a:gd name="connsiteY767" fmla="*/ 4665990 h 6380470"/>
              <a:gd name="connsiteX768" fmla="*/ 3565838 w 11625583"/>
              <a:gd name="connsiteY768" fmla="*/ 4601324 h 6380470"/>
              <a:gd name="connsiteX769" fmla="*/ 3605333 w 11625583"/>
              <a:gd name="connsiteY769" fmla="*/ 4541740 h 6380470"/>
              <a:gd name="connsiteX770" fmla="*/ 3630116 w 11625583"/>
              <a:gd name="connsiteY770" fmla="*/ 4536737 h 6380470"/>
              <a:gd name="connsiteX771" fmla="*/ 3605335 w 11625583"/>
              <a:gd name="connsiteY771" fmla="*/ 4531734 h 6380470"/>
              <a:gd name="connsiteX772" fmla="*/ 3565841 w 11625583"/>
              <a:gd name="connsiteY772" fmla="*/ 4472150 h 6380470"/>
              <a:gd name="connsiteX773" fmla="*/ 3630508 w 11625583"/>
              <a:gd name="connsiteY773" fmla="*/ 4407484 h 6380470"/>
              <a:gd name="connsiteX774" fmla="*/ 3321277 w 11625583"/>
              <a:gd name="connsiteY774" fmla="*/ 4407484 h 6380470"/>
              <a:gd name="connsiteX775" fmla="*/ 3385940 w 11625583"/>
              <a:gd name="connsiteY775" fmla="*/ 4472150 h 6380470"/>
              <a:gd name="connsiteX776" fmla="*/ 3346447 w 11625583"/>
              <a:gd name="connsiteY776" fmla="*/ 4531734 h 6380470"/>
              <a:gd name="connsiteX777" fmla="*/ 3321669 w 11625583"/>
              <a:gd name="connsiteY777" fmla="*/ 4536737 h 6380470"/>
              <a:gd name="connsiteX778" fmla="*/ 3346446 w 11625583"/>
              <a:gd name="connsiteY778" fmla="*/ 4541740 h 6380470"/>
              <a:gd name="connsiteX779" fmla="*/ 3385940 w 11625583"/>
              <a:gd name="connsiteY779" fmla="*/ 4601324 h 6380470"/>
              <a:gd name="connsiteX780" fmla="*/ 3321277 w 11625583"/>
              <a:gd name="connsiteY780" fmla="*/ 4665990 h 6380470"/>
              <a:gd name="connsiteX781" fmla="*/ 3256612 w 11625583"/>
              <a:gd name="connsiteY781" fmla="*/ 4601324 h 6380470"/>
              <a:gd name="connsiteX782" fmla="*/ 3296104 w 11625583"/>
              <a:gd name="connsiteY782" fmla="*/ 4541740 h 6380470"/>
              <a:gd name="connsiteX783" fmla="*/ 3320887 w 11625583"/>
              <a:gd name="connsiteY783" fmla="*/ 4536737 h 6380470"/>
              <a:gd name="connsiteX784" fmla="*/ 3296104 w 11625583"/>
              <a:gd name="connsiteY784" fmla="*/ 4531734 h 6380470"/>
              <a:gd name="connsiteX785" fmla="*/ 3256612 w 11625583"/>
              <a:gd name="connsiteY785" fmla="*/ 4472150 h 6380470"/>
              <a:gd name="connsiteX786" fmla="*/ 3321277 w 11625583"/>
              <a:gd name="connsiteY786" fmla="*/ 4407484 h 6380470"/>
              <a:gd name="connsiteX787" fmla="*/ 3012037 w 11625583"/>
              <a:gd name="connsiteY787" fmla="*/ 4407484 h 6380470"/>
              <a:gd name="connsiteX788" fmla="*/ 3076704 w 11625583"/>
              <a:gd name="connsiteY788" fmla="*/ 4472150 h 6380470"/>
              <a:gd name="connsiteX789" fmla="*/ 3012037 w 11625583"/>
              <a:gd name="connsiteY789" fmla="*/ 4536816 h 6380470"/>
              <a:gd name="connsiteX790" fmla="*/ 2947373 w 11625583"/>
              <a:gd name="connsiteY790" fmla="*/ 4472150 h 6380470"/>
              <a:gd name="connsiteX791" fmla="*/ 3012037 w 11625583"/>
              <a:gd name="connsiteY791" fmla="*/ 4407484 h 6380470"/>
              <a:gd name="connsiteX792" fmla="*/ 10159586 w 11625583"/>
              <a:gd name="connsiteY792" fmla="*/ 4266568 h 6380470"/>
              <a:gd name="connsiteX793" fmla="*/ 10224252 w 11625583"/>
              <a:gd name="connsiteY793" fmla="*/ 4331234 h 6380470"/>
              <a:gd name="connsiteX794" fmla="*/ 10159586 w 11625583"/>
              <a:gd name="connsiteY794" fmla="*/ 4395900 h 6380470"/>
              <a:gd name="connsiteX795" fmla="*/ 10094920 w 11625583"/>
              <a:gd name="connsiteY795" fmla="*/ 4331234 h 6380470"/>
              <a:gd name="connsiteX796" fmla="*/ 10159586 w 11625583"/>
              <a:gd name="connsiteY796" fmla="*/ 4266568 h 6380470"/>
              <a:gd name="connsiteX797" fmla="*/ 9227976 w 11625583"/>
              <a:gd name="connsiteY797" fmla="*/ 4266568 h 6380470"/>
              <a:gd name="connsiteX798" fmla="*/ 9292642 w 11625583"/>
              <a:gd name="connsiteY798" fmla="*/ 4331234 h 6380470"/>
              <a:gd name="connsiteX799" fmla="*/ 9227976 w 11625583"/>
              <a:gd name="connsiteY799" fmla="*/ 4395900 h 6380470"/>
              <a:gd name="connsiteX800" fmla="*/ 9163310 w 11625583"/>
              <a:gd name="connsiteY800" fmla="*/ 4331234 h 6380470"/>
              <a:gd name="connsiteX801" fmla="*/ 9227976 w 11625583"/>
              <a:gd name="connsiteY801" fmla="*/ 4266568 h 6380470"/>
              <a:gd name="connsiteX802" fmla="*/ 9075316 w 11625583"/>
              <a:gd name="connsiteY802" fmla="*/ 4266568 h 6380470"/>
              <a:gd name="connsiteX803" fmla="*/ 9139982 w 11625583"/>
              <a:gd name="connsiteY803" fmla="*/ 4331234 h 6380470"/>
              <a:gd name="connsiteX804" fmla="*/ 9075316 w 11625583"/>
              <a:gd name="connsiteY804" fmla="*/ 4395900 h 6380470"/>
              <a:gd name="connsiteX805" fmla="*/ 9010650 w 11625583"/>
              <a:gd name="connsiteY805" fmla="*/ 4331234 h 6380470"/>
              <a:gd name="connsiteX806" fmla="*/ 9075316 w 11625583"/>
              <a:gd name="connsiteY806" fmla="*/ 4266568 h 6380470"/>
              <a:gd name="connsiteX807" fmla="*/ 6742375 w 11625583"/>
              <a:gd name="connsiteY807" fmla="*/ 4266568 h 6380470"/>
              <a:gd name="connsiteX808" fmla="*/ 6807041 w 11625583"/>
              <a:gd name="connsiteY808" fmla="*/ 4331234 h 6380470"/>
              <a:gd name="connsiteX809" fmla="*/ 6742375 w 11625583"/>
              <a:gd name="connsiteY809" fmla="*/ 4395900 h 6380470"/>
              <a:gd name="connsiteX810" fmla="*/ 6677709 w 11625583"/>
              <a:gd name="connsiteY810" fmla="*/ 4331234 h 6380470"/>
              <a:gd name="connsiteX811" fmla="*/ 6742375 w 11625583"/>
              <a:gd name="connsiteY811" fmla="*/ 4266568 h 6380470"/>
              <a:gd name="connsiteX812" fmla="*/ 6585802 w 11625583"/>
              <a:gd name="connsiteY812" fmla="*/ 4266568 h 6380470"/>
              <a:gd name="connsiteX813" fmla="*/ 6650468 w 11625583"/>
              <a:gd name="connsiteY813" fmla="*/ 4331234 h 6380470"/>
              <a:gd name="connsiteX814" fmla="*/ 6585802 w 11625583"/>
              <a:gd name="connsiteY814" fmla="*/ 4395900 h 6380470"/>
              <a:gd name="connsiteX815" fmla="*/ 6521136 w 11625583"/>
              <a:gd name="connsiteY815" fmla="*/ 4331234 h 6380470"/>
              <a:gd name="connsiteX816" fmla="*/ 6585802 w 11625583"/>
              <a:gd name="connsiteY816" fmla="*/ 4266568 h 6380470"/>
              <a:gd name="connsiteX817" fmla="*/ 6429228 w 11625583"/>
              <a:gd name="connsiteY817" fmla="*/ 4266568 h 6380470"/>
              <a:gd name="connsiteX818" fmla="*/ 6493894 w 11625583"/>
              <a:gd name="connsiteY818" fmla="*/ 4331234 h 6380470"/>
              <a:gd name="connsiteX819" fmla="*/ 6429228 w 11625583"/>
              <a:gd name="connsiteY819" fmla="*/ 4395900 h 6380470"/>
              <a:gd name="connsiteX820" fmla="*/ 6364562 w 11625583"/>
              <a:gd name="connsiteY820" fmla="*/ 4331234 h 6380470"/>
              <a:gd name="connsiteX821" fmla="*/ 6429228 w 11625583"/>
              <a:gd name="connsiteY821" fmla="*/ 4266568 h 6380470"/>
              <a:gd name="connsiteX822" fmla="*/ 6276569 w 11625583"/>
              <a:gd name="connsiteY822" fmla="*/ 4266568 h 6380470"/>
              <a:gd name="connsiteX823" fmla="*/ 6341235 w 11625583"/>
              <a:gd name="connsiteY823" fmla="*/ 4331234 h 6380470"/>
              <a:gd name="connsiteX824" fmla="*/ 6276569 w 11625583"/>
              <a:gd name="connsiteY824" fmla="*/ 4395900 h 6380470"/>
              <a:gd name="connsiteX825" fmla="*/ 6211903 w 11625583"/>
              <a:gd name="connsiteY825" fmla="*/ 4331234 h 6380470"/>
              <a:gd name="connsiteX826" fmla="*/ 6276569 w 11625583"/>
              <a:gd name="connsiteY826" fmla="*/ 4266568 h 6380470"/>
              <a:gd name="connsiteX827" fmla="*/ 6119998 w 11625583"/>
              <a:gd name="connsiteY827" fmla="*/ 4266568 h 6380470"/>
              <a:gd name="connsiteX828" fmla="*/ 6184664 w 11625583"/>
              <a:gd name="connsiteY828" fmla="*/ 4331234 h 6380470"/>
              <a:gd name="connsiteX829" fmla="*/ 6119998 w 11625583"/>
              <a:gd name="connsiteY829" fmla="*/ 4395900 h 6380470"/>
              <a:gd name="connsiteX830" fmla="*/ 6055332 w 11625583"/>
              <a:gd name="connsiteY830" fmla="*/ 4331234 h 6380470"/>
              <a:gd name="connsiteX831" fmla="*/ 6119998 w 11625583"/>
              <a:gd name="connsiteY831" fmla="*/ 4266568 h 6380470"/>
              <a:gd name="connsiteX832" fmla="*/ 5967338 w 11625583"/>
              <a:gd name="connsiteY832" fmla="*/ 4266568 h 6380470"/>
              <a:gd name="connsiteX833" fmla="*/ 6032004 w 11625583"/>
              <a:gd name="connsiteY833" fmla="*/ 4331234 h 6380470"/>
              <a:gd name="connsiteX834" fmla="*/ 5967338 w 11625583"/>
              <a:gd name="connsiteY834" fmla="*/ 4395900 h 6380470"/>
              <a:gd name="connsiteX835" fmla="*/ 5902672 w 11625583"/>
              <a:gd name="connsiteY835" fmla="*/ 4331234 h 6380470"/>
              <a:gd name="connsiteX836" fmla="*/ 5967338 w 11625583"/>
              <a:gd name="connsiteY836" fmla="*/ 4266568 h 6380470"/>
              <a:gd name="connsiteX837" fmla="*/ 4256780 w 11625583"/>
              <a:gd name="connsiteY837" fmla="*/ 4266568 h 6380470"/>
              <a:gd name="connsiteX838" fmla="*/ 4321446 w 11625583"/>
              <a:gd name="connsiteY838" fmla="*/ 4331234 h 6380470"/>
              <a:gd name="connsiteX839" fmla="*/ 4256780 w 11625583"/>
              <a:gd name="connsiteY839" fmla="*/ 4395900 h 6380470"/>
              <a:gd name="connsiteX840" fmla="*/ 4192113 w 11625583"/>
              <a:gd name="connsiteY840" fmla="*/ 4331234 h 6380470"/>
              <a:gd name="connsiteX841" fmla="*/ 4256780 w 11625583"/>
              <a:gd name="connsiteY841" fmla="*/ 4266568 h 6380470"/>
              <a:gd name="connsiteX842" fmla="*/ 4100211 w 11625583"/>
              <a:gd name="connsiteY842" fmla="*/ 4266568 h 6380470"/>
              <a:gd name="connsiteX843" fmla="*/ 4164879 w 11625583"/>
              <a:gd name="connsiteY843" fmla="*/ 4331234 h 6380470"/>
              <a:gd name="connsiteX844" fmla="*/ 4100211 w 11625583"/>
              <a:gd name="connsiteY844" fmla="*/ 4395900 h 6380470"/>
              <a:gd name="connsiteX845" fmla="*/ 4035548 w 11625583"/>
              <a:gd name="connsiteY845" fmla="*/ 4331234 h 6380470"/>
              <a:gd name="connsiteX846" fmla="*/ 4100211 w 11625583"/>
              <a:gd name="connsiteY846" fmla="*/ 4266568 h 6380470"/>
              <a:gd name="connsiteX847" fmla="*/ 3947545 w 11625583"/>
              <a:gd name="connsiteY847" fmla="*/ 4266568 h 6380470"/>
              <a:gd name="connsiteX848" fmla="*/ 4012217 w 11625583"/>
              <a:gd name="connsiteY848" fmla="*/ 4331234 h 6380470"/>
              <a:gd name="connsiteX849" fmla="*/ 3947545 w 11625583"/>
              <a:gd name="connsiteY849" fmla="*/ 4395900 h 6380470"/>
              <a:gd name="connsiteX850" fmla="*/ 3882903 w 11625583"/>
              <a:gd name="connsiteY850" fmla="*/ 4331234 h 6380470"/>
              <a:gd name="connsiteX851" fmla="*/ 3947545 w 11625583"/>
              <a:gd name="connsiteY851" fmla="*/ 4266568 h 6380470"/>
              <a:gd name="connsiteX852" fmla="*/ 3790995 w 11625583"/>
              <a:gd name="connsiteY852" fmla="*/ 4266568 h 6380470"/>
              <a:gd name="connsiteX853" fmla="*/ 3855662 w 11625583"/>
              <a:gd name="connsiteY853" fmla="*/ 4331234 h 6380470"/>
              <a:gd name="connsiteX854" fmla="*/ 3790995 w 11625583"/>
              <a:gd name="connsiteY854" fmla="*/ 4395900 h 6380470"/>
              <a:gd name="connsiteX855" fmla="*/ 3726328 w 11625583"/>
              <a:gd name="connsiteY855" fmla="*/ 4331234 h 6380470"/>
              <a:gd name="connsiteX856" fmla="*/ 3790995 w 11625583"/>
              <a:gd name="connsiteY856" fmla="*/ 4266568 h 6380470"/>
              <a:gd name="connsiteX857" fmla="*/ 3630508 w 11625583"/>
              <a:gd name="connsiteY857" fmla="*/ 4266568 h 6380470"/>
              <a:gd name="connsiteX858" fmla="*/ 3695175 w 11625583"/>
              <a:gd name="connsiteY858" fmla="*/ 4331234 h 6380470"/>
              <a:gd name="connsiteX859" fmla="*/ 3630508 w 11625583"/>
              <a:gd name="connsiteY859" fmla="*/ 4395900 h 6380470"/>
              <a:gd name="connsiteX860" fmla="*/ 3565840 w 11625583"/>
              <a:gd name="connsiteY860" fmla="*/ 4331234 h 6380470"/>
              <a:gd name="connsiteX861" fmla="*/ 3630508 w 11625583"/>
              <a:gd name="connsiteY861" fmla="*/ 4266568 h 6380470"/>
              <a:gd name="connsiteX862" fmla="*/ 3481762 w 11625583"/>
              <a:gd name="connsiteY862" fmla="*/ 4266568 h 6380470"/>
              <a:gd name="connsiteX863" fmla="*/ 3546428 w 11625583"/>
              <a:gd name="connsiteY863" fmla="*/ 4331234 h 6380470"/>
              <a:gd name="connsiteX864" fmla="*/ 3481762 w 11625583"/>
              <a:gd name="connsiteY864" fmla="*/ 4395900 h 6380470"/>
              <a:gd name="connsiteX865" fmla="*/ 3417099 w 11625583"/>
              <a:gd name="connsiteY865" fmla="*/ 4331234 h 6380470"/>
              <a:gd name="connsiteX866" fmla="*/ 3481762 w 11625583"/>
              <a:gd name="connsiteY866" fmla="*/ 4266568 h 6380470"/>
              <a:gd name="connsiteX867" fmla="*/ 3321282 w 11625583"/>
              <a:gd name="connsiteY867" fmla="*/ 4266568 h 6380470"/>
              <a:gd name="connsiteX868" fmla="*/ 3385942 w 11625583"/>
              <a:gd name="connsiteY868" fmla="*/ 4331234 h 6380470"/>
              <a:gd name="connsiteX869" fmla="*/ 3321282 w 11625583"/>
              <a:gd name="connsiteY869" fmla="*/ 4395900 h 6380470"/>
              <a:gd name="connsiteX870" fmla="*/ 3256617 w 11625583"/>
              <a:gd name="connsiteY870" fmla="*/ 4331234 h 6380470"/>
              <a:gd name="connsiteX871" fmla="*/ 3321282 w 11625583"/>
              <a:gd name="connsiteY871" fmla="*/ 4266568 h 6380470"/>
              <a:gd name="connsiteX872" fmla="*/ 3172532 w 11625583"/>
              <a:gd name="connsiteY872" fmla="*/ 4266568 h 6380470"/>
              <a:gd name="connsiteX873" fmla="*/ 3237198 w 11625583"/>
              <a:gd name="connsiteY873" fmla="*/ 4331234 h 6380470"/>
              <a:gd name="connsiteX874" fmla="*/ 3172532 w 11625583"/>
              <a:gd name="connsiteY874" fmla="*/ 4395900 h 6380470"/>
              <a:gd name="connsiteX875" fmla="*/ 3107863 w 11625583"/>
              <a:gd name="connsiteY875" fmla="*/ 4331234 h 6380470"/>
              <a:gd name="connsiteX876" fmla="*/ 3172532 w 11625583"/>
              <a:gd name="connsiteY876" fmla="*/ 4266568 h 6380470"/>
              <a:gd name="connsiteX877" fmla="*/ 3012039 w 11625583"/>
              <a:gd name="connsiteY877" fmla="*/ 4266568 h 6380470"/>
              <a:gd name="connsiteX878" fmla="*/ 3076706 w 11625583"/>
              <a:gd name="connsiteY878" fmla="*/ 4331234 h 6380470"/>
              <a:gd name="connsiteX879" fmla="*/ 3012039 w 11625583"/>
              <a:gd name="connsiteY879" fmla="*/ 4395900 h 6380470"/>
              <a:gd name="connsiteX880" fmla="*/ 2947375 w 11625583"/>
              <a:gd name="connsiteY880" fmla="*/ 4331234 h 6380470"/>
              <a:gd name="connsiteX881" fmla="*/ 3012039 w 11625583"/>
              <a:gd name="connsiteY881" fmla="*/ 4266568 h 6380470"/>
              <a:gd name="connsiteX882" fmla="*/ 10159586 w 11625583"/>
              <a:gd name="connsiteY882" fmla="*/ 4113910 h 6380470"/>
              <a:gd name="connsiteX883" fmla="*/ 10224252 w 11625583"/>
              <a:gd name="connsiteY883" fmla="*/ 4178576 h 6380470"/>
              <a:gd name="connsiteX884" fmla="*/ 10159586 w 11625583"/>
              <a:gd name="connsiteY884" fmla="*/ 4243242 h 6380470"/>
              <a:gd name="connsiteX885" fmla="*/ 10094920 w 11625583"/>
              <a:gd name="connsiteY885" fmla="*/ 4178576 h 6380470"/>
              <a:gd name="connsiteX886" fmla="*/ 10159586 w 11625583"/>
              <a:gd name="connsiteY886" fmla="*/ 4113910 h 6380470"/>
              <a:gd name="connsiteX887" fmla="*/ 10003015 w 11625583"/>
              <a:gd name="connsiteY887" fmla="*/ 4113910 h 6380470"/>
              <a:gd name="connsiteX888" fmla="*/ 10067681 w 11625583"/>
              <a:gd name="connsiteY888" fmla="*/ 4178576 h 6380470"/>
              <a:gd name="connsiteX889" fmla="*/ 10003015 w 11625583"/>
              <a:gd name="connsiteY889" fmla="*/ 4243242 h 6380470"/>
              <a:gd name="connsiteX890" fmla="*/ 9938349 w 11625583"/>
              <a:gd name="connsiteY890" fmla="*/ 4178576 h 6380470"/>
              <a:gd name="connsiteX891" fmla="*/ 10003015 w 11625583"/>
              <a:gd name="connsiteY891" fmla="*/ 4113910 h 6380470"/>
              <a:gd name="connsiteX892" fmla="*/ 9850355 w 11625583"/>
              <a:gd name="connsiteY892" fmla="*/ 4113910 h 6380470"/>
              <a:gd name="connsiteX893" fmla="*/ 9915021 w 11625583"/>
              <a:gd name="connsiteY893" fmla="*/ 4178576 h 6380470"/>
              <a:gd name="connsiteX894" fmla="*/ 9850355 w 11625583"/>
              <a:gd name="connsiteY894" fmla="*/ 4243242 h 6380470"/>
              <a:gd name="connsiteX895" fmla="*/ 9785689 w 11625583"/>
              <a:gd name="connsiteY895" fmla="*/ 4178576 h 6380470"/>
              <a:gd name="connsiteX896" fmla="*/ 9850355 w 11625583"/>
              <a:gd name="connsiteY896" fmla="*/ 4113910 h 6380470"/>
              <a:gd name="connsiteX897" fmla="*/ 9384549 w 11625583"/>
              <a:gd name="connsiteY897" fmla="*/ 4113910 h 6380470"/>
              <a:gd name="connsiteX898" fmla="*/ 9449215 w 11625583"/>
              <a:gd name="connsiteY898" fmla="*/ 4178576 h 6380470"/>
              <a:gd name="connsiteX899" fmla="*/ 9384549 w 11625583"/>
              <a:gd name="connsiteY899" fmla="*/ 4243242 h 6380470"/>
              <a:gd name="connsiteX900" fmla="*/ 9319883 w 11625583"/>
              <a:gd name="connsiteY900" fmla="*/ 4178576 h 6380470"/>
              <a:gd name="connsiteX901" fmla="*/ 9384549 w 11625583"/>
              <a:gd name="connsiteY901" fmla="*/ 4113910 h 6380470"/>
              <a:gd name="connsiteX902" fmla="*/ 8914828 w 11625583"/>
              <a:gd name="connsiteY902" fmla="*/ 4113910 h 6380470"/>
              <a:gd name="connsiteX903" fmla="*/ 8979494 w 11625583"/>
              <a:gd name="connsiteY903" fmla="*/ 4178576 h 6380470"/>
              <a:gd name="connsiteX904" fmla="*/ 8914828 w 11625583"/>
              <a:gd name="connsiteY904" fmla="*/ 4243242 h 6380470"/>
              <a:gd name="connsiteX905" fmla="*/ 8850162 w 11625583"/>
              <a:gd name="connsiteY905" fmla="*/ 4178576 h 6380470"/>
              <a:gd name="connsiteX906" fmla="*/ 8914828 w 11625583"/>
              <a:gd name="connsiteY906" fmla="*/ 4113910 h 6380470"/>
              <a:gd name="connsiteX907" fmla="*/ 6742375 w 11625583"/>
              <a:gd name="connsiteY907" fmla="*/ 4113910 h 6380470"/>
              <a:gd name="connsiteX908" fmla="*/ 6807041 w 11625583"/>
              <a:gd name="connsiteY908" fmla="*/ 4178576 h 6380470"/>
              <a:gd name="connsiteX909" fmla="*/ 6742375 w 11625583"/>
              <a:gd name="connsiteY909" fmla="*/ 4243242 h 6380470"/>
              <a:gd name="connsiteX910" fmla="*/ 6677709 w 11625583"/>
              <a:gd name="connsiteY910" fmla="*/ 4178576 h 6380470"/>
              <a:gd name="connsiteX911" fmla="*/ 6742375 w 11625583"/>
              <a:gd name="connsiteY911" fmla="*/ 4113910 h 6380470"/>
              <a:gd name="connsiteX912" fmla="*/ 6585802 w 11625583"/>
              <a:gd name="connsiteY912" fmla="*/ 4113910 h 6380470"/>
              <a:gd name="connsiteX913" fmla="*/ 6650468 w 11625583"/>
              <a:gd name="connsiteY913" fmla="*/ 4178576 h 6380470"/>
              <a:gd name="connsiteX914" fmla="*/ 6585802 w 11625583"/>
              <a:gd name="connsiteY914" fmla="*/ 4243242 h 6380470"/>
              <a:gd name="connsiteX915" fmla="*/ 6521136 w 11625583"/>
              <a:gd name="connsiteY915" fmla="*/ 4178576 h 6380470"/>
              <a:gd name="connsiteX916" fmla="*/ 6585802 w 11625583"/>
              <a:gd name="connsiteY916" fmla="*/ 4113910 h 6380470"/>
              <a:gd name="connsiteX917" fmla="*/ 6429228 w 11625583"/>
              <a:gd name="connsiteY917" fmla="*/ 4113910 h 6380470"/>
              <a:gd name="connsiteX918" fmla="*/ 6493894 w 11625583"/>
              <a:gd name="connsiteY918" fmla="*/ 4178576 h 6380470"/>
              <a:gd name="connsiteX919" fmla="*/ 6429228 w 11625583"/>
              <a:gd name="connsiteY919" fmla="*/ 4243242 h 6380470"/>
              <a:gd name="connsiteX920" fmla="*/ 6364562 w 11625583"/>
              <a:gd name="connsiteY920" fmla="*/ 4178576 h 6380470"/>
              <a:gd name="connsiteX921" fmla="*/ 6429228 w 11625583"/>
              <a:gd name="connsiteY921" fmla="*/ 4113910 h 6380470"/>
              <a:gd name="connsiteX922" fmla="*/ 6276569 w 11625583"/>
              <a:gd name="connsiteY922" fmla="*/ 4113910 h 6380470"/>
              <a:gd name="connsiteX923" fmla="*/ 6341235 w 11625583"/>
              <a:gd name="connsiteY923" fmla="*/ 4178576 h 6380470"/>
              <a:gd name="connsiteX924" fmla="*/ 6276569 w 11625583"/>
              <a:gd name="connsiteY924" fmla="*/ 4243242 h 6380470"/>
              <a:gd name="connsiteX925" fmla="*/ 6211903 w 11625583"/>
              <a:gd name="connsiteY925" fmla="*/ 4178576 h 6380470"/>
              <a:gd name="connsiteX926" fmla="*/ 6276569 w 11625583"/>
              <a:gd name="connsiteY926" fmla="*/ 4113910 h 6380470"/>
              <a:gd name="connsiteX927" fmla="*/ 6119998 w 11625583"/>
              <a:gd name="connsiteY927" fmla="*/ 4113910 h 6380470"/>
              <a:gd name="connsiteX928" fmla="*/ 6184664 w 11625583"/>
              <a:gd name="connsiteY928" fmla="*/ 4178576 h 6380470"/>
              <a:gd name="connsiteX929" fmla="*/ 6119998 w 11625583"/>
              <a:gd name="connsiteY929" fmla="*/ 4243242 h 6380470"/>
              <a:gd name="connsiteX930" fmla="*/ 6055332 w 11625583"/>
              <a:gd name="connsiteY930" fmla="*/ 4178576 h 6380470"/>
              <a:gd name="connsiteX931" fmla="*/ 6119998 w 11625583"/>
              <a:gd name="connsiteY931" fmla="*/ 4113910 h 6380470"/>
              <a:gd name="connsiteX932" fmla="*/ 5967338 w 11625583"/>
              <a:gd name="connsiteY932" fmla="*/ 4113910 h 6380470"/>
              <a:gd name="connsiteX933" fmla="*/ 6032004 w 11625583"/>
              <a:gd name="connsiteY933" fmla="*/ 4178576 h 6380470"/>
              <a:gd name="connsiteX934" fmla="*/ 5967338 w 11625583"/>
              <a:gd name="connsiteY934" fmla="*/ 4243242 h 6380470"/>
              <a:gd name="connsiteX935" fmla="*/ 5902672 w 11625583"/>
              <a:gd name="connsiteY935" fmla="*/ 4178576 h 6380470"/>
              <a:gd name="connsiteX936" fmla="*/ 5967338 w 11625583"/>
              <a:gd name="connsiteY936" fmla="*/ 4113910 h 6380470"/>
              <a:gd name="connsiteX937" fmla="*/ 4256780 w 11625583"/>
              <a:gd name="connsiteY937" fmla="*/ 4113910 h 6380470"/>
              <a:gd name="connsiteX938" fmla="*/ 4321446 w 11625583"/>
              <a:gd name="connsiteY938" fmla="*/ 4178576 h 6380470"/>
              <a:gd name="connsiteX939" fmla="*/ 4256780 w 11625583"/>
              <a:gd name="connsiteY939" fmla="*/ 4243242 h 6380470"/>
              <a:gd name="connsiteX940" fmla="*/ 4192119 w 11625583"/>
              <a:gd name="connsiteY940" fmla="*/ 4178576 h 6380470"/>
              <a:gd name="connsiteX941" fmla="*/ 4256780 w 11625583"/>
              <a:gd name="connsiteY941" fmla="*/ 4113910 h 6380470"/>
              <a:gd name="connsiteX942" fmla="*/ 4100213 w 11625583"/>
              <a:gd name="connsiteY942" fmla="*/ 4113910 h 6380470"/>
              <a:gd name="connsiteX943" fmla="*/ 4164879 w 11625583"/>
              <a:gd name="connsiteY943" fmla="*/ 4178576 h 6380470"/>
              <a:gd name="connsiteX944" fmla="*/ 4100213 w 11625583"/>
              <a:gd name="connsiteY944" fmla="*/ 4243242 h 6380470"/>
              <a:gd name="connsiteX945" fmla="*/ 4035548 w 11625583"/>
              <a:gd name="connsiteY945" fmla="*/ 4178576 h 6380470"/>
              <a:gd name="connsiteX946" fmla="*/ 4100213 w 11625583"/>
              <a:gd name="connsiteY946" fmla="*/ 4113910 h 6380470"/>
              <a:gd name="connsiteX947" fmla="*/ 3947550 w 11625583"/>
              <a:gd name="connsiteY947" fmla="*/ 4113910 h 6380470"/>
              <a:gd name="connsiteX948" fmla="*/ 4012217 w 11625583"/>
              <a:gd name="connsiteY948" fmla="*/ 4178576 h 6380470"/>
              <a:gd name="connsiteX949" fmla="*/ 3947550 w 11625583"/>
              <a:gd name="connsiteY949" fmla="*/ 4243242 h 6380470"/>
              <a:gd name="connsiteX950" fmla="*/ 3882906 w 11625583"/>
              <a:gd name="connsiteY950" fmla="*/ 4178576 h 6380470"/>
              <a:gd name="connsiteX951" fmla="*/ 3947550 w 11625583"/>
              <a:gd name="connsiteY951" fmla="*/ 4113910 h 6380470"/>
              <a:gd name="connsiteX952" fmla="*/ 3791000 w 11625583"/>
              <a:gd name="connsiteY952" fmla="*/ 4113910 h 6380470"/>
              <a:gd name="connsiteX953" fmla="*/ 3855665 w 11625583"/>
              <a:gd name="connsiteY953" fmla="*/ 4178576 h 6380470"/>
              <a:gd name="connsiteX954" fmla="*/ 3791000 w 11625583"/>
              <a:gd name="connsiteY954" fmla="*/ 4243242 h 6380470"/>
              <a:gd name="connsiteX955" fmla="*/ 3726332 w 11625583"/>
              <a:gd name="connsiteY955" fmla="*/ 4178576 h 6380470"/>
              <a:gd name="connsiteX956" fmla="*/ 3791000 w 11625583"/>
              <a:gd name="connsiteY956" fmla="*/ 4113910 h 6380470"/>
              <a:gd name="connsiteX957" fmla="*/ 3630513 w 11625583"/>
              <a:gd name="connsiteY957" fmla="*/ 4113910 h 6380470"/>
              <a:gd name="connsiteX958" fmla="*/ 3695178 w 11625583"/>
              <a:gd name="connsiteY958" fmla="*/ 4178576 h 6380470"/>
              <a:gd name="connsiteX959" fmla="*/ 3630513 w 11625583"/>
              <a:gd name="connsiteY959" fmla="*/ 4243242 h 6380470"/>
              <a:gd name="connsiteX960" fmla="*/ 3565843 w 11625583"/>
              <a:gd name="connsiteY960" fmla="*/ 4178576 h 6380470"/>
              <a:gd name="connsiteX961" fmla="*/ 3630513 w 11625583"/>
              <a:gd name="connsiteY961" fmla="*/ 4113910 h 6380470"/>
              <a:gd name="connsiteX962" fmla="*/ 3481765 w 11625583"/>
              <a:gd name="connsiteY962" fmla="*/ 4113910 h 6380470"/>
              <a:gd name="connsiteX963" fmla="*/ 3546432 w 11625583"/>
              <a:gd name="connsiteY963" fmla="*/ 4178576 h 6380470"/>
              <a:gd name="connsiteX964" fmla="*/ 3481765 w 11625583"/>
              <a:gd name="connsiteY964" fmla="*/ 4243242 h 6380470"/>
              <a:gd name="connsiteX965" fmla="*/ 3417102 w 11625583"/>
              <a:gd name="connsiteY965" fmla="*/ 4178576 h 6380470"/>
              <a:gd name="connsiteX966" fmla="*/ 3481765 w 11625583"/>
              <a:gd name="connsiteY966" fmla="*/ 4113910 h 6380470"/>
              <a:gd name="connsiteX967" fmla="*/ 3321284 w 11625583"/>
              <a:gd name="connsiteY967" fmla="*/ 4113910 h 6380470"/>
              <a:gd name="connsiteX968" fmla="*/ 3385944 w 11625583"/>
              <a:gd name="connsiteY968" fmla="*/ 4178576 h 6380470"/>
              <a:gd name="connsiteX969" fmla="*/ 3321284 w 11625583"/>
              <a:gd name="connsiteY969" fmla="*/ 4243242 h 6380470"/>
              <a:gd name="connsiteX970" fmla="*/ 3256621 w 11625583"/>
              <a:gd name="connsiteY970" fmla="*/ 4178576 h 6380470"/>
              <a:gd name="connsiteX971" fmla="*/ 3321284 w 11625583"/>
              <a:gd name="connsiteY971" fmla="*/ 4113910 h 6380470"/>
              <a:gd name="connsiteX972" fmla="*/ 3172536 w 11625583"/>
              <a:gd name="connsiteY972" fmla="*/ 4113910 h 6380470"/>
              <a:gd name="connsiteX973" fmla="*/ 3237201 w 11625583"/>
              <a:gd name="connsiteY973" fmla="*/ 4178576 h 6380470"/>
              <a:gd name="connsiteX974" fmla="*/ 3172536 w 11625583"/>
              <a:gd name="connsiteY974" fmla="*/ 4243242 h 6380470"/>
              <a:gd name="connsiteX975" fmla="*/ 3107865 w 11625583"/>
              <a:gd name="connsiteY975" fmla="*/ 4178576 h 6380470"/>
              <a:gd name="connsiteX976" fmla="*/ 3172536 w 11625583"/>
              <a:gd name="connsiteY976" fmla="*/ 4113910 h 6380470"/>
              <a:gd name="connsiteX977" fmla="*/ 3012042 w 11625583"/>
              <a:gd name="connsiteY977" fmla="*/ 4113910 h 6380470"/>
              <a:gd name="connsiteX978" fmla="*/ 3076709 w 11625583"/>
              <a:gd name="connsiteY978" fmla="*/ 4178576 h 6380470"/>
              <a:gd name="connsiteX979" fmla="*/ 3012042 w 11625583"/>
              <a:gd name="connsiteY979" fmla="*/ 4243242 h 6380470"/>
              <a:gd name="connsiteX980" fmla="*/ 2947378 w 11625583"/>
              <a:gd name="connsiteY980" fmla="*/ 4178576 h 6380470"/>
              <a:gd name="connsiteX981" fmla="*/ 3012042 w 11625583"/>
              <a:gd name="connsiteY981" fmla="*/ 4113910 h 6380470"/>
              <a:gd name="connsiteX982" fmla="*/ 2855474 w 11625583"/>
              <a:gd name="connsiteY982" fmla="*/ 4113910 h 6380470"/>
              <a:gd name="connsiteX983" fmla="*/ 2920138 w 11625583"/>
              <a:gd name="connsiteY983" fmla="*/ 4178576 h 6380470"/>
              <a:gd name="connsiteX984" fmla="*/ 2855474 w 11625583"/>
              <a:gd name="connsiteY984" fmla="*/ 4243242 h 6380470"/>
              <a:gd name="connsiteX985" fmla="*/ 2790811 w 11625583"/>
              <a:gd name="connsiteY985" fmla="*/ 4178576 h 6380470"/>
              <a:gd name="connsiteX986" fmla="*/ 2855474 w 11625583"/>
              <a:gd name="connsiteY986" fmla="*/ 4113910 h 6380470"/>
              <a:gd name="connsiteX987" fmla="*/ 9384549 w 11625583"/>
              <a:gd name="connsiteY987" fmla="*/ 3972994 h 6380470"/>
              <a:gd name="connsiteX988" fmla="*/ 9449215 w 11625583"/>
              <a:gd name="connsiteY988" fmla="*/ 4037660 h 6380470"/>
              <a:gd name="connsiteX989" fmla="*/ 9384549 w 11625583"/>
              <a:gd name="connsiteY989" fmla="*/ 4102326 h 6380470"/>
              <a:gd name="connsiteX990" fmla="*/ 9319883 w 11625583"/>
              <a:gd name="connsiteY990" fmla="*/ 4037660 h 6380470"/>
              <a:gd name="connsiteX991" fmla="*/ 9384549 w 11625583"/>
              <a:gd name="connsiteY991" fmla="*/ 3972994 h 6380470"/>
              <a:gd name="connsiteX992" fmla="*/ 9227976 w 11625583"/>
              <a:gd name="connsiteY992" fmla="*/ 3972994 h 6380470"/>
              <a:gd name="connsiteX993" fmla="*/ 9292642 w 11625583"/>
              <a:gd name="connsiteY993" fmla="*/ 4037660 h 6380470"/>
              <a:gd name="connsiteX994" fmla="*/ 9227976 w 11625583"/>
              <a:gd name="connsiteY994" fmla="*/ 4102326 h 6380470"/>
              <a:gd name="connsiteX995" fmla="*/ 9163310 w 11625583"/>
              <a:gd name="connsiteY995" fmla="*/ 4037660 h 6380470"/>
              <a:gd name="connsiteX996" fmla="*/ 9227976 w 11625583"/>
              <a:gd name="connsiteY996" fmla="*/ 3972994 h 6380470"/>
              <a:gd name="connsiteX997" fmla="*/ 9075316 w 11625583"/>
              <a:gd name="connsiteY997" fmla="*/ 3972994 h 6380470"/>
              <a:gd name="connsiteX998" fmla="*/ 9139982 w 11625583"/>
              <a:gd name="connsiteY998" fmla="*/ 4037660 h 6380470"/>
              <a:gd name="connsiteX999" fmla="*/ 9075316 w 11625583"/>
              <a:gd name="connsiteY999" fmla="*/ 4102326 h 6380470"/>
              <a:gd name="connsiteX1000" fmla="*/ 9010650 w 11625583"/>
              <a:gd name="connsiteY1000" fmla="*/ 4037660 h 6380470"/>
              <a:gd name="connsiteX1001" fmla="*/ 9075316 w 11625583"/>
              <a:gd name="connsiteY1001" fmla="*/ 3972994 h 6380470"/>
              <a:gd name="connsiteX1002" fmla="*/ 8766084 w 11625583"/>
              <a:gd name="connsiteY1002" fmla="*/ 3972994 h 6380470"/>
              <a:gd name="connsiteX1003" fmla="*/ 8830750 w 11625583"/>
              <a:gd name="connsiteY1003" fmla="*/ 4037660 h 6380470"/>
              <a:gd name="connsiteX1004" fmla="*/ 8766084 w 11625583"/>
              <a:gd name="connsiteY1004" fmla="*/ 4102326 h 6380470"/>
              <a:gd name="connsiteX1005" fmla="*/ 8701418 w 11625583"/>
              <a:gd name="connsiteY1005" fmla="*/ 4037660 h 6380470"/>
              <a:gd name="connsiteX1006" fmla="*/ 8766084 w 11625583"/>
              <a:gd name="connsiteY1006" fmla="*/ 3972994 h 6380470"/>
              <a:gd name="connsiteX1007" fmla="*/ 6895035 w 11625583"/>
              <a:gd name="connsiteY1007" fmla="*/ 3972994 h 6380470"/>
              <a:gd name="connsiteX1008" fmla="*/ 6959701 w 11625583"/>
              <a:gd name="connsiteY1008" fmla="*/ 4037660 h 6380470"/>
              <a:gd name="connsiteX1009" fmla="*/ 6895035 w 11625583"/>
              <a:gd name="connsiteY1009" fmla="*/ 4102326 h 6380470"/>
              <a:gd name="connsiteX1010" fmla="*/ 6830369 w 11625583"/>
              <a:gd name="connsiteY1010" fmla="*/ 4037660 h 6380470"/>
              <a:gd name="connsiteX1011" fmla="*/ 6895035 w 11625583"/>
              <a:gd name="connsiteY1011" fmla="*/ 3972994 h 6380470"/>
              <a:gd name="connsiteX1012" fmla="*/ 6742375 w 11625583"/>
              <a:gd name="connsiteY1012" fmla="*/ 3972994 h 6380470"/>
              <a:gd name="connsiteX1013" fmla="*/ 6807041 w 11625583"/>
              <a:gd name="connsiteY1013" fmla="*/ 4037660 h 6380470"/>
              <a:gd name="connsiteX1014" fmla="*/ 6742375 w 11625583"/>
              <a:gd name="connsiteY1014" fmla="*/ 4102326 h 6380470"/>
              <a:gd name="connsiteX1015" fmla="*/ 6677709 w 11625583"/>
              <a:gd name="connsiteY1015" fmla="*/ 4037660 h 6380470"/>
              <a:gd name="connsiteX1016" fmla="*/ 6742375 w 11625583"/>
              <a:gd name="connsiteY1016" fmla="*/ 3972994 h 6380470"/>
              <a:gd name="connsiteX1017" fmla="*/ 6585802 w 11625583"/>
              <a:gd name="connsiteY1017" fmla="*/ 3972994 h 6380470"/>
              <a:gd name="connsiteX1018" fmla="*/ 6650468 w 11625583"/>
              <a:gd name="connsiteY1018" fmla="*/ 4037660 h 6380470"/>
              <a:gd name="connsiteX1019" fmla="*/ 6585802 w 11625583"/>
              <a:gd name="connsiteY1019" fmla="*/ 4102326 h 6380470"/>
              <a:gd name="connsiteX1020" fmla="*/ 6521136 w 11625583"/>
              <a:gd name="connsiteY1020" fmla="*/ 4037660 h 6380470"/>
              <a:gd name="connsiteX1021" fmla="*/ 6585802 w 11625583"/>
              <a:gd name="connsiteY1021" fmla="*/ 3972994 h 6380470"/>
              <a:gd name="connsiteX1022" fmla="*/ 6429228 w 11625583"/>
              <a:gd name="connsiteY1022" fmla="*/ 3972994 h 6380470"/>
              <a:gd name="connsiteX1023" fmla="*/ 6493894 w 11625583"/>
              <a:gd name="connsiteY1023" fmla="*/ 4037660 h 6380470"/>
              <a:gd name="connsiteX1024" fmla="*/ 6429228 w 11625583"/>
              <a:gd name="connsiteY1024" fmla="*/ 4102326 h 6380470"/>
              <a:gd name="connsiteX1025" fmla="*/ 6364562 w 11625583"/>
              <a:gd name="connsiteY1025" fmla="*/ 4037660 h 6380470"/>
              <a:gd name="connsiteX1026" fmla="*/ 6429228 w 11625583"/>
              <a:gd name="connsiteY1026" fmla="*/ 3972994 h 6380470"/>
              <a:gd name="connsiteX1027" fmla="*/ 6276569 w 11625583"/>
              <a:gd name="connsiteY1027" fmla="*/ 3972994 h 6380470"/>
              <a:gd name="connsiteX1028" fmla="*/ 6341235 w 11625583"/>
              <a:gd name="connsiteY1028" fmla="*/ 4037660 h 6380470"/>
              <a:gd name="connsiteX1029" fmla="*/ 6276569 w 11625583"/>
              <a:gd name="connsiteY1029" fmla="*/ 4102326 h 6380470"/>
              <a:gd name="connsiteX1030" fmla="*/ 6211903 w 11625583"/>
              <a:gd name="connsiteY1030" fmla="*/ 4037660 h 6380470"/>
              <a:gd name="connsiteX1031" fmla="*/ 6276569 w 11625583"/>
              <a:gd name="connsiteY1031" fmla="*/ 3972994 h 6380470"/>
              <a:gd name="connsiteX1032" fmla="*/ 6119998 w 11625583"/>
              <a:gd name="connsiteY1032" fmla="*/ 3972994 h 6380470"/>
              <a:gd name="connsiteX1033" fmla="*/ 6184664 w 11625583"/>
              <a:gd name="connsiteY1033" fmla="*/ 4037660 h 6380470"/>
              <a:gd name="connsiteX1034" fmla="*/ 6119998 w 11625583"/>
              <a:gd name="connsiteY1034" fmla="*/ 4102326 h 6380470"/>
              <a:gd name="connsiteX1035" fmla="*/ 6055332 w 11625583"/>
              <a:gd name="connsiteY1035" fmla="*/ 4037660 h 6380470"/>
              <a:gd name="connsiteX1036" fmla="*/ 6119998 w 11625583"/>
              <a:gd name="connsiteY1036" fmla="*/ 3972994 h 6380470"/>
              <a:gd name="connsiteX1037" fmla="*/ 5967338 w 11625583"/>
              <a:gd name="connsiteY1037" fmla="*/ 3972994 h 6380470"/>
              <a:gd name="connsiteX1038" fmla="*/ 6032004 w 11625583"/>
              <a:gd name="connsiteY1038" fmla="*/ 4037660 h 6380470"/>
              <a:gd name="connsiteX1039" fmla="*/ 5967338 w 11625583"/>
              <a:gd name="connsiteY1039" fmla="*/ 4102326 h 6380470"/>
              <a:gd name="connsiteX1040" fmla="*/ 5902672 w 11625583"/>
              <a:gd name="connsiteY1040" fmla="*/ 4037660 h 6380470"/>
              <a:gd name="connsiteX1041" fmla="*/ 5967338 w 11625583"/>
              <a:gd name="connsiteY1041" fmla="*/ 3972994 h 6380470"/>
              <a:gd name="connsiteX1042" fmla="*/ 5810774 w 11625583"/>
              <a:gd name="connsiteY1042" fmla="*/ 3972994 h 6380470"/>
              <a:gd name="connsiteX1043" fmla="*/ 5875431 w 11625583"/>
              <a:gd name="connsiteY1043" fmla="*/ 4037660 h 6380470"/>
              <a:gd name="connsiteX1044" fmla="*/ 5810774 w 11625583"/>
              <a:gd name="connsiteY1044" fmla="*/ 4102326 h 6380470"/>
              <a:gd name="connsiteX1045" fmla="*/ 5746103 w 11625583"/>
              <a:gd name="connsiteY1045" fmla="*/ 4037660 h 6380470"/>
              <a:gd name="connsiteX1046" fmla="*/ 5810774 w 11625583"/>
              <a:gd name="connsiteY1046" fmla="*/ 3972994 h 6380470"/>
              <a:gd name="connsiteX1047" fmla="*/ 3947550 w 11625583"/>
              <a:gd name="connsiteY1047" fmla="*/ 3972994 h 6380470"/>
              <a:gd name="connsiteX1048" fmla="*/ 4012219 w 11625583"/>
              <a:gd name="connsiteY1048" fmla="*/ 4037660 h 6380470"/>
              <a:gd name="connsiteX1049" fmla="*/ 3947550 w 11625583"/>
              <a:gd name="connsiteY1049" fmla="*/ 4102326 h 6380470"/>
              <a:gd name="connsiteX1050" fmla="*/ 3882909 w 11625583"/>
              <a:gd name="connsiteY1050" fmla="*/ 4037660 h 6380470"/>
              <a:gd name="connsiteX1051" fmla="*/ 3947550 w 11625583"/>
              <a:gd name="connsiteY1051" fmla="*/ 3972994 h 6380470"/>
              <a:gd name="connsiteX1052" fmla="*/ 3791003 w 11625583"/>
              <a:gd name="connsiteY1052" fmla="*/ 3972994 h 6380470"/>
              <a:gd name="connsiteX1053" fmla="*/ 3855668 w 11625583"/>
              <a:gd name="connsiteY1053" fmla="*/ 4037660 h 6380470"/>
              <a:gd name="connsiteX1054" fmla="*/ 3791003 w 11625583"/>
              <a:gd name="connsiteY1054" fmla="*/ 4102326 h 6380470"/>
              <a:gd name="connsiteX1055" fmla="*/ 3726335 w 11625583"/>
              <a:gd name="connsiteY1055" fmla="*/ 4037660 h 6380470"/>
              <a:gd name="connsiteX1056" fmla="*/ 3791003 w 11625583"/>
              <a:gd name="connsiteY1056" fmla="*/ 3972994 h 6380470"/>
              <a:gd name="connsiteX1057" fmla="*/ 3630515 w 11625583"/>
              <a:gd name="connsiteY1057" fmla="*/ 3972994 h 6380470"/>
              <a:gd name="connsiteX1058" fmla="*/ 3695180 w 11625583"/>
              <a:gd name="connsiteY1058" fmla="*/ 4037660 h 6380470"/>
              <a:gd name="connsiteX1059" fmla="*/ 3630515 w 11625583"/>
              <a:gd name="connsiteY1059" fmla="*/ 4102326 h 6380470"/>
              <a:gd name="connsiteX1060" fmla="*/ 3565845 w 11625583"/>
              <a:gd name="connsiteY1060" fmla="*/ 4037660 h 6380470"/>
              <a:gd name="connsiteX1061" fmla="*/ 3630515 w 11625583"/>
              <a:gd name="connsiteY1061" fmla="*/ 3972994 h 6380470"/>
              <a:gd name="connsiteX1062" fmla="*/ 3481768 w 11625583"/>
              <a:gd name="connsiteY1062" fmla="*/ 3972994 h 6380470"/>
              <a:gd name="connsiteX1063" fmla="*/ 3546437 w 11625583"/>
              <a:gd name="connsiteY1063" fmla="*/ 4037660 h 6380470"/>
              <a:gd name="connsiteX1064" fmla="*/ 3481768 w 11625583"/>
              <a:gd name="connsiteY1064" fmla="*/ 4102326 h 6380470"/>
              <a:gd name="connsiteX1065" fmla="*/ 3417106 w 11625583"/>
              <a:gd name="connsiteY1065" fmla="*/ 4037660 h 6380470"/>
              <a:gd name="connsiteX1066" fmla="*/ 3481768 w 11625583"/>
              <a:gd name="connsiteY1066" fmla="*/ 3972994 h 6380470"/>
              <a:gd name="connsiteX1067" fmla="*/ 3321288 w 11625583"/>
              <a:gd name="connsiteY1067" fmla="*/ 3972994 h 6380470"/>
              <a:gd name="connsiteX1068" fmla="*/ 3385949 w 11625583"/>
              <a:gd name="connsiteY1068" fmla="*/ 4037660 h 6380470"/>
              <a:gd name="connsiteX1069" fmla="*/ 3321288 w 11625583"/>
              <a:gd name="connsiteY1069" fmla="*/ 4102326 h 6380470"/>
              <a:gd name="connsiteX1070" fmla="*/ 3256626 w 11625583"/>
              <a:gd name="connsiteY1070" fmla="*/ 4037660 h 6380470"/>
              <a:gd name="connsiteX1071" fmla="*/ 3321288 w 11625583"/>
              <a:gd name="connsiteY1071" fmla="*/ 3972994 h 6380470"/>
              <a:gd name="connsiteX1072" fmla="*/ 3172540 w 11625583"/>
              <a:gd name="connsiteY1072" fmla="*/ 3972994 h 6380470"/>
              <a:gd name="connsiteX1073" fmla="*/ 3237208 w 11625583"/>
              <a:gd name="connsiteY1073" fmla="*/ 4037660 h 6380470"/>
              <a:gd name="connsiteX1074" fmla="*/ 3172540 w 11625583"/>
              <a:gd name="connsiteY1074" fmla="*/ 4102326 h 6380470"/>
              <a:gd name="connsiteX1075" fmla="*/ 3107868 w 11625583"/>
              <a:gd name="connsiteY1075" fmla="*/ 4037660 h 6380470"/>
              <a:gd name="connsiteX1076" fmla="*/ 3172540 w 11625583"/>
              <a:gd name="connsiteY1076" fmla="*/ 3972994 h 6380470"/>
              <a:gd name="connsiteX1077" fmla="*/ 3012045 w 11625583"/>
              <a:gd name="connsiteY1077" fmla="*/ 3972994 h 6380470"/>
              <a:gd name="connsiteX1078" fmla="*/ 3076711 w 11625583"/>
              <a:gd name="connsiteY1078" fmla="*/ 4037660 h 6380470"/>
              <a:gd name="connsiteX1079" fmla="*/ 3012045 w 11625583"/>
              <a:gd name="connsiteY1079" fmla="*/ 4102326 h 6380470"/>
              <a:gd name="connsiteX1080" fmla="*/ 2947381 w 11625583"/>
              <a:gd name="connsiteY1080" fmla="*/ 4037660 h 6380470"/>
              <a:gd name="connsiteX1081" fmla="*/ 3012045 w 11625583"/>
              <a:gd name="connsiteY1081" fmla="*/ 3972994 h 6380470"/>
              <a:gd name="connsiteX1082" fmla="*/ 2855478 w 11625583"/>
              <a:gd name="connsiteY1082" fmla="*/ 3972994 h 6380470"/>
              <a:gd name="connsiteX1083" fmla="*/ 2920141 w 11625583"/>
              <a:gd name="connsiteY1083" fmla="*/ 4037660 h 6380470"/>
              <a:gd name="connsiteX1084" fmla="*/ 2855478 w 11625583"/>
              <a:gd name="connsiteY1084" fmla="*/ 4102326 h 6380470"/>
              <a:gd name="connsiteX1085" fmla="*/ 2790815 w 11625583"/>
              <a:gd name="connsiteY1085" fmla="*/ 4037660 h 6380470"/>
              <a:gd name="connsiteX1086" fmla="*/ 2855478 w 11625583"/>
              <a:gd name="connsiteY1086" fmla="*/ 3972994 h 6380470"/>
              <a:gd name="connsiteX1087" fmla="*/ 6742377 w 11625583"/>
              <a:gd name="connsiteY1087" fmla="*/ 3835996 h 6380470"/>
              <a:gd name="connsiteX1088" fmla="*/ 6807043 w 11625583"/>
              <a:gd name="connsiteY1088" fmla="*/ 3900662 h 6380470"/>
              <a:gd name="connsiteX1089" fmla="*/ 6742377 w 11625583"/>
              <a:gd name="connsiteY1089" fmla="*/ 3965328 h 6380470"/>
              <a:gd name="connsiteX1090" fmla="*/ 6677711 w 11625583"/>
              <a:gd name="connsiteY1090" fmla="*/ 3900662 h 6380470"/>
              <a:gd name="connsiteX1091" fmla="*/ 6742377 w 11625583"/>
              <a:gd name="connsiteY1091" fmla="*/ 3835996 h 6380470"/>
              <a:gd name="connsiteX1092" fmla="*/ 6585804 w 11625583"/>
              <a:gd name="connsiteY1092" fmla="*/ 3835996 h 6380470"/>
              <a:gd name="connsiteX1093" fmla="*/ 6650470 w 11625583"/>
              <a:gd name="connsiteY1093" fmla="*/ 3900662 h 6380470"/>
              <a:gd name="connsiteX1094" fmla="*/ 6585804 w 11625583"/>
              <a:gd name="connsiteY1094" fmla="*/ 3965328 h 6380470"/>
              <a:gd name="connsiteX1095" fmla="*/ 6521138 w 11625583"/>
              <a:gd name="connsiteY1095" fmla="*/ 3900662 h 6380470"/>
              <a:gd name="connsiteX1096" fmla="*/ 6585804 w 11625583"/>
              <a:gd name="connsiteY1096" fmla="*/ 3835996 h 6380470"/>
              <a:gd name="connsiteX1097" fmla="*/ 6429231 w 11625583"/>
              <a:gd name="connsiteY1097" fmla="*/ 3835996 h 6380470"/>
              <a:gd name="connsiteX1098" fmla="*/ 6493897 w 11625583"/>
              <a:gd name="connsiteY1098" fmla="*/ 3900662 h 6380470"/>
              <a:gd name="connsiteX1099" fmla="*/ 6429231 w 11625583"/>
              <a:gd name="connsiteY1099" fmla="*/ 3965328 h 6380470"/>
              <a:gd name="connsiteX1100" fmla="*/ 6364565 w 11625583"/>
              <a:gd name="connsiteY1100" fmla="*/ 3900662 h 6380470"/>
              <a:gd name="connsiteX1101" fmla="*/ 6429231 w 11625583"/>
              <a:gd name="connsiteY1101" fmla="*/ 3835996 h 6380470"/>
              <a:gd name="connsiteX1102" fmla="*/ 6276571 w 11625583"/>
              <a:gd name="connsiteY1102" fmla="*/ 3835996 h 6380470"/>
              <a:gd name="connsiteX1103" fmla="*/ 6341237 w 11625583"/>
              <a:gd name="connsiteY1103" fmla="*/ 3900662 h 6380470"/>
              <a:gd name="connsiteX1104" fmla="*/ 6276571 w 11625583"/>
              <a:gd name="connsiteY1104" fmla="*/ 3965328 h 6380470"/>
              <a:gd name="connsiteX1105" fmla="*/ 6211905 w 11625583"/>
              <a:gd name="connsiteY1105" fmla="*/ 3900662 h 6380470"/>
              <a:gd name="connsiteX1106" fmla="*/ 6276571 w 11625583"/>
              <a:gd name="connsiteY1106" fmla="*/ 3835996 h 6380470"/>
              <a:gd name="connsiteX1107" fmla="*/ 6119999 w 11625583"/>
              <a:gd name="connsiteY1107" fmla="*/ 3835996 h 6380470"/>
              <a:gd name="connsiteX1108" fmla="*/ 6184665 w 11625583"/>
              <a:gd name="connsiteY1108" fmla="*/ 3900662 h 6380470"/>
              <a:gd name="connsiteX1109" fmla="*/ 6119999 w 11625583"/>
              <a:gd name="connsiteY1109" fmla="*/ 3965328 h 6380470"/>
              <a:gd name="connsiteX1110" fmla="*/ 6055333 w 11625583"/>
              <a:gd name="connsiteY1110" fmla="*/ 3900662 h 6380470"/>
              <a:gd name="connsiteX1111" fmla="*/ 6119999 w 11625583"/>
              <a:gd name="connsiteY1111" fmla="*/ 3835996 h 6380470"/>
              <a:gd name="connsiteX1112" fmla="*/ 5967339 w 11625583"/>
              <a:gd name="connsiteY1112" fmla="*/ 3835996 h 6380470"/>
              <a:gd name="connsiteX1113" fmla="*/ 6032005 w 11625583"/>
              <a:gd name="connsiteY1113" fmla="*/ 3900662 h 6380470"/>
              <a:gd name="connsiteX1114" fmla="*/ 5967339 w 11625583"/>
              <a:gd name="connsiteY1114" fmla="*/ 3965328 h 6380470"/>
              <a:gd name="connsiteX1115" fmla="*/ 5902673 w 11625583"/>
              <a:gd name="connsiteY1115" fmla="*/ 3900662 h 6380470"/>
              <a:gd name="connsiteX1116" fmla="*/ 5967339 w 11625583"/>
              <a:gd name="connsiteY1116" fmla="*/ 3835996 h 6380470"/>
              <a:gd name="connsiteX1117" fmla="*/ 5810776 w 11625583"/>
              <a:gd name="connsiteY1117" fmla="*/ 3835996 h 6380470"/>
              <a:gd name="connsiteX1118" fmla="*/ 5875432 w 11625583"/>
              <a:gd name="connsiteY1118" fmla="*/ 3900662 h 6380470"/>
              <a:gd name="connsiteX1119" fmla="*/ 5810776 w 11625583"/>
              <a:gd name="connsiteY1119" fmla="*/ 3965328 h 6380470"/>
              <a:gd name="connsiteX1120" fmla="*/ 5746106 w 11625583"/>
              <a:gd name="connsiteY1120" fmla="*/ 3900662 h 6380470"/>
              <a:gd name="connsiteX1121" fmla="*/ 5810776 w 11625583"/>
              <a:gd name="connsiteY1121" fmla="*/ 3835996 h 6380470"/>
              <a:gd name="connsiteX1122" fmla="*/ 3791007 w 11625583"/>
              <a:gd name="connsiteY1122" fmla="*/ 3835996 h 6380470"/>
              <a:gd name="connsiteX1123" fmla="*/ 3855672 w 11625583"/>
              <a:gd name="connsiteY1123" fmla="*/ 3900662 h 6380470"/>
              <a:gd name="connsiteX1124" fmla="*/ 3791007 w 11625583"/>
              <a:gd name="connsiteY1124" fmla="*/ 3965328 h 6380470"/>
              <a:gd name="connsiteX1125" fmla="*/ 3726338 w 11625583"/>
              <a:gd name="connsiteY1125" fmla="*/ 3900662 h 6380470"/>
              <a:gd name="connsiteX1126" fmla="*/ 3791007 w 11625583"/>
              <a:gd name="connsiteY1126" fmla="*/ 3835996 h 6380470"/>
              <a:gd name="connsiteX1127" fmla="*/ 3630520 w 11625583"/>
              <a:gd name="connsiteY1127" fmla="*/ 3835996 h 6380470"/>
              <a:gd name="connsiteX1128" fmla="*/ 3695188 w 11625583"/>
              <a:gd name="connsiteY1128" fmla="*/ 3900662 h 6380470"/>
              <a:gd name="connsiteX1129" fmla="*/ 3630520 w 11625583"/>
              <a:gd name="connsiteY1129" fmla="*/ 3965328 h 6380470"/>
              <a:gd name="connsiteX1130" fmla="*/ 3565851 w 11625583"/>
              <a:gd name="connsiteY1130" fmla="*/ 3900662 h 6380470"/>
              <a:gd name="connsiteX1131" fmla="*/ 3630520 w 11625583"/>
              <a:gd name="connsiteY1131" fmla="*/ 3835996 h 6380470"/>
              <a:gd name="connsiteX1132" fmla="*/ 3481771 w 11625583"/>
              <a:gd name="connsiteY1132" fmla="*/ 3835996 h 6380470"/>
              <a:gd name="connsiteX1133" fmla="*/ 3546439 w 11625583"/>
              <a:gd name="connsiteY1133" fmla="*/ 3900662 h 6380470"/>
              <a:gd name="connsiteX1134" fmla="*/ 3481771 w 11625583"/>
              <a:gd name="connsiteY1134" fmla="*/ 3965328 h 6380470"/>
              <a:gd name="connsiteX1135" fmla="*/ 3417108 w 11625583"/>
              <a:gd name="connsiteY1135" fmla="*/ 3900662 h 6380470"/>
              <a:gd name="connsiteX1136" fmla="*/ 3481771 w 11625583"/>
              <a:gd name="connsiteY1136" fmla="*/ 3835996 h 6380470"/>
              <a:gd name="connsiteX1137" fmla="*/ 3321291 w 11625583"/>
              <a:gd name="connsiteY1137" fmla="*/ 3835996 h 6380470"/>
              <a:gd name="connsiteX1138" fmla="*/ 3385951 w 11625583"/>
              <a:gd name="connsiteY1138" fmla="*/ 3900662 h 6380470"/>
              <a:gd name="connsiteX1139" fmla="*/ 3321291 w 11625583"/>
              <a:gd name="connsiteY1139" fmla="*/ 3965328 h 6380470"/>
              <a:gd name="connsiteX1140" fmla="*/ 3256626 w 11625583"/>
              <a:gd name="connsiteY1140" fmla="*/ 3900662 h 6380470"/>
              <a:gd name="connsiteX1141" fmla="*/ 3321291 w 11625583"/>
              <a:gd name="connsiteY1141" fmla="*/ 3835996 h 6380470"/>
              <a:gd name="connsiteX1142" fmla="*/ 3172544 w 11625583"/>
              <a:gd name="connsiteY1142" fmla="*/ 3835996 h 6380470"/>
              <a:gd name="connsiteX1143" fmla="*/ 3237212 w 11625583"/>
              <a:gd name="connsiteY1143" fmla="*/ 3900662 h 6380470"/>
              <a:gd name="connsiteX1144" fmla="*/ 3172544 w 11625583"/>
              <a:gd name="connsiteY1144" fmla="*/ 3965328 h 6380470"/>
              <a:gd name="connsiteX1145" fmla="*/ 3107874 w 11625583"/>
              <a:gd name="connsiteY1145" fmla="*/ 3900662 h 6380470"/>
              <a:gd name="connsiteX1146" fmla="*/ 3172544 w 11625583"/>
              <a:gd name="connsiteY1146" fmla="*/ 3835996 h 6380470"/>
              <a:gd name="connsiteX1147" fmla="*/ 3012048 w 11625583"/>
              <a:gd name="connsiteY1147" fmla="*/ 3835996 h 6380470"/>
              <a:gd name="connsiteX1148" fmla="*/ 3076714 w 11625583"/>
              <a:gd name="connsiteY1148" fmla="*/ 3900662 h 6380470"/>
              <a:gd name="connsiteX1149" fmla="*/ 3012048 w 11625583"/>
              <a:gd name="connsiteY1149" fmla="*/ 3965328 h 6380470"/>
              <a:gd name="connsiteX1150" fmla="*/ 2947384 w 11625583"/>
              <a:gd name="connsiteY1150" fmla="*/ 3900662 h 6380470"/>
              <a:gd name="connsiteX1151" fmla="*/ 3012048 w 11625583"/>
              <a:gd name="connsiteY1151" fmla="*/ 3835996 h 6380470"/>
              <a:gd name="connsiteX1152" fmla="*/ 9227976 w 11625583"/>
              <a:gd name="connsiteY1152" fmla="*/ 3835993 h 6380470"/>
              <a:gd name="connsiteX1153" fmla="*/ 9292642 w 11625583"/>
              <a:gd name="connsiteY1153" fmla="*/ 3900659 h 6380470"/>
              <a:gd name="connsiteX1154" fmla="*/ 9227976 w 11625583"/>
              <a:gd name="connsiteY1154" fmla="*/ 3965325 h 6380470"/>
              <a:gd name="connsiteX1155" fmla="*/ 9163310 w 11625583"/>
              <a:gd name="connsiteY1155" fmla="*/ 3900659 h 6380470"/>
              <a:gd name="connsiteX1156" fmla="*/ 9227976 w 11625583"/>
              <a:gd name="connsiteY1156" fmla="*/ 3835993 h 6380470"/>
              <a:gd name="connsiteX1157" fmla="*/ 8766084 w 11625583"/>
              <a:gd name="connsiteY1157" fmla="*/ 3835993 h 6380470"/>
              <a:gd name="connsiteX1158" fmla="*/ 8830750 w 11625583"/>
              <a:gd name="connsiteY1158" fmla="*/ 3900659 h 6380470"/>
              <a:gd name="connsiteX1159" fmla="*/ 8766084 w 11625583"/>
              <a:gd name="connsiteY1159" fmla="*/ 3965325 h 6380470"/>
              <a:gd name="connsiteX1160" fmla="*/ 8701418 w 11625583"/>
              <a:gd name="connsiteY1160" fmla="*/ 3900659 h 6380470"/>
              <a:gd name="connsiteX1161" fmla="*/ 8766084 w 11625583"/>
              <a:gd name="connsiteY1161" fmla="*/ 3835993 h 6380470"/>
              <a:gd name="connsiteX1162" fmla="*/ 7055521 w 11625583"/>
              <a:gd name="connsiteY1162" fmla="*/ 3835993 h 6380470"/>
              <a:gd name="connsiteX1163" fmla="*/ 7120187 w 11625583"/>
              <a:gd name="connsiteY1163" fmla="*/ 3900659 h 6380470"/>
              <a:gd name="connsiteX1164" fmla="*/ 7055521 w 11625583"/>
              <a:gd name="connsiteY1164" fmla="*/ 3965325 h 6380470"/>
              <a:gd name="connsiteX1165" fmla="*/ 6990855 w 11625583"/>
              <a:gd name="connsiteY1165" fmla="*/ 3900659 h 6380470"/>
              <a:gd name="connsiteX1166" fmla="*/ 7055521 w 11625583"/>
              <a:gd name="connsiteY1166" fmla="*/ 3835993 h 6380470"/>
              <a:gd name="connsiteX1167" fmla="*/ 6895035 w 11625583"/>
              <a:gd name="connsiteY1167" fmla="*/ 3835993 h 6380470"/>
              <a:gd name="connsiteX1168" fmla="*/ 6959701 w 11625583"/>
              <a:gd name="connsiteY1168" fmla="*/ 3900659 h 6380470"/>
              <a:gd name="connsiteX1169" fmla="*/ 6895035 w 11625583"/>
              <a:gd name="connsiteY1169" fmla="*/ 3965325 h 6380470"/>
              <a:gd name="connsiteX1170" fmla="*/ 6830369 w 11625583"/>
              <a:gd name="connsiteY1170" fmla="*/ 3900659 h 6380470"/>
              <a:gd name="connsiteX1171" fmla="*/ 6895035 w 11625583"/>
              <a:gd name="connsiteY1171" fmla="*/ 3835993 h 6380470"/>
              <a:gd name="connsiteX1172" fmla="*/ 9541125 w 11625583"/>
              <a:gd name="connsiteY1172" fmla="*/ 3695080 h 6380470"/>
              <a:gd name="connsiteX1173" fmla="*/ 9605791 w 11625583"/>
              <a:gd name="connsiteY1173" fmla="*/ 3759746 h 6380470"/>
              <a:gd name="connsiteX1174" fmla="*/ 9541125 w 11625583"/>
              <a:gd name="connsiteY1174" fmla="*/ 3824412 h 6380470"/>
              <a:gd name="connsiteX1175" fmla="*/ 9476459 w 11625583"/>
              <a:gd name="connsiteY1175" fmla="*/ 3759746 h 6380470"/>
              <a:gd name="connsiteX1176" fmla="*/ 9541125 w 11625583"/>
              <a:gd name="connsiteY1176" fmla="*/ 3695080 h 6380470"/>
              <a:gd name="connsiteX1177" fmla="*/ 8766086 w 11625583"/>
              <a:gd name="connsiteY1177" fmla="*/ 3695080 h 6380470"/>
              <a:gd name="connsiteX1178" fmla="*/ 8830752 w 11625583"/>
              <a:gd name="connsiteY1178" fmla="*/ 3759746 h 6380470"/>
              <a:gd name="connsiteX1179" fmla="*/ 8766086 w 11625583"/>
              <a:gd name="connsiteY1179" fmla="*/ 3824412 h 6380470"/>
              <a:gd name="connsiteX1180" fmla="*/ 8701420 w 11625583"/>
              <a:gd name="connsiteY1180" fmla="*/ 3759746 h 6380470"/>
              <a:gd name="connsiteX1181" fmla="*/ 8766086 w 11625583"/>
              <a:gd name="connsiteY1181" fmla="*/ 3695080 h 6380470"/>
              <a:gd name="connsiteX1182" fmla="*/ 8139793 w 11625583"/>
              <a:gd name="connsiteY1182" fmla="*/ 3695080 h 6380470"/>
              <a:gd name="connsiteX1183" fmla="*/ 8204459 w 11625583"/>
              <a:gd name="connsiteY1183" fmla="*/ 3759746 h 6380470"/>
              <a:gd name="connsiteX1184" fmla="*/ 8139793 w 11625583"/>
              <a:gd name="connsiteY1184" fmla="*/ 3824412 h 6380470"/>
              <a:gd name="connsiteX1185" fmla="*/ 8075127 w 11625583"/>
              <a:gd name="connsiteY1185" fmla="*/ 3759746 h 6380470"/>
              <a:gd name="connsiteX1186" fmla="*/ 8139793 w 11625583"/>
              <a:gd name="connsiteY1186" fmla="*/ 3695080 h 6380470"/>
              <a:gd name="connsiteX1187" fmla="*/ 7055523 w 11625583"/>
              <a:gd name="connsiteY1187" fmla="*/ 3695080 h 6380470"/>
              <a:gd name="connsiteX1188" fmla="*/ 7120189 w 11625583"/>
              <a:gd name="connsiteY1188" fmla="*/ 3759746 h 6380470"/>
              <a:gd name="connsiteX1189" fmla="*/ 7055523 w 11625583"/>
              <a:gd name="connsiteY1189" fmla="*/ 3824412 h 6380470"/>
              <a:gd name="connsiteX1190" fmla="*/ 6990857 w 11625583"/>
              <a:gd name="connsiteY1190" fmla="*/ 3759746 h 6380470"/>
              <a:gd name="connsiteX1191" fmla="*/ 7055523 w 11625583"/>
              <a:gd name="connsiteY1191" fmla="*/ 3695080 h 6380470"/>
              <a:gd name="connsiteX1192" fmla="*/ 6895037 w 11625583"/>
              <a:gd name="connsiteY1192" fmla="*/ 3695080 h 6380470"/>
              <a:gd name="connsiteX1193" fmla="*/ 6959703 w 11625583"/>
              <a:gd name="connsiteY1193" fmla="*/ 3759746 h 6380470"/>
              <a:gd name="connsiteX1194" fmla="*/ 6895037 w 11625583"/>
              <a:gd name="connsiteY1194" fmla="*/ 3824412 h 6380470"/>
              <a:gd name="connsiteX1195" fmla="*/ 6830371 w 11625583"/>
              <a:gd name="connsiteY1195" fmla="*/ 3759746 h 6380470"/>
              <a:gd name="connsiteX1196" fmla="*/ 6895037 w 11625583"/>
              <a:gd name="connsiteY1196" fmla="*/ 3695080 h 6380470"/>
              <a:gd name="connsiteX1197" fmla="*/ 6742377 w 11625583"/>
              <a:gd name="connsiteY1197" fmla="*/ 3695080 h 6380470"/>
              <a:gd name="connsiteX1198" fmla="*/ 6807043 w 11625583"/>
              <a:gd name="connsiteY1198" fmla="*/ 3759746 h 6380470"/>
              <a:gd name="connsiteX1199" fmla="*/ 6742377 w 11625583"/>
              <a:gd name="connsiteY1199" fmla="*/ 3824412 h 6380470"/>
              <a:gd name="connsiteX1200" fmla="*/ 6677711 w 11625583"/>
              <a:gd name="connsiteY1200" fmla="*/ 3759746 h 6380470"/>
              <a:gd name="connsiteX1201" fmla="*/ 6742377 w 11625583"/>
              <a:gd name="connsiteY1201" fmla="*/ 3695080 h 6380470"/>
              <a:gd name="connsiteX1202" fmla="*/ 6585804 w 11625583"/>
              <a:gd name="connsiteY1202" fmla="*/ 3695080 h 6380470"/>
              <a:gd name="connsiteX1203" fmla="*/ 6650470 w 11625583"/>
              <a:gd name="connsiteY1203" fmla="*/ 3759746 h 6380470"/>
              <a:gd name="connsiteX1204" fmla="*/ 6585804 w 11625583"/>
              <a:gd name="connsiteY1204" fmla="*/ 3824412 h 6380470"/>
              <a:gd name="connsiteX1205" fmla="*/ 6521138 w 11625583"/>
              <a:gd name="connsiteY1205" fmla="*/ 3759746 h 6380470"/>
              <a:gd name="connsiteX1206" fmla="*/ 6585804 w 11625583"/>
              <a:gd name="connsiteY1206" fmla="*/ 3695080 h 6380470"/>
              <a:gd name="connsiteX1207" fmla="*/ 6429231 w 11625583"/>
              <a:gd name="connsiteY1207" fmla="*/ 3695080 h 6380470"/>
              <a:gd name="connsiteX1208" fmla="*/ 6493897 w 11625583"/>
              <a:gd name="connsiteY1208" fmla="*/ 3759746 h 6380470"/>
              <a:gd name="connsiteX1209" fmla="*/ 6429231 w 11625583"/>
              <a:gd name="connsiteY1209" fmla="*/ 3824412 h 6380470"/>
              <a:gd name="connsiteX1210" fmla="*/ 6364565 w 11625583"/>
              <a:gd name="connsiteY1210" fmla="*/ 3759746 h 6380470"/>
              <a:gd name="connsiteX1211" fmla="*/ 6429231 w 11625583"/>
              <a:gd name="connsiteY1211" fmla="*/ 3695080 h 6380470"/>
              <a:gd name="connsiteX1212" fmla="*/ 6276571 w 11625583"/>
              <a:gd name="connsiteY1212" fmla="*/ 3695080 h 6380470"/>
              <a:gd name="connsiteX1213" fmla="*/ 6341237 w 11625583"/>
              <a:gd name="connsiteY1213" fmla="*/ 3759746 h 6380470"/>
              <a:gd name="connsiteX1214" fmla="*/ 6276571 w 11625583"/>
              <a:gd name="connsiteY1214" fmla="*/ 3824412 h 6380470"/>
              <a:gd name="connsiteX1215" fmla="*/ 6211905 w 11625583"/>
              <a:gd name="connsiteY1215" fmla="*/ 3759746 h 6380470"/>
              <a:gd name="connsiteX1216" fmla="*/ 6276571 w 11625583"/>
              <a:gd name="connsiteY1216" fmla="*/ 3695080 h 6380470"/>
              <a:gd name="connsiteX1217" fmla="*/ 6119999 w 11625583"/>
              <a:gd name="connsiteY1217" fmla="*/ 3695080 h 6380470"/>
              <a:gd name="connsiteX1218" fmla="*/ 6184665 w 11625583"/>
              <a:gd name="connsiteY1218" fmla="*/ 3759746 h 6380470"/>
              <a:gd name="connsiteX1219" fmla="*/ 6119999 w 11625583"/>
              <a:gd name="connsiteY1219" fmla="*/ 3824412 h 6380470"/>
              <a:gd name="connsiteX1220" fmla="*/ 6055333 w 11625583"/>
              <a:gd name="connsiteY1220" fmla="*/ 3759746 h 6380470"/>
              <a:gd name="connsiteX1221" fmla="*/ 6119999 w 11625583"/>
              <a:gd name="connsiteY1221" fmla="*/ 3695080 h 6380470"/>
              <a:gd name="connsiteX1222" fmla="*/ 5967339 w 11625583"/>
              <a:gd name="connsiteY1222" fmla="*/ 3695080 h 6380470"/>
              <a:gd name="connsiteX1223" fmla="*/ 6032005 w 11625583"/>
              <a:gd name="connsiteY1223" fmla="*/ 3759746 h 6380470"/>
              <a:gd name="connsiteX1224" fmla="*/ 5967339 w 11625583"/>
              <a:gd name="connsiteY1224" fmla="*/ 3824412 h 6380470"/>
              <a:gd name="connsiteX1225" fmla="*/ 5902673 w 11625583"/>
              <a:gd name="connsiteY1225" fmla="*/ 3759746 h 6380470"/>
              <a:gd name="connsiteX1226" fmla="*/ 5967339 w 11625583"/>
              <a:gd name="connsiteY1226" fmla="*/ 3695080 h 6380470"/>
              <a:gd name="connsiteX1227" fmla="*/ 5810776 w 11625583"/>
              <a:gd name="connsiteY1227" fmla="*/ 3695080 h 6380470"/>
              <a:gd name="connsiteX1228" fmla="*/ 5875432 w 11625583"/>
              <a:gd name="connsiteY1228" fmla="*/ 3759746 h 6380470"/>
              <a:gd name="connsiteX1229" fmla="*/ 5810776 w 11625583"/>
              <a:gd name="connsiteY1229" fmla="*/ 3824412 h 6380470"/>
              <a:gd name="connsiteX1230" fmla="*/ 5746106 w 11625583"/>
              <a:gd name="connsiteY1230" fmla="*/ 3759746 h 6380470"/>
              <a:gd name="connsiteX1231" fmla="*/ 5810776 w 11625583"/>
              <a:gd name="connsiteY1231" fmla="*/ 3695080 h 6380470"/>
              <a:gd name="connsiteX1232" fmla="*/ 5658107 w 11625583"/>
              <a:gd name="connsiteY1232" fmla="*/ 3695080 h 6380470"/>
              <a:gd name="connsiteX1233" fmla="*/ 5722777 w 11625583"/>
              <a:gd name="connsiteY1233" fmla="*/ 3759746 h 6380470"/>
              <a:gd name="connsiteX1234" fmla="*/ 5658107 w 11625583"/>
              <a:gd name="connsiteY1234" fmla="*/ 3824412 h 6380470"/>
              <a:gd name="connsiteX1235" fmla="*/ 5593441 w 11625583"/>
              <a:gd name="connsiteY1235" fmla="*/ 3759746 h 6380470"/>
              <a:gd name="connsiteX1236" fmla="*/ 5658107 w 11625583"/>
              <a:gd name="connsiteY1236" fmla="*/ 3695080 h 6380470"/>
              <a:gd name="connsiteX1237" fmla="*/ 5501536 w 11625583"/>
              <a:gd name="connsiteY1237" fmla="*/ 3695080 h 6380470"/>
              <a:gd name="connsiteX1238" fmla="*/ 5566201 w 11625583"/>
              <a:gd name="connsiteY1238" fmla="*/ 3759746 h 6380470"/>
              <a:gd name="connsiteX1239" fmla="*/ 5501536 w 11625583"/>
              <a:gd name="connsiteY1239" fmla="*/ 3824412 h 6380470"/>
              <a:gd name="connsiteX1240" fmla="*/ 5436873 w 11625583"/>
              <a:gd name="connsiteY1240" fmla="*/ 3759746 h 6380470"/>
              <a:gd name="connsiteX1241" fmla="*/ 5501536 w 11625583"/>
              <a:gd name="connsiteY1241" fmla="*/ 3695080 h 6380470"/>
              <a:gd name="connsiteX1242" fmla="*/ 5348883 w 11625583"/>
              <a:gd name="connsiteY1242" fmla="*/ 3695080 h 6380470"/>
              <a:gd name="connsiteX1243" fmla="*/ 5413547 w 11625583"/>
              <a:gd name="connsiteY1243" fmla="*/ 3759746 h 6380470"/>
              <a:gd name="connsiteX1244" fmla="*/ 5348883 w 11625583"/>
              <a:gd name="connsiteY1244" fmla="*/ 3824412 h 6380470"/>
              <a:gd name="connsiteX1245" fmla="*/ 5284218 w 11625583"/>
              <a:gd name="connsiteY1245" fmla="*/ 3759746 h 6380470"/>
              <a:gd name="connsiteX1246" fmla="*/ 5348883 w 11625583"/>
              <a:gd name="connsiteY1246" fmla="*/ 3695080 h 6380470"/>
              <a:gd name="connsiteX1247" fmla="*/ 5192310 w 11625583"/>
              <a:gd name="connsiteY1247" fmla="*/ 3695080 h 6380470"/>
              <a:gd name="connsiteX1248" fmla="*/ 5256975 w 11625583"/>
              <a:gd name="connsiteY1248" fmla="*/ 3759746 h 6380470"/>
              <a:gd name="connsiteX1249" fmla="*/ 5192310 w 11625583"/>
              <a:gd name="connsiteY1249" fmla="*/ 3824412 h 6380470"/>
              <a:gd name="connsiteX1250" fmla="*/ 5127644 w 11625583"/>
              <a:gd name="connsiteY1250" fmla="*/ 3759746 h 6380470"/>
              <a:gd name="connsiteX1251" fmla="*/ 5192310 w 11625583"/>
              <a:gd name="connsiteY1251" fmla="*/ 3695080 h 6380470"/>
              <a:gd name="connsiteX1252" fmla="*/ 3481774 w 11625583"/>
              <a:gd name="connsiteY1252" fmla="*/ 3695080 h 6380470"/>
              <a:gd name="connsiteX1253" fmla="*/ 3546442 w 11625583"/>
              <a:gd name="connsiteY1253" fmla="*/ 3759746 h 6380470"/>
              <a:gd name="connsiteX1254" fmla="*/ 3481774 w 11625583"/>
              <a:gd name="connsiteY1254" fmla="*/ 3824412 h 6380470"/>
              <a:gd name="connsiteX1255" fmla="*/ 3417111 w 11625583"/>
              <a:gd name="connsiteY1255" fmla="*/ 3759746 h 6380470"/>
              <a:gd name="connsiteX1256" fmla="*/ 3481774 w 11625583"/>
              <a:gd name="connsiteY1256" fmla="*/ 3695080 h 6380470"/>
              <a:gd name="connsiteX1257" fmla="*/ 3321295 w 11625583"/>
              <a:gd name="connsiteY1257" fmla="*/ 3695080 h 6380470"/>
              <a:gd name="connsiteX1258" fmla="*/ 3385953 w 11625583"/>
              <a:gd name="connsiteY1258" fmla="*/ 3759746 h 6380470"/>
              <a:gd name="connsiteX1259" fmla="*/ 3321295 w 11625583"/>
              <a:gd name="connsiteY1259" fmla="*/ 3824412 h 6380470"/>
              <a:gd name="connsiteX1260" fmla="*/ 3256628 w 11625583"/>
              <a:gd name="connsiteY1260" fmla="*/ 3759746 h 6380470"/>
              <a:gd name="connsiteX1261" fmla="*/ 3321295 w 11625583"/>
              <a:gd name="connsiteY1261" fmla="*/ 3695080 h 6380470"/>
              <a:gd name="connsiteX1262" fmla="*/ 3172548 w 11625583"/>
              <a:gd name="connsiteY1262" fmla="*/ 3695080 h 6380470"/>
              <a:gd name="connsiteX1263" fmla="*/ 3237218 w 11625583"/>
              <a:gd name="connsiteY1263" fmla="*/ 3759746 h 6380470"/>
              <a:gd name="connsiteX1264" fmla="*/ 3172548 w 11625583"/>
              <a:gd name="connsiteY1264" fmla="*/ 3824412 h 6380470"/>
              <a:gd name="connsiteX1265" fmla="*/ 3107876 w 11625583"/>
              <a:gd name="connsiteY1265" fmla="*/ 3759746 h 6380470"/>
              <a:gd name="connsiteX1266" fmla="*/ 3172548 w 11625583"/>
              <a:gd name="connsiteY1266" fmla="*/ 3695080 h 6380470"/>
              <a:gd name="connsiteX1267" fmla="*/ 3012051 w 11625583"/>
              <a:gd name="connsiteY1267" fmla="*/ 3695080 h 6380470"/>
              <a:gd name="connsiteX1268" fmla="*/ 3076718 w 11625583"/>
              <a:gd name="connsiteY1268" fmla="*/ 3759746 h 6380470"/>
              <a:gd name="connsiteX1269" fmla="*/ 3012051 w 11625583"/>
              <a:gd name="connsiteY1269" fmla="*/ 3824412 h 6380470"/>
              <a:gd name="connsiteX1270" fmla="*/ 2947387 w 11625583"/>
              <a:gd name="connsiteY1270" fmla="*/ 3759746 h 6380470"/>
              <a:gd name="connsiteX1271" fmla="*/ 3012051 w 11625583"/>
              <a:gd name="connsiteY1271" fmla="*/ 3695080 h 6380470"/>
              <a:gd name="connsiteX1272" fmla="*/ 9541125 w 11625583"/>
              <a:gd name="connsiteY1272" fmla="*/ 3550250 h 6380470"/>
              <a:gd name="connsiteX1273" fmla="*/ 9605791 w 11625583"/>
              <a:gd name="connsiteY1273" fmla="*/ 3614916 h 6380470"/>
              <a:gd name="connsiteX1274" fmla="*/ 9541125 w 11625583"/>
              <a:gd name="connsiteY1274" fmla="*/ 3679582 h 6380470"/>
              <a:gd name="connsiteX1275" fmla="*/ 9476459 w 11625583"/>
              <a:gd name="connsiteY1275" fmla="*/ 3614916 h 6380470"/>
              <a:gd name="connsiteX1276" fmla="*/ 9541125 w 11625583"/>
              <a:gd name="connsiteY1276" fmla="*/ 3550250 h 6380470"/>
              <a:gd name="connsiteX1277" fmla="*/ 8914831 w 11625583"/>
              <a:gd name="connsiteY1277" fmla="*/ 3550250 h 6380470"/>
              <a:gd name="connsiteX1278" fmla="*/ 8979497 w 11625583"/>
              <a:gd name="connsiteY1278" fmla="*/ 3614916 h 6380470"/>
              <a:gd name="connsiteX1279" fmla="*/ 8914831 w 11625583"/>
              <a:gd name="connsiteY1279" fmla="*/ 3679582 h 6380470"/>
              <a:gd name="connsiteX1280" fmla="*/ 8850165 w 11625583"/>
              <a:gd name="connsiteY1280" fmla="*/ 3614916 h 6380470"/>
              <a:gd name="connsiteX1281" fmla="*/ 8914831 w 11625583"/>
              <a:gd name="connsiteY1281" fmla="*/ 3550250 h 6380470"/>
              <a:gd name="connsiteX1282" fmla="*/ 8766086 w 11625583"/>
              <a:gd name="connsiteY1282" fmla="*/ 3550250 h 6380470"/>
              <a:gd name="connsiteX1283" fmla="*/ 8830752 w 11625583"/>
              <a:gd name="connsiteY1283" fmla="*/ 3614916 h 6380470"/>
              <a:gd name="connsiteX1284" fmla="*/ 8766086 w 11625583"/>
              <a:gd name="connsiteY1284" fmla="*/ 3679582 h 6380470"/>
              <a:gd name="connsiteX1285" fmla="*/ 8701420 w 11625583"/>
              <a:gd name="connsiteY1285" fmla="*/ 3614916 h 6380470"/>
              <a:gd name="connsiteX1286" fmla="*/ 8766086 w 11625583"/>
              <a:gd name="connsiteY1286" fmla="*/ 3550250 h 6380470"/>
              <a:gd name="connsiteX1287" fmla="*/ 7987135 w 11625583"/>
              <a:gd name="connsiteY1287" fmla="*/ 3550250 h 6380470"/>
              <a:gd name="connsiteX1288" fmla="*/ 8051801 w 11625583"/>
              <a:gd name="connsiteY1288" fmla="*/ 3614916 h 6380470"/>
              <a:gd name="connsiteX1289" fmla="*/ 7987135 w 11625583"/>
              <a:gd name="connsiteY1289" fmla="*/ 3679582 h 6380470"/>
              <a:gd name="connsiteX1290" fmla="*/ 7922469 w 11625583"/>
              <a:gd name="connsiteY1290" fmla="*/ 3614916 h 6380470"/>
              <a:gd name="connsiteX1291" fmla="*/ 7987135 w 11625583"/>
              <a:gd name="connsiteY1291" fmla="*/ 3550250 h 6380470"/>
              <a:gd name="connsiteX1292" fmla="*/ 7212096 w 11625583"/>
              <a:gd name="connsiteY1292" fmla="*/ 3550250 h 6380470"/>
              <a:gd name="connsiteX1293" fmla="*/ 7276762 w 11625583"/>
              <a:gd name="connsiteY1293" fmla="*/ 3614916 h 6380470"/>
              <a:gd name="connsiteX1294" fmla="*/ 7212096 w 11625583"/>
              <a:gd name="connsiteY1294" fmla="*/ 3679582 h 6380470"/>
              <a:gd name="connsiteX1295" fmla="*/ 7147430 w 11625583"/>
              <a:gd name="connsiteY1295" fmla="*/ 3614916 h 6380470"/>
              <a:gd name="connsiteX1296" fmla="*/ 7212096 w 11625583"/>
              <a:gd name="connsiteY1296" fmla="*/ 3550250 h 6380470"/>
              <a:gd name="connsiteX1297" fmla="*/ 7055523 w 11625583"/>
              <a:gd name="connsiteY1297" fmla="*/ 3550250 h 6380470"/>
              <a:gd name="connsiteX1298" fmla="*/ 7120189 w 11625583"/>
              <a:gd name="connsiteY1298" fmla="*/ 3614916 h 6380470"/>
              <a:gd name="connsiteX1299" fmla="*/ 7055523 w 11625583"/>
              <a:gd name="connsiteY1299" fmla="*/ 3679582 h 6380470"/>
              <a:gd name="connsiteX1300" fmla="*/ 6990857 w 11625583"/>
              <a:gd name="connsiteY1300" fmla="*/ 3614916 h 6380470"/>
              <a:gd name="connsiteX1301" fmla="*/ 7055523 w 11625583"/>
              <a:gd name="connsiteY1301" fmla="*/ 3550250 h 6380470"/>
              <a:gd name="connsiteX1302" fmla="*/ 6895037 w 11625583"/>
              <a:gd name="connsiteY1302" fmla="*/ 3550250 h 6380470"/>
              <a:gd name="connsiteX1303" fmla="*/ 6959703 w 11625583"/>
              <a:gd name="connsiteY1303" fmla="*/ 3614916 h 6380470"/>
              <a:gd name="connsiteX1304" fmla="*/ 6895037 w 11625583"/>
              <a:gd name="connsiteY1304" fmla="*/ 3679582 h 6380470"/>
              <a:gd name="connsiteX1305" fmla="*/ 6830371 w 11625583"/>
              <a:gd name="connsiteY1305" fmla="*/ 3614916 h 6380470"/>
              <a:gd name="connsiteX1306" fmla="*/ 6895037 w 11625583"/>
              <a:gd name="connsiteY1306" fmla="*/ 3550250 h 6380470"/>
              <a:gd name="connsiteX1307" fmla="*/ 6742377 w 11625583"/>
              <a:gd name="connsiteY1307" fmla="*/ 3550250 h 6380470"/>
              <a:gd name="connsiteX1308" fmla="*/ 6807043 w 11625583"/>
              <a:gd name="connsiteY1308" fmla="*/ 3614916 h 6380470"/>
              <a:gd name="connsiteX1309" fmla="*/ 6742377 w 11625583"/>
              <a:gd name="connsiteY1309" fmla="*/ 3679582 h 6380470"/>
              <a:gd name="connsiteX1310" fmla="*/ 6677711 w 11625583"/>
              <a:gd name="connsiteY1310" fmla="*/ 3614916 h 6380470"/>
              <a:gd name="connsiteX1311" fmla="*/ 6742377 w 11625583"/>
              <a:gd name="connsiteY1311" fmla="*/ 3550250 h 6380470"/>
              <a:gd name="connsiteX1312" fmla="*/ 6585804 w 11625583"/>
              <a:gd name="connsiteY1312" fmla="*/ 3550250 h 6380470"/>
              <a:gd name="connsiteX1313" fmla="*/ 6650470 w 11625583"/>
              <a:gd name="connsiteY1313" fmla="*/ 3614916 h 6380470"/>
              <a:gd name="connsiteX1314" fmla="*/ 6585804 w 11625583"/>
              <a:gd name="connsiteY1314" fmla="*/ 3679582 h 6380470"/>
              <a:gd name="connsiteX1315" fmla="*/ 6521138 w 11625583"/>
              <a:gd name="connsiteY1315" fmla="*/ 3614916 h 6380470"/>
              <a:gd name="connsiteX1316" fmla="*/ 6585804 w 11625583"/>
              <a:gd name="connsiteY1316" fmla="*/ 3550250 h 6380470"/>
              <a:gd name="connsiteX1317" fmla="*/ 6429231 w 11625583"/>
              <a:gd name="connsiteY1317" fmla="*/ 3550250 h 6380470"/>
              <a:gd name="connsiteX1318" fmla="*/ 6493897 w 11625583"/>
              <a:gd name="connsiteY1318" fmla="*/ 3614916 h 6380470"/>
              <a:gd name="connsiteX1319" fmla="*/ 6429231 w 11625583"/>
              <a:gd name="connsiteY1319" fmla="*/ 3679582 h 6380470"/>
              <a:gd name="connsiteX1320" fmla="*/ 6364565 w 11625583"/>
              <a:gd name="connsiteY1320" fmla="*/ 3614916 h 6380470"/>
              <a:gd name="connsiteX1321" fmla="*/ 6429231 w 11625583"/>
              <a:gd name="connsiteY1321" fmla="*/ 3550250 h 6380470"/>
              <a:gd name="connsiteX1322" fmla="*/ 6276571 w 11625583"/>
              <a:gd name="connsiteY1322" fmla="*/ 3550250 h 6380470"/>
              <a:gd name="connsiteX1323" fmla="*/ 6341237 w 11625583"/>
              <a:gd name="connsiteY1323" fmla="*/ 3614916 h 6380470"/>
              <a:gd name="connsiteX1324" fmla="*/ 6276571 w 11625583"/>
              <a:gd name="connsiteY1324" fmla="*/ 3679582 h 6380470"/>
              <a:gd name="connsiteX1325" fmla="*/ 6211905 w 11625583"/>
              <a:gd name="connsiteY1325" fmla="*/ 3614916 h 6380470"/>
              <a:gd name="connsiteX1326" fmla="*/ 6276571 w 11625583"/>
              <a:gd name="connsiteY1326" fmla="*/ 3550250 h 6380470"/>
              <a:gd name="connsiteX1327" fmla="*/ 6119999 w 11625583"/>
              <a:gd name="connsiteY1327" fmla="*/ 3550250 h 6380470"/>
              <a:gd name="connsiteX1328" fmla="*/ 6184665 w 11625583"/>
              <a:gd name="connsiteY1328" fmla="*/ 3614916 h 6380470"/>
              <a:gd name="connsiteX1329" fmla="*/ 6119999 w 11625583"/>
              <a:gd name="connsiteY1329" fmla="*/ 3679582 h 6380470"/>
              <a:gd name="connsiteX1330" fmla="*/ 6055333 w 11625583"/>
              <a:gd name="connsiteY1330" fmla="*/ 3614916 h 6380470"/>
              <a:gd name="connsiteX1331" fmla="*/ 6119999 w 11625583"/>
              <a:gd name="connsiteY1331" fmla="*/ 3550250 h 6380470"/>
              <a:gd name="connsiteX1332" fmla="*/ 5967339 w 11625583"/>
              <a:gd name="connsiteY1332" fmla="*/ 3550250 h 6380470"/>
              <a:gd name="connsiteX1333" fmla="*/ 6032005 w 11625583"/>
              <a:gd name="connsiteY1333" fmla="*/ 3614916 h 6380470"/>
              <a:gd name="connsiteX1334" fmla="*/ 5967339 w 11625583"/>
              <a:gd name="connsiteY1334" fmla="*/ 3679582 h 6380470"/>
              <a:gd name="connsiteX1335" fmla="*/ 5902673 w 11625583"/>
              <a:gd name="connsiteY1335" fmla="*/ 3614916 h 6380470"/>
              <a:gd name="connsiteX1336" fmla="*/ 5967339 w 11625583"/>
              <a:gd name="connsiteY1336" fmla="*/ 3550250 h 6380470"/>
              <a:gd name="connsiteX1337" fmla="*/ 5810778 w 11625583"/>
              <a:gd name="connsiteY1337" fmla="*/ 3550250 h 6380470"/>
              <a:gd name="connsiteX1338" fmla="*/ 5875432 w 11625583"/>
              <a:gd name="connsiteY1338" fmla="*/ 3614916 h 6380470"/>
              <a:gd name="connsiteX1339" fmla="*/ 5810778 w 11625583"/>
              <a:gd name="connsiteY1339" fmla="*/ 3679582 h 6380470"/>
              <a:gd name="connsiteX1340" fmla="*/ 5746106 w 11625583"/>
              <a:gd name="connsiteY1340" fmla="*/ 3614916 h 6380470"/>
              <a:gd name="connsiteX1341" fmla="*/ 5810778 w 11625583"/>
              <a:gd name="connsiteY1341" fmla="*/ 3550250 h 6380470"/>
              <a:gd name="connsiteX1342" fmla="*/ 5658107 w 11625583"/>
              <a:gd name="connsiteY1342" fmla="*/ 3550250 h 6380470"/>
              <a:gd name="connsiteX1343" fmla="*/ 5722777 w 11625583"/>
              <a:gd name="connsiteY1343" fmla="*/ 3614916 h 6380470"/>
              <a:gd name="connsiteX1344" fmla="*/ 5658107 w 11625583"/>
              <a:gd name="connsiteY1344" fmla="*/ 3679582 h 6380470"/>
              <a:gd name="connsiteX1345" fmla="*/ 5593441 w 11625583"/>
              <a:gd name="connsiteY1345" fmla="*/ 3614916 h 6380470"/>
              <a:gd name="connsiteX1346" fmla="*/ 5658107 w 11625583"/>
              <a:gd name="connsiteY1346" fmla="*/ 3550250 h 6380470"/>
              <a:gd name="connsiteX1347" fmla="*/ 5501536 w 11625583"/>
              <a:gd name="connsiteY1347" fmla="*/ 3550250 h 6380470"/>
              <a:gd name="connsiteX1348" fmla="*/ 5566201 w 11625583"/>
              <a:gd name="connsiteY1348" fmla="*/ 3614916 h 6380470"/>
              <a:gd name="connsiteX1349" fmla="*/ 5501536 w 11625583"/>
              <a:gd name="connsiteY1349" fmla="*/ 3679582 h 6380470"/>
              <a:gd name="connsiteX1350" fmla="*/ 5436874 w 11625583"/>
              <a:gd name="connsiteY1350" fmla="*/ 3614916 h 6380470"/>
              <a:gd name="connsiteX1351" fmla="*/ 5501536 w 11625583"/>
              <a:gd name="connsiteY1351" fmla="*/ 3550250 h 6380470"/>
              <a:gd name="connsiteX1352" fmla="*/ 5348883 w 11625583"/>
              <a:gd name="connsiteY1352" fmla="*/ 3550250 h 6380470"/>
              <a:gd name="connsiteX1353" fmla="*/ 5413547 w 11625583"/>
              <a:gd name="connsiteY1353" fmla="*/ 3614916 h 6380470"/>
              <a:gd name="connsiteX1354" fmla="*/ 5348883 w 11625583"/>
              <a:gd name="connsiteY1354" fmla="*/ 3679582 h 6380470"/>
              <a:gd name="connsiteX1355" fmla="*/ 5284218 w 11625583"/>
              <a:gd name="connsiteY1355" fmla="*/ 3614916 h 6380470"/>
              <a:gd name="connsiteX1356" fmla="*/ 5348883 w 11625583"/>
              <a:gd name="connsiteY1356" fmla="*/ 3550250 h 6380470"/>
              <a:gd name="connsiteX1357" fmla="*/ 5192310 w 11625583"/>
              <a:gd name="connsiteY1357" fmla="*/ 3550250 h 6380470"/>
              <a:gd name="connsiteX1358" fmla="*/ 5256975 w 11625583"/>
              <a:gd name="connsiteY1358" fmla="*/ 3614916 h 6380470"/>
              <a:gd name="connsiteX1359" fmla="*/ 5192310 w 11625583"/>
              <a:gd name="connsiteY1359" fmla="*/ 3679582 h 6380470"/>
              <a:gd name="connsiteX1360" fmla="*/ 5127644 w 11625583"/>
              <a:gd name="connsiteY1360" fmla="*/ 3614916 h 6380470"/>
              <a:gd name="connsiteX1361" fmla="*/ 5192310 w 11625583"/>
              <a:gd name="connsiteY1361" fmla="*/ 3550250 h 6380470"/>
              <a:gd name="connsiteX1362" fmla="*/ 5031828 w 11625583"/>
              <a:gd name="connsiteY1362" fmla="*/ 3550250 h 6380470"/>
              <a:gd name="connsiteX1363" fmla="*/ 5096490 w 11625583"/>
              <a:gd name="connsiteY1363" fmla="*/ 3614916 h 6380470"/>
              <a:gd name="connsiteX1364" fmla="*/ 5031828 w 11625583"/>
              <a:gd name="connsiteY1364" fmla="*/ 3679582 h 6380470"/>
              <a:gd name="connsiteX1365" fmla="*/ 4967158 w 11625583"/>
              <a:gd name="connsiteY1365" fmla="*/ 3614916 h 6380470"/>
              <a:gd name="connsiteX1366" fmla="*/ 5031828 w 11625583"/>
              <a:gd name="connsiteY1366" fmla="*/ 3550250 h 6380470"/>
              <a:gd name="connsiteX1367" fmla="*/ 3321299 w 11625583"/>
              <a:gd name="connsiteY1367" fmla="*/ 3550250 h 6380470"/>
              <a:gd name="connsiteX1368" fmla="*/ 3385957 w 11625583"/>
              <a:gd name="connsiteY1368" fmla="*/ 3614916 h 6380470"/>
              <a:gd name="connsiteX1369" fmla="*/ 3321299 w 11625583"/>
              <a:gd name="connsiteY1369" fmla="*/ 3679582 h 6380470"/>
              <a:gd name="connsiteX1370" fmla="*/ 3256631 w 11625583"/>
              <a:gd name="connsiteY1370" fmla="*/ 3614916 h 6380470"/>
              <a:gd name="connsiteX1371" fmla="*/ 3321299 w 11625583"/>
              <a:gd name="connsiteY1371" fmla="*/ 3550250 h 6380470"/>
              <a:gd name="connsiteX1372" fmla="*/ 3172552 w 11625583"/>
              <a:gd name="connsiteY1372" fmla="*/ 3550250 h 6380470"/>
              <a:gd name="connsiteX1373" fmla="*/ 3237221 w 11625583"/>
              <a:gd name="connsiteY1373" fmla="*/ 3614916 h 6380470"/>
              <a:gd name="connsiteX1374" fmla="*/ 3172552 w 11625583"/>
              <a:gd name="connsiteY1374" fmla="*/ 3679582 h 6380470"/>
              <a:gd name="connsiteX1375" fmla="*/ 3107879 w 11625583"/>
              <a:gd name="connsiteY1375" fmla="*/ 3614916 h 6380470"/>
              <a:gd name="connsiteX1376" fmla="*/ 3172552 w 11625583"/>
              <a:gd name="connsiteY1376" fmla="*/ 3550250 h 6380470"/>
              <a:gd name="connsiteX1377" fmla="*/ 3012054 w 11625583"/>
              <a:gd name="connsiteY1377" fmla="*/ 3550250 h 6380470"/>
              <a:gd name="connsiteX1378" fmla="*/ 3076721 w 11625583"/>
              <a:gd name="connsiteY1378" fmla="*/ 3614916 h 6380470"/>
              <a:gd name="connsiteX1379" fmla="*/ 3012054 w 11625583"/>
              <a:gd name="connsiteY1379" fmla="*/ 3679582 h 6380470"/>
              <a:gd name="connsiteX1380" fmla="*/ 2947391 w 11625583"/>
              <a:gd name="connsiteY1380" fmla="*/ 3614916 h 6380470"/>
              <a:gd name="connsiteX1381" fmla="*/ 3012054 w 11625583"/>
              <a:gd name="connsiteY1381" fmla="*/ 3550250 h 6380470"/>
              <a:gd name="connsiteX1382" fmla="*/ 2855489 w 11625583"/>
              <a:gd name="connsiteY1382" fmla="*/ 3550250 h 6380470"/>
              <a:gd name="connsiteX1383" fmla="*/ 2920151 w 11625583"/>
              <a:gd name="connsiteY1383" fmla="*/ 3614916 h 6380470"/>
              <a:gd name="connsiteX1384" fmla="*/ 2855489 w 11625583"/>
              <a:gd name="connsiteY1384" fmla="*/ 3679582 h 6380470"/>
              <a:gd name="connsiteX1385" fmla="*/ 2790826 w 11625583"/>
              <a:gd name="connsiteY1385" fmla="*/ 3614916 h 6380470"/>
              <a:gd name="connsiteX1386" fmla="*/ 2855489 w 11625583"/>
              <a:gd name="connsiteY1386" fmla="*/ 3550250 h 6380470"/>
              <a:gd name="connsiteX1387" fmla="*/ 2698923 w 11625583"/>
              <a:gd name="connsiteY1387" fmla="*/ 3550250 h 6380470"/>
              <a:gd name="connsiteX1388" fmla="*/ 2763586 w 11625583"/>
              <a:gd name="connsiteY1388" fmla="*/ 3614916 h 6380470"/>
              <a:gd name="connsiteX1389" fmla="*/ 2698923 w 11625583"/>
              <a:gd name="connsiteY1389" fmla="*/ 3679582 h 6380470"/>
              <a:gd name="connsiteX1390" fmla="*/ 2634261 w 11625583"/>
              <a:gd name="connsiteY1390" fmla="*/ 3614916 h 6380470"/>
              <a:gd name="connsiteX1391" fmla="*/ 2698923 w 11625583"/>
              <a:gd name="connsiteY1391" fmla="*/ 3550250 h 6380470"/>
              <a:gd name="connsiteX1392" fmla="*/ 9541125 w 11625583"/>
              <a:gd name="connsiteY1392" fmla="*/ 3401506 h 6380470"/>
              <a:gd name="connsiteX1393" fmla="*/ 9605791 w 11625583"/>
              <a:gd name="connsiteY1393" fmla="*/ 3466172 h 6380470"/>
              <a:gd name="connsiteX1394" fmla="*/ 9541125 w 11625583"/>
              <a:gd name="connsiteY1394" fmla="*/ 3530838 h 6380470"/>
              <a:gd name="connsiteX1395" fmla="*/ 9476459 w 11625583"/>
              <a:gd name="connsiteY1395" fmla="*/ 3466172 h 6380470"/>
              <a:gd name="connsiteX1396" fmla="*/ 9541125 w 11625583"/>
              <a:gd name="connsiteY1396" fmla="*/ 3401506 h 6380470"/>
              <a:gd name="connsiteX1397" fmla="*/ 8914831 w 11625583"/>
              <a:gd name="connsiteY1397" fmla="*/ 3401506 h 6380470"/>
              <a:gd name="connsiteX1398" fmla="*/ 8979497 w 11625583"/>
              <a:gd name="connsiteY1398" fmla="*/ 3466172 h 6380470"/>
              <a:gd name="connsiteX1399" fmla="*/ 8914831 w 11625583"/>
              <a:gd name="connsiteY1399" fmla="*/ 3530838 h 6380470"/>
              <a:gd name="connsiteX1400" fmla="*/ 8850165 w 11625583"/>
              <a:gd name="connsiteY1400" fmla="*/ 3466172 h 6380470"/>
              <a:gd name="connsiteX1401" fmla="*/ 8914831 w 11625583"/>
              <a:gd name="connsiteY1401" fmla="*/ 3401506 h 6380470"/>
              <a:gd name="connsiteX1402" fmla="*/ 8766086 w 11625583"/>
              <a:gd name="connsiteY1402" fmla="*/ 3401506 h 6380470"/>
              <a:gd name="connsiteX1403" fmla="*/ 8830752 w 11625583"/>
              <a:gd name="connsiteY1403" fmla="*/ 3466172 h 6380470"/>
              <a:gd name="connsiteX1404" fmla="*/ 8766086 w 11625583"/>
              <a:gd name="connsiteY1404" fmla="*/ 3530838 h 6380470"/>
              <a:gd name="connsiteX1405" fmla="*/ 8701420 w 11625583"/>
              <a:gd name="connsiteY1405" fmla="*/ 3466172 h 6380470"/>
              <a:gd name="connsiteX1406" fmla="*/ 8766086 w 11625583"/>
              <a:gd name="connsiteY1406" fmla="*/ 3401506 h 6380470"/>
              <a:gd name="connsiteX1407" fmla="*/ 8139793 w 11625583"/>
              <a:gd name="connsiteY1407" fmla="*/ 3401506 h 6380470"/>
              <a:gd name="connsiteX1408" fmla="*/ 8204459 w 11625583"/>
              <a:gd name="connsiteY1408" fmla="*/ 3466172 h 6380470"/>
              <a:gd name="connsiteX1409" fmla="*/ 8139793 w 11625583"/>
              <a:gd name="connsiteY1409" fmla="*/ 3530838 h 6380470"/>
              <a:gd name="connsiteX1410" fmla="*/ 8075127 w 11625583"/>
              <a:gd name="connsiteY1410" fmla="*/ 3466172 h 6380470"/>
              <a:gd name="connsiteX1411" fmla="*/ 8139793 w 11625583"/>
              <a:gd name="connsiteY1411" fmla="*/ 3401506 h 6380470"/>
              <a:gd name="connsiteX1412" fmla="*/ 7987135 w 11625583"/>
              <a:gd name="connsiteY1412" fmla="*/ 3401506 h 6380470"/>
              <a:gd name="connsiteX1413" fmla="*/ 8051801 w 11625583"/>
              <a:gd name="connsiteY1413" fmla="*/ 3466172 h 6380470"/>
              <a:gd name="connsiteX1414" fmla="*/ 7987135 w 11625583"/>
              <a:gd name="connsiteY1414" fmla="*/ 3530838 h 6380470"/>
              <a:gd name="connsiteX1415" fmla="*/ 7922469 w 11625583"/>
              <a:gd name="connsiteY1415" fmla="*/ 3466172 h 6380470"/>
              <a:gd name="connsiteX1416" fmla="*/ 7987135 w 11625583"/>
              <a:gd name="connsiteY1416" fmla="*/ 3401506 h 6380470"/>
              <a:gd name="connsiteX1417" fmla="*/ 6742377 w 11625583"/>
              <a:gd name="connsiteY1417" fmla="*/ 3401506 h 6380470"/>
              <a:gd name="connsiteX1418" fmla="*/ 6807043 w 11625583"/>
              <a:gd name="connsiteY1418" fmla="*/ 3466172 h 6380470"/>
              <a:gd name="connsiteX1419" fmla="*/ 6742377 w 11625583"/>
              <a:gd name="connsiteY1419" fmla="*/ 3530838 h 6380470"/>
              <a:gd name="connsiteX1420" fmla="*/ 6677711 w 11625583"/>
              <a:gd name="connsiteY1420" fmla="*/ 3466172 h 6380470"/>
              <a:gd name="connsiteX1421" fmla="*/ 6742377 w 11625583"/>
              <a:gd name="connsiteY1421" fmla="*/ 3401506 h 6380470"/>
              <a:gd name="connsiteX1422" fmla="*/ 6585804 w 11625583"/>
              <a:gd name="connsiteY1422" fmla="*/ 3401506 h 6380470"/>
              <a:gd name="connsiteX1423" fmla="*/ 6650470 w 11625583"/>
              <a:gd name="connsiteY1423" fmla="*/ 3466172 h 6380470"/>
              <a:gd name="connsiteX1424" fmla="*/ 6585804 w 11625583"/>
              <a:gd name="connsiteY1424" fmla="*/ 3530838 h 6380470"/>
              <a:gd name="connsiteX1425" fmla="*/ 6521138 w 11625583"/>
              <a:gd name="connsiteY1425" fmla="*/ 3466172 h 6380470"/>
              <a:gd name="connsiteX1426" fmla="*/ 6585804 w 11625583"/>
              <a:gd name="connsiteY1426" fmla="*/ 3401506 h 6380470"/>
              <a:gd name="connsiteX1427" fmla="*/ 6429231 w 11625583"/>
              <a:gd name="connsiteY1427" fmla="*/ 3401506 h 6380470"/>
              <a:gd name="connsiteX1428" fmla="*/ 6493897 w 11625583"/>
              <a:gd name="connsiteY1428" fmla="*/ 3466172 h 6380470"/>
              <a:gd name="connsiteX1429" fmla="*/ 6429231 w 11625583"/>
              <a:gd name="connsiteY1429" fmla="*/ 3530838 h 6380470"/>
              <a:gd name="connsiteX1430" fmla="*/ 6364565 w 11625583"/>
              <a:gd name="connsiteY1430" fmla="*/ 3466172 h 6380470"/>
              <a:gd name="connsiteX1431" fmla="*/ 6429231 w 11625583"/>
              <a:gd name="connsiteY1431" fmla="*/ 3401506 h 6380470"/>
              <a:gd name="connsiteX1432" fmla="*/ 6276571 w 11625583"/>
              <a:gd name="connsiteY1432" fmla="*/ 3401506 h 6380470"/>
              <a:gd name="connsiteX1433" fmla="*/ 6341237 w 11625583"/>
              <a:gd name="connsiteY1433" fmla="*/ 3466172 h 6380470"/>
              <a:gd name="connsiteX1434" fmla="*/ 6276571 w 11625583"/>
              <a:gd name="connsiteY1434" fmla="*/ 3530838 h 6380470"/>
              <a:gd name="connsiteX1435" fmla="*/ 6211905 w 11625583"/>
              <a:gd name="connsiteY1435" fmla="*/ 3466172 h 6380470"/>
              <a:gd name="connsiteX1436" fmla="*/ 6276571 w 11625583"/>
              <a:gd name="connsiteY1436" fmla="*/ 3401506 h 6380470"/>
              <a:gd name="connsiteX1437" fmla="*/ 6119999 w 11625583"/>
              <a:gd name="connsiteY1437" fmla="*/ 3401506 h 6380470"/>
              <a:gd name="connsiteX1438" fmla="*/ 6184665 w 11625583"/>
              <a:gd name="connsiteY1438" fmla="*/ 3466172 h 6380470"/>
              <a:gd name="connsiteX1439" fmla="*/ 6119999 w 11625583"/>
              <a:gd name="connsiteY1439" fmla="*/ 3530838 h 6380470"/>
              <a:gd name="connsiteX1440" fmla="*/ 6055333 w 11625583"/>
              <a:gd name="connsiteY1440" fmla="*/ 3466172 h 6380470"/>
              <a:gd name="connsiteX1441" fmla="*/ 6119999 w 11625583"/>
              <a:gd name="connsiteY1441" fmla="*/ 3401506 h 6380470"/>
              <a:gd name="connsiteX1442" fmla="*/ 5967338 w 11625583"/>
              <a:gd name="connsiteY1442" fmla="*/ 3401504 h 6380470"/>
              <a:gd name="connsiteX1443" fmla="*/ 6032004 w 11625583"/>
              <a:gd name="connsiteY1443" fmla="*/ 3466170 h 6380470"/>
              <a:gd name="connsiteX1444" fmla="*/ 5967338 w 11625583"/>
              <a:gd name="connsiteY1444" fmla="*/ 3530836 h 6380470"/>
              <a:gd name="connsiteX1445" fmla="*/ 5902672 w 11625583"/>
              <a:gd name="connsiteY1445" fmla="*/ 3466170 h 6380470"/>
              <a:gd name="connsiteX1446" fmla="*/ 5967338 w 11625583"/>
              <a:gd name="connsiteY1446" fmla="*/ 3401504 h 6380470"/>
              <a:gd name="connsiteX1447" fmla="*/ 5810778 w 11625583"/>
              <a:gd name="connsiteY1447" fmla="*/ 3401504 h 6380470"/>
              <a:gd name="connsiteX1448" fmla="*/ 5875431 w 11625583"/>
              <a:gd name="connsiteY1448" fmla="*/ 3466170 h 6380470"/>
              <a:gd name="connsiteX1449" fmla="*/ 5810778 w 11625583"/>
              <a:gd name="connsiteY1449" fmla="*/ 3530836 h 6380470"/>
              <a:gd name="connsiteX1450" fmla="*/ 5746106 w 11625583"/>
              <a:gd name="connsiteY1450" fmla="*/ 3466170 h 6380470"/>
              <a:gd name="connsiteX1451" fmla="*/ 5810778 w 11625583"/>
              <a:gd name="connsiteY1451" fmla="*/ 3401504 h 6380470"/>
              <a:gd name="connsiteX1452" fmla="*/ 5658107 w 11625583"/>
              <a:gd name="connsiteY1452" fmla="*/ 3401504 h 6380470"/>
              <a:gd name="connsiteX1453" fmla="*/ 5722777 w 11625583"/>
              <a:gd name="connsiteY1453" fmla="*/ 3466170 h 6380470"/>
              <a:gd name="connsiteX1454" fmla="*/ 5658107 w 11625583"/>
              <a:gd name="connsiteY1454" fmla="*/ 3530836 h 6380470"/>
              <a:gd name="connsiteX1455" fmla="*/ 5593441 w 11625583"/>
              <a:gd name="connsiteY1455" fmla="*/ 3466170 h 6380470"/>
              <a:gd name="connsiteX1456" fmla="*/ 5658107 w 11625583"/>
              <a:gd name="connsiteY1456" fmla="*/ 3401504 h 6380470"/>
              <a:gd name="connsiteX1457" fmla="*/ 5501536 w 11625583"/>
              <a:gd name="connsiteY1457" fmla="*/ 3401504 h 6380470"/>
              <a:gd name="connsiteX1458" fmla="*/ 5566202 w 11625583"/>
              <a:gd name="connsiteY1458" fmla="*/ 3466170 h 6380470"/>
              <a:gd name="connsiteX1459" fmla="*/ 5501536 w 11625583"/>
              <a:gd name="connsiteY1459" fmla="*/ 3530836 h 6380470"/>
              <a:gd name="connsiteX1460" fmla="*/ 5436874 w 11625583"/>
              <a:gd name="connsiteY1460" fmla="*/ 3466170 h 6380470"/>
              <a:gd name="connsiteX1461" fmla="*/ 5501536 w 11625583"/>
              <a:gd name="connsiteY1461" fmla="*/ 3401504 h 6380470"/>
              <a:gd name="connsiteX1462" fmla="*/ 5348883 w 11625583"/>
              <a:gd name="connsiteY1462" fmla="*/ 3401504 h 6380470"/>
              <a:gd name="connsiteX1463" fmla="*/ 5413547 w 11625583"/>
              <a:gd name="connsiteY1463" fmla="*/ 3466170 h 6380470"/>
              <a:gd name="connsiteX1464" fmla="*/ 5348883 w 11625583"/>
              <a:gd name="connsiteY1464" fmla="*/ 3530836 h 6380470"/>
              <a:gd name="connsiteX1465" fmla="*/ 5284218 w 11625583"/>
              <a:gd name="connsiteY1465" fmla="*/ 3466170 h 6380470"/>
              <a:gd name="connsiteX1466" fmla="*/ 5348883 w 11625583"/>
              <a:gd name="connsiteY1466" fmla="*/ 3401504 h 6380470"/>
              <a:gd name="connsiteX1467" fmla="*/ 5192310 w 11625583"/>
              <a:gd name="connsiteY1467" fmla="*/ 3401504 h 6380470"/>
              <a:gd name="connsiteX1468" fmla="*/ 5256973 w 11625583"/>
              <a:gd name="connsiteY1468" fmla="*/ 3466170 h 6380470"/>
              <a:gd name="connsiteX1469" fmla="*/ 5192310 w 11625583"/>
              <a:gd name="connsiteY1469" fmla="*/ 3530836 h 6380470"/>
              <a:gd name="connsiteX1470" fmla="*/ 5127643 w 11625583"/>
              <a:gd name="connsiteY1470" fmla="*/ 3466170 h 6380470"/>
              <a:gd name="connsiteX1471" fmla="*/ 5192310 w 11625583"/>
              <a:gd name="connsiteY1471" fmla="*/ 3401504 h 6380470"/>
              <a:gd name="connsiteX1472" fmla="*/ 5031826 w 11625583"/>
              <a:gd name="connsiteY1472" fmla="*/ 3401504 h 6380470"/>
              <a:gd name="connsiteX1473" fmla="*/ 5096490 w 11625583"/>
              <a:gd name="connsiteY1473" fmla="*/ 3466170 h 6380470"/>
              <a:gd name="connsiteX1474" fmla="*/ 5031826 w 11625583"/>
              <a:gd name="connsiteY1474" fmla="*/ 3530836 h 6380470"/>
              <a:gd name="connsiteX1475" fmla="*/ 4967156 w 11625583"/>
              <a:gd name="connsiteY1475" fmla="*/ 3466170 h 6380470"/>
              <a:gd name="connsiteX1476" fmla="*/ 5031826 w 11625583"/>
              <a:gd name="connsiteY1476" fmla="*/ 3401504 h 6380470"/>
              <a:gd name="connsiteX1477" fmla="*/ 2698926 w 11625583"/>
              <a:gd name="connsiteY1477" fmla="*/ 3401504 h 6380470"/>
              <a:gd name="connsiteX1478" fmla="*/ 2763588 w 11625583"/>
              <a:gd name="connsiteY1478" fmla="*/ 3466170 h 6380470"/>
              <a:gd name="connsiteX1479" fmla="*/ 2698926 w 11625583"/>
              <a:gd name="connsiteY1479" fmla="*/ 3530836 h 6380470"/>
              <a:gd name="connsiteX1480" fmla="*/ 2634264 w 11625583"/>
              <a:gd name="connsiteY1480" fmla="*/ 3466170 h 6380470"/>
              <a:gd name="connsiteX1481" fmla="*/ 2698926 w 11625583"/>
              <a:gd name="connsiteY1481" fmla="*/ 3401504 h 6380470"/>
              <a:gd name="connsiteX1482" fmla="*/ 2546275 w 11625583"/>
              <a:gd name="connsiteY1482" fmla="*/ 3401504 h 6380470"/>
              <a:gd name="connsiteX1483" fmla="*/ 2610938 w 11625583"/>
              <a:gd name="connsiteY1483" fmla="*/ 3466170 h 6380470"/>
              <a:gd name="connsiteX1484" fmla="*/ 2546275 w 11625583"/>
              <a:gd name="connsiteY1484" fmla="*/ 3530836 h 6380470"/>
              <a:gd name="connsiteX1485" fmla="*/ 2481613 w 11625583"/>
              <a:gd name="connsiteY1485" fmla="*/ 3466170 h 6380470"/>
              <a:gd name="connsiteX1486" fmla="*/ 2546275 w 11625583"/>
              <a:gd name="connsiteY1486" fmla="*/ 3401504 h 6380470"/>
              <a:gd name="connsiteX1487" fmla="*/ 9541123 w 11625583"/>
              <a:gd name="connsiteY1487" fmla="*/ 3264501 h 6380470"/>
              <a:gd name="connsiteX1488" fmla="*/ 9605789 w 11625583"/>
              <a:gd name="connsiteY1488" fmla="*/ 3329167 h 6380470"/>
              <a:gd name="connsiteX1489" fmla="*/ 9541123 w 11625583"/>
              <a:gd name="connsiteY1489" fmla="*/ 3393833 h 6380470"/>
              <a:gd name="connsiteX1490" fmla="*/ 9476457 w 11625583"/>
              <a:gd name="connsiteY1490" fmla="*/ 3329167 h 6380470"/>
              <a:gd name="connsiteX1491" fmla="*/ 9541123 w 11625583"/>
              <a:gd name="connsiteY1491" fmla="*/ 3264501 h 6380470"/>
              <a:gd name="connsiteX1492" fmla="*/ 9384550 w 11625583"/>
              <a:gd name="connsiteY1492" fmla="*/ 3264501 h 6380470"/>
              <a:gd name="connsiteX1493" fmla="*/ 9449216 w 11625583"/>
              <a:gd name="connsiteY1493" fmla="*/ 3329167 h 6380470"/>
              <a:gd name="connsiteX1494" fmla="*/ 9384550 w 11625583"/>
              <a:gd name="connsiteY1494" fmla="*/ 3393833 h 6380470"/>
              <a:gd name="connsiteX1495" fmla="*/ 9319884 w 11625583"/>
              <a:gd name="connsiteY1495" fmla="*/ 3329167 h 6380470"/>
              <a:gd name="connsiteX1496" fmla="*/ 9384550 w 11625583"/>
              <a:gd name="connsiteY1496" fmla="*/ 3264501 h 6380470"/>
              <a:gd name="connsiteX1497" fmla="*/ 9075317 w 11625583"/>
              <a:gd name="connsiteY1497" fmla="*/ 3264501 h 6380470"/>
              <a:gd name="connsiteX1498" fmla="*/ 9139983 w 11625583"/>
              <a:gd name="connsiteY1498" fmla="*/ 3329167 h 6380470"/>
              <a:gd name="connsiteX1499" fmla="*/ 9075317 w 11625583"/>
              <a:gd name="connsiteY1499" fmla="*/ 3393833 h 6380470"/>
              <a:gd name="connsiteX1500" fmla="*/ 9010651 w 11625583"/>
              <a:gd name="connsiteY1500" fmla="*/ 3329167 h 6380470"/>
              <a:gd name="connsiteX1501" fmla="*/ 9075317 w 11625583"/>
              <a:gd name="connsiteY1501" fmla="*/ 3264501 h 6380470"/>
              <a:gd name="connsiteX1502" fmla="*/ 8914829 w 11625583"/>
              <a:gd name="connsiteY1502" fmla="*/ 3264501 h 6380470"/>
              <a:gd name="connsiteX1503" fmla="*/ 8979495 w 11625583"/>
              <a:gd name="connsiteY1503" fmla="*/ 3329167 h 6380470"/>
              <a:gd name="connsiteX1504" fmla="*/ 8914829 w 11625583"/>
              <a:gd name="connsiteY1504" fmla="*/ 3393833 h 6380470"/>
              <a:gd name="connsiteX1505" fmla="*/ 8850163 w 11625583"/>
              <a:gd name="connsiteY1505" fmla="*/ 3329167 h 6380470"/>
              <a:gd name="connsiteX1506" fmla="*/ 8914829 w 11625583"/>
              <a:gd name="connsiteY1506" fmla="*/ 3264501 h 6380470"/>
              <a:gd name="connsiteX1507" fmla="*/ 8766086 w 11625583"/>
              <a:gd name="connsiteY1507" fmla="*/ 3264501 h 6380470"/>
              <a:gd name="connsiteX1508" fmla="*/ 8830752 w 11625583"/>
              <a:gd name="connsiteY1508" fmla="*/ 3329167 h 6380470"/>
              <a:gd name="connsiteX1509" fmla="*/ 8766086 w 11625583"/>
              <a:gd name="connsiteY1509" fmla="*/ 3393833 h 6380470"/>
              <a:gd name="connsiteX1510" fmla="*/ 8701420 w 11625583"/>
              <a:gd name="connsiteY1510" fmla="*/ 3329167 h 6380470"/>
              <a:gd name="connsiteX1511" fmla="*/ 8766086 w 11625583"/>
              <a:gd name="connsiteY1511" fmla="*/ 3264501 h 6380470"/>
              <a:gd name="connsiteX1512" fmla="*/ 8601683 w 11625583"/>
              <a:gd name="connsiteY1512" fmla="*/ 3264501 h 6380470"/>
              <a:gd name="connsiteX1513" fmla="*/ 8666349 w 11625583"/>
              <a:gd name="connsiteY1513" fmla="*/ 3329167 h 6380470"/>
              <a:gd name="connsiteX1514" fmla="*/ 8601683 w 11625583"/>
              <a:gd name="connsiteY1514" fmla="*/ 3393833 h 6380470"/>
              <a:gd name="connsiteX1515" fmla="*/ 8537017 w 11625583"/>
              <a:gd name="connsiteY1515" fmla="*/ 3329167 h 6380470"/>
              <a:gd name="connsiteX1516" fmla="*/ 8601683 w 11625583"/>
              <a:gd name="connsiteY1516" fmla="*/ 3264501 h 6380470"/>
              <a:gd name="connsiteX1517" fmla="*/ 8139792 w 11625583"/>
              <a:gd name="connsiteY1517" fmla="*/ 3264501 h 6380470"/>
              <a:gd name="connsiteX1518" fmla="*/ 8204458 w 11625583"/>
              <a:gd name="connsiteY1518" fmla="*/ 3329167 h 6380470"/>
              <a:gd name="connsiteX1519" fmla="*/ 8139792 w 11625583"/>
              <a:gd name="connsiteY1519" fmla="*/ 3393833 h 6380470"/>
              <a:gd name="connsiteX1520" fmla="*/ 8075126 w 11625583"/>
              <a:gd name="connsiteY1520" fmla="*/ 3329167 h 6380470"/>
              <a:gd name="connsiteX1521" fmla="*/ 8139792 w 11625583"/>
              <a:gd name="connsiteY1521" fmla="*/ 3264501 h 6380470"/>
              <a:gd name="connsiteX1522" fmla="*/ 7987133 w 11625583"/>
              <a:gd name="connsiteY1522" fmla="*/ 3264501 h 6380470"/>
              <a:gd name="connsiteX1523" fmla="*/ 8051799 w 11625583"/>
              <a:gd name="connsiteY1523" fmla="*/ 3329167 h 6380470"/>
              <a:gd name="connsiteX1524" fmla="*/ 7987133 w 11625583"/>
              <a:gd name="connsiteY1524" fmla="*/ 3393833 h 6380470"/>
              <a:gd name="connsiteX1525" fmla="*/ 7922467 w 11625583"/>
              <a:gd name="connsiteY1525" fmla="*/ 3329167 h 6380470"/>
              <a:gd name="connsiteX1526" fmla="*/ 7987133 w 11625583"/>
              <a:gd name="connsiteY1526" fmla="*/ 3264501 h 6380470"/>
              <a:gd name="connsiteX1527" fmla="*/ 7212096 w 11625583"/>
              <a:gd name="connsiteY1527" fmla="*/ 3264501 h 6380470"/>
              <a:gd name="connsiteX1528" fmla="*/ 7276762 w 11625583"/>
              <a:gd name="connsiteY1528" fmla="*/ 3329167 h 6380470"/>
              <a:gd name="connsiteX1529" fmla="*/ 7212096 w 11625583"/>
              <a:gd name="connsiteY1529" fmla="*/ 3393833 h 6380470"/>
              <a:gd name="connsiteX1530" fmla="*/ 7147430 w 11625583"/>
              <a:gd name="connsiteY1530" fmla="*/ 3329167 h 6380470"/>
              <a:gd name="connsiteX1531" fmla="*/ 7212096 w 11625583"/>
              <a:gd name="connsiteY1531" fmla="*/ 3264501 h 6380470"/>
              <a:gd name="connsiteX1532" fmla="*/ 7055523 w 11625583"/>
              <a:gd name="connsiteY1532" fmla="*/ 3264501 h 6380470"/>
              <a:gd name="connsiteX1533" fmla="*/ 7120189 w 11625583"/>
              <a:gd name="connsiteY1533" fmla="*/ 3329167 h 6380470"/>
              <a:gd name="connsiteX1534" fmla="*/ 7055523 w 11625583"/>
              <a:gd name="connsiteY1534" fmla="*/ 3393833 h 6380470"/>
              <a:gd name="connsiteX1535" fmla="*/ 6990857 w 11625583"/>
              <a:gd name="connsiteY1535" fmla="*/ 3329167 h 6380470"/>
              <a:gd name="connsiteX1536" fmla="*/ 7055523 w 11625583"/>
              <a:gd name="connsiteY1536" fmla="*/ 3264501 h 6380470"/>
              <a:gd name="connsiteX1537" fmla="*/ 6895037 w 11625583"/>
              <a:gd name="connsiteY1537" fmla="*/ 3264501 h 6380470"/>
              <a:gd name="connsiteX1538" fmla="*/ 6959703 w 11625583"/>
              <a:gd name="connsiteY1538" fmla="*/ 3329167 h 6380470"/>
              <a:gd name="connsiteX1539" fmla="*/ 6895037 w 11625583"/>
              <a:gd name="connsiteY1539" fmla="*/ 3393833 h 6380470"/>
              <a:gd name="connsiteX1540" fmla="*/ 6830371 w 11625583"/>
              <a:gd name="connsiteY1540" fmla="*/ 3329167 h 6380470"/>
              <a:gd name="connsiteX1541" fmla="*/ 6895037 w 11625583"/>
              <a:gd name="connsiteY1541" fmla="*/ 3264501 h 6380470"/>
              <a:gd name="connsiteX1542" fmla="*/ 6585802 w 11625583"/>
              <a:gd name="connsiteY1542" fmla="*/ 3264501 h 6380470"/>
              <a:gd name="connsiteX1543" fmla="*/ 6650468 w 11625583"/>
              <a:gd name="connsiteY1543" fmla="*/ 3329167 h 6380470"/>
              <a:gd name="connsiteX1544" fmla="*/ 6585802 w 11625583"/>
              <a:gd name="connsiteY1544" fmla="*/ 3393833 h 6380470"/>
              <a:gd name="connsiteX1545" fmla="*/ 6521136 w 11625583"/>
              <a:gd name="connsiteY1545" fmla="*/ 3329167 h 6380470"/>
              <a:gd name="connsiteX1546" fmla="*/ 6585802 w 11625583"/>
              <a:gd name="connsiteY1546" fmla="*/ 3264501 h 6380470"/>
              <a:gd name="connsiteX1547" fmla="*/ 6429229 w 11625583"/>
              <a:gd name="connsiteY1547" fmla="*/ 3264501 h 6380470"/>
              <a:gd name="connsiteX1548" fmla="*/ 6493895 w 11625583"/>
              <a:gd name="connsiteY1548" fmla="*/ 3329167 h 6380470"/>
              <a:gd name="connsiteX1549" fmla="*/ 6429229 w 11625583"/>
              <a:gd name="connsiteY1549" fmla="*/ 3393833 h 6380470"/>
              <a:gd name="connsiteX1550" fmla="*/ 6364563 w 11625583"/>
              <a:gd name="connsiteY1550" fmla="*/ 3329167 h 6380470"/>
              <a:gd name="connsiteX1551" fmla="*/ 6429229 w 11625583"/>
              <a:gd name="connsiteY1551" fmla="*/ 3264501 h 6380470"/>
              <a:gd name="connsiteX1552" fmla="*/ 6276571 w 11625583"/>
              <a:gd name="connsiteY1552" fmla="*/ 3264501 h 6380470"/>
              <a:gd name="connsiteX1553" fmla="*/ 6341237 w 11625583"/>
              <a:gd name="connsiteY1553" fmla="*/ 3329167 h 6380470"/>
              <a:gd name="connsiteX1554" fmla="*/ 6276571 w 11625583"/>
              <a:gd name="connsiteY1554" fmla="*/ 3393833 h 6380470"/>
              <a:gd name="connsiteX1555" fmla="*/ 6211905 w 11625583"/>
              <a:gd name="connsiteY1555" fmla="*/ 3329167 h 6380470"/>
              <a:gd name="connsiteX1556" fmla="*/ 6276571 w 11625583"/>
              <a:gd name="connsiteY1556" fmla="*/ 3264501 h 6380470"/>
              <a:gd name="connsiteX1557" fmla="*/ 6119999 w 11625583"/>
              <a:gd name="connsiteY1557" fmla="*/ 3264501 h 6380470"/>
              <a:gd name="connsiteX1558" fmla="*/ 6184665 w 11625583"/>
              <a:gd name="connsiteY1558" fmla="*/ 3329167 h 6380470"/>
              <a:gd name="connsiteX1559" fmla="*/ 6119999 w 11625583"/>
              <a:gd name="connsiteY1559" fmla="*/ 3393833 h 6380470"/>
              <a:gd name="connsiteX1560" fmla="*/ 6055333 w 11625583"/>
              <a:gd name="connsiteY1560" fmla="*/ 3329167 h 6380470"/>
              <a:gd name="connsiteX1561" fmla="*/ 6119999 w 11625583"/>
              <a:gd name="connsiteY1561" fmla="*/ 3264501 h 6380470"/>
              <a:gd name="connsiteX1562" fmla="*/ 5967338 w 11625583"/>
              <a:gd name="connsiteY1562" fmla="*/ 3264501 h 6380470"/>
              <a:gd name="connsiteX1563" fmla="*/ 6032004 w 11625583"/>
              <a:gd name="connsiteY1563" fmla="*/ 3329167 h 6380470"/>
              <a:gd name="connsiteX1564" fmla="*/ 5967338 w 11625583"/>
              <a:gd name="connsiteY1564" fmla="*/ 3393833 h 6380470"/>
              <a:gd name="connsiteX1565" fmla="*/ 5902672 w 11625583"/>
              <a:gd name="connsiteY1565" fmla="*/ 3329167 h 6380470"/>
              <a:gd name="connsiteX1566" fmla="*/ 5967338 w 11625583"/>
              <a:gd name="connsiteY1566" fmla="*/ 3264501 h 6380470"/>
              <a:gd name="connsiteX1567" fmla="*/ 5810780 w 11625583"/>
              <a:gd name="connsiteY1567" fmla="*/ 3264501 h 6380470"/>
              <a:gd name="connsiteX1568" fmla="*/ 5875431 w 11625583"/>
              <a:gd name="connsiteY1568" fmla="*/ 3329167 h 6380470"/>
              <a:gd name="connsiteX1569" fmla="*/ 5810780 w 11625583"/>
              <a:gd name="connsiteY1569" fmla="*/ 3393833 h 6380470"/>
              <a:gd name="connsiteX1570" fmla="*/ 5746106 w 11625583"/>
              <a:gd name="connsiteY1570" fmla="*/ 3329167 h 6380470"/>
              <a:gd name="connsiteX1571" fmla="*/ 5810780 w 11625583"/>
              <a:gd name="connsiteY1571" fmla="*/ 3264501 h 6380470"/>
              <a:gd name="connsiteX1572" fmla="*/ 5658107 w 11625583"/>
              <a:gd name="connsiteY1572" fmla="*/ 3264501 h 6380470"/>
              <a:gd name="connsiteX1573" fmla="*/ 5722777 w 11625583"/>
              <a:gd name="connsiteY1573" fmla="*/ 3329167 h 6380470"/>
              <a:gd name="connsiteX1574" fmla="*/ 5658107 w 11625583"/>
              <a:gd name="connsiteY1574" fmla="*/ 3393833 h 6380470"/>
              <a:gd name="connsiteX1575" fmla="*/ 5593441 w 11625583"/>
              <a:gd name="connsiteY1575" fmla="*/ 3329167 h 6380470"/>
              <a:gd name="connsiteX1576" fmla="*/ 5658107 w 11625583"/>
              <a:gd name="connsiteY1576" fmla="*/ 3264501 h 6380470"/>
              <a:gd name="connsiteX1577" fmla="*/ 5501536 w 11625583"/>
              <a:gd name="connsiteY1577" fmla="*/ 3264501 h 6380470"/>
              <a:gd name="connsiteX1578" fmla="*/ 5566202 w 11625583"/>
              <a:gd name="connsiteY1578" fmla="*/ 3329167 h 6380470"/>
              <a:gd name="connsiteX1579" fmla="*/ 5501536 w 11625583"/>
              <a:gd name="connsiteY1579" fmla="*/ 3393833 h 6380470"/>
              <a:gd name="connsiteX1580" fmla="*/ 5436876 w 11625583"/>
              <a:gd name="connsiteY1580" fmla="*/ 3329167 h 6380470"/>
              <a:gd name="connsiteX1581" fmla="*/ 5501536 w 11625583"/>
              <a:gd name="connsiteY1581" fmla="*/ 3264501 h 6380470"/>
              <a:gd name="connsiteX1582" fmla="*/ 5348883 w 11625583"/>
              <a:gd name="connsiteY1582" fmla="*/ 3264501 h 6380470"/>
              <a:gd name="connsiteX1583" fmla="*/ 5413547 w 11625583"/>
              <a:gd name="connsiteY1583" fmla="*/ 3329167 h 6380470"/>
              <a:gd name="connsiteX1584" fmla="*/ 5348883 w 11625583"/>
              <a:gd name="connsiteY1584" fmla="*/ 3393833 h 6380470"/>
              <a:gd name="connsiteX1585" fmla="*/ 5284218 w 11625583"/>
              <a:gd name="connsiteY1585" fmla="*/ 3329167 h 6380470"/>
              <a:gd name="connsiteX1586" fmla="*/ 5348883 w 11625583"/>
              <a:gd name="connsiteY1586" fmla="*/ 3264501 h 6380470"/>
              <a:gd name="connsiteX1587" fmla="*/ 5192310 w 11625583"/>
              <a:gd name="connsiteY1587" fmla="*/ 3264501 h 6380470"/>
              <a:gd name="connsiteX1588" fmla="*/ 5256973 w 11625583"/>
              <a:gd name="connsiteY1588" fmla="*/ 3329167 h 6380470"/>
              <a:gd name="connsiteX1589" fmla="*/ 5192310 w 11625583"/>
              <a:gd name="connsiteY1589" fmla="*/ 3393833 h 6380470"/>
              <a:gd name="connsiteX1590" fmla="*/ 5127643 w 11625583"/>
              <a:gd name="connsiteY1590" fmla="*/ 3329167 h 6380470"/>
              <a:gd name="connsiteX1591" fmla="*/ 5192310 w 11625583"/>
              <a:gd name="connsiteY1591" fmla="*/ 3264501 h 6380470"/>
              <a:gd name="connsiteX1592" fmla="*/ 5031828 w 11625583"/>
              <a:gd name="connsiteY1592" fmla="*/ 3264501 h 6380470"/>
              <a:gd name="connsiteX1593" fmla="*/ 5096490 w 11625583"/>
              <a:gd name="connsiteY1593" fmla="*/ 3329167 h 6380470"/>
              <a:gd name="connsiteX1594" fmla="*/ 5031828 w 11625583"/>
              <a:gd name="connsiteY1594" fmla="*/ 3393833 h 6380470"/>
              <a:gd name="connsiteX1595" fmla="*/ 4967156 w 11625583"/>
              <a:gd name="connsiteY1595" fmla="*/ 3329167 h 6380470"/>
              <a:gd name="connsiteX1596" fmla="*/ 5031828 w 11625583"/>
              <a:gd name="connsiteY1596" fmla="*/ 3264501 h 6380470"/>
              <a:gd name="connsiteX1597" fmla="*/ 3172560 w 11625583"/>
              <a:gd name="connsiteY1597" fmla="*/ 3264501 h 6380470"/>
              <a:gd name="connsiteX1598" fmla="*/ 3237227 w 11625583"/>
              <a:gd name="connsiteY1598" fmla="*/ 3329167 h 6380470"/>
              <a:gd name="connsiteX1599" fmla="*/ 3172560 w 11625583"/>
              <a:gd name="connsiteY1599" fmla="*/ 3393833 h 6380470"/>
              <a:gd name="connsiteX1600" fmla="*/ 3107886 w 11625583"/>
              <a:gd name="connsiteY1600" fmla="*/ 3329167 h 6380470"/>
              <a:gd name="connsiteX1601" fmla="*/ 3172560 w 11625583"/>
              <a:gd name="connsiteY1601" fmla="*/ 3264501 h 6380470"/>
              <a:gd name="connsiteX1602" fmla="*/ 2546279 w 11625583"/>
              <a:gd name="connsiteY1602" fmla="*/ 3264501 h 6380470"/>
              <a:gd name="connsiteX1603" fmla="*/ 2610943 w 11625583"/>
              <a:gd name="connsiteY1603" fmla="*/ 3329167 h 6380470"/>
              <a:gd name="connsiteX1604" fmla="*/ 2546279 w 11625583"/>
              <a:gd name="connsiteY1604" fmla="*/ 3393833 h 6380470"/>
              <a:gd name="connsiteX1605" fmla="*/ 2481617 w 11625583"/>
              <a:gd name="connsiteY1605" fmla="*/ 3329167 h 6380470"/>
              <a:gd name="connsiteX1606" fmla="*/ 2546279 w 11625583"/>
              <a:gd name="connsiteY1606" fmla="*/ 3264501 h 6380470"/>
              <a:gd name="connsiteX1607" fmla="*/ 2389697 w 11625583"/>
              <a:gd name="connsiteY1607" fmla="*/ 3264501 h 6380470"/>
              <a:gd name="connsiteX1608" fmla="*/ 2454380 w 11625583"/>
              <a:gd name="connsiteY1608" fmla="*/ 3329167 h 6380470"/>
              <a:gd name="connsiteX1609" fmla="*/ 2389697 w 11625583"/>
              <a:gd name="connsiteY1609" fmla="*/ 3393833 h 6380470"/>
              <a:gd name="connsiteX1610" fmla="*/ 2325045 w 11625583"/>
              <a:gd name="connsiteY1610" fmla="*/ 3329167 h 6380470"/>
              <a:gd name="connsiteX1611" fmla="*/ 2389697 w 11625583"/>
              <a:gd name="connsiteY1611" fmla="*/ 3264501 h 6380470"/>
              <a:gd name="connsiteX1612" fmla="*/ 2237042 w 11625583"/>
              <a:gd name="connsiteY1612" fmla="*/ 3264501 h 6380470"/>
              <a:gd name="connsiteX1613" fmla="*/ 2301715 w 11625583"/>
              <a:gd name="connsiteY1613" fmla="*/ 3329167 h 6380470"/>
              <a:gd name="connsiteX1614" fmla="*/ 2237042 w 11625583"/>
              <a:gd name="connsiteY1614" fmla="*/ 3393833 h 6380470"/>
              <a:gd name="connsiteX1615" fmla="*/ 2172369 w 11625583"/>
              <a:gd name="connsiteY1615" fmla="*/ 3329167 h 6380470"/>
              <a:gd name="connsiteX1616" fmla="*/ 2237042 w 11625583"/>
              <a:gd name="connsiteY1616" fmla="*/ 3264501 h 6380470"/>
              <a:gd name="connsiteX1617" fmla="*/ 2084374 w 11625583"/>
              <a:gd name="connsiteY1617" fmla="*/ 3264501 h 6380470"/>
              <a:gd name="connsiteX1618" fmla="*/ 2149037 w 11625583"/>
              <a:gd name="connsiteY1618" fmla="*/ 3329167 h 6380470"/>
              <a:gd name="connsiteX1619" fmla="*/ 2084374 w 11625583"/>
              <a:gd name="connsiteY1619" fmla="*/ 3393833 h 6380470"/>
              <a:gd name="connsiteX1620" fmla="*/ 2019717 w 11625583"/>
              <a:gd name="connsiteY1620" fmla="*/ 3329167 h 6380470"/>
              <a:gd name="connsiteX1621" fmla="*/ 2084374 w 11625583"/>
              <a:gd name="connsiteY1621" fmla="*/ 3264501 h 6380470"/>
              <a:gd name="connsiteX1622" fmla="*/ 8914829 w 11625583"/>
              <a:gd name="connsiteY1622" fmla="*/ 3131417 h 6380470"/>
              <a:gd name="connsiteX1623" fmla="*/ 8979495 w 11625583"/>
              <a:gd name="connsiteY1623" fmla="*/ 3196083 h 6380470"/>
              <a:gd name="connsiteX1624" fmla="*/ 8914829 w 11625583"/>
              <a:gd name="connsiteY1624" fmla="*/ 3260749 h 6380470"/>
              <a:gd name="connsiteX1625" fmla="*/ 8850163 w 11625583"/>
              <a:gd name="connsiteY1625" fmla="*/ 3196083 h 6380470"/>
              <a:gd name="connsiteX1626" fmla="*/ 8914829 w 11625583"/>
              <a:gd name="connsiteY1626" fmla="*/ 3131417 h 6380470"/>
              <a:gd name="connsiteX1627" fmla="*/ 8766086 w 11625583"/>
              <a:gd name="connsiteY1627" fmla="*/ 3131417 h 6380470"/>
              <a:gd name="connsiteX1628" fmla="*/ 8830752 w 11625583"/>
              <a:gd name="connsiteY1628" fmla="*/ 3196083 h 6380470"/>
              <a:gd name="connsiteX1629" fmla="*/ 8766086 w 11625583"/>
              <a:gd name="connsiteY1629" fmla="*/ 3260749 h 6380470"/>
              <a:gd name="connsiteX1630" fmla="*/ 8701420 w 11625583"/>
              <a:gd name="connsiteY1630" fmla="*/ 3196083 h 6380470"/>
              <a:gd name="connsiteX1631" fmla="*/ 8766086 w 11625583"/>
              <a:gd name="connsiteY1631" fmla="*/ 3131417 h 6380470"/>
              <a:gd name="connsiteX1632" fmla="*/ 8601683 w 11625583"/>
              <a:gd name="connsiteY1632" fmla="*/ 3131417 h 6380470"/>
              <a:gd name="connsiteX1633" fmla="*/ 8666349 w 11625583"/>
              <a:gd name="connsiteY1633" fmla="*/ 3196083 h 6380470"/>
              <a:gd name="connsiteX1634" fmla="*/ 8601683 w 11625583"/>
              <a:gd name="connsiteY1634" fmla="*/ 3260749 h 6380470"/>
              <a:gd name="connsiteX1635" fmla="*/ 8537017 w 11625583"/>
              <a:gd name="connsiteY1635" fmla="*/ 3196083 h 6380470"/>
              <a:gd name="connsiteX1636" fmla="*/ 8601683 w 11625583"/>
              <a:gd name="connsiteY1636" fmla="*/ 3131417 h 6380470"/>
              <a:gd name="connsiteX1637" fmla="*/ 8296367 w 11625583"/>
              <a:gd name="connsiteY1637" fmla="*/ 3131417 h 6380470"/>
              <a:gd name="connsiteX1638" fmla="*/ 8361033 w 11625583"/>
              <a:gd name="connsiteY1638" fmla="*/ 3196083 h 6380470"/>
              <a:gd name="connsiteX1639" fmla="*/ 8296367 w 11625583"/>
              <a:gd name="connsiteY1639" fmla="*/ 3260749 h 6380470"/>
              <a:gd name="connsiteX1640" fmla="*/ 8231701 w 11625583"/>
              <a:gd name="connsiteY1640" fmla="*/ 3196083 h 6380470"/>
              <a:gd name="connsiteX1641" fmla="*/ 8296367 w 11625583"/>
              <a:gd name="connsiteY1641" fmla="*/ 3131417 h 6380470"/>
              <a:gd name="connsiteX1642" fmla="*/ 8139792 w 11625583"/>
              <a:gd name="connsiteY1642" fmla="*/ 3131417 h 6380470"/>
              <a:gd name="connsiteX1643" fmla="*/ 8204458 w 11625583"/>
              <a:gd name="connsiteY1643" fmla="*/ 3196083 h 6380470"/>
              <a:gd name="connsiteX1644" fmla="*/ 8139792 w 11625583"/>
              <a:gd name="connsiteY1644" fmla="*/ 3260749 h 6380470"/>
              <a:gd name="connsiteX1645" fmla="*/ 8075126 w 11625583"/>
              <a:gd name="connsiteY1645" fmla="*/ 3196083 h 6380470"/>
              <a:gd name="connsiteX1646" fmla="*/ 8139792 w 11625583"/>
              <a:gd name="connsiteY1646" fmla="*/ 3131417 h 6380470"/>
              <a:gd name="connsiteX1647" fmla="*/ 7987133 w 11625583"/>
              <a:gd name="connsiteY1647" fmla="*/ 3131417 h 6380470"/>
              <a:gd name="connsiteX1648" fmla="*/ 8051799 w 11625583"/>
              <a:gd name="connsiteY1648" fmla="*/ 3196083 h 6380470"/>
              <a:gd name="connsiteX1649" fmla="*/ 7987133 w 11625583"/>
              <a:gd name="connsiteY1649" fmla="*/ 3260749 h 6380470"/>
              <a:gd name="connsiteX1650" fmla="*/ 7922467 w 11625583"/>
              <a:gd name="connsiteY1650" fmla="*/ 3196083 h 6380470"/>
              <a:gd name="connsiteX1651" fmla="*/ 7987133 w 11625583"/>
              <a:gd name="connsiteY1651" fmla="*/ 3131417 h 6380470"/>
              <a:gd name="connsiteX1652" fmla="*/ 7830562 w 11625583"/>
              <a:gd name="connsiteY1652" fmla="*/ 3131417 h 6380470"/>
              <a:gd name="connsiteX1653" fmla="*/ 7895228 w 11625583"/>
              <a:gd name="connsiteY1653" fmla="*/ 3196083 h 6380470"/>
              <a:gd name="connsiteX1654" fmla="*/ 7830562 w 11625583"/>
              <a:gd name="connsiteY1654" fmla="*/ 3260749 h 6380470"/>
              <a:gd name="connsiteX1655" fmla="*/ 7765896 w 11625583"/>
              <a:gd name="connsiteY1655" fmla="*/ 3196083 h 6380470"/>
              <a:gd name="connsiteX1656" fmla="*/ 7830562 w 11625583"/>
              <a:gd name="connsiteY1656" fmla="*/ 3131417 h 6380470"/>
              <a:gd name="connsiteX1657" fmla="*/ 7368669 w 11625583"/>
              <a:gd name="connsiteY1657" fmla="*/ 3131417 h 6380470"/>
              <a:gd name="connsiteX1658" fmla="*/ 7433335 w 11625583"/>
              <a:gd name="connsiteY1658" fmla="*/ 3196083 h 6380470"/>
              <a:gd name="connsiteX1659" fmla="*/ 7368669 w 11625583"/>
              <a:gd name="connsiteY1659" fmla="*/ 3260749 h 6380470"/>
              <a:gd name="connsiteX1660" fmla="*/ 7304003 w 11625583"/>
              <a:gd name="connsiteY1660" fmla="*/ 3196083 h 6380470"/>
              <a:gd name="connsiteX1661" fmla="*/ 7368669 w 11625583"/>
              <a:gd name="connsiteY1661" fmla="*/ 3131417 h 6380470"/>
              <a:gd name="connsiteX1662" fmla="*/ 7212096 w 11625583"/>
              <a:gd name="connsiteY1662" fmla="*/ 3131417 h 6380470"/>
              <a:gd name="connsiteX1663" fmla="*/ 7276762 w 11625583"/>
              <a:gd name="connsiteY1663" fmla="*/ 3196083 h 6380470"/>
              <a:gd name="connsiteX1664" fmla="*/ 7212096 w 11625583"/>
              <a:gd name="connsiteY1664" fmla="*/ 3260749 h 6380470"/>
              <a:gd name="connsiteX1665" fmla="*/ 7147430 w 11625583"/>
              <a:gd name="connsiteY1665" fmla="*/ 3196083 h 6380470"/>
              <a:gd name="connsiteX1666" fmla="*/ 7212096 w 11625583"/>
              <a:gd name="connsiteY1666" fmla="*/ 3131417 h 6380470"/>
              <a:gd name="connsiteX1667" fmla="*/ 7055523 w 11625583"/>
              <a:gd name="connsiteY1667" fmla="*/ 3131417 h 6380470"/>
              <a:gd name="connsiteX1668" fmla="*/ 7120189 w 11625583"/>
              <a:gd name="connsiteY1668" fmla="*/ 3196083 h 6380470"/>
              <a:gd name="connsiteX1669" fmla="*/ 7055523 w 11625583"/>
              <a:gd name="connsiteY1669" fmla="*/ 3260749 h 6380470"/>
              <a:gd name="connsiteX1670" fmla="*/ 6990857 w 11625583"/>
              <a:gd name="connsiteY1670" fmla="*/ 3196083 h 6380470"/>
              <a:gd name="connsiteX1671" fmla="*/ 7055523 w 11625583"/>
              <a:gd name="connsiteY1671" fmla="*/ 3131417 h 6380470"/>
              <a:gd name="connsiteX1672" fmla="*/ 6895037 w 11625583"/>
              <a:gd name="connsiteY1672" fmla="*/ 3131417 h 6380470"/>
              <a:gd name="connsiteX1673" fmla="*/ 6959703 w 11625583"/>
              <a:gd name="connsiteY1673" fmla="*/ 3196083 h 6380470"/>
              <a:gd name="connsiteX1674" fmla="*/ 6895037 w 11625583"/>
              <a:gd name="connsiteY1674" fmla="*/ 3260749 h 6380470"/>
              <a:gd name="connsiteX1675" fmla="*/ 6830371 w 11625583"/>
              <a:gd name="connsiteY1675" fmla="*/ 3196083 h 6380470"/>
              <a:gd name="connsiteX1676" fmla="*/ 6895037 w 11625583"/>
              <a:gd name="connsiteY1676" fmla="*/ 3131417 h 6380470"/>
              <a:gd name="connsiteX1677" fmla="*/ 6585802 w 11625583"/>
              <a:gd name="connsiteY1677" fmla="*/ 3131417 h 6380470"/>
              <a:gd name="connsiteX1678" fmla="*/ 6650468 w 11625583"/>
              <a:gd name="connsiteY1678" fmla="*/ 3196083 h 6380470"/>
              <a:gd name="connsiteX1679" fmla="*/ 6585802 w 11625583"/>
              <a:gd name="connsiteY1679" fmla="*/ 3260749 h 6380470"/>
              <a:gd name="connsiteX1680" fmla="*/ 6521136 w 11625583"/>
              <a:gd name="connsiteY1680" fmla="*/ 3196083 h 6380470"/>
              <a:gd name="connsiteX1681" fmla="*/ 6585802 w 11625583"/>
              <a:gd name="connsiteY1681" fmla="*/ 3131417 h 6380470"/>
              <a:gd name="connsiteX1682" fmla="*/ 6429229 w 11625583"/>
              <a:gd name="connsiteY1682" fmla="*/ 3131417 h 6380470"/>
              <a:gd name="connsiteX1683" fmla="*/ 6493895 w 11625583"/>
              <a:gd name="connsiteY1683" fmla="*/ 3196083 h 6380470"/>
              <a:gd name="connsiteX1684" fmla="*/ 6429229 w 11625583"/>
              <a:gd name="connsiteY1684" fmla="*/ 3260749 h 6380470"/>
              <a:gd name="connsiteX1685" fmla="*/ 6364563 w 11625583"/>
              <a:gd name="connsiteY1685" fmla="*/ 3196083 h 6380470"/>
              <a:gd name="connsiteX1686" fmla="*/ 6429229 w 11625583"/>
              <a:gd name="connsiteY1686" fmla="*/ 3131417 h 6380470"/>
              <a:gd name="connsiteX1687" fmla="*/ 6276571 w 11625583"/>
              <a:gd name="connsiteY1687" fmla="*/ 3131417 h 6380470"/>
              <a:gd name="connsiteX1688" fmla="*/ 6341237 w 11625583"/>
              <a:gd name="connsiteY1688" fmla="*/ 3196083 h 6380470"/>
              <a:gd name="connsiteX1689" fmla="*/ 6276571 w 11625583"/>
              <a:gd name="connsiteY1689" fmla="*/ 3260749 h 6380470"/>
              <a:gd name="connsiteX1690" fmla="*/ 6211905 w 11625583"/>
              <a:gd name="connsiteY1690" fmla="*/ 3196083 h 6380470"/>
              <a:gd name="connsiteX1691" fmla="*/ 6276571 w 11625583"/>
              <a:gd name="connsiteY1691" fmla="*/ 3131417 h 6380470"/>
              <a:gd name="connsiteX1692" fmla="*/ 6119999 w 11625583"/>
              <a:gd name="connsiteY1692" fmla="*/ 3131417 h 6380470"/>
              <a:gd name="connsiteX1693" fmla="*/ 6184665 w 11625583"/>
              <a:gd name="connsiteY1693" fmla="*/ 3196083 h 6380470"/>
              <a:gd name="connsiteX1694" fmla="*/ 6119999 w 11625583"/>
              <a:gd name="connsiteY1694" fmla="*/ 3260749 h 6380470"/>
              <a:gd name="connsiteX1695" fmla="*/ 6055333 w 11625583"/>
              <a:gd name="connsiteY1695" fmla="*/ 3196083 h 6380470"/>
              <a:gd name="connsiteX1696" fmla="*/ 6119999 w 11625583"/>
              <a:gd name="connsiteY1696" fmla="*/ 3131417 h 6380470"/>
              <a:gd name="connsiteX1697" fmla="*/ 5967338 w 11625583"/>
              <a:gd name="connsiteY1697" fmla="*/ 3131417 h 6380470"/>
              <a:gd name="connsiteX1698" fmla="*/ 6032004 w 11625583"/>
              <a:gd name="connsiteY1698" fmla="*/ 3196083 h 6380470"/>
              <a:gd name="connsiteX1699" fmla="*/ 5967338 w 11625583"/>
              <a:gd name="connsiteY1699" fmla="*/ 3260749 h 6380470"/>
              <a:gd name="connsiteX1700" fmla="*/ 5902672 w 11625583"/>
              <a:gd name="connsiteY1700" fmla="*/ 3196083 h 6380470"/>
              <a:gd name="connsiteX1701" fmla="*/ 5967338 w 11625583"/>
              <a:gd name="connsiteY1701" fmla="*/ 3131417 h 6380470"/>
              <a:gd name="connsiteX1702" fmla="*/ 5810780 w 11625583"/>
              <a:gd name="connsiteY1702" fmla="*/ 3131417 h 6380470"/>
              <a:gd name="connsiteX1703" fmla="*/ 5875431 w 11625583"/>
              <a:gd name="connsiteY1703" fmla="*/ 3196083 h 6380470"/>
              <a:gd name="connsiteX1704" fmla="*/ 5810780 w 11625583"/>
              <a:gd name="connsiteY1704" fmla="*/ 3260749 h 6380470"/>
              <a:gd name="connsiteX1705" fmla="*/ 5746108 w 11625583"/>
              <a:gd name="connsiteY1705" fmla="*/ 3196083 h 6380470"/>
              <a:gd name="connsiteX1706" fmla="*/ 5810780 w 11625583"/>
              <a:gd name="connsiteY1706" fmla="*/ 3131417 h 6380470"/>
              <a:gd name="connsiteX1707" fmla="*/ 5658107 w 11625583"/>
              <a:gd name="connsiteY1707" fmla="*/ 3131417 h 6380470"/>
              <a:gd name="connsiteX1708" fmla="*/ 5722777 w 11625583"/>
              <a:gd name="connsiteY1708" fmla="*/ 3196083 h 6380470"/>
              <a:gd name="connsiteX1709" fmla="*/ 5658107 w 11625583"/>
              <a:gd name="connsiteY1709" fmla="*/ 3260749 h 6380470"/>
              <a:gd name="connsiteX1710" fmla="*/ 5593441 w 11625583"/>
              <a:gd name="connsiteY1710" fmla="*/ 3196083 h 6380470"/>
              <a:gd name="connsiteX1711" fmla="*/ 5658107 w 11625583"/>
              <a:gd name="connsiteY1711" fmla="*/ 3131417 h 6380470"/>
              <a:gd name="connsiteX1712" fmla="*/ 5501538 w 11625583"/>
              <a:gd name="connsiteY1712" fmla="*/ 3131417 h 6380470"/>
              <a:gd name="connsiteX1713" fmla="*/ 5566202 w 11625583"/>
              <a:gd name="connsiteY1713" fmla="*/ 3196083 h 6380470"/>
              <a:gd name="connsiteX1714" fmla="*/ 5501538 w 11625583"/>
              <a:gd name="connsiteY1714" fmla="*/ 3260749 h 6380470"/>
              <a:gd name="connsiteX1715" fmla="*/ 5436876 w 11625583"/>
              <a:gd name="connsiteY1715" fmla="*/ 3196083 h 6380470"/>
              <a:gd name="connsiteX1716" fmla="*/ 5501538 w 11625583"/>
              <a:gd name="connsiteY1716" fmla="*/ 3131417 h 6380470"/>
              <a:gd name="connsiteX1717" fmla="*/ 5348883 w 11625583"/>
              <a:gd name="connsiteY1717" fmla="*/ 3131417 h 6380470"/>
              <a:gd name="connsiteX1718" fmla="*/ 5413549 w 11625583"/>
              <a:gd name="connsiteY1718" fmla="*/ 3196083 h 6380470"/>
              <a:gd name="connsiteX1719" fmla="*/ 5348883 w 11625583"/>
              <a:gd name="connsiteY1719" fmla="*/ 3260749 h 6380470"/>
              <a:gd name="connsiteX1720" fmla="*/ 5284218 w 11625583"/>
              <a:gd name="connsiteY1720" fmla="*/ 3196083 h 6380470"/>
              <a:gd name="connsiteX1721" fmla="*/ 5348883 w 11625583"/>
              <a:gd name="connsiteY1721" fmla="*/ 3131417 h 6380470"/>
              <a:gd name="connsiteX1722" fmla="*/ 5192310 w 11625583"/>
              <a:gd name="connsiteY1722" fmla="*/ 3131417 h 6380470"/>
              <a:gd name="connsiteX1723" fmla="*/ 5256975 w 11625583"/>
              <a:gd name="connsiteY1723" fmla="*/ 3196083 h 6380470"/>
              <a:gd name="connsiteX1724" fmla="*/ 5192310 w 11625583"/>
              <a:gd name="connsiteY1724" fmla="*/ 3260749 h 6380470"/>
              <a:gd name="connsiteX1725" fmla="*/ 5127644 w 11625583"/>
              <a:gd name="connsiteY1725" fmla="*/ 3196083 h 6380470"/>
              <a:gd name="connsiteX1726" fmla="*/ 5192310 w 11625583"/>
              <a:gd name="connsiteY1726" fmla="*/ 3131417 h 6380470"/>
              <a:gd name="connsiteX1727" fmla="*/ 5031828 w 11625583"/>
              <a:gd name="connsiteY1727" fmla="*/ 3131417 h 6380470"/>
              <a:gd name="connsiteX1728" fmla="*/ 5096490 w 11625583"/>
              <a:gd name="connsiteY1728" fmla="*/ 3196083 h 6380470"/>
              <a:gd name="connsiteX1729" fmla="*/ 5031828 w 11625583"/>
              <a:gd name="connsiteY1729" fmla="*/ 3260749 h 6380470"/>
              <a:gd name="connsiteX1730" fmla="*/ 4967158 w 11625583"/>
              <a:gd name="connsiteY1730" fmla="*/ 3196083 h 6380470"/>
              <a:gd name="connsiteX1731" fmla="*/ 5031828 w 11625583"/>
              <a:gd name="connsiteY1731" fmla="*/ 3131417 h 6380470"/>
              <a:gd name="connsiteX1732" fmla="*/ 2855500 w 11625583"/>
              <a:gd name="connsiteY1732" fmla="*/ 3131417 h 6380470"/>
              <a:gd name="connsiteX1733" fmla="*/ 2920162 w 11625583"/>
              <a:gd name="connsiteY1733" fmla="*/ 3196083 h 6380470"/>
              <a:gd name="connsiteX1734" fmla="*/ 2855500 w 11625583"/>
              <a:gd name="connsiteY1734" fmla="*/ 3260749 h 6380470"/>
              <a:gd name="connsiteX1735" fmla="*/ 2790838 w 11625583"/>
              <a:gd name="connsiteY1735" fmla="*/ 3196083 h 6380470"/>
              <a:gd name="connsiteX1736" fmla="*/ 2855500 w 11625583"/>
              <a:gd name="connsiteY1736" fmla="*/ 3131417 h 6380470"/>
              <a:gd name="connsiteX1737" fmla="*/ 2546285 w 11625583"/>
              <a:gd name="connsiteY1737" fmla="*/ 3131417 h 6380470"/>
              <a:gd name="connsiteX1738" fmla="*/ 2610949 w 11625583"/>
              <a:gd name="connsiteY1738" fmla="*/ 3196083 h 6380470"/>
              <a:gd name="connsiteX1739" fmla="*/ 2546285 w 11625583"/>
              <a:gd name="connsiteY1739" fmla="*/ 3260749 h 6380470"/>
              <a:gd name="connsiteX1740" fmla="*/ 2481623 w 11625583"/>
              <a:gd name="connsiteY1740" fmla="*/ 3196083 h 6380470"/>
              <a:gd name="connsiteX1741" fmla="*/ 2546285 w 11625583"/>
              <a:gd name="connsiteY1741" fmla="*/ 3131417 h 6380470"/>
              <a:gd name="connsiteX1742" fmla="*/ 2237047 w 11625583"/>
              <a:gd name="connsiteY1742" fmla="*/ 3131417 h 6380470"/>
              <a:gd name="connsiteX1743" fmla="*/ 2301721 w 11625583"/>
              <a:gd name="connsiteY1743" fmla="*/ 3196083 h 6380470"/>
              <a:gd name="connsiteX1744" fmla="*/ 2237047 w 11625583"/>
              <a:gd name="connsiteY1744" fmla="*/ 3260749 h 6380470"/>
              <a:gd name="connsiteX1745" fmla="*/ 2172373 w 11625583"/>
              <a:gd name="connsiteY1745" fmla="*/ 3196083 h 6380470"/>
              <a:gd name="connsiteX1746" fmla="*/ 2237047 w 11625583"/>
              <a:gd name="connsiteY1746" fmla="*/ 3131417 h 6380470"/>
              <a:gd name="connsiteX1747" fmla="*/ 2084377 w 11625583"/>
              <a:gd name="connsiteY1747" fmla="*/ 3131417 h 6380470"/>
              <a:gd name="connsiteX1748" fmla="*/ 2149042 w 11625583"/>
              <a:gd name="connsiteY1748" fmla="*/ 3196083 h 6380470"/>
              <a:gd name="connsiteX1749" fmla="*/ 2084377 w 11625583"/>
              <a:gd name="connsiteY1749" fmla="*/ 3260749 h 6380470"/>
              <a:gd name="connsiteX1750" fmla="*/ 2019725 w 11625583"/>
              <a:gd name="connsiteY1750" fmla="*/ 3196083 h 6380470"/>
              <a:gd name="connsiteX1751" fmla="*/ 2084377 w 11625583"/>
              <a:gd name="connsiteY1751" fmla="*/ 3131417 h 6380470"/>
              <a:gd name="connsiteX1752" fmla="*/ 9227976 w 11625583"/>
              <a:gd name="connsiteY1752" fmla="*/ 2986586 h 6380470"/>
              <a:gd name="connsiteX1753" fmla="*/ 9292642 w 11625583"/>
              <a:gd name="connsiteY1753" fmla="*/ 3051252 h 6380470"/>
              <a:gd name="connsiteX1754" fmla="*/ 9227976 w 11625583"/>
              <a:gd name="connsiteY1754" fmla="*/ 3115919 h 6380470"/>
              <a:gd name="connsiteX1755" fmla="*/ 9163310 w 11625583"/>
              <a:gd name="connsiteY1755" fmla="*/ 3051252 h 6380470"/>
              <a:gd name="connsiteX1756" fmla="*/ 9227976 w 11625583"/>
              <a:gd name="connsiteY1756" fmla="*/ 2986586 h 6380470"/>
              <a:gd name="connsiteX1757" fmla="*/ 9075317 w 11625583"/>
              <a:gd name="connsiteY1757" fmla="*/ 2986586 h 6380470"/>
              <a:gd name="connsiteX1758" fmla="*/ 9139983 w 11625583"/>
              <a:gd name="connsiteY1758" fmla="*/ 3051252 h 6380470"/>
              <a:gd name="connsiteX1759" fmla="*/ 9075317 w 11625583"/>
              <a:gd name="connsiteY1759" fmla="*/ 3115919 h 6380470"/>
              <a:gd name="connsiteX1760" fmla="*/ 9010651 w 11625583"/>
              <a:gd name="connsiteY1760" fmla="*/ 3051252 h 6380470"/>
              <a:gd name="connsiteX1761" fmla="*/ 9075317 w 11625583"/>
              <a:gd name="connsiteY1761" fmla="*/ 2986586 h 6380470"/>
              <a:gd name="connsiteX1762" fmla="*/ 9384550 w 11625583"/>
              <a:gd name="connsiteY1762" fmla="*/ 2986584 h 6380470"/>
              <a:gd name="connsiteX1763" fmla="*/ 9449216 w 11625583"/>
              <a:gd name="connsiteY1763" fmla="*/ 3051250 h 6380470"/>
              <a:gd name="connsiteX1764" fmla="*/ 9384550 w 11625583"/>
              <a:gd name="connsiteY1764" fmla="*/ 3115917 h 6380470"/>
              <a:gd name="connsiteX1765" fmla="*/ 9319884 w 11625583"/>
              <a:gd name="connsiteY1765" fmla="*/ 3051250 h 6380470"/>
              <a:gd name="connsiteX1766" fmla="*/ 9384550 w 11625583"/>
              <a:gd name="connsiteY1766" fmla="*/ 2986584 h 6380470"/>
              <a:gd name="connsiteX1767" fmla="*/ 8914829 w 11625583"/>
              <a:gd name="connsiteY1767" fmla="*/ 2986584 h 6380470"/>
              <a:gd name="connsiteX1768" fmla="*/ 8979495 w 11625583"/>
              <a:gd name="connsiteY1768" fmla="*/ 3051250 h 6380470"/>
              <a:gd name="connsiteX1769" fmla="*/ 8914829 w 11625583"/>
              <a:gd name="connsiteY1769" fmla="*/ 3115917 h 6380470"/>
              <a:gd name="connsiteX1770" fmla="*/ 8850163 w 11625583"/>
              <a:gd name="connsiteY1770" fmla="*/ 3051250 h 6380470"/>
              <a:gd name="connsiteX1771" fmla="*/ 8914829 w 11625583"/>
              <a:gd name="connsiteY1771" fmla="*/ 2986584 h 6380470"/>
              <a:gd name="connsiteX1772" fmla="*/ 8766086 w 11625583"/>
              <a:gd name="connsiteY1772" fmla="*/ 2986584 h 6380470"/>
              <a:gd name="connsiteX1773" fmla="*/ 8830752 w 11625583"/>
              <a:gd name="connsiteY1773" fmla="*/ 3051250 h 6380470"/>
              <a:gd name="connsiteX1774" fmla="*/ 8766086 w 11625583"/>
              <a:gd name="connsiteY1774" fmla="*/ 3115917 h 6380470"/>
              <a:gd name="connsiteX1775" fmla="*/ 8701420 w 11625583"/>
              <a:gd name="connsiteY1775" fmla="*/ 3051250 h 6380470"/>
              <a:gd name="connsiteX1776" fmla="*/ 8766086 w 11625583"/>
              <a:gd name="connsiteY1776" fmla="*/ 2986584 h 6380470"/>
              <a:gd name="connsiteX1777" fmla="*/ 8601683 w 11625583"/>
              <a:gd name="connsiteY1777" fmla="*/ 2986584 h 6380470"/>
              <a:gd name="connsiteX1778" fmla="*/ 8666349 w 11625583"/>
              <a:gd name="connsiteY1778" fmla="*/ 3051250 h 6380470"/>
              <a:gd name="connsiteX1779" fmla="*/ 8601683 w 11625583"/>
              <a:gd name="connsiteY1779" fmla="*/ 3115917 h 6380470"/>
              <a:gd name="connsiteX1780" fmla="*/ 8537017 w 11625583"/>
              <a:gd name="connsiteY1780" fmla="*/ 3051250 h 6380470"/>
              <a:gd name="connsiteX1781" fmla="*/ 8601683 w 11625583"/>
              <a:gd name="connsiteY1781" fmla="*/ 2986584 h 6380470"/>
              <a:gd name="connsiteX1782" fmla="*/ 8449025 w 11625583"/>
              <a:gd name="connsiteY1782" fmla="*/ 2986584 h 6380470"/>
              <a:gd name="connsiteX1783" fmla="*/ 8513691 w 11625583"/>
              <a:gd name="connsiteY1783" fmla="*/ 3051250 h 6380470"/>
              <a:gd name="connsiteX1784" fmla="*/ 8449025 w 11625583"/>
              <a:gd name="connsiteY1784" fmla="*/ 3115917 h 6380470"/>
              <a:gd name="connsiteX1785" fmla="*/ 8384359 w 11625583"/>
              <a:gd name="connsiteY1785" fmla="*/ 3051250 h 6380470"/>
              <a:gd name="connsiteX1786" fmla="*/ 8449025 w 11625583"/>
              <a:gd name="connsiteY1786" fmla="*/ 2986584 h 6380470"/>
              <a:gd name="connsiteX1787" fmla="*/ 8139793 w 11625583"/>
              <a:gd name="connsiteY1787" fmla="*/ 2986584 h 6380470"/>
              <a:gd name="connsiteX1788" fmla="*/ 8204459 w 11625583"/>
              <a:gd name="connsiteY1788" fmla="*/ 3051250 h 6380470"/>
              <a:gd name="connsiteX1789" fmla="*/ 8139793 w 11625583"/>
              <a:gd name="connsiteY1789" fmla="*/ 3115917 h 6380470"/>
              <a:gd name="connsiteX1790" fmla="*/ 8075127 w 11625583"/>
              <a:gd name="connsiteY1790" fmla="*/ 3051250 h 6380470"/>
              <a:gd name="connsiteX1791" fmla="*/ 8139793 w 11625583"/>
              <a:gd name="connsiteY1791" fmla="*/ 2986584 h 6380470"/>
              <a:gd name="connsiteX1792" fmla="*/ 7987133 w 11625583"/>
              <a:gd name="connsiteY1792" fmla="*/ 2986584 h 6380470"/>
              <a:gd name="connsiteX1793" fmla="*/ 8051799 w 11625583"/>
              <a:gd name="connsiteY1793" fmla="*/ 3051250 h 6380470"/>
              <a:gd name="connsiteX1794" fmla="*/ 7987133 w 11625583"/>
              <a:gd name="connsiteY1794" fmla="*/ 3115917 h 6380470"/>
              <a:gd name="connsiteX1795" fmla="*/ 7922467 w 11625583"/>
              <a:gd name="connsiteY1795" fmla="*/ 3051250 h 6380470"/>
              <a:gd name="connsiteX1796" fmla="*/ 7987133 w 11625583"/>
              <a:gd name="connsiteY1796" fmla="*/ 2986584 h 6380470"/>
              <a:gd name="connsiteX1797" fmla="*/ 7830562 w 11625583"/>
              <a:gd name="connsiteY1797" fmla="*/ 2986584 h 6380470"/>
              <a:gd name="connsiteX1798" fmla="*/ 7895228 w 11625583"/>
              <a:gd name="connsiteY1798" fmla="*/ 3051250 h 6380470"/>
              <a:gd name="connsiteX1799" fmla="*/ 7830562 w 11625583"/>
              <a:gd name="connsiteY1799" fmla="*/ 3115917 h 6380470"/>
              <a:gd name="connsiteX1800" fmla="*/ 7765896 w 11625583"/>
              <a:gd name="connsiteY1800" fmla="*/ 3051250 h 6380470"/>
              <a:gd name="connsiteX1801" fmla="*/ 7830562 w 11625583"/>
              <a:gd name="connsiteY1801" fmla="*/ 2986584 h 6380470"/>
              <a:gd name="connsiteX1802" fmla="*/ 7368669 w 11625583"/>
              <a:gd name="connsiteY1802" fmla="*/ 2986584 h 6380470"/>
              <a:gd name="connsiteX1803" fmla="*/ 7433335 w 11625583"/>
              <a:gd name="connsiteY1803" fmla="*/ 3051250 h 6380470"/>
              <a:gd name="connsiteX1804" fmla="*/ 7368669 w 11625583"/>
              <a:gd name="connsiteY1804" fmla="*/ 3115917 h 6380470"/>
              <a:gd name="connsiteX1805" fmla="*/ 7304003 w 11625583"/>
              <a:gd name="connsiteY1805" fmla="*/ 3051250 h 6380470"/>
              <a:gd name="connsiteX1806" fmla="*/ 7368669 w 11625583"/>
              <a:gd name="connsiteY1806" fmla="*/ 2986584 h 6380470"/>
              <a:gd name="connsiteX1807" fmla="*/ 6742377 w 11625583"/>
              <a:gd name="connsiteY1807" fmla="*/ 2986584 h 6380470"/>
              <a:gd name="connsiteX1808" fmla="*/ 6807043 w 11625583"/>
              <a:gd name="connsiteY1808" fmla="*/ 3051250 h 6380470"/>
              <a:gd name="connsiteX1809" fmla="*/ 6742377 w 11625583"/>
              <a:gd name="connsiteY1809" fmla="*/ 3115917 h 6380470"/>
              <a:gd name="connsiteX1810" fmla="*/ 6677711 w 11625583"/>
              <a:gd name="connsiteY1810" fmla="*/ 3051250 h 6380470"/>
              <a:gd name="connsiteX1811" fmla="*/ 6742377 w 11625583"/>
              <a:gd name="connsiteY1811" fmla="*/ 2986584 h 6380470"/>
              <a:gd name="connsiteX1812" fmla="*/ 6429229 w 11625583"/>
              <a:gd name="connsiteY1812" fmla="*/ 2986584 h 6380470"/>
              <a:gd name="connsiteX1813" fmla="*/ 6493895 w 11625583"/>
              <a:gd name="connsiteY1813" fmla="*/ 3051250 h 6380470"/>
              <a:gd name="connsiteX1814" fmla="*/ 6429229 w 11625583"/>
              <a:gd name="connsiteY1814" fmla="*/ 3115917 h 6380470"/>
              <a:gd name="connsiteX1815" fmla="*/ 6364563 w 11625583"/>
              <a:gd name="connsiteY1815" fmla="*/ 3051250 h 6380470"/>
              <a:gd name="connsiteX1816" fmla="*/ 6429229 w 11625583"/>
              <a:gd name="connsiteY1816" fmla="*/ 2986584 h 6380470"/>
              <a:gd name="connsiteX1817" fmla="*/ 6276571 w 11625583"/>
              <a:gd name="connsiteY1817" fmla="*/ 2986584 h 6380470"/>
              <a:gd name="connsiteX1818" fmla="*/ 6341237 w 11625583"/>
              <a:gd name="connsiteY1818" fmla="*/ 3051250 h 6380470"/>
              <a:gd name="connsiteX1819" fmla="*/ 6276571 w 11625583"/>
              <a:gd name="connsiteY1819" fmla="*/ 3115917 h 6380470"/>
              <a:gd name="connsiteX1820" fmla="*/ 6211905 w 11625583"/>
              <a:gd name="connsiteY1820" fmla="*/ 3051250 h 6380470"/>
              <a:gd name="connsiteX1821" fmla="*/ 6276571 w 11625583"/>
              <a:gd name="connsiteY1821" fmla="*/ 2986584 h 6380470"/>
              <a:gd name="connsiteX1822" fmla="*/ 5967339 w 11625583"/>
              <a:gd name="connsiteY1822" fmla="*/ 2986584 h 6380470"/>
              <a:gd name="connsiteX1823" fmla="*/ 6032005 w 11625583"/>
              <a:gd name="connsiteY1823" fmla="*/ 3051250 h 6380470"/>
              <a:gd name="connsiteX1824" fmla="*/ 5967339 w 11625583"/>
              <a:gd name="connsiteY1824" fmla="*/ 3115917 h 6380470"/>
              <a:gd name="connsiteX1825" fmla="*/ 5902673 w 11625583"/>
              <a:gd name="connsiteY1825" fmla="*/ 3051250 h 6380470"/>
              <a:gd name="connsiteX1826" fmla="*/ 5967339 w 11625583"/>
              <a:gd name="connsiteY1826" fmla="*/ 2986584 h 6380470"/>
              <a:gd name="connsiteX1827" fmla="*/ 5810783 w 11625583"/>
              <a:gd name="connsiteY1827" fmla="*/ 2986584 h 6380470"/>
              <a:gd name="connsiteX1828" fmla="*/ 5875431 w 11625583"/>
              <a:gd name="connsiteY1828" fmla="*/ 3051250 h 6380470"/>
              <a:gd name="connsiteX1829" fmla="*/ 5810783 w 11625583"/>
              <a:gd name="connsiteY1829" fmla="*/ 3115917 h 6380470"/>
              <a:gd name="connsiteX1830" fmla="*/ 5746108 w 11625583"/>
              <a:gd name="connsiteY1830" fmla="*/ 3051250 h 6380470"/>
              <a:gd name="connsiteX1831" fmla="*/ 5810783 w 11625583"/>
              <a:gd name="connsiteY1831" fmla="*/ 2986584 h 6380470"/>
              <a:gd name="connsiteX1832" fmla="*/ 5658107 w 11625583"/>
              <a:gd name="connsiteY1832" fmla="*/ 2986584 h 6380470"/>
              <a:gd name="connsiteX1833" fmla="*/ 5722777 w 11625583"/>
              <a:gd name="connsiteY1833" fmla="*/ 3051250 h 6380470"/>
              <a:gd name="connsiteX1834" fmla="*/ 5658107 w 11625583"/>
              <a:gd name="connsiteY1834" fmla="*/ 3115917 h 6380470"/>
              <a:gd name="connsiteX1835" fmla="*/ 5593441 w 11625583"/>
              <a:gd name="connsiteY1835" fmla="*/ 3051250 h 6380470"/>
              <a:gd name="connsiteX1836" fmla="*/ 5658107 w 11625583"/>
              <a:gd name="connsiteY1836" fmla="*/ 2986584 h 6380470"/>
              <a:gd name="connsiteX1837" fmla="*/ 5501538 w 11625583"/>
              <a:gd name="connsiteY1837" fmla="*/ 2986584 h 6380470"/>
              <a:gd name="connsiteX1838" fmla="*/ 5566202 w 11625583"/>
              <a:gd name="connsiteY1838" fmla="*/ 3051250 h 6380470"/>
              <a:gd name="connsiteX1839" fmla="*/ 5501538 w 11625583"/>
              <a:gd name="connsiteY1839" fmla="*/ 3115917 h 6380470"/>
              <a:gd name="connsiteX1840" fmla="*/ 5436877 w 11625583"/>
              <a:gd name="connsiteY1840" fmla="*/ 3051250 h 6380470"/>
              <a:gd name="connsiteX1841" fmla="*/ 5501538 w 11625583"/>
              <a:gd name="connsiteY1841" fmla="*/ 2986584 h 6380470"/>
              <a:gd name="connsiteX1842" fmla="*/ 5192312 w 11625583"/>
              <a:gd name="connsiteY1842" fmla="*/ 2986584 h 6380470"/>
              <a:gd name="connsiteX1843" fmla="*/ 5256975 w 11625583"/>
              <a:gd name="connsiteY1843" fmla="*/ 3051250 h 6380470"/>
              <a:gd name="connsiteX1844" fmla="*/ 5192312 w 11625583"/>
              <a:gd name="connsiteY1844" fmla="*/ 3115917 h 6380470"/>
              <a:gd name="connsiteX1845" fmla="*/ 5127645 w 11625583"/>
              <a:gd name="connsiteY1845" fmla="*/ 3051250 h 6380470"/>
              <a:gd name="connsiteX1846" fmla="*/ 5192312 w 11625583"/>
              <a:gd name="connsiteY1846" fmla="*/ 2986584 h 6380470"/>
              <a:gd name="connsiteX1847" fmla="*/ 8296368 w 11625583"/>
              <a:gd name="connsiteY1847" fmla="*/ 2986583 h 6380470"/>
              <a:gd name="connsiteX1848" fmla="*/ 8361034 w 11625583"/>
              <a:gd name="connsiteY1848" fmla="*/ 3051249 h 6380470"/>
              <a:gd name="connsiteX1849" fmla="*/ 8296368 w 11625583"/>
              <a:gd name="connsiteY1849" fmla="*/ 3115916 h 6380470"/>
              <a:gd name="connsiteX1850" fmla="*/ 8231702 w 11625583"/>
              <a:gd name="connsiteY1850" fmla="*/ 3051249 h 6380470"/>
              <a:gd name="connsiteX1851" fmla="*/ 8296368 w 11625583"/>
              <a:gd name="connsiteY1851" fmla="*/ 2986583 h 6380470"/>
              <a:gd name="connsiteX1852" fmla="*/ 7677904 w 11625583"/>
              <a:gd name="connsiteY1852" fmla="*/ 2986583 h 6380470"/>
              <a:gd name="connsiteX1853" fmla="*/ 7742570 w 11625583"/>
              <a:gd name="connsiteY1853" fmla="*/ 3051249 h 6380470"/>
              <a:gd name="connsiteX1854" fmla="*/ 7677904 w 11625583"/>
              <a:gd name="connsiteY1854" fmla="*/ 3115916 h 6380470"/>
              <a:gd name="connsiteX1855" fmla="*/ 7613238 w 11625583"/>
              <a:gd name="connsiteY1855" fmla="*/ 3051249 h 6380470"/>
              <a:gd name="connsiteX1856" fmla="*/ 7677904 w 11625583"/>
              <a:gd name="connsiteY1856" fmla="*/ 2986583 h 6380470"/>
              <a:gd name="connsiteX1857" fmla="*/ 7521331 w 11625583"/>
              <a:gd name="connsiteY1857" fmla="*/ 2986583 h 6380470"/>
              <a:gd name="connsiteX1858" fmla="*/ 7585997 w 11625583"/>
              <a:gd name="connsiteY1858" fmla="*/ 3051249 h 6380470"/>
              <a:gd name="connsiteX1859" fmla="*/ 7521331 w 11625583"/>
              <a:gd name="connsiteY1859" fmla="*/ 3115916 h 6380470"/>
              <a:gd name="connsiteX1860" fmla="*/ 7456665 w 11625583"/>
              <a:gd name="connsiteY1860" fmla="*/ 3051249 h 6380470"/>
              <a:gd name="connsiteX1861" fmla="*/ 7521331 w 11625583"/>
              <a:gd name="connsiteY1861" fmla="*/ 2986583 h 6380470"/>
              <a:gd name="connsiteX1862" fmla="*/ 7212096 w 11625583"/>
              <a:gd name="connsiteY1862" fmla="*/ 2986583 h 6380470"/>
              <a:gd name="connsiteX1863" fmla="*/ 7276762 w 11625583"/>
              <a:gd name="connsiteY1863" fmla="*/ 3051249 h 6380470"/>
              <a:gd name="connsiteX1864" fmla="*/ 7212096 w 11625583"/>
              <a:gd name="connsiteY1864" fmla="*/ 3115916 h 6380470"/>
              <a:gd name="connsiteX1865" fmla="*/ 7147430 w 11625583"/>
              <a:gd name="connsiteY1865" fmla="*/ 3051249 h 6380470"/>
              <a:gd name="connsiteX1866" fmla="*/ 7212096 w 11625583"/>
              <a:gd name="connsiteY1866" fmla="*/ 2986583 h 6380470"/>
              <a:gd name="connsiteX1867" fmla="*/ 7055523 w 11625583"/>
              <a:gd name="connsiteY1867" fmla="*/ 2986583 h 6380470"/>
              <a:gd name="connsiteX1868" fmla="*/ 7120189 w 11625583"/>
              <a:gd name="connsiteY1868" fmla="*/ 3051249 h 6380470"/>
              <a:gd name="connsiteX1869" fmla="*/ 7055523 w 11625583"/>
              <a:gd name="connsiteY1869" fmla="*/ 3115916 h 6380470"/>
              <a:gd name="connsiteX1870" fmla="*/ 6990857 w 11625583"/>
              <a:gd name="connsiteY1870" fmla="*/ 3051249 h 6380470"/>
              <a:gd name="connsiteX1871" fmla="*/ 7055523 w 11625583"/>
              <a:gd name="connsiteY1871" fmla="*/ 2986583 h 6380470"/>
              <a:gd name="connsiteX1872" fmla="*/ 6895037 w 11625583"/>
              <a:gd name="connsiteY1872" fmla="*/ 2986583 h 6380470"/>
              <a:gd name="connsiteX1873" fmla="*/ 6959703 w 11625583"/>
              <a:gd name="connsiteY1873" fmla="*/ 3051249 h 6380470"/>
              <a:gd name="connsiteX1874" fmla="*/ 6895037 w 11625583"/>
              <a:gd name="connsiteY1874" fmla="*/ 3115916 h 6380470"/>
              <a:gd name="connsiteX1875" fmla="*/ 6830371 w 11625583"/>
              <a:gd name="connsiteY1875" fmla="*/ 3051249 h 6380470"/>
              <a:gd name="connsiteX1876" fmla="*/ 6895037 w 11625583"/>
              <a:gd name="connsiteY1876" fmla="*/ 2986583 h 6380470"/>
              <a:gd name="connsiteX1877" fmla="*/ 6585804 w 11625583"/>
              <a:gd name="connsiteY1877" fmla="*/ 2986583 h 6380470"/>
              <a:gd name="connsiteX1878" fmla="*/ 6650470 w 11625583"/>
              <a:gd name="connsiteY1878" fmla="*/ 3051249 h 6380470"/>
              <a:gd name="connsiteX1879" fmla="*/ 6585804 w 11625583"/>
              <a:gd name="connsiteY1879" fmla="*/ 3115916 h 6380470"/>
              <a:gd name="connsiteX1880" fmla="*/ 6521138 w 11625583"/>
              <a:gd name="connsiteY1880" fmla="*/ 3051249 h 6380470"/>
              <a:gd name="connsiteX1881" fmla="*/ 6585804 w 11625583"/>
              <a:gd name="connsiteY1881" fmla="*/ 2986583 h 6380470"/>
              <a:gd name="connsiteX1882" fmla="*/ 6119999 w 11625583"/>
              <a:gd name="connsiteY1882" fmla="*/ 2986583 h 6380470"/>
              <a:gd name="connsiteX1883" fmla="*/ 6184665 w 11625583"/>
              <a:gd name="connsiteY1883" fmla="*/ 3051249 h 6380470"/>
              <a:gd name="connsiteX1884" fmla="*/ 6119999 w 11625583"/>
              <a:gd name="connsiteY1884" fmla="*/ 3115916 h 6380470"/>
              <a:gd name="connsiteX1885" fmla="*/ 6055333 w 11625583"/>
              <a:gd name="connsiteY1885" fmla="*/ 3051249 h 6380470"/>
              <a:gd name="connsiteX1886" fmla="*/ 6119999 w 11625583"/>
              <a:gd name="connsiteY1886" fmla="*/ 2986583 h 6380470"/>
              <a:gd name="connsiteX1887" fmla="*/ 5348883 w 11625583"/>
              <a:gd name="connsiteY1887" fmla="*/ 2986583 h 6380470"/>
              <a:gd name="connsiteX1888" fmla="*/ 5413550 w 11625583"/>
              <a:gd name="connsiteY1888" fmla="*/ 3051249 h 6380470"/>
              <a:gd name="connsiteX1889" fmla="*/ 5348883 w 11625583"/>
              <a:gd name="connsiteY1889" fmla="*/ 3115916 h 6380470"/>
              <a:gd name="connsiteX1890" fmla="*/ 5284221 w 11625583"/>
              <a:gd name="connsiteY1890" fmla="*/ 3051249 h 6380470"/>
              <a:gd name="connsiteX1891" fmla="*/ 5348883 w 11625583"/>
              <a:gd name="connsiteY1891" fmla="*/ 2986583 h 6380470"/>
              <a:gd name="connsiteX1892" fmla="*/ 5031831 w 11625583"/>
              <a:gd name="connsiteY1892" fmla="*/ 2986583 h 6380470"/>
              <a:gd name="connsiteX1893" fmla="*/ 5096494 w 11625583"/>
              <a:gd name="connsiteY1893" fmla="*/ 3051249 h 6380470"/>
              <a:gd name="connsiteX1894" fmla="*/ 5031831 w 11625583"/>
              <a:gd name="connsiteY1894" fmla="*/ 3115916 h 6380470"/>
              <a:gd name="connsiteX1895" fmla="*/ 4967160 w 11625583"/>
              <a:gd name="connsiteY1895" fmla="*/ 3051249 h 6380470"/>
              <a:gd name="connsiteX1896" fmla="*/ 5031831 w 11625583"/>
              <a:gd name="connsiteY1896" fmla="*/ 2986583 h 6380470"/>
              <a:gd name="connsiteX1897" fmla="*/ 2237053 w 11625583"/>
              <a:gd name="connsiteY1897" fmla="*/ 2986583 h 6380470"/>
              <a:gd name="connsiteX1898" fmla="*/ 2301728 w 11625583"/>
              <a:gd name="connsiteY1898" fmla="*/ 3051249 h 6380470"/>
              <a:gd name="connsiteX1899" fmla="*/ 2237053 w 11625583"/>
              <a:gd name="connsiteY1899" fmla="*/ 3115916 h 6380470"/>
              <a:gd name="connsiteX1900" fmla="*/ 2172378 w 11625583"/>
              <a:gd name="connsiteY1900" fmla="*/ 3051249 h 6380470"/>
              <a:gd name="connsiteX1901" fmla="*/ 2237053 w 11625583"/>
              <a:gd name="connsiteY1901" fmla="*/ 2986583 h 6380470"/>
              <a:gd name="connsiteX1902" fmla="*/ 2084380 w 11625583"/>
              <a:gd name="connsiteY1902" fmla="*/ 2986583 h 6380470"/>
              <a:gd name="connsiteX1903" fmla="*/ 2149047 w 11625583"/>
              <a:gd name="connsiteY1903" fmla="*/ 3051249 h 6380470"/>
              <a:gd name="connsiteX1904" fmla="*/ 2084380 w 11625583"/>
              <a:gd name="connsiteY1904" fmla="*/ 3115916 h 6380470"/>
              <a:gd name="connsiteX1905" fmla="*/ 2019725 w 11625583"/>
              <a:gd name="connsiteY1905" fmla="*/ 3051249 h 6380470"/>
              <a:gd name="connsiteX1906" fmla="*/ 2084380 w 11625583"/>
              <a:gd name="connsiteY1906" fmla="*/ 2986583 h 6380470"/>
              <a:gd name="connsiteX1907" fmla="*/ 1927806 w 11625583"/>
              <a:gd name="connsiteY1907" fmla="*/ 2986583 h 6380470"/>
              <a:gd name="connsiteX1908" fmla="*/ 1992481 w 11625583"/>
              <a:gd name="connsiteY1908" fmla="*/ 3051249 h 6380470"/>
              <a:gd name="connsiteX1909" fmla="*/ 1927806 w 11625583"/>
              <a:gd name="connsiteY1909" fmla="*/ 3115916 h 6380470"/>
              <a:gd name="connsiteX1910" fmla="*/ 1863153 w 11625583"/>
              <a:gd name="connsiteY1910" fmla="*/ 3051249 h 6380470"/>
              <a:gd name="connsiteX1911" fmla="*/ 1927806 w 11625583"/>
              <a:gd name="connsiteY1911" fmla="*/ 2986583 h 6380470"/>
              <a:gd name="connsiteX1912" fmla="*/ 9384550 w 11625583"/>
              <a:gd name="connsiteY1912" fmla="*/ 2841752 h 6380470"/>
              <a:gd name="connsiteX1913" fmla="*/ 9449216 w 11625583"/>
              <a:gd name="connsiteY1913" fmla="*/ 2906419 h 6380470"/>
              <a:gd name="connsiteX1914" fmla="*/ 9384550 w 11625583"/>
              <a:gd name="connsiteY1914" fmla="*/ 2971084 h 6380470"/>
              <a:gd name="connsiteX1915" fmla="*/ 9319884 w 11625583"/>
              <a:gd name="connsiteY1915" fmla="*/ 2906419 h 6380470"/>
              <a:gd name="connsiteX1916" fmla="*/ 9384550 w 11625583"/>
              <a:gd name="connsiteY1916" fmla="*/ 2841752 h 6380470"/>
              <a:gd name="connsiteX1917" fmla="*/ 9227977 w 11625583"/>
              <a:gd name="connsiteY1917" fmla="*/ 2841752 h 6380470"/>
              <a:gd name="connsiteX1918" fmla="*/ 9292643 w 11625583"/>
              <a:gd name="connsiteY1918" fmla="*/ 2906419 h 6380470"/>
              <a:gd name="connsiteX1919" fmla="*/ 9227977 w 11625583"/>
              <a:gd name="connsiteY1919" fmla="*/ 2971084 h 6380470"/>
              <a:gd name="connsiteX1920" fmla="*/ 9163311 w 11625583"/>
              <a:gd name="connsiteY1920" fmla="*/ 2906419 h 6380470"/>
              <a:gd name="connsiteX1921" fmla="*/ 9227977 w 11625583"/>
              <a:gd name="connsiteY1921" fmla="*/ 2841752 h 6380470"/>
              <a:gd name="connsiteX1922" fmla="*/ 9075319 w 11625583"/>
              <a:gd name="connsiteY1922" fmla="*/ 2841752 h 6380470"/>
              <a:gd name="connsiteX1923" fmla="*/ 9139985 w 11625583"/>
              <a:gd name="connsiteY1923" fmla="*/ 2906419 h 6380470"/>
              <a:gd name="connsiteX1924" fmla="*/ 9075319 w 11625583"/>
              <a:gd name="connsiteY1924" fmla="*/ 2971084 h 6380470"/>
              <a:gd name="connsiteX1925" fmla="*/ 9010653 w 11625583"/>
              <a:gd name="connsiteY1925" fmla="*/ 2906419 h 6380470"/>
              <a:gd name="connsiteX1926" fmla="*/ 9075319 w 11625583"/>
              <a:gd name="connsiteY1926" fmla="*/ 2841752 h 6380470"/>
              <a:gd name="connsiteX1927" fmla="*/ 8914831 w 11625583"/>
              <a:gd name="connsiteY1927" fmla="*/ 2841752 h 6380470"/>
              <a:gd name="connsiteX1928" fmla="*/ 8979497 w 11625583"/>
              <a:gd name="connsiteY1928" fmla="*/ 2906419 h 6380470"/>
              <a:gd name="connsiteX1929" fmla="*/ 8914831 w 11625583"/>
              <a:gd name="connsiteY1929" fmla="*/ 2971084 h 6380470"/>
              <a:gd name="connsiteX1930" fmla="*/ 8850165 w 11625583"/>
              <a:gd name="connsiteY1930" fmla="*/ 2906419 h 6380470"/>
              <a:gd name="connsiteX1931" fmla="*/ 8914831 w 11625583"/>
              <a:gd name="connsiteY1931" fmla="*/ 2841752 h 6380470"/>
              <a:gd name="connsiteX1932" fmla="*/ 8766086 w 11625583"/>
              <a:gd name="connsiteY1932" fmla="*/ 2841752 h 6380470"/>
              <a:gd name="connsiteX1933" fmla="*/ 8830752 w 11625583"/>
              <a:gd name="connsiteY1933" fmla="*/ 2906419 h 6380470"/>
              <a:gd name="connsiteX1934" fmla="*/ 8766086 w 11625583"/>
              <a:gd name="connsiteY1934" fmla="*/ 2971084 h 6380470"/>
              <a:gd name="connsiteX1935" fmla="*/ 8701420 w 11625583"/>
              <a:gd name="connsiteY1935" fmla="*/ 2906419 h 6380470"/>
              <a:gd name="connsiteX1936" fmla="*/ 8766086 w 11625583"/>
              <a:gd name="connsiteY1936" fmla="*/ 2841752 h 6380470"/>
              <a:gd name="connsiteX1937" fmla="*/ 8601683 w 11625583"/>
              <a:gd name="connsiteY1937" fmla="*/ 2841752 h 6380470"/>
              <a:gd name="connsiteX1938" fmla="*/ 8666349 w 11625583"/>
              <a:gd name="connsiteY1938" fmla="*/ 2906419 h 6380470"/>
              <a:gd name="connsiteX1939" fmla="*/ 8601683 w 11625583"/>
              <a:gd name="connsiteY1939" fmla="*/ 2971084 h 6380470"/>
              <a:gd name="connsiteX1940" fmla="*/ 8537017 w 11625583"/>
              <a:gd name="connsiteY1940" fmla="*/ 2906419 h 6380470"/>
              <a:gd name="connsiteX1941" fmla="*/ 8601683 w 11625583"/>
              <a:gd name="connsiteY1941" fmla="*/ 2841752 h 6380470"/>
              <a:gd name="connsiteX1942" fmla="*/ 8449025 w 11625583"/>
              <a:gd name="connsiteY1942" fmla="*/ 2841752 h 6380470"/>
              <a:gd name="connsiteX1943" fmla="*/ 8513691 w 11625583"/>
              <a:gd name="connsiteY1943" fmla="*/ 2906419 h 6380470"/>
              <a:gd name="connsiteX1944" fmla="*/ 8449025 w 11625583"/>
              <a:gd name="connsiteY1944" fmla="*/ 2971084 h 6380470"/>
              <a:gd name="connsiteX1945" fmla="*/ 8384359 w 11625583"/>
              <a:gd name="connsiteY1945" fmla="*/ 2906419 h 6380470"/>
              <a:gd name="connsiteX1946" fmla="*/ 8449025 w 11625583"/>
              <a:gd name="connsiteY1946" fmla="*/ 2841752 h 6380470"/>
              <a:gd name="connsiteX1947" fmla="*/ 8296368 w 11625583"/>
              <a:gd name="connsiteY1947" fmla="*/ 2841752 h 6380470"/>
              <a:gd name="connsiteX1948" fmla="*/ 8361034 w 11625583"/>
              <a:gd name="connsiteY1948" fmla="*/ 2906419 h 6380470"/>
              <a:gd name="connsiteX1949" fmla="*/ 8296368 w 11625583"/>
              <a:gd name="connsiteY1949" fmla="*/ 2971084 h 6380470"/>
              <a:gd name="connsiteX1950" fmla="*/ 8231702 w 11625583"/>
              <a:gd name="connsiteY1950" fmla="*/ 2906419 h 6380470"/>
              <a:gd name="connsiteX1951" fmla="*/ 8296368 w 11625583"/>
              <a:gd name="connsiteY1951" fmla="*/ 2841752 h 6380470"/>
              <a:gd name="connsiteX1952" fmla="*/ 8139793 w 11625583"/>
              <a:gd name="connsiteY1952" fmla="*/ 2841752 h 6380470"/>
              <a:gd name="connsiteX1953" fmla="*/ 8204459 w 11625583"/>
              <a:gd name="connsiteY1953" fmla="*/ 2906419 h 6380470"/>
              <a:gd name="connsiteX1954" fmla="*/ 8139793 w 11625583"/>
              <a:gd name="connsiteY1954" fmla="*/ 2971084 h 6380470"/>
              <a:gd name="connsiteX1955" fmla="*/ 8075127 w 11625583"/>
              <a:gd name="connsiteY1955" fmla="*/ 2906419 h 6380470"/>
              <a:gd name="connsiteX1956" fmla="*/ 8139793 w 11625583"/>
              <a:gd name="connsiteY1956" fmla="*/ 2841752 h 6380470"/>
              <a:gd name="connsiteX1957" fmla="*/ 7987133 w 11625583"/>
              <a:gd name="connsiteY1957" fmla="*/ 2841752 h 6380470"/>
              <a:gd name="connsiteX1958" fmla="*/ 8051799 w 11625583"/>
              <a:gd name="connsiteY1958" fmla="*/ 2906419 h 6380470"/>
              <a:gd name="connsiteX1959" fmla="*/ 7987133 w 11625583"/>
              <a:gd name="connsiteY1959" fmla="*/ 2971084 h 6380470"/>
              <a:gd name="connsiteX1960" fmla="*/ 7922467 w 11625583"/>
              <a:gd name="connsiteY1960" fmla="*/ 2906419 h 6380470"/>
              <a:gd name="connsiteX1961" fmla="*/ 7987133 w 11625583"/>
              <a:gd name="connsiteY1961" fmla="*/ 2841752 h 6380470"/>
              <a:gd name="connsiteX1962" fmla="*/ 7830562 w 11625583"/>
              <a:gd name="connsiteY1962" fmla="*/ 2841752 h 6380470"/>
              <a:gd name="connsiteX1963" fmla="*/ 7895228 w 11625583"/>
              <a:gd name="connsiteY1963" fmla="*/ 2906419 h 6380470"/>
              <a:gd name="connsiteX1964" fmla="*/ 7830562 w 11625583"/>
              <a:gd name="connsiteY1964" fmla="*/ 2971084 h 6380470"/>
              <a:gd name="connsiteX1965" fmla="*/ 7765896 w 11625583"/>
              <a:gd name="connsiteY1965" fmla="*/ 2906419 h 6380470"/>
              <a:gd name="connsiteX1966" fmla="*/ 7830562 w 11625583"/>
              <a:gd name="connsiteY1966" fmla="*/ 2841752 h 6380470"/>
              <a:gd name="connsiteX1967" fmla="*/ 7677904 w 11625583"/>
              <a:gd name="connsiteY1967" fmla="*/ 2841752 h 6380470"/>
              <a:gd name="connsiteX1968" fmla="*/ 7742570 w 11625583"/>
              <a:gd name="connsiteY1968" fmla="*/ 2906419 h 6380470"/>
              <a:gd name="connsiteX1969" fmla="*/ 7677904 w 11625583"/>
              <a:gd name="connsiteY1969" fmla="*/ 2971084 h 6380470"/>
              <a:gd name="connsiteX1970" fmla="*/ 7613238 w 11625583"/>
              <a:gd name="connsiteY1970" fmla="*/ 2906419 h 6380470"/>
              <a:gd name="connsiteX1971" fmla="*/ 7677904 w 11625583"/>
              <a:gd name="connsiteY1971" fmla="*/ 2841752 h 6380470"/>
              <a:gd name="connsiteX1972" fmla="*/ 7521331 w 11625583"/>
              <a:gd name="connsiteY1972" fmla="*/ 2841752 h 6380470"/>
              <a:gd name="connsiteX1973" fmla="*/ 7585997 w 11625583"/>
              <a:gd name="connsiteY1973" fmla="*/ 2906419 h 6380470"/>
              <a:gd name="connsiteX1974" fmla="*/ 7521331 w 11625583"/>
              <a:gd name="connsiteY1974" fmla="*/ 2971084 h 6380470"/>
              <a:gd name="connsiteX1975" fmla="*/ 7456665 w 11625583"/>
              <a:gd name="connsiteY1975" fmla="*/ 2906419 h 6380470"/>
              <a:gd name="connsiteX1976" fmla="*/ 7521331 w 11625583"/>
              <a:gd name="connsiteY1976" fmla="*/ 2841752 h 6380470"/>
              <a:gd name="connsiteX1977" fmla="*/ 7368669 w 11625583"/>
              <a:gd name="connsiteY1977" fmla="*/ 2841752 h 6380470"/>
              <a:gd name="connsiteX1978" fmla="*/ 7433335 w 11625583"/>
              <a:gd name="connsiteY1978" fmla="*/ 2906419 h 6380470"/>
              <a:gd name="connsiteX1979" fmla="*/ 7368669 w 11625583"/>
              <a:gd name="connsiteY1979" fmla="*/ 2971084 h 6380470"/>
              <a:gd name="connsiteX1980" fmla="*/ 7304003 w 11625583"/>
              <a:gd name="connsiteY1980" fmla="*/ 2906419 h 6380470"/>
              <a:gd name="connsiteX1981" fmla="*/ 7368669 w 11625583"/>
              <a:gd name="connsiteY1981" fmla="*/ 2841752 h 6380470"/>
              <a:gd name="connsiteX1982" fmla="*/ 7212096 w 11625583"/>
              <a:gd name="connsiteY1982" fmla="*/ 2841752 h 6380470"/>
              <a:gd name="connsiteX1983" fmla="*/ 7276762 w 11625583"/>
              <a:gd name="connsiteY1983" fmla="*/ 2906419 h 6380470"/>
              <a:gd name="connsiteX1984" fmla="*/ 7212096 w 11625583"/>
              <a:gd name="connsiteY1984" fmla="*/ 2971084 h 6380470"/>
              <a:gd name="connsiteX1985" fmla="*/ 7147430 w 11625583"/>
              <a:gd name="connsiteY1985" fmla="*/ 2906419 h 6380470"/>
              <a:gd name="connsiteX1986" fmla="*/ 7212096 w 11625583"/>
              <a:gd name="connsiteY1986" fmla="*/ 2841752 h 6380470"/>
              <a:gd name="connsiteX1987" fmla="*/ 7055523 w 11625583"/>
              <a:gd name="connsiteY1987" fmla="*/ 2841752 h 6380470"/>
              <a:gd name="connsiteX1988" fmla="*/ 7120189 w 11625583"/>
              <a:gd name="connsiteY1988" fmla="*/ 2906419 h 6380470"/>
              <a:gd name="connsiteX1989" fmla="*/ 7055523 w 11625583"/>
              <a:gd name="connsiteY1989" fmla="*/ 2971084 h 6380470"/>
              <a:gd name="connsiteX1990" fmla="*/ 6990857 w 11625583"/>
              <a:gd name="connsiteY1990" fmla="*/ 2906419 h 6380470"/>
              <a:gd name="connsiteX1991" fmla="*/ 7055523 w 11625583"/>
              <a:gd name="connsiteY1991" fmla="*/ 2841752 h 6380470"/>
              <a:gd name="connsiteX1992" fmla="*/ 6895037 w 11625583"/>
              <a:gd name="connsiteY1992" fmla="*/ 2841752 h 6380470"/>
              <a:gd name="connsiteX1993" fmla="*/ 6959703 w 11625583"/>
              <a:gd name="connsiteY1993" fmla="*/ 2906419 h 6380470"/>
              <a:gd name="connsiteX1994" fmla="*/ 6895037 w 11625583"/>
              <a:gd name="connsiteY1994" fmla="*/ 2971084 h 6380470"/>
              <a:gd name="connsiteX1995" fmla="*/ 6830371 w 11625583"/>
              <a:gd name="connsiteY1995" fmla="*/ 2906419 h 6380470"/>
              <a:gd name="connsiteX1996" fmla="*/ 6895037 w 11625583"/>
              <a:gd name="connsiteY1996" fmla="*/ 2841752 h 6380470"/>
              <a:gd name="connsiteX1997" fmla="*/ 6742377 w 11625583"/>
              <a:gd name="connsiteY1997" fmla="*/ 2841752 h 6380470"/>
              <a:gd name="connsiteX1998" fmla="*/ 6807043 w 11625583"/>
              <a:gd name="connsiteY1998" fmla="*/ 2906419 h 6380470"/>
              <a:gd name="connsiteX1999" fmla="*/ 6742377 w 11625583"/>
              <a:gd name="connsiteY1999" fmla="*/ 2971084 h 6380470"/>
              <a:gd name="connsiteX2000" fmla="*/ 6677711 w 11625583"/>
              <a:gd name="connsiteY2000" fmla="*/ 2906419 h 6380470"/>
              <a:gd name="connsiteX2001" fmla="*/ 6742377 w 11625583"/>
              <a:gd name="connsiteY2001" fmla="*/ 2841752 h 6380470"/>
              <a:gd name="connsiteX2002" fmla="*/ 6585804 w 11625583"/>
              <a:gd name="connsiteY2002" fmla="*/ 2841752 h 6380470"/>
              <a:gd name="connsiteX2003" fmla="*/ 6650470 w 11625583"/>
              <a:gd name="connsiteY2003" fmla="*/ 2906419 h 6380470"/>
              <a:gd name="connsiteX2004" fmla="*/ 6585804 w 11625583"/>
              <a:gd name="connsiteY2004" fmla="*/ 2971084 h 6380470"/>
              <a:gd name="connsiteX2005" fmla="*/ 6521138 w 11625583"/>
              <a:gd name="connsiteY2005" fmla="*/ 2906419 h 6380470"/>
              <a:gd name="connsiteX2006" fmla="*/ 6585804 w 11625583"/>
              <a:gd name="connsiteY2006" fmla="*/ 2841752 h 6380470"/>
              <a:gd name="connsiteX2007" fmla="*/ 6429229 w 11625583"/>
              <a:gd name="connsiteY2007" fmla="*/ 2841752 h 6380470"/>
              <a:gd name="connsiteX2008" fmla="*/ 6493895 w 11625583"/>
              <a:gd name="connsiteY2008" fmla="*/ 2906419 h 6380470"/>
              <a:gd name="connsiteX2009" fmla="*/ 6429229 w 11625583"/>
              <a:gd name="connsiteY2009" fmla="*/ 2971084 h 6380470"/>
              <a:gd name="connsiteX2010" fmla="*/ 6364563 w 11625583"/>
              <a:gd name="connsiteY2010" fmla="*/ 2906419 h 6380470"/>
              <a:gd name="connsiteX2011" fmla="*/ 6429229 w 11625583"/>
              <a:gd name="connsiteY2011" fmla="*/ 2841752 h 6380470"/>
              <a:gd name="connsiteX2012" fmla="*/ 6276571 w 11625583"/>
              <a:gd name="connsiteY2012" fmla="*/ 2841752 h 6380470"/>
              <a:gd name="connsiteX2013" fmla="*/ 6341237 w 11625583"/>
              <a:gd name="connsiteY2013" fmla="*/ 2906419 h 6380470"/>
              <a:gd name="connsiteX2014" fmla="*/ 6276571 w 11625583"/>
              <a:gd name="connsiteY2014" fmla="*/ 2971084 h 6380470"/>
              <a:gd name="connsiteX2015" fmla="*/ 6211905 w 11625583"/>
              <a:gd name="connsiteY2015" fmla="*/ 2906419 h 6380470"/>
              <a:gd name="connsiteX2016" fmla="*/ 6276571 w 11625583"/>
              <a:gd name="connsiteY2016" fmla="*/ 2841752 h 6380470"/>
              <a:gd name="connsiteX2017" fmla="*/ 6119999 w 11625583"/>
              <a:gd name="connsiteY2017" fmla="*/ 2841752 h 6380470"/>
              <a:gd name="connsiteX2018" fmla="*/ 6184665 w 11625583"/>
              <a:gd name="connsiteY2018" fmla="*/ 2906419 h 6380470"/>
              <a:gd name="connsiteX2019" fmla="*/ 6119999 w 11625583"/>
              <a:gd name="connsiteY2019" fmla="*/ 2971084 h 6380470"/>
              <a:gd name="connsiteX2020" fmla="*/ 6055333 w 11625583"/>
              <a:gd name="connsiteY2020" fmla="*/ 2906419 h 6380470"/>
              <a:gd name="connsiteX2021" fmla="*/ 6119999 w 11625583"/>
              <a:gd name="connsiteY2021" fmla="*/ 2841752 h 6380470"/>
              <a:gd name="connsiteX2022" fmla="*/ 5967339 w 11625583"/>
              <a:gd name="connsiteY2022" fmla="*/ 2841752 h 6380470"/>
              <a:gd name="connsiteX2023" fmla="*/ 6032005 w 11625583"/>
              <a:gd name="connsiteY2023" fmla="*/ 2906419 h 6380470"/>
              <a:gd name="connsiteX2024" fmla="*/ 5967339 w 11625583"/>
              <a:gd name="connsiteY2024" fmla="*/ 2971084 h 6380470"/>
              <a:gd name="connsiteX2025" fmla="*/ 5902673 w 11625583"/>
              <a:gd name="connsiteY2025" fmla="*/ 2906419 h 6380470"/>
              <a:gd name="connsiteX2026" fmla="*/ 5967339 w 11625583"/>
              <a:gd name="connsiteY2026" fmla="*/ 2841752 h 6380470"/>
              <a:gd name="connsiteX2027" fmla="*/ 5810785 w 11625583"/>
              <a:gd name="connsiteY2027" fmla="*/ 2841752 h 6380470"/>
              <a:gd name="connsiteX2028" fmla="*/ 5875431 w 11625583"/>
              <a:gd name="connsiteY2028" fmla="*/ 2906419 h 6380470"/>
              <a:gd name="connsiteX2029" fmla="*/ 5810785 w 11625583"/>
              <a:gd name="connsiteY2029" fmla="*/ 2971084 h 6380470"/>
              <a:gd name="connsiteX2030" fmla="*/ 5746108 w 11625583"/>
              <a:gd name="connsiteY2030" fmla="*/ 2906419 h 6380470"/>
              <a:gd name="connsiteX2031" fmla="*/ 5810785 w 11625583"/>
              <a:gd name="connsiteY2031" fmla="*/ 2841752 h 6380470"/>
              <a:gd name="connsiteX2032" fmla="*/ 5658107 w 11625583"/>
              <a:gd name="connsiteY2032" fmla="*/ 2841752 h 6380470"/>
              <a:gd name="connsiteX2033" fmla="*/ 5722779 w 11625583"/>
              <a:gd name="connsiteY2033" fmla="*/ 2906419 h 6380470"/>
              <a:gd name="connsiteX2034" fmla="*/ 5658107 w 11625583"/>
              <a:gd name="connsiteY2034" fmla="*/ 2971084 h 6380470"/>
              <a:gd name="connsiteX2035" fmla="*/ 5593441 w 11625583"/>
              <a:gd name="connsiteY2035" fmla="*/ 2906419 h 6380470"/>
              <a:gd name="connsiteX2036" fmla="*/ 5658107 w 11625583"/>
              <a:gd name="connsiteY2036" fmla="*/ 2841752 h 6380470"/>
              <a:gd name="connsiteX2037" fmla="*/ 5501538 w 11625583"/>
              <a:gd name="connsiteY2037" fmla="*/ 2841752 h 6380470"/>
              <a:gd name="connsiteX2038" fmla="*/ 5566202 w 11625583"/>
              <a:gd name="connsiteY2038" fmla="*/ 2906419 h 6380470"/>
              <a:gd name="connsiteX2039" fmla="*/ 5501538 w 11625583"/>
              <a:gd name="connsiteY2039" fmla="*/ 2971084 h 6380470"/>
              <a:gd name="connsiteX2040" fmla="*/ 5436878 w 11625583"/>
              <a:gd name="connsiteY2040" fmla="*/ 2906419 h 6380470"/>
              <a:gd name="connsiteX2041" fmla="*/ 5501538 w 11625583"/>
              <a:gd name="connsiteY2041" fmla="*/ 2841752 h 6380470"/>
              <a:gd name="connsiteX2042" fmla="*/ 5348883 w 11625583"/>
              <a:gd name="connsiteY2042" fmla="*/ 2841752 h 6380470"/>
              <a:gd name="connsiteX2043" fmla="*/ 5413550 w 11625583"/>
              <a:gd name="connsiteY2043" fmla="*/ 2906419 h 6380470"/>
              <a:gd name="connsiteX2044" fmla="*/ 5348883 w 11625583"/>
              <a:gd name="connsiteY2044" fmla="*/ 2971084 h 6380470"/>
              <a:gd name="connsiteX2045" fmla="*/ 5284222 w 11625583"/>
              <a:gd name="connsiteY2045" fmla="*/ 2906419 h 6380470"/>
              <a:gd name="connsiteX2046" fmla="*/ 5348883 w 11625583"/>
              <a:gd name="connsiteY2046" fmla="*/ 2841752 h 6380470"/>
              <a:gd name="connsiteX2047" fmla="*/ 5192312 w 11625583"/>
              <a:gd name="connsiteY2047" fmla="*/ 2841752 h 6380470"/>
              <a:gd name="connsiteX2048" fmla="*/ 5256975 w 11625583"/>
              <a:gd name="connsiteY2048" fmla="*/ 2906419 h 6380470"/>
              <a:gd name="connsiteX2049" fmla="*/ 5192312 w 11625583"/>
              <a:gd name="connsiteY2049" fmla="*/ 2971084 h 6380470"/>
              <a:gd name="connsiteX2050" fmla="*/ 5127646 w 11625583"/>
              <a:gd name="connsiteY2050" fmla="*/ 2906419 h 6380470"/>
              <a:gd name="connsiteX2051" fmla="*/ 5192312 w 11625583"/>
              <a:gd name="connsiteY2051" fmla="*/ 2841752 h 6380470"/>
              <a:gd name="connsiteX2052" fmla="*/ 2855510 w 11625583"/>
              <a:gd name="connsiteY2052" fmla="*/ 2841752 h 6380470"/>
              <a:gd name="connsiteX2053" fmla="*/ 2920171 w 11625583"/>
              <a:gd name="connsiteY2053" fmla="*/ 2906419 h 6380470"/>
              <a:gd name="connsiteX2054" fmla="*/ 2855510 w 11625583"/>
              <a:gd name="connsiteY2054" fmla="*/ 2971084 h 6380470"/>
              <a:gd name="connsiteX2055" fmla="*/ 2790849 w 11625583"/>
              <a:gd name="connsiteY2055" fmla="*/ 2906419 h 6380470"/>
              <a:gd name="connsiteX2056" fmla="*/ 2855510 w 11625583"/>
              <a:gd name="connsiteY2056" fmla="*/ 2841752 h 6380470"/>
              <a:gd name="connsiteX2057" fmla="*/ 2237059 w 11625583"/>
              <a:gd name="connsiteY2057" fmla="*/ 2841752 h 6380470"/>
              <a:gd name="connsiteX2058" fmla="*/ 2301735 w 11625583"/>
              <a:gd name="connsiteY2058" fmla="*/ 2906419 h 6380470"/>
              <a:gd name="connsiteX2059" fmla="*/ 2237059 w 11625583"/>
              <a:gd name="connsiteY2059" fmla="*/ 2971084 h 6380470"/>
              <a:gd name="connsiteX2060" fmla="*/ 2172383 w 11625583"/>
              <a:gd name="connsiteY2060" fmla="*/ 2906419 h 6380470"/>
              <a:gd name="connsiteX2061" fmla="*/ 2237059 w 11625583"/>
              <a:gd name="connsiteY2061" fmla="*/ 2841752 h 6380470"/>
              <a:gd name="connsiteX2062" fmla="*/ 2084385 w 11625583"/>
              <a:gd name="connsiteY2062" fmla="*/ 2841752 h 6380470"/>
              <a:gd name="connsiteX2063" fmla="*/ 2149052 w 11625583"/>
              <a:gd name="connsiteY2063" fmla="*/ 2906419 h 6380470"/>
              <a:gd name="connsiteX2064" fmla="*/ 2084385 w 11625583"/>
              <a:gd name="connsiteY2064" fmla="*/ 2971084 h 6380470"/>
              <a:gd name="connsiteX2065" fmla="*/ 2019732 w 11625583"/>
              <a:gd name="connsiteY2065" fmla="*/ 2906419 h 6380470"/>
              <a:gd name="connsiteX2066" fmla="*/ 2084385 w 11625583"/>
              <a:gd name="connsiteY2066" fmla="*/ 2841752 h 6380470"/>
              <a:gd name="connsiteX2067" fmla="*/ 1927808 w 11625583"/>
              <a:gd name="connsiteY2067" fmla="*/ 2841752 h 6380470"/>
              <a:gd name="connsiteX2068" fmla="*/ 1992485 w 11625583"/>
              <a:gd name="connsiteY2068" fmla="*/ 2906419 h 6380470"/>
              <a:gd name="connsiteX2069" fmla="*/ 1927808 w 11625583"/>
              <a:gd name="connsiteY2069" fmla="*/ 2971084 h 6380470"/>
              <a:gd name="connsiteX2070" fmla="*/ 1863159 w 11625583"/>
              <a:gd name="connsiteY2070" fmla="*/ 2906419 h 6380470"/>
              <a:gd name="connsiteX2071" fmla="*/ 1927808 w 11625583"/>
              <a:gd name="connsiteY2071" fmla="*/ 2841752 h 6380470"/>
              <a:gd name="connsiteX2072" fmla="*/ 1775154 w 11625583"/>
              <a:gd name="connsiteY2072" fmla="*/ 2841752 h 6380470"/>
              <a:gd name="connsiteX2073" fmla="*/ 1839830 w 11625583"/>
              <a:gd name="connsiteY2073" fmla="*/ 2906419 h 6380470"/>
              <a:gd name="connsiteX2074" fmla="*/ 1775154 w 11625583"/>
              <a:gd name="connsiteY2074" fmla="*/ 2971084 h 6380470"/>
              <a:gd name="connsiteX2075" fmla="*/ 1710486 w 11625583"/>
              <a:gd name="connsiteY2075" fmla="*/ 2906419 h 6380470"/>
              <a:gd name="connsiteX2076" fmla="*/ 1775154 w 11625583"/>
              <a:gd name="connsiteY2076" fmla="*/ 2841752 h 6380470"/>
              <a:gd name="connsiteX2077" fmla="*/ 8296367 w 11625583"/>
              <a:gd name="connsiteY2077" fmla="*/ 2700840 h 6380470"/>
              <a:gd name="connsiteX2078" fmla="*/ 8361033 w 11625583"/>
              <a:gd name="connsiteY2078" fmla="*/ 2765506 h 6380470"/>
              <a:gd name="connsiteX2079" fmla="*/ 8296367 w 11625583"/>
              <a:gd name="connsiteY2079" fmla="*/ 2830172 h 6380470"/>
              <a:gd name="connsiteX2080" fmla="*/ 8231701 w 11625583"/>
              <a:gd name="connsiteY2080" fmla="*/ 2765506 h 6380470"/>
              <a:gd name="connsiteX2081" fmla="*/ 8296367 w 11625583"/>
              <a:gd name="connsiteY2081" fmla="*/ 2700840 h 6380470"/>
              <a:gd name="connsiteX2082" fmla="*/ 7677902 w 11625583"/>
              <a:gd name="connsiteY2082" fmla="*/ 2700840 h 6380470"/>
              <a:gd name="connsiteX2083" fmla="*/ 7742568 w 11625583"/>
              <a:gd name="connsiteY2083" fmla="*/ 2765506 h 6380470"/>
              <a:gd name="connsiteX2084" fmla="*/ 7677902 w 11625583"/>
              <a:gd name="connsiteY2084" fmla="*/ 2830172 h 6380470"/>
              <a:gd name="connsiteX2085" fmla="*/ 7613236 w 11625583"/>
              <a:gd name="connsiteY2085" fmla="*/ 2765506 h 6380470"/>
              <a:gd name="connsiteX2086" fmla="*/ 7677902 w 11625583"/>
              <a:gd name="connsiteY2086" fmla="*/ 2700840 h 6380470"/>
              <a:gd name="connsiteX2087" fmla="*/ 7521329 w 11625583"/>
              <a:gd name="connsiteY2087" fmla="*/ 2700840 h 6380470"/>
              <a:gd name="connsiteX2088" fmla="*/ 7585995 w 11625583"/>
              <a:gd name="connsiteY2088" fmla="*/ 2765506 h 6380470"/>
              <a:gd name="connsiteX2089" fmla="*/ 7521329 w 11625583"/>
              <a:gd name="connsiteY2089" fmla="*/ 2830172 h 6380470"/>
              <a:gd name="connsiteX2090" fmla="*/ 7456663 w 11625583"/>
              <a:gd name="connsiteY2090" fmla="*/ 2765506 h 6380470"/>
              <a:gd name="connsiteX2091" fmla="*/ 7521329 w 11625583"/>
              <a:gd name="connsiteY2091" fmla="*/ 2700840 h 6380470"/>
              <a:gd name="connsiteX2092" fmla="*/ 7212096 w 11625583"/>
              <a:gd name="connsiteY2092" fmla="*/ 2700840 h 6380470"/>
              <a:gd name="connsiteX2093" fmla="*/ 7276762 w 11625583"/>
              <a:gd name="connsiteY2093" fmla="*/ 2765506 h 6380470"/>
              <a:gd name="connsiteX2094" fmla="*/ 7212096 w 11625583"/>
              <a:gd name="connsiteY2094" fmla="*/ 2830172 h 6380470"/>
              <a:gd name="connsiteX2095" fmla="*/ 7147430 w 11625583"/>
              <a:gd name="connsiteY2095" fmla="*/ 2765506 h 6380470"/>
              <a:gd name="connsiteX2096" fmla="*/ 7212096 w 11625583"/>
              <a:gd name="connsiteY2096" fmla="*/ 2700840 h 6380470"/>
              <a:gd name="connsiteX2097" fmla="*/ 7055523 w 11625583"/>
              <a:gd name="connsiteY2097" fmla="*/ 2700840 h 6380470"/>
              <a:gd name="connsiteX2098" fmla="*/ 7120189 w 11625583"/>
              <a:gd name="connsiteY2098" fmla="*/ 2765506 h 6380470"/>
              <a:gd name="connsiteX2099" fmla="*/ 7055523 w 11625583"/>
              <a:gd name="connsiteY2099" fmla="*/ 2830172 h 6380470"/>
              <a:gd name="connsiteX2100" fmla="*/ 6990857 w 11625583"/>
              <a:gd name="connsiteY2100" fmla="*/ 2765506 h 6380470"/>
              <a:gd name="connsiteX2101" fmla="*/ 7055523 w 11625583"/>
              <a:gd name="connsiteY2101" fmla="*/ 2700840 h 6380470"/>
              <a:gd name="connsiteX2102" fmla="*/ 6895037 w 11625583"/>
              <a:gd name="connsiteY2102" fmla="*/ 2700840 h 6380470"/>
              <a:gd name="connsiteX2103" fmla="*/ 6959703 w 11625583"/>
              <a:gd name="connsiteY2103" fmla="*/ 2765506 h 6380470"/>
              <a:gd name="connsiteX2104" fmla="*/ 6895037 w 11625583"/>
              <a:gd name="connsiteY2104" fmla="*/ 2830172 h 6380470"/>
              <a:gd name="connsiteX2105" fmla="*/ 6830371 w 11625583"/>
              <a:gd name="connsiteY2105" fmla="*/ 2765506 h 6380470"/>
              <a:gd name="connsiteX2106" fmla="*/ 6895037 w 11625583"/>
              <a:gd name="connsiteY2106" fmla="*/ 2700840 h 6380470"/>
              <a:gd name="connsiteX2107" fmla="*/ 6119999 w 11625583"/>
              <a:gd name="connsiteY2107" fmla="*/ 2700840 h 6380470"/>
              <a:gd name="connsiteX2108" fmla="*/ 6184665 w 11625583"/>
              <a:gd name="connsiteY2108" fmla="*/ 2765506 h 6380470"/>
              <a:gd name="connsiteX2109" fmla="*/ 6119999 w 11625583"/>
              <a:gd name="connsiteY2109" fmla="*/ 2830172 h 6380470"/>
              <a:gd name="connsiteX2110" fmla="*/ 6055333 w 11625583"/>
              <a:gd name="connsiteY2110" fmla="*/ 2765506 h 6380470"/>
              <a:gd name="connsiteX2111" fmla="*/ 6119999 w 11625583"/>
              <a:gd name="connsiteY2111" fmla="*/ 2700840 h 6380470"/>
              <a:gd name="connsiteX2112" fmla="*/ 5348883 w 11625583"/>
              <a:gd name="connsiteY2112" fmla="*/ 2700840 h 6380470"/>
              <a:gd name="connsiteX2113" fmla="*/ 5413550 w 11625583"/>
              <a:gd name="connsiteY2113" fmla="*/ 2765506 h 6380470"/>
              <a:gd name="connsiteX2114" fmla="*/ 5348883 w 11625583"/>
              <a:gd name="connsiteY2114" fmla="*/ 2830172 h 6380470"/>
              <a:gd name="connsiteX2115" fmla="*/ 5284222 w 11625583"/>
              <a:gd name="connsiteY2115" fmla="*/ 2765506 h 6380470"/>
              <a:gd name="connsiteX2116" fmla="*/ 5348883 w 11625583"/>
              <a:gd name="connsiteY2116" fmla="*/ 2700840 h 6380470"/>
              <a:gd name="connsiteX2117" fmla="*/ 2855515 w 11625583"/>
              <a:gd name="connsiteY2117" fmla="*/ 2700840 h 6380470"/>
              <a:gd name="connsiteX2118" fmla="*/ 2920176 w 11625583"/>
              <a:gd name="connsiteY2118" fmla="*/ 2765506 h 6380470"/>
              <a:gd name="connsiteX2119" fmla="*/ 2855515 w 11625583"/>
              <a:gd name="connsiteY2119" fmla="*/ 2830172 h 6380470"/>
              <a:gd name="connsiteX2120" fmla="*/ 2790855 w 11625583"/>
              <a:gd name="connsiteY2120" fmla="*/ 2765506 h 6380470"/>
              <a:gd name="connsiteX2121" fmla="*/ 2855515 w 11625583"/>
              <a:gd name="connsiteY2121" fmla="*/ 2700840 h 6380470"/>
              <a:gd name="connsiteX2122" fmla="*/ 2698955 w 11625583"/>
              <a:gd name="connsiteY2122" fmla="*/ 2700840 h 6380470"/>
              <a:gd name="connsiteX2123" fmla="*/ 2763616 w 11625583"/>
              <a:gd name="connsiteY2123" fmla="*/ 2765506 h 6380470"/>
              <a:gd name="connsiteX2124" fmla="*/ 2698955 w 11625583"/>
              <a:gd name="connsiteY2124" fmla="*/ 2830172 h 6380470"/>
              <a:gd name="connsiteX2125" fmla="*/ 2634295 w 11625583"/>
              <a:gd name="connsiteY2125" fmla="*/ 2765506 h 6380470"/>
              <a:gd name="connsiteX2126" fmla="*/ 2698955 w 11625583"/>
              <a:gd name="connsiteY2126" fmla="*/ 2700840 h 6380470"/>
              <a:gd name="connsiteX2127" fmla="*/ 2389740 w 11625583"/>
              <a:gd name="connsiteY2127" fmla="*/ 2700840 h 6380470"/>
              <a:gd name="connsiteX2128" fmla="*/ 2454407 w 11625583"/>
              <a:gd name="connsiteY2128" fmla="*/ 2765506 h 6380470"/>
              <a:gd name="connsiteX2129" fmla="*/ 2389740 w 11625583"/>
              <a:gd name="connsiteY2129" fmla="*/ 2830172 h 6380470"/>
              <a:gd name="connsiteX2130" fmla="*/ 2325073 w 11625583"/>
              <a:gd name="connsiteY2130" fmla="*/ 2765506 h 6380470"/>
              <a:gd name="connsiteX2131" fmla="*/ 2389740 w 11625583"/>
              <a:gd name="connsiteY2131" fmla="*/ 2700840 h 6380470"/>
              <a:gd name="connsiteX2132" fmla="*/ 2237065 w 11625583"/>
              <a:gd name="connsiteY2132" fmla="*/ 2700840 h 6380470"/>
              <a:gd name="connsiteX2133" fmla="*/ 2301741 w 11625583"/>
              <a:gd name="connsiteY2133" fmla="*/ 2765506 h 6380470"/>
              <a:gd name="connsiteX2134" fmla="*/ 2237065 w 11625583"/>
              <a:gd name="connsiteY2134" fmla="*/ 2830172 h 6380470"/>
              <a:gd name="connsiteX2135" fmla="*/ 2172389 w 11625583"/>
              <a:gd name="connsiteY2135" fmla="*/ 2765506 h 6380470"/>
              <a:gd name="connsiteX2136" fmla="*/ 2237065 w 11625583"/>
              <a:gd name="connsiteY2136" fmla="*/ 2700840 h 6380470"/>
              <a:gd name="connsiteX2137" fmla="*/ 2084396 w 11625583"/>
              <a:gd name="connsiteY2137" fmla="*/ 2700840 h 6380470"/>
              <a:gd name="connsiteX2138" fmla="*/ 2149059 w 11625583"/>
              <a:gd name="connsiteY2138" fmla="*/ 2765506 h 6380470"/>
              <a:gd name="connsiteX2139" fmla="*/ 2084396 w 11625583"/>
              <a:gd name="connsiteY2139" fmla="*/ 2830172 h 6380470"/>
              <a:gd name="connsiteX2140" fmla="*/ 2019738 w 11625583"/>
              <a:gd name="connsiteY2140" fmla="*/ 2765506 h 6380470"/>
              <a:gd name="connsiteX2141" fmla="*/ 2084396 w 11625583"/>
              <a:gd name="connsiteY2141" fmla="*/ 2700840 h 6380470"/>
              <a:gd name="connsiteX2142" fmla="*/ 1927818 w 11625583"/>
              <a:gd name="connsiteY2142" fmla="*/ 2700840 h 6380470"/>
              <a:gd name="connsiteX2143" fmla="*/ 1992493 w 11625583"/>
              <a:gd name="connsiteY2143" fmla="*/ 2765506 h 6380470"/>
              <a:gd name="connsiteX2144" fmla="*/ 1927818 w 11625583"/>
              <a:gd name="connsiteY2144" fmla="*/ 2830172 h 6380470"/>
              <a:gd name="connsiteX2145" fmla="*/ 1863165 w 11625583"/>
              <a:gd name="connsiteY2145" fmla="*/ 2765506 h 6380470"/>
              <a:gd name="connsiteX2146" fmla="*/ 1927818 w 11625583"/>
              <a:gd name="connsiteY2146" fmla="*/ 2700840 h 6380470"/>
              <a:gd name="connsiteX2147" fmla="*/ 1775160 w 11625583"/>
              <a:gd name="connsiteY2147" fmla="*/ 2700840 h 6380470"/>
              <a:gd name="connsiteX2148" fmla="*/ 1839836 w 11625583"/>
              <a:gd name="connsiteY2148" fmla="*/ 2765506 h 6380470"/>
              <a:gd name="connsiteX2149" fmla="*/ 1775160 w 11625583"/>
              <a:gd name="connsiteY2149" fmla="*/ 2830172 h 6380470"/>
              <a:gd name="connsiteX2150" fmla="*/ 1710491 w 11625583"/>
              <a:gd name="connsiteY2150" fmla="*/ 2765506 h 6380470"/>
              <a:gd name="connsiteX2151" fmla="*/ 1775160 w 11625583"/>
              <a:gd name="connsiteY2151" fmla="*/ 2700840 h 6380470"/>
              <a:gd name="connsiteX2152" fmla="*/ 8449023 w 11625583"/>
              <a:gd name="connsiteY2152" fmla="*/ 2700839 h 6380470"/>
              <a:gd name="connsiteX2153" fmla="*/ 8513689 w 11625583"/>
              <a:gd name="connsiteY2153" fmla="*/ 2765504 h 6380470"/>
              <a:gd name="connsiteX2154" fmla="*/ 8449023 w 11625583"/>
              <a:gd name="connsiteY2154" fmla="*/ 2830170 h 6380470"/>
              <a:gd name="connsiteX2155" fmla="*/ 8384357 w 11625583"/>
              <a:gd name="connsiteY2155" fmla="*/ 2765504 h 6380470"/>
              <a:gd name="connsiteX2156" fmla="*/ 8449023 w 11625583"/>
              <a:gd name="connsiteY2156" fmla="*/ 2700839 h 6380470"/>
              <a:gd name="connsiteX2157" fmla="*/ 8139792 w 11625583"/>
              <a:gd name="connsiteY2157" fmla="*/ 2700839 h 6380470"/>
              <a:gd name="connsiteX2158" fmla="*/ 8204458 w 11625583"/>
              <a:gd name="connsiteY2158" fmla="*/ 2765504 h 6380470"/>
              <a:gd name="connsiteX2159" fmla="*/ 8139792 w 11625583"/>
              <a:gd name="connsiteY2159" fmla="*/ 2830170 h 6380470"/>
              <a:gd name="connsiteX2160" fmla="*/ 8075126 w 11625583"/>
              <a:gd name="connsiteY2160" fmla="*/ 2765504 h 6380470"/>
              <a:gd name="connsiteX2161" fmla="*/ 8139792 w 11625583"/>
              <a:gd name="connsiteY2161" fmla="*/ 2700839 h 6380470"/>
              <a:gd name="connsiteX2162" fmla="*/ 7987133 w 11625583"/>
              <a:gd name="connsiteY2162" fmla="*/ 2700839 h 6380470"/>
              <a:gd name="connsiteX2163" fmla="*/ 8051799 w 11625583"/>
              <a:gd name="connsiteY2163" fmla="*/ 2765504 h 6380470"/>
              <a:gd name="connsiteX2164" fmla="*/ 7987133 w 11625583"/>
              <a:gd name="connsiteY2164" fmla="*/ 2830170 h 6380470"/>
              <a:gd name="connsiteX2165" fmla="*/ 7922467 w 11625583"/>
              <a:gd name="connsiteY2165" fmla="*/ 2765504 h 6380470"/>
              <a:gd name="connsiteX2166" fmla="*/ 7987133 w 11625583"/>
              <a:gd name="connsiteY2166" fmla="*/ 2700839 h 6380470"/>
              <a:gd name="connsiteX2167" fmla="*/ 7830562 w 11625583"/>
              <a:gd name="connsiteY2167" fmla="*/ 2700839 h 6380470"/>
              <a:gd name="connsiteX2168" fmla="*/ 7895228 w 11625583"/>
              <a:gd name="connsiteY2168" fmla="*/ 2765504 h 6380470"/>
              <a:gd name="connsiteX2169" fmla="*/ 7830562 w 11625583"/>
              <a:gd name="connsiteY2169" fmla="*/ 2830170 h 6380470"/>
              <a:gd name="connsiteX2170" fmla="*/ 7765896 w 11625583"/>
              <a:gd name="connsiteY2170" fmla="*/ 2765504 h 6380470"/>
              <a:gd name="connsiteX2171" fmla="*/ 7830562 w 11625583"/>
              <a:gd name="connsiteY2171" fmla="*/ 2700839 h 6380470"/>
              <a:gd name="connsiteX2172" fmla="*/ 7368669 w 11625583"/>
              <a:gd name="connsiteY2172" fmla="*/ 2700839 h 6380470"/>
              <a:gd name="connsiteX2173" fmla="*/ 7433335 w 11625583"/>
              <a:gd name="connsiteY2173" fmla="*/ 2765504 h 6380470"/>
              <a:gd name="connsiteX2174" fmla="*/ 7368669 w 11625583"/>
              <a:gd name="connsiteY2174" fmla="*/ 2830170 h 6380470"/>
              <a:gd name="connsiteX2175" fmla="*/ 7304003 w 11625583"/>
              <a:gd name="connsiteY2175" fmla="*/ 2765504 h 6380470"/>
              <a:gd name="connsiteX2176" fmla="*/ 7368669 w 11625583"/>
              <a:gd name="connsiteY2176" fmla="*/ 2700839 h 6380470"/>
              <a:gd name="connsiteX2177" fmla="*/ 6742375 w 11625583"/>
              <a:gd name="connsiteY2177" fmla="*/ 2700839 h 6380470"/>
              <a:gd name="connsiteX2178" fmla="*/ 6807041 w 11625583"/>
              <a:gd name="connsiteY2178" fmla="*/ 2765504 h 6380470"/>
              <a:gd name="connsiteX2179" fmla="*/ 6742375 w 11625583"/>
              <a:gd name="connsiteY2179" fmla="*/ 2830170 h 6380470"/>
              <a:gd name="connsiteX2180" fmla="*/ 6677709 w 11625583"/>
              <a:gd name="connsiteY2180" fmla="*/ 2765504 h 6380470"/>
              <a:gd name="connsiteX2181" fmla="*/ 6742375 w 11625583"/>
              <a:gd name="connsiteY2181" fmla="*/ 2700839 h 6380470"/>
              <a:gd name="connsiteX2182" fmla="*/ 6429229 w 11625583"/>
              <a:gd name="connsiteY2182" fmla="*/ 2700839 h 6380470"/>
              <a:gd name="connsiteX2183" fmla="*/ 6493895 w 11625583"/>
              <a:gd name="connsiteY2183" fmla="*/ 2765504 h 6380470"/>
              <a:gd name="connsiteX2184" fmla="*/ 6429229 w 11625583"/>
              <a:gd name="connsiteY2184" fmla="*/ 2830170 h 6380470"/>
              <a:gd name="connsiteX2185" fmla="*/ 6364563 w 11625583"/>
              <a:gd name="connsiteY2185" fmla="*/ 2765504 h 6380470"/>
              <a:gd name="connsiteX2186" fmla="*/ 6429229 w 11625583"/>
              <a:gd name="connsiteY2186" fmla="*/ 2700839 h 6380470"/>
              <a:gd name="connsiteX2187" fmla="*/ 6276571 w 11625583"/>
              <a:gd name="connsiteY2187" fmla="*/ 2700839 h 6380470"/>
              <a:gd name="connsiteX2188" fmla="*/ 6341237 w 11625583"/>
              <a:gd name="connsiteY2188" fmla="*/ 2765504 h 6380470"/>
              <a:gd name="connsiteX2189" fmla="*/ 6276571 w 11625583"/>
              <a:gd name="connsiteY2189" fmla="*/ 2830170 h 6380470"/>
              <a:gd name="connsiteX2190" fmla="*/ 6211905 w 11625583"/>
              <a:gd name="connsiteY2190" fmla="*/ 2765504 h 6380470"/>
              <a:gd name="connsiteX2191" fmla="*/ 6276571 w 11625583"/>
              <a:gd name="connsiteY2191" fmla="*/ 2700839 h 6380470"/>
              <a:gd name="connsiteX2192" fmla="*/ 5967338 w 11625583"/>
              <a:gd name="connsiteY2192" fmla="*/ 2700839 h 6380470"/>
              <a:gd name="connsiteX2193" fmla="*/ 6032004 w 11625583"/>
              <a:gd name="connsiteY2193" fmla="*/ 2765504 h 6380470"/>
              <a:gd name="connsiteX2194" fmla="*/ 5967338 w 11625583"/>
              <a:gd name="connsiteY2194" fmla="*/ 2830170 h 6380470"/>
              <a:gd name="connsiteX2195" fmla="*/ 5902672 w 11625583"/>
              <a:gd name="connsiteY2195" fmla="*/ 2765504 h 6380470"/>
              <a:gd name="connsiteX2196" fmla="*/ 5967338 w 11625583"/>
              <a:gd name="connsiteY2196" fmla="*/ 2700839 h 6380470"/>
              <a:gd name="connsiteX2197" fmla="*/ 5810785 w 11625583"/>
              <a:gd name="connsiteY2197" fmla="*/ 2700839 h 6380470"/>
              <a:gd name="connsiteX2198" fmla="*/ 5875431 w 11625583"/>
              <a:gd name="connsiteY2198" fmla="*/ 2765504 h 6380470"/>
              <a:gd name="connsiteX2199" fmla="*/ 5810785 w 11625583"/>
              <a:gd name="connsiteY2199" fmla="*/ 2830170 h 6380470"/>
              <a:gd name="connsiteX2200" fmla="*/ 5746110 w 11625583"/>
              <a:gd name="connsiteY2200" fmla="*/ 2765504 h 6380470"/>
              <a:gd name="connsiteX2201" fmla="*/ 5810785 w 11625583"/>
              <a:gd name="connsiteY2201" fmla="*/ 2700839 h 6380470"/>
              <a:gd name="connsiteX2202" fmla="*/ 5658107 w 11625583"/>
              <a:gd name="connsiteY2202" fmla="*/ 2700839 h 6380470"/>
              <a:gd name="connsiteX2203" fmla="*/ 5722779 w 11625583"/>
              <a:gd name="connsiteY2203" fmla="*/ 2765504 h 6380470"/>
              <a:gd name="connsiteX2204" fmla="*/ 5658107 w 11625583"/>
              <a:gd name="connsiteY2204" fmla="*/ 2830170 h 6380470"/>
              <a:gd name="connsiteX2205" fmla="*/ 5593441 w 11625583"/>
              <a:gd name="connsiteY2205" fmla="*/ 2765504 h 6380470"/>
              <a:gd name="connsiteX2206" fmla="*/ 5658107 w 11625583"/>
              <a:gd name="connsiteY2206" fmla="*/ 2700839 h 6380470"/>
              <a:gd name="connsiteX2207" fmla="*/ 5501539 w 11625583"/>
              <a:gd name="connsiteY2207" fmla="*/ 2700839 h 6380470"/>
              <a:gd name="connsiteX2208" fmla="*/ 5566202 w 11625583"/>
              <a:gd name="connsiteY2208" fmla="*/ 2765504 h 6380470"/>
              <a:gd name="connsiteX2209" fmla="*/ 5501539 w 11625583"/>
              <a:gd name="connsiteY2209" fmla="*/ 2830170 h 6380470"/>
              <a:gd name="connsiteX2210" fmla="*/ 5436879 w 11625583"/>
              <a:gd name="connsiteY2210" fmla="*/ 2765504 h 6380470"/>
              <a:gd name="connsiteX2211" fmla="*/ 5501539 w 11625583"/>
              <a:gd name="connsiteY2211" fmla="*/ 2700839 h 6380470"/>
              <a:gd name="connsiteX2212" fmla="*/ 5192312 w 11625583"/>
              <a:gd name="connsiteY2212" fmla="*/ 2700839 h 6380470"/>
              <a:gd name="connsiteX2213" fmla="*/ 5256977 w 11625583"/>
              <a:gd name="connsiteY2213" fmla="*/ 2765504 h 6380470"/>
              <a:gd name="connsiteX2214" fmla="*/ 5192312 w 11625583"/>
              <a:gd name="connsiteY2214" fmla="*/ 2830170 h 6380470"/>
              <a:gd name="connsiteX2215" fmla="*/ 5127646 w 11625583"/>
              <a:gd name="connsiteY2215" fmla="*/ 2765504 h 6380470"/>
              <a:gd name="connsiteX2216" fmla="*/ 5192312 w 11625583"/>
              <a:gd name="connsiteY2216" fmla="*/ 2700839 h 6380470"/>
              <a:gd name="connsiteX2217" fmla="*/ 2546309 w 11625583"/>
              <a:gd name="connsiteY2217" fmla="*/ 2700839 h 6380470"/>
              <a:gd name="connsiteX2218" fmla="*/ 2610971 w 11625583"/>
              <a:gd name="connsiteY2218" fmla="*/ 2765504 h 6380470"/>
              <a:gd name="connsiteX2219" fmla="*/ 2546309 w 11625583"/>
              <a:gd name="connsiteY2219" fmla="*/ 2830170 h 6380470"/>
              <a:gd name="connsiteX2220" fmla="*/ 2481648 w 11625583"/>
              <a:gd name="connsiteY2220" fmla="*/ 2765504 h 6380470"/>
              <a:gd name="connsiteX2221" fmla="*/ 2546309 w 11625583"/>
              <a:gd name="connsiteY2221" fmla="*/ 2700839 h 6380470"/>
              <a:gd name="connsiteX2222" fmla="*/ 9384550 w 11625583"/>
              <a:gd name="connsiteY2222" fmla="*/ 2700836 h 6380470"/>
              <a:gd name="connsiteX2223" fmla="*/ 9449216 w 11625583"/>
              <a:gd name="connsiteY2223" fmla="*/ 2765504 h 6380470"/>
              <a:gd name="connsiteX2224" fmla="*/ 9384550 w 11625583"/>
              <a:gd name="connsiteY2224" fmla="*/ 2830169 h 6380470"/>
              <a:gd name="connsiteX2225" fmla="*/ 9319884 w 11625583"/>
              <a:gd name="connsiteY2225" fmla="*/ 2765504 h 6380470"/>
              <a:gd name="connsiteX2226" fmla="*/ 9384550 w 11625583"/>
              <a:gd name="connsiteY2226" fmla="*/ 2700836 h 6380470"/>
              <a:gd name="connsiteX2227" fmla="*/ 9227977 w 11625583"/>
              <a:gd name="connsiteY2227" fmla="*/ 2700836 h 6380470"/>
              <a:gd name="connsiteX2228" fmla="*/ 9292643 w 11625583"/>
              <a:gd name="connsiteY2228" fmla="*/ 2765504 h 6380470"/>
              <a:gd name="connsiteX2229" fmla="*/ 9227977 w 11625583"/>
              <a:gd name="connsiteY2229" fmla="*/ 2830169 h 6380470"/>
              <a:gd name="connsiteX2230" fmla="*/ 9163311 w 11625583"/>
              <a:gd name="connsiteY2230" fmla="*/ 2765504 h 6380470"/>
              <a:gd name="connsiteX2231" fmla="*/ 9227977 w 11625583"/>
              <a:gd name="connsiteY2231" fmla="*/ 2700836 h 6380470"/>
              <a:gd name="connsiteX2232" fmla="*/ 9075319 w 11625583"/>
              <a:gd name="connsiteY2232" fmla="*/ 2700836 h 6380470"/>
              <a:gd name="connsiteX2233" fmla="*/ 9139985 w 11625583"/>
              <a:gd name="connsiteY2233" fmla="*/ 2765504 h 6380470"/>
              <a:gd name="connsiteX2234" fmla="*/ 9075319 w 11625583"/>
              <a:gd name="connsiteY2234" fmla="*/ 2830169 h 6380470"/>
              <a:gd name="connsiteX2235" fmla="*/ 9010653 w 11625583"/>
              <a:gd name="connsiteY2235" fmla="*/ 2765504 h 6380470"/>
              <a:gd name="connsiteX2236" fmla="*/ 9075319 w 11625583"/>
              <a:gd name="connsiteY2236" fmla="*/ 2700836 h 6380470"/>
              <a:gd name="connsiteX2237" fmla="*/ 8914831 w 11625583"/>
              <a:gd name="connsiteY2237" fmla="*/ 2700836 h 6380470"/>
              <a:gd name="connsiteX2238" fmla="*/ 8979497 w 11625583"/>
              <a:gd name="connsiteY2238" fmla="*/ 2765504 h 6380470"/>
              <a:gd name="connsiteX2239" fmla="*/ 8914831 w 11625583"/>
              <a:gd name="connsiteY2239" fmla="*/ 2830169 h 6380470"/>
              <a:gd name="connsiteX2240" fmla="*/ 8850165 w 11625583"/>
              <a:gd name="connsiteY2240" fmla="*/ 2765504 h 6380470"/>
              <a:gd name="connsiteX2241" fmla="*/ 8914831 w 11625583"/>
              <a:gd name="connsiteY2241" fmla="*/ 2700836 h 6380470"/>
              <a:gd name="connsiteX2242" fmla="*/ 8766086 w 11625583"/>
              <a:gd name="connsiteY2242" fmla="*/ 2700836 h 6380470"/>
              <a:gd name="connsiteX2243" fmla="*/ 8830752 w 11625583"/>
              <a:gd name="connsiteY2243" fmla="*/ 2765504 h 6380470"/>
              <a:gd name="connsiteX2244" fmla="*/ 8766086 w 11625583"/>
              <a:gd name="connsiteY2244" fmla="*/ 2830169 h 6380470"/>
              <a:gd name="connsiteX2245" fmla="*/ 8701420 w 11625583"/>
              <a:gd name="connsiteY2245" fmla="*/ 2765504 h 6380470"/>
              <a:gd name="connsiteX2246" fmla="*/ 8766086 w 11625583"/>
              <a:gd name="connsiteY2246" fmla="*/ 2700836 h 6380470"/>
              <a:gd name="connsiteX2247" fmla="*/ 8601683 w 11625583"/>
              <a:gd name="connsiteY2247" fmla="*/ 2700836 h 6380470"/>
              <a:gd name="connsiteX2248" fmla="*/ 8666349 w 11625583"/>
              <a:gd name="connsiteY2248" fmla="*/ 2765504 h 6380470"/>
              <a:gd name="connsiteX2249" fmla="*/ 8601683 w 11625583"/>
              <a:gd name="connsiteY2249" fmla="*/ 2830169 h 6380470"/>
              <a:gd name="connsiteX2250" fmla="*/ 8537017 w 11625583"/>
              <a:gd name="connsiteY2250" fmla="*/ 2765504 h 6380470"/>
              <a:gd name="connsiteX2251" fmla="*/ 8601683 w 11625583"/>
              <a:gd name="connsiteY2251" fmla="*/ 2700836 h 6380470"/>
              <a:gd name="connsiteX2252" fmla="*/ 10003015 w 11625583"/>
              <a:gd name="connsiteY2252" fmla="*/ 2559922 h 6380470"/>
              <a:gd name="connsiteX2253" fmla="*/ 10067681 w 11625583"/>
              <a:gd name="connsiteY2253" fmla="*/ 2624589 h 6380470"/>
              <a:gd name="connsiteX2254" fmla="*/ 10003015 w 11625583"/>
              <a:gd name="connsiteY2254" fmla="*/ 2689256 h 6380470"/>
              <a:gd name="connsiteX2255" fmla="*/ 9938349 w 11625583"/>
              <a:gd name="connsiteY2255" fmla="*/ 2624589 h 6380470"/>
              <a:gd name="connsiteX2256" fmla="*/ 10003015 w 11625583"/>
              <a:gd name="connsiteY2256" fmla="*/ 2559922 h 6380470"/>
              <a:gd name="connsiteX2257" fmla="*/ 9850356 w 11625583"/>
              <a:gd name="connsiteY2257" fmla="*/ 2559922 h 6380470"/>
              <a:gd name="connsiteX2258" fmla="*/ 9915022 w 11625583"/>
              <a:gd name="connsiteY2258" fmla="*/ 2624589 h 6380470"/>
              <a:gd name="connsiteX2259" fmla="*/ 9850356 w 11625583"/>
              <a:gd name="connsiteY2259" fmla="*/ 2689256 h 6380470"/>
              <a:gd name="connsiteX2260" fmla="*/ 9785690 w 11625583"/>
              <a:gd name="connsiteY2260" fmla="*/ 2624589 h 6380470"/>
              <a:gd name="connsiteX2261" fmla="*/ 9850356 w 11625583"/>
              <a:gd name="connsiteY2261" fmla="*/ 2559922 h 6380470"/>
              <a:gd name="connsiteX2262" fmla="*/ 9384549 w 11625583"/>
              <a:gd name="connsiteY2262" fmla="*/ 2559922 h 6380470"/>
              <a:gd name="connsiteX2263" fmla="*/ 9449215 w 11625583"/>
              <a:gd name="connsiteY2263" fmla="*/ 2624589 h 6380470"/>
              <a:gd name="connsiteX2264" fmla="*/ 9384549 w 11625583"/>
              <a:gd name="connsiteY2264" fmla="*/ 2689256 h 6380470"/>
              <a:gd name="connsiteX2265" fmla="*/ 9319883 w 11625583"/>
              <a:gd name="connsiteY2265" fmla="*/ 2624589 h 6380470"/>
              <a:gd name="connsiteX2266" fmla="*/ 9384549 w 11625583"/>
              <a:gd name="connsiteY2266" fmla="*/ 2559922 h 6380470"/>
              <a:gd name="connsiteX2267" fmla="*/ 9227976 w 11625583"/>
              <a:gd name="connsiteY2267" fmla="*/ 2559922 h 6380470"/>
              <a:gd name="connsiteX2268" fmla="*/ 9292642 w 11625583"/>
              <a:gd name="connsiteY2268" fmla="*/ 2624589 h 6380470"/>
              <a:gd name="connsiteX2269" fmla="*/ 9227976 w 11625583"/>
              <a:gd name="connsiteY2269" fmla="*/ 2689256 h 6380470"/>
              <a:gd name="connsiteX2270" fmla="*/ 9163310 w 11625583"/>
              <a:gd name="connsiteY2270" fmla="*/ 2624589 h 6380470"/>
              <a:gd name="connsiteX2271" fmla="*/ 9227976 w 11625583"/>
              <a:gd name="connsiteY2271" fmla="*/ 2559922 h 6380470"/>
              <a:gd name="connsiteX2272" fmla="*/ 9075317 w 11625583"/>
              <a:gd name="connsiteY2272" fmla="*/ 2559922 h 6380470"/>
              <a:gd name="connsiteX2273" fmla="*/ 9139983 w 11625583"/>
              <a:gd name="connsiteY2273" fmla="*/ 2624589 h 6380470"/>
              <a:gd name="connsiteX2274" fmla="*/ 9075317 w 11625583"/>
              <a:gd name="connsiteY2274" fmla="*/ 2689256 h 6380470"/>
              <a:gd name="connsiteX2275" fmla="*/ 9010651 w 11625583"/>
              <a:gd name="connsiteY2275" fmla="*/ 2624589 h 6380470"/>
              <a:gd name="connsiteX2276" fmla="*/ 9075317 w 11625583"/>
              <a:gd name="connsiteY2276" fmla="*/ 2559922 h 6380470"/>
              <a:gd name="connsiteX2277" fmla="*/ 8914829 w 11625583"/>
              <a:gd name="connsiteY2277" fmla="*/ 2559922 h 6380470"/>
              <a:gd name="connsiteX2278" fmla="*/ 8979495 w 11625583"/>
              <a:gd name="connsiteY2278" fmla="*/ 2624589 h 6380470"/>
              <a:gd name="connsiteX2279" fmla="*/ 8914829 w 11625583"/>
              <a:gd name="connsiteY2279" fmla="*/ 2689256 h 6380470"/>
              <a:gd name="connsiteX2280" fmla="*/ 8850163 w 11625583"/>
              <a:gd name="connsiteY2280" fmla="*/ 2624589 h 6380470"/>
              <a:gd name="connsiteX2281" fmla="*/ 8914829 w 11625583"/>
              <a:gd name="connsiteY2281" fmla="*/ 2559922 h 6380470"/>
              <a:gd name="connsiteX2282" fmla="*/ 8766084 w 11625583"/>
              <a:gd name="connsiteY2282" fmla="*/ 2559922 h 6380470"/>
              <a:gd name="connsiteX2283" fmla="*/ 8830750 w 11625583"/>
              <a:gd name="connsiteY2283" fmla="*/ 2624589 h 6380470"/>
              <a:gd name="connsiteX2284" fmla="*/ 8766084 w 11625583"/>
              <a:gd name="connsiteY2284" fmla="*/ 2689256 h 6380470"/>
              <a:gd name="connsiteX2285" fmla="*/ 8701418 w 11625583"/>
              <a:gd name="connsiteY2285" fmla="*/ 2624589 h 6380470"/>
              <a:gd name="connsiteX2286" fmla="*/ 8766084 w 11625583"/>
              <a:gd name="connsiteY2286" fmla="*/ 2559922 h 6380470"/>
              <a:gd name="connsiteX2287" fmla="*/ 8601683 w 11625583"/>
              <a:gd name="connsiteY2287" fmla="*/ 2559922 h 6380470"/>
              <a:gd name="connsiteX2288" fmla="*/ 8666349 w 11625583"/>
              <a:gd name="connsiteY2288" fmla="*/ 2624589 h 6380470"/>
              <a:gd name="connsiteX2289" fmla="*/ 8601683 w 11625583"/>
              <a:gd name="connsiteY2289" fmla="*/ 2689256 h 6380470"/>
              <a:gd name="connsiteX2290" fmla="*/ 8537017 w 11625583"/>
              <a:gd name="connsiteY2290" fmla="*/ 2624589 h 6380470"/>
              <a:gd name="connsiteX2291" fmla="*/ 8601683 w 11625583"/>
              <a:gd name="connsiteY2291" fmla="*/ 2559922 h 6380470"/>
              <a:gd name="connsiteX2292" fmla="*/ 8449023 w 11625583"/>
              <a:gd name="connsiteY2292" fmla="*/ 2559922 h 6380470"/>
              <a:gd name="connsiteX2293" fmla="*/ 8513689 w 11625583"/>
              <a:gd name="connsiteY2293" fmla="*/ 2624589 h 6380470"/>
              <a:gd name="connsiteX2294" fmla="*/ 8449023 w 11625583"/>
              <a:gd name="connsiteY2294" fmla="*/ 2689256 h 6380470"/>
              <a:gd name="connsiteX2295" fmla="*/ 8384357 w 11625583"/>
              <a:gd name="connsiteY2295" fmla="*/ 2624589 h 6380470"/>
              <a:gd name="connsiteX2296" fmla="*/ 8449023 w 11625583"/>
              <a:gd name="connsiteY2296" fmla="*/ 2559922 h 6380470"/>
              <a:gd name="connsiteX2297" fmla="*/ 8296367 w 11625583"/>
              <a:gd name="connsiteY2297" fmla="*/ 2559922 h 6380470"/>
              <a:gd name="connsiteX2298" fmla="*/ 8361033 w 11625583"/>
              <a:gd name="connsiteY2298" fmla="*/ 2624589 h 6380470"/>
              <a:gd name="connsiteX2299" fmla="*/ 8296367 w 11625583"/>
              <a:gd name="connsiteY2299" fmla="*/ 2689256 h 6380470"/>
              <a:gd name="connsiteX2300" fmla="*/ 8231701 w 11625583"/>
              <a:gd name="connsiteY2300" fmla="*/ 2624589 h 6380470"/>
              <a:gd name="connsiteX2301" fmla="*/ 8296367 w 11625583"/>
              <a:gd name="connsiteY2301" fmla="*/ 2559922 h 6380470"/>
              <a:gd name="connsiteX2302" fmla="*/ 8139792 w 11625583"/>
              <a:gd name="connsiteY2302" fmla="*/ 2559922 h 6380470"/>
              <a:gd name="connsiteX2303" fmla="*/ 8204458 w 11625583"/>
              <a:gd name="connsiteY2303" fmla="*/ 2624589 h 6380470"/>
              <a:gd name="connsiteX2304" fmla="*/ 8139792 w 11625583"/>
              <a:gd name="connsiteY2304" fmla="*/ 2689256 h 6380470"/>
              <a:gd name="connsiteX2305" fmla="*/ 8075126 w 11625583"/>
              <a:gd name="connsiteY2305" fmla="*/ 2624589 h 6380470"/>
              <a:gd name="connsiteX2306" fmla="*/ 8139792 w 11625583"/>
              <a:gd name="connsiteY2306" fmla="*/ 2559922 h 6380470"/>
              <a:gd name="connsiteX2307" fmla="*/ 7987133 w 11625583"/>
              <a:gd name="connsiteY2307" fmla="*/ 2559922 h 6380470"/>
              <a:gd name="connsiteX2308" fmla="*/ 8051799 w 11625583"/>
              <a:gd name="connsiteY2308" fmla="*/ 2624589 h 6380470"/>
              <a:gd name="connsiteX2309" fmla="*/ 7987133 w 11625583"/>
              <a:gd name="connsiteY2309" fmla="*/ 2689256 h 6380470"/>
              <a:gd name="connsiteX2310" fmla="*/ 7922467 w 11625583"/>
              <a:gd name="connsiteY2310" fmla="*/ 2624589 h 6380470"/>
              <a:gd name="connsiteX2311" fmla="*/ 7987133 w 11625583"/>
              <a:gd name="connsiteY2311" fmla="*/ 2559922 h 6380470"/>
              <a:gd name="connsiteX2312" fmla="*/ 7830562 w 11625583"/>
              <a:gd name="connsiteY2312" fmla="*/ 2559922 h 6380470"/>
              <a:gd name="connsiteX2313" fmla="*/ 7895228 w 11625583"/>
              <a:gd name="connsiteY2313" fmla="*/ 2624589 h 6380470"/>
              <a:gd name="connsiteX2314" fmla="*/ 7830562 w 11625583"/>
              <a:gd name="connsiteY2314" fmla="*/ 2689256 h 6380470"/>
              <a:gd name="connsiteX2315" fmla="*/ 7765896 w 11625583"/>
              <a:gd name="connsiteY2315" fmla="*/ 2624589 h 6380470"/>
              <a:gd name="connsiteX2316" fmla="*/ 7830562 w 11625583"/>
              <a:gd name="connsiteY2316" fmla="*/ 2559922 h 6380470"/>
              <a:gd name="connsiteX2317" fmla="*/ 7677902 w 11625583"/>
              <a:gd name="connsiteY2317" fmla="*/ 2559922 h 6380470"/>
              <a:gd name="connsiteX2318" fmla="*/ 7742568 w 11625583"/>
              <a:gd name="connsiteY2318" fmla="*/ 2624589 h 6380470"/>
              <a:gd name="connsiteX2319" fmla="*/ 7677902 w 11625583"/>
              <a:gd name="connsiteY2319" fmla="*/ 2689256 h 6380470"/>
              <a:gd name="connsiteX2320" fmla="*/ 7613236 w 11625583"/>
              <a:gd name="connsiteY2320" fmla="*/ 2624589 h 6380470"/>
              <a:gd name="connsiteX2321" fmla="*/ 7677902 w 11625583"/>
              <a:gd name="connsiteY2321" fmla="*/ 2559922 h 6380470"/>
              <a:gd name="connsiteX2322" fmla="*/ 7521329 w 11625583"/>
              <a:gd name="connsiteY2322" fmla="*/ 2559922 h 6380470"/>
              <a:gd name="connsiteX2323" fmla="*/ 7585995 w 11625583"/>
              <a:gd name="connsiteY2323" fmla="*/ 2624589 h 6380470"/>
              <a:gd name="connsiteX2324" fmla="*/ 7521329 w 11625583"/>
              <a:gd name="connsiteY2324" fmla="*/ 2689256 h 6380470"/>
              <a:gd name="connsiteX2325" fmla="*/ 7456663 w 11625583"/>
              <a:gd name="connsiteY2325" fmla="*/ 2624589 h 6380470"/>
              <a:gd name="connsiteX2326" fmla="*/ 7521329 w 11625583"/>
              <a:gd name="connsiteY2326" fmla="*/ 2559922 h 6380470"/>
              <a:gd name="connsiteX2327" fmla="*/ 7368669 w 11625583"/>
              <a:gd name="connsiteY2327" fmla="*/ 2559922 h 6380470"/>
              <a:gd name="connsiteX2328" fmla="*/ 7433335 w 11625583"/>
              <a:gd name="connsiteY2328" fmla="*/ 2624589 h 6380470"/>
              <a:gd name="connsiteX2329" fmla="*/ 7368669 w 11625583"/>
              <a:gd name="connsiteY2329" fmla="*/ 2689256 h 6380470"/>
              <a:gd name="connsiteX2330" fmla="*/ 7304003 w 11625583"/>
              <a:gd name="connsiteY2330" fmla="*/ 2624589 h 6380470"/>
              <a:gd name="connsiteX2331" fmla="*/ 7368669 w 11625583"/>
              <a:gd name="connsiteY2331" fmla="*/ 2559922 h 6380470"/>
              <a:gd name="connsiteX2332" fmla="*/ 7212096 w 11625583"/>
              <a:gd name="connsiteY2332" fmla="*/ 2559922 h 6380470"/>
              <a:gd name="connsiteX2333" fmla="*/ 7276762 w 11625583"/>
              <a:gd name="connsiteY2333" fmla="*/ 2624589 h 6380470"/>
              <a:gd name="connsiteX2334" fmla="*/ 7212096 w 11625583"/>
              <a:gd name="connsiteY2334" fmla="*/ 2689256 h 6380470"/>
              <a:gd name="connsiteX2335" fmla="*/ 7147430 w 11625583"/>
              <a:gd name="connsiteY2335" fmla="*/ 2624589 h 6380470"/>
              <a:gd name="connsiteX2336" fmla="*/ 7212096 w 11625583"/>
              <a:gd name="connsiteY2336" fmla="*/ 2559922 h 6380470"/>
              <a:gd name="connsiteX2337" fmla="*/ 7055523 w 11625583"/>
              <a:gd name="connsiteY2337" fmla="*/ 2559922 h 6380470"/>
              <a:gd name="connsiteX2338" fmla="*/ 7120189 w 11625583"/>
              <a:gd name="connsiteY2338" fmla="*/ 2624589 h 6380470"/>
              <a:gd name="connsiteX2339" fmla="*/ 7055523 w 11625583"/>
              <a:gd name="connsiteY2339" fmla="*/ 2689256 h 6380470"/>
              <a:gd name="connsiteX2340" fmla="*/ 6990857 w 11625583"/>
              <a:gd name="connsiteY2340" fmla="*/ 2624589 h 6380470"/>
              <a:gd name="connsiteX2341" fmla="*/ 7055523 w 11625583"/>
              <a:gd name="connsiteY2341" fmla="*/ 2559922 h 6380470"/>
              <a:gd name="connsiteX2342" fmla="*/ 6895037 w 11625583"/>
              <a:gd name="connsiteY2342" fmla="*/ 2559922 h 6380470"/>
              <a:gd name="connsiteX2343" fmla="*/ 6959703 w 11625583"/>
              <a:gd name="connsiteY2343" fmla="*/ 2624589 h 6380470"/>
              <a:gd name="connsiteX2344" fmla="*/ 6895037 w 11625583"/>
              <a:gd name="connsiteY2344" fmla="*/ 2689256 h 6380470"/>
              <a:gd name="connsiteX2345" fmla="*/ 6830371 w 11625583"/>
              <a:gd name="connsiteY2345" fmla="*/ 2624589 h 6380470"/>
              <a:gd name="connsiteX2346" fmla="*/ 6895037 w 11625583"/>
              <a:gd name="connsiteY2346" fmla="*/ 2559922 h 6380470"/>
              <a:gd name="connsiteX2347" fmla="*/ 6742375 w 11625583"/>
              <a:gd name="connsiteY2347" fmla="*/ 2559922 h 6380470"/>
              <a:gd name="connsiteX2348" fmla="*/ 6807041 w 11625583"/>
              <a:gd name="connsiteY2348" fmla="*/ 2624589 h 6380470"/>
              <a:gd name="connsiteX2349" fmla="*/ 6742375 w 11625583"/>
              <a:gd name="connsiteY2349" fmla="*/ 2689256 h 6380470"/>
              <a:gd name="connsiteX2350" fmla="*/ 6677709 w 11625583"/>
              <a:gd name="connsiteY2350" fmla="*/ 2624589 h 6380470"/>
              <a:gd name="connsiteX2351" fmla="*/ 6742375 w 11625583"/>
              <a:gd name="connsiteY2351" fmla="*/ 2559922 h 6380470"/>
              <a:gd name="connsiteX2352" fmla="*/ 5810787 w 11625583"/>
              <a:gd name="connsiteY2352" fmla="*/ 2559922 h 6380470"/>
              <a:gd name="connsiteX2353" fmla="*/ 5875431 w 11625583"/>
              <a:gd name="connsiteY2353" fmla="*/ 2624589 h 6380470"/>
              <a:gd name="connsiteX2354" fmla="*/ 5810787 w 11625583"/>
              <a:gd name="connsiteY2354" fmla="*/ 2689256 h 6380470"/>
              <a:gd name="connsiteX2355" fmla="*/ 5746110 w 11625583"/>
              <a:gd name="connsiteY2355" fmla="*/ 2624589 h 6380470"/>
              <a:gd name="connsiteX2356" fmla="*/ 5810787 w 11625583"/>
              <a:gd name="connsiteY2356" fmla="*/ 2559922 h 6380470"/>
              <a:gd name="connsiteX2357" fmla="*/ 5658107 w 11625583"/>
              <a:gd name="connsiteY2357" fmla="*/ 2559922 h 6380470"/>
              <a:gd name="connsiteX2358" fmla="*/ 5722779 w 11625583"/>
              <a:gd name="connsiteY2358" fmla="*/ 2624589 h 6380470"/>
              <a:gd name="connsiteX2359" fmla="*/ 5658107 w 11625583"/>
              <a:gd name="connsiteY2359" fmla="*/ 2689256 h 6380470"/>
              <a:gd name="connsiteX2360" fmla="*/ 5593441 w 11625583"/>
              <a:gd name="connsiteY2360" fmla="*/ 2624589 h 6380470"/>
              <a:gd name="connsiteX2361" fmla="*/ 5658107 w 11625583"/>
              <a:gd name="connsiteY2361" fmla="*/ 2559922 h 6380470"/>
              <a:gd name="connsiteX2362" fmla="*/ 5501539 w 11625583"/>
              <a:gd name="connsiteY2362" fmla="*/ 2559922 h 6380470"/>
              <a:gd name="connsiteX2363" fmla="*/ 5566203 w 11625583"/>
              <a:gd name="connsiteY2363" fmla="*/ 2624589 h 6380470"/>
              <a:gd name="connsiteX2364" fmla="*/ 5501539 w 11625583"/>
              <a:gd name="connsiteY2364" fmla="*/ 2689256 h 6380470"/>
              <a:gd name="connsiteX2365" fmla="*/ 5436879 w 11625583"/>
              <a:gd name="connsiteY2365" fmla="*/ 2624589 h 6380470"/>
              <a:gd name="connsiteX2366" fmla="*/ 5501539 w 11625583"/>
              <a:gd name="connsiteY2366" fmla="*/ 2559922 h 6380470"/>
              <a:gd name="connsiteX2367" fmla="*/ 5348883 w 11625583"/>
              <a:gd name="connsiteY2367" fmla="*/ 2559922 h 6380470"/>
              <a:gd name="connsiteX2368" fmla="*/ 5413550 w 11625583"/>
              <a:gd name="connsiteY2368" fmla="*/ 2624589 h 6380470"/>
              <a:gd name="connsiteX2369" fmla="*/ 5348883 w 11625583"/>
              <a:gd name="connsiteY2369" fmla="*/ 2689256 h 6380470"/>
              <a:gd name="connsiteX2370" fmla="*/ 5284224 w 11625583"/>
              <a:gd name="connsiteY2370" fmla="*/ 2624589 h 6380470"/>
              <a:gd name="connsiteX2371" fmla="*/ 5348883 w 11625583"/>
              <a:gd name="connsiteY2371" fmla="*/ 2559922 h 6380470"/>
              <a:gd name="connsiteX2372" fmla="*/ 2855521 w 11625583"/>
              <a:gd name="connsiteY2372" fmla="*/ 2559922 h 6380470"/>
              <a:gd name="connsiteX2373" fmla="*/ 2920181 w 11625583"/>
              <a:gd name="connsiteY2373" fmla="*/ 2624589 h 6380470"/>
              <a:gd name="connsiteX2374" fmla="*/ 2855521 w 11625583"/>
              <a:gd name="connsiteY2374" fmla="*/ 2689256 h 6380470"/>
              <a:gd name="connsiteX2375" fmla="*/ 2790860 w 11625583"/>
              <a:gd name="connsiteY2375" fmla="*/ 2624589 h 6380470"/>
              <a:gd name="connsiteX2376" fmla="*/ 2855521 w 11625583"/>
              <a:gd name="connsiteY2376" fmla="*/ 2559922 h 6380470"/>
              <a:gd name="connsiteX2377" fmla="*/ 2698961 w 11625583"/>
              <a:gd name="connsiteY2377" fmla="*/ 2559922 h 6380470"/>
              <a:gd name="connsiteX2378" fmla="*/ 2763622 w 11625583"/>
              <a:gd name="connsiteY2378" fmla="*/ 2624589 h 6380470"/>
              <a:gd name="connsiteX2379" fmla="*/ 2698961 w 11625583"/>
              <a:gd name="connsiteY2379" fmla="*/ 2689256 h 6380470"/>
              <a:gd name="connsiteX2380" fmla="*/ 2634302 w 11625583"/>
              <a:gd name="connsiteY2380" fmla="*/ 2624589 h 6380470"/>
              <a:gd name="connsiteX2381" fmla="*/ 2698961 w 11625583"/>
              <a:gd name="connsiteY2381" fmla="*/ 2559922 h 6380470"/>
              <a:gd name="connsiteX2382" fmla="*/ 2546316 w 11625583"/>
              <a:gd name="connsiteY2382" fmla="*/ 2559922 h 6380470"/>
              <a:gd name="connsiteX2383" fmla="*/ 2610977 w 11625583"/>
              <a:gd name="connsiteY2383" fmla="*/ 2624589 h 6380470"/>
              <a:gd name="connsiteX2384" fmla="*/ 2546316 w 11625583"/>
              <a:gd name="connsiteY2384" fmla="*/ 2689256 h 6380470"/>
              <a:gd name="connsiteX2385" fmla="*/ 2481655 w 11625583"/>
              <a:gd name="connsiteY2385" fmla="*/ 2624589 h 6380470"/>
              <a:gd name="connsiteX2386" fmla="*/ 2546316 w 11625583"/>
              <a:gd name="connsiteY2386" fmla="*/ 2559922 h 6380470"/>
              <a:gd name="connsiteX2387" fmla="*/ 2389740 w 11625583"/>
              <a:gd name="connsiteY2387" fmla="*/ 2559922 h 6380470"/>
              <a:gd name="connsiteX2388" fmla="*/ 2454414 w 11625583"/>
              <a:gd name="connsiteY2388" fmla="*/ 2624589 h 6380470"/>
              <a:gd name="connsiteX2389" fmla="*/ 2389740 w 11625583"/>
              <a:gd name="connsiteY2389" fmla="*/ 2689256 h 6380470"/>
              <a:gd name="connsiteX2390" fmla="*/ 2325081 w 11625583"/>
              <a:gd name="connsiteY2390" fmla="*/ 2624589 h 6380470"/>
              <a:gd name="connsiteX2391" fmla="*/ 2389740 w 11625583"/>
              <a:gd name="connsiteY2391" fmla="*/ 2559922 h 6380470"/>
              <a:gd name="connsiteX2392" fmla="*/ 2237072 w 11625583"/>
              <a:gd name="connsiteY2392" fmla="*/ 2559922 h 6380470"/>
              <a:gd name="connsiteX2393" fmla="*/ 2301749 w 11625583"/>
              <a:gd name="connsiteY2393" fmla="*/ 2624589 h 6380470"/>
              <a:gd name="connsiteX2394" fmla="*/ 2237072 w 11625583"/>
              <a:gd name="connsiteY2394" fmla="*/ 2689256 h 6380470"/>
              <a:gd name="connsiteX2395" fmla="*/ 2172394 w 11625583"/>
              <a:gd name="connsiteY2395" fmla="*/ 2624589 h 6380470"/>
              <a:gd name="connsiteX2396" fmla="*/ 2237072 w 11625583"/>
              <a:gd name="connsiteY2396" fmla="*/ 2559922 h 6380470"/>
              <a:gd name="connsiteX2397" fmla="*/ 2084396 w 11625583"/>
              <a:gd name="connsiteY2397" fmla="*/ 2559922 h 6380470"/>
              <a:gd name="connsiteX2398" fmla="*/ 2149064 w 11625583"/>
              <a:gd name="connsiteY2398" fmla="*/ 2624589 h 6380470"/>
              <a:gd name="connsiteX2399" fmla="*/ 2084396 w 11625583"/>
              <a:gd name="connsiteY2399" fmla="*/ 2689256 h 6380470"/>
              <a:gd name="connsiteX2400" fmla="*/ 2019746 w 11625583"/>
              <a:gd name="connsiteY2400" fmla="*/ 2624589 h 6380470"/>
              <a:gd name="connsiteX2401" fmla="*/ 2084396 w 11625583"/>
              <a:gd name="connsiteY2401" fmla="*/ 2559922 h 6380470"/>
              <a:gd name="connsiteX2402" fmla="*/ 1927818 w 11625583"/>
              <a:gd name="connsiteY2402" fmla="*/ 2559922 h 6380470"/>
              <a:gd name="connsiteX2403" fmla="*/ 1992499 w 11625583"/>
              <a:gd name="connsiteY2403" fmla="*/ 2624589 h 6380470"/>
              <a:gd name="connsiteX2404" fmla="*/ 1927818 w 11625583"/>
              <a:gd name="connsiteY2404" fmla="*/ 2689256 h 6380470"/>
              <a:gd name="connsiteX2405" fmla="*/ 1863171 w 11625583"/>
              <a:gd name="connsiteY2405" fmla="*/ 2624589 h 6380470"/>
              <a:gd name="connsiteX2406" fmla="*/ 1927818 w 11625583"/>
              <a:gd name="connsiteY2406" fmla="*/ 2559922 h 6380470"/>
              <a:gd name="connsiteX2407" fmla="*/ 1775165 w 11625583"/>
              <a:gd name="connsiteY2407" fmla="*/ 2559922 h 6380470"/>
              <a:gd name="connsiteX2408" fmla="*/ 1839842 w 11625583"/>
              <a:gd name="connsiteY2408" fmla="*/ 2624589 h 6380470"/>
              <a:gd name="connsiteX2409" fmla="*/ 1775165 w 11625583"/>
              <a:gd name="connsiteY2409" fmla="*/ 2689256 h 6380470"/>
              <a:gd name="connsiteX2410" fmla="*/ 1710496 w 11625583"/>
              <a:gd name="connsiteY2410" fmla="*/ 2624589 h 6380470"/>
              <a:gd name="connsiteX2411" fmla="*/ 1775165 w 11625583"/>
              <a:gd name="connsiteY2411" fmla="*/ 2559922 h 6380470"/>
              <a:gd name="connsiteX2412" fmla="*/ 1618586 w 11625583"/>
              <a:gd name="connsiteY2412" fmla="*/ 2559922 h 6380470"/>
              <a:gd name="connsiteX2413" fmla="*/ 1683255 w 11625583"/>
              <a:gd name="connsiteY2413" fmla="*/ 2624589 h 6380470"/>
              <a:gd name="connsiteX2414" fmla="*/ 1618586 w 11625583"/>
              <a:gd name="connsiteY2414" fmla="*/ 2689256 h 6380470"/>
              <a:gd name="connsiteX2415" fmla="*/ 1553923 w 11625583"/>
              <a:gd name="connsiteY2415" fmla="*/ 2624589 h 6380470"/>
              <a:gd name="connsiteX2416" fmla="*/ 1618586 w 11625583"/>
              <a:gd name="connsiteY2416" fmla="*/ 2559922 h 6380470"/>
              <a:gd name="connsiteX2417" fmla="*/ 10003015 w 11625583"/>
              <a:gd name="connsiteY2417" fmla="*/ 2422922 h 6380470"/>
              <a:gd name="connsiteX2418" fmla="*/ 10067681 w 11625583"/>
              <a:gd name="connsiteY2418" fmla="*/ 2487589 h 6380470"/>
              <a:gd name="connsiteX2419" fmla="*/ 10003015 w 11625583"/>
              <a:gd name="connsiteY2419" fmla="*/ 2552255 h 6380470"/>
              <a:gd name="connsiteX2420" fmla="*/ 9938349 w 11625583"/>
              <a:gd name="connsiteY2420" fmla="*/ 2487589 h 6380470"/>
              <a:gd name="connsiteX2421" fmla="*/ 10003015 w 11625583"/>
              <a:gd name="connsiteY2421" fmla="*/ 2422922 h 6380470"/>
              <a:gd name="connsiteX2422" fmla="*/ 9693782 w 11625583"/>
              <a:gd name="connsiteY2422" fmla="*/ 2422922 h 6380470"/>
              <a:gd name="connsiteX2423" fmla="*/ 9758448 w 11625583"/>
              <a:gd name="connsiteY2423" fmla="*/ 2487589 h 6380470"/>
              <a:gd name="connsiteX2424" fmla="*/ 9693782 w 11625583"/>
              <a:gd name="connsiteY2424" fmla="*/ 2552255 h 6380470"/>
              <a:gd name="connsiteX2425" fmla="*/ 9629116 w 11625583"/>
              <a:gd name="connsiteY2425" fmla="*/ 2487589 h 6380470"/>
              <a:gd name="connsiteX2426" fmla="*/ 9693782 w 11625583"/>
              <a:gd name="connsiteY2426" fmla="*/ 2422922 h 6380470"/>
              <a:gd name="connsiteX2427" fmla="*/ 9384549 w 11625583"/>
              <a:gd name="connsiteY2427" fmla="*/ 2422922 h 6380470"/>
              <a:gd name="connsiteX2428" fmla="*/ 9449215 w 11625583"/>
              <a:gd name="connsiteY2428" fmla="*/ 2487589 h 6380470"/>
              <a:gd name="connsiteX2429" fmla="*/ 9384549 w 11625583"/>
              <a:gd name="connsiteY2429" fmla="*/ 2552255 h 6380470"/>
              <a:gd name="connsiteX2430" fmla="*/ 9319883 w 11625583"/>
              <a:gd name="connsiteY2430" fmla="*/ 2487589 h 6380470"/>
              <a:gd name="connsiteX2431" fmla="*/ 9384549 w 11625583"/>
              <a:gd name="connsiteY2431" fmla="*/ 2422922 h 6380470"/>
              <a:gd name="connsiteX2432" fmla="*/ 9227976 w 11625583"/>
              <a:gd name="connsiteY2432" fmla="*/ 2422922 h 6380470"/>
              <a:gd name="connsiteX2433" fmla="*/ 9292642 w 11625583"/>
              <a:gd name="connsiteY2433" fmla="*/ 2487589 h 6380470"/>
              <a:gd name="connsiteX2434" fmla="*/ 9227976 w 11625583"/>
              <a:gd name="connsiteY2434" fmla="*/ 2552255 h 6380470"/>
              <a:gd name="connsiteX2435" fmla="*/ 9163310 w 11625583"/>
              <a:gd name="connsiteY2435" fmla="*/ 2487589 h 6380470"/>
              <a:gd name="connsiteX2436" fmla="*/ 9227976 w 11625583"/>
              <a:gd name="connsiteY2436" fmla="*/ 2422922 h 6380470"/>
              <a:gd name="connsiteX2437" fmla="*/ 9075317 w 11625583"/>
              <a:gd name="connsiteY2437" fmla="*/ 2422922 h 6380470"/>
              <a:gd name="connsiteX2438" fmla="*/ 9139983 w 11625583"/>
              <a:gd name="connsiteY2438" fmla="*/ 2487589 h 6380470"/>
              <a:gd name="connsiteX2439" fmla="*/ 9075317 w 11625583"/>
              <a:gd name="connsiteY2439" fmla="*/ 2552255 h 6380470"/>
              <a:gd name="connsiteX2440" fmla="*/ 9010651 w 11625583"/>
              <a:gd name="connsiteY2440" fmla="*/ 2487589 h 6380470"/>
              <a:gd name="connsiteX2441" fmla="*/ 9075317 w 11625583"/>
              <a:gd name="connsiteY2441" fmla="*/ 2422922 h 6380470"/>
              <a:gd name="connsiteX2442" fmla="*/ 8914831 w 11625583"/>
              <a:gd name="connsiteY2442" fmla="*/ 2422922 h 6380470"/>
              <a:gd name="connsiteX2443" fmla="*/ 8979497 w 11625583"/>
              <a:gd name="connsiteY2443" fmla="*/ 2487589 h 6380470"/>
              <a:gd name="connsiteX2444" fmla="*/ 8914831 w 11625583"/>
              <a:gd name="connsiteY2444" fmla="*/ 2552255 h 6380470"/>
              <a:gd name="connsiteX2445" fmla="*/ 8850165 w 11625583"/>
              <a:gd name="connsiteY2445" fmla="*/ 2487589 h 6380470"/>
              <a:gd name="connsiteX2446" fmla="*/ 8914831 w 11625583"/>
              <a:gd name="connsiteY2446" fmla="*/ 2422922 h 6380470"/>
              <a:gd name="connsiteX2447" fmla="*/ 8766086 w 11625583"/>
              <a:gd name="connsiteY2447" fmla="*/ 2422922 h 6380470"/>
              <a:gd name="connsiteX2448" fmla="*/ 8830752 w 11625583"/>
              <a:gd name="connsiteY2448" fmla="*/ 2487589 h 6380470"/>
              <a:gd name="connsiteX2449" fmla="*/ 8766086 w 11625583"/>
              <a:gd name="connsiteY2449" fmla="*/ 2552255 h 6380470"/>
              <a:gd name="connsiteX2450" fmla="*/ 8701420 w 11625583"/>
              <a:gd name="connsiteY2450" fmla="*/ 2487589 h 6380470"/>
              <a:gd name="connsiteX2451" fmla="*/ 8766086 w 11625583"/>
              <a:gd name="connsiteY2451" fmla="*/ 2422922 h 6380470"/>
              <a:gd name="connsiteX2452" fmla="*/ 8601685 w 11625583"/>
              <a:gd name="connsiteY2452" fmla="*/ 2422922 h 6380470"/>
              <a:gd name="connsiteX2453" fmla="*/ 8666351 w 11625583"/>
              <a:gd name="connsiteY2453" fmla="*/ 2487589 h 6380470"/>
              <a:gd name="connsiteX2454" fmla="*/ 8601685 w 11625583"/>
              <a:gd name="connsiteY2454" fmla="*/ 2552255 h 6380470"/>
              <a:gd name="connsiteX2455" fmla="*/ 8537019 w 11625583"/>
              <a:gd name="connsiteY2455" fmla="*/ 2487589 h 6380470"/>
              <a:gd name="connsiteX2456" fmla="*/ 8601685 w 11625583"/>
              <a:gd name="connsiteY2456" fmla="*/ 2422922 h 6380470"/>
              <a:gd name="connsiteX2457" fmla="*/ 8449025 w 11625583"/>
              <a:gd name="connsiteY2457" fmla="*/ 2422922 h 6380470"/>
              <a:gd name="connsiteX2458" fmla="*/ 8513691 w 11625583"/>
              <a:gd name="connsiteY2458" fmla="*/ 2487589 h 6380470"/>
              <a:gd name="connsiteX2459" fmla="*/ 8449025 w 11625583"/>
              <a:gd name="connsiteY2459" fmla="*/ 2552255 h 6380470"/>
              <a:gd name="connsiteX2460" fmla="*/ 8384359 w 11625583"/>
              <a:gd name="connsiteY2460" fmla="*/ 2487589 h 6380470"/>
              <a:gd name="connsiteX2461" fmla="*/ 8449025 w 11625583"/>
              <a:gd name="connsiteY2461" fmla="*/ 2422922 h 6380470"/>
              <a:gd name="connsiteX2462" fmla="*/ 8296368 w 11625583"/>
              <a:gd name="connsiteY2462" fmla="*/ 2422922 h 6380470"/>
              <a:gd name="connsiteX2463" fmla="*/ 8361034 w 11625583"/>
              <a:gd name="connsiteY2463" fmla="*/ 2487589 h 6380470"/>
              <a:gd name="connsiteX2464" fmla="*/ 8296368 w 11625583"/>
              <a:gd name="connsiteY2464" fmla="*/ 2552255 h 6380470"/>
              <a:gd name="connsiteX2465" fmla="*/ 8231702 w 11625583"/>
              <a:gd name="connsiteY2465" fmla="*/ 2487589 h 6380470"/>
              <a:gd name="connsiteX2466" fmla="*/ 8296368 w 11625583"/>
              <a:gd name="connsiteY2466" fmla="*/ 2422922 h 6380470"/>
              <a:gd name="connsiteX2467" fmla="*/ 8139793 w 11625583"/>
              <a:gd name="connsiteY2467" fmla="*/ 2422922 h 6380470"/>
              <a:gd name="connsiteX2468" fmla="*/ 8204459 w 11625583"/>
              <a:gd name="connsiteY2468" fmla="*/ 2487589 h 6380470"/>
              <a:gd name="connsiteX2469" fmla="*/ 8139793 w 11625583"/>
              <a:gd name="connsiteY2469" fmla="*/ 2552255 h 6380470"/>
              <a:gd name="connsiteX2470" fmla="*/ 8075127 w 11625583"/>
              <a:gd name="connsiteY2470" fmla="*/ 2487589 h 6380470"/>
              <a:gd name="connsiteX2471" fmla="*/ 8139793 w 11625583"/>
              <a:gd name="connsiteY2471" fmla="*/ 2422922 h 6380470"/>
              <a:gd name="connsiteX2472" fmla="*/ 7987133 w 11625583"/>
              <a:gd name="connsiteY2472" fmla="*/ 2422922 h 6380470"/>
              <a:gd name="connsiteX2473" fmla="*/ 8051799 w 11625583"/>
              <a:gd name="connsiteY2473" fmla="*/ 2487589 h 6380470"/>
              <a:gd name="connsiteX2474" fmla="*/ 7987133 w 11625583"/>
              <a:gd name="connsiteY2474" fmla="*/ 2552255 h 6380470"/>
              <a:gd name="connsiteX2475" fmla="*/ 7922467 w 11625583"/>
              <a:gd name="connsiteY2475" fmla="*/ 2487589 h 6380470"/>
              <a:gd name="connsiteX2476" fmla="*/ 7987133 w 11625583"/>
              <a:gd name="connsiteY2476" fmla="*/ 2422922 h 6380470"/>
              <a:gd name="connsiteX2477" fmla="*/ 7830562 w 11625583"/>
              <a:gd name="connsiteY2477" fmla="*/ 2422922 h 6380470"/>
              <a:gd name="connsiteX2478" fmla="*/ 7895228 w 11625583"/>
              <a:gd name="connsiteY2478" fmla="*/ 2487589 h 6380470"/>
              <a:gd name="connsiteX2479" fmla="*/ 7830562 w 11625583"/>
              <a:gd name="connsiteY2479" fmla="*/ 2552255 h 6380470"/>
              <a:gd name="connsiteX2480" fmla="*/ 7765896 w 11625583"/>
              <a:gd name="connsiteY2480" fmla="*/ 2487589 h 6380470"/>
              <a:gd name="connsiteX2481" fmla="*/ 7830562 w 11625583"/>
              <a:gd name="connsiteY2481" fmla="*/ 2422922 h 6380470"/>
              <a:gd name="connsiteX2482" fmla="*/ 7677904 w 11625583"/>
              <a:gd name="connsiteY2482" fmla="*/ 2422922 h 6380470"/>
              <a:gd name="connsiteX2483" fmla="*/ 7742570 w 11625583"/>
              <a:gd name="connsiteY2483" fmla="*/ 2487589 h 6380470"/>
              <a:gd name="connsiteX2484" fmla="*/ 7677904 w 11625583"/>
              <a:gd name="connsiteY2484" fmla="*/ 2552255 h 6380470"/>
              <a:gd name="connsiteX2485" fmla="*/ 7613238 w 11625583"/>
              <a:gd name="connsiteY2485" fmla="*/ 2487589 h 6380470"/>
              <a:gd name="connsiteX2486" fmla="*/ 7677904 w 11625583"/>
              <a:gd name="connsiteY2486" fmla="*/ 2422922 h 6380470"/>
              <a:gd name="connsiteX2487" fmla="*/ 7521331 w 11625583"/>
              <a:gd name="connsiteY2487" fmla="*/ 2422922 h 6380470"/>
              <a:gd name="connsiteX2488" fmla="*/ 7585997 w 11625583"/>
              <a:gd name="connsiteY2488" fmla="*/ 2487589 h 6380470"/>
              <a:gd name="connsiteX2489" fmla="*/ 7521331 w 11625583"/>
              <a:gd name="connsiteY2489" fmla="*/ 2552255 h 6380470"/>
              <a:gd name="connsiteX2490" fmla="*/ 7456665 w 11625583"/>
              <a:gd name="connsiteY2490" fmla="*/ 2487589 h 6380470"/>
              <a:gd name="connsiteX2491" fmla="*/ 7521331 w 11625583"/>
              <a:gd name="connsiteY2491" fmla="*/ 2422922 h 6380470"/>
              <a:gd name="connsiteX2492" fmla="*/ 7368671 w 11625583"/>
              <a:gd name="connsiteY2492" fmla="*/ 2422922 h 6380470"/>
              <a:gd name="connsiteX2493" fmla="*/ 7433337 w 11625583"/>
              <a:gd name="connsiteY2493" fmla="*/ 2487589 h 6380470"/>
              <a:gd name="connsiteX2494" fmla="*/ 7368671 w 11625583"/>
              <a:gd name="connsiteY2494" fmla="*/ 2552255 h 6380470"/>
              <a:gd name="connsiteX2495" fmla="*/ 7304005 w 11625583"/>
              <a:gd name="connsiteY2495" fmla="*/ 2487589 h 6380470"/>
              <a:gd name="connsiteX2496" fmla="*/ 7368671 w 11625583"/>
              <a:gd name="connsiteY2496" fmla="*/ 2422922 h 6380470"/>
              <a:gd name="connsiteX2497" fmla="*/ 7055523 w 11625583"/>
              <a:gd name="connsiteY2497" fmla="*/ 2422922 h 6380470"/>
              <a:gd name="connsiteX2498" fmla="*/ 7120189 w 11625583"/>
              <a:gd name="connsiteY2498" fmla="*/ 2487589 h 6380470"/>
              <a:gd name="connsiteX2499" fmla="*/ 7055523 w 11625583"/>
              <a:gd name="connsiteY2499" fmla="*/ 2552255 h 6380470"/>
              <a:gd name="connsiteX2500" fmla="*/ 6990857 w 11625583"/>
              <a:gd name="connsiteY2500" fmla="*/ 2487589 h 6380470"/>
              <a:gd name="connsiteX2501" fmla="*/ 7055523 w 11625583"/>
              <a:gd name="connsiteY2501" fmla="*/ 2422922 h 6380470"/>
              <a:gd name="connsiteX2502" fmla="*/ 6895037 w 11625583"/>
              <a:gd name="connsiteY2502" fmla="*/ 2422922 h 6380470"/>
              <a:gd name="connsiteX2503" fmla="*/ 6959703 w 11625583"/>
              <a:gd name="connsiteY2503" fmla="*/ 2487589 h 6380470"/>
              <a:gd name="connsiteX2504" fmla="*/ 6895037 w 11625583"/>
              <a:gd name="connsiteY2504" fmla="*/ 2552255 h 6380470"/>
              <a:gd name="connsiteX2505" fmla="*/ 6830371 w 11625583"/>
              <a:gd name="connsiteY2505" fmla="*/ 2487589 h 6380470"/>
              <a:gd name="connsiteX2506" fmla="*/ 6895037 w 11625583"/>
              <a:gd name="connsiteY2506" fmla="*/ 2422922 h 6380470"/>
              <a:gd name="connsiteX2507" fmla="*/ 6742377 w 11625583"/>
              <a:gd name="connsiteY2507" fmla="*/ 2422922 h 6380470"/>
              <a:gd name="connsiteX2508" fmla="*/ 6807043 w 11625583"/>
              <a:gd name="connsiteY2508" fmla="*/ 2487589 h 6380470"/>
              <a:gd name="connsiteX2509" fmla="*/ 6742377 w 11625583"/>
              <a:gd name="connsiteY2509" fmla="*/ 2552255 h 6380470"/>
              <a:gd name="connsiteX2510" fmla="*/ 6677711 w 11625583"/>
              <a:gd name="connsiteY2510" fmla="*/ 2487589 h 6380470"/>
              <a:gd name="connsiteX2511" fmla="*/ 6742377 w 11625583"/>
              <a:gd name="connsiteY2511" fmla="*/ 2422922 h 6380470"/>
              <a:gd name="connsiteX2512" fmla="*/ 6585804 w 11625583"/>
              <a:gd name="connsiteY2512" fmla="*/ 2422922 h 6380470"/>
              <a:gd name="connsiteX2513" fmla="*/ 6650470 w 11625583"/>
              <a:gd name="connsiteY2513" fmla="*/ 2487589 h 6380470"/>
              <a:gd name="connsiteX2514" fmla="*/ 6585804 w 11625583"/>
              <a:gd name="connsiteY2514" fmla="*/ 2552255 h 6380470"/>
              <a:gd name="connsiteX2515" fmla="*/ 6521138 w 11625583"/>
              <a:gd name="connsiteY2515" fmla="*/ 2487589 h 6380470"/>
              <a:gd name="connsiteX2516" fmla="*/ 6585804 w 11625583"/>
              <a:gd name="connsiteY2516" fmla="*/ 2422922 h 6380470"/>
              <a:gd name="connsiteX2517" fmla="*/ 6429231 w 11625583"/>
              <a:gd name="connsiteY2517" fmla="*/ 2422922 h 6380470"/>
              <a:gd name="connsiteX2518" fmla="*/ 6493897 w 11625583"/>
              <a:gd name="connsiteY2518" fmla="*/ 2487589 h 6380470"/>
              <a:gd name="connsiteX2519" fmla="*/ 6429231 w 11625583"/>
              <a:gd name="connsiteY2519" fmla="*/ 2552255 h 6380470"/>
              <a:gd name="connsiteX2520" fmla="*/ 6364565 w 11625583"/>
              <a:gd name="connsiteY2520" fmla="*/ 2487589 h 6380470"/>
              <a:gd name="connsiteX2521" fmla="*/ 6429231 w 11625583"/>
              <a:gd name="connsiteY2521" fmla="*/ 2422922 h 6380470"/>
              <a:gd name="connsiteX2522" fmla="*/ 6276571 w 11625583"/>
              <a:gd name="connsiteY2522" fmla="*/ 2422922 h 6380470"/>
              <a:gd name="connsiteX2523" fmla="*/ 6341237 w 11625583"/>
              <a:gd name="connsiteY2523" fmla="*/ 2487589 h 6380470"/>
              <a:gd name="connsiteX2524" fmla="*/ 6276571 w 11625583"/>
              <a:gd name="connsiteY2524" fmla="*/ 2552255 h 6380470"/>
              <a:gd name="connsiteX2525" fmla="*/ 6211905 w 11625583"/>
              <a:gd name="connsiteY2525" fmla="*/ 2487589 h 6380470"/>
              <a:gd name="connsiteX2526" fmla="*/ 6276571 w 11625583"/>
              <a:gd name="connsiteY2526" fmla="*/ 2422922 h 6380470"/>
              <a:gd name="connsiteX2527" fmla="*/ 5967339 w 11625583"/>
              <a:gd name="connsiteY2527" fmla="*/ 2422922 h 6380470"/>
              <a:gd name="connsiteX2528" fmla="*/ 6032005 w 11625583"/>
              <a:gd name="connsiteY2528" fmla="*/ 2487589 h 6380470"/>
              <a:gd name="connsiteX2529" fmla="*/ 5967339 w 11625583"/>
              <a:gd name="connsiteY2529" fmla="*/ 2552255 h 6380470"/>
              <a:gd name="connsiteX2530" fmla="*/ 5902673 w 11625583"/>
              <a:gd name="connsiteY2530" fmla="*/ 2487589 h 6380470"/>
              <a:gd name="connsiteX2531" fmla="*/ 5967339 w 11625583"/>
              <a:gd name="connsiteY2531" fmla="*/ 2422922 h 6380470"/>
              <a:gd name="connsiteX2532" fmla="*/ 5348888 w 11625583"/>
              <a:gd name="connsiteY2532" fmla="*/ 2422922 h 6380470"/>
              <a:gd name="connsiteX2533" fmla="*/ 5413551 w 11625583"/>
              <a:gd name="connsiteY2533" fmla="*/ 2487589 h 6380470"/>
              <a:gd name="connsiteX2534" fmla="*/ 5348888 w 11625583"/>
              <a:gd name="connsiteY2534" fmla="*/ 2552255 h 6380470"/>
              <a:gd name="connsiteX2535" fmla="*/ 5284224 w 11625583"/>
              <a:gd name="connsiteY2535" fmla="*/ 2487589 h 6380470"/>
              <a:gd name="connsiteX2536" fmla="*/ 5348888 w 11625583"/>
              <a:gd name="connsiteY2536" fmla="*/ 2422922 h 6380470"/>
              <a:gd name="connsiteX2537" fmla="*/ 5192318 w 11625583"/>
              <a:gd name="connsiteY2537" fmla="*/ 2422922 h 6380470"/>
              <a:gd name="connsiteX2538" fmla="*/ 5256980 w 11625583"/>
              <a:gd name="connsiteY2538" fmla="*/ 2487589 h 6380470"/>
              <a:gd name="connsiteX2539" fmla="*/ 5192318 w 11625583"/>
              <a:gd name="connsiteY2539" fmla="*/ 2552255 h 6380470"/>
              <a:gd name="connsiteX2540" fmla="*/ 5127651 w 11625583"/>
              <a:gd name="connsiteY2540" fmla="*/ 2487589 h 6380470"/>
              <a:gd name="connsiteX2541" fmla="*/ 5192318 w 11625583"/>
              <a:gd name="connsiteY2541" fmla="*/ 2422922 h 6380470"/>
              <a:gd name="connsiteX2542" fmla="*/ 3012086 w 11625583"/>
              <a:gd name="connsiteY2542" fmla="*/ 2422922 h 6380470"/>
              <a:gd name="connsiteX2543" fmla="*/ 3076754 w 11625583"/>
              <a:gd name="connsiteY2543" fmla="*/ 2487589 h 6380470"/>
              <a:gd name="connsiteX2544" fmla="*/ 3012086 w 11625583"/>
              <a:gd name="connsiteY2544" fmla="*/ 2552255 h 6380470"/>
              <a:gd name="connsiteX2545" fmla="*/ 2947426 w 11625583"/>
              <a:gd name="connsiteY2545" fmla="*/ 2487589 h 6380470"/>
              <a:gd name="connsiteX2546" fmla="*/ 3012086 w 11625583"/>
              <a:gd name="connsiteY2546" fmla="*/ 2422922 h 6380470"/>
              <a:gd name="connsiteX2547" fmla="*/ 2855526 w 11625583"/>
              <a:gd name="connsiteY2547" fmla="*/ 2422922 h 6380470"/>
              <a:gd name="connsiteX2548" fmla="*/ 2920186 w 11625583"/>
              <a:gd name="connsiteY2548" fmla="*/ 2487589 h 6380470"/>
              <a:gd name="connsiteX2549" fmla="*/ 2855526 w 11625583"/>
              <a:gd name="connsiteY2549" fmla="*/ 2552255 h 6380470"/>
              <a:gd name="connsiteX2550" fmla="*/ 2790866 w 11625583"/>
              <a:gd name="connsiteY2550" fmla="*/ 2487589 h 6380470"/>
              <a:gd name="connsiteX2551" fmla="*/ 2855526 w 11625583"/>
              <a:gd name="connsiteY2551" fmla="*/ 2422922 h 6380470"/>
              <a:gd name="connsiteX2552" fmla="*/ 2698968 w 11625583"/>
              <a:gd name="connsiteY2552" fmla="*/ 2422922 h 6380470"/>
              <a:gd name="connsiteX2553" fmla="*/ 2763629 w 11625583"/>
              <a:gd name="connsiteY2553" fmla="*/ 2487589 h 6380470"/>
              <a:gd name="connsiteX2554" fmla="*/ 2698968 w 11625583"/>
              <a:gd name="connsiteY2554" fmla="*/ 2552255 h 6380470"/>
              <a:gd name="connsiteX2555" fmla="*/ 2634309 w 11625583"/>
              <a:gd name="connsiteY2555" fmla="*/ 2487589 h 6380470"/>
              <a:gd name="connsiteX2556" fmla="*/ 2698968 w 11625583"/>
              <a:gd name="connsiteY2556" fmla="*/ 2422922 h 6380470"/>
              <a:gd name="connsiteX2557" fmla="*/ 2546324 w 11625583"/>
              <a:gd name="connsiteY2557" fmla="*/ 2422922 h 6380470"/>
              <a:gd name="connsiteX2558" fmla="*/ 2610985 w 11625583"/>
              <a:gd name="connsiteY2558" fmla="*/ 2487589 h 6380470"/>
              <a:gd name="connsiteX2559" fmla="*/ 2546324 w 11625583"/>
              <a:gd name="connsiteY2559" fmla="*/ 2552255 h 6380470"/>
              <a:gd name="connsiteX2560" fmla="*/ 2481663 w 11625583"/>
              <a:gd name="connsiteY2560" fmla="*/ 2487589 h 6380470"/>
              <a:gd name="connsiteX2561" fmla="*/ 2546324 w 11625583"/>
              <a:gd name="connsiteY2561" fmla="*/ 2422922 h 6380470"/>
              <a:gd name="connsiteX2562" fmla="*/ 2389740 w 11625583"/>
              <a:gd name="connsiteY2562" fmla="*/ 2422922 h 6380470"/>
              <a:gd name="connsiteX2563" fmla="*/ 2454426 w 11625583"/>
              <a:gd name="connsiteY2563" fmla="*/ 2487589 h 6380470"/>
              <a:gd name="connsiteX2564" fmla="*/ 2389740 w 11625583"/>
              <a:gd name="connsiteY2564" fmla="*/ 2552255 h 6380470"/>
              <a:gd name="connsiteX2565" fmla="*/ 2325089 w 11625583"/>
              <a:gd name="connsiteY2565" fmla="*/ 2487589 h 6380470"/>
              <a:gd name="connsiteX2566" fmla="*/ 2389740 w 11625583"/>
              <a:gd name="connsiteY2566" fmla="*/ 2422922 h 6380470"/>
              <a:gd name="connsiteX2567" fmla="*/ 2237079 w 11625583"/>
              <a:gd name="connsiteY2567" fmla="*/ 2422922 h 6380470"/>
              <a:gd name="connsiteX2568" fmla="*/ 2301758 w 11625583"/>
              <a:gd name="connsiteY2568" fmla="*/ 2487589 h 6380470"/>
              <a:gd name="connsiteX2569" fmla="*/ 2237079 w 11625583"/>
              <a:gd name="connsiteY2569" fmla="*/ 2552255 h 6380470"/>
              <a:gd name="connsiteX2570" fmla="*/ 2172401 w 11625583"/>
              <a:gd name="connsiteY2570" fmla="*/ 2487589 h 6380470"/>
              <a:gd name="connsiteX2571" fmla="*/ 2237079 w 11625583"/>
              <a:gd name="connsiteY2571" fmla="*/ 2422922 h 6380470"/>
              <a:gd name="connsiteX2572" fmla="*/ 2084402 w 11625583"/>
              <a:gd name="connsiteY2572" fmla="*/ 2422922 h 6380470"/>
              <a:gd name="connsiteX2573" fmla="*/ 2149069 w 11625583"/>
              <a:gd name="connsiteY2573" fmla="*/ 2487589 h 6380470"/>
              <a:gd name="connsiteX2574" fmla="*/ 2084402 w 11625583"/>
              <a:gd name="connsiteY2574" fmla="*/ 2552255 h 6380470"/>
              <a:gd name="connsiteX2575" fmla="*/ 2019753 w 11625583"/>
              <a:gd name="connsiteY2575" fmla="*/ 2487589 h 6380470"/>
              <a:gd name="connsiteX2576" fmla="*/ 2084402 w 11625583"/>
              <a:gd name="connsiteY2576" fmla="*/ 2422922 h 6380470"/>
              <a:gd name="connsiteX2577" fmla="*/ 1927830 w 11625583"/>
              <a:gd name="connsiteY2577" fmla="*/ 2422922 h 6380470"/>
              <a:gd name="connsiteX2578" fmla="*/ 1992505 w 11625583"/>
              <a:gd name="connsiteY2578" fmla="*/ 2487589 h 6380470"/>
              <a:gd name="connsiteX2579" fmla="*/ 1927830 w 11625583"/>
              <a:gd name="connsiteY2579" fmla="*/ 2552255 h 6380470"/>
              <a:gd name="connsiteX2580" fmla="*/ 1863179 w 11625583"/>
              <a:gd name="connsiteY2580" fmla="*/ 2487589 h 6380470"/>
              <a:gd name="connsiteX2581" fmla="*/ 1927830 w 11625583"/>
              <a:gd name="connsiteY2581" fmla="*/ 2422922 h 6380470"/>
              <a:gd name="connsiteX2582" fmla="*/ 1775172 w 11625583"/>
              <a:gd name="connsiteY2582" fmla="*/ 2422922 h 6380470"/>
              <a:gd name="connsiteX2583" fmla="*/ 1839851 w 11625583"/>
              <a:gd name="connsiteY2583" fmla="*/ 2487589 h 6380470"/>
              <a:gd name="connsiteX2584" fmla="*/ 1775172 w 11625583"/>
              <a:gd name="connsiteY2584" fmla="*/ 2552255 h 6380470"/>
              <a:gd name="connsiteX2585" fmla="*/ 1710504 w 11625583"/>
              <a:gd name="connsiteY2585" fmla="*/ 2487589 h 6380470"/>
              <a:gd name="connsiteX2586" fmla="*/ 1775172 w 11625583"/>
              <a:gd name="connsiteY2586" fmla="*/ 2422922 h 6380470"/>
              <a:gd name="connsiteX2587" fmla="*/ 1618593 w 11625583"/>
              <a:gd name="connsiteY2587" fmla="*/ 2422922 h 6380470"/>
              <a:gd name="connsiteX2588" fmla="*/ 1683262 w 11625583"/>
              <a:gd name="connsiteY2588" fmla="*/ 2487589 h 6380470"/>
              <a:gd name="connsiteX2589" fmla="*/ 1618593 w 11625583"/>
              <a:gd name="connsiteY2589" fmla="*/ 2552255 h 6380470"/>
              <a:gd name="connsiteX2590" fmla="*/ 1553929 w 11625583"/>
              <a:gd name="connsiteY2590" fmla="*/ 2487589 h 6380470"/>
              <a:gd name="connsiteX2591" fmla="*/ 1618593 w 11625583"/>
              <a:gd name="connsiteY2591" fmla="*/ 2422922 h 6380470"/>
              <a:gd name="connsiteX2592" fmla="*/ 1465935 w 11625583"/>
              <a:gd name="connsiteY2592" fmla="*/ 2422922 h 6380470"/>
              <a:gd name="connsiteX2593" fmla="*/ 1530601 w 11625583"/>
              <a:gd name="connsiteY2593" fmla="*/ 2487589 h 6380470"/>
              <a:gd name="connsiteX2594" fmla="*/ 1465935 w 11625583"/>
              <a:gd name="connsiteY2594" fmla="*/ 2552255 h 6380470"/>
              <a:gd name="connsiteX2595" fmla="*/ 1401271 w 11625583"/>
              <a:gd name="connsiteY2595" fmla="*/ 2487589 h 6380470"/>
              <a:gd name="connsiteX2596" fmla="*/ 1465935 w 11625583"/>
              <a:gd name="connsiteY2596" fmla="*/ 2422922 h 6380470"/>
              <a:gd name="connsiteX2597" fmla="*/ 1465941 w 11625583"/>
              <a:gd name="connsiteY2597" fmla="*/ 2278094 h 6380470"/>
              <a:gd name="connsiteX2598" fmla="*/ 1530607 w 11625583"/>
              <a:gd name="connsiteY2598" fmla="*/ 2342760 h 6380470"/>
              <a:gd name="connsiteX2599" fmla="*/ 1465941 w 11625583"/>
              <a:gd name="connsiteY2599" fmla="*/ 2407426 h 6380470"/>
              <a:gd name="connsiteX2600" fmla="*/ 1401277 w 11625583"/>
              <a:gd name="connsiteY2600" fmla="*/ 2342760 h 6380470"/>
              <a:gd name="connsiteX2601" fmla="*/ 1465941 w 11625583"/>
              <a:gd name="connsiteY2601" fmla="*/ 2278094 h 6380470"/>
              <a:gd name="connsiteX2602" fmla="*/ 2084411 w 11625583"/>
              <a:gd name="connsiteY2602" fmla="*/ 2278092 h 6380470"/>
              <a:gd name="connsiteX2603" fmla="*/ 2149075 w 11625583"/>
              <a:gd name="connsiteY2603" fmla="*/ 2342758 h 6380470"/>
              <a:gd name="connsiteX2604" fmla="*/ 2084411 w 11625583"/>
              <a:gd name="connsiteY2604" fmla="*/ 2407425 h 6380470"/>
              <a:gd name="connsiteX2605" fmla="*/ 2019760 w 11625583"/>
              <a:gd name="connsiteY2605" fmla="*/ 2342758 h 6380470"/>
              <a:gd name="connsiteX2606" fmla="*/ 2084411 w 11625583"/>
              <a:gd name="connsiteY2606" fmla="*/ 2278092 h 6380470"/>
              <a:gd name="connsiteX2607" fmla="*/ 1927830 w 11625583"/>
              <a:gd name="connsiteY2607" fmla="*/ 2278092 h 6380470"/>
              <a:gd name="connsiteX2608" fmla="*/ 1992511 w 11625583"/>
              <a:gd name="connsiteY2608" fmla="*/ 2342758 h 6380470"/>
              <a:gd name="connsiteX2609" fmla="*/ 1927830 w 11625583"/>
              <a:gd name="connsiteY2609" fmla="*/ 2407425 h 6380470"/>
              <a:gd name="connsiteX2610" fmla="*/ 1863187 w 11625583"/>
              <a:gd name="connsiteY2610" fmla="*/ 2342758 h 6380470"/>
              <a:gd name="connsiteX2611" fmla="*/ 1927830 w 11625583"/>
              <a:gd name="connsiteY2611" fmla="*/ 2278092 h 6380470"/>
              <a:gd name="connsiteX2612" fmla="*/ 1775179 w 11625583"/>
              <a:gd name="connsiteY2612" fmla="*/ 2278092 h 6380470"/>
              <a:gd name="connsiteX2613" fmla="*/ 1839858 w 11625583"/>
              <a:gd name="connsiteY2613" fmla="*/ 2342758 h 6380470"/>
              <a:gd name="connsiteX2614" fmla="*/ 1775179 w 11625583"/>
              <a:gd name="connsiteY2614" fmla="*/ 2407425 h 6380470"/>
              <a:gd name="connsiteX2615" fmla="*/ 1710510 w 11625583"/>
              <a:gd name="connsiteY2615" fmla="*/ 2342758 h 6380470"/>
              <a:gd name="connsiteX2616" fmla="*/ 1775179 w 11625583"/>
              <a:gd name="connsiteY2616" fmla="*/ 2278092 h 6380470"/>
              <a:gd name="connsiteX2617" fmla="*/ 1618599 w 11625583"/>
              <a:gd name="connsiteY2617" fmla="*/ 2278092 h 6380470"/>
              <a:gd name="connsiteX2618" fmla="*/ 1683268 w 11625583"/>
              <a:gd name="connsiteY2618" fmla="*/ 2342758 h 6380470"/>
              <a:gd name="connsiteX2619" fmla="*/ 1618599 w 11625583"/>
              <a:gd name="connsiteY2619" fmla="*/ 2407425 h 6380470"/>
              <a:gd name="connsiteX2620" fmla="*/ 1553936 w 11625583"/>
              <a:gd name="connsiteY2620" fmla="*/ 2342758 h 6380470"/>
              <a:gd name="connsiteX2621" fmla="*/ 1618599 w 11625583"/>
              <a:gd name="connsiteY2621" fmla="*/ 2278092 h 6380470"/>
              <a:gd name="connsiteX2622" fmla="*/ 10003016 w 11625583"/>
              <a:gd name="connsiteY2622" fmla="*/ 2278090 h 6380470"/>
              <a:gd name="connsiteX2623" fmla="*/ 10067682 w 11625583"/>
              <a:gd name="connsiteY2623" fmla="*/ 2342756 h 6380470"/>
              <a:gd name="connsiteX2624" fmla="*/ 10003016 w 11625583"/>
              <a:gd name="connsiteY2624" fmla="*/ 2407423 h 6380470"/>
              <a:gd name="connsiteX2625" fmla="*/ 9938350 w 11625583"/>
              <a:gd name="connsiteY2625" fmla="*/ 2342756 h 6380470"/>
              <a:gd name="connsiteX2626" fmla="*/ 10003016 w 11625583"/>
              <a:gd name="connsiteY2626" fmla="*/ 2278090 h 6380470"/>
              <a:gd name="connsiteX2627" fmla="*/ 9693783 w 11625583"/>
              <a:gd name="connsiteY2627" fmla="*/ 2278090 h 6380470"/>
              <a:gd name="connsiteX2628" fmla="*/ 9758449 w 11625583"/>
              <a:gd name="connsiteY2628" fmla="*/ 2342756 h 6380470"/>
              <a:gd name="connsiteX2629" fmla="*/ 9693783 w 11625583"/>
              <a:gd name="connsiteY2629" fmla="*/ 2407423 h 6380470"/>
              <a:gd name="connsiteX2630" fmla="*/ 9629117 w 11625583"/>
              <a:gd name="connsiteY2630" fmla="*/ 2342756 h 6380470"/>
              <a:gd name="connsiteX2631" fmla="*/ 9693783 w 11625583"/>
              <a:gd name="connsiteY2631" fmla="*/ 2278090 h 6380470"/>
              <a:gd name="connsiteX2632" fmla="*/ 9541123 w 11625583"/>
              <a:gd name="connsiteY2632" fmla="*/ 2278090 h 6380470"/>
              <a:gd name="connsiteX2633" fmla="*/ 9605789 w 11625583"/>
              <a:gd name="connsiteY2633" fmla="*/ 2342756 h 6380470"/>
              <a:gd name="connsiteX2634" fmla="*/ 9541123 w 11625583"/>
              <a:gd name="connsiteY2634" fmla="*/ 2407423 h 6380470"/>
              <a:gd name="connsiteX2635" fmla="*/ 9476457 w 11625583"/>
              <a:gd name="connsiteY2635" fmla="*/ 2342756 h 6380470"/>
              <a:gd name="connsiteX2636" fmla="*/ 9541123 w 11625583"/>
              <a:gd name="connsiteY2636" fmla="*/ 2278090 h 6380470"/>
              <a:gd name="connsiteX2637" fmla="*/ 9384550 w 11625583"/>
              <a:gd name="connsiteY2637" fmla="*/ 2278090 h 6380470"/>
              <a:gd name="connsiteX2638" fmla="*/ 9449216 w 11625583"/>
              <a:gd name="connsiteY2638" fmla="*/ 2342756 h 6380470"/>
              <a:gd name="connsiteX2639" fmla="*/ 9384550 w 11625583"/>
              <a:gd name="connsiteY2639" fmla="*/ 2407423 h 6380470"/>
              <a:gd name="connsiteX2640" fmla="*/ 9319884 w 11625583"/>
              <a:gd name="connsiteY2640" fmla="*/ 2342756 h 6380470"/>
              <a:gd name="connsiteX2641" fmla="*/ 9384550 w 11625583"/>
              <a:gd name="connsiteY2641" fmla="*/ 2278090 h 6380470"/>
              <a:gd name="connsiteX2642" fmla="*/ 9227977 w 11625583"/>
              <a:gd name="connsiteY2642" fmla="*/ 2278090 h 6380470"/>
              <a:gd name="connsiteX2643" fmla="*/ 9292643 w 11625583"/>
              <a:gd name="connsiteY2643" fmla="*/ 2342756 h 6380470"/>
              <a:gd name="connsiteX2644" fmla="*/ 9227977 w 11625583"/>
              <a:gd name="connsiteY2644" fmla="*/ 2407423 h 6380470"/>
              <a:gd name="connsiteX2645" fmla="*/ 9163311 w 11625583"/>
              <a:gd name="connsiteY2645" fmla="*/ 2342756 h 6380470"/>
              <a:gd name="connsiteX2646" fmla="*/ 9227977 w 11625583"/>
              <a:gd name="connsiteY2646" fmla="*/ 2278090 h 6380470"/>
              <a:gd name="connsiteX2647" fmla="*/ 9075319 w 11625583"/>
              <a:gd name="connsiteY2647" fmla="*/ 2278090 h 6380470"/>
              <a:gd name="connsiteX2648" fmla="*/ 9139985 w 11625583"/>
              <a:gd name="connsiteY2648" fmla="*/ 2342756 h 6380470"/>
              <a:gd name="connsiteX2649" fmla="*/ 9075319 w 11625583"/>
              <a:gd name="connsiteY2649" fmla="*/ 2407423 h 6380470"/>
              <a:gd name="connsiteX2650" fmla="*/ 9010653 w 11625583"/>
              <a:gd name="connsiteY2650" fmla="*/ 2342756 h 6380470"/>
              <a:gd name="connsiteX2651" fmla="*/ 9075319 w 11625583"/>
              <a:gd name="connsiteY2651" fmla="*/ 2278090 h 6380470"/>
              <a:gd name="connsiteX2652" fmla="*/ 8914831 w 11625583"/>
              <a:gd name="connsiteY2652" fmla="*/ 2278090 h 6380470"/>
              <a:gd name="connsiteX2653" fmla="*/ 8979497 w 11625583"/>
              <a:gd name="connsiteY2653" fmla="*/ 2342756 h 6380470"/>
              <a:gd name="connsiteX2654" fmla="*/ 8914831 w 11625583"/>
              <a:gd name="connsiteY2654" fmla="*/ 2407423 h 6380470"/>
              <a:gd name="connsiteX2655" fmla="*/ 8850165 w 11625583"/>
              <a:gd name="connsiteY2655" fmla="*/ 2342756 h 6380470"/>
              <a:gd name="connsiteX2656" fmla="*/ 8914831 w 11625583"/>
              <a:gd name="connsiteY2656" fmla="*/ 2278090 h 6380470"/>
              <a:gd name="connsiteX2657" fmla="*/ 8766086 w 11625583"/>
              <a:gd name="connsiteY2657" fmla="*/ 2278090 h 6380470"/>
              <a:gd name="connsiteX2658" fmla="*/ 8830752 w 11625583"/>
              <a:gd name="connsiteY2658" fmla="*/ 2342756 h 6380470"/>
              <a:gd name="connsiteX2659" fmla="*/ 8766086 w 11625583"/>
              <a:gd name="connsiteY2659" fmla="*/ 2407423 h 6380470"/>
              <a:gd name="connsiteX2660" fmla="*/ 8701420 w 11625583"/>
              <a:gd name="connsiteY2660" fmla="*/ 2342756 h 6380470"/>
              <a:gd name="connsiteX2661" fmla="*/ 8766086 w 11625583"/>
              <a:gd name="connsiteY2661" fmla="*/ 2278090 h 6380470"/>
              <a:gd name="connsiteX2662" fmla="*/ 8601685 w 11625583"/>
              <a:gd name="connsiteY2662" fmla="*/ 2278090 h 6380470"/>
              <a:gd name="connsiteX2663" fmla="*/ 8666351 w 11625583"/>
              <a:gd name="connsiteY2663" fmla="*/ 2342756 h 6380470"/>
              <a:gd name="connsiteX2664" fmla="*/ 8601685 w 11625583"/>
              <a:gd name="connsiteY2664" fmla="*/ 2407423 h 6380470"/>
              <a:gd name="connsiteX2665" fmla="*/ 8537019 w 11625583"/>
              <a:gd name="connsiteY2665" fmla="*/ 2342756 h 6380470"/>
              <a:gd name="connsiteX2666" fmla="*/ 8601685 w 11625583"/>
              <a:gd name="connsiteY2666" fmla="*/ 2278090 h 6380470"/>
              <a:gd name="connsiteX2667" fmla="*/ 8449025 w 11625583"/>
              <a:gd name="connsiteY2667" fmla="*/ 2278090 h 6380470"/>
              <a:gd name="connsiteX2668" fmla="*/ 8513691 w 11625583"/>
              <a:gd name="connsiteY2668" fmla="*/ 2342756 h 6380470"/>
              <a:gd name="connsiteX2669" fmla="*/ 8449025 w 11625583"/>
              <a:gd name="connsiteY2669" fmla="*/ 2407423 h 6380470"/>
              <a:gd name="connsiteX2670" fmla="*/ 8384359 w 11625583"/>
              <a:gd name="connsiteY2670" fmla="*/ 2342756 h 6380470"/>
              <a:gd name="connsiteX2671" fmla="*/ 8449025 w 11625583"/>
              <a:gd name="connsiteY2671" fmla="*/ 2278090 h 6380470"/>
              <a:gd name="connsiteX2672" fmla="*/ 8296368 w 11625583"/>
              <a:gd name="connsiteY2672" fmla="*/ 2278090 h 6380470"/>
              <a:gd name="connsiteX2673" fmla="*/ 8361034 w 11625583"/>
              <a:gd name="connsiteY2673" fmla="*/ 2342756 h 6380470"/>
              <a:gd name="connsiteX2674" fmla="*/ 8296368 w 11625583"/>
              <a:gd name="connsiteY2674" fmla="*/ 2407423 h 6380470"/>
              <a:gd name="connsiteX2675" fmla="*/ 8231702 w 11625583"/>
              <a:gd name="connsiteY2675" fmla="*/ 2342756 h 6380470"/>
              <a:gd name="connsiteX2676" fmla="*/ 8296368 w 11625583"/>
              <a:gd name="connsiteY2676" fmla="*/ 2278090 h 6380470"/>
              <a:gd name="connsiteX2677" fmla="*/ 8139793 w 11625583"/>
              <a:gd name="connsiteY2677" fmla="*/ 2278090 h 6380470"/>
              <a:gd name="connsiteX2678" fmla="*/ 8204459 w 11625583"/>
              <a:gd name="connsiteY2678" fmla="*/ 2342756 h 6380470"/>
              <a:gd name="connsiteX2679" fmla="*/ 8139793 w 11625583"/>
              <a:gd name="connsiteY2679" fmla="*/ 2407423 h 6380470"/>
              <a:gd name="connsiteX2680" fmla="*/ 8075127 w 11625583"/>
              <a:gd name="connsiteY2680" fmla="*/ 2342756 h 6380470"/>
              <a:gd name="connsiteX2681" fmla="*/ 8139793 w 11625583"/>
              <a:gd name="connsiteY2681" fmla="*/ 2278090 h 6380470"/>
              <a:gd name="connsiteX2682" fmla="*/ 7987133 w 11625583"/>
              <a:gd name="connsiteY2682" fmla="*/ 2278090 h 6380470"/>
              <a:gd name="connsiteX2683" fmla="*/ 8051799 w 11625583"/>
              <a:gd name="connsiteY2683" fmla="*/ 2342756 h 6380470"/>
              <a:gd name="connsiteX2684" fmla="*/ 7987133 w 11625583"/>
              <a:gd name="connsiteY2684" fmla="*/ 2407423 h 6380470"/>
              <a:gd name="connsiteX2685" fmla="*/ 7922467 w 11625583"/>
              <a:gd name="connsiteY2685" fmla="*/ 2342756 h 6380470"/>
              <a:gd name="connsiteX2686" fmla="*/ 7987133 w 11625583"/>
              <a:gd name="connsiteY2686" fmla="*/ 2278090 h 6380470"/>
              <a:gd name="connsiteX2687" fmla="*/ 7830562 w 11625583"/>
              <a:gd name="connsiteY2687" fmla="*/ 2278090 h 6380470"/>
              <a:gd name="connsiteX2688" fmla="*/ 7895228 w 11625583"/>
              <a:gd name="connsiteY2688" fmla="*/ 2342756 h 6380470"/>
              <a:gd name="connsiteX2689" fmla="*/ 7830562 w 11625583"/>
              <a:gd name="connsiteY2689" fmla="*/ 2407423 h 6380470"/>
              <a:gd name="connsiteX2690" fmla="*/ 7765896 w 11625583"/>
              <a:gd name="connsiteY2690" fmla="*/ 2342756 h 6380470"/>
              <a:gd name="connsiteX2691" fmla="*/ 7830562 w 11625583"/>
              <a:gd name="connsiteY2691" fmla="*/ 2278090 h 6380470"/>
              <a:gd name="connsiteX2692" fmla="*/ 7677904 w 11625583"/>
              <a:gd name="connsiteY2692" fmla="*/ 2278090 h 6380470"/>
              <a:gd name="connsiteX2693" fmla="*/ 7742570 w 11625583"/>
              <a:gd name="connsiteY2693" fmla="*/ 2342756 h 6380470"/>
              <a:gd name="connsiteX2694" fmla="*/ 7677904 w 11625583"/>
              <a:gd name="connsiteY2694" fmla="*/ 2407423 h 6380470"/>
              <a:gd name="connsiteX2695" fmla="*/ 7613238 w 11625583"/>
              <a:gd name="connsiteY2695" fmla="*/ 2342756 h 6380470"/>
              <a:gd name="connsiteX2696" fmla="*/ 7677904 w 11625583"/>
              <a:gd name="connsiteY2696" fmla="*/ 2278090 h 6380470"/>
              <a:gd name="connsiteX2697" fmla="*/ 7521331 w 11625583"/>
              <a:gd name="connsiteY2697" fmla="*/ 2278090 h 6380470"/>
              <a:gd name="connsiteX2698" fmla="*/ 7585997 w 11625583"/>
              <a:gd name="connsiteY2698" fmla="*/ 2342756 h 6380470"/>
              <a:gd name="connsiteX2699" fmla="*/ 7521331 w 11625583"/>
              <a:gd name="connsiteY2699" fmla="*/ 2407423 h 6380470"/>
              <a:gd name="connsiteX2700" fmla="*/ 7456665 w 11625583"/>
              <a:gd name="connsiteY2700" fmla="*/ 2342756 h 6380470"/>
              <a:gd name="connsiteX2701" fmla="*/ 7521331 w 11625583"/>
              <a:gd name="connsiteY2701" fmla="*/ 2278090 h 6380470"/>
              <a:gd name="connsiteX2702" fmla="*/ 7368671 w 11625583"/>
              <a:gd name="connsiteY2702" fmla="*/ 2278090 h 6380470"/>
              <a:gd name="connsiteX2703" fmla="*/ 7433337 w 11625583"/>
              <a:gd name="connsiteY2703" fmla="*/ 2342756 h 6380470"/>
              <a:gd name="connsiteX2704" fmla="*/ 7368671 w 11625583"/>
              <a:gd name="connsiteY2704" fmla="*/ 2407423 h 6380470"/>
              <a:gd name="connsiteX2705" fmla="*/ 7304005 w 11625583"/>
              <a:gd name="connsiteY2705" fmla="*/ 2342756 h 6380470"/>
              <a:gd name="connsiteX2706" fmla="*/ 7368671 w 11625583"/>
              <a:gd name="connsiteY2706" fmla="*/ 2278090 h 6380470"/>
              <a:gd name="connsiteX2707" fmla="*/ 7055523 w 11625583"/>
              <a:gd name="connsiteY2707" fmla="*/ 2278090 h 6380470"/>
              <a:gd name="connsiteX2708" fmla="*/ 7120189 w 11625583"/>
              <a:gd name="connsiteY2708" fmla="*/ 2342756 h 6380470"/>
              <a:gd name="connsiteX2709" fmla="*/ 7055523 w 11625583"/>
              <a:gd name="connsiteY2709" fmla="*/ 2407423 h 6380470"/>
              <a:gd name="connsiteX2710" fmla="*/ 6990857 w 11625583"/>
              <a:gd name="connsiteY2710" fmla="*/ 2342756 h 6380470"/>
              <a:gd name="connsiteX2711" fmla="*/ 7055523 w 11625583"/>
              <a:gd name="connsiteY2711" fmla="*/ 2278090 h 6380470"/>
              <a:gd name="connsiteX2712" fmla="*/ 6895037 w 11625583"/>
              <a:gd name="connsiteY2712" fmla="*/ 2278090 h 6380470"/>
              <a:gd name="connsiteX2713" fmla="*/ 6959703 w 11625583"/>
              <a:gd name="connsiteY2713" fmla="*/ 2342756 h 6380470"/>
              <a:gd name="connsiteX2714" fmla="*/ 6895037 w 11625583"/>
              <a:gd name="connsiteY2714" fmla="*/ 2407423 h 6380470"/>
              <a:gd name="connsiteX2715" fmla="*/ 6830371 w 11625583"/>
              <a:gd name="connsiteY2715" fmla="*/ 2342756 h 6380470"/>
              <a:gd name="connsiteX2716" fmla="*/ 6895037 w 11625583"/>
              <a:gd name="connsiteY2716" fmla="*/ 2278090 h 6380470"/>
              <a:gd name="connsiteX2717" fmla="*/ 6742377 w 11625583"/>
              <a:gd name="connsiteY2717" fmla="*/ 2278090 h 6380470"/>
              <a:gd name="connsiteX2718" fmla="*/ 6807043 w 11625583"/>
              <a:gd name="connsiteY2718" fmla="*/ 2342756 h 6380470"/>
              <a:gd name="connsiteX2719" fmla="*/ 6742377 w 11625583"/>
              <a:gd name="connsiteY2719" fmla="*/ 2407423 h 6380470"/>
              <a:gd name="connsiteX2720" fmla="*/ 6677711 w 11625583"/>
              <a:gd name="connsiteY2720" fmla="*/ 2342756 h 6380470"/>
              <a:gd name="connsiteX2721" fmla="*/ 6742377 w 11625583"/>
              <a:gd name="connsiteY2721" fmla="*/ 2278090 h 6380470"/>
              <a:gd name="connsiteX2722" fmla="*/ 6585804 w 11625583"/>
              <a:gd name="connsiteY2722" fmla="*/ 2278090 h 6380470"/>
              <a:gd name="connsiteX2723" fmla="*/ 6650470 w 11625583"/>
              <a:gd name="connsiteY2723" fmla="*/ 2342756 h 6380470"/>
              <a:gd name="connsiteX2724" fmla="*/ 6585804 w 11625583"/>
              <a:gd name="connsiteY2724" fmla="*/ 2407423 h 6380470"/>
              <a:gd name="connsiteX2725" fmla="*/ 6521138 w 11625583"/>
              <a:gd name="connsiteY2725" fmla="*/ 2342756 h 6380470"/>
              <a:gd name="connsiteX2726" fmla="*/ 6585804 w 11625583"/>
              <a:gd name="connsiteY2726" fmla="*/ 2278090 h 6380470"/>
              <a:gd name="connsiteX2727" fmla="*/ 6429231 w 11625583"/>
              <a:gd name="connsiteY2727" fmla="*/ 2278090 h 6380470"/>
              <a:gd name="connsiteX2728" fmla="*/ 6493897 w 11625583"/>
              <a:gd name="connsiteY2728" fmla="*/ 2342756 h 6380470"/>
              <a:gd name="connsiteX2729" fmla="*/ 6429231 w 11625583"/>
              <a:gd name="connsiteY2729" fmla="*/ 2407423 h 6380470"/>
              <a:gd name="connsiteX2730" fmla="*/ 6364565 w 11625583"/>
              <a:gd name="connsiteY2730" fmla="*/ 2342756 h 6380470"/>
              <a:gd name="connsiteX2731" fmla="*/ 6429231 w 11625583"/>
              <a:gd name="connsiteY2731" fmla="*/ 2278090 h 6380470"/>
              <a:gd name="connsiteX2732" fmla="*/ 6276571 w 11625583"/>
              <a:gd name="connsiteY2732" fmla="*/ 2278090 h 6380470"/>
              <a:gd name="connsiteX2733" fmla="*/ 6341237 w 11625583"/>
              <a:gd name="connsiteY2733" fmla="*/ 2342756 h 6380470"/>
              <a:gd name="connsiteX2734" fmla="*/ 6276571 w 11625583"/>
              <a:gd name="connsiteY2734" fmla="*/ 2407423 h 6380470"/>
              <a:gd name="connsiteX2735" fmla="*/ 6211905 w 11625583"/>
              <a:gd name="connsiteY2735" fmla="*/ 2342756 h 6380470"/>
              <a:gd name="connsiteX2736" fmla="*/ 6276571 w 11625583"/>
              <a:gd name="connsiteY2736" fmla="*/ 2278090 h 6380470"/>
              <a:gd name="connsiteX2737" fmla="*/ 6119999 w 11625583"/>
              <a:gd name="connsiteY2737" fmla="*/ 2278090 h 6380470"/>
              <a:gd name="connsiteX2738" fmla="*/ 6184665 w 11625583"/>
              <a:gd name="connsiteY2738" fmla="*/ 2342756 h 6380470"/>
              <a:gd name="connsiteX2739" fmla="*/ 6119999 w 11625583"/>
              <a:gd name="connsiteY2739" fmla="*/ 2407423 h 6380470"/>
              <a:gd name="connsiteX2740" fmla="*/ 6055333 w 11625583"/>
              <a:gd name="connsiteY2740" fmla="*/ 2342756 h 6380470"/>
              <a:gd name="connsiteX2741" fmla="*/ 6119999 w 11625583"/>
              <a:gd name="connsiteY2741" fmla="*/ 2278090 h 6380470"/>
              <a:gd name="connsiteX2742" fmla="*/ 5967339 w 11625583"/>
              <a:gd name="connsiteY2742" fmla="*/ 2278090 h 6380470"/>
              <a:gd name="connsiteX2743" fmla="*/ 6032005 w 11625583"/>
              <a:gd name="connsiteY2743" fmla="*/ 2342756 h 6380470"/>
              <a:gd name="connsiteX2744" fmla="*/ 5967339 w 11625583"/>
              <a:gd name="connsiteY2744" fmla="*/ 2407423 h 6380470"/>
              <a:gd name="connsiteX2745" fmla="*/ 5902673 w 11625583"/>
              <a:gd name="connsiteY2745" fmla="*/ 2342756 h 6380470"/>
              <a:gd name="connsiteX2746" fmla="*/ 5967339 w 11625583"/>
              <a:gd name="connsiteY2746" fmla="*/ 2278090 h 6380470"/>
              <a:gd name="connsiteX2747" fmla="*/ 5501540 w 11625583"/>
              <a:gd name="connsiteY2747" fmla="*/ 2278090 h 6380470"/>
              <a:gd name="connsiteX2748" fmla="*/ 5566203 w 11625583"/>
              <a:gd name="connsiteY2748" fmla="*/ 2342756 h 6380470"/>
              <a:gd name="connsiteX2749" fmla="*/ 5501540 w 11625583"/>
              <a:gd name="connsiteY2749" fmla="*/ 2407423 h 6380470"/>
              <a:gd name="connsiteX2750" fmla="*/ 5436881 w 11625583"/>
              <a:gd name="connsiteY2750" fmla="*/ 2342756 h 6380470"/>
              <a:gd name="connsiteX2751" fmla="*/ 5501540 w 11625583"/>
              <a:gd name="connsiteY2751" fmla="*/ 2278090 h 6380470"/>
              <a:gd name="connsiteX2752" fmla="*/ 5348888 w 11625583"/>
              <a:gd name="connsiteY2752" fmla="*/ 2278090 h 6380470"/>
              <a:gd name="connsiteX2753" fmla="*/ 5413553 w 11625583"/>
              <a:gd name="connsiteY2753" fmla="*/ 2342756 h 6380470"/>
              <a:gd name="connsiteX2754" fmla="*/ 5348888 w 11625583"/>
              <a:gd name="connsiteY2754" fmla="*/ 2407423 h 6380470"/>
              <a:gd name="connsiteX2755" fmla="*/ 5284227 w 11625583"/>
              <a:gd name="connsiteY2755" fmla="*/ 2342756 h 6380470"/>
              <a:gd name="connsiteX2756" fmla="*/ 5348888 w 11625583"/>
              <a:gd name="connsiteY2756" fmla="*/ 2278090 h 6380470"/>
              <a:gd name="connsiteX2757" fmla="*/ 5192318 w 11625583"/>
              <a:gd name="connsiteY2757" fmla="*/ 2278090 h 6380470"/>
              <a:gd name="connsiteX2758" fmla="*/ 5256980 w 11625583"/>
              <a:gd name="connsiteY2758" fmla="*/ 2342756 h 6380470"/>
              <a:gd name="connsiteX2759" fmla="*/ 5192318 w 11625583"/>
              <a:gd name="connsiteY2759" fmla="*/ 2407423 h 6380470"/>
              <a:gd name="connsiteX2760" fmla="*/ 5127652 w 11625583"/>
              <a:gd name="connsiteY2760" fmla="*/ 2342756 h 6380470"/>
              <a:gd name="connsiteX2761" fmla="*/ 5192318 w 11625583"/>
              <a:gd name="connsiteY2761" fmla="*/ 2278090 h 6380470"/>
              <a:gd name="connsiteX2762" fmla="*/ 3172598 w 11625583"/>
              <a:gd name="connsiteY2762" fmla="*/ 2278090 h 6380470"/>
              <a:gd name="connsiteX2763" fmla="*/ 3237268 w 11625583"/>
              <a:gd name="connsiteY2763" fmla="*/ 2342756 h 6380470"/>
              <a:gd name="connsiteX2764" fmla="*/ 3172598 w 11625583"/>
              <a:gd name="connsiteY2764" fmla="*/ 2407423 h 6380470"/>
              <a:gd name="connsiteX2765" fmla="*/ 3107920 w 11625583"/>
              <a:gd name="connsiteY2765" fmla="*/ 2342756 h 6380470"/>
              <a:gd name="connsiteX2766" fmla="*/ 3172598 w 11625583"/>
              <a:gd name="connsiteY2766" fmla="*/ 2278090 h 6380470"/>
              <a:gd name="connsiteX2767" fmla="*/ 3012091 w 11625583"/>
              <a:gd name="connsiteY2767" fmla="*/ 2278090 h 6380470"/>
              <a:gd name="connsiteX2768" fmla="*/ 3076760 w 11625583"/>
              <a:gd name="connsiteY2768" fmla="*/ 2342756 h 6380470"/>
              <a:gd name="connsiteX2769" fmla="*/ 3012091 w 11625583"/>
              <a:gd name="connsiteY2769" fmla="*/ 2407423 h 6380470"/>
              <a:gd name="connsiteX2770" fmla="*/ 2947431 w 11625583"/>
              <a:gd name="connsiteY2770" fmla="*/ 2342756 h 6380470"/>
              <a:gd name="connsiteX2771" fmla="*/ 3012091 w 11625583"/>
              <a:gd name="connsiteY2771" fmla="*/ 2278090 h 6380470"/>
              <a:gd name="connsiteX2772" fmla="*/ 2855533 w 11625583"/>
              <a:gd name="connsiteY2772" fmla="*/ 2278090 h 6380470"/>
              <a:gd name="connsiteX2773" fmla="*/ 2920192 w 11625583"/>
              <a:gd name="connsiteY2773" fmla="*/ 2342756 h 6380470"/>
              <a:gd name="connsiteX2774" fmla="*/ 2855533 w 11625583"/>
              <a:gd name="connsiteY2774" fmla="*/ 2407423 h 6380470"/>
              <a:gd name="connsiteX2775" fmla="*/ 2790873 w 11625583"/>
              <a:gd name="connsiteY2775" fmla="*/ 2342756 h 6380470"/>
              <a:gd name="connsiteX2776" fmla="*/ 2855533 w 11625583"/>
              <a:gd name="connsiteY2776" fmla="*/ 2278090 h 6380470"/>
              <a:gd name="connsiteX2777" fmla="*/ 2698976 w 11625583"/>
              <a:gd name="connsiteY2777" fmla="*/ 2278090 h 6380470"/>
              <a:gd name="connsiteX2778" fmla="*/ 2763635 w 11625583"/>
              <a:gd name="connsiteY2778" fmla="*/ 2342756 h 6380470"/>
              <a:gd name="connsiteX2779" fmla="*/ 2698976 w 11625583"/>
              <a:gd name="connsiteY2779" fmla="*/ 2407423 h 6380470"/>
              <a:gd name="connsiteX2780" fmla="*/ 2634317 w 11625583"/>
              <a:gd name="connsiteY2780" fmla="*/ 2342756 h 6380470"/>
              <a:gd name="connsiteX2781" fmla="*/ 2698976 w 11625583"/>
              <a:gd name="connsiteY2781" fmla="*/ 2278090 h 6380470"/>
              <a:gd name="connsiteX2782" fmla="*/ 2546333 w 11625583"/>
              <a:gd name="connsiteY2782" fmla="*/ 2278090 h 6380470"/>
              <a:gd name="connsiteX2783" fmla="*/ 2610993 w 11625583"/>
              <a:gd name="connsiteY2783" fmla="*/ 2342756 h 6380470"/>
              <a:gd name="connsiteX2784" fmla="*/ 2546333 w 11625583"/>
              <a:gd name="connsiteY2784" fmla="*/ 2407423 h 6380470"/>
              <a:gd name="connsiteX2785" fmla="*/ 2481673 w 11625583"/>
              <a:gd name="connsiteY2785" fmla="*/ 2342756 h 6380470"/>
              <a:gd name="connsiteX2786" fmla="*/ 2546333 w 11625583"/>
              <a:gd name="connsiteY2786" fmla="*/ 2278090 h 6380470"/>
              <a:gd name="connsiteX2787" fmla="*/ 2389761 w 11625583"/>
              <a:gd name="connsiteY2787" fmla="*/ 2278090 h 6380470"/>
              <a:gd name="connsiteX2788" fmla="*/ 2454433 w 11625583"/>
              <a:gd name="connsiteY2788" fmla="*/ 2342756 h 6380470"/>
              <a:gd name="connsiteX2789" fmla="*/ 2389761 w 11625583"/>
              <a:gd name="connsiteY2789" fmla="*/ 2407423 h 6380470"/>
              <a:gd name="connsiteX2790" fmla="*/ 2325098 w 11625583"/>
              <a:gd name="connsiteY2790" fmla="*/ 2342756 h 6380470"/>
              <a:gd name="connsiteX2791" fmla="*/ 2389761 w 11625583"/>
              <a:gd name="connsiteY2791" fmla="*/ 2278090 h 6380470"/>
              <a:gd name="connsiteX2792" fmla="*/ 2237087 w 11625583"/>
              <a:gd name="connsiteY2792" fmla="*/ 2278090 h 6380470"/>
              <a:gd name="connsiteX2793" fmla="*/ 2301766 w 11625583"/>
              <a:gd name="connsiteY2793" fmla="*/ 2342756 h 6380470"/>
              <a:gd name="connsiteX2794" fmla="*/ 2237087 w 11625583"/>
              <a:gd name="connsiteY2794" fmla="*/ 2407423 h 6380470"/>
              <a:gd name="connsiteX2795" fmla="*/ 2172408 w 11625583"/>
              <a:gd name="connsiteY2795" fmla="*/ 2342756 h 6380470"/>
              <a:gd name="connsiteX2796" fmla="*/ 2237087 w 11625583"/>
              <a:gd name="connsiteY2796" fmla="*/ 2278090 h 6380470"/>
              <a:gd name="connsiteX2797" fmla="*/ 9850358 w 11625583"/>
              <a:gd name="connsiteY2797" fmla="*/ 2137178 h 6380470"/>
              <a:gd name="connsiteX2798" fmla="*/ 9915024 w 11625583"/>
              <a:gd name="connsiteY2798" fmla="*/ 2201844 h 6380470"/>
              <a:gd name="connsiteX2799" fmla="*/ 9850358 w 11625583"/>
              <a:gd name="connsiteY2799" fmla="*/ 2266510 h 6380470"/>
              <a:gd name="connsiteX2800" fmla="*/ 9785692 w 11625583"/>
              <a:gd name="connsiteY2800" fmla="*/ 2201844 h 6380470"/>
              <a:gd name="connsiteX2801" fmla="*/ 9850358 w 11625583"/>
              <a:gd name="connsiteY2801" fmla="*/ 2137178 h 6380470"/>
              <a:gd name="connsiteX2802" fmla="*/ 9693783 w 11625583"/>
              <a:gd name="connsiteY2802" fmla="*/ 2137178 h 6380470"/>
              <a:gd name="connsiteX2803" fmla="*/ 9758449 w 11625583"/>
              <a:gd name="connsiteY2803" fmla="*/ 2201844 h 6380470"/>
              <a:gd name="connsiteX2804" fmla="*/ 9693783 w 11625583"/>
              <a:gd name="connsiteY2804" fmla="*/ 2266510 h 6380470"/>
              <a:gd name="connsiteX2805" fmla="*/ 9629117 w 11625583"/>
              <a:gd name="connsiteY2805" fmla="*/ 2201844 h 6380470"/>
              <a:gd name="connsiteX2806" fmla="*/ 9693783 w 11625583"/>
              <a:gd name="connsiteY2806" fmla="*/ 2137178 h 6380470"/>
              <a:gd name="connsiteX2807" fmla="*/ 9541123 w 11625583"/>
              <a:gd name="connsiteY2807" fmla="*/ 2137178 h 6380470"/>
              <a:gd name="connsiteX2808" fmla="*/ 9605789 w 11625583"/>
              <a:gd name="connsiteY2808" fmla="*/ 2201844 h 6380470"/>
              <a:gd name="connsiteX2809" fmla="*/ 9541123 w 11625583"/>
              <a:gd name="connsiteY2809" fmla="*/ 2266510 h 6380470"/>
              <a:gd name="connsiteX2810" fmla="*/ 9476457 w 11625583"/>
              <a:gd name="connsiteY2810" fmla="*/ 2201844 h 6380470"/>
              <a:gd name="connsiteX2811" fmla="*/ 9541123 w 11625583"/>
              <a:gd name="connsiteY2811" fmla="*/ 2137178 h 6380470"/>
              <a:gd name="connsiteX2812" fmla="*/ 9384550 w 11625583"/>
              <a:gd name="connsiteY2812" fmla="*/ 2137178 h 6380470"/>
              <a:gd name="connsiteX2813" fmla="*/ 9449216 w 11625583"/>
              <a:gd name="connsiteY2813" fmla="*/ 2201844 h 6380470"/>
              <a:gd name="connsiteX2814" fmla="*/ 9384550 w 11625583"/>
              <a:gd name="connsiteY2814" fmla="*/ 2266510 h 6380470"/>
              <a:gd name="connsiteX2815" fmla="*/ 9319884 w 11625583"/>
              <a:gd name="connsiteY2815" fmla="*/ 2201844 h 6380470"/>
              <a:gd name="connsiteX2816" fmla="*/ 9384550 w 11625583"/>
              <a:gd name="connsiteY2816" fmla="*/ 2137178 h 6380470"/>
              <a:gd name="connsiteX2817" fmla="*/ 9227977 w 11625583"/>
              <a:gd name="connsiteY2817" fmla="*/ 2137178 h 6380470"/>
              <a:gd name="connsiteX2818" fmla="*/ 9292643 w 11625583"/>
              <a:gd name="connsiteY2818" fmla="*/ 2201844 h 6380470"/>
              <a:gd name="connsiteX2819" fmla="*/ 9227977 w 11625583"/>
              <a:gd name="connsiteY2819" fmla="*/ 2266510 h 6380470"/>
              <a:gd name="connsiteX2820" fmla="*/ 9163311 w 11625583"/>
              <a:gd name="connsiteY2820" fmla="*/ 2201844 h 6380470"/>
              <a:gd name="connsiteX2821" fmla="*/ 9227977 w 11625583"/>
              <a:gd name="connsiteY2821" fmla="*/ 2137178 h 6380470"/>
              <a:gd name="connsiteX2822" fmla="*/ 9075319 w 11625583"/>
              <a:gd name="connsiteY2822" fmla="*/ 2137178 h 6380470"/>
              <a:gd name="connsiteX2823" fmla="*/ 9139985 w 11625583"/>
              <a:gd name="connsiteY2823" fmla="*/ 2201844 h 6380470"/>
              <a:gd name="connsiteX2824" fmla="*/ 9075319 w 11625583"/>
              <a:gd name="connsiteY2824" fmla="*/ 2266510 h 6380470"/>
              <a:gd name="connsiteX2825" fmla="*/ 9010653 w 11625583"/>
              <a:gd name="connsiteY2825" fmla="*/ 2201844 h 6380470"/>
              <a:gd name="connsiteX2826" fmla="*/ 9075319 w 11625583"/>
              <a:gd name="connsiteY2826" fmla="*/ 2137178 h 6380470"/>
              <a:gd name="connsiteX2827" fmla="*/ 8914831 w 11625583"/>
              <a:gd name="connsiteY2827" fmla="*/ 2137178 h 6380470"/>
              <a:gd name="connsiteX2828" fmla="*/ 8979497 w 11625583"/>
              <a:gd name="connsiteY2828" fmla="*/ 2201844 h 6380470"/>
              <a:gd name="connsiteX2829" fmla="*/ 8914831 w 11625583"/>
              <a:gd name="connsiteY2829" fmla="*/ 2266510 h 6380470"/>
              <a:gd name="connsiteX2830" fmla="*/ 8850165 w 11625583"/>
              <a:gd name="connsiteY2830" fmla="*/ 2201844 h 6380470"/>
              <a:gd name="connsiteX2831" fmla="*/ 8914831 w 11625583"/>
              <a:gd name="connsiteY2831" fmla="*/ 2137178 h 6380470"/>
              <a:gd name="connsiteX2832" fmla="*/ 8766086 w 11625583"/>
              <a:gd name="connsiteY2832" fmla="*/ 2137178 h 6380470"/>
              <a:gd name="connsiteX2833" fmla="*/ 8830752 w 11625583"/>
              <a:gd name="connsiteY2833" fmla="*/ 2201844 h 6380470"/>
              <a:gd name="connsiteX2834" fmla="*/ 8766086 w 11625583"/>
              <a:gd name="connsiteY2834" fmla="*/ 2266510 h 6380470"/>
              <a:gd name="connsiteX2835" fmla="*/ 8701420 w 11625583"/>
              <a:gd name="connsiteY2835" fmla="*/ 2201844 h 6380470"/>
              <a:gd name="connsiteX2836" fmla="*/ 8766086 w 11625583"/>
              <a:gd name="connsiteY2836" fmla="*/ 2137178 h 6380470"/>
              <a:gd name="connsiteX2837" fmla="*/ 8601685 w 11625583"/>
              <a:gd name="connsiteY2837" fmla="*/ 2137178 h 6380470"/>
              <a:gd name="connsiteX2838" fmla="*/ 8666351 w 11625583"/>
              <a:gd name="connsiteY2838" fmla="*/ 2201844 h 6380470"/>
              <a:gd name="connsiteX2839" fmla="*/ 8601685 w 11625583"/>
              <a:gd name="connsiteY2839" fmla="*/ 2266510 h 6380470"/>
              <a:gd name="connsiteX2840" fmla="*/ 8537019 w 11625583"/>
              <a:gd name="connsiteY2840" fmla="*/ 2201844 h 6380470"/>
              <a:gd name="connsiteX2841" fmla="*/ 8601685 w 11625583"/>
              <a:gd name="connsiteY2841" fmla="*/ 2137178 h 6380470"/>
              <a:gd name="connsiteX2842" fmla="*/ 8449025 w 11625583"/>
              <a:gd name="connsiteY2842" fmla="*/ 2137178 h 6380470"/>
              <a:gd name="connsiteX2843" fmla="*/ 8513691 w 11625583"/>
              <a:gd name="connsiteY2843" fmla="*/ 2201844 h 6380470"/>
              <a:gd name="connsiteX2844" fmla="*/ 8449025 w 11625583"/>
              <a:gd name="connsiteY2844" fmla="*/ 2266510 h 6380470"/>
              <a:gd name="connsiteX2845" fmla="*/ 8384359 w 11625583"/>
              <a:gd name="connsiteY2845" fmla="*/ 2201844 h 6380470"/>
              <a:gd name="connsiteX2846" fmla="*/ 8449025 w 11625583"/>
              <a:gd name="connsiteY2846" fmla="*/ 2137178 h 6380470"/>
              <a:gd name="connsiteX2847" fmla="*/ 8296368 w 11625583"/>
              <a:gd name="connsiteY2847" fmla="*/ 2137178 h 6380470"/>
              <a:gd name="connsiteX2848" fmla="*/ 8361034 w 11625583"/>
              <a:gd name="connsiteY2848" fmla="*/ 2201844 h 6380470"/>
              <a:gd name="connsiteX2849" fmla="*/ 8296368 w 11625583"/>
              <a:gd name="connsiteY2849" fmla="*/ 2266510 h 6380470"/>
              <a:gd name="connsiteX2850" fmla="*/ 8231702 w 11625583"/>
              <a:gd name="connsiteY2850" fmla="*/ 2201844 h 6380470"/>
              <a:gd name="connsiteX2851" fmla="*/ 8296368 w 11625583"/>
              <a:gd name="connsiteY2851" fmla="*/ 2137178 h 6380470"/>
              <a:gd name="connsiteX2852" fmla="*/ 8139793 w 11625583"/>
              <a:gd name="connsiteY2852" fmla="*/ 2137178 h 6380470"/>
              <a:gd name="connsiteX2853" fmla="*/ 8204459 w 11625583"/>
              <a:gd name="connsiteY2853" fmla="*/ 2201844 h 6380470"/>
              <a:gd name="connsiteX2854" fmla="*/ 8139793 w 11625583"/>
              <a:gd name="connsiteY2854" fmla="*/ 2266510 h 6380470"/>
              <a:gd name="connsiteX2855" fmla="*/ 8075127 w 11625583"/>
              <a:gd name="connsiteY2855" fmla="*/ 2201844 h 6380470"/>
              <a:gd name="connsiteX2856" fmla="*/ 8139793 w 11625583"/>
              <a:gd name="connsiteY2856" fmla="*/ 2137178 h 6380470"/>
              <a:gd name="connsiteX2857" fmla="*/ 7987133 w 11625583"/>
              <a:gd name="connsiteY2857" fmla="*/ 2137178 h 6380470"/>
              <a:gd name="connsiteX2858" fmla="*/ 8051799 w 11625583"/>
              <a:gd name="connsiteY2858" fmla="*/ 2201844 h 6380470"/>
              <a:gd name="connsiteX2859" fmla="*/ 7987133 w 11625583"/>
              <a:gd name="connsiteY2859" fmla="*/ 2266510 h 6380470"/>
              <a:gd name="connsiteX2860" fmla="*/ 7922467 w 11625583"/>
              <a:gd name="connsiteY2860" fmla="*/ 2201844 h 6380470"/>
              <a:gd name="connsiteX2861" fmla="*/ 7987133 w 11625583"/>
              <a:gd name="connsiteY2861" fmla="*/ 2137178 h 6380470"/>
              <a:gd name="connsiteX2862" fmla="*/ 7830562 w 11625583"/>
              <a:gd name="connsiteY2862" fmla="*/ 2137178 h 6380470"/>
              <a:gd name="connsiteX2863" fmla="*/ 7895228 w 11625583"/>
              <a:gd name="connsiteY2863" fmla="*/ 2201844 h 6380470"/>
              <a:gd name="connsiteX2864" fmla="*/ 7830562 w 11625583"/>
              <a:gd name="connsiteY2864" fmla="*/ 2266510 h 6380470"/>
              <a:gd name="connsiteX2865" fmla="*/ 7765896 w 11625583"/>
              <a:gd name="connsiteY2865" fmla="*/ 2201844 h 6380470"/>
              <a:gd name="connsiteX2866" fmla="*/ 7830562 w 11625583"/>
              <a:gd name="connsiteY2866" fmla="*/ 2137178 h 6380470"/>
              <a:gd name="connsiteX2867" fmla="*/ 7677904 w 11625583"/>
              <a:gd name="connsiteY2867" fmla="*/ 2137178 h 6380470"/>
              <a:gd name="connsiteX2868" fmla="*/ 7742570 w 11625583"/>
              <a:gd name="connsiteY2868" fmla="*/ 2201844 h 6380470"/>
              <a:gd name="connsiteX2869" fmla="*/ 7677904 w 11625583"/>
              <a:gd name="connsiteY2869" fmla="*/ 2266510 h 6380470"/>
              <a:gd name="connsiteX2870" fmla="*/ 7613238 w 11625583"/>
              <a:gd name="connsiteY2870" fmla="*/ 2201844 h 6380470"/>
              <a:gd name="connsiteX2871" fmla="*/ 7677904 w 11625583"/>
              <a:gd name="connsiteY2871" fmla="*/ 2137178 h 6380470"/>
              <a:gd name="connsiteX2872" fmla="*/ 7368669 w 11625583"/>
              <a:gd name="connsiteY2872" fmla="*/ 2137178 h 6380470"/>
              <a:gd name="connsiteX2873" fmla="*/ 7433335 w 11625583"/>
              <a:gd name="connsiteY2873" fmla="*/ 2201844 h 6380470"/>
              <a:gd name="connsiteX2874" fmla="*/ 7368669 w 11625583"/>
              <a:gd name="connsiteY2874" fmla="*/ 2266510 h 6380470"/>
              <a:gd name="connsiteX2875" fmla="*/ 7304003 w 11625583"/>
              <a:gd name="connsiteY2875" fmla="*/ 2201844 h 6380470"/>
              <a:gd name="connsiteX2876" fmla="*/ 7368669 w 11625583"/>
              <a:gd name="connsiteY2876" fmla="*/ 2137178 h 6380470"/>
              <a:gd name="connsiteX2877" fmla="*/ 7212096 w 11625583"/>
              <a:gd name="connsiteY2877" fmla="*/ 2137178 h 6380470"/>
              <a:gd name="connsiteX2878" fmla="*/ 7276762 w 11625583"/>
              <a:gd name="connsiteY2878" fmla="*/ 2201844 h 6380470"/>
              <a:gd name="connsiteX2879" fmla="*/ 7212096 w 11625583"/>
              <a:gd name="connsiteY2879" fmla="*/ 2266510 h 6380470"/>
              <a:gd name="connsiteX2880" fmla="*/ 7147430 w 11625583"/>
              <a:gd name="connsiteY2880" fmla="*/ 2201844 h 6380470"/>
              <a:gd name="connsiteX2881" fmla="*/ 7212096 w 11625583"/>
              <a:gd name="connsiteY2881" fmla="*/ 2137178 h 6380470"/>
              <a:gd name="connsiteX2882" fmla="*/ 7055523 w 11625583"/>
              <a:gd name="connsiteY2882" fmla="*/ 2137178 h 6380470"/>
              <a:gd name="connsiteX2883" fmla="*/ 7120189 w 11625583"/>
              <a:gd name="connsiteY2883" fmla="*/ 2201844 h 6380470"/>
              <a:gd name="connsiteX2884" fmla="*/ 7055523 w 11625583"/>
              <a:gd name="connsiteY2884" fmla="*/ 2266510 h 6380470"/>
              <a:gd name="connsiteX2885" fmla="*/ 6990857 w 11625583"/>
              <a:gd name="connsiteY2885" fmla="*/ 2201844 h 6380470"/>
              <a:gd name="connsiteX2886" fmla="*/ 7055523 w 11625583"/>
              <a:gd name="connsiteY2886" fmla="*/ 2137178 h 6380470"/>
              <a:gd name="connsiteX2887" fmla="*/ 6895037 w 11625583"/>
              <a:gd name="connsiteY2887" fmla="*/ 2137178 h 6380470"/>
              <a:gd name="connsiteX2888" fmla="*/ 6959703 w 11625583"/>
              <a:gd name="connsiteY2888" fmla="*/ 2201844 h 6380470"/>
              <a:gd name="connsiteX2889" fmla="*/ 6895037 w 11625583"/>
              <a:gd name="connsiteY2889" fmla="*/ 2266510 h 6380470"/>
              <a:gd name="connsiteX2890" fmla="*/ 6830371 w 11625583"/>
              <a:gd name="connsiteY2890" fmla="*/ 2201844 h 6380470"/>
              <a:gd name="connsiteX2891" fmla="*/ 6895037 w 11625583"/>
              <a:gd name="connsiteY2891" fmla="*/ 2137178 h 6380470"/>
              <a:gd name="connsiteX2892" fmla="*/ 6742377 w 11625583"/>
              <a:gd name="connsiteY2892" fmla="*/ 2137178 h 6380470"/>
              <a:gd name="connsiteX2893" fmla="*/ 6807043 w 11625583"/>
              <a:gd name="connsiteY2893" fmla="*/ 2201844 h 6380470"/>
              <a:gd name="connsiteX2894" fmla="*/ 6742377 w 11625583"/>
              <a:gd name="connsiteY2894" fmla="*/ 2266510 h 6380470"/>
              <a:gd name="connsiteX2895" fmla="*/ 6677711 w 11625583"/>
              <a:gd name="connsiteY2895" fmla="*/ 2201844 h 6380470"/>
              <a:gd name="connsiteX2896" fmla="*/ 6742377 w 11625583"/>
              <a:gd name="connsiteY2896" fmla="*/ 2137178 h 6380470"/>
              <a:gd name="connsiteX2897" fmla="*/ 6429231 w 11625583"/>
              <a:gd name="connsiteY2897" fmla="*/ 2137178 h 6380470"/>
              <a:gd name="connsiteX2898" fmla="*/ 6493897 w 11625583"/>
              <a:gd name="connsiteY2898" fmla="*/ 2201844 h 6380470"/>
              <a:gd name="connsiteX2899" fmla="*/ 6429231 w 11625583"/>
              <a:gd name="connsiteY2899" fmla="*/ 2266510 h 6380470"/>
              <a:gd name="connsiteX2900" fmla="*/ 6364565 w 11625583"/>
              <a:gd name="connsiteY2900" fmla="*/ 2201844 h 6380470"/>
              <a:gd name="connsiteX2901" fmla="*/ 6429231 w 11625583"/>
              <a:gd name="connsiteY2901" fmla="*/ 2137178 h 6380470"/>
              <a:gd name="connsiteX2902" fmla="*/ 6276571 w 11625583"/>
              <a:gd name="connsiteY2902" fmla="*/ 2137178 h 6380470"/>
              <a:gd name="connsiteX2903" fmla="*/ 6341237 w 11625583"/>
              <a:gd name="connsiteY2903" fmla="*/ 2201844 h 6380470"/>
              <a:gd name="connsiteX2904" fmla="*/ 6276571 w 11625583"/>
              <a:gd name="connsiteY2904" fmla="*/ 2266510 h 6380470"/>
              <a:gd name="connsiteX2905" fmla="*/ 6211905 w 11625583"/>
              <a:gd name="connsiteY2905" fmla="*/ 2201844 h 6380470"/>
              <a:gd name="connsiteX2906" fmla="*/ 6276571 w 11625583"/>
              <a:gd name="connsiteY2906" fmla="*/ 2137178 h 6380470"/>
              <a:gd name="connsiteX2907" fmla="*/ 6119999 w 11625583"/>
              <a:gd name="connsiteY2907" fmla="*/ 2137178 h 6380470"/>
              <a:gd name="connsiteX2908" fmla="*/ 6184665 w 11625583"/>
              <a:gd name="connsiteY2908" fmla="*/ 2201844 h 6380470"/>
              <a:gd name="connsiteX2909" fmla="*/ 6119999 w 11625583"/>
              <a:gd name="connsiteY2909" fmla="*/ 2266510 h 6380470"/>
              <a:gd name="connsiteX2910" fmla="*/ 6055333 w 11625583"/>
              <a:gd name="connsiteY2910" fmla="*/ 2201844 h 6380470"/>
              <a:gd name="connsiteX2911" fmla="*/ 6119999 w 11625583"/>
              <a:gd name="connsiteY2911" fmla="*/ 2137178 h 6380470"/>
              <a:gd name="connsiteX2912" fmla="*/ 5967339 w 11625583"/>
              <a:gd name="connsiteY2912" fmla="*/ 2137178 h 6380470"/>
              <a:gd name="connsiteX2913" fmla="*/ 6032005 w 11625583"/>
              <a:gd name="connsiteY2913" fmla="*/ 2201844 h 6380470"/>
              <a:gd name="connsiteX2914" fmla="*/ 5967339 w 11625583"/>
              <a:gd name="connsiteY2914" fmla="*/ 2266510 h 6380470"/>
              <a:gd name="connsiteX2915" fmla="*/ 5902673 w 11625583"/>
              <a:gd name="connsiteY2915" fmla="*/ 2201844 h 6380470"/>
              <a:gd name="connsiteX2916" fmla="*/ 5967339 w 11625583"/>
              <a:gd name="connsiteY2916" fmla="*/ 2137178 h 6380470"/>
              <a:gd name="connsiteX2917" fmla="*/ 5810794 w 11625583"/>
              <a:gd name="connsiteY2917" fmla="*/ 2137178 h 6380470"/>
              <a:gd name="connsiteX2918" fmla="*/ 5875432 w 11625583"/>
              <a:gd name="connsiteY2918" fmla="*/ 2201844 h 6380470"/>
              <a:gd name="connsiteX2919" fmla="*/ 5810794 w 11625583"/>
              <a:gd name="connsiteY2919" fmla="*/ 2266510 h 6380470"/>
              <a:gd name="connsiteX2920" fmla="*/ 5746114 w 11625583"/>
              <a:gd name="connsiteY2920" fmla="*/ 2201844 h 6380470"/>
              <a:gd name="connsiteX2921" fmla="*/ 5810794 w 11625583"/>
              <a:gd name="connsiteY2921" fmla="*/ 2137178 h 6380470"/>
              <a:gd name="connsiteX2922" fmla="*/ 5658108 w 11625583"/>
              <a:gd name="connsiteY2922" fmla="*/ 2137178 h 6380470"/>
              <a:gd name="connsiteX2923" fmla="*/ 5722781 w 11625583"/>
              <a:gd name="connsiteY2923" fmla="*/ 2201844 h 6380470"/>
              <a:gd name="connsiteX2924" fmla="*/ 5658108 w 11625583"/>
              <a:gd name="connsiteY2924" fmla="*/ 2266510 h 6380470"/>
              <a:gd name="connsiteX2925" fmla="*/ 5593441 w 11625583"/>
              <a:gd name="connsiteY2925" fmla="*/ 2201844 h 6380470"/>
              <a:gd name="connsiteX2926" fmla="*/ 5658108 w 11625583"/>
              <a:gd name="connsiteY2926" fmla="*/ 2137178 h 6380470"/>
              <a:gd name="connsiteX2927" fmla="*/ 5501540 w 11625583"/>
              <a:gd name="connsiteY2927" fmla="*/ 2137178 h 6380470"/>
              <a:gd name="connsiteX2928" fmla="*/ 5566204 w 11625583"/>
              <a:gd name="connsiteY2928" fmla="*/ 2201844 h 6380470"/>
              <a:gd name="connsiteX2929" fmla="*/ 5501540 w 11625583"/>
              <a:gd name="connsiteY2929" fmla="*/ 2266510 h 6380470"/>
              <a:gd name="connsiteX2930" fmla="*/ 5436883 w 11625583"/>
              <a:gd name="connsiteY2930" fmla="*/ 2201844 h 6380470"/>
              <a:gd name="connsiteX2931" fmla="*/ 5501540 w 11625583"/>
              <a:gd name="connsiteY2931" fmla="*/ 2137178 h 6380470"/>
              <a:gd name="connsiteX2932" fmla="*/ 3321359 w 11625583"/>
              <a:gd name="connsiteY2932" fmla="*/ 2137178 h 6380470"/>
              <a:gd name="connsiteX2933" fmla="*/ 3386011 w 11625583"/>
              <a:gd name="connsiteY2933" fmla="*/ 2201844 h 6380470"/>
              <a:gd name="connsiteX2934" fmla="*/ 3321359 w 11625583"/>
              <a:gd name="connsiteY2934" fmla="*/ 2266510 h 6380470"/>
              <a:gd name="connsiteX2935" fmla="*/ 3256695 w 11625583"/>
              <a:gd name="connsiteY2935" fmla="*/ 2201844 h 6380470"/>
              <a:gd name="connsiteX2936" fmla="*/ 3321359 w 11625583"/>
              <a:gd name="connsiteY2936" fmla="*/ 2137178 h 6380470"/>
              <a:gd name="connsiteX2937" fmla="*/ 3172606 w 11625583"/>
              <a:gd name="connsiteY2937" fmla="*/ 2137178 h 6380470"/>
              <a:gd name="connsiteX2938" fmla="*/ 3237278 w 11625583"/>
              <a:gd name="connsiteY2938" fmla="*/ 2201844 h 6380470"/>
              <a:gd name="connsiteX2939" fmla="*/ 3172606 w 11625583"/>
              <a:gd name="connsiteY2939" fmla="*/ 2266510 h 6380470"/>
              <a:gd name="connsiteX2940" fmla="*/ 3107925 w 11625583"/>
              <a:gd name="connsiteY2940" fmla="*/ 2201844 h 6380470"/>
              <a:gd name="connsiteX2941" fmla="*/ 3172606 w 11625583"/>
              <a:gd name="connsiteY2941" fmla="*/ 2137178 h 6380470"/>
              <a:gd name="connsiteX2942" fmla="*/ 3012096 w 11625583"/>
              <a:gd name="connsiteY2942" fmla="*/ 2137178 h 6380470"/>
              <a:gd name="connsiteX2943" fmla="*/ 3076765 w 11625583"/>
              <a:gd name="connsiteY2943" fmla="*/ 2201844 h 6380470"/>
              <a:gd name="connsiteX2944" fmla="*/ 3012096 w 11625583"/>
              <a:gd name="connsiteY2944" fmla="*/ 2266510 h 6380470"/>
              <a:gd name="connsiteX2945" fmla="*/ 2947438 w 11625583"/>
              <a:gd name="connsiteY2945" fmla="*/ 2201844 h 6380470"/>
              <a:gd name="connsiteX2946" fmla="*/ 3012096 w 11625583"/>
              <a:gd name="connsiteY2946" fmla="*/ 2137178 h 6380470"/>
              <a:gd name="connsiteX2947" fmla="*/ 2855539 w 11625583"/>
              <a:gd name="connsiteY2947" fmla="*/ 2137178 h 6380470"/>
              <a:gd name="connsiteX2948" fmla="*/ 2920198 w 11625583"/>
              <a:gd name="connsiteY2948" fmla="*/ 2201844 h 6380470"/>
              <a:gd name="connsiteX2949" fmla="*/ 2855539 w 11625583"/>
              <a:gd name="connsiteY2949" fmla="*/ 2266510 h 6380470"/>
              <a:gd name="connsiteX2950" fmla="*/ 2790880 w 11625583"/>
              <a:gd name="connsiteY2950" fmla="*/ 2201844 h 6380470"/>
              <a:gd name="connsiteX2951" fmla="*/ 2855539 w 11625583"/>
              <a:gd name="connsiteY2951" fmla="*/ 2137178 h 6380470"/>
              <a:gd name="connsiteX2952" fmla="*/ 2698983 w 11625583"/>
              <a:gd name="connsiteY2952" fmla="*/ 2137178 h 6380470"/>
              <a:gd name="connsiteX2953" fmla="*/ 2763642 w 11625583"/>
              <a:gd name="connsiteY2953" fmla="*/ 2201844 h 6380470"/>
              <a:gd name="connsiteX2954" fmla="*/ 2698983 w 11625583"/>
              <a:gd name="connsiteY2954" fmla="*/ 2266510 h 6380470"/>
              <a:gd name="connsiteX2955" fmla="*/ 2634325 w 11625583"/>
              <a:gd name="connsiteY2955" fmla="*/ 2201844 h 6380470"/>
              <a:gd name="connsiteX2956" fmla="*/ 2698983 w 11625583"/>
              <a:gd name="connsiteY2956" fmla="*/ 2137178 h 6380470"/>
              <a:gd name="connsiteX2957" fmla="*/ 2546341 w 11625583"/>
              <a:gd name="connsiteY2957" fmla="*/ 2137178 h 6380470"/>
              <a:gd name="connsiteX2958" fmla="*/ 2611002 w 11625583"/>
              <a:gd name="connsiteY2958" fmla="*/ 2201844 h 6380470"/>
              <a:gd name="connsiteX2959" fmla="*/ 2546341 w 11625583"/>
              <a:gd name="connsiteY2959" fmla="*/ 2266510 h 6380470"/>
              <a:gd name="connsiteX2960" fmla="*/ 2481681 w 11625583"/>
              <a:gd name="connsiteY2960" fmla="*/ 2201844 h 6380470"/>
              <a:gd name="connsiteX2961" fmla="*/ 2546341 w 11625583"/>
              <a:gd name="connsiteY2961" fmla="*/ 2137178 h 6380470"/>
              <a:gd name="connsiteX2962" fmla="*/ 2389761 w 11625583"/>
              <a:gd name="connsiteY2962" fmla="*/ 2137178 h 6380470"/>
              <a:gd name="connsiteX2963" fmla="*/ 2454444 w 11625583"/>
              <a:gd name="connsiteY2963" fmla="*/ 2201844 h 6380470"/>
              <a:gd name="connsiteX2964" fmla="*/ 2389761 w 11625583"/>
              <a:gd name="connsiteY2964" fmla="*/ 2266510 h 6380470"/>
              <a:gd name="connsiteX2965" fmla="*/ 2325107 w 11625583"/>
              <a:gd name="connsiteY2965" fmla="*/ 2201844 h 6380470"/>
              <a:gd name="connsiteX2966" fmla="*/ 2389761 w 11625583"/>
              <a:gd name="connsiteY2966" fmla="*/ 2137178 h 6380470"/>
              <a:gd name="connsiteX2967" fmla="*/ 2237094 w 11625583"/>
              <a:gd name="connsiteY2967" fmla="*/ 2137178 h 6380470"/>
              <a:gd name="connsiteX2968" fmla="*/ 2301774 w 11625583"/>
              <a:gd name="connsiteY2968" fmla="*/ 2201844 h 6380470"/>
              <a:gd name="connsiteX2969" fmla="*/ 2237094 w 11625583"/>
              <a:gd name="connsiteY2969" fmla="*/ 2266510 h 6380470"/>
              <a:gd name="connsiteX2970" fmla="*/ 2172414 w 11625583"/>
              <a:gd name="connsiteY2970" fmla="*/ 2201844 h 6380470"/>
              <a:gd name="connsiteX2971" fmla="*/ 2237094 w 11625583"/>
              <a:gd name="connsiteY2971" fmla="*/ 2137178 h 6380470"/>
              <a:gd name="connsiteX2972" fmla="*/ 2084416 w 11625583"/>
              <a:gd name="connsiteY2972" fmla="*/ 2137178 h 6380470"/>
              <a:gd name="connsiteX2973" fmla="*/ 2149082 w 11625583"/>
              <a:gd name="connsiteY2973" fmla="*/ 2201844 h 6380470"/>
              <a:gd name="connsiteX2974" fmla="*/ 2084416 w 11625583"/>
              <a:gd name="connsiteY2974" fmla="*/ 2266510 h 6380470"/>
              <a:gd name="connsiteX2975" fmla="*/ 2019767 w 11625583"/>
              <a:gd name="connsiteY2975" fmla="*/ 2201844 h 6380470"/>
              <a:gd name="connsiteX2976" fmla="*/ 2084416 w 11625583"/>
              <a:gd name="connsiteY2976" fmla="*/ 2137178 h 6380470"/>
              <a:gd name="connsiteX2977" fmla="*/ 1927830 w 11625583"/>
              <a:gd name="connsiteY2977" fmla="*/ 2137178 h 6380470"/>
              <a:gd name="connsiteX2978" fmla="*/ 1992519 w 11625583"/>
              <a:gd name="connsiteY2978" fmla="*/ 2201844 h 6380470"/>
              <a:gd name="connsiteX2979" fmla="*/ 1927830 w 11625583"/>
              <a:gd name="connsiteY2979" fmla="*/ 2266510 h 6380470"/>
              <a:gd name="connsiteX2980" fmla="*/ 1863193 w 11625583"/>
              <a:gd name="connsiteY2980" fmla="*/ 2201844 h 6380470"/>
              <a:gd name="connsiteX2981" fmla="*/ 1927830 w 11625583"/>
              <a:gd name="connsiteY2981" fmla="*/ 2137178 h 6380470"/>
              <a:gd name="connsiteX2982" fmla="*/ 1775186 w 11625583"/>
              <a:gd name="connsiteY2982" fmla="*/ 2137178 h 6380470"/>
              <a:gd name="connsiteX2983" fmla="*/ 1839865 w 11625583"/>
              <a:gd name="connsiteY2983" fmla="*/ 2201844 h 6380470"/>
              <a:gd name="connsiteX2984" fmla="*/ 1775186 w 11625583"/>
              <a:gd name="connsiteY2984" fmla="*/ 2266510 h 6380470"/>
              <a:gd name="connsiteX2985" fmla="*/ 1710516 w 11625583"/>
              <a:gd name="connsiteY2985" fmla="*/ 2201844 h 6380470"/>
              <a:gd name="connsiteX2986" fmla="*/ 1775186 w 11625583"/>
              <a:gd name="connsiteY2986" fmla="*/ 2137178 h 6380470"/>
              <a:gd name="connsiteX2987" fmla="*/ 1618605 w 11625583"/>
              <a:gd name="connsiteY2987" fmla="*/ 2137178 h 6380470"/>
              <a:gd name="connsiteX2988" fmla="*/ 1683274 w 11625583"/>
              <a:gd name="connsiteY2988" fmla="*/ 2201844 h 6380470"/>
              <a:gd name="connsiteX2989" fmla="*/ 1618605 w 11625583"/>
              <a:gd name="connsiteY2989" fmla="*/ 2266510 h 6380470"/>
              <a:gd name="connsiteX2990" fmla="*/ 1553941 w 11625583"/>
              <a:gd name="connsiteY2990" fmla="*/ 2201844 h 6380470"/>
              <a:gd name="connsiteX2991" fmla="*/ 1618605 w 11625583"/>
              <a:gd name="connsiteY2991" fmla="*/ 2137178 h 6380470"/>
              <a:gd name="connsiteX2992" fmla="*/ 1465947 w 11625583"/>
              <a:gd name="connsiteY2992" fmla="*/ 2137178 h 6380470"/>
              <a:gd name="connsiteX2993" fmla="*/ 1530613 w 11625583"/>
              <a:gd name="connsiteY2993" fmla="*/ 2201844 h 6380470"/>
              <a:gd name="connsiteX2994" fmla="*/ 1465947 w 11625583"/>
              <a:gd name="connsiteY2994" fmla="*/ 2266510 h 6380470"/>
              <a:gd name="connsiteX2995" fmla="*/ 1401283 w 11625583"/>
              <a:gd name="connsiteY2995" fmla="*/ 2201844 h 6380470"/>
              <a:gd name="connsiteX2996" fmla="*/ 1465947 w 11625583"/>
              <a:gd name="connsiteY2996" fmla="*/ 2137178 h 6380470"/>
              <a:gd name="connsiteX2997" fmla="*/ 5348894 w 11625583"/>
              <a:gd name="connsiteY2997" fmla="*/ 2137174 h 6380470"/>
              <a:gd name="connsiteX2998" fmla="*/ 5413562 w 11625583"/>
              <a:gd name="connsiteY2998" fmla="*/ 2201840 h 6380470"/>
              <a:gd name="connsiteX2999" fmla="*/ 5348894 w 11625583"/>
              <a:gd name="connsiteY2999" fmla="*/ 2266507 h 6380470"/>
              <a:gd name="connsiteX3000" fmla="*/ 5284237 w 11625583"/>
              <a:gd name="connsiteY3000" fmla="*/ 2201840 h 6380470"/>
              <a:gd name="connsiteX3001" fmla="*/ 5348894 w 11625583"/>
              <a:gd name="connsiteY3001" fmla="*/ 2137174 h 6380470"/>
              <a:gd name="connsiteX3002" fmla="*/ 5192302 w 11625583"/>
              <a:gd name="connsiteY3002" fmla="*/ 2137174 h 6380470"/>
              <a:gd name="connsiteX3003" fmla="*/ 5256968 w 11625583"/>
              <a:gd name="connsiteY3003" fmla="*/ 2201840 h 6380470"/>
              <a:gd name="connsiteX3004" fmla="*/ 5192302 w 11625583"/>
              <a:gd name="connsiteY3004" fmla="*/ 2266506 h 6380470"/>
              <a:gd name="connsiteX3005" fmla="*/ 5127636 w 11625583"/>
              <a:gd name="connsiteY3005" fmla="*/ 2201840 h 6380470"/>
              <a:gd name="connsiteX3006" fmla="*/ 5192302 w 11625583"/>
              <a:gd name="connsiteY3006" fmla="*/ 2137174 h 6380470"/>
              <a:gd name="connsiteX3007" fmla="*/ 10312248 w 11625583"/>
              <a:gd name="connsiteY3007" fmla="*/ 2000175 h 6380470"/>
              <a:gd name="connsiteX3008" fmla="*/ 10376914 w 11625583"/>
              <a:gd name="connsiteY3008" fmla="*/ 2064841 h 6380470"/>
              <a:gd name="connsiteX3009" fmla="*/ 10312248 w 11625583"/>
              <a:gd name="connsiteY3009" fmla="*/ 2129508 h 6380470"/>
              <a:gd name="connsiteX3010" fmla="*/ 10247582 w 11625583"/>
              <a:gd name="connsiteY3010" fmla="*/ 2064841 h 6380470"/>
              <a:gd name="connsiteX3011" fmla="*/ 10312248 w 11625583"/>
              <a:gd name="connsiteY3011" fmla="*/ 2000175 h 6380470"/>
              <a:gd name="connsiteX3012" fmla="*/ 10159588 w 11625583"/>
              <a:gd name="connsiteY3012" fmla="*/ 2000175 h 6380470"/>
              <a:gd name="connsiteX3013" fmla="*/ 10224254 w 11625583"/>
              <a:gd name="connsiteY3013" fmla="*/ 2064841 h 6380470"/>
              <a:gd name="connsiteX3014" fmla="*/ 10159588 w 11625583"/>
              <a:gd name="connsiteY3014" fmla="*/ 2129508 h 6380470"/>
              <a:gd name="connsiteX3015" fmla="*/ 10094922 w 11625583"/>
              <a:gd name="connsiteY3015" fmla="*/ 2064841 h 6380470"/>
              <a:gd name="connsiteX3016" fmla="*/ 10159588 w 11625583"/>
              <a:gd name="connsiteY3016" fmla="*/ 2000175 h 6380470"/>
              <a:gd name="connsiteX3017" fmla="*/ 10003016 w 11625583"/>
              <a:gd name="connsiteY3017" fmla="*/ 2000175 h 6380470"/>
              <a:gd name="connsiteX3018" fmla="*/ 10067682 w 11625583"/>
              <a:gd name="connsiteY3018" fmla="*/ 2064841 h 6380470"/>
              <a:gd name="connsiteX3019" fmla="*/ 10003016 w 11625583"/>
              <a:gd name="connsiteY3019" fmla="*/ 2129508 h 6380470"/>
              <a:gd name="connsiteX3020" fmla="*/ 9938350 w 11625583"/>
              <a:gd name="connsiteY3020" fmla="*/ 2064841 h 6380470"/>
              <a:gd name="connsiteX3021" fmla="*/ 10003016 w 11625583"/>
              <a:gd name="connsiteY3021" fmla="*/ 2000175 h 6380470"/>
              <a:gd name="connsiteX3022" fmla="*/ 9850358 w 11625583"/>
              <a:gd name="connsiteY3022" fmla="*/ 2000175 h 6380470"/>
              <a:gd name="connsiteX3023" fmla="*/ 9915024 w 11625583"/>
              <a:gd name="connsiteY3023" fmla="*/ 2064841 h 6380470"/>
              <a:gd name="connsiteX3024" fmla="*/ 9850358 w 11625583"/>
              <a:gd name="connsiteY3024" fmla="*/ 2129508 h 6380470"/>
              <a:gd name="connsiteX3025" fmla="*/ 9785692 w 11625583"/>
              <a:gd name="connsiteY3025" fmla="*/ 2064841 h 6380470"/>
              <a:gd name="connsiteX3026" fmla="*/ 9850358 w 11625583"/>
              <a:gd name="connsiteY3026" fmla="*/ 2000175 h 6380470"/>
              <a:gd name="connsiteX3027" fmla="*/ 9693783 w 11625583"/>
              <a:gd name="connsiteY3027" fmla="*/ 2000175 h 6380470"/>
              <a:gd name="connsiteX3028" fmla="*/ 9758449 w 11625583"/>
              <a:gd name="connsiteY3028" fmla="*/ 2064841 h 6380470"/>
              <a:gd name="connsiteX3029" fmla="*/ 9693783 w 11625583"/>
              <a:gd name="connsiteY3029" fmla="*/ 2129508 h 6380470"/>
              <a:gd name="connsiteX3030" fmla="*/ 9629117 w 11625583"/>
              <a:gd name="connsiteY3030" fmla="*/ 2064841 h 6380470"/>
              <a:gd name="connsiteX3031" fmla="*/ 9693783 w 11625583"/>
              <a:gd name="connsiteY3031" fmla="*/ 2000175 h 6380470"/>
              <a:gd name="connsiteX3032" fmla="*/ 9541123 w 11625583"/>
              <a:gd name="connsiteY3032" fmla="*/ 2000175 h 6380470"/>
              <a:gd name="connsiteX3033" fmla="*/ 9605789 w 11625583"/>
              <a:gd name="connsiteY3033" fmla="*/ 2064841 h 6380470"/>
              <a:gd name="connsiteX3034" fmla="*/ 9541123 w 11625583"/>
              <a:gd name="connsiteY3034" fmla="*/ 2129508 h 6380470"/>
              <a:gd name="connsiteX3035" fmla="*/ 9476457 w 11625583"/>
              <a:gd name="connsiteY3035" fmla="*/ 2064841 h 6380470"/>
              <a:gd name="connsiteX3036" fmla="*/ 9541123 w 11625583"/>
              <a:gd name="connsiteY3036" fmla="*/ 2000175 h 6380470"/>
              <a:gd name="connsiteX3037" fmla="*/ 9384550 w 11625583"/>
              <a:gd name="connsiteY3037" fmla="*/ 2000175 h 6380470"/>
              <a:gd name="connsiteX3038" fmla="*/ 9449216 w 11625583"/>
              <a:gd name="connsiteY3038" fmla="*/ 2064841 h 6380470"/>
              <a:gd name="connsiteX3039" fmla="*/ 9384550 w 11625583"/>
              <a:gd name="connsiteY3039" fmla="*/ 2129508 h 6380470"/>
              <a:gd name="connsiteX3040" fmla="*/ 9319884 w 11625583"/>
              <a:gd name="connsiteY3040" fmla="*/ 2064841 h 6380470"/>
              <a:gd name="connsiteX3041" fmla="*/ 9384550 w 11625583"/>
              <a:gd name="connsiteY3041" fmla="*/ 2000175 h 6380470"/>
              <a:gd name="connsiteX3042" fmla="*/ 9227977 w 11625583"/>
              <a:gd name="connsiteY3042" fmla="*/ 2000175 h 6380470"/>
              <a:gd name="connsiteX3043" fmla="*/ 9292643 w 11625583"/>
              <a:gd name="connsiteY3043" fmla="*/ 2064841 h 6380470"/>
              <a:gd name="connsiteX3044" fmla="*/ 9227977 w 11625583"/>
              <a:gd name="connsiteY3044" fmla="*/ 2129508 h 6380470"/>
              <a:gd name="connsiteX3045" fmla="*/ 9163311 w 11625583"/>
              <a:gd name="connsiteY3045" fmla="*/ 2064841 h 6380470"/>
              <a:gd name="connsiteX3046" fmla="*/ 9227977 w 11625583"/>
              <a:gd name="connsiteY3046" fmla="*/ 2000175 h 6380470"/>
              <a:gd name="connsiteX3047" fmla="*/ 9075319 w 11625583"/>
              <a:gd name="connsiteY3047" fmla="*/ 2000175 h 6380470"/>
              <a:gd name="connsiteX3048" fmla="*/ 9139985 w 11625583"/>
              <a:gd name="connsiteY3048" fmla="*/ 2064841 h 6380470"/>
              <a:gd name="connsiteX3049" fmla="*/ 9075319 w 11625583"/>
              <a:gd name="connsiteY3049" fmla="*/ 2129508 h 6380470"/>
              <a:gd name="connsiteX3050" fmla="*/ 9010653 w 11625583"/>
              <a:gd name="connsiteY3050" fmla="*/ 2064841 h 6380470"/>
              <a:gd name="connsiteX3051" fmla="*/ 9075319 w 11625583"/>
              <a:gd name="connsiteY3051" fmla="*/ 2000175 h 6380470"/>
              <a:gd name="connsiteX3052" fmla="*/ 8914831 w 11625583"/>
              <a:gd name="connsiteY3052" fmla="*/ 2000175 h 6380470"/>
              <a:gd name="connsiteX3053" fmla="*/ 8979497 w 11625583"/>
              <a:gd name="connsiteY3053" fmla="*/ 2064841 h 6380470"/>
              <a:gd name="connsiteX3054" fmla="*/ 8914831 w 11625583"/>
              <a:gd name="connsiteY3054" fmla="*/ 2129508 h 6380470"/>
              <a:gd name="connsiteX3055" fmla="*/ 8850165 w 11625583"/>
              <a:gd name="connsiteY3055" fmla="*/ 2064841 h 6380470"/>
              <a:gd name="connsiteX3056" fmla="*/ 8914831 w 11625583"/>
              <a:gd name="connsiteY3056" fmla="*/ 2000175 h 6380470"/>
              <a:gd name="connsiteX3057" fmla="*/ 8766086 w 11625583"/>
              <a:gd name="connsiteY3057" fmla="*/ 2000175 h 6380470"/>
              <a:gd name="connsiteX3058" fmla="*/ 8830752 w 11625583"/>
              <a:gd name="connsiteY3058" fmla="*/ 2064841 h 6380470"/>
              <a:gd name="connsiteX3059" fmla="*/ 8766086 w 11625583"/>
              <a:gd name="connsiteY3059" fmla="*/ 2129508 h 6380470"/>
              <a:gd name="connsiteX3060" fmla="*/ 8701420 w 11625583"/>
              <a:gd name="connsiteY3060" fmla="*/ 2064841 h 6380470"/>
              <a:gd name="connsiteX3061" fmla="*/ 8766086 w 11625583"/>
              <a:gd name="connsiteY3061" fmla="*/ 2000175 h 6380470"/>
              <a:gd name="connsiteX3062" fmla="*/ 8601685 w 11625583"/>
              <a:gd name="connsiteY3062" fmla="*/ 2000175 h 6380470"/>
              <a:gd name="connsiteX3063" fmla="*/ 8666351 w 11625583"/>
              <a:gd name="connsiteY3063" fmla="*/ 2064841 h 6380470"/>
              <a:gd name="connsiteX3064" fmla="*/ 8601685 w 11625583"/>
              <a:gd name="connsiteY3064" fmla="*/ 2129508 h 6380470"/>
              <a:gd name="connsiteX3065" fmla="*/ 8537019 w 11625583"/>
              <a:gd name="connsiteY3065" fmla="*/ 2064841 h 6380470"/>
              <a:gd name="connsiteX3066" fmla="*/ 8601685 w 11625583"/>
              <a:gd name="connsiteY3066" fmla="*/ 2000175 h 6380470"/>
              <a:gd name="connsiteX3067" fmla="*/ 8449025 w 11625583"/>
              <a:gd name="connsiteY3067" fmla="*/ 2000175 h 6380470"/>
              <a:gd name="connsiteX3068" fmla="*/ 8513691 w 11625583"/>
              <a:gd name="connsiteY3068" fmla="*/ 2064841 h 6380470"/>
              <a:gd name="connsiteX3069" fmla="*/ 8449025 w 11625583"/>
              <a:gd name="connsiteY3069" fmla="*/ 2129508 h 6380470"/>
              <a:gd name="connsiteX3070" fmla="*/ 8384359 w 11625583"/>
              <a:gd name="connsiteY3070" fmla="*/ 2064841 h 6380470"/>
              <a:gd name="connsiteX3071" fmla="*/ 8449025 w 11625583"/>
              <a:gd name="connsiteY3071" fmla="*/ 2000175 h 6380470"/>
              <a:gd name="connsiteX3072" fmla="*/ 8296368 w 11625583"/>
              <a:gd name="connsiteY3072" fmla="*/ 2000175 h 6380470"/>
              <a:gd name="connsiteX3073" fmla="*/ 8361034 w 11625583"/>
              <a:gd name="connsiteY3073" fmla="*/ 2064841 h 6380470"/>
              <a:gd name="connsiteX3074" fmla="*/ 8296368 w 11625583"/>
              <a:gd name="connsiteY3074" fmla="*/ 2129508 h 6380470"/>
              <a:gd name="connsiteX3075" fmla="*/ 8231702 w 11625583"/>
              <a:gd name="connsiteY3075" fmla="*/ 2064841 h 6380470"/>
              <a:gd name="connsiteX3076" fmla="*/ 8296368 w 11625583"/>
              <a:gd name="connsiteY3076" fmla="*/ 2000175 h 6380470"/>
              <a:gd name="connsiteX3077" fmla="*/ 8139793 w 11625583"/>
              <a:gd name="connsiteY3077" fmla="*/ 2000175 h 6380470"/>
              <a:gd name="connsiteX3078" fmla="*/ 8204459 w 11625583"/>
              <a:gd name="connsiteY3078" fmla="*/ 2064841 h 6380470"/>
              <a:gd name="connsiteX3079" fmla="*/ 8139793 w 11625583"/>
              <a:gd name="connsiteY3079" fmla="*/ 2129508 h 6380470"/>
              <a:gd name="connsiteX3080" fmla="*/ 8075127 w 11625583"/>
              <a:gd name="connsiteY3080" fmla="*/ 2064841 h 6380470"/>
              <a:gd name="connsiteX3081" fmla="*/ 8139793 w 11625583"/>
              <a:gd name="connsiteY3081" fmla="*/ 2000175 h 6380470"/>
              <a:gd name="connsiteX3082" fmla="*/ 7987133 w 11625583"/>
              <a:gd name="connsiteY3082" fmla="*/ 2000175 h 6380470"/>
              <a:gd name="connsiteX3083" fmla="*/ 8051799 w 11625583"/>
              <a:gd name="connsiteY3083" fmla="*/ 2064841 h 6380470"/>
              <a:gd name="connsiteX3084" fmla="*/ 7987133 w 11625583"/>
              <a:gd name="connsiteY3084" fmla="*/ 2129508 h 6380470"/>
              <a:gd name="connsiteX3085" fmla="*/ 7922467 w 11625583"/>
              <a:gd name="connsiteY3085" fmla="*/ 2064841 h 6380470"/>
              <a:gd name="connsiteX3086" fmla="*/ 7987133 w 11625583"/>
              <a:gd name="connsiteY3086" fmla="*/ 2000175 h 6380470"/>
              <a:gd name="connsiteX3087" fmla="*/ 7830562 w 11625583"/>
              <a:gd name="connsiteY3087" fmla="*/ 2000175 h 6380470"/>
              <a:gd name="connsiteX3088" fmla="*/ 7895228 w 11625583"/>
              <a:gd name="connsiteY3088" fmla="*/ 2064841 h 6380470"/>
              <a:gd name="connsiteX3089" fmla="*/ 7830562 w 11625583"/>
              <a:gd name="connsiteY3089" fmla="*/ 2129508 h 6380470"/>
              <a:gd name="connsiteX3090" fmla="*/ 7765896 w 11625583"/>
              <a:gd name="connsiteY3090" fmla="*/ 2064841 h 6380470"/>
              <a:gd name="connsiteX3091" fmla="*/ 7830562 w 11625583"/>
              <a:gd name="connsiteY3091" fmla="*/ 2000175 h 6380470"/>
              <a:gd name="connsiteX3092" fmla="*/ 7677904 w 11625583"/>
              <a:gd name="connsiteY3092" fmla="*/ 2000175 h 6380470"/>
              <a:gd name="connsiteX3093" fmla="*/ 7742570 w 11625583"/>
              <a:gd name="connsiteY3093" fmla="*/ 2064841 h 6380470"/>
              <a:gd name="connsiteX3094" fmla="*/ 7677904 w 11625583"/>
              <a:gd name="connsiteY3094" fmla="*/ 2129508 h 6380470"/>
              <a:gd name="connsiteX3095" fmla="*/ 7613238 w 11625583"/>
              <a:gd name="connsiteY3095" fmla="*/ 2064841 h 6380470"/>
              <a:gd name="connsiteX3096" fmla="*/ 7677904 w 11625583"/>
              <a:gd name="connsiteY3096" fmla="*/ 2000175 h 6380470"/>
              <a:gd name="connsiteX3097" fmla="*/ 7521331 w 11625583"/>
              <a:gd name="connsiteY3097" fmla="*/ 2000175 h 6380470"/>
              <a:gd name="connsiteX3098" fmla="*/ 7585997 w 11625583"/>
              <a:gd name="connsiteY3098" fmla="*/ 2064841 h 6380470"/>
              <a:gd name="connsiteX3099" fmla="*/ 7521331 w 11625583"/>
              <a:gd name="connsiteY3099" fmla="*/ 2129508 h 6380470"/>
              <a:gd name="connsiteX3100" fmla="*/ 7456665 w 11625583"/>
              <a:gd name="connsiteY3100" fmla="*/ 2064841 h 6380470"/>
              <a:gd name="connsiteX3101" fmla="*/ 7521331 w 11625583"/>
              <a:gd name="connsiteY3101" fmla="*/ 2000175 h 6380470"/>
              <a:gd name="connsiteX3102" fmla="*/ 7368669 w 11625583"/>
              <a:gd name="connsiteY3102" fmla="*/ 2000175 h 6380470"/>
              <a:gd name="connsiteX3103" fmla="*/ 7433335 w 11625583"/>
              <a:gd name="connsiteY3103" fmla="*/ 2064841 h 6380470"/>
              <a:gd name="connsiteX3104" fmla="*/ 7368669 w 11625583"/>
              <a:gd name="connsiteY3104" fmla="*/ 2129508 h 6380470"/>
              <a:gd name="connsiteX3105" fmla="*/ 7304003 w 11625583"/>
              <a:gd name="connsiteY3105" fmla="*/ 2064841 h 6380470"/>
              <a:gd name="connsiteX3106" fmla="*/ 7368669 w 11625583"/>
              <a:gd name="connsiteY3106" fmla="*/ 2000175 h 6380470"/>
              <a:gd name="connsiteX3107" fmla="*/ 7212096 w 11625583"/>
              <a:gd name="connsiteY3107" fmla="*/ 2000175 h 6380470"/>
              <a:gd name="connsiteX3108" fmla="*/ 7276762 w 11625583"/>
              <a:gd name="connsiteY3108" fmla="*/ 2064841 h 6380470"/>
              <a:gd name="connsiteX3109" fmla="*/ 7212096 w 11625583"/>
              <a:gd name="connsiteY3109" fmla="*/ 2129508 h 6380470"/>
              <a:gd name="connsiteX3110" fmla="*/ 7147430 w 11625583"/>
              <a:gd name="connsiteY3110" fmla="*/ 2064841 h 6380470"/>
              <a:gd name="connsiteX3111" fmla="*/ 7212096 w 11625583"/>
              <a:gd name="connsiteY3111" fmla="*/ 2000175 h 6380470"/>
              <a:gd name="connsiteX3112" fmla="*/ 7055523 w 11625583"/>
              <a:gd name="connsiteY3112" fmla="*/ 2000175 h 6380470"/>
              <a:gd name="connsiteX3113" fmla="*/ 7120189 w 11625583"/>
              <a:gd name="connsiteY3113" fmla="*/ 2064841 h 6380470"/>
              <a:gd name="connsiteX3114" fmla="*/ 7055523 w 11625583"/>
              <a:gd name="connsiteY3114" fmla="*/ 2129508 h 6380470"/>
              <a:gd name="connsiteX3115" fmla="*/ 6990857 w 11625583"/>
              <a:gd name="connsiteY3115" fmla="*/ 2064841 h 6380470"/>
              <a:gd name="connsiteX3116" fmla="*/ 7055523 w 11625583"/>
              <a:gd name="connsiteY3116" fmla="*/ 2000175 h 6380470"/>
              <a:gd name="connsiteX3117" fmla="*/ 6895037 w 11625583"/>
              <a:gd name="connsiteY3117" fmla="*/ 2000175 h 6380470"/>
              <a:gd name="connsiteX3118" fmla="*/ 6959703 w 11625583"/>
              <a:gd name="connsiteY3118" fmla="*/ 2064841 h 6380470"/>
              <a:gd name="connsiteX3119" fmla="*/ 6895037 w 11625583"/>
              <a:gd name="connsiteY3119" fmla="*/ 2129508 h 6380470"/>
              <a:gd name="connsiteX3120" fmla="*/ 6830371 w 11625583"/>
              <a:gd name="connsiteY3120" fmla="*/ 2064841 h 6380470"/>
              <a:gd name="connsiteX3121" fmla="*/ 6895037 w 11625583"/>
              <a:gd name="connsiteY3121" fmla="*/ 2000175 h 6380470"/>
              <a:gd name="connsiteX3122" fmla="*/ 6742377 w 11625583"/>
              <a:gd name="connsiteY3122" fmla="*/ 2000175 h 6380470"/>
              <a:gd name="connsiteX3123" fmla="*/ 6807043 w 11625583"/>
              <a:gd name="connsiteY3123" fmla="*/ 2064841 h 6380470"/>
              <a:gd name="connsiteX3124" fmla="*/ 6742377 w 11625583"/>
              <a:gd name="connsiteY3124" fmla="*/ 2129508 h 6380470"/>
              <a:gd name="connsiteX3125" fmla="*/ 6677711 w 11625583"/>
              <a:gd name="connsiteY3125" fmla="*/ 2064841 h 6380470"/>
              <a:gd name="connsiteX3126" fmla="*/ 6742377 w 11625583"/>
              <a:gd name="connsiteY3126" fmla="*/ 2000175 h 6380470"/>
              <a:gd name="connsiteX3127" fmla="*/ 6585804 w 11625583"/>
              <a:gd name="connsiteY3127" fmla="*/ 2000175 h 6380470"/>
              <a:gd name="connsiteX3128" fmla="*/ 6650470 w 11625583"/>
              <a:gd name="connsiteY3128" fmla="*/ 2064841 h 6380470"/>
              <a:gd name="connsiteX3129" fmla="*/ 6585804 w 11625583"/>
              <a:gd name="connsiteY3129" fmla="*/ 2129508 h 6380470"/>
              <a:gd name="connsiteX3130" fmla="*/ 6521138 w 11625583"/>
              <a:gd name="connsiteY3130" fmla="*/ 2064841 h 6380470"/>
              <a:gd name="connsiteX3131" fmla="*/ 6585804 w 11625583"/>
              <a:gd name="connsiteY3131" fmla="*/ 2000175 h 6380470"/>
              <a:gd name="connsiteX3132" fmla="*/ 6429231 w 11625583"/>
              <a:gd name="connsiteY3132" fmla="*/ 2000175 h 6380470"/>
              <a:gd name="connsiteX3133" fmla="*/ 6493897 w 11625583"/>
              <a:gd name="connsiteY3133" fmla="*/ 2064841 h 6380470"/>
              <a:gd name="connsiteX3134" fmla="*/ 6429231 w 11625583"/>
              <a:gd name="connsiteY3134" fmla="*/ 2129508 h 6380470"/>
              <a:gd name="connsiteX3135" fmla="*/ 6364565 w 11625583"/>
              <a:gd name="connsiteY3135" fmla="*/ 2064841 h 6380470"/>
              <a:gd name="connsiteX3136" fmla="*/ 6429231 w 11625583"/>
              <a:gd name="connsiteY3136" fmla="*/ 2000175 h 6380470"/>
              <a:gd name="connsiteX3137" fmla="*/ 6276571 w 11625583"/>
              <a:gd name="connsiteY3137" fmla="*/ 2000175 h 6380470"/>
              <a:gd name="connsiteX3138" fmla="*/ 6341237 w 11625583"/>
              <a:gd name="connsiteY3138" fmla="*/ 2064841 h 6380470"/>
              <a:gd name="connsiteX3139" fmla="*/ 6276571 w 11625583"/>
              <a:gd name="connsiteY3139" fmla="*/ 2129508 h 6380470"/>
              <a:gd name="connsiteX3140" fmla="*/ 6211905 w 11625583"/>
              <a:gd name="connsiteY3140" fmla="*/ 2064841 h 6380470"/>
              <a:gd name="connsiteX3141" fmla="*/ 6276571 w 11625583"/>
              <a:gd name="connsiteY3141" fmla="*/ 2000175 h 6380470"/>
              <a:gd name="connsiteX3142" fmla="*/ 6119999 w 11625583"/>
              <a:gd name="connsiteY3142" fmla="*/ 2000175 h 6380470"/>
              <a:gd name="connsiteX3143" fmla="*/ 6184665 w 11625583"/>
              <a:gd name="connsiteY3143" fmla="*/ 2064841 h 6380470"/>
              <a:gd name="connsiteX3144" fmla="*/ 6119999 w 11625583"/>
              <a:gd name="connsiteY3144" fmla="*/ 2129508 h 6380470"/>
              <a:gd name="connsiteX3145" fmla="*/ 6055333 w 11625583"/>
              <a:gd name="connsiteY3145" fmla="*/ 2064841 h 6380470"/>
              <a:gd name="connsiteX3146" fmla="*/ 6119999 w 11625583"/>
              <a:gd name="connsiteY3146" fmla="*/ 2000175 h 6380470"/>
              <a:gd name="connsiteX3147" fmla="*/ 5967339 w 11625583"/>
              <a:gd name="connsiteY3147" fmla="*/ 2000175 h 6380470"/>
              <a:gd name="connsiteX3148" fmla="*/ 6032005 w 11625583"/>
              <a:gd name="connsiteY3148" fmla="*/ 2064841 h 6380470"/>
              <a:gd name="connsiteX3149" fmla="*/ 5967339 w 11625583"/>
              <a:gd name="connsiteY3149" fmla="*/ 2129508 h 6380470"/>
              <a:gd name="connsiteX3150" fmla="*/ 5902673 w 11625583"/>
              <a:gd name="connsiteY3150" fmla="*/ 2064841 h 6380470"/>
              <a:gd name="connsiteX3151" fmla="*/ 5967339 w 11625583"/>
              <a:gd name="connsiteY3151" fmla="*/ 2000175 h 6380470"/>
              <a:gd name="connsiteX3152" fmla="*/ 5810796 w 11625583"/>
              <a:gd name="connsiteY3152" fmla="*/ 2000175 h 6380470"/>
              <a:gd name="connsiteX3153" fmla="*/ 5875432 w 11625583"/>
              <a:gd name="connsiteY3153" fmla="*/ 2064841 h 6380470"/>
              <a:gd name="connsiteX3154" fmla="*/ 5810796 w 11625583"/>
              <a:gd name="connsiteY3154" fmla="*/ 2129508 h 6380470"/>
              <a:gd name="connsiteX3155" fmla="*/ 5746114 w 11625583"/>
              <a:gd name="connsiteY3155" fmla="*/ 2064841 h 6380470"/>
              <a:gd name="connsiteX3156" fmla="*/ 5810796 w 11625583"/>
              <a:gd name="connsiteY3156" fmla="*/ 2000175 h 6380470"/>
              <a:gd name="connsiteX3157" fmla="*/ 5658111 w 11625583"/>
              <a:gd name="connsiteY3157" fmla="*/ 2000175 h 6380470"/>
              <a:gd name="connsiteX3158" fmla="*/ 5722783 w 11625583"/>
              <a:gd name="connsiteY3158" fmla="*/ 2064841 h 6380470"/>
              <a:gd name="connsiteX3159" fmla="*/ 5658111 w 11625583"/>
              <a:gd name="connsiteY3159" fmla="*/ 2129508 h 6380470"/>
              <a:gd name="connsiteX3160" fmla="*/ 5593443 w 11625583"/>
              <a:gd name="connsiteY3160" fmla="*/ 2064841 h 6380470"/>
              <a:gd name="connsiteX3161" fmla="*/ 5658111 w 11625583"/>
              <a:gd name="connsiteY3161" fmla="*/ 2000175 h 6380470"/>
              <a:gd name="connsiteX3162" fmla="*/ 5501543 w 11625583"/>
              <a:gd name="connsiteY3162" fmla="*/ 2000175 h 6380470"/>
              <a:gd name="connsiteX3163" fmla="*/ 5566204 w 11625583"/>
              <a:gd name="connsiteY3163" fmla="*/ 2064841 h 6380470"/>
              <a:gd name="connsiteX3164" fmla="*/ 5501543 w 11625583"/>
              <a:gd name="connsiteY3164" fmla="*/ 2129508 h 6380470"/>
              <a:gd name="connsiteX3165" fmla="*/ 5436884 w 11625583"/>
              <a:gd name="connsiteY3165" fmla="*/ 2064841 h 6380470"/>
              <a:gd name="connsiteX3166" fmla="*/ 5501543 w 11625583"/>
              <a:gd name="connsiteY3166" fmla="*/ 2000175 h 6380470"/>
              <a:gd name="connsiteX3167" fmla="*/ 3630587 w 11625583"/>
              <a:gd name="connsiteY3167" fmla="*/ 2000175 h 6380470"/>
              <a:gd name="connsiteX3168" fmla="*/ 3695253 w 11625583"/>
              <a:gd name="connsiteY3168" fmla="*/ 2064841 h 6380470"/>
              <a:gd name="connsiteX3169" fmla="*/ 3630587 w 11625583"/>
              <a:gd name="connsiteY3169" fmla="*/ 2129508 h 6380470"/>
              <a:gd name="connsiteX3170" fmla="*/ 3565911 w 11625583"/>
              <a:gd name="connsiteY3170" fmla="*/ 2064841 h 6380470"/>
              <a:gd name="connsiteX3171" fmla="*/ 3630587 w 11625583"/>
              <a:gd name="connsiteY3171" fmla="*/ 2000175 h 6380470"/>
              <a:gd name="connsiteX3172" fmla="*/ 3481836 w 11625583"/>
              <a:gd name="connsiteY3172" fmla="*/ 2000175 h 6380470"/>
              <a:gd name="connsiteX3173" fmla="*/ 3546503 w 11625583"/>
              <a:gd name="connsiteY3173" fmla="*/ 2064841 h 6380470"/>
              <a:gd name="connsiteX3174" fmla="*/ 3481836 w 11625583"/>
              <a:gd name="connsiteY3174" fmla="*/ 2129508 h 6380470"/>
              <a:gd name="connsiteX3175" fmla="*/ 3417179 w 11625583"/>
              <a:gd name="connsiteY3175" fmla="*/ 2064841 h 6380470"/>
              <a:gd name="connsiteX3176" fmla="*/ 3481836 w 11625583"/>
              <a:gd name="connsiteY3176" fmla="*/ 2000175 h 6380470"/>
              <a:gd name="connsiteX3177" fmla="*/ 3321368 w 11625583"/>
              <a:gd name="connsiteY3177" fmla="*/ 2000175 h 6380470"/>
              <a:gd name="connsiteX3178" fmla="*/ 3386016 w 11625583"/>
              <a:gd name="connsiteY3178" fmla="*/ 2064841 h 6380470"/>
              <a:gd name="connsiteX3179" fmla="*/ 3321368 w 11625583"/>
              <a:gd name="connsiteY3179" fmla="*/ 2129508 h 6380470"/>
              <a:gd name="connsiteX3180" fmla="*/ 3256702 w 11625583"/>
              <a:gd name="connsiteY3180" fmla="*/ 2064841 h 6380470"/>
              <a:gd name="connsiteX3181" fmla="*/ 3321368 w 11625583"/>
              <a:gd name="connsiteY3181" fmla="*/ 2000175 h 6380470"/>
              <a:gd name="connsiteX3182" fmla="*/ 3172613 w 11625583"/>
              <a:gd name="connsiteY3182" fmla="*/ 2000175 h 6380470"/>
              <a:gd name="connsiteX3183" fmla="*/ 3237285 w 11625583"/>
              <a:gd name="connsiteY3183" fmla="*/ 2064841 h 6380470"/>
              <a:gd name="connsiteX3184" fmla="*/ 3172613 w 11625583"/>
              <a:gd name="connsiteY3184" fmla="*/ 2129508 h 6380470"/>
              <a:gd name="connsiteX3185" fmla="*/ 3107933 w 11625583"/>
              <a:gd name="connsiteY3185" fmla="*/ 2064841 h 6380470"/>
              <a:gd name="connsiteX3186" fmla="*/ 3172613 w 11625583"/>
              <a:gd name="connsiteY3186" fmla="*/ 2000175 h 6380470"/>
              <a:gd name="connsiteX3187" fmla="*/ 3012103 w 11625583"/>
              <a:gd name="connsiteY3187" fmla="*/ 2000175 h 6380470"/>
              <a:gd name="connsiteX3188" fmla="*/ 3076772 w 11625583"/>
              <a:gd name="connsiteY3188" fmla="*/ 2064841 h 6380470"/>
              <a:gd name="connsiteX3189" fmla="*/ 3012103 w 11625583"/>
              <a:gd name="connsiteY3189" fmla="*/ 2129508 h 6380470"/>
              <a:gd name="connsiteX3190" fmla="*/ 2947444 w 11625583"/>
              <a:gd name="connsiteY3190" fmla="*/ 2064841 h 6380470"/>
              <a:gd name="connsiteX3191" fmla="*/ 3012103 w 11625583"/>
              <a:gd name="connsiteY3191" fmla="*/ 2000175 h 6380470"/>
              <a:gd name="connsiteX3192" fmla="*/ 2855546 w 11625583"/>
              <a:gd name="connsiteY3192" fmla="*/ 2000175 h 6380470"/>
              <a:gd name="connsiteX3193" fmla="*/ 2920205 w 11625583"/>
              <a:gd name="connsiteY3193" fmla="*/ 2064841 h 6380470"/>
              <a:gd name="connsiteX3194" fmla="*/ 2855546 w 11625583"/>
              <a:gd name="connsiteY3194" fmla="*/ 2129508 h 6380470"/>
              <a:gd name="connsiteX3195" fmla="*/ 2790888 w 11625583"/>
              <a:gd name="connsiteY3195" fmla="*/ 2064841 h 6380470"/>
              <a:gd name="connsiteX3196" fmla="*/ 2855546 w 11625583"/>
              <a:gd name="connsiteY3196" fmla="*/ 2000175 h 6380470"/>
              <a:gd name="connsiteX3197" fmla="*/ 2698992 w 11625583"/>
              <a:gd name="connsiteY3197" fmla="*/ 2000175 h 6380470"/>
              <a:gd name="connsiteX3198" fmla="*/ 2763651 w 11625583"/>
              <a:gd name="connsiteY3198" fmla="*/ 2064841 h 6380470"/>
              <a:gd name="connsiteX3199" fmla="*/ 2698992 w 11625583"/>
              <a:gd name="connsiteY3199" fmla="*/ 2129508 h 6380470"/>
              <a:gd name="connsiteX3200" fmla="*/ 2634334 w 11625583"/>
              <a:gd name="connsiteY3200" fmla="*/ 2064841 h 6380470"/>
              <a:gd name="connsiteX3201" fmla="*/ 2698992 w 11625583"/>
              <a:gd name="connsiteY3201" fmla="*/ 2000175 h 6380470"/>
              <a:gd name="connsiteX3202" fmla="*/ 2546352 w 11625583"/>
              <a:gd name="connsiteY3202" fmla="*/ 2000175 h 6380470"/>
              <a:gd name="connsiteX3203" fmla="*/ 2611012 w 11625583"/>
              <a:gd name="connsiteY3203" fmla="*/ 2064841 h 6380470"/>
              <a:gd name="connsiteX3204" fmla="*/ 2546352 w 11625583"/>
              <a:gd name="connsiteY3204" fmla="*/ 2129508 h 6380470"/>
              <a:gd name="connsiteX3205" fmla="*/ 2481692 w 11625583"/>
              <a:gd name="connsiteY3205" fmla="*/ 2064841 h 6380470"/>
              <a:gd name="connsiteX3206" fmla="*/ 2546352 w 11625583"/>
              <a:gd name="connsiteY3206" fmla="*/ 2000175 h 6380470"/>
              <a:gd name="connsiteX3207" fmla="*/ 2389761 w 11625583"/>
              <a:gd name="connsiteY3207" fmla="*/ 2000175 h 6380470"/>
              <a:gd name="connsiteX3208" fmla="*/ 2454456 w 11625583"/>
              <a:gd name="connsiteY3208" fmla="*/ 2064841 h 6380470"/>
              <a:gd name="connsiteX3209" fmla="*/ 2389761 w 11625583"/>
              <a:gd name="connsiteY3209" fmla="*/ 2129508 h 6380470"/>
              <a:gd name="connsiteX3210" fmla="*/ 2325118 w 11625583"/>
              <a:gd name="connsiteY3210" fmla="*/ 2064841 h 6380470"/>
              <a:gd name="connsiteX3211" fmla="*/ 2389761 w 11625583"/>
              <a:gd name="connsiteY3211" fmla="*/ 2000175 h 6380470"/>
              <a:gd name="connsiteX3212" fmla="*/ 2237104 w 11625583"/>
              <a:gd name="connsiteY3212" fmla="*/ 2000175 h 6380470"/>
              <a:gd name="connsiteX3213" fmla="*/ 2301785 w 11625583"/>
              <a:gd name="connsiteY3213" fmla="*/ 2064841 h 6380470"/>
              <a:gd name="connsiteX3214" fmla="*/ 2237104 w 11625583"/>
              <a:gd name="connsiteY3214" fmla="*/ 2129508 h 6380470"/>
              <a:gd name="connsiteX3215" fmla="*/ 2172423 w 11625583"/>
              <a:gd name="connsiteY3215" fmla="*/ 2064841 h 6380470"/>
              <a:gd name="connsiteX3216" fmla="*/ 2237104 w 11625583"/>
              <a:gd name="connsiteY3216" fmla="*/ 2000175 h 6380470"/>
              <a:gd name="connsiteX3217" fmla="*/ 2084427 w 11625583"/>
              <a:gd name="connsiteY3217" fmla="*/ 2000175 h 6380470"/>
              <a:gd name="connsiteX3218" fmla="*/ 2149089 w 11625583"/>
              <a:gd name="connsiteY3218" fmla="*/ 2064841 h 6380470"/>
              <a:gd name="connsiteX3219" fmla="*/ 2084427 w 11625583"/>
              <a:gd name="connsiteY3219" fmla="*/ 2129508 h 6380470"/>
              <a:gd name="connsiteX3220" fmla="*/ 2019780 w 11625583"/>
              <a:gd name="connsiteY3220" fmla="*/ 2064841 h 6380470"/>
              <a:gd name="connsiteX3221" fmla="*/ 2084427 w 11625583"/>
              <a:gd name="connsiteY3221" fmla="*/ 2000175 h 6380470"/>
              <a:gd name="connsiteX3222" fmla="*/ 1927843 w 11625583"/>
              <a:gd name="connsiteY3222" fmla="*/ 2000175 h 6380470"/>
              <a:gd name="connsiteX3223" fmla="*/ 1992527 w 11625583"/>
              <a:gd name="connsiteY3223" fmla="*/ 2064841 h 6380470"/>
              <a:gd name="connsiteX3224" fmla="*/ 1927843 w 11625583"/>
              <a:gd name="connsiteY3224" fmla="*/ 2129508 h 6380470"/>
              <a:gd name="connsiteX3225" fmla="*/ 1863202 w 11625583"/>
              <a:gd name="connsiteY3225" fmla="*/ 2064841 h 6380470"/>
              <a:gd name="connsiteX3226" fmla="*/ 1927843 w 11625583"/>
              <a:gd name="connsiteY3226" fmla="*/ 2000175 h 6380470"/>
              <a:gd name="connsiteX3227" fmla="*/ 1775193 w 11625583"/>
              <a:gd name="connsiteY3227" fmla="*/ 2000175 h 6380470"/>
              <a:gd name="connsiteX3228" fmla="*/ 1839873 w 11625583"/>
              <a:gd name="connsiteY3228" fmla="*/ 2064841 h 6380470"/>
              <a:gd name="connsiteX3229" fmla="*/ 1775193 w 11625583"/>
              <a:gd name="connsiteY3229" fmla="*/ 2129508 h 6380470"/>
              <a:gd name="connsiteX3230" fmla="*/ 1710523 w 11625583"/>
              <a:gd name="connsiteY3230" fmla="*/ 2064841 h 6380470"/>
              <a:gd name="connsiteX3231" fmla="*/ 1775193 w 11625583"/>
              <a:gd name="connsiteY3231" fmla="*/ 2000175 h 6380470"/>
              <a:gd name="connsiteX3232" fmla="*/ 1618612 w 11625583"/>
              <a:gd name="connsiteY3232" fmla="*/ 2000175 h 6380470"/>
              <a:gd name="connsiteX3233" fmla="*/ 1683281 w 11625583"/>
              <a:gd name="connsiteY3233" fmla="*/ 2064841 h 6380470"/>
              <a:gd name="connsiteX3234" fmla="*/ 1618612 w 11625583"/>
              <a:gd name="connsiteY3234" fmla="*/ 2129508 h 6380470"/>
              <a:gd name="connsiteX3235" fmla="*/ 1553949 w 11625583"/>
              <a:gd name="connsiteY3235" fmla="*/ 2064841 h 6380470"/>
              <a:gd name="connsiteX3236" fmla="*/ 1618612 w 11625583"/>
              <a:gd name="connsiteY3236" fmla="*/ 2000175 h 6380470"/>
              <a:gd name="connsiteX3237" fmla="*/ 1465954 w 11625583"/>
              <a:gd name="connsiteY3237" fmla="*/ 2000175 h 6380470"/>
              <a:gd name="connsiteX3238" fmla="*/ 1530620 w 11625583"/>
              <a:gd name="connsiteY3238" fmla="*/ 2064841 h 6380470"/>
              <a:gd name="connsiteX3239" fmla="*/ 1465954 w 11625583"/>
              <a:gd name="connsiteY3239" fmla="*/ 2129508 h 6380470"/>
              <a:gd name="connsiteX3240" fmla="*/ 1401290 w 11625583"/>
              <a:gd name="connsiteY3240" fmla="*/ 2064841 h 6380470"/>
              <a:gd name="connsiteX3241" fmla="*/ 1465954 w 11625583"/>
              <a:gd name="connsiteY3241" fmla="*/ 2000175 h 6380470"/>
              <a:gd name="connsiteX3242" fmla="*/ 2237112 w 11625583"/>
              <a:gd name="connsiteY3242" fmla="*/ 1851452 h 6380470"/>
              <a:gd name="connsiteX3243" fmla="*/ 2301794 w 11625583"/>
              <a:gd name="connsiteY3243" fmla="*/ 1916117 h 6380470"/>
              <a:gd name="connsiteX3244" fmla="*/ 2237112 w 11625583"/>
              <a:gd name="connsiteY3244" fmla="*/ 1980764 h 6380470"/>
              <a:gd name="connsiteX3245" fmla="*/ 2172429 w 11625583"/>
              <a:gd name="connsiteY3245" fmla="*/ 1916117 h 6380470"/>
              <a:gd name="connsiteX3246" fmla="*/ 2237112 w 11625583"/>
              <a:gd name="connsiteY3246" fmla="*/ 1851452 h 6380470"/>
              <a:gd name="connsiteX3247" fmla="*/ 2084431 w 11625583"/>
              <a:gd name="connsiteY3247" fmla="*/ 1851452 h 6380470"/>
              <a:gd name="connsiteX3248" fmla="*/ 2149096 w 11625583"/>
              <a:gd name="connsiteY3248" fmla="*/ 1916117 h 6380470"/>
              <a:gd name="connsiteX3249" fmla="*/ 2084431 w 11625583"/>
              <a:gd name="connsiteY3249" fmla="*/ 1980764 h 6380470"/>
              <a:gd name="connsiteX3250" fmla="*/ 2019789 w 11625583"/>
              <a:gd name="connsiteY3250" fmla="*/ 1916117 h 6380470"/>
              <a:gd name="connsiteX3251" fmla="*/ 2084431 w 11625583"/>
              <a:gd name="connsiteY3251" fmla="*/ 1851452 h 6380470"/>
              <a:gd name="connsiteX3252" fmla="*/ 1927843 w 11625583"/>
              <a:gd name="connsiteY3252" fmla="*/ 1851452 h 6380470"/>
              <a:gd name="connsiteX3253" fmla="*/ 1992535 w 11625583"/>
              <a:gd name="connsiteY3253" fmla="*/ 1916117 h 6380470"/>
              <a:gd name="connsiteX3254" fmla="*/ 1927843 w 11625583"/>
              <a:gd name="connsiteY3254" fmla="*/ 1980764 h 6380470"/>
              <a:gd name="connsiteX3255" fmla="*/ 1863210 w 11625583"/>
              <a:gd name="connsiteY3255" fmla="*/ 1916117 h 6380470"/>
              <a:gd name="connsiteX3256" fmla="*/ 1927843 w 11625583"/>
              <a:gd name="connsiteY3256" fmla="*/ 1851452 h 6380470"/>
              <a:gd name="connsiteX3257" fmla="*/ 1775198 w 11625583"/>
              <a:gd name="connsiteY3257" fmla="*/ 1851452 h 6380470"/>
              <a:gd name="connsiteX3258" fmla="*/ 1839879 w 11625583"/>
              <a:gd name="connsiteY3258" fmla="*/ 1916117 h 6380470"/>
              <a:gd name="connsiteX3259" fmla="*/ 1775198 w 11625583"/>
              <a:gd name="connsiteY3259" fmla="*/ 1980764 h 6380470"/>
              <a:gd name="connsiteX3260" fmla="*/ 1710529 w 11625583"/>
              <a:gd name="connsiteY3260" fmla="*/ 1916117 h 6380470"/>
              <a:gd name="connsiteX3261" fmla="*/ 1775198 w 11625583"/>
              <a:gd name="connsiteY3261" fmla="*/ 1851452 h 6380470"/>
              <a:gd name="connsiteX3262" fmla="*/ 1618616 w 11625583"/>
              <a:gd name="connsiteY3262" fmla="*/ 1851452 h 6380470"/>
              <a:gd name="connsiteX3263" fmla="*/ 1683287 w 11625583"/>
              <a:gd name="connsiteY3263" fmla="*/ 1916117 h 6380470"/>
              <a:gd name="connsiteX3264" fmla="*/ 1618616 w 11625583"/>
              <a:gd name="connsiteY3264" fmla="*/ 1980764 h 6380470"/>
              <a:gd name="connsiteX3265" fmla="*/ 1553953 w 11625583"/>
              <a:gd name="connsiteY3265" fmla="*/ 1916117 h 6380470"/>
              <a:gd name="connsiteX3266" fmla="*/ 1618616 w 11625583"/>
              <a:gd name="connsiteY3266" fmla="*/ 1851452 h 6380470"/>
              <a:gd name="connsiteX3267" fmla="*/ 1465960 w 11625583"/>
              <a:gd name="connsiteY3267" fmla="*/ 1851450 h 6380470"/>
              <a:gd name="connsiteX3268" fmla="*/ 1530626 w 11625583"/>
              <a:gd name="connsiteY3268" fmla="*/ 1916115 h 6380470"/>
              <a:gd name="connsiteX3269" fmla="*/ 1465960 w 11625583"/>
              <a:gd name="connsiteY3269" fmla="*/ 1980761 h 6380470"/>
              <a:gd name="connsiteX3270" fmla="*/ 1401296 w 11625583"/>
              <a:gd name="connsiteY3270" fmla="*/ 1916115 h 6380470"/>
              <a:gd name="connsiteX3271" fmla="*/ 1465960 w 11625583"/>
              <a:gd name="connsiteY3271" fmla="*/ 1851450 h 6380470"/>
              <a:gd name="connsiteX3272" fmla="*/ 10625394 w 11625583"/>
              <a:gd name="connsiteY3272" fmla="*/ 1851450 h 6380470"/>
              <a:gd name="connsiteX3273" fmla="*/ 10690060 w 11625583"/>
              <a:gd name="connsiteY3273" fmla="*/ 1916114 h 6380470"/>
              <a:gd name="connsiteX3274" fmla="*/ 10625394 w 11625583"/>
              <a:gd name="connsiteY3274" fmla="*/ 1980760 h 6380470"/>
              <a:gd name="connsiteX3275" fmla="*/ 10560728 w 11625583"/>
              <a:gd name="connsiteY3275" fmla="*/ 1916114 h 6380470"/>
              <a:gd name="connsiteX3276" fmla="*/ 10625394 w 11625583"/>
              <a:gd name="connsiteY3276" fmla="*/ 1851450 h 6380470"/>
              <a:gd name="connsiteX3277" fmla="*/ 10159588 w 11625583"/>
              <a:gd name="connsiteY3277" fmla="*/ 1851450 h 6380470"/>
              <a:gd name="connsiteX3278" fmla="*/ 10224254 w 11625583"/>
              <a:gd name="connsiteY3278" fmla="*/ 1916114 h 6380470"/>
              <a:gd name="connsiteX3279" fmla="*/ 10159588 w 11625583"/>
              <a:gd name="connsiteY3279" fmla="*/ 1980760 h 6380470"/>
              <a:gd name="connsiteX3280" fmla="*/ 10094922 w 11625583"/>
              <a:gd name="connsiteY3280" fmla="*/ 1916114 h 6380470"/>
              <a:gd name="connsiteX3281" fmla="*/ 10159588 w 11625583"/>
              <a:gd name="connsiteY3281" fmla="*/ 1851450 h 6380470"/>
              <a:gd name="connsiteX3282" fmla="*/ 10003016 w 11625583"/>
              <a:gd name="connsiteY3282" fmla="*/ 1851450 h 6380470"/>
              <a:gd name="connsiteX3283" fmla="*/ 10067682 w 11625583"/>
              <a:gd name="connsiteY3283" fmla="*/ 1916114 h 6380470"/>
              <a:gd name="connsiteX3284" fmla="*/ 10003016 w 11625583"/>
              <a:gd name="connsiteY3284" fmla="*/ 1980760 h 6380470"/>
              <a:gd name="connsiteX3285" fmla="*/ 9938350 w 11625583"/>
              <a:gd name="connsiteY3285" fmla="*/ 1916114 h 6380470"/>
              <a:gd name="connsiteX3286" fmla="*/ 10003016 w 11625583"/>
              <a:gd name="connsiteY3286" fmla="*/ 1851450 h 6380470"/>
              <a:gd name="connsiteX3287" fmla="*/ 9850358 w 11625583"/>
              <a:gd name="connsiteY3287" fmla="*/ 1851450 h 6380470"/>
              <a:gd name="connsiteX3288" fmla="*/ 9915024 w 11625583"/>
              <a:gd name="connsiteY3288" fmla="*/ 1916114 h 6380470"/>
              <a:gd name="connsiteX3289" fmla="*/ 9850358 w 11625583"/>
              <a:gd name="connsiteY3289" fmla="*/ 1980760 h 6380470"/>
              <a:gd name="connsiteX3290" fmla="*/ 9785692 w 11625583"/>
              <a:gd name="connsiteY3290" fmla="*/ 1916114 h 6380470"/>
              <a:gd name="connsiteX3291" fmla="*/ 9850358 w 11625583"/>
              <a:gd name="connsiteY3291" fmla="*/ 1851450 h 6380470"/>
              <a:gd name="connsiteX3292" fmla="*/ 9693783 w 11625583"/>
              <a:gd name="connsiteY3292" fmla="*/ 1851450 h 6380470"/>
              <a:gd name="connsiteX3293" fmla="*/ 9758449 w 11625583"/>
              <a:gd name="connsiteY3293" fmla="*/ 1916114 h 6380470"/>
              <a:gd name="connsiteX3294" fmla="*/ 9693783 w 11625583"/>
              <a:gd name="connsiteY3294" fmla="*/ 1980760 h 6380470"/>
              <a:gd name="connsiteX3295" fmla="*/ 9629117 w 11625583"/>
              <a:gd name="connsiteY3295" fmla="*/ 1916114 h 6380470"/>
              <a:gd name="connsiteX3296" fmla="*/ 9693783 w 11625583"/>
              <a:gd name="connsiteY3296" fmla="*/ 1851450 h 6380470"/>
              <a:gd name="connsiteX3297" fmla="*/ 9541123 w 11625583"/>
              <a:gd name="connsiteY3297" fmla="*/ 1851450 h 6380470"/>
              <a:gd name="connsiteX3298" fmla="*/ 9605789 w 11625583"/>
              <a:gd name="connsiteY3298" fmla="*/ 1916114 h 6380470"/>
              <a:gd name="connsiteX3299" fmla="*/ 9541123 w 11625583"/>
              <a:gd name="connsiteY3299" fmla="*/ 1980760 h 6380470"/>
              <a:gd name="connsiteX3300" fmla="*/ 9476457 w 11625583"/>
              <a:gd name="connsiteY3300" fmla="*/ 1916114 h 6380470"/>
              <a:gd name="connsiteX3301" fmla="*/ 9541123 w 11625583"/>
              <a:gd name="connsiteY3301" fmla="*/ 1851450 h 6380470"/>
              <a:gd name="connsiteX3302" fmla="*/ 9384550 w 11625583"/>
              <a:gd name="connsiteY3302" fmla="*/ 1851450 h 6380470"/>
              <a:gd name="connsiteX3303" fmla="*/ 9449216 w 11625583"/>
              <a:gd name="connsiteY3303" fmla="*/ 1916114 h 6380470"/>
              <a:gd name="connsiteX3304" fmla="*/ 9384550 w 11625583"/>
              <a:gd name="connsiteY3304" fmla="*/ 1980760 h 6380470"/>
              <a:gd name="connsiteX3305" fmla="*/ 9319884 w 11625583"/>
              <a:gd name="connsiteY3305" fmla="*/ 1916114 h 6380470"/>
              <a:gd name="connsiteX3306" fmla="*/ 9384550 w 11625583"/>
              <a:gd name="connsiteY3306" fmla="*/ 1851450 h 6380470"/>
              <a:gd name="connsiteX3307" fmla="*/ 9227977 w 11625583"/>
              <a:gd name="connsiteY3307" fmla="*/ 1851450 h 6380470"/>
              <a:gd name="connsiteX3308" fmla="*/ 9292643 w 11625583"/>
              <a:gd name="connsiteY3308" fmla="*/ 1916114 h 6380470"/>
              <a:gd name="connsiteX3309" fmla="*/ 9227977 w 11625583"/>
              <a:gd name="connsiteY3309" fmla="*/ 1980760 h 6380470"/>
              <a:gd name="connsiteX3310" fmla="*/ 9163311 w 11625583"/>
              <a:gd name="connsiteY3310" fmla="*/ 1916114 h 6380470"/>
              <a:gd name="connsiteX3311" fmla="*/ 9227977 w 11625583"/>
              <a:gd name="connsiteY3311" fmla="*/ 1851450 h 6380470"/>
              <a:gd name="connsiteX3312" fmla="*/ 9075319 w 11625583"/>
              <a:gd name="connsiteY3312" fmla="*/ 1851450 h 6380470"/>
              <a:gd name="connsiteX3313" fmla="*/ 9139985 w 11625583"/>
              <a:gd name="connsiteY3313" fmla="*/ 1916114 h 6380470"/>
              <a:gd name="connsiteX3314" fmla="*/ 9075319 w 11625583"/>
              <a:gd name="connsiteY3314" fmla="*/ 1980760 h 6380470"/>
              <a:gd name="connsiteX3315" fmla="*/ 9010653 w 11625583"/>
              <a:gd name="connsiteY3315" fmla="*/ 1916114 h 6380470"/>
              <a:gd name="connsiteX3316" fmla="*/ 9075319 w 11625583"/>
              <a:gd name="connsiteY3316" fmla="*/ 1851450 h 6380470"/>
              <a:gd name="connsiteX3317" fmla="*/ 8914831 w 11625583"/>
              <a:gd name="connsiteY3317" fmla="*/ 1851450 h 6380470"/>
              <a:gd name="connsiteX3318" fmla="*/ 8979497 w 11625583"/>
              <a:gd name="connsiteY3318" fmla="*/ 1916114 h 6380470"/>
              <a:gd name="connsiteX3319" fmla="*/ 8914831 w 11625583"/>
              <a:gd name="connsiteY3319" fmla="*/ 1980760 h 6380470"/>
              <a:gd name="connsiteX3320" fmla="*/ 8850165 w 11625583"/>
              <a:gd name="connsiteY3320" fmla="*/ 1916114 h 6380470"/>
              <a:gd name="connsiteX3321" fmla="*/ 8914831 w 11625583"/>
              <a:gd name="connsiteY3321" fmla="*/ 1851450 h 6380470"/>
              <a:gd name="connsiteX3322" fmla="*/ 8766086 w 11625583"/>
              <a:gd name="connsiteY3322" fmla="*/ 1851450 h 6380470"/>
              <a:gd name="connsiteX3323" fmla="*/ 8830752 w 11625583"/>
              <a:gd name="connsiteY3323" fmla="*/ 1916114 h 6380470"/>
              <a:gd name="connsiteX3324" fmla="*/ 8766086 w 11625583"/>
              <a:gd name="connsiteY3324" fmla="*/ 1980760 h 6380470"/>
              <a:gd name="connsiteX3325" fmla="*/ 8701420 w 11625583"/>
              <a:gd name="connsiteY3325" fmla="*/ 1916114 h 6380470"/>
              <a:gd name="connsiteX3326" fmla="*/ 8766086 w 11625583"/>
              <a:gd name="connsiteY3326" fmla="*/ 1851450 h 6380470"/>
              <a:gd name="connsiteX3327" fmla="*/ 8601685 w 11625583"/>
              <a:gd name="connsiteY3327" fmla="*/ 1851450 h 6380470"/>
              <a:gd name="connsiteX3328" fmla="*/ 8666351 w 11625583"/>
              <a:gd name="connsiteY3328" fmla="*/ 1916114 h 6380470"/>
              <a:gd name="connsiteX3329" fmla="*/ 8601685 w 11625583"/>
              <a:gd name="connsiteY3329" fmla="*/ 1980760 h 6380470"/>
              <a:gd name="connsiteX3330" fmla="*/ 8537019 w 11625583"/>
              <a:gd name="connsiteY3330" fmla="*/ 1916114 h 6380470"/>
              <a:gd name="connsiteX3331" fmla="*/ 8601685 w 11625583"/>
              <a:gd name="connsiteY3331" fmla="*/ 1851450 h 6380470"/>
              <a:gd name="connsiteX3332" fmla="*/ 8449025 w 11625583"/>
              <a:gd name="connsiteY3332" fmla="*/ 1851450 h 6380470"/>
              <a:gd name="connsiteX3333" fmla="*/ 8513691 w 11625583"/>
              <a:gd name="connsiteY3333" fmla="*/ 1916114 h 6380470"/>
              <a:gd name="connsiteX3334" fmla="*/ 8449025 w 11625583"/>
              <a:gd name="connsiteY3334" fmla="*/ 1980760 h 6380470"/>
              <a:gd name="connsiteX3335" fmla="*/ 8384359 w 11625583"/>
              <a:gd name="connsiteY3335" fmla="*/ 1916114 h 6380470"/>
              <a:gd name="connsiteX3336" fmla="*/ 8449025 w 11625583"/>
              <a:gd name="connsiteY3336" fmla="*/ 1851450 h 6380470"/>
              <a:gd name="connsiteX3337" fmla="*/ 8296368 w 11625583"/>
              <a:gd name="connsiteY3337" fmla="*/ 1851450 h 6380470"/>
              <a:gd name="connsiteX3338" fmla="*/ 8361034 w 11625583"/>
              <a:gd name="connsiteY3338" fmla="*/ 1916114 h 6380470"/>
              <a:gd name="connsiteX3339" fmla="*/ 8296368 w 11625583"/>
              <a:gd name="connsiteY3339" fmla="*/ 1980760 h 6380470"/>
              <a:gd name="connsiteX3340" fmla="*/ 8231702 w 11625583"/>
              <a:gd name="connsiteY3340" fmla="*/ 1916114 h 6380470"/>
              <a:gd name="connsiteX3341" fmla="*/ 8296368 w 11625583"/>
              <a:gd name="connsiteY3341" fmla="*/ 1851450 h 6380470"/>
              <a:gd name="connsiteX3342" fmla="*/ 8139793 w 11625583"/>
              <a:gd name="connsiteY3342" fmla="*/ 1851450 h 6380470"/>
              <a:gd name="connsiteX3343" fmla="*/ 8204459 w 11625583"/>
              <a:gd name="connsiteY3343" fmla="*/ 1916114 h 6380470"/>
              <a:gd name="connsiteX3344" fmla="*/ 8139793 w 11625583"/>
              <a:gd name="connsiteY3344" fmla="*/ 1980760 h 6380470"/>
              <a:gd name="connsiteX3345" fmla="*/ 8075127 w 11625583"/>
              <a:gd name="connsiteY3345" fmla="*/ 1916114 h 6380470"/>
              <a:gd name="connsiteX3346" fmla="*/ 8139793 w 11625583"/>
              <a:gd name="connsiteY3346" fmla="*/ 1851450 h 6380470"/>
              <a:gd name="connsiteX3347" fmla="*/ 7987133 w 11625583"/>
              <a:gd name="connsiteY3347" fmla="*/ 1851450 h 6380470"/>
              <a:gd name="connsiteX3348" fmla="*/ 8051799 w 11625583"/>
              <a:gd name="connsiteY3348" fmla="*/ 1916114 h 6380470"/>
              <a:gd name="connsiteX3349" fmla="*/ 7987133 w 11625583"/>
              <a:gd name="connsiteY3349" fmla="*/ 1980760 h 6380470"/>
              <a:gd name="connsiteX3350" fmla="*/ 7922467 w 11625583"/>
              <a:gd name="connsiteY3350" fmla="*/ 1916114 h 6380470"/>
              <a:gd name="connsiteX3351" fmla="*/ 7987133 w 11625583"/>
              <a:gd name="connsiteY3351" fmla="*/ 1851450 h 6380470"/>
              <a:gd name="connsiteX3352" fmla="*/ 7830562 w 11625583"/>
              <a:gd name="connsiteY3352" fmla="*/ 1851450 h 6380470"/>
              <a:gd name="connsiteX3353" fmla="*/ 7895228 w 11625583"/>
              <a:gd name="connsiteY3353" fmla="*/ 1916114 h 6380470"/>
              <a:gd name="connsiteX3354" fmla="*/ 7830562 w 11625583"/>
              <a:gd name="connsiteY3354" fmla="*/ 1980760 h 6380470"/>
              <a:gd name="connsiteX3355" fmla="*/ 7765896 w 11625583"/>
              <a:gd name="connsiteY3355" fmla="*/ 1916114 h 6380470"/>
              <a:gd name="connsiteX3356" fmla="*/ 7830562 w 11625583"/>
              <a:gd name="connsiteY3356" fmla="*/ 1851450 h 6380470"/>
              <a:gd name="connsiteX3357" fmla="*/ 7677904 w 11625583"/>
              <a:gd name="connsiteY3357" fmla="*/ 1851450 h 6380470"/>
              <a:gd name="connsiteX3358" fmla="*/ 7742570 w 11625583"/>
              <a:gd name="connsiteY3358" fmla="*/ 1916114 h 6380470"/>
              <a:gd name="connsiteX3359" fmla="*/ 7677904 w 11625583"/>
              <a:gd name="connsiteY3359" fmla="*/ 1980760 h 6380470"/>
              <a:gd name="connsiteX3360" fmla="*/ 7613238 w 11625583"/>
              <a:gd name="connsiteY3360" fmla="*/ 1916114 h 6380470"/>
              <a:gd name="connsiteX3361" fmla="*/ 7677904 w 11625583"/>
              <a:gd name="connsiteY3361" fmla="*/ 1851450 h 6380470"/>
              <a:gd name="connsiteX3362" fmla="*/ 7521331 w 11625583"/>
              <a:gd name="connsiteY3362" fmla="*/ 1851450 h 6380470"/>
              <a:gd name="connsiteX3363" fmla="*/ 7585997 w 11625583"/>
              <a:gd name="connsiteY3363" fmla="*/ 1916114 h 6380470"/>
              <a:gd name="connsiteX3364" fmla="*/ 7521331 w 11625583"/>
              <a:gd name="connsiteY3364" fmla="*/ 1980760 h 6380470"/>
              <a:gd name="connsiteX3365" fmla="*/ 7456665 w 11625583"/>
              <a:gd name="connsiteY3365" fmla="*/ 1916114 h 6380470"/>
              <a:gd name="connsiteX3366" fmla="*/ 7521331 w 11625583"/>
              <a:gd name="connsiteY3366" fmla="*/ 1851450 h 6380470"/>
              <a:gd name="connsiteX3367" fmla="*/ 7368671 w 11625583"/>
              <a:gd name="connsiteY3367" fmla="*/ 1851450 h 6380470"/>
              <a:gd name="connsiteX3368" fmla="*/ 7433337 w 11625583"/>
              <a:gd name="connsiteY3368" fmla="*/ 1916114 h 6380470"/>
              <a:gd name="connsiteX3369" fmla="*/ 7368671 w 11625583"/>
              <a:gd name="connsiteY3369" fmla="*/ 1980760 h 6380470"/>
              <a:gd name="connsiteX3370" fmla="*/ 7304005 w 11625583"/>
              <a:gd name="connsiteY3370" fmla="*/ 1916114 h 6380470"/>
              <a:gd name="connsiteX3371" fmla="*/ 7368671 w 11625583"/>
              <a:gd name="connsiteY3371" fmla="*/ 1851450 h 6380470"/>
              <a:gd name="connsiteX3372" fmla="*/ 7212096 w 11625583"/>
              <a:gd name="connsiteY3372" fmla="*/ 1851450 h 6380470"/>
              <a:gd name="connsiteX3373" fmla="*/ 7276762 w 11625583"/>
              <a:gd name="connsiteY3373" fmla="*/ 1916114 h 6380470"/>
              <a:gd name="connsiteX3374" fmla="*/ 7212096 w 11625583"/>
              <a:gd name="connsiteY3374" fmla="*/ 1980760 h 6380470"/>
              <a:gd name="connsiteX3375" fmla="*/ 7147430 w 11625583"/>
              <a:gd name="connsiteY3375" fmla="*/ 1916114 h 6380470"/>
              <a:gd name="connsiteX3376" fmla="*/ 7212096 w 11625583"/>
              <a:gd name="connsiteY3376" fmla="*/ 1851450 h 6380470"/>
              <a:gd name="connsiteX3377" fmla="*/ 7055523 w 11625583"/>
              <a:gd name="connsiteY3377" fmla="*/ 1851450 h 6380470"/>
              <a:gd name="connsiteX3378" fmla="*/ 7120189 w 11625583"/>
              <a:gd name="connsiteY3378" fmla="*/ 1916114 h 6380470"/>
              <a:gd name="connsiteX3379" fmla="*/ 7055523 w 11625583"/>
              <a:gd name="connsiteY3379" fmla="*/ 1980760 h 6380470"/>
              <a:gd name="connsiteX3380" fmla="*/ 6990857 w 11625583"/>
              <a:gd name="connsiteY3380" fmla="*/ 1916114 h 6380470"/>
              <a:gd name="connsiteX3381" fmla="*/ 7055523 w 11625583"/>
              <a:gd name="connsiteY3381" fmla="*/ 1851450 h 6380470"/>
              <a:gd name="connsiteX3382" fmla="*/ 6895037 w 11625583"/>
              <a:gd name="connsiteY3382" fmla="*/ 1851450 h 6380470"/>
              <a:gd name="connsiteX3383" fmla="*/ 6959703 w 11625583"/>
              <a:gd name="connsiteY3383" fmla="*/ 1916114 h 6380470"/>
              <a:gd name="connsiteX3384" fmla="*/ 6895037 w 11625583"/>
              <a:gd name="connsiteY3384" fmla="*/ 1980760 h 6380470"/>
              <a:gd name="connsiteX3385" fmla="*/ 6830371 w 11625583"/>
              <a:gd name="connsiteY3385" fmla="*/ 1916114 h 6380470"/>
              <a:gd name="connsiteX3386" fmla="*/ 6895037 w 11625583"/>
              <a:gd name="connsiteY3386" fmla="*/ 1851450 h 6380470"/>
              <a:gd name="connsiteX3387" fmla="*/ 6742377 w 11625583"/>
              <a:gd name="connsiteY3387" fmla="*/ 1851450 h 6380470"/>
              <a:gd name="connsiteX3388" fmla="*/ 6807043 w 11625583"/>
              <a:gd name="connsiteY3388" fmla="*/ 1916114 h 6380470"/>
              <a:gd name="connsiteX3389" fmla="*/ 6742377 w 11625583"/>
              <a:gd name="connsiteY3389" fmla="*/ 1980760 h 6380470"/>
              <a:gd name="connsiteX3390" fmla="*/ 6677711 w 11625583"/>
              <a:gd name="connsiteY3390" fmla="*/ 1916114 h 6380470"/>
              <a:gd name="connsiteX3391" fmla="*/ 6742377 w 11625583"/>
              <a:gd name="connsiteY3391" fmla="*/ 1851450 h 6380470"/>
              <a:gd name="connsiteX3392" fmla="*/ 6585804 w 11625583"/>
              <a:gd name="connsiteY3392" fmla="*/ 1851450 h 6380470"/>
              <a:gd name="connsiteX3393" fmla="*/ 6650470 w 11625583"/>
              <a:gd name="connsiteY3393" fmla="*/ 1916114 h 6380470"/>
              <a:gd name="connsiteX3394" fmla="*/ 6585804 w 11625583"/>
              <a:gd name="connsiteY3394" fmla="*/ 1980760 h 6380470"/>
              <a:gd name="connsiteX3395" fmla="*/ 6521138 w 11625583"/>
              <a:gd name="connsiteY3395" fmla="*/ 1916114 h 6380470"/>
              <a:gd name="connsiteX3396" fmla="*/ 6585804 w 11625583"/>
              <a:gd name="connsiteY3396" fmla="*/ 1851450 h 6380470"/>
              <a:gd name="connsiteX3397" fmla="*/ 6276571 w 11625583"/>
              <a:gd name="connsiteY3397" fmla="*/ 1851450 h 6380470"/>
              <a:gd name="connsiteX3398" fmla="*/ 6341237 w 11625583"/>
              <a:gd name="connsiteY3398" fmla="*/ 1916114 h 6380470"/>
              <a:gd name="connsiteX3399" fmla="*/ 6276571 w 11625583"/>
              <a:gd name="connsiteY3399" fmla="*/ 1980760 h 6380470"/>
              <a:gd name="connsiteX3400" fmla="*/ 6211905 w 11625583"/>
              <a:gd name="connsiteY3400" fmla="*/ 1916114 h 6380470"/>
              <a:gd name="connsiteX3401" fmla="*/ 6276571 w 11625583"/>
              <a:gd name="connsiteY3401" fmla="*/ 1851450 h 6380470"/>
              <a:gd name="connsiteX3402" fmla="*/ 6119999 w 11625583"/>
              <a:gd name="connsiteY3402" fmla="*/ 1851450 h 6380470"/>
              <a:gd name="connsiteX3403" fmla="*/ 6184665 w 11625583"/>
              <a:gd name="connsiteY3403" fmla="*/ 1916114 h 6380470"/>
              <a:gd name="connsiteX3404" fmla="*/ 6119999 w 11625583"/>
              <a:gd name="connsiteY3404" fmla="*/ 1980760 h 6380470"/>
              <a:gd name="connsiteX3405" fmla="*/ 6055333 w 11625583"/>
              <a:gd name="connsiteY3405" fmla="*/ 1916114 h 6380470"/>
              <a:gd name="connsiteX3406" fmla="*/ 6119999 w 11625583"/>
              <a:gd name="connsiteY3406" fmla="*/ 1851450 h 6380470"/>
              <a:gd name="connsiteX3407" fmla="*/ 5967339 w 11625583"/>
              <a:gd name="connsiteY3407" fmla="*/ 1851450 h 6380470"/>
              <a:gd name="connsiteX3408" fmla="*/ 6032005 w 11625583"/>
              <a:gd name="connsiteY3408" fmla="*/ 1916114 h 6380470"/>
              <a:gd name="connsiteX3409" fmla="*/ 5967339 w 11625583"/>
              <a:gd name="connsiteY3409" fmla="*/ 1980760 h 6380470"/>
              <a:gd name="connsiteX3410" fmla="*/ 5902673 w 11625583"/>
              <a:gd name="connsiteY3410" fmla="*/ 1916114 h 6380470"/>
              <a:gd name="connsiteX3411" fmla="*/ 5967339 w 11625583"/>
              <a:gd name="connsiteY3411" fmla="*/ 1851450 h 6380470"/>
              <a:gd name="connsiteX3412" fmla="*/ 5810798 w 11625583"/>
              <a:gd name="connsiteY3412" fmla="*/ 1851450 h 6380470"/>
              <a:gd name="connsiteX3413" fmla="*/ 5875432 w 11625583"/>
              <a:gd name="connsiteY3413" fmla="*/ 1916114 h 6380470"/>
              <a:gd name="connsiteX3414" fmla="*/ 5810798 w 11625583"/>
              <a:gd name="connsiteY3414" fmla="*/ 1980760 h 6380470"/>
              <a:gd name="connsiteX3415" fmla="*/ 5746117 w 11625583"/>
              <a:gd name="connsiteY3415" fmla="*/ 1916114 h 6380470"/>
              <a:gd name="connsiteX3416" fmla="*/ 5810798 w 11625583"/>
              <a:gd name="connsiteY3416" fmla="*/ 1851450 h 6380470"/>
              <a:gd name="connsiteX3417" fmla="*/ 5658111 w 11625583"/>
              <a:gd name="connsiteY3417" fmla="*/ 1851450 h 6380470"/>
              <a:gd name="connsiteX3418" fmla="*/ 5722783 w 11625583"/>
              <a:gd name="connsiteY3418" fmla="*/ 1916114 h 6380470"/>
              <a:gd name="connsiteX3419" fmla="*/ 5658111 w 11625583"/>
              <a:gd name="connsiteY3419" fmla="*/ 1980760 h 6380470"/>
              <a:gd name="connsiteX3420" fmla="*/ 5593443 w 11625583"/>
              <a:gd name="connsiteY3420" fmla="*/ 1916114 h 6380470"/>
              <a:gd name="connsiteX3421" fmla="*/ 5658111 w 11625583"/>
              <a:gd name="connsiteY3421" fmla="*/ 1851450 h 6380470"/>
              <a:gd name="connsiteX3422" fmla="*/ 5501543 w 11625583"/>
              <a:gd name="connsiteY3422" fmla="*/ 1851450 h 6380470"/>
              <a:gd name="connsiteX3423" fmla="*/ 5566204 w 11625583"/>
              <a:gd name="connsiteY3423" fmla="*/ 1916114 h 6380470"/>
              <a:gd name="connsiteX3424" fmla="*/ 5501543 w 11625583"/>
              <a:gd name="connsiteY3424" fmla="*/ 1980760 h 6380470"/>
              <a:gd name="connsiteX3425" fmla="*/ 5436885 w 11625583"/>
              <a:gd name="connsiteY3425" fmla="*/ 1916114 h 6380470"/>
              <a:gd name="connsiteX3426" fmla="*/ 5501543 w 11625583"/>
              <a:gd name="connsiteY3426" fmla="*/ 1851450 h 6380470"/>
              <a:gd name="connsiteX3427" fmla="*/ 5348888 w 11625583"/>
              <a:gd name="connsiteY3427" fmla="*/ 1851450 h 6380470"/>
              <a:gd name="connsiteX3428" fmla="*/ 5413554 w 11625583"/>
              <a:gd name="connsiteY3428" fmla="*/ 1916114 h 6380470"/>
              <a:gd name="connsiteX3429" fmla="*/ 5348888 w 11625583"/>
              <a:gd name="connsiteY3429" fmla="*/ 1980760 h 6380470"/>
              <a:gd name="connsiteX3430" fmla="*/ 5284230 w 11625583"/>
              <a:gd name="connsiteY3430" fmla="*/ 1916114 h 6380470"/>
              <a:gd name="connsiteX3431" fmla="*/ 5348888 w 11625583"/>
              <a:gd name="connsiteY3431" fmla="*/ 1851450 h 6380470"/>
              <a:gd name="connsiteX3432" fmla="*/ 3630594 w 11625583"/>
              <a:gd name="connsiteY3432" fmla="*/ 1851450 h 6380470"/>
              <a:gd name="connsiteX3433" fmla="*/ 3695260 w 11625583"/>
              <a:gd name="connsiteY3433" fmla="*/ 1916114 h 6380470"/>
              <a:gd name="connsiteX3434" fmla="*/ 3630594 w 11625583"/>
              <a:gd name="connsiteY3434" fmla="*/ 1980760 h 6380470"/>
              <a:gd name="connsiteX3435" fmla="*/ 3565917 w 11625583"/>
              <a:gd name="connsiteY3435" fmla="*/ 1916114 h 6380470"/>
              <a:gd name="connsiteX3436" fmla="*/ 3630594 w 11625583"/>
              <a:gd name="connsiteY3436" fmla="*/ 1851450 h 6380470"/>
              <a:gd name="connsiteX3437" fmla="*/ 3481843 w 11625583"/>
              <a:gd name="connsiteY3437" fmla="*/ 1851450 h 6380470"/>
              <a:gd name="connsiteX3438" fmla="*/ 3546512 w 11625583"/>
              <a:gd name="connsiteY3438" fmla="*/ 1916114 h 6380470"/>
              <a:gd name="connsiteX3439" fmla="*/ 3481843 w 11625583"/>
              <a:gd name="connsiteY3439" fmla="*/ 1980760 h 6380470"/>
              <a:gd name="connsiteX3440" fmla="*/ 3417186 w 11625583"/>
              <a:gd name="connsiteY3440" fmla="*/ 1916114 h 6380470"/>
              <a:gd name="connsiteX3441" fmla="*/ 3481843 w 11625583"/>
              <a:gd name="connsiteY3441" fmla="*/ 1851450 h 6380470"/>
              <a:gd name="connsiteX3442" fmla="*/ 3321374 w 11625583"/>
              <a:gd name="connsiteY3442" fmla="*/ 1851450 h 6380470"/>
              <a:gd name="connsiteX3443" fmla="*/ 3386019 w 11625583"/>
              <a:gd name="connsiteY3443" fmla="*/ 1916114 h 6380470"/>
              <a:gd name="connsiteX3444" fmla="*/ 3321374 w 11625583"/>
              <a:gd name="connsiteY3444" fmla="*/ 1980760 h 6380470"/>
              <a:gd name="connsiteX3445" fmla="*/ 3256709 w 11625583"/>
              <a:gd name="connsiteY3445" fmla="*/ 1916114 h 6380470"/>
              <a:gd name="connsiteX3446" fmla="*/ 3321374 w 11625583"/>
              <a:gd name="connsiteY3446" fmla="*/ 1851450 h 6380470"/>
              <a:gd name="connsiteX3447" fmla="*/ 3172621 w 11625583"/>
              <a:gd name="connsiteY3447" fmla="*/ 1851450 h 6380470"/>
              <a:gd name="connsiteX3448" fmla="*/ 3237294 w 11625583"/>
              <a:gd name="connsiteY3448" fmla="*/ 1916114 h 6380470"/>
              <a:gd name="connsiteX3449" fmla="*/ 3172621 w 11625583"/>
              <a:gd name="connsiteY3449" fmla="*/ 1980760 h 6380470"/>
              <a:gd name="connsiteX3450" fmla="*/ 3107940 w 11625583"/>
              <a:gd name="connsiteY3450" fmla="*/ 1916114 h 6380470"/>
              <a:gd name="connsiteX3451" fmla="*/ 3172621 w 11625583"/>
              <a:gd name="connsiteY3451" fmla="*/ 1851450 h 6380470"/>
              <a:gd name="connsiteX3452" fmla="*/ 3012108 w 11625583"/>
              <a:gd name="connsiteY3452" fmla="*/ 1851450 h 6380470"/>
              <a:gd name="connsiteX3453" fmla="*/ 3076778 w 11625583"/>
              <a:gd name="connsiteY3453" fmla="*/ 1916114 h 6380470"/>
              <a:gd name="connsiteX3454" fmla="*/ 3012108 w 11625583"/>
              <a:gd name="connsiteY3454" fmla="*/ 1980760 h 6380470"/>
              <a:gd name="connsiteX3455" fmla="*/ 2947451 w 11625583"/>
              <a:gd name="connsiteY3455" fmla="*/ 1916114 h 6380470"/>
              <a:gd name="connsiteX3456" fmla="*/ 3012108 w 11625583"/>
              <a:gd name="connsiteY3456" fmla="*/ 1851450 h 6380470"/>
              <a:gd name="connsiteX3457" fmla="*/ 2855554 w 11625583"/>
              <a:gd name="connsiteY3457" fmla="*/ 1851450 h 6380470"/>
              <a:gd name="connsiteX3458" fmla="*/ 2920212 w 11625583"/>
              <a:gd name="connsiteY3458" fmla="*/ 1916114 h 6380470"/>
              <a:gd name="connsiteX3459" fmla="*/ 2855554 w 11625583"/>
              <a:gd name="connsiteY3459" fmla="*/ 1980760 h 6380470"/>
              <a:gd name="connsiteX3460" fmla="*/ 2790897 w 11625583"/>
              <a:gd name="connsiteY3460" fmla="*/ 1916114 h 6380470"/>
              <a:gd name="connsiteX3461" fmla="*/ 2855554 w 11625583"/>
              <a:gd name="connsiteY3461" fmla="*/ 1851450 h 6380470"/>
              <a:gd name="connsiteX3462" fmla="*/ 2699002 w 11625583"/>
              <a:gd name="connsiteY3462" fmla="*/ 1851450 h 6380470"/>
              <a:gd name="connsiteX3463" fmla="*/ 2763659 w 11625583"/>
              <a:gd name="connsiteY3463" fmla="*/ 1916114 h 6380470"/>
              <a:gd name="connsiteX3464" fmla="*/ 2699002 w 11625583"/>
              <a:gd name="connsiteY3464" fmla="*/ 1980760 h 6380470"/>
              <a:gd name="connsiteX3465" fmla="*/ 2634344 w 11625583"/>
              <a:gd name="connsiteY3465" fmla="*/ 1916114 h 6380470"/>
              <a:gd name="connsiteX3466" fmla="*/ 2699002 w 11625583"/>
              <a:gd name="connsiteY3466" fmla="*/ 1851450 h 6380470"/>
              <a:gd name="connsiteX3467" fmla="*/ 2546361 w 11625583"/>
              <a:gd name="connsiteY3467" fmla="*/ 1851450 h 6380470"/>
              <a:gd name="connsiteX3468" fmla="*/ 2611021 w 11625583"/>
              <a:gd name="connsiteY3468" fmla="*/ 1916114 h 6380470"/>
              <a:gd name="connsiteX3469" fmla="*/ 2546361 w 11625583"/>
              <a:gd name="connsiteY3469" fmla="*/ 1980760 h 6380470"/>
              <a:gd name="connsiteX3470" fmla="*/ 2481704 w 11625583"/>
              <a:gd name="connsiteY3470" fmla="*/ 1916114 h 6380470"/>
              <a:gd name="connsiteX3471" fmla="*/ 2546361 w 11625583"/>
              <a:gd name="connsiteY3471" fmla="*/ 1851450 h 6380470"/>
              <a:gd name="connsiteX3472" fmla="*/ 2389782 w 11625583"/>
              <a:gd name="connsiteY3472" fmla="*/ 1851450 h 6380470"/>
              <a:gd name="connsiteX3473" fmla="*/ 2454467 w 11625583"/>
              <a:gd name="connsiteY3473" fmla="*/ 1916114 h 6380470"/>
              <a:gd name="connsiteX3474" fmla="*/ 2389782 w 11625583"/>
              <a:gd name="connsiteY3474" fmla="*/ 1980760 h 6380470"/>
              <a:gd name="connsiteX3475" fmla="*/ 2325128 w 11625583"/>
              <a:gd name="connsiteY3475" fmla="*/ 1916114 h 6380470"/>
              <a:gd name="connsiteX3476" fmla="*/ 2389782 w 11625583"/>
              <a:gd name="connsiteY3476" fmla="*/ 1851450 h 6380470"/>
              <a:gd name="connsiteX3477" fmla="*/ 10625394 w 11625583"/>
              <a:gd name="connsiteY3477" fmla="*/ 1710535 h 6380470"/>
              <a:gd name="connsiteX3478" fmla="*/ 10690060 w 11625583"/>
              <a:gd name="connsiteY3478" fmla="*/ 1775201 h 6380470"/>
              <a:gd name="connsiteX3479" fmla="*/ 10625394 w 11625583"/>
              <a:gd name="connsiteY3479" fmla="*/ 1839865 h 6380470"/>
              <a:gd name="connsiteX3480" fmla="*/ 10560728 w 11625583"/>
              <a:gd name="connsiteY3480" fmla="*/ 1775201 h 6380470"/>
              <a:gd name="connsiteX3481" fmla="*/ 10625394 w 11625583"/>
              <a:gd name="connsiteY3481" fmla="*/ 1710535 h 6380470"/>
              <a:gd name="connsiteX3482" fmla="*/ 10159588 w 11625583"/>
              <a:gd name="connsiteY3482" fmla="*/ 1710535 h 6380470"/>
              <a:gd name="connsiteX3483" fmla="*/ 10224254 w 11625583"/>
              <a:gd name="connsiteY3483" fmla="*/ 1775201 h 6380470"/>
              <a:gd name="connsiteX3484" fmla="*/ 10159588 w 11625583"/>
              <a:gd name="connsiteY3484" fmla="*/ 1839865 h 6380470"/>
              <a:gd name="connsiteX3485" fmla="*/ 10094922 w 11625583"/>
              <a:gd name="connsiteY3485" fmla="*/ 1775201 h 6380470"/>
              <a:gd name="connsiteX3486" fmla="*/ 10159588 w 11625583"/>
              <a:gd name="connsiteY3486" fmla="*/ 1710535 h 6380470"/>
              <a:gd name="connsiteX3487" fmla="*/ 10003016 w 11625583"/>
              <a:gd name="connsiteY3487" fmla="*/ 1710535 h 6380470"/>
              <a:gd name="connsiteX3488" fmla="*/ 10067682 w 11625583"/>
              <a:gd name="connsiteY3488" fmla="*/ 1775201 h 6380470"/>
              <a:gd name="connsiteX3489" fmla="*/ 10003016 w 11625583"/>
              <a:gd name="connsiteY3489" fmla="*/ 1839865 h 6380470"/>
              <a:gd name="connsiteX3490" fmla="*/ 9938350 w 11625583"/>
              <a:gd name="connsiteY3490" fmla="*/ 1775201 h 6380470"/>
              <a:gd name="connsiteX3491" fmla="*/ 10003016 w 11625583"/>
              <a:gd name="connsiteY3491" fmla="*/ 1710535 h 6380470"/>
              <a:gd name="connsiteX3492" fmla="*/ 9850356 w 11625583"/>
              <a:gd name="connsiteY3492" fmla="*/ 1710535 h 6380470"/>
              <a:gd name="connsiteX3493" fmla="*/ 9915022 w 11625583"/>
              <a:gd name="connsiteY3493" fmla="*/ 1775201 h 6380470"/>
              <a:gd name="connsiteX3494" fmla="*/ 9850356 w 11625583"/>
              <a:gd name="connsiteY3494" fmla="*/ 1839865 h 6380470"/>
              <a:gd name="connsiteX3495" fmla="*/ 9785690 w 11625583"/>
              <a:gd name="connsiteY3495" fmla="*/ 1775201 h 6380470"/>
              <a:gd name="connsiteX3496" fmla="*/ 9850356 w 11625583"/>
              <a:gd name="connsiteY3496" fmla="*/ 1710535 h 6380470"/>
              <a:gd name="connsiteX3497" fmla="*/ 9693782 w 11625583"/>
              <a:gd name="connsiteY3497" fmla="*/ 1710535 h 6380470"/>
              <a:gd name="connsiteX3498" fmla="*/ 9758448 w 11625583"/>
              <a:gd name="connsiteY3498" fmla="*/ 1775201 h 6380470"/>
              <a:gd name="connsiteX3499" fmla="*/ 9693782 w 11625583"/>
              <a:gd name="connsiteY3499" fmla="*/ 1839865 h 6380470"/>
              <a:gd name="connsiteX3500" fmla="*/ 9629116 w 11625583"/>
              <a:gd name="connsiteY3500" fmla="*/ 1775201 h 6380470"/>
              <a:gd name="connsiteX3501" fmla="*/ 9693782 w 11625583"/>
              <a:gd name="connsiteY3501" fmla="*/ 1710535 h 6380470"/>
              <a:gd name="connsiteX3502" fmla="*/ 9541123 w 11625583"/>
              <a:gd name="connsiteY3502" fmla="*/ 1710535 h 6380470"/>
              <a:gd name="connsiteX3503" fmla="*/ 9605789 w 11625583"/>
              <a:gd name="connsiteY3503" fmla="*/ 1775201 h 6380470"/>
              <a:gd name="connsiteX3504" fmla="*/ 9541123 w 11625583"/>
              <a:gd name="connsiteY3504" fmla="*/ 1839865 h 6380470"/>
              <a:gd name="connsiteX3505" fmla="*/ 9476457 w 11625583"/>
              <a:gd name="connsiteY3505" fmla="*/ 1775201 h 6380470"/>
              <a:gd name="connsiteX3506" fmla="*/ 9541123 w 11625583"/>
              <a:gd name="connsiteY3506" fmla="*/ 1710535 h 6380470"/>
              <a:gd name="connsiteX3507" fmla="*/ 9384550 w 11625583"/>
              <a:gd name="connsiteY3507" fmla="*/ 1710535 h 6380470"/>
              <a:gd name="connsiteX3508" fmla="*/ 9449216 w 11625583"/>
              <a:gd name="connsiteY3508" fmla="*/ 1775201 h 6380470"/>
              <a:gd name="connsiteX3509" fmla="*/ 9384550 w 11625583"/>
              <a:gd name="connsiteY3509" fmla="*/ 1839865 h 6380470"/>
              <a:gd name="connsiteX3510" fmla="*/ 9319884 w 11625583"/>
              <a:gd name="connsiteY3510" fmla="*/ 1775201 h 6380470"/>
              <a:gd name="connsiteX3511" fmla="*/ 9384550 w 11625583"/>
              <a:gd name="connsiteY3511" fmla="*/ 1710535 h 6380470"/>
              <a:gd name="connsiteX3512" fmla="*/ 9227977 w 11625583"/>
              <a:gd name="connsiteY3512" fmla="*/ 1710535 h 6380470"/>
              <a:gd name="connsiteX3513" fmla="*/ 9292643 w 11625583"/>
              <a:gd name="connsiteY3513" fmla="*/ 1775201 h 6380470"/>
              <a:gd name="connsiteX3514" fmla="*/ 9227977 w 11625583"/>
              <a:gd name="connsiteY3514" fmla="*/ 1839865 h 6380470"/>
              <a:gd name="connsiteX3515" fmla="*/ 9163311 w 11625583"/>
              <a:gd name="connsiteY3515" fmla="*/ 1775201 h 6380470"/>
              <a:gd name="connsiteX3516" fmla="*/ 9227977 w 11625583"/>
              <a:gd name="connsiteY3516" fmla="*/ 1710535 h 6380470"/>
              <a:gd name="connsiteX3517" fmla="*/ 9075317 w 11625583"/>
              <a:gd name="connsiteY3517" fmla="*/ 1710535 h 6380470"/>
              <a:gd name="connsiteX3518" fmla="*/ 9139983 w 11625583"/>
              <a:gd name="connsiteY3518" fmla="*/ 1775201 h 6380470"/>
              <a:gd name="connsiteX3519" fmla="*/ 9075317 w 11625583"/>
              <a:gd name="connsiteY3519" fmla="*/ 1839865 h 6380470"/>
              <a:gd name="connsiteX3520" fmla="*/ 9010651 w 11625583"/>
              <a:gd name="connsiteY3520" fmla="*/ 1775201 h 6380470"/>
              <a:gd name="connsiteX3521" fmla="*/ 9075317 w 11625583"/>
              <a:gd name="connsiteY3521" fmla="*/ 1710535 h 6380470"/>
              <a:gd name="connsiteX3522" fmla="*/ 8914829 w 11625583"/>
              <a:gd name="connsiteY3522" fmla="*/ 1710535 h 6380470"/>
              <a:gd name="connsiteX3523" fmla="*/ 8979495 w 11625583"/>
              <a:gd name="connsiteY3523" fmla="*/ 1775201 h 6380470"/>
              <a:gd name="connsiteX3524" fmla="*/ 8914829 w 11625583"/>
              <a:gd name="connsiteY3524" fmla="*/ 1839865 h 6380470"/>
              <a:gd name="connsiteX3525" fmla="*/ 8850163 w 11625583"/>
              <a:gd name="connsiteY3525" fmla="*/ 1775201 h 6380470"/>
              <a:gd name="connsiteX3526" fmla="*/ 8914829 w 11625583"/>
              <a:gd name="connsiteY3526" fmla="*/ 1710535 h 6380470"/>
              <a:gd name="connsiteX3527" fmla="*/ 8766086 w 11625583"/>
              <a:gd name="connsiteY3527" fmla="*/ 1710535 h 6380470"/>
              <a:gd name="connsiteX3528" fmla="*/ 8830752 w 11625583"/>
              <a:gd name="connsiteY3528" fmla="*/ 1775201 h 6380470"/>
              <a:gd name="connsiteX3529" fmla="*/ 8766086 w 11625583"/>
              <a:gd name="connsiteY3529" fmla="*/ 1839865 h 6380470"/>
              <a:gd name="connsiteX3530" fmla="*/ 8701420 w 11625583"/>
              <a:gd name="connsiteY3530" fmla="*/ 1775201 h 6380470"/>
              <a:gd name="connsiteX3531" fmla="*/ 8766086 w 11625583"/>
              <a:gd name="connsiteY3531" fmla="*/ 1710535 h 6380470"/>
              <a:gd name="connsiteX3532" fmla="*/ 8601683 w 11625583"/>
              <a:gd name="connsiteY3532" fmla="*/ 1710535 h 6380470"/>
              <a:gd name="connsiteX3533" fmla="*/ 8666349 w 11625583"/>
              <a:gd name="connsiteY3533" fmla="*/ 1775201 h 6380470"/>
              <a:gd name="connsiteX3534" fmla="*/ 8601683 w 11625583"/>
              <a:gd name="connsiteY3534" fmla="*/ 1839865 h 6380470"/>
              <a:gd name="connsiteX3535" fmla="*/ 8537017 w 11625583"/>
              <a:gd name="connsiteY3535" fmla="*/ 1775201 h 6380470"/>
              <a:gd name="connsiteX3536" fmla="*/ 8601683 w 11625583"/>
              <a:gd name="connsiteY3536" fmla="*/ 1710535 h 6380470"/>
              <a:gd name="connsiteX3537" fmla="*/ 8449025 w 11625583"/>
              <a:gd name="connsiteY3537" fmla="*/ 1710535 h 6380470"/>
              <a:gd name="connsiteX3538" fmla="*/ 8513691 w 11625583"/>
              <a:gd name="connsiteY3538" fmla="*/ 1775201 h 6380470"/>
              <a:gd name="connsiteX3539" fmla="*/ 8449025 w 11625583"/>
              <a:gd name="connsiteY3539" fmla="*/ 1839865 h 6380470"/>
              <a:gd name="connsiteX3540" fmla="*/ 8384359 w 11625583"/>
              <a:gd name="connsiteY3540" fmla="*/ 1775201 h 6380470"/>
              <a:gd name="connsiteX3541" fmla="*/ 8449025 w 11625583"/>
              <a:gd name="connsiteY3541" fmla="*/ 1710535 h 6380470"/>
              <a:gd name="connsiteX3542" fmla="*/ 8296367 w 11625583"/>
              <a:gd name="connsiteY3542" fmla="*/ 1710535 h 6380470"/>
              <a:gd name="connsiteX3543" fmla="*/ 8361033 w 11625583"/>
              <a:gd name="connsiteY3543" fmla="*/ 1775201 h 6380470"/>
              <a:gd name="connsiteX3544" fmla="*/ 8296367 w 11625583"/>
              <a:gd name="connsiteY3544" fmla="*/ 1839865 h 6380470"/>
              <a:gd name="connsiteX3545" fmla="*/ 8231701 w 11625583"/>
              <a:gd name="connsiteY3545" fmla="*/ 1775201 h 6380470"/>
              <a:gd name="connsiteX3546" fmla="*/ 8296367 w 11625583"/>
              <a:gd name="connsiteY3546" fmla="*/ 1710535 h 6380470"/>
              <a:gd name="connsiteX3547" fmla="*/ 8139792 w 11625583"/>
              <a:gd name="connsiteY3547" fmla="*/ 1710535 h 6380470"/>
              <a:gd name="connsiteX3548" fmla="*/ 8204458 w 11625583"/>
              <a:gd name="connsiteY3548" fmla="*/ 1775201 h 6380470"/>
              <a:gd name="connsiteX3549" fmla="*/ 8139792 w 11625583"/>
              <a:gd name="connsiteY3549" fmla="*/ 1839865 h 6380470"/>
              <a:gd name="connsiteX3550" fmla="*/ 8075126 w 11625583"/>
              <a:gd name="connsiteY3550" fmla="*/ 1775201 h 6380470"/>
              <a:gd name="connsiteX3551" fmla="*/ 8139792 w 11625583"/>
              <a:gd name="connsiteY3551" fmla="*/ 1710535 h 6380470"/>
              <a:gd name="connsiteX3552" fmla="*/ 7987133 w 11625583"/>
              <a:gd name="connsiteY3552" fmla="*/ 1710535 h 6380470"/>
              <a:gd name="connsiteX3553" fmla="*/ 8051799 w 11625583"/>
              <a:gd name="connsiteY3553" fmla="*/ 1775201 h 6380470"/>
              <a:gd name="connsiteX3554" fmla="*/ 7987133 w 11625583"/>
              <a:gd name="connsiteY3554" fmla="*/ 1839865 h 6380470"/>
              <a:gd name="connsiteX3555" fmla="*/ 7922467 w 11625583"/>
              <a:gd name="connsiteY3555" fmla="*/ 1775201 h 6380470"/>
              <a:gd name="connsiteX3556" fmla="*/ 7987133 w 11625583"/>
              <a:gd name="connsiteY3556" fmla="*/ 1710535 h 6380470"/>
              <a:gd name="connsiteX3557" fmla="*/ 7830562 w 11625583"/>
              <a:gd name="connsiteY3557" fmla="*/ 1710535 h 6380470"/>
              <a:gd name="connsiteX3558" fmla="*/ 7895228 w 11625583"/>
              <a:gd name="connsiteY3558" fmla="*/ 1775201 h 6380470"/>
              <a:gd name="connsiteX3559" fmla="*/ 7830562 w 11625583"/>
              <a:gd name="connsiteY3559" fmla="*/ 1839865 h 6380470"/>
              <a:gd name="connsiteX3560" fmla="*/ 7765896 w 11625583"/>
              <a:gd name="connsiteY3560" fmla="*/ 1775201 h 6380470"/>
              <a:gd name="connsiteX3561" fmla="*/ 7830562 w 11625583"/>
              <a:gd name="connsiteY3561" fmla="*/ 1710535 h 6380470"/>
              <a:gd name="connsiteX3562" fmla="*/ 7677902 w 11625583"/>
              <a:gd name="connsiteY3562" fmla="*/ 1710535 h 6380470"/>
              <a:gd name="connsiteX3563" fmla="*/ 7742568 w 11625583"/>
              <a:gd name="connsiteY3563" fmla="*/ 1775201 h 6380470"/>
              <a:gd name="connsiteX3564" fmla="*/ 7677902 w 11625583"/>
              <a:gd name="connsiteY3564" fmla="*/ 1839865 h 6380470"/>
              <a:gd name="connsiteX3565" fmla="*/ 7613236 w 11625583"/>
              <a:gd name="connsiteY3565" fmla="*/ 1775201 h 6380470"/>
              <a:gd name="connsiteX3566" fmla="*/ 7677902 w 11625583"/>
              <a:gd name="connsiteY3566" fmla="*/ 1710535 h 6380470"/>
              <a:gd name="connsiteX3567" fmla="*/ 7521329 w 11625583"/>
              <a:gd name="connsiteY3567" fmla="*/ 1710535 h 6380470"/>
              <a:gd name="connsiteX3568" fmla="*/ 7585995 w 11625583"/>
              <a:gd name="connsiteY3568" fmla="*/ 1775201 h 6380470"/>
              <a:gd name="connsiteX3569" fmla="*/ 7521329 w 11625583"/>
              <a:gd name="connsiteY3569" fmla="*/ 1839865 h 6380470"/>
              <a:gd name="connsiteX3570" fmla="*/ 7456663 w 11625583"/>
              <a:gd name="connsiteY3570" fmla="*/ 1775201 h 6380470"/>
              <a:gd name="connsiteX3571" fmla="*/ 7521329 w 11625583"/>
              <a:gd name="connsiteY3571" fmla="*/ 1710535 h 6380470"/>
              <a:gd name="connsiteX3572" fmla="*/ 7368669 w 11625583"/>
              <a:gd name="connsiteY3572" fmla="*/ 1710535 h 6380470"/>
              <a:gd name="connsiteX3573" fmla="*/ 7433335 w 11625583"/>
              <a:gd name="connsiteY3573" fmla="*/ 1775201 h 6380470"/>
              <a:gd name="connsiteX3574" fmla="*/ 7368669 w 11625583"/>
              <a:gd name="connsiteY3574" fmla="*/ 1839865 h 6380470"/>
              <a:gd name="connsiteX3575" fmla="*/ 7304003 w 11625583"/>
              <a:gd name="connsiteY3575" fmla="*/ 1775201 h 6380470"/>
              <a:gd name="connsiteX3576" fmla="*/ 7368669 w 11625583"/>
              <a:gd name="connsiteY3576" fmla="*/ 1710535 h 6380470"/>
              <a:gd name="connsiteX3577" fmla="*/ 7212096 w 11625583"/>
              <a:gd name="connsiteY3577" fmla="*/ 1710535 h 6380470"/>
              <a:gd name="connsiteX3578" fmla="*/ 7276762 w 11625583"/>
              <a:gd name="connsiteY3578" fmla="*/ 1775201 h 6380470"/>
              <a:gd name="connsiteX3579" fmla="*/ 7212096 w 11625583"/>
              <a:gd name="connsiteY3579" fmla="*/ 1839865 h 6380470"/>
              <a:gd name="connsiteX3580" fmla="*/ 7147430 w 11625583"/>
              <a:gd name="connsiteY3580" fmla="*/ 1775201 h 6380470"/>
              <a:gd name="connsiteX3581" fmla="*/ 7212096 w 11625583"/>
              <a:gd name="connsiteY3581" fmla="*/ 1710535 h 6380470"/>
              <a:gd name="connsiteX3582" fmla="*/ 7055523 w 11625583"/>
              <a:gd name="connsiteY3582" fmla="*/ 1710535 h 6380470"/>
              <a:gd name="connsiteX3583" fmla="*/ 7120189 w 11625583"/>
              <a:gd name="connsiteY3583" fmla="*/ 1775201 h 6380470"/>
              <a:gd name="connsiteX3584" fmla="*/ 7055523 w 11625583"/>
              <a:gd name="connsiteY3584" fmla="*/ 1839865 h 6380470"/>
              <a:gd name="connsiteX3585" fmla="*/ 6990857 w 11625583"/>
              <a:gd name="connsiteY3585" fmla="*/ 1775201 h 6380470"/>
              <a:gd name="connsiteX3586" fmla="*/ 7055523 w 11625583"/>
              <a:gd name="connsiteY3586" fmla="*/ 1710535 h 6380470"/>
              <a:gd name="connsiteX3587" fmla="*/ 6895037 w 11625583"/>
              <a:gd name="connsiteY3587" fmla="*/ 1710535 h 6380470"/>
              <a:gd name="connsiteX3588" fmla="*/ 6959703 w 11625583"/>
              <a:gd name="connsiteY3588" fmla="*/ 1775201 h 6380470"/>
              <a:gd name="connsiteX3589" fmla="*/ 6895037 w 11625583"/>
              <a:gd name="connsiteY3589" fmla="*/ 1839865 h 6380470"/>
              <a:gd name="connsiteX3590" fmla="*/ 6830371 w 11625583"/>
              <a:gd name="connsiteY3590" fmla="*/ 1775201 h 6380470"/>
              <a:gd name="connsiteX3591" fmla="*/ 6895037 w 11625583"/>
              <a:gd name="connsiteY3591" fmla="*/ 1710535 h 6380470"/>
              <a:gd name="connsiteX3592" fmla="*/ 6742375 w 11625583"/>
              <a:gd name="connsiteY3592" fmla="*/ 1710535 h 6380470"/>
              <a:gd name="connsiteX3593" fmla="*/ 6807041 w 11625583"/>
              <a:gd name="connsiteY3593" fmla="*/ 1775201 h 6380470"/>
              <a:gd name="connsiteX3594" fmla="*/ 6742375 w 11625583"/>
              <a:gd name="connsiteY3594" fmla="*/ 1839865 h 6380470"/>
              <a:gd name="connsiteX3595" fmla="*/ 6677709 w 11625583"/>
              <a:gd name="connsiteY3595" fmla="*/ 1775201 h 6380470"/>
              <a:gd name="connsiteX3596" fmla="*/ 6742375 w 11625583"/>
              <a:gd name="connsiteY3596" fmla="*/ 1710535 h 6380470"/>
              <a:gd name="connsiteX3597" fmla="*/ 6585802 w 11625583"/>
              <a:gd name="connsiteY3597" fmla="*/ 1710535 h 6380470"/>
              <a:gd name="connsiteX3598" fmla="*/ 6650468 w 11625583"/>
              <a:gd name="connsiteY3598" fmla="*/ 1775201 h 6380470"/>
              <a:gd name="connsiteX3599" fmla="*/ 6585802 w 11625583"/>
              <a:gd name="connsiteY3599" fmla="*/ 1839865 h 6380470"/>
              <a:gd name="connsiteX3600" fmla="*/ 6521136 w 11625583"/>
              <a:gd name="connsiteY3600" fmla="*/ 1775201 h 6380470"/>
              <a:gd name="connsiteX3601" fmla="*/ 6585802 w 11625583"/>
              <a:gd name="connsiteY3601" fmla="*/ 1710535 h 6380470"/>
              <a:gd name="connsiteX3602" fmla="*/ 6429229 w 11625583"/>
              <a:gd name="connsiteY3602" fmla="*/ 1710535 h 6380470"/>
              <a:gd name="connsiteX3603" fmla="*/ 6493895 w 11625583"/>
              <a:gd name="connsiteY3603" fmla="*/ 1775201 h 6380470"/>
              <a:gd name="connsiteX3604" fmla="*/ 6429229 w 11625583"/>
              <a:gd name="connsiteY3604" fmla="*/ 1839865 h 6380470"/>
              <a:gd name="connsiteX3605" fmla="*/ 6364563 w 11625583"/>
              <a:gd name="connsiteY3605" fmla="*/ 1775201 h 6380470"/>
              <a:gd name="connsiteX3606" fmla="*/ 6429229 w 11625583"/>
              <a:gd name="connsiteY3606" fmla="*/ 1710535 h 6380470"/>
              <a:gd name="connsiteX3607" fmla="*/ 6276571 w 11625583"/>
              <a:gd name="connsiteY3607" fmla="*/ 1710535 h 6380470"/>
              <a:gd name="connsiteX3608" fmla="*/ 6341237 w 11625583"/>
              <a:gd name="connsiteY3608" fmla="*/ 1775201 h 6380470"/>
              <a:gd name="connsiteX3609" fmla="*/ 6276571 w 11625583"/>
              <a:gd name="connsiteY3609" fmla="*/ 1839865 h 6380470"/>
              <a:gd name="connsiteX3610" fmla="*/ 6211905 w 11625583"/>
              <a:gd name="connsiteY3610" fmla="*/ 1775201 h 6380470"/>
              <a:gd name="connsiteX3611" fmla="*/ 6276571 w 11625583"/>
              <a:gd name="connsiteY3611" fmla="*/ 1710535 h 6380470"/>
              <a:gd name="connsiteX3612" fmla="*/ 6119999 w 11625583"/>
              <a:gd name="connsiteY3612" fmla="*/ 1710535 h 6380470"/>
              <a:gd name="connsiteX3613" fmla="*/ 6184665 w 11625583"/>
              <a:gd name="connsiteY3613" fmla="*/ 1775201 h 6380470"/>
              <a:gd name="connsiteX3614" fmla="*/ 6119999 w 11625583"/>
              <a:gd name="connsiteY3614" fmla="*/ 1839865 h 6380470"/>
              <a:gd name="connsiteX3615" fmla="*/ 6055333 w 11625583"/>
              <a:gd name="connsiteY3615" fmla="*/ 1775201 h 6380470"/>
              <a:gd name="connsiteX3616" fmla="*/ 6119999 w 11625583"/>
              <a:gd name="connsiteY3616" fmla="*/ 1710535 h 6380470"/>
              <a:gd name="connsiteX3617" fmla="*/ 5967338 w 11625583"/>
              <a:gd name="connsiteY3617" fmla="*/ 1710535 h 6380470"/>
              <a:gd name="connsiteX3618" fmla="*/ 6032004 w 11625583"/>
              <a:gd name="connsiteY3618" fmla="*/ 1775201 h 6380470"/>
              <a:gd name="connsiteX3619" fmla="*/ 5967338 w 11625583"/>
              <a:gd name="connsiteY3619" fmla="*/ 1839865 h 6380470"/>
              <a:gd name="connsiteX3620" fmla="*/ 5902672 w 11625583"/>
              <a:gd name="connsiteY3620" fmla="*/ 1775201 h 6380470"/>
              <a:gd name="connsiteX3621" fmla="*/ 5967338 w 11625583"/>
              <a:gd name="connsiteY3621" fmla="*/ 1710535 h 6380470"/>
              <a:gd name="connsiteX3622" fmla="*/ 5810800 w 11625583"/>
              <a:gd name="connsiteY3622" fmla="*/ 1710535 h 6380470"/>
              <a:gd name="connsiteX3623" fmla="*/ 5875431 w 11625583"/>
              <a:gd name="connsiteY3623" fmla="*/ 1775201 h 6380470"/>
              <a:gd name="connsiteX3624" fmla="*/ 5810800 w 11625583"/>
              <a:gd name="connsiteY3624" fmla="*/ 1839865 h 6380470"/>
              <a:gd name="connsiteX3625" fmla="*/ 5746117 w 11625583"/>
              <a:gd name="connsiteY3625" fmla="*/ 1775201 h 6380470"/>
              <a:gd name="connsiteX3626" fmla="*/ 5810800 w 11625583"/>
              <a:gd name="connsiteY3626" fmla="*/ 1710535 h 6380470"/>
              <a:gd name="connsiteX3627" fmla="*/ 5658108 w 11625583"/>
              <a:gd name="connsiteY3627" fmla="*/ 1710535 h 6380470"/>
              <a:gd name="connsiteX3628" fmla="*/ 5722783 w 11625583"/>
              <a:gd name="connsiteY3628" fmla="*/ 1775201 h 6380470"/>
              <a:gd name="connsiteX3629" fmla="*/ 5658108 w 11625583"/>
              <a:gd name="connsiteY3629" fmla="*/ 1839865 h 6380470"/>
              <a:gd name="connsiteX3630" fmla="*/ 5593441 w 11625583"/>
              <a:gd name="connsiteY3630" fmla="*/ 1775201 h 6380470"/>
              <a:gd name="connsiteX3631" fmla="*/ 5658108 w 11625583"/>
              <a:gd name="connsiteY3631" fmla="*/ 1710535 h 6380470"/>
              <a:gd name="connsiteX3632" fmla="*/ 5501543 w 11625583"/>
              <a:gd name="connsiteY3632" fmla="*/ 1710535 h 6380470"/>
              <a:gd name="connsiteX3633" fmla="*/ 5566205 w 11625583"/>
              <a:gd name="connsiteY3633" fmla="*/ 1775201 h 6380470"/>
              <a:gd name="connsiteX3634" fmla="*/ 5501543 w 11625583"/>
              <a:gd name="connsiteY3634" fmla="*/ 1839865 h 6380470"/>
              <a:gd name="connsiteX3635" fmla="*/ 5436886 w 11625583"/>
              <a:gd name="connsiteY3635" fmla="*/ 1775201 h 6380470"/>
              <a:gd name="connsiteX3636" fmla="*/ 5501543 w 11625583"/>
              <a:gd name="connsiteY3636" fmla="*/ 1710535 h 6380470"/>
              <a:gd name="connsiteX3637" fmla="*/ 5348888 w 11625583"/>
              <a:gd name="connsiteY3637" fmla="*/ 1710535 h 6380470"/>
              <a:gd name="connsiteX3638" fmla="*/ 5413554 w 11625583"/>
              <a:gd name="connsiteY3638" fmla="*/ 1775201 h 6380470"/>
              <a:gd name="connsiteX3639" fmla="*/ 5348888 w 11625583"/>
              <a:gd name="connsiteY3639" fmla="*/ 1839865 h 6380470"/>
              <a:gd name="connsiteX3640" fmla="*/ 5284230 w 11625583"/>
              <a:gd name="connsiteY3640" fmla="*/ 1775201 h 6380470"/>
              <a:gd name="connsiteX3641" fmla="*/ 5348888 w 11625583"/>
              <a:gd name="connsiteY3641" fmla="*/ 1710535 h 6380470"/>
              <a:gd name="connsiteX3642" fmla="*/ 5192321 w 11625583"/>
              <a:gd name="connsiteY3642" fmla="*/ 1710535 h 6380470"/>
              <a:gd name="connsiteX3643" fmla="*/ 5256982 w 11625583"/>
              <a:gd name="connsiteY3643" fmla="*/ 1775201 h 6380470"/>
              <a:gd name="connsiteX3644" fmla="*/ 5192321 w 11625583"/>
              <a:gd name="connsiteY3644" fmla="*/ 1839865 h 6380470"/>
              <a:gd name="connsiteX3645" fmla="*/ 5127656 w 11625583"/>
              <a:gd name="connsiteY3645" fmla="*/ 1775201 h 6380470"/>
              <a:gd name="connsiteX3646" fmla="*/ 5192321 w 11625583"/>
              <a:gd name="connsiteY3646" fmla="*/ 1710535 h 6380470"/>
              <a:gd name="connsiteX3647" fmla="*/ 3630603 w 11625583"/>
              <a:gd name="connsiteY3647" fmla="*/ 1710535 h 6380470"/>
              <a:gd name="connsiteX3648" fmla="*/ 3695268 w 11625583"/>
              <a:gd name="connsiteY3648" fmla="*/ 1775201 h 6380470"/>
              <a:gd name="connsiteX3649" fmla="*/ 3630603 w 11625583"/>
              <a:gd name="connsiteY3649" fmla="*/ 1839865 h 6380470"/>
              <a:gd name="connsiteX3650" fmla="*/ 3565924 w 11625583"/>
              <a:gd name="connsiteY3650" fmla="*/ 1775201 h 6380470"/>
              <a:gd name="connsiteX3651" fmla="*/ 3630603 w 11625583"/>
              <a:gd name="connsiteY3651" fmla="*/ 1710535 h 6380470"/>
              <a:gd name="connsiteX3652" fmla="*/ 3481848 w 11625583"/>
              <a:gd name="connsiteY3652" fmla="*/ 1710535 h 6380470"/>
              <a:gd name="connsiteX3653" fmla="*/ 3546518 w 11625583"/>
              <a:gd name="connsiteY3653" fmla="*/ 1775201 h 6380470"/>
              <a:gd name="connsiteX3654" fmla="*/ 3481848 w 11625583"/>
              <a:gd name="connsiteY3654" fmla="*/ 1839865 h 6380470"/>
              <a:gd name="connsiteX3655" fmla="*/ 3417193 w 11625583"/>
              <a:gd name="connsiteY3655" fmla="*/ 1775201 h 6380470"/>
              <a:gd name="connsiteX3656" fmla="*/ 3481848 w 11625583"/>
              <a:gd name="connsiteY3656" fmla="*/ 1710535 h 6380470"/>
              <a:gd name="connsiteX3657" fmla="*/ 3321383 w 11625583"/>
              <a:gd name="connsiteY3657" fmla="*/ 1710535 h 6380470"/>
              <a:gd name="connsiteX3658" fmla="*/ 3386026 w 11625583"/>
              <a:gd name="connsiteY3658" fmla="*/ 1775201 h 6380470"/>
              <a:gd name="connsiteX3659" fmla="*/ 3321383 w 11625583"/>
              <a:gd name="connsiteY3659" fmla="*/ 1839865 h 6380470"/>
              <a:gd name="connsiteX3660" fmla="*/ 3256721 w 11625583"/>
              <a:gd name="connsiteY3660" fmla="*/ 1775201 h 6380470"/>
              <a:gd name="connsiteX3661" fmla="*/ 3321383 w 11625583"/>
              <a:gd name="connsiteY3661" fmla="*/ 1710535 h 6380470"/>
              <a:gd name="connsiteX3662" fmla="*/ 3172630 w 11625583"/>
              <a:gd name="connsiteY3662" fmla="*/ 1710535 h 6380470"/>
              <a:gd name="connsiteX3663" fmla="*/ 3237304 w 11625583"/>
              <a:gd name="connsiteY3663" fmla="*/ 1775201 h 6380470"/>
              <a:gd name="connsiteX3664" fmla="*/ 3172630 w 11625583"/>
              <a:gd name="connsiteY3664" fmla="*/ 1839865 h 6380470"/>
              <a:gd name="connsiteX3665" fmla="*/ 3107947 w 11625583"/>
              <a:gd name="connsiteY3665" fmla="*/ 1775201 h 6380470"/>
              <a:gd name="connsiteX3666" fmla="*/ 3172630 w 11625583"/>
              <a:gd name="connsiteY3666" fmla="*/ 1710535 h 6380470"/>
              <a:gd name="connsiteX3667" fmla="*/ 3012113 w 11625583"/>
              <a:gd name="connsiteY3667" fmla="*/ 1710535 h 6380470"/>
              <a:gd name="connsiteX3668" fmla="*/ 3076783 w 11625583"/>
              <a:gd name="connsiteY3668" fmla="*/ 1775201 h 6380470"/>
              <a:gd name="connsiteX3669" fmla="*/ 3012113 w 11625583"/>
              <a:gd name="connsiteY3669" fmla="*/ 1839865 h 6380470"/>
              <a:gd name="connsiteX3670" fmla="*/ 2947457 w 11625583"/>
              <a:gd name="connsiteY3670" fmla="*/ 1775201 h 6380470"/>
              <a:gd name="connsiteX3671" fmla="*/ 3012113 w 11625583"/>
              <a:gd name="connsiteY3671" fmla="*/ 1710535 h 6380470"/>
              <a:gd name="connsiteX3672" fmla="*/ 2855561 w 11625583"/>
              <a:gd name="connsiteY3672" fmla="*/ 1710535 h 6380470"/>
              <a:gd name="connsiteX3673" fmla="*/ 2920218 w 11625583"/>
              <a:gd name="connsiteY3673" fmla="*/ 1775201 h 6380470"/>
              <a:gd name="connsiteX3674" fmla="*/ 2855561 w 11625583"/>
              <a:gd name="connsiteY3674" fmla="*/ 1839865 h 6380470"/>
              <a:gd name="connsiteX3675" fmla="*/ 2790904 w 11625583"/>
              <a:gd name="connsiteY3675" fmla="*/ 1775201 h 6380470"/>
              <a:gd name="connsiteX3676" fmla="*/ 2855561 w 11625583"/>
              <a:gd name="connsiteY3676" fmla="*/ 1710535 h 6380470"/>
              <a:gd name="connsiteX3677" fmla="*/ 2699010 w 11625583"/>
              <a:gd name="connsiteY3677" fmla="*/ 1710535 h 6380470"/>
              <a:gd name="connsiteX3678" fmla="*/ 2763667 w 11625583"/>
              <a:gd name="connsiteY3678" fmla="*/ 1775201 h 6380470"/>
              <a:gd name="connsiteX3679" fmla="*/ 2699010 w 11625583"/>
              <a:gd name="connsiteY3679" fmla="*/ 1839865 h 6380470"/>
              <a:gd name="connsiteX3680" fmla="*/ 2634353 w 11625583"/>
              <a:gd name="connsiteY3680" fmla="*/ 1775201 h 6380470"/>
              <a:gd name="connsiteX3681" fmla="*/ 2699010 w 11625583"/>
              <a:gd name="connsiteY3681" fmla="*/ 1710535 h 6380470"/>
              <a:gd name="connsiteX3682" fmla="*/ 2546372 w 11625583"/>
              <a:gd name="connsiteY3682" fmla="*/ 1710535 h 6380470"/>
              <a:gd name="connsiteX3683" fmla="*/ 2611030 w 11625583"/>
              <a:gd name="connsiteY3683" fmla="*/ 1775201 h 6380470"/>
              <a:gd name="connsiteX3684" fmla="*/ 2546372 w 11625583"/>
              <a:gd name="connsiteY3684" fmla="*/ 1839865 h 6380470"/>
              <a:gd name="connsiteX3685" fmla="*/ 2481712 w 11625583"/>
              <a:gd name="connsiteY3685" fmla="*/ 1775201 h 6380470"/>
              <a:gd name="connsiteX3686" fmla="*/ 2546372 w 11625583"/>
              <a:gd name="connsiteY3686" fmla="*/ 1710535 h 6380470"/>
              <a:gd name="connsiteX3687" fmla="*/ 2389782 w 11625583"/>
              <a:gd name="connsiteY3687" fmla="*/ 1710535 h 6380470"/>
              <a:gd name="connsiteX3688" fmla="*/ 2454476 w 11625583"/>
              <a:gd name="connsiteY3688" fmla="*/ 1775201 h 6380470"/>
              <a:gd name="connsiteX3689" fmla="*/ 2389782 w 11625583"/>
              <a:gd name="connsiteY3689" fmla="*/ 1839865 h 6380470"/>
              <a:gd name="connsiteX3690" fmla="*/ 2325139 w 11625583"/>
              <a:gd name="connsiteY3690" fmla="*/ 1775201 h 6380470"/>
              <a:gd name="connsiteX3691" fmla="*/ 2389782 w 11625583"/>
              <a:gd name="connsiteY3691" fmla="*/ 1710535 h 6380470"/>
              <a:gd name="connsiteX3692" fmla="*/ 2237121 w 11625583"/>
              <a:gd name="connsiteY3692" fmla="*/ 1710535 h 6380470"/>
              <a:gd name="connsiteX3693" fmla="*/ 2301804 w 11625583"/>
              <a:gd name="connsiteY3693" fmla="*/ 1775201 h 6380470"/>
              <a:gd name="connsiteX3694" fmla="*/ 2237121 w 11625583"/>
              <a:gd name="connsiteY3694" fmla="*/ 1839865 h 6380470"/>
              <a:gd name="connsiteX3695" fmla="*/ 2172438 w 11625583"/>
              <a:gd name="connsiteY3695" fmla="*/ 1775201 h 6380470"/>
              <a:gd name="connsiteX3696" fmla="*/ 2237121 w 11625583"/>
              <a:gd name="connsiteY3696" fmla="*/ 1710535 h 6380470"/>
              <a:gd name="connsiteX3697" fmla="*/ 2084441 w 11625583"/>
              <a:gd name="connsiteY3697" fmla="*/ 1710535 h 6380470"/>
              <a:gd name="connsiteX3698" fmla="*/ 2149104 w 11625583"/>
              <a:gd name="connsiteY3698" fmla="*/ 1775201 h 6380470"/>
              <a:gd name="connsiteX3699" fmla="*/ 2084441 w 11625583"/>
              <a:gd name="connsiteY3699" fmla="*/ 1839865 h 6380470"/>
              <a:gd name="connsiteX3700" fmla="*/ 2019794 w 11625583"/>
              <a:gd name="connsiteY3700" fmla="*/ 1775201 h 6380470"/>
              <a:gd name="connsiteX3701" fmla="*/ 2084441 w 11625583"/>
              <a:gd name="connsiteY3701" fmla="*/ 1710535 h 6380470"/>
              <a:gd name="connsiteX3702" fmla="*/ 1927857 w 11625583"/>
              <a:gd name="connsiteY3702" fmla="*/ 1710535 h 6380470"/>
              <a:gd name="connsiteX3703" fmla="*/ 1992543 w 11625583"/>
              <a:gd name="connsiteY3703" fmla="*/ 1775201 h 6380470"/>
              <a:gd name="connsiteX3704" fmla="*/ 1927857 w 11625583"/>
              <a:gd name="connsiteY3704" fmla="*/ 1839865 h 6380470"/>
              <a:gd name="connsiteX3705" fmla="*/ 1863219 w 11625583"/>
              <a:gd name="connsiteY3705" fmla="*/ 1775201 h 6380470"/>
              <a:gd name="connsiteX3706" fmla="*/ 1927857 w 11625583"/>
              <a:gd name="connsiteY3706" fmla="*/ 1710535 h 6380470"/>
              <a:gd name="connsiteX3707" fmla="*/ 1775206 w 11625583"/>
              <a:gd name="connsiteY3707" fmla="*/ 1710535 h 6380470"/>
              <a:gd name="connsiteX3708" fmla="*/ 1839889 w 11625583"/>
              <a:gd name="connsiteY3708" fmla="*/ 1775201 h 6380470"/>
              <a:gd name="connsiteX3709" fmla="*/ 1775206 w 11625583"/>
              <a:gd name="connsiteY3709" fmla="*/ 1839865 h 6380470"/>
              <a:gd name="connsiteX3710" fmla="*/ 1710535 w 11625583"/>
              <a:gd name="connsiteY3710" fmla="*/ 1775201 h 6380470"/>
              <a:gd name="connsiteX3711" fmla="*/ 1775206 w 11625583"/>
              <a:gd name="connsiteY3711" fmla="*/ 1710535 h 6380470"/>
              <a:gd name="connsiteX3712" fmla="*/ 1618624 w 11625583"/>
              <a:gd name="connsiteY3712" fmla="*/ 1710535 h 6380470"/>
              <a:gd name="connsiteX3713" fmla="*/ 1683293 w 11625583"/>
              <a:gd name="connsiteY3713" fmla="*/ 1775201 h 6380470"/>
              <a:gd name="connsiteX3714" fmla="*/ 1618624 w 11625583"/>
              <a:gd name="connsiteY3714" fmla="*/ 1839865 h 6380470"/>
              <a:gd name="connsiteX3715" fmla="*/ 1553961 w 11625583"/>
              <a:gd name="connsiteY3715" fmla="*/ 1775201 h 6380470"/>
              <a:gd name="connsiteX3716" fmla="*/ 1618624 w 11625583"/>
              <a:gd name="connsiteY3716" fmla="*/ 1710535 h 6380470"/>
              <a:gd name="connsiteX3717" fmla="*/ 1465967 w 11625583"/>
              <a:gd name="connsiteY3717" fmla="*/ 1710535 h 6380470"/>
              <a:gd name="connsiteX3718" fmla="*/ 1530634 w 11625583"/>
              <a:gd name="connsiteY3718" fmla="*/ 1775201 h 6380470"/>
              <a:gd name="connsiteX3719" fmla="*/ 1465967 w 11625583"/>
              <a:gd name="connsiteY3719" fmla="*/ 1839865 h 6380470"/>
              <a:gd name="connsiteX3720" fmla="*/ 1401304 w 11625583"/>
              <a:gd name="connsiteY3720" fmla="*/ 1775201 h 6380470"/>
              <a:gd name="connsiteX3721" fmla="*/ 1465967 w 11625583"/>
              <a:gd name="connsiteY3721" fmla="*/ 1710535 h 6380470"/>
              <a:gd name="connsiteX3722" fmla="*/ 1309394 w 11625583"/>
              <a:gd name="connsiteY3722" fmla="*/ 1710535 h 6380470"/>
              <a:gd name="connsiteX3723" fmla="*/ 1374060 w 11625583"/>
              <a:gd name="connsiteY3723" fmla="*/ 1775201 h 6380470"/>
              <a:gd name="connsiteX3724" fmla="*/ 1309394 w 11625583"/>
              <a:gd name="connsiteY3724" fmla="*/ 1839865 h 6380470"/>
              <a:gd name="connsiteX3725" fmla="*/ 1244728 w 11625583"/>
              <a:gd name="connsiteY3725" fmla="*/ 1775201 h 6380470"/>
              <a:gd name="connsiteX3726" fmla="*/ 1309394 w 11625583"/>
              <a:gd name="connsiteY3726" fmla="*/ 1710535 h 6380470"/>
              <a:gd name="connsiteX3727" fmla="*/ 1148909 w 11625583"/>
              <a:gd name="connsiteY3727" fmla="*/ 1710535 h 6380470"/>
              <a:gd name="connsiteX3728" fmla="*/ 1213575 w 11625583"/>
              <a:gd name="connsiteY3728" fmla="*/ 1775201 h 6380470"/>
              <a:gd name="connsiteX3729" fmla="*/ 1148909 w 11625583"/>
              <a:gd name="connsiteY3729" fmla="*/ 1839865 h 6380470"/>
              <a:gd name="connsiteX3730" fmla="*/ 1084244 w 11625583"/>
              <a:gd name="connsiteY3730" fmla="*/ 1775201 h 6380470"/>
              <a:gd name="connsiteX3731" fmla="*/ 1148909 w 11625583"/>
              <a:gd name="connsiteY3731" fmla="*/ 1710535 h 6380470"/>
              <a:gd name="connsiteX3732" fmla="*/ 8914829 w 11625583"/>
              <a:gd name="connsiteY3732" fmla="*/ 1565709 h 6380470"/>
              <a:gd name="connsiteX3733" fmla="*/ 8979495 w 11625583"/>
              <a:gd name="connsiteY3733" fmla="*/ 1630374 h 6380470"/>
              <a:gd name="connsiteX3734" fmla="*/ 8914829 w 11625583"/>
              <a:gd name="connsiteY3734" fmla="*/ 1695039 h 6380470"/>
              <a:gd name="connsiteX3735" fmla="*/ 8850163 w 11625583"/>
              <a:gd name="connsiteY3735" fmla="*/ 1630374 h 6380470"/>
              <a:gd name="connsiteX3736" fmla="*/ 8914829 w 11625583"/>
              <a:gd name="connsiteY3736" fmla="*/ 1565709 h 6380470"/>
              <a:gd name="connsiteX3737" fmla="*/ 8766086 w 11625583"/>
              <a:gd name="connsiteY3737" fmla="*/ 1565709 h 6380470"/>
              <a:gd name="connsiteX3738" fmla="*/ 8830752 w 11625583"/>
              <a:gd name="connsiteY3738" fmla="*/ 1630374 h 6380470"/>
              <a:gd name="connsiteX3739" fmla="*/ 8766086 w 11625583"/>
              <a:gd name="connsiteY3739" fmla="*/ 1695039 h 6380470"/>
              <a:gd name="connsiteX3740" fmla="*/ 8701420 w 11625583"/>
              <a:gd name="connsiteY3740" fmla="*/ 1630374 h 6380470"/>
              <a:gd name="connsiteX3741" fmla="*/ 8766086 w 11625583"/>
              <a:gd name="connsiteY3741" fmla="*/ 1565709 h 6380470"/>
              <a:gd name="connsiteX3742" fmla="*/ 8601683 w 11625583"/>
              <a:gd name="connsiteY3742" fmla="*/ 1565709 h 6380470"/>
              <a:gd name="connsiteX3743" fmla="*/ 8666349 w 11625583"/>
              <a:gd name="connsiteY3743" fmla="*/ 1630374 h 6380470"/>
              <a:gd name="connsiteX3744" fmla="*/ 8601683 w 11625583"/>
              <a:gd name="connsiteY3744" fmla="*/ 1695039 h 6380470"/>
              <a:gd name="connsiteX3745" fmla="*/ 8537017 w 11625583"/>
              <a:gd name="connsiteY3745" fmla="*/ 1630374 h 6380470"/>
              <a:gd name="connsiteX3746" fmla="*/ 8601683 w 11625583"/>
              <a:gd name="connsiteY3746" fmla="*/ 1565709 h 6380470"/>
              <a:gd name="connsiteX3747" fmla="*/ 8449025 w 11625583"/>
              <a:gd name="connsiteY3747" fmla="*/ 1565709 h 6380470"/>
              <a:gd name="connsiteX3748" fmla="*/ 8513691 w 11625583"/>
              <a:gd name="connsiteY3748" fmla="*/ 1630374 h 6380470"/>
              <a:gd name="connsiteX3749" fmla="*/ 8449025 w 11625583"/>
              <a:gd name="connsiteY3749" fmla="*/ 1695039 h 6380470"/>
              <a:gd name="connsiteX3750" fmla="*/ 8384359 w 11625583"/>
              <a:gd name="connsiteY3750" fmla="*/ 1630374 h 6380470"/>
              <a:gd name="connsiteX3751" fmla="*/ 8449025 w 11625583"/>
              <a:gd name="connsiteY3751" fmla="*/ 1565709 h 6380470"/>
              <a:gd name="connsiteX3752" fmla="*/ 8296367 w 11625583"/>
              <a:gd name="connsiteY3752" fmla="*/ 1565709 h 6380470"/>
              <a:gd name="connsiteX3753" fmla="*/ 8361033 w 11625583"/>
              <a:gd name="connsiteY3753" fmla="*/ 1630374 h 6380470"/>
              <a:gd name="connsiteX3754" fmla="*/ 8296367 w 11625583"/>
              <a:gd name="connsiteY3754" fmla="*/ 1695039 h 6380470"/>
              <a:gd name="connsiteX3755" fmla="*/ 8231701 w 11625583"/>
              <a:gd name="connsiteY3755" fmla="*/ 1630374 h 6380470"/>
              <a:gd name="connsiteX3756" fmla="*/ 8296367 w 11625583"/>
              <a:gd name="connsiteY3756" fmla="*/ 1565709 h 6380470"/>
              <a:gd name="connsiteX3757" fmla="*/ 8139792 w 11625583"/>
              <a:gd name="connsiteY3757" fmla="*/ 1565709 h 6380470"/>
              <a:gd name="connsiteX3758" fmla="*/ 8204458 w 11625583"/>
              <a:gd name="connsiteY3758" fmla="*/ 1630374 h 6380470"/>
              <a:gd name="connsiteX3759" fmla="*/ 8139792 w 11625583"/>
              <a:gd name="connsiteY3759" fmla="*/ 1695039 h 6380470"/>
              <a:gd name="connsiteX3760" fmla="*/ 8075126 w 11625583"/>
              <a:gd name="connsiteY3760" fmla="*/ 1630374 h 6380470"/>
              <a:gd name="connsiteX3761" fmla="*/ 8139792 w 11625583"/>
              <a:gd name="connsiteY3761" fmla="*/ 1565709 h 6380470"/>
              <a:gd name="connsiteX3762" fmla="*/ 7987133 w 11625583"/>
              <a:gd name="connsiteY3762" fmla="*/ 1565709 h 6380470"/>
              <a:gd name="connsiteX3763" fmla="*/ 8051799 w 11625583"/>
              <a:gd name="connsiteY3763" fmla="*/ 1630374 h 6380470"/>
              <a:gd name="connsiteX3764" fmla="*/ 7987133 w 11625583"/>
              <a:gd name="connsiteY3764" fmla="*/ 1695039 h 6380470"/>
              <a:gd name="connsiteX3765" fmla="*/ 7922467 w 11625583"/>
              <a:gd name="connsiteY3765" fmla="*/ 1630374 h 6380470"/>
              <a:gd name="connsiteX3766" fmla="*/ 7987133 w 11625583"/>
              <a:gd name="connsiteY3766" fmla="*/ 1565709 h 6380470"/>
              <a:gd name="connsiteX3767" fmla="*/ 7830562 w 11625583"/>
              <a:gd name="connsiteY3767" fmla="*/ 1565709 h 6380470"/>
              <a:gd name="connsiteX3768" fmla="*/ 7895228 w 11625583"/>
              <a:gd name="connsiteY3768" fmla="*/ 1630374 h 6380470"/>
              <a:gd name="connsiteX3769" fmla="*/ 7830562 w 11625583"/>
              <a:gd name="connsiteY3769" fmla="*/ 1695039 h 6380470"/>
              <a:gd name="connsiteX3770" fmla="*/ 7765896 w 11625583"/>
              <a:gd name="connsiteY3770" fmla="*/ 1630374 h 6380470"/>
              <a:gd name="connsiteX3771" fmla="*/ 7830562 w 11625583"/>
              <a:gd name="connsiteY3771" fmla="*/ 1565709 h 6380470"/>
              <a:gd name="connsiteX3772" fmla="*/ 7677902 w 11625583"/>
              <a:gd name="connsiteY3772" fmla="*/ 1565709 h 6380470"/>
              <a:gd name="connsiteX3773" fmla="*/ 7742568 w 11625583"/>
              <a:gd name="connsiteY3773" fmla="*/ 1630374 h 6380470"/>
              <a:gd name="connsiteX3774" fmla="*/ 7677902 w 11625583"/>
              <a:gd name="connsiteY3774" fmla="*/ 1695039 h 6380470"/>
              <a:gd name="connsiteX3775" fmla="*/ 7613236 w 11625583"/>
              <a:gd name="connsiteY3775" fmla="*/ 1630374 h 6380470"/>
              <a:gd name="connsiteX3776" fmla="*/ 7677902 w 11625583"/>
              <a:gd name="connsiteY3776" fmla="*/ 1565709 h 6380470"/>
              <a:gd name="connsiteX3777" fmla="*/ 7521329 w 11625583"/>
              <a:gd name="connsiteY3777" fmla="*/ 1565709 h 6380470"/>
              <a:gd name="connsiteX3778" fmla="*/ 7585995 w 11625583"/>
              <a:gd name="connsiteY3778" fmla="*/ 1630374 h 6380470"/>
              <a:gd name="connsiteX3779" fmla="*/ 7521329 w 11625583"/>
              <a:gd name="connsiteY3779" fmla="*/ 1695039 h 6380470"/>
              <a:gd name="connsiteX3780" fmla="*/ 7456663 w 11625583"/>
              <a:gd name="connsiteY3780" fmla="*/ 1630374 h 6380470"/>
              <a:gd name="connsiteX3781" fmla="*/ 7521329 w 11625583"/>
              <a:gd name="connsiteY3781" fmla="*/ 1565709 h 6380470"/>
              <a:gd name="connsiteX3782" fmla="*/ 7368669 w 11625583"/>
              <a:gd name="connsiteY3782" fmla="*/ 1565709 h 6380470"/>
              <a:gd name="connsiteX3783" fmla="*/ 7433335 w 11625583"/>
              <a:gd name="connsiteY3783" fmla="*/ 1630374 h 6380470"/>
              <a:gd name="connsiteX3784" fmla="*/ 7368669 w 11625583"/>
              <a:gd name="connsiteY3784" fmla="*/ 1695039 h 6380470"/>
              <a:gd name="connsiteX3785" fmla="*/ 7304003 w 11625583"/>
              <a:gd name="connsiteY3785" fmla="*/ 1630374 h 6380470"/>
              <a:gd name="connsiteX3786" fmla="*/ 7368669 w 11625583"/>
              <a:gd name="connsiteY3786" fmla="*/ 1565709 h 6380470"/>
              <a:gd name="connsiteX3787" fmla="*/ 7212096 w 11625583"/>
              <a:gd name="connsiteY3787" fmla="*/ 1565709 h 6380470"/>
              <a:gd name="connsiteX3788" fmla="*/ 7276762 w 11625583"/>
              <a:gd name="connsiteY3788" fmla="*/ 1630374 h 6380470"/>
              <a:gd name="connsiteX3789" fmla="*/ 7212096 w 11625583"/>
              <a:gd name="connsiteY3789" fmla="*/ 1695039 h 6380470"/>
              <a:gd name="connsiteX3790" fmla="*/ 7147430 w 11625583"/>
              <a:gd name="connsiteY3790" fmla="*/ 1630374 h 6380470"/>
              <a:gd name="connsiteX3791" fmla="*/ 7212096 w 11625583"/>
              <a:gd name="connsiteY3791" fmla="*/ 1565709 h 6380470"/>
              <a:gd name="connsiteX3792" fmla="*/ 7055523 w 11625583"/>
              <a:gd name="connsiteY3792" fmla="*/ 1565709 h 6380470"/>
              <a:gd name="connsiteX3793" fmla="*/ 7120189 w 11625583"/>
              <a:gd name="connsiteY3793" fmla="*/ 1630374 h 6380470"/>
              <a:gd name="connsiteX3794" fmla="*/ 7055523 w 11625583"/>
              <a:gd name="connsiteY3794" fmla="*/ 1695039 h 6380470"/>
              <a:gd name="connsiteX3795" fmla="*/ 6990857 w 11625583"/>
              <a:gd name="connsiteY3795" fmla="*/ 1630374 h 6380470"/>
              <a:gd name="connsiteX3796" fmla="*/ 7055523 w 11625583"/>
              <a:gd name="connsiteY3796" fmla="*/ 1565709 h 6380470"/>
              <a:gd name="connsiteX3797" fmla="*/ 6895037 w 11625583"/>
              <a:gd name="connsiteY3797" fmla="*/ 1565709 h 6380470"/>
              <a:gd name="connsiteX3798" fmla="*/ 6959703 w 11625583"/>
              <a:gd name="connsiteY3798" fmla="*/ 1630374 h 6380470"/>
              <a:gd name="connsiteX3799" fmla="*/ 6895037 w 11625583"/>
              <a:gd name="connsiteY3799" fmla="*/ 1695039 h 6380470"/>
              <a:gd name="connsiteX3800" fmla="*/ 6830371 w 11625583"/>
              <a:gd name="connsiteY3800" fmla="*/ 1630374 h 6380470"/>
              <a:gd name="connsiteX3801" fmla="*/ 6895037 w 11625583"/>
              <a:gd name="connsiteY3801" fmla="*/ 1565709 h 6380470"/>
              <a:gd name="connsiteX3802" fmla="*/ 6742375 w 11625583"/>
              <a:gd name="connsiteY3802" fmla="*/ 1565709 h 6380470"/>
              <a:gd name="connsiteX3803" fmla="*/ 6807041 w 11625583"/>
              <a:gd name="connsiteY3803" fmla="*/ 1630374 h 6380470"/>
              <a:gd name="connsiteX3804" fmla="*/ 6742375 w 11625583"/>
              <a:gd name="connsiteY3804" fmla="*/ 1695039 h 6380470"/>
              <a:gd name="connsiteX3805" fmla="*/ 6677709 w 11625583"/>
              <a:gd name="connsiteY3805" fmla="*/ 1630374 h 6380470"/>
              <a:gd name="connsiteX3806" fmla="*/ 6742375 w 11625583"/>
              <a:gd name="connsiteY3806" fmla="*/ 1565709 h 6380470"/>
              <a:gd name="connsiteX3807" fmla="*/ 6585802 w 11625583"/>
              <a:gd name="connsiteY3807" fmla="*/ 1565709 h 6380470"/>
              <a:gd name="connsiteX3808" fmla="*/ 6650468 w 11625583"/>
              <a:gd name="connsiteY3808" fmla="*/ 1630374 h 6380470"/>
              <a:gd name="connsiteX3809" fmla="*/ 6585802 w 11625583"/>
              <a:gd name="connsiteY3809" fmla="*/ 1695039 h 6380470"/>
              <a:gd name="connsiteX3810" fmla="*/ 6521136 w 11625583"/>
              <a:gd name="connsiteY3810" fmla="*/ 1630374 h 6380470"/>
              <a:gd name="connsiteX3811" fmla="*/ 6585802 w 11625583"/>
              <a:gd name="connsiteY3811" fmla="*/ 1565709 h 6380470"/>
              <a:gd name="connsiteX3812" fmla="*/ 6429229 w 11625583"/>
              <a:gd name="connsiteY3812" fmla="*/ 1565709 h 6380470"/>
              <a:gd name="connsiteX3813" fmla="*/ 6493895 w 11625583"/>
              <a:gd name="connsiteY3813" fmla="*/ 1630374 h 6380470"/>
              <a:gd name="connsiteX3814" fmla="*/ 6429229 w 11625583"/>
              <a:gd name="connsiteY3814" fmla="*/ 1695039 h 6380470"/>
              <a:gd name="connsiteX3815" fmla="*/ 6364563 w 11625583"/>
              <a:gd name="connsiteY3815" fmla="*/ 1630374 h 6380470"/>
              <a:gd name="connsiteX3816" fmla="*/ 6429229 w 11625583"/>
              <a:gd name="connsiteY3816" fmla="*/ 1565709 h 6380470"/>
              <a:gd name="connsiteX3817" fmla="*/ 6276571 w 11625583"/>
              <a:gd name="connsiteY3817" fmla="*/ 1565709 h 6380470"/>
              <a:gd name="connsiteX3818" fmla="*/ 6341237 w 11625583"/>
              <a:gd name="connsiteY3818" fmla="*/ 1630374 h 6380470"/>
              <a:gd name="connsiteX3819" fmla="*/ 6276571 w 11625583"/>
              <a:gd name="connsiteY3819" fmla="*/ 1695039 h 6380470"/>
              <a:gd name="connsiteX3820" fmla="*/ 6211905 w 11625583"/>
              <a:gd name="connsiteY3820" fmla="*/ 1630374 h 6380470"/>
              <a:gd name="connsiteX3821" fmla="*/ 6276571 w 11625583"/>
              <a:gd name="connsiteY3821" fmla="*/ 1565709 h 6380470"/>
              <a:gd name="connsiteX3822" fmla="*/ 5810802 w 11625583"/>
              <a:gd name="connsiteY3822" fmla="*/ 1565709 h 6380470"/>
              <a:gd name="connsiteX3823" fmla="*/ 5875431 w 11625583"/>
              <a:gd name="connsiteY3823" fmla="*/ 1630374 h 6380470"/>
              <a:gd name="connsiteX3824" fmla="*/ 5810802 w 11625583"/>
              <a:gd name="connsiteY3824" fmla="*/ 1695039 h 6380470"/>
              <a:gd name="connsiteX3825" fmla="*/ 5746117 w 11625583"/>
              <a:gd name="connsiteY3825" fmla="*/ 1630374 h 6380470"/>
              <a:gd name="connsiteX3826" fmla="*/ 5810802 w 11625583"/>
              <a:gd name="connsiteY3826" fmla="*/ 1565709 h 6380470"/>
              <a:gd name="connsiteX3827" fmla="*/ 5348888 w 11625583"/>
              <a:gd name="connsiteY3827" fmla="*/ 1565709 h 6380470"/>
              <a:gd name="connsiteX3828" fmla="*/ 5413556 w 11625583"/>
              <a:gd name="connsiteY3828" fmla="*/ 1630374 h 6380470"/>
              <a:gd name="connsiteX3829" fmla="*/ 5348888 w 11625583"/>
              <a:gd name="connsiteY3829" fmla="*/ 1695039 h 6380470"/>
              <a:gd name="connsiteX3830" fmla="*/ 5284232 w 11625583"/>
              <a:gd name="connsiteY3830" fmla="*/ 1630374 h 6380470"/>
              <a:gd name="connsiteX3831" fmla="*/ 5348888 w 11625583"/>
              <a:gd name="connsiteY3831" fmla="*/ 1565709 h 6380470"/>
              <a:gd name="connsiteX3832" fmla="*/ 3481855 w 11625583"/>
              <a:gd name="connsiteY3832" fmla="*/ 1565709 h 6380470"/>
              <a:gd name="connsiteX3833" fmla="*/ 3546525 w 11625583"/>
              <a:gd name="connsiteY3833" fmla="*/ 1630374 h 6380470"/>
              <a:gd name="connsiteX3834" fmla="*/ 3481855 w 11625583"/>
              <a:gd name="connsiteY3834" fmla="*/ 1695039 h 6380470"/>
              <a:gd name="connsiteX3835" fmla="*/ 3417201 w 11625583"/>
              <a:gd name="connsiteY3835" fmla="*/ 1630374 h 6380470"/>
              <a:gd name="connsiteX3836" fmla="*/ 3481855 w 11625583"/>
              <a:gd name="connsiteY3836" fmla="*/ 1565709 h 6380470"/>
              <a:gd name="connsiteX3837" fmla="*/ 3321390 w 11625583"/>
              <a:gd name="connsiteY3837" fmla="*/ 1565709 h 6380470"/>
              <a:gd name="connsiteX3838" fmla="*/ 3386032 w 11625583"/>
              <a:gd name="connsiteY3838" fmla="*/ 1630374 h 6380470"/>
              <a:gd name="connsiteX3839" fmla="*/ 3321390 w 11625583"/>
              <a:gd name="connsiteY3839" fmla="*/ 1695039 h 6380470"/>
              <a:gd name="connsiteX3840" fmla="*/ 3256727 w 11625583"/>
              <a:gd name="connsiteY3840" fmla="*/ 1630374 h 6380470"/>
              <a:gd name="connsiteX3841" fmla="*/ 3321390 w 11625583"/>
              <a:gd name="connsiteY3841" fmla="*/ 1565709 h 6380470"/>
              <a:gd name="connsiteX3842" fmla="*/ 3172637 w 11625583"/>
              <a:gd name="connsiteY3842" fmla="*/ 1565709 h 6380470"/>
              <a:gd name="connsiteX3843" fmla="*/ 3237310 w 11625583"/>
              <a:gd name="connsiteY3843" fmla="*/ 1630374 h 6380470"/>
              <a:gd name="connsiteX3844" fmla="*/ 3172637 w 11625583"/>
              <a:gd name="connsiteY3844" fmla="*/ 1695039 h 6380470"/>
              <a:gd name="connsiteX3845" fmla="*/ 3107954 w 11625583"/>
              <a:gd name="connsiteY3845" fmla="*/ 1630374 h 6380470"/>
              <a:gd name="connsiteX3846" fmla="*/ 3172637 w 11625583"/>
              <a:gd name="connsiteY3846" fmla="*/ 1565709 h 6380470"/>
              <a:gd name="connsiteX3847" fmla="*/ 3012119 w 11625583"/>
              <a:gd name="connsiteY3847" fmla="*/ 1565709 h 6380470"/>
              <a:gd name="connsiteX3848" fmla="*/ 3076788 w 11625583"/>
              <a:gd name="connsiteY3848" fmla="*/ 1630374 h 6380470"/>
              <a:gd name="connsiteX3849" fmla="*/ 3012119 w 11625583"/>
              <a:gd name="connsiteY3849" fmla="*/ 1695039 h 6380470"/>
              <a:gd name="connsiteX3850" fmla="*/ 2947463 w 11625583"/>
              <a:gd name="connsiteY3850" fmla="*/ 1630374 h 6380470"/>
              <a:gd name="connsiteX3851" fmla="*/ 3012119 w 11625583"/>
              <a:gd name="connsiteY3851" fmla="*/ 1565709 h 6380470"/>
              <a:gd name="connsiteX3852" fmla="*/ 2546380 w 11625583"/>
              <a:gd name="connsiteY3852" fmla="*/ 1565709 h 6380470"/>
              <a:gd name="connsiteX3853" fmla="*/ 2611038 w 11625583"/>
              <a:gd name="connsiteY3853" fmla="*/ 1630374 h 6380470"/>
              <a:gd name="connsiteX3854" fmla="*/ 2546380 w 11625583"/>
              <a:gd name="connsiteY3854" fmla="*/ 1695039 h 6380470"/>
              <a:gd name="connsiteX3855" fmla="*/ 2481723 w 11625583"/>
              <a:gd name="connsiteY3855" fmla="*/ 1630374 h 6380470"/>
              <a:gd name="connsiteX3856" fmla="*/ 2546380 w 11625583"/>
              <a:gd name="connsiteY3856" fmla="*/ 1565709 h 6380470"/>
              <a:gd name="connsiteX3857" fmla="*/ 2389803 w 11625583"/>
              <a:gd name="connsiteY3857" fmla="*/ 1565709 h 6380470"/>
              <a:gd name="connsiteX3858" fmla="*/ 2454486 w 11625583"/>
              <a:gd name="connsiteY3858" fmla="*/ 1630374 h 6380470"/>
              <a:gd name="connsiteX3859" fmla="*/ 2389803 w 11625583"/>
              <a:gd name="connsiteY3859" fmla="*/ 1695039 h 6380470"/>
              <a:gd name="connsiteX3860" fmla="*/ 2325148 w 11625583"/>
              <a:gd name="connsiteY3860" fmla="*/ 1630374 h 6380470"/>
              <a:gd name="connsiteX3861" fmla="*/ 2389803 w 11625583"/>
              <a:gd name="connsiteY3861" fmla="*/ 1565709 h 6380470"/>
              <a:gd name="connsiteX3862" fmla="*/ 2237130 w 11625583"/>
              <a:gd name="connsiteY3862" fmla="*/ 1565709 h 6380470"/>
              <a:gd name="connsiteX3863" fmla="*/ 2301814 w 11625583"/>
              <a:gd name="connsiteY3863" fmla="*/ 1630374 h 6380470"/>
              <a:gd name="connsiteX3864" fmla="*/ 2237130 w 11625583"/>
              <a:gd name="connsiteY3864" fmla="*/ 1695039 h 6380470"/>
              <a:gd name="connsiteX3865" fmla="*/ 2172445 w 11625583"/>
              <a:gd name="connsiteY3865" fmla="*/ 1630374 h 6380470"/>
              <a:gd name="connsiteX3866" fmla="*/ 2237130 w 11625583"/>
              <a:gd name="connsiteY3866" fmla="*/ 1565709 h 6380470"/>
              <a:gd name="connsiteX3867" fmla="*/ 2084449 w 11625583"/>
              <a:gd name="connsiteY3867" fmla="*/ 1565709 h 6380470"/>
              <a:gd name="connsiteX3868" fmla="*/ 2149111 w 11625583"/>
              <a:gd name="connsiteY3868" fmla="*/ 1630374 h 6380470"/>
              <a:gd name="connsiteX3869" fmla="*/ 2084449 w 11625583"/>
              <a:gd name="connsiteY3869" fmla="*/ 1695039 h 6380470"/>
              <a:gd name="connsiteX3870" fmla="*/ 2019802 w 11625583"/>
              <a:gd name="connsiteY3870" fmla="*/ 1630374 h 6380470"/>
              <a:gd name="connsiteX3871" fmla="*/ 2084449 w 11625583"/>
              <a:gd name="connsiteY3871" fmla="*/ 1565709 h 6380470"/>
              <a:gd name="connsiteX3872" fmla="*/ 1927857 w 11625583"/>
              <a:gd name="connsiteY3872" fmla="*/ 1565709 h 6380470"/>
              <a:gd name="connsiteX3873" fmla="*/ 1992550 w 11625583"/>
              <a:gd name="connsiteY3873" fmla="*/ 1630374 h 6380470"/>
              <a:gd name="connsiteX3874" fmla="*/ 1927857 w 11625583"/>
              <a:gd name="connsiteY3874" fmla="*/ 1695039 h 6380470"/>
              <a:gd name="connsiteX3875" fmla="*/ 1863227 w 11625583"/>
              <a:gd name="connsiteY3875" fmla="*/ 1630374 h 6380470"/>
              <a:gd name="connsiteX3876" fmla="*/ 1927857 w 11625583"/>
              <a:gd name="connsiteY3876" fmla="*/ 1565709 h 6380470"/>
              <a:gd name="connsiteX3877" fmla="*/ 1775214 w 11625583"/>
              <a:gd name="connsiteY3877" fmla="*/ 1565709 h 6380470"/>
              <a:gd name="connsiteX3878" fmla="*/ 1839897 w 11625583"/>
              <a:gd name="connsiteY3878" fmla="*/ 1630374 h 6380470"/>
              <a:gd name="connsiteX3879" fmla="*/ 1775214 w 11625583"/>
              <a:gd name="connsiteY3879" fmla="*/ 1695039 h 6380470"/>
              <a:gd name="connsiteX3880" fmla="*/ 1710542 w 11625583"/>
              <a:gd name="connsiteY3880" fmla="*/ 1630374 h 6380470"/>
              <a:gd name="connsiteX3881" fmla="*/ 1775214 w 11625583"/>
              <a:gd name="connsiteY3881" fmla="*/ 1565709 h 6380470"/>
              <a:gd name="connsiteX3882" fmla="*/ 1618630 w 11625583"/>
              <a:gd name="connsiteY3882" fmla="*/ 1565709 h 6380470"/>
              <a:gd name="connsiteX3883" fmla="*/ 1683301 w 11625583"/>
              <a:gd name="connsiteY3883" fmla="*/ 1630374 h 6380470"/>
              <a:gd name="connsiteX3884" fmla="*/ 1618630 w 11625583"/>
              <a:gd name="connsiteY3884" fmla="*/ 1695039 h 6380470"/>
              <a:gd name="connsiteX3885" fmla="*/ 1553968 w 11625583"/>
              <a:gd name="connsiteY3885" fmla="*/ 1630374 h 6380470"/>
              <a:gd name="connsiteX3886" fmla="*/ 1618630 w 11625583"/>
              <a:gd name="connsiteY3886" fmla="*/ 1565709 h 6380470"/>
              <a:gd name="connsiteX3887" fmla="*/ 1465974 w 11625583"/>
              <a:gd name="connsiteY3887" fmla="*/ 1565709 h 6380470"/>
              <a:gd name="connsiteX3888" fmla="*/ 1530639 w 11625583"/>
              <a:gd name="connsiteY3888" fmla="*/ 1630374 h 6380470"/>
              <a:gd name="connsiteX3889" fmla="*/ 1465974 w 11625583"/>
              <a:gd name="connsiteY3889" fmla="*/ 1695039 h 6380470"/>
              <a:gd name="connsiteX3890" fmla="*/ 1401310 w 11625583"/>
              <a:gd name="connsiteY3890" fmla="*/ 1630374 h 6380470"/>
              <a:gd name="connsiteX3891" fmla="*/ 1465974 w 11625583"/>
              <a:gd name="connsiteY3891" fmla="*/ 1565709 h 6380470"/>
              <a:gd name="connsiteX3892" fmla="*/ 1309401 w 11625583"/>
              <a:gd name="connsiteY3892" fmla="*/ 1565709 h 6380470"/>
              <a:gd name="connsiteX3893" fmla="*/ 1374066 w 11625583"/>
              <a:gd name="connsiteY3893" fmla="*/ 1630374 h 6380470"/>
              <a:gd name="connsiteX3894" fmla="*/ 1309401 w 11625583"/>
              <a:gd name="connsiteY3894" fmla="*/ 1695039 h 6380470"/>
              <a:gd name="connsiteX3895" fmla="*/ 1244735 w 11625583"/>
              <a:gd name="connsiteY3895" fmla="*/ 1630374 h 6380470"/>
              <a:gd name="connsiteX3896" fmla="*/ 1309401 w 11625583"/>
              <a:gd name="connsiteY3896" fmla="*/ 1565709 h 6380470"/>
              <a:gd name="connsiteX3897" fmla="*/ 1148916 w 11625583"/>
              <a:gd name="connsiteY3897" fmla="*/ 1565709 h 6380470"/>
              <a:gd name="connsiteX3898" fmla="*/ 1213581 w 11625583"/>
              <a:gd name="connsiteY3898" fmla="*/ 1630374 h 6380470"/>
              <a:gd name="connsiteX3899" fmla="*/ 1148916 w 11625583"/>
              <a:gd name="connsiteY3899" fmla="*/ 1695039 h 6380470"/>
              <a:gd name="connsiteX3900" fmla="*/ 1084251 w 11625583"/>
              <a:gd name="connsiteY3900" fmla="*/ 1630374 h 6380470"/>
              <a:gd name="connsiteX3901" fmla="*/ 1148916 w 11625583"/>
              <a:gd name="connsiteY3901" fmla="*/ 1565709 h 6380470"/>
              <a:gd name="connsiteX3902" fmla="*/ 10778052 w 11625583"/>
              <a:gd name="connsiteY3902" fmla="*/ 1565707 h 6380470"/>
              <a:gd name="connsiteX3903" fmla="*/ 10842718 w 11625583"/>
              <a:gd name="connsiteY3903" fmla="*/ 1630373 h 6380470"/>
              <a:gd name="connsiteX3904" fmla="*/ 10778052 w 11625583"/>
              <a:gd name="connsiteY3904" fmla="*/ 1695039 h 6380470"/>
              <a:gd name="connsiteX3905" fmla="*/ 10713386 w 11625583"/>
              <a:gd name="connsiteY3905" fmla="*/ 1630373 h 6380470"/>
              <a:gd name="connsiteX3906" fmla="*/ 10778052 w 11625583"/>
              <a:gd name="connsiteY3906" fmla="*/ 1565707 h 6380470"/>
              <a:gd name="connsiteX3907" fmla="*/ 10625394 w 11625583"/>
              <a:gd name="connsiteY3907" fmla="*/ 1565707 h 6380470"/>
              <a:gd name="connsiteX3908" fmla="*/ 10690060 w 11625583"/>
              <a:gd name="connsiteY3908" fmla="*/ 1630373 h 6380470"/>
              <a:gd name="connsiteX3909" fmla="*/ 10625394 w 11625583"/>
              <a:gd name="connsiteY3909" fmla="*/ 1695039 h 6380470"/>
              <a:gd name="connsiteX3910" fmla="*/ 10560728 w 11625583"/>
              <a:gd name="connsiteY3910" fmla="*/ 1630373 h 6380470"/>
              <a:gd name="connsiteX3911" fmla="*/ 10625394 w 11625583"/>
              <a:gd name="connsiteY3911" fmla="*/ 1565707 h 6380470"/>
              <a:gd name="connsiteX3912" fmla="*/ 9850356 w 11625583"/>
              <a:gd name="connsiteY3912" fmla="*/ 1565707 h 6380470"/>
              <a:gd name="connsiteX3913" fmla="*/ 9915022 w 11625583"/>
              <a:gd name="connsiteY3913" fmla="*/ 1630373 h 6380470"/>
              <a:gd name="connsiteX3914" fmla="*/ 9850356 w 11625583"/>
              <a:gd name="connsiteY3914" fmla="*/ 1695039 h 6380470"/>
              <a:gd name="connsiteX3915" fmla="*/ 9785690 w 11625583"/>
              <a:gd name="connsiteY3915" fmla="*/ 1630373 h 6380470"/>
              <a:gd name="connsiteX3916" fmla="*/ 9850356 w 11625583"/>
              <a:gd name="connsiteY3916" fmla="*/ 1565707 h 6380470"/>
              <a:gd name="connsiteX3917" fmla="*/ 9693782 w 11625583"/>
              <a:gd name="connsiteY3917" fmla="*/ 1565707 h 6380470"/>
              <a:gd name="connsiteX3918" fmla="*/ 9758448 w 11625583"/>
              <a:gd name="connsiteY3918" fmla="*/ 1630373 h 6380470"/>
              <a:gd name="connsiteX3919" fmla="*/ 9693782 w 11625583"/>
              <a:gd name="connsiteY3919" fmla="*/ 1695039 h 6380470"/>
              <a:gd name="connsiteX3920" fmla="*/ 9629116 w 11625583"/>
              <a:gd name="connsiteY3920" fmla="*/ 1630373 h 6380470"/>
              <a:gd name="connsiteX3921" fmla="*/ 9693782 w 11625583"/>
              <a:gd name="connsiteY3921" fmla="*/ 1565707 h 6380470"/>
              <a:gd name="connsiteX3922" fmla="*/ 9541123 w 11625583"/>
              <a:gd name="connsiteY3922" fmla="*/ 1565707 h 6380470"/>
              <a:gd name="connsiteX3923" fmla="*/ 9605789 w 11625583"/>
              <a:gd name="connsiteY3923" fmla="*/ 1630373 h 6380470"/>
              <a:gd name="connsiteX3924" fmla="*/ 9541123 w 11625583"/>
              <a:gd name="connsiteY3924" fmla="*/ 1695039 h 6380470"/>
              <a:gd name="connsiteX3925" fmla="*/ 9476457 w 11625583"/>
              <a:gd name="connsiteY3925" fmla="*/ 1630373 h 6380470"/>
              <a:gd name="connsiteX3926" fmla="*/ 9541123 w 11625583"/>
              <a:gd name="connsiteY3926" fmla="*/ 1565707 h 6380470"/>
              <a:gd name="connsiteX3927" fmla="*/ 9384550 w 11625583"/>
              <a:gd name="connsiteY3927" fmla="*/ 1565707 h 6380470"/>
              <a:gd name="connsiteX3928" fmla="*/ 9449216 w 11625583"/>
              <a:gd name="connsiteY3928" fmla="*/ 1630373 h 6380470"/>
              <a:gd name="connsiteX3929" fmla="*/ 9384550 w 11625583"/>
              <a:gd name="connsiteY3929" fmla="*/ 1695039 h 6380470"/>
              <a:gd name="connsiteX3930" fmla="*/ 9319884 w 11625583"/>
              <a:gd name="connsiteY3930" fmla="*/ 1630373 h 6380470"/>
              <a:gd name="connsiteX3931" fmla="*/ 9384550 w 11625583"/>
              <a:gd name="connsiteY3931" fmla="*/ 1565707 h 6380470"/>
              <a:gd name="connsiteX3932" fmla="*/ 9227977 w 11625583"/>
              <a:gd name="connsiteY3932" fmla="*/ 1565707 h 6380470"/>
              <a:gd name="connsiteX3933" fmla="*/ 9292643 w 11625583"/>
              <a:gd name="connsiteY3933" fmla="*/ 1630373 h 6380470"/>
              <a:gd name="connsiteX3934" fmla="*/ 9227977 w 11625583"/>
              <a:gd name="connsiteY3934" fmla="*/ 1695039 h 6380470"/>
              <a:gd name="connsiteX3935" fmla="*/ 9163311 w 11625583"/>
              <a:gd name="connsiteY3935" fmla="*/ 1630373 h 6380470"/>
              <a:gd name="connsiteX3936" fmla="*/ 9227977 w 11625583"/>
              <a:gd name="connsiteY3936" fmla="*/ 1565707 h 6380470"/>
              <a:gd name="connsiteX3937" fmla="*/ 9075317 w 11625583"/>
              <a:gd name="connsiteY3937" fmla="*/ 1565707 h 6380470"/>
              <a:gd name="connsiteX3938" fmla="*/ 9139983 w 11625583"/>
              <a:gd name="connsiteY3938" fmla="*/ 1630373 h 6380470"/>
              <a:gd name="connsiteX3939" fmla="*/ 9075317 w 11625583"/>
              <a:gd name="connsiteY3939" fmla="*/ 1695039 h 6380470"/>
              <a:gd name="connsiteX3940" fmla="*/ 9010651 w 11625583"/>
              <a:gd name="connsiteY3940" fmla="*/ 1630373 h 6380470"/>
              <a:gd name="connsiteX3941" fmla="*/ 9075317 w 11625583"/>
              <a:gd name="connsiteY3941" fmla="*/ 1565707 h 6380470"/>
              <a:gd name="connsiteX3942" fmla="*/ 217310 w 11625583"/>
              <a:gd name="connsiteY3942" fmla="*/ 1565707 h 6380470"/>
              <a:gd name="connsiteX3943" fmla="*/ 281975 w 11625583"/>
              <a:gd name="connsiteY3943" fmla="*/ 1630373 h 6380470"/>
              <a:gd name="connsiteX3944" fmla="*/ 217310 w 11625583"/>
              <a:gd name="connsiteY3944" fmla="*/ 1695039 h 6380470"/>
              <a:gd name="connsiteX3945" fmla="*/ 152644 w 11625583"/>
              <a:gd name="connsiteY3945" fmla="*/ 1630373 h 6380470"/>
              <a:gd name="connsiteX3946" fmla="*/ 217310 w 11625583"/>
              <a:gd name="connsiteY3946" fmla="*/ 1565707 h 6380470"/>
              <a:gd name="connsiteX3947" fmla="*/ 10778052 w 11625583"/>
              <a:gd name="connsiteY3947" fmla="*/ 1428710 h 6380470"/>
              <a:gd name="connsiteX3948" fmla="*/ 10842718 w 11625583"/>
              <a:gd name="connsiteY3948" fmla="*/ 1493374 h 6380470"/>
              <a:gd name="connsiteX3949" fmla="*/ 10778052 w 11625583"/>
              <a:gd name="connsiteY3949" fmla="*/ 1558040 h 6380470"/>
              <a:gd name="connsiteX3950" fmla="*/ 10713386 w 11625583"/>
              <a:gd name="connsiteY3950" fmla="*/ 1493374 h 6380470"/>
              <a:gd name="connsiteX3951" fmla="*/ 10778052 w 11625583"/>
              <a:gd name="connsiteY3951" fmla="*/ 1428710 h 6380470"/>
              <a:gd name="connsiteX3952" fmla="*/ 10625394 w 11625583"/>
              <a:gd name="connsiteY3952" fmla="*/ 1428710 h 6380470"/>
              <a:gd name="connsiteX3953" fmla="*/ 10690060 w 11625583"/>
              <a:gd name="connsiteY3953" fmla="*/ 1493374 h 6380470"/>
              <a:gd name="connsiteX3954" fmla="*/ 10625394 w 11625583"/>
              <a:gd name="connsiteY3954" fmla="*/ 1558040 h 6380470"/>
              <a:gd name="connsiteX3955" fmla="*/ 10560728 w 11625583"/>
              <a:gd name="connsiteY3955" fmla="*/ 1493374 h 6380470"/>
              <a:gd name="connsiteX3956" fmla="*/ 10625394 w 11625583"/>
              <a:gd name="connsiteY3956" fmla="*/ 1428710 h 6380470"/>
              <a:gd name="connsiteX3957" fmla="*/ 10003016 w 11625583"/>
              <a:gd name="connsiteY3957" fmla="*/ 1428710 h 6380470"/>
              <a:gd name="connsiteX3958" fmla="*/ 10067682 w 11625583"/>
              <a:gd name="connsiteY3958" fmla="*/ 1493374 h 6380470"/>
              <a:gd name="connsiteX3959" fmla="*/ 10003016 w 11625583"/>
              <a:gd name="connsiteY3959" fmla="*/ 1558040 h 6380470"/>
              <a:gd name="connsiteX3960" fmla="*/ 9938350 w 11625583"/>
              <a:gd name="connsiteY3960" fmla="*/ 1493374 h 6380470"/>
              <a:gd name="connsiteX3961" fmla="*/ 10003016 w 11625583"/>
              <a:gd name="connsiteY3961" fmla="*/ 1428710 h 6380470"/>
              <a:gd name="connsiteX3962" fmla="*/ 9850356 w 11625583"/>
              <a:gd name="connsiteY3962" fmla="*/ 1428710 h 6380470"/>
              <a:gd name="connsiteX3963" fmla="*/ 9915022 w 11625583"/>
              <a:gd name="connsiteY3963" fmla="*/ 1493374 h 6380470"/>
              <a:gd name="connsiteX3964" fmla="*/ 9850356 w 11625583"/>
              <a:gd name="connsiteY3964" fmla="*/ 1558040 h 6380470"/>
              <a:gd name="connsiteX3965" fmla="*/ 9785690 w 11625583"/>
              <a:gd name="connsiteY3965" fmla="*/ 1493374 h 6380470"/>
              <a:gd name="connsiteX3966" fmla="*/ 9850356 w 11625583"/>
              <a:gd name="connsiteY3966" fmla="*/ 1428710 h 6380470"/>
              <a:gd name="connsiteX3967" fmla="*/ 9693782 w 11625583"/>
              <a:gd name="connsiteY3967" fmla="*/ 1428710 h 6380470"/>
              <a:gd name="connsiteX3968" fmla="*/ 9758448 w 11625583"/>
              <a:gd name="connsiteY3968" fmla="*/ 1493374 h 6380470"/>
              <a:gd name="connsiteX3969" fmla="*/ 9693782 w 11625583"/>
              <a:gd name="connsiteY3969" fmla="*/ 1558040 h 6380470"/>
              <a:gd name="connsiteX3970" fmla="*/ 9629116 w 11625583"/>
              <a:gd name="connsiteY3970" fmla="*/ 1493374 h 6380470"/>
              <a:gd name="connsiteX3971" fmla="*/ 9693782 w 11625583"/>
              <a:gd name="connsiteY3971" fmla="*/ 1428710 h 6380470"/>
              <a:gd name="connsiteX3972" fmla="*/ 9541123 w 11625583"/>
              <a:gd name="connsiteY3972" fmla="*/ 1428710 h 6380470"/>
              <a:gd name="connsiteX3973" fmla="*/ 9605789 w 11625583"/>
              <a:gd name="connsiteY3973" fmla="*/ 1493374 h 6380470"/>
              <a:gd name="connsiteX3974" fmla="*/ 9541123 w 11625583"/>
              <a:gd name="connsiteY3974" fmla="*/ 1558040 h 6380470"/>
              <a:gd name="connsiteX3975" fmla="*/ 9476457 w 11625583"/>
              <a:gd name="connsiteY3975" fmla="*/ 1493374 h 6380470"/>
              <a:gd name="connsiteX3976" fmla="*/ 9541123 w 11625583"/>
              <a:gd name="connsiteY3976" fmla="*/ 1428710 h 6380470"/>
              <a:gd name="connsiteX3977" fmla="*/ 9384550 w 11625583"/>
              <a:gd name="connsiteY3977" fmla="*/ 1428710 h 6380470"/>
              <a:gd name="connsiteX3978" fmla="*/ 9449216 w 11625583"/>
              <a:gd name="connsiteY3978" fmla="*/ 1493374 h 6380470"/>
              <a:gd name="connsiteX3979" fmla="*/ 9384550 w 11625583"/>
              <a:gd name="connsiteY3979" fmla="*/ 1558040 h 6380470"/>
              <a:gd name="connsiteX3980" fmla="*/ 9319884 w 11625583"/>
              <a:gd name="connsiteY3980" fmla="*/ 1493374 h 6380470"/>
              <a:gd name="connsiteX3981" fmla="*/ 9384550 w 11625583"/>
              <a:gd name="connsiteY3981" fmla="*/ 1428710 h 6380470"/>
              <a:gd name="connsiteX3982" fmla="*/ 9227977 w 11625583"/>
              <a:gd name="connsiteY3982" fmla="*/ 1428710 h 6380470"/>
              <a:gd name="connsiteX3983" fmla="*/ 9292643 w 11625583"/>
              <a:gd name="connsiteY3983" fmla="*/ 1493374 h 6380470"/>
              <a:gd name="connsiteX3984" fmla="*/ 9227977 w 11625583"/>
              <a:gd name="connsiteY3984" fmla="*/ 1558040 h 6380470"/>
              <a:gd name="connsiteX3985" fmla="*/ 9163311 w 11625583"/>
              <a:gd name="connsiteY3985" fmla="*/ 1493374 h 6380470"/>
              <a:gd name="connsiteX3986" fmla="*/ 9227977 w 11625583"/>
              <a:gd name="connsiteY3986" fmla="*/ 1428710 h 6380470"/>
              <a:gd name="connsiteX3987" fmla="*/ 9075317 w 11625583"/>
              <a:gd name="connsiteY3987" fmla="*/ 1428710 h 6380470"/>
              <a:gd name="connsiteX3988" fmla="*/ 9139983 w 11625583"/>
              <a:gd name="connsiteY3988" fmla="*/ 1493374 h 6380470"/>
              <a:gd name="connsiteX3989" fmla="*/ 9075317 w 11625583"/>
              <a:gd name="connsiteY3989" fmla="*/ 1558040 h 6380470"/>
              <a:gd name="connsiteX3990" fmla="*/ 9010651 w 11625583"/>
              <a:gd name="connsiteY3990" fmla="*/ 1493374 h 6380470"/>
              <a:gd name="connsiteX3991" fmla="*/ 9075317 w 11625583"/>
              <a:gd name="connsiteY3991" fmla="*/ 1428710 h 6380470"/>
              <a:gd name="connsiteX3992" fmla="*/ 8914829 w 11625583"/>
              <a:gd name="connsiteY3992" fmla="*/ 1428710 h 6380470"/>
              <a:gd name="connsiteX3993" fmla="*/ 8979495 w 11625583"/>
              <a:gd name="connsiteY3993" fmla="*/ 1493374 h 6380470"/>
              <a:gd name="connsiteX3994" fmla="*/ 8914829 w 11625583"/>
              <a:gd name="connsiteY3994" fmla="*/ 1558040 h 6380470"/>
              <a:gd name="connsiteX3995" fmla="*/ 8850163 w 11625583"/>
              <a:gd name="connsiteY3995" fmla="*/ 1493374 h 6380470"/>
              <a:gd name="connsiteX3996" fmla="*/ 8914829 w 11625583"/>
              <a:gd name="connsiteY3996" fmla="*/ 1428710 h 6380470"/>
              <a:gd name="connsiteX3997" fmla="*/ 8766086 w 11625583"/>
              <a:gd name="connsiteY3997" fmla="*/ 1428710 h 6380470"/>
              <a:gd name="connsiteX3998" fmla="*/ 8830752 w 11625583"/>
              <a:gd name="connsiteY3998" fmla="*/ 1493374 h 6380470"/>
              <a:gd name="connsiteX3999" fmla="*/ 8766086 w 11625583"/>
              <a:gd name="connsiteY3999" fmla="*/ 1558040 h 6380470"/>
              <a:gd name="connsiteX4000" fmla="*/ 8701420 w 11625583"/>
              <a:gd name="connsiteY4000" fmla="*/ 1493374 h 6380470"/>
              <a:gd name="connsiteX4001" fmla="*/ 8766086 w 11625583"/>
              <a:gd name="connsiteY4001" fmla="*/ 1428710 h 6380470"/>
              <a:gd name="connsiteX4002" fmla="*/ 8601683 w 11625583"/>
              <a:gd name="connsiteY4002" fmla="*/ 1428710 h 6380470"/>
              <a:gd name="connsiteX4003" fmla="*/ 8666349 w 11625583"/>
              <a:gd name="connsiteY4003" fmla="*/ 1493374 h 6380470"/>
              <a:gd name="connsiteX4004" fmla="*/ 8601683 w 11625583"/>
              <a:gd name="connsiteY4004" fmla="*/ 1558040 h 6380470"/>
              <a:gd name="connsiteX4005" fmla="*/ 8537017 w 11625583"/>
              <a:gd name="connsiteY4005" fmla="*/ 1493374 h 6380470"/>
              <a:gd name="connsiteX4006" fmla="*/ 8601683 w 11625583"/>
              <a:gd name="connsiteY4006" fmla="*/ 1428710 h 6380470"/>
              <a:gd name="connsiteX4007" fmla="*/ 8449025 w 11625583"/>
              <a:gd name="connsiteY4007" fmla="*/ 1428710 h 6380470"/>
              <a:gd name="connsiteX4008" fmla="*/ 8513691 w 11625583"/>
              <a:gd name="connsiteY4008" fmla="*/ 1493374 h 6380470"/>
              <a:gd name="connsiteX4009" fmla="*/ 8449025 w 11625583"/>
              <a:gd name="connsiteY4009" fmla="*/ 1558040 h 6380470"/>
              <a:gd name="connsiteX4010" fmla="*/ 8384359 w 11625583"/>
              <a:gd name="connsiteY4010" fmla="*/ 1493374 h 6380470"/>
              <a:gd name="connsiteX4011" fmla="*/ 8449025 w 11625583"/>
              <a:gd name="connsiteY4011" fmla="*/ 1428710 h 6380470"/>
              <a:gd name="connsiteX4012" fmla="*/ 8296367 w 11625583"/>
              <a:gd name="connsiteY4012" fmla="*/ 1428710 h 6380470"/>
              <a:gd name="connsiteX4013" fmla="*/ 8361033 w 11625583"/>
              <a:gd name="connsiteY4013" fmla="*/ 1493374 h 6380470"/>
              <a:gd name="connsiteX4014" fmla="*/ 8296367 w 11625583"/>
              <a:gd name="connsiteY4014" fmla="*/ 1558040 h 6380470"/>
              <a:gd name="connsiteX4015" fmla="*/ 8231701 w 11625583"/>
              <a:gd name="connsiteY4015" fmla="*/ 1493374 h 6380470"/>
              <a:gd name="connsiteX4016" fmla="*/ 8296367 w 11625583"/>
              <a:gd name="connsiteY4016" fmla="*/ 1428710 h 6380470"/>
              <a:gd name="connsiteX4017" fmla="*/ 8139792 w 11625583"/>
              <a:gd name="connsiteY4017" fmla="*/ 1428710 h 6380470"/>
              <a:gd name="connsiteX4018" fmla="*/ 8204458 w 11625583"/>
              <a:gd name="connsiteY4018" fmla="*/ 1493374 h 6380470"/>
              <a:gd name="connsiteX4019" fmla="*/ 8139792 w 11625583"/>
              <a:gd name="connsiteY4019" fmla="*/ 1558040 h 6380470"/>
              <a:gd name="connsiteX4020" fmla="*/ 8075126 w 11625583"/>
              <a:gd name="connsiteY4020" fmla="*/ 1493374 h 6380470"/>
              <a:gd name="connsiteX4021" fmla="*/ 8139792 w 11625583"/>
              <a:gd name="connsiteY4021" fmla="*/ 1428710 h 6380470"/>
              <a:gd name="connsiteX4022" fmla="*/ 7987133 w 11625583"/>
              <a:gd name="connsiteY4022" fmla="*/ 1428710 h 6380470"/>
              <a:gd name="connsiteX4023" fmla="*/ 8051799 w 11625583"/>
              <a:gd name="connsiteY4023" fmla="*/ 1493374 h 6380470"/>
              <a:gd name="connsiteX4024" fmla="*/ 7987133 w 11625583"/>
              <a:gd name="connsiteY4024" fmla="*/ 1558040 h 6380470"/>
              <a:gd name="connsiteX4025" fmla="*/ 7922467 w 11625583"/>
              <a:gd name="connsiteY4025" fmla="*/ 1493374 h 6380470"/>
              <a:gd name="connsiteX4026" fmla="*/ 7987133 w 11625583"/>
              <a:gd name="connsiteY4026" fmla="*/ 1428710 h 6380470"/>
              <a:gd name="connsiteX4027" fmla="*/ 7830562 w 11625583"/>
              <a:gd name="connsiteY4027" fmla="*/ 1428710 h 6380470"/>
              <a:gd name="connsiteX4028" fmla="*/ 7895228 w 11625583"/>
              <a:gd name="connsiteY4028" fmla="*/ 1493374 h 6380470"/>
              <a:gd name="connsiteX4029" fmla="*/ 7830562 w 11625583"/>
              <a:gd name="connsiteY4029" fmla="*/ 1558040 h 6380470"/>
              <a:gd name="connsiteX4030" fmla="*/ 7765896 w 11625583"/>
              <a:gd name="connsiteY4030" fmla="*/ 1493374 h 6380470"/>
              <a:gd name="connsiteX4031" fmla="*/ 7830562 w 11625583"/>
              <a:gd name="connsiteY4031" fmla="*/ 1428710 h 6380470"/>
              <a:gd name="connsiteX4032" fmla="*/ 7677902 w 11625583"/>
              <a:gd name="connsiteY4032" fmla="*/ 1428710 h 6380470"/>
              <a:gd name="connsiteX4033" fmla="*/ 7742568 w 11625583"/>
              <a:gd name="connsiteY4033" fmla="*/ 1493374 h 6380470"/>
              <a:gd name="connsiteX4034" fmla="*/ 7677902 w 11625583"/>
              <a:gd name="connsiteY4034" fmla="*/ 1558040 h 6380470"/>
              <a:gd name="connsiteX4035" fmla="*/ 7613236 w 11625583"/>
              <a:gd name="connsiteY4035" fmla="*/ 1493374 h 6380470"/>
              <a:gd name="connsiteX4036" fmla="*/ 7677902 w 11625583"/>
              <a:gd name="connsiteY4036" fmla="*/ 1428710 h 6380470"/>
              <a:gd name="connsiteX4037" fmla="*/ 7521329 w 11625583"/>
              <a:gd name="connsiteY4037" fmla="*/ 1428710 h 6380470"/>
              <a:gd name="connsiteX4038" fmla="*/ 7585995 w 11625583"/>
              <a:gd name="connsiteY4038" fmla="*/ 1493374 h 6380470"/>
              <a:gd name="connsiteX4039" fmla="*/ 7521329 w 11625583"/>
              <a:gd name="connsiteY4039" fmla="*/ 1558040 h 6380470"/>
              <a:gd name="connsiteX4040" fmla="*/ 7456663 w 11625583"/>
              <a:gd name="connsiteY4040" fmla="*/ 1493374 h 6380470"/>
              <a:gd name="connsiteX4041" fmla="*/ 7521329 w 11625583"/>
              <a:gd name="connsiteY4041" fmla="*/ 1428710 h 6380470"/>
              <a:gd name="connsiteX4042" fmla="*/ 7368669 w 11625583"/>
              <a:gd name="connsiteY4042" fmla="*/ 1428710 h 6380470"/>
              <a:gd name="connsiteX4043" fmla="*/ 7433335 w 11625583"/>
              <a:gd name="connsiteY4043" fmla="*/ 1493374 h 6380470"/>
              <a:gd name="connsiteX4044" fmla="*/ 7368669 w 11625583"/>
              <a:gd name="connsiteY4044" fmla="*/ 1558040 h 6380470"/>
              <a:gd name="connsiteX4045" fmla="*/ 7304003 w 11625583"/>
              <a:gd name="connsiteY4045" fmla="*/ 1493374 h 6380470"/>
              <a:gd name="connsiteX4046" fmla="*/ 7368669 w 11625583"/>
              <a:gd name="connsiteY4046" fmla="*/ 1428710 h 6380470"/>
              <a:gd name="connsiteX4047" fmla="*/ 7212096 w 11625583"/>
              <a:gd name="connsiteY4047" fmla="*/ 1428710 h 6380470"/>
              <a:gd name="connsiteX4048" fmla="*/ 7276762 w 11625583"/>
              <a:gd name="connsiteY4048" fmla="*/ 1493374 h 6380470"/>
              <a:gd name="connsiteX4049" fmla="*/ 7212096 w 11625583"/>
              <a:gd name="connsiteY4049" fmla="*/ 1558040 h 6380470"/>
              <a:gd name="connsiteX4050" fmla="*/ 7147430 w 11625583"/>
              <a:gd name="connsiteY4050" fmla="*/ 1493374 h 6380470"/>
              <a:gd name="connsiteX4051" fmla="*/ 7212096 w 11625583"/>
              <a:gd name="connsiteY4051" fmla="*/ 1428710 h 6380470"/>
              <a:gd name="connsiteX4052" fmla="*/ 7055523 w 11625583"/>
              <a:gd name="connsiteY4052" fmla="*/ 1428710 h 6380470"/>
              <a:gd name="connsiteX4053" fmla="*/ 7120189 w 11625583"/>
              <a:gd name="connsiteY4053" fmla="*/ 1493374 h 6380470"/>
              <a:gd name="connsiteX4054" fmla="*/ 7055523 w 11625583"/>
              <a:gd name="connsiteY4054" fmla="*/ 1558040 h 6380470"/>
              <a:gd name="connsiteX4055" fmla="*/ 6990857 w 11625583"/>
              <a:gd name="connsiteY4055" fmla="*/ 1493374 h 6380470"/>
              <a:gd name="connsiteX4056" fmla="*/ 7055523 w 11625583"/>
              <a:gd name="connsiteY4056" fmla="*/ 1428710 h 6380470"/>
              <a:gd name="connsiteX4057" fmla="*/ 6895037 w 11625583"/>
              <a:gd name="connsiteY4057" fmla="*/ 1428710 h 6380470"/>
              <a:gd name="connsiteX4058" fmla="*/ 6959703 w 11625583"/>
              <a:gd name="connsiteY4058" fmla="*/ 1493374 h 6380470"/>
              <a:gd name="connsiteX4059" fmla="*/ 6895037 w 11625583"/>
              <a:gd name="connsiteY4059" fmla="*/ 1558040 h 6380470"/>
              <a:gd name="connsiteX4060" fmla="*/ 6830371 w 11625583"/>
              <a:gd name="connsiteY4060" fmla="*/ 1493374 h 6380470"/>
              <a:gd name="connsiteX4061" fmla="*/ 6895037 w 11625583"/>
              <a:gd name="connsiteY4061" fmla="*/ 1428710 h 6380470"/>
              <a:gd name="connsiteX4062" fmla="*/ 6742375 w 11625583"/>
              <a:gd name="connsiteY4062" fmla="*/ 1428710 h 6380470"/>
              <a:gd name="connsiteX4063" fmla="*/ 6807041 w 11625583"/>
              <a:gd name="connsiteY4063" fmla="*/ 1493374 h 6380470"/>
              <a:gd name="connsiteX4064" fmla="*/ 6742375 w 11625583"/>
              <a:gd name="connsiteY4064" fmla="*/ 1558040 h 6380470"/>
              <a:gd name="connsiteX4065" fmla="*/ 6677709 w 11625583"/>
              <a:gd name="connsiteY4065" fmla="*/ 1493374 h 6380470"/>
              <a:gd name="connsiteX4066" fmla="*/ 6742375 w 11625583"/>
              <a:gd name="connsiteY4066" fmla="*/ 1428710 h 6380470"/>
              <a:gd name="connsiteX4067" fmla="*/ 6585802 w 11625583"/>
              <a:gd name="connsiteY4067" fmla="*/ 1428710 h 6380470"/>
              <a:gd name="connsiteX4068" fmla="*/ 6650468 w 11625583"/>
              <a:gd name="connsiteY4068" fmla="*/ 1493374 h 6380470"/>
              <a:gd name="connsiteX4069" fmla="*/ 6585802 w 11625583"/>
              <a:gd name="connsiteY4069" fmla="*/ 1558040 h 6380470"/>
              <a:gd name="connsiteX4070" fmla="*/ 6521136 w 11625583"/>
              <a:gd name="connsiteY4070" fmla="*/ 1493374 h 6380470"/>
              <a:gd name="connsiteX4071" fmla="*/ 6585802 w 11625583"/>
              <a:gd name="connsiteY4071" fmla="*/ 1428710 h 6380470"/>
              <a:gd name="connsiteX4072" fmla="*/ 6429229 w 11625583"/>
              <a:gd name="connsiteY4072" fmla="*/ 1428710 h 6380470"/>
              <a:gd name="connsiteX4073" fmla="*/ 6493895 w 11625583"/>
              <a:gd name="connsiteY4073" fmla="*/ 1493374 h 6380470"/>
              <a:gd name="connsiteX4074" fmla="*/ 6429229 w 11625583"/>
              <a:gd name="connsiteY4074" fmla="*/ 1558040 h 6380470"/>
              <a:gd name="connsiteX4075" fmla="*/ 6364563 w 11625583"/>
              <a:gd name="connsiteY4075" fmla="*/ 1493374 h 6380470"/>
              <a:gd name="connsiteX4076" fmla="*/ 6429229 w 11625583"/>
              <a:gd name="connsiteY4076" fmla="*/ 1428710 h 6380470"/>
              <a:gd name="connsiteX4077" fmla="*/ 6276571 w 11625583"/>
              <a:gd name="connsiteY4077" fmla="*/ 1428710 h 6380470"/>
              <a:gd name="connsiteX4078" fmla="*/ 6341237 w 11625583"/>
              <a:gd name="connsiteY4078" fmla="*/ 1493374 h 6380470"/>
              <a:gd name="connsiteX4079" fmla="*/ 6276571 w 11625583"/>
              <a:gd name="connsiteY4079" fmla="*/ 1558040 h 6380470"/>
              <a:gd name="connsiteX4080" fmla="*/ 6211905 w 11625583"/>
              <a:gd name="connsiteY4080" fmla="*/ 1493374 h 6380470"/>
              <a:gd name="connsiteX4081" fmla="*/ 6276571 w 11625583"/>
              <a:gd name="connsiteY4081" fmla="*/ 1428710 h 6380470"/>
              <a:gd name="connsiteX4082" fmla="*/ 5967338 w 11625583"/>
              <a:gd name="connsiteY4082" fmla="*/ 1428710 h 6380470"/>
              <a:gd name="connsiteX4083" fmla="*/ 6032004 w 11625583"/>
              <a:gd name="connsiteY4083" fmla="*/ 1493374 h 6380470"/>
              <a:gd name="connsiteX4084" fmla="*/ 5967338 w 11625583"/>
              <a:gd name="connsiteY4084" fmla="*/ 1558040 h 6380470"/>
              <a:gd name="connsiteX4085" fmla="*/ 5902672 w 11625583"/>
              <a:gd name="connsiteY4085" fmla="*/ 1493374 h 6380470"/>
              <a:gd name="connsiteX4086" fmla="*/ 5967338 w 11625583"/>
              <a:gd name="connsiteY4086" fmla="*/ 1428710 h 6380470"/>
              <a:gd name="connsiteX4087" fmla="*/ 5810805 w 11625583"/>
              <a:gd name="connsiteY4087" fmla="*/ 1428710 h 6380470"/>
              <a:gd name="connsiteX4088" fmla="*/ 5875431 w 11625583"/>
              <a:gd name="connsiteY4088" fmla="*/ 1493374 h 6380470"/>
              <a:gd name="connsiteX4089" fmla="*/ 5810805 w 11625583"/>
              <a:gd name="connsiteY4089" fmla="*/ 1558040 h 6380470"/>
              <a:gd name="connsiteX4090" fmla="*/ 5746119 w 11625583"/>
              <a:gd name="connsiteY4090" fmla="*/ 1493374 h 6380470"/>
              <a:gd name="connsiteX4091" fmla="*/ 5810805 w 11625583"/>
              <a:gd name="connsiteY4091" fmla="*/ 1428710 h 6380470"/>
              <a:gd name="connsiteX4092" fmla="*/ 5658108 w 11625583"/>
              <a:gd name="connsiteY4092" fmla="*/ 1428710 h 6380470"/>
              <a:gd name="connsiteX4093" fmla="*/ 5722785 w 11625583"/>
              <a:gd name="connsiteY4093" fmla="*/ 1493374 h 6380470"/>
              <a:gd name="connsiteX4094" fmla="*/ 5658108 w 11625583"/>
              <a:gd name="connsiteY4094" fmla="*/ 1558040 h 6380470"/>
              <a:gd name="connsiteX4095" fmla="*/ 5593443 w 11625583"/>
              <a:gd name="connsiteY4095" fmla="*/ 1493374 h 6380470"/>
              <a:gd name="connsiteX4096" fmla="*/ 5658108 w 11625583"/>
              <a:gd name="connsiteY4096" fmla="*/ 1428710 h 6380470"/>
              <a:gd name="connsiteX4097" fmla="*/ 526542 w 11625583"/>
              <a:gd name="connsiteY4097" fmla="*/ 1428710 h 6380470"/>
              <a:gd name="connsiteX4098" fmla="*/ 591208 w 11625583"/>
              <a:gd name="connsiteY4098" fmla="*/ 1493374 h 6380470"/>
              <a:gd name="connsiteX4099" fmla="*/ 526542 w 11625583"/>
              <a:gd name="connsiteY4099" fmla="*/ 1558040 h 6380470"/>
              <a:gd name="connsiteX4100" fmla="*/ 461877 w 11625583"/>
              <a:gd name="connsiteY4100" fmla="*/ 1493374 h 6380470"/>
              <a:gd name="connsiteX4101" fmla="*/ 526542 w 11625583"/>
              <a:gd name="connsiteY4101" fmla="*/ 1428710 h 6380470"/>
              <a:gd name="connsiteX4102" fmla="*/ 373886 w 11625583"/>
              <a:gd name="connsiteY4102" fmla="*/ 1428710 h 6380470"/>
              <a:gd name="connsiteX4103" fmla="*/ 438551 w 11625583"/>
              <a:gd name="connsiteY4103" fmla="*/ 1493374 h 6380470"/>
              <a:gd name="connsiteX4104" fmla="*/ 373886 w 11625583"/>
              <a:gd name="connsiteY4104" fmla="*/ 1558040 h 6380470"/>
              <a:gd name="connsiteX4105" fmla="*/ 309221 w 11625583"/>
              <a:gd name="connsiteY4105" fmla="*/ 1493374 h 6380470"/>
              <a:gd name="connsiteX4106" fmla="*/ 373886 w 11625583"/>
              <a:gd name="connsiteY4106" fmla="*/ 1428710 h 6380470"/>
              <a:gd name="connsiteX4107" fmla="*/ 217317 w 11625583"/>
              <a:gd name="connsiteY4107" fmla="*/ 1428710 h 6380470"/>
              <a:gd name="connsiteX4108" fmla="*/ 281982 w 11625583"/>
              <a:gd name="connsiteY4108" fmla="*/ 1493374 h 6380470"/>
              <a:gd name="connsiteX4109" fmla="*/ 217317 w 11625583"/>
              <a:gd name="connsiteY4109" fmla="*/ 1558040 h 6380470"/>
              <a:gd name="connsiteX4110" fmla="*/ 152652 w 11625583"/>
              <a:gd name="connsiteY4110" fmla="*/ 1493374 h 6380470"/>
              <a:gd name="connsiteX4111" fmla="*/ 217317 w 11625583"/>
              <a:gd name="connsiteY4111" fmla="*/ 1428710 h 6380470"/>
              <a:gd name="connsiteX4112" fmla="*/ 5348888 w 11625583"/>
              <a:gd name="connsiteY4112" fmla="*/ 1428708 h 6380470"/>
              <a:gd name="connsiteX4113" fmla="*/ 5413557 w 11625583"/>
              <a:gd name="connsiteY4113" fmla="*/ 1493374 h 6380470"/>
              <a:gd name="connsiteX4114" fmla="*/ 5348888 w 11625583"/>
              <a:gd name="connsiteY4114" fmla="*/ 1558038 h 6380470"/>
              <a:gd name="connsiteX4115" fmla="*/ 5284237 w 11625583"/>
              <a:gd name="connsiteY4115" fmla="*/ 1493374 h 6380470"/>
              <a:gd name="connsiteX4116" fmla="*/ 5348888 w 11625583"/>
              <a:gd name="connsiteY4116" fmla="*/ 1428708 h 6380470"/>
              <a:gd name="connsiteX4117" fmla="*/ 3321398 w 11625583"/>
              <a:gd name="connsiteY4117" fmla="*/ 1428708 h 6380470"/>
              <a:gd name="connsiteX4118" fmla="*/ 3386040 w 11625583"/>
              <a:gd name="connsiteY4118" fmla="*/ 1493374 h 6380470"/>
              <a:gd name="connsiteX4119" fmla="*/ 3321398 w 11625583"/>
              <a:gd name="connsiteY4119" fmla="*/ 1558038 h 6380470"/>
              <a:gd name="connsiteX4120" fmla="*/ 3256733 w 11625583"/>
              <a:gd name="connsiteY4120" fmla="*/ 1493374 h 6380470"/>
              <a:gd name="connsiteX4121" fmla="*/ 3321398 w 11625583"/>
              <a:gd name="connsiteY4121" fmla="*/ 1428708 h 6380470"/>
              <a:gd name="connsiteX4122" fmla="*/ 3172644 w 11625583"/>
              <a:gd name="connsiteY4122" fmla="*/ 1428708 h 6380470"/>
              <a:gd name="connsiteX4123" fmla="*/ 3237318 w 11625583"/>
              <a:gd name="connsiteY4123" fmla="*/ 1493374 h 6380470"/>
              <a:gd name="connsiteX4124" fmla="*/ 3172644 w 11625583"/>
              <a:gd name="connsiteY4124" fmla="*/ 1558038 h 6380470"/>
              <a:gd name="connsiteX4125" fmla="*/ 3107959 w 11625583"/>
              <a:gd name="connsiteY4125" fmla="*/ 1493374 h 6380470"/>
              <a:gd name="connsiteX4126" fmla="*/ 3172644 w 11625583"/>
              <a:gd name="connsiteY4126" fmla="*/ 1428708 h 6380470"/>
              <a:gd name="connsiteX4127" fmla="*/ 3012125 w 11625583"/>
              <a:gd name="connsiteY4127" fmla="*/ 1428708 h 6380470"/>
              <a:gd name="connsiteX4128" fmla="*/ 3076794 w 11625583"/>
              <a:gd name="connsiteY4128" fmla="*/ 1493374 h 6380470"/>
              <a:gd name="connsiteX4129" fmla="*/ 3012125 w 11625583"/>
              <a:gd name="connsiteY4129" fmla="*/ 1558038 h 6380470"/>
              <a:gd name="connsiteX4130" fmla="*/ 2947469 w 11625583"/>
              <a:gd name="connsiteY4130" fmla="*/ 1493374 h 6380470"/>
              <a:gd name="connsiteX4131" fmla="*/ 3012125 w 11625583"/>
              <a:gd name="connsiteY4131" fmla="*/ 1428708 h 6380470"/>
              <a:gd name="connsiteX4132" fmla="*/ 2389803 w 11625583"/>
              <a:gd name="connsiteY4132" fmla="*/ 1428708 h 6380470"/>
              <a:gd name="connsiteX4133" fmla="*/ 2454493 w 11625583"/>
              <a:gd name="connsiteY4133" fmla="*/ 1493374 h 6380470"/>
              <a:gd name="connsiteX4134" fmla="*/ 2389803 w 11625583"/>
              <a:gd name="connsiteY4134" fmla="*/ 1558038 h 6380470"/>
              <a:gd name="connsiteX4135" fmla="*/ 2325157 w 11625583"/>
              <a:gd name="connsiteY4135" fmla="*/ 1493374 h 6380470"/>
              <a:gd name="connsiteX4136" fmla="*/ 2389803 w 11625583"/>
              <a:gd name="connsiteY4136" fmla="*/ 1428708 h 6380470"/>
              <a:gd name="connsiteX4137" fmla="*/ 2237136 w 11625583"/>
              <a:gd name="connsiteY4137" fmla="*/ 1428708 h 6380470"/>
              <a:gd name="connsiteX4138" fmla="*/ 2301822 w 11625583"/>
              <a:gd name="connsiteY4138" fmla="*/ 1493374 h 6380470"/>
              <a:gd name="connsiteX4139" fmla="*/ 2237136 w 11625583"/>
              <a:gd name="connsiteY4139" fmla="*/ 1558038 h 6380470"/>
              <a:gd name="connsiteX4140" fmla="*/ 2172451 w 11625583"/>
              <a:gd name="connsiteY4140" fmla="*/ 1493374 h 6380470"/>
              <a:gd name="connsiteX4141" fmla="*/ 2237136 w 11625583"/>
              <a:gd name="connsiteY4141" fmla="*/ 1428708 h 6380470"/>
              <a:gd name="connsiteX4142" fmla="*/ 2084457 w 11625583"/>
              <a:gd name="connsiteY4142" fmla="*/ 1428708 h 6380470"/>
              <a:gd name="connsiteX4143" fmla="*/ 2149118 w 11625583"/>
              <a:gd name="connsiteY4143" fmla="*/ 1493374 h 6380470"/>
              <a:gd name="connsiteX4144" fmla="*/ 2084457 w 11625583"/>
              <a:gd name="connsiteY4144" fmla="*/ 1558038 h 6380470"/>
              <a:gd name="connsiteX4145" fmla="*/ 2019816 w 11625583"/>
              <a:gd name="connsiteY4145" fmla="*/ 1493374 h 6380470"/>
              <a:gd name="connsiteX4146" fmla="*/ 2084457 w 11625583"/>
              <a:gd name="connsiteY4146" fmla="*/ 1428708 h 6380470"/>
              <a:gd name="connsiteX4147" fmla="*/ 1927872 w 11625583"/>
              <a:gd name="connsiteY4147" fmla="*/ 1428708 h 6380470"/>
              <a:gd name="connsiteX4148" fmla="*/ 1992557 w 11625583"/>
              <a:gd name="connsiteY4148" fmla="*/ 1493374 h 6380470"/>
              <a:gd name="connsiteX4149" fmla="*/ 1927872 w 11625583"/>
              <a:gd name="connsiteY4149" fmla="*/ 1558038 h 6380470"/>
              <a:gd name="connsiteX4150" fmla="*/ 1863233 w 11625583"/>
              <a:gd name="connsiteY4150" fmla="*/ 1493374 h 6380470"/>
              <a:gd name="connsiteX4151" fmla="*/ 1927872 w 11625583"/>
              <a:gd name="connsiteY4151" fmla="*/ 1428708 h 6380470"/>
              <a:gd name="connsiteX4152" fmla="*/ 1775219 w 11625583"/>
              <a:gd name="connsiteY4152" fmla="*/ 1428708 h 6380470"/>
              <a:gd name="connsiteX4153" fmla="*/ 1839905 w 11625583"/>
              <a:gd name="connsiteY4153" fmla="*/ 1493374 h 6380470"/>
              <a:gd name="connsiteX4154" fmla="*/ 1775219 w 11625583"/>
              <a:gd name="connsiteY4154" fmla="*/ 1558038 h 6380470"/>
              <a:gd name="connsiteX4155" fmla="*/ 1710549 w 11625583"/>
              <a:gd name="connsiteY4155" fmla="*/ 1493374 h 6380470"/>
              <a:gd name="connsiteX4156" fmla="*/ 1775219 w 11625583"/>
              <a:gd name="connsiteY4156" fmla="*/ 1428708 h 6380470"/>
              <a:gd name="connsiteX4157" fmla="*/ 1618636 w 11625583"/>
              <a:gd name="connsiteY4157" fmla="*/ 1428708 h 6380470"/>
              <a:gd name="connsiteX4158" fmla="*/ 1683307 w 11625583"/>
              <a:gd name="connsiteY4158" fmla="*/ 1493374 h 6380470"/>
              <a:gd name="connsiteX4159" fmla="*/ 1618636 w 11625583"/>
              <a:gd name="connsiteY4159" fmla="*/ 1558038 h 6380470"/>
              <a:gd name="connsiteX4160" fmla="*/ 1553973 w 11625583"/>
              <a:gd name="connsiteY4160" fmla="*/ 1493374 h 6380470"/>
              <a:gd name="connsiteX4161" fmla="*/ 1618636 w 11625583"/>
              <a:gd name="connsiteY4161" fmla="*/ 1428708 h 6380470"/>
              <a:gd name="connsiteX4162" fmla="*/ 1465980 w 11625583"/>
              <a:gd name="connsiteY4162" fmla="*/ 1428708 h 6380470"/>
              <a:gd name="connsiteX4163" fmla="*/ 1530647 w 11625583"/>
              <a:gd name="connsiteY4163" fmla="*/ 1493374 h 6380470"/>
              <a:gd name="connsiteX4164" fmla="*/ 1465980 w 11625583"/>
              <a:gd name="connsiteY4164" fmla="*/ 1558038 h 6380470"/>
              <a:gd name="connsiteX4165" fmla="*/ 1401318 w 11625583"/>
              <a:gd name="connsiteY4165" fmla="*/ 1493374 h 6380470"/>
              <a:gd name="connsiteX4166" fmla="*/ 1465980 w 11625583"/>
              <a:gd name="connsiteY4166" fmla="*/ 1428708 h 6380470"/>
              <a:gd name="connsiteX4167" fmla="*/ 1309407 w 11625583"/>
              <a:gd name="connsiteY4167" fmla="*/ 1428708 h 6380470"/>
              <a:gd name="connsiteX4168" fmla="*/ 1374073 w 11625583"/>
              <a:gd name="connsiteY4168" fmla="*/ 1493374 h 6380470"/>
              <a:gd name="connsiteX4169" fmla="*/ 1309407 w 11625583"/>
              <a:gd name="connsiteY4169" fmla="*/ 1558038 h 6380470"/>
              <a:gd name="connsiteX4170" fmla="*/ 1244742 w 11625583"/>
              <a:gd name="connsiteY4170" fmla="*/ 1493374 h 6380470"/>
              <a:gd name="connsiteX4171" fmla="*/ 1309407 w 11625583"/>
              <a:gd name="connsiteY4171" fmla="*/ 1428708 h 6380470"/>
              <a:gd name="connsiteX4172" fmla="*/ 1148923 w 11625583"/>
              <a:gd name="connsiteY4172" fmla="*/ 1428708 h 6380470"/>
              <a:gd name="connsiteX4173" fmla="*/ 1213588 w 11625583"/>
              <a:gd name="connsiteY4173" fmla="*/ 1493374 h 6380470"/>
              <a:gd name="connsiteX4174" fmla="*/ 1148923 w 11625583"/>
              <a:gd name="connsiteY4174" fmla="*/ 1558038 h 6380470"/>
              <a:gd name="connsiteX4175" fmla="*/ 1084258 w 11625583"/>
              <a:gd name="connsiteY4175" fmla="*/ 1493374 h 6380470"/>
              <a:gd name="connsiteX4176" fmla="*/ 1148923 w 11625583"/>
              <a:gd name="connsiteY4176" fmla="*/ 1428708 h 6380470"/>
              <a:gd name="connsiteX4177" fmla="*/ 11095111 w 11625583"/>
              <a:gd name="connsiteY4177" fmla="*/ 1287791 h 6380470"/>
              <a:gd name="connsiteX4178" fmla="*/ 11159777 w 11625583"/>
              <a:gd name="connsiteY4178" fmla="*/ 1352456 h 6380470"/>
              <a:gd name="connsiteX4179" fmla="*/ 11095111 w 11625583"/>
              <a:gd name="connsiteY4179" fmla="*/ 1417123 h 6380470"/>
              <a:gd name="connsiteX4180" fmla="*/ 11030445 w 11625583"/>
              <a:gd name="connsiteY4180" fmla="*/ 1352456 h 6380470"/>
              <a:gd name="connsiteX4181" fmla="*/ 11095111 w 11625583"/>
              <a:gd name="connsiteY4181" fmla="*/ 1287791 h 6380470"/>
              <a:gd name="connsiteX4182" fmla="*/ 10938538 w 11625583"/>
              <a:gd name="connsiteY4182" fmla="*/ 1287791 h 6380470"/>
              <a:gd name="connsiteX4183" fmla="*/ 11003204 w 11625583"/>
              <a:gd name="connsiteY4183" fmla="*/ 1352456 h 6380470"/>
              <a:gd name="connsiteX4184" fmla="*/ 10938538 w 11625583"/>
              <a:gd name="connsiteY4184" fmla="*/ 1417123 h 6380470"/>
              <a:gd name="connsiteX4185" fmla="*/ 10873872 w 11625583"/>
              <a:gd name="connsiteY4185" fmla="*/ 1352456 h 6380470"/>
              <a:gd name="connsiteX4186" fmla="*/ 10938538 w 11625583"/>
              <a:gd name="connsiteY4186" fmla="*/ 1287791 h 6380470"/>
              <a:gd name="connsiteX4187" fmla="*/ 10778051 w 11625583"/>
              <a:gd name="connsiteY4187" fmla="*/ 1287791 h 6380470"/>
              <a:gd name="connsiteX4188" fmla="*/ 10842717 w 11625583"/>
              <a:gd name="connsiteY4188" fmla="*/ 1352456 h 6380470"/>
              <a:gd name="connsiteX4189" fmla="*/ 10778051 w 11625583"/>
              <a:gd name="connsiteY4189" fmla="*/ 1417123 h 6380470"/>
              <a:gd name="connsiteX4190" fmla="*/ 10713385 w 11625583"/>
              <a:gd name="connsiteY4190" fmla="*/ 1352456 h 6380470"/>
              <a:gd name="connsiteX4191" fmla="*/ 10778051 w 11625583"/>
              <a:gd name="connsiteY4191" fmla="*/ 1287791 h 6380470"/>
              <a:gd name="connsiteX4192" fmla="*/ 10625391 w 11625583"/>
              <a:gd name="connsiteY4192" fmla="*/ 1287791 h 6380470"/>
              <a:gd name="connsiteX4193" fmla="*/ 10690057 w 11625583"/>
              <a:gd name="connsiteY4193" fmla="*/ 1352456 h 6380470"/>
              <a:gd name="connsiteX4194" fmla="*/ 10625391 w 11625583"/>
              <a:gd name="connsiteY4194" fmla="*/ 1417123 h 6380470"/>
              <a:gd name="connsiteX4195" fmla="*/ 10560725 w 11625583"/>
              <a:gd name="connsiteY4195" fmla="*/ 1352456 h 6380470"/>
              <a:gd name="connsiteX4196" fmla="*/ 10625391 w 11625583"/>
              <a:gd name="connsiteY4196" fmla="*/ 1287791 h 6380470"/>
              <a:gd name="connsiteX4197" fmla="*/ 10468818 w 11625583"/>
              <a:gd name="connsiteY4197" fmla="*/ 1287791 h 6380470"/>
              <a:gd name="connsiteX4198" fmla="*/ 10533484 w 11625583"/>
              <a:gd name="connsiteY4198" fmla="*/ 1352456 h 6380470"/>
              <a:gd name="connsiteX4199" fmla="*/ 10468818 w 11625583"/>
              <a:gd name="connsiteY4199" fmla="*/ 1417123 h 6380470"/>
              <a:gd name="connsiteX4200" fmla="*/ 10404152 w 11625583"/>
              <a:gd name="connsiteY4200" fmla="*/ 1352456 h 6380470"/>
              <a:gd name="connsiteX4201" fmla="*/ 10468818 w 11625583"/>
              <a:gd name="connsiteY4201" fmla="*/ 1287791 h 6380470"/>
              <a:gd name="connsiteX4202" fmla="*/ 10312244 w 11625583"/>
              <a:gd name="connsiteY4202" fmla="*/ 1287791 h 6380470"/>
              <a:gd name="connsiteX4203" fmla="*/ 10376910 w 11625583"/>
              <a:gd name="connsiteY4203" fmla="*/ 1352456 h 6380470"/>
              <a:gd name="connsiteX4204" fmla="*/ 10312244 w 11625583"/>
              <a:gd name="connsiteY4204" fmla="*/ 1417123 h 6380470"/>
              <a:gd name="connsiteX4205" fmla="*/ 10247578 w 11625583"/>
              <a:gd name="connsiteY4205" fmla="*/ 1352456 h 6380470"/>
              <a:gd name="connsiteX4206" fmla="*/ 10312244 w 11625583"/>
              <a:gd name="connsiteY4206" fmla="*/ 1287791 h 6380470"/>
              <a:gd name="connsiteX4207" fmla="*/ 10159586 w 11625583"/>
              <a:gd name="connsiteY4207" fmla="*/ 1287791 h 6380470"/>
              <a:gd name="connsiteX4208" fmla="*/ 10224252 w 11625583"/>
              <a:gd name="connsiteY4208" fmla="*/ 1352456 h 6380470"/>
              <a:gd name="connsiteX4209" fmla="*/ 10159586 w 11625583"/>
              <a:gd name="connsiteY4209" fmla="*/ 1417123 h 6380470"/>
              <a:gd name="connsiteX4210" fmla="*/ 10094920 w 11625583"/>
              <a:gd name="connsiteY4210" fmla="*/ 1352456 h 6380470"/>
              <a:gd name="connsiteX4211" fmla="*/ 10159586 w 11625583"/>
              <a:gd name="connsiteY4211" fmla="*/ 1287791 h 6380470"/>
              <a:gd name="connsiteX4212" fmla="*/ 10003015 w 11625583"/>
              <a:gd name="connsiteY4212" fmla="*/ 1287791 h 6380470"/>
              <a:gd name="connsiteX4213" fmla="*/ 10067681 w 11625583"/>
              <a:gd name="connsiteY4213" fmla="*/ 1352456 h 6380470"/>
              <a:gd name="connsiteX4214" fmla="*/ 10003015 w 11625583"/>
              <a:gd name="connsiteY4214" fmla="*/ 1417123 h 6380470"/>
              <a:gd name="connsiteX4215" fmla="*/ 9938349 w 11625583"/>
              <a:gd name="connsiteY4215" fmla="*/ 1352456 h 6380470"/>
              <a:gd name="connsiteX4216" fmla="*/ 10003015 w 11625583"/>
              <a:gd name="connsiteY4216" fmla="*/ 1287791 h 6380470"/>
              <a:gd name="connsiteX4217" fmla="*/ 9850355 w 11625583"/>
              <a:gd name="connsiteY4217" fmla="*/ 1287791 h 6380470"/>
              <a:gd name="connsiteX4218" fmla="*/ 9915021 w 11625583"/>
              <a:gd name="connsiteY4218" fmla="*/ 1352456 h 6380470"/>
              <a:gd name="connsiteX4219" fmla="*/ 9850355 w 11625583"/>
              <a:gd name="connsiteY4219" fmla="*/ 1417123 h 6380470"/>
              <a:gd name="connsiteX4220" fmla="*/ 9785689 w 11625583"/>
              <a:gd name="connsiteY4220" fmla="*/ 1352456 h 6380470"/>
              <a:gd name="connsiteX4221" fmla="*/ 9850355 w 11625583"/>
              <a:gd name="connsiteY4221" fmla="*/ 1287791 h 6380470"/>
              <a:gd name="connsiteX4222" fmla="*/ 9693780 w 11625583"/>
              <a:gd name="connsiteY4222" fmla="*/ 1287791 h 6380470"/>
              <a:gd name="connsiteX4223" fmla="*/ 9758446 w 11625583"/>
              <a:gd name="connsiteY4223" fmla="*/ 1352456 h 6380470"/>
              <a:gd name="connsiteX4224" fmla="*/ 9693780 w 11625583"/>
              <a:gd name="connsiteY4224" fmla="*/ 1417123 h 6380470"/>
              <a:gd name="connsiteX4225" fmla="*/ 9629114 w 11625583"/>
              <a:gd name="connsiteY4225" fmla="*/ 1352456 h 6380470"/>
              <a:gd name="connsiteX4226" fmla="*/ 9693780 w 11625583"/>
              <a:gd name="connsiteY4226" fmla="*/ 1287791 h 6380470"/>
              <a:gd name="connsiteX4227" fmla="*/ 9541122 w 11625583"/>
              <a:gd name="connsiteY4227" fmla="*/ 1287791 h 6380470"/>
              <a:gd name="connsiteX4228" fmla="*/ 9605788 w 11625583"/>
              <a:gd name="connsiteY4228" fmla="*/ 1352456 h 6380470"/>
              <a:gd name="connsiteX4229" fmla="*/ 9541122 w 11625583"/>
              <a:gd name="connsiteY4229" fmla="*/ 1417123 h 6380470"/>
              <a:gd name="connsiteX4230" fmla="*/ 9476456 w 11625583"/>
              <a:gd name="connsiteY4230" fmla="*/ 1352456 h 6380470"/>
              <a:gd name="connsiteX4231" fmla="*/ 9541122 w 11625583"/>
              <a:gd name="connsiteY4231" fmla="*/ 1287791 h 6380470"/>
              <a:gd name="connsiteX4232" fmla="*/ 9384549 w 11625583"/>
              <a:gd name="connsiteY4232" fmla="*/ 1287791 h 6380470"/>
              <a:gd name="connsiteX4233" fmla="*/ 9449215 w 11625583"/>
              <a:gd name="connsiteY4233" fmla="*/ 1352456 h 6380470"/>
              <a:gd name="connsiteX4234" fmla="*/ 9384549 w 11625583"/>
              <a:gd name="connsiteY4234" fmla="*/ 1417123 h 6380470"/>
              <a:gd name="connsiteX4235" fmla="*/ 9319883 w 11625583"/>
              <a:gd name="connsiteY4235" fmla="*/ 1352456 h 6380470"/>
              <a:gd name="connsiteX4236" fmla="*/ 9384549 w 11625583"/>
              <a:gd name="connsiteY4236" fmla="*/ 1287791 h 6380470"/>
              <a:gd name="connsiteX4237" fmla="*/ 9227976 w 11625583"/>
              <a:gd name="connsiteY4237" fmla="*/ 1287791 h 6380470"/>
              <a:gd name="connsiteX4238" fmla="*/ 9292642 w 11625583"/>
              <a:gd name="connsiteY4238" fmla="*/ 1352456 h 6380470"/>
              <a:gd name="connsiteX4239" fmla="*/ 9227976 w 11625583"/>
              <a:gd name="connsiteY4239" fmla="*/ 1417123 h 6380470"/>
              <a:gd name="connsiteX4240" fmla="*/ 9163310 w 11625583"/>
              <a:gd name="connsiteY4240" fmla="*/ 1352456 h 6380470"/>
              <a:gd name="connsiteX4241" fmla="*/ 9227976 w 11625583"/>
              <a:gd name="connsiteY4241" fmla="*/ 1287791 h 6380470"/>
              <a:gd name="connsiteX4242" fmla="*/ 9075316 w 11625583"/>
              <a:gd name="connsiteY4242" fmla="*/ 1287791 h 6380470"/>
              <a:gd name="connsiteX4243" fmla="*/ 9139982 w 11625583"/>
              <a:gd name="connsiteY4243" fmla="*/ 1352456 h 6380470"/>
              <a:gd name="connsiteX4244" fmla="*/ 9075316 w 11625583"/>
              <a:gd name="connsiteY4244" fmla="*/ 1417123 h 6380470"/>
              <a:gd name="connsiteX4245" fmla="*/ 9010650 w 11625583"/>
              <a:gd name="connsiteY4245" fmla="*/ 1352456 h 6380470"/>
              <a:gd name="connsiteX4246" fmla="*/ 9075316 w 11625583"/>
              <a:gd name="connsiteY4246" fmla="*/ 1287791 h 6380470"/>
              <a:gd name="connsiteX4247" fmla="*/ 8914828 w 11625583"/>
              <a:gd name="connsiteY4247" fmla="*/ 1287791 h 6380470"/>
              <a:gd name="connsiteX4248" fmla="*/ 8979494 w 11625583"/>
              <a:gd name="connsiteY4248" fmla="*/ 1352456 h 6380470"/>
              <a:gd name="connsiteX4249" fmla="*/ 8914828 w 11625583"/>
              <a:gd name="connsiteY4249" fmla="*/ 1417123 h 6380470"/>
              <a:gd name="connsiteX4250" fmla="*/ 8850162 w 11625583"/>
              <a:gd name="connsiteY4250" fmla="*/ 1352456 h 6380470"/>
              <a:gd name="connsiteX4251" fmla="*/ 8914828 w 11625583"/>
              <a:gd name="connsiteY4251" fmla="*/ 1287791 h 6380470"/>
              <a:gd name="connsiteX4252" fmla="*/ 8766084 w 11625583"/>
              <a:gd name="connsiteY4252" fmla="*/ 1287791 h 6380470"/>
              <a:gd name="connsiteX4253" fmla="*/ 8830750 w 11625583"/>
              <a:gd name="connsiteY4253" fmla="*/ 1352456 h 6380470"/>
              <a:gd name="connsiteX4254" fmla="*/ 8766084 w 11625583"/>
              <a:gd name="connsiteY4254" fmla="*/ 1417123 h 6380470"/>
              <a:gd name="connsiteX4255" fmla="*/ 8701418 w 11625583"/>
              <a:gd name="connsiteY4255" fmla="*/ 1352456 h 6380470"/>
              <a:gd name="connsiteX4256" fmla="*/ 8766084 w 11625583"/>
              <a:gd name="connsiteY4256" fmla="*/ 1287791 h 6380470"/>
              <a:gd name="connsiteX4257" fmla="*/ 8601682 w 11625583"/>
              <a:gd name="connsiteY4257" fmla="*/ 1287791 h 6380470"/>
              <a:gd name="connsiteX4258" fmla="*/ 8666348 w 11625583"/>
              <a:gd name="connsiteY4258" fmla="*/ 1352456 h 6380470"/>
              <a:gd name="connsiteX4259" fmla="*/ 8601682 w 11625583"/>
              <a:gd name="connsiteY4259" fmla="*/ 1417123 h 6380470"/>
              <a:gd name="connsiteX4260" fmla="*/ 8537016 w 11625583"/>
              <a:gd name="connsiteY4260" fmla="*/ 1352456 h 6380470"/>
              <a:gd name="connsiteX4261" fmla="*/ 8601682 w 11625583"/>
              <a:gd name="connsiteY4261" fmla="*/ 1287791 h 6380470"/>
              <a:gd name="connsiteX4262" fmla="*/ 8449023 w 11625583"/>
              <a:gd name="connsiteY4262" fmla="*/ 1287791 h 6380470"/>
              <a:gd name="connsiteX4263" fmla="*/ 8513689 w 11625583"/>
              <a:gd name="connsiteY4263" fmla="*/ 1352456 h 6380470"/>
              <a:gd name="connsiteX4264" fmla="*/ 8449023 w 11625583"/>
              <a:gd name="connsiteY4264" fmla="*/ 1417123 h 6380470"/>
              <a:gd name="connsiteX4265" fmla="*/ 8384357 w 11625583"/>
              <a:gd name="connsiteY4265" fmla="*/ 1352456 h 6380470"/>
              <a:gd name="connsiteX4266" fmla="*/ 8449023 w 11625583"/>
              <a:gd name="connsiteY4266" fmla="*/ 1287791 h 6380470"/>
              <a:gd name="connsiteX4267" fmla="*/ 8296365 w 11625583"/>
              <a:gd name="connsiteY4267" fmla="*/ 1287791 h 6380470"/>
              <a:gd name="connsiteX4268" fmla="*/ 8361031 w 11625583"/>
              <a:gd name="connsiteY4268" fmla="*/ 1352456 h 6380470"/>
              <a:gd name="connsiteX4269" fmla="*/ 8296365 w 11625583"/>
              <a:gd name="connsiteY4269" fmla="*/ 1417123 h 6380470"/>
              <a:gd name="connsiteX4270" fmla="*/ 8231699 w 11625583"/>
              <a:gd name="connsiteY4270" fmla="*/ 1352456 h 6380470"/>
              <a:gd name="connsiteX4271" fmla="*/ 8296365 w 11625583"/>
              <a:gd name="connsiteY4271" fmla="*/ 1287791 h 6380470"/>
              <a:gd name="connsiteX4272" fmla="*/ 8139790 w 11625583"/>
              <a:gd name="connsiteY4272" fmla="*/ 1287791 h 6380470"/>
              <a:gd name="connsiteX4273" fmla="*/ 8204456 w 11625583"/>
              <a:gd name="connsiteY4273" fmla="*/ 1352456 h 6380470"/>
              <a:gd name="connsiteX4274" fmla="*/ 8139790 w 11625583"/>
              <a:gd name="connsiteY4274" fmla="*/ 1417123 h 6380470"/>
              <a:gd name="connsiteX4275" fmla="*/ 8075124 w 11625583"/>
              <a:gd name="connsiteY4275" fmla="*/ 1352456 h 6380470"/>
              <a:gd name="connsiteX4276" fmla="*/ 8139790 w 11625583"/>
              <a:gd name="connsiteY4276" fmla="*/ 1287791 h 6380470"/>
              <a:gd name="connsiteX4277" fmla="*/ 7987132 w 11625583"/>
              <a:gd name="connsiteY4277" fmla="*/ 1287791 h 6380470"/>
              <a:gd name="connsiteX4278" fmla="*/ 8051798 w 11625583"/>
              <a:gd name="connsiteY4278" fmla="*/ 1352456 h 6380470"/>
              <a:gd name="connsiteX4279" fmla="*/ 7987132 w 11625583"/>
              <a:gd name="connsiteY4279" fmla="*/ 1417123 h 6380470"/>
              <a:gd name="connsiteX4280" fmla="*/ 7922466 w 11625583"/>
              <a:gd name="connsiteY4280" fmla="*/ 1352456 h 6380470"/>
              <a:gd name="connsiteX4281" fmla="*/ 7987132 w 11625583"/>
              <a:gd name="connsiteY4281" fmla="*/ 1287791 h 6380470"/>
              <a:gd name="connsiteX4282" fmla="*/ 7830560 w 11625583"/>
              <a:gd name="connsiteY4282" fmla="*/ 1287791 h 6380470"/>
              <a:gd name="connsiteX4283" fmla="*/ 7895226 w 11625583"/>
              <a:gd name="connsiteY4283" fmla="*/ 1352456 h 6380470"/>
              <a:gd name="connsiteX4284" fmla="*/ 7830560 w 11625583"/>
              <a:gd name="connsiteY4284" fmla="*/ 1417123 h 6380470"/>
              <a:gd name="connsiteX4285" fmla="*/ 7765894 w 11625583"/>
              <a:gd name="connsiteY4285" fmla="*/ 1352456 h 6380470"/>
              <a:gd name="connsiteX4286" fmla="*/ 7830560 w 11625583"/>
              <a:gd name="connsiteY4286" fmla="*/ 1287791 h 6380470"/>
              <a:gd name="connsiteX4287" fmla="*/ 7677900 w 11625583"/>
              <a:gd name="connsiteY4287" fmla="*/ 1287791 h 6380470"/>
              <a:gd name="connsiteX4288" fmla="*/ 7742566 w 11625583"/>
              <a:gd name="connsiteY4288" fmla="*/ 1352456 h 6380470"/>
              <a:gd name="connsiteX4289" fmla="*/ 7677900 w 11625583"/>
              <a:gd name="connsiteY4289" fmla="*/ 1417123 h 6380470"/>
              <a:gd name="connsiteX4290" fmla="*/ 7613234 w 11625583"/>
              <a:gd name="connsiteY4290" fmla="*/ 1352456 h 6380470"/>
              <a:gd name="connsiteX4291" fmla="*/ 7677900 w 11625583"/>
              <a:gd name="connsiteY4291" fmla="*/ 1287791 h 6380470"/>
              <a:gd name="connsiteX4292" fmla="*/ 7521327 w 11625583"/>
              <a:gd name="connsiteY4292" fmla="*/ 1287791 h 6380470"/>
              <a:gd name="connsiteX4293" fmla="*/ 7585993 w 11625583"/>
              <a:gd name="connsiteY4293" fmla="*/ 1352456 h 6380470"/>
              <a:gd name="connsiteX4294" fmla="*/ 7521327 w 11625583"/>
              <a:gd name="connsiteY4294" fmla="*/ 1417123 h 6380470"/>
              <a:gd name="connsiteX4295" fmla="*/ 7456661 w 11625583"/>
              <a:gd name="connsiteY4295" fmla="*/ 1352456 h 6380470"/>
              <a:gd name="connsiteX4296" fmla="*/ 7521327 w 11625583"/>
              <a:gd name="connsiteY4296" fmla="*/ 1287791 h 6380470"/>
              <a:gd name="connsiteX4297" fmla="*/ 7368667 w 11625583"/>
              <a:gd name="connsiteY4297" fmla="*/ 1287791 h 6380470"/>
              <a:gd name="connsiteX4298" fmla="*/ 7433333 w 11625583"/>
              <a:gd name="connsiteY4298" fmla="*/ 1352456 h 6380470"/>
              <a:gd name="connsiteX4299" fmla="*/ 7368667 w 11625583"/>
              <a:gd name="connsiteY4299" fmla="*/ 1417123 h 6380470"/>
              <a:gd name="connsiteX4300" fmla="*/ 7304001 w 11625583"/>
              <a:gd name="connsiteY4300" fmla="*/ 1352456 h 6380470"/>
              <a:gd name="connsiteX4301" fmla="*/ 7368667 w 11625583"/>
              <a:gd name="connsiteY4301" fmla="*/ 1287791 h 6380470"/>
              <a:gd name="connsiteX4302" fmla="*/ 7212094 w 11625583"/>
              <a:gd name="connsiteY4302" fmla="*/ 1287791 h 6380470"/>
              <a:gd name="connsiteX4303" fmla="*/ 7276760 w 11625583"/>
              <a:gd name="connsiteY4303" fmla="*/ 1352456 h 6380470"/>
              <a:gd name="connsiteX4304" fmla="*/ 7212094 w 11625583"/>
              <a:gd name="connsiteY4304" fmla="*/ 1417123 h 6380470"/>
              <a:gd name="connsiteX4305" fmla="*/ 7147428 w 11625583"/>
              <a:gd name="connsiteY4305" fmla="*/ 1352456 h 6380470"/>
              <a:gd name="connsiteX4306" fmla="*/ 7212094 w 11625583"/>
              <a:gd name="connsiteY4306" fmla="*/ 1287791 h 6380470"/>
              <a:gd name="connsiteX4307" fmla="*/ 7055521 w 11625583"/>
              <a:gd name="connsiteY4307" fmla="*/ 1287791 h 6380470"/>
              <a:gd name="connsiteX4308" fmla="*/ 7120187 w 11625583"/>
              <a:gd name="connsiteY4308" fmla="*/ 1352456 h 6380470"/>
              <a:gd name="connsiteX4309" fmla="*/ 7055521 w 11625583"/>
              <a:gd name="connsiteY4309" fmla="*/ 1417123 h 6380470"/>
              <a:gd name="connsiteX4310" fmla="*/ 6990855 w 11625583"/>
              <a:gd name="connsiteY4310" fmla="*/ 1352456 h 6380470"/>
              <a:gd name="connsiteX4311" fmla="*/ 7055521 w 11625583"/>
              <a:gd name="connsiteY4311" fmla="*/ 1287791 h 6380470"/>
              <a:gd name="connsiteX4312" fmla="*/ 6895035 w 11625583"/>
              <a:gd name="connsiteY4312" fmla="*/ 1287791 h 6380470"/>
              <a:gd name="connsiteX4313" fmla="*/ 6959701 w 11625583"/>
              <a:gd name="connsiteY4313" fmla="*/ 1352456 h 6380470"/>
              <a:gd name="connsiteX4314" fmla="*/ 6895035 w 11625583"/>
              <a:gd name="connsiteY4314" fmla="*/ 1417123 h 6380470"/>
              <a:gd name="connsiteX4315" fmla="*/ 6830369 w 11625583"/>
              <a:gd name="connsiteY4315" fmla="*/ 1352456 h 6380470"/>
              <a:gd name="connsiteX4316" fmla="*/ 6895035 w 11625583"/>
              <a:gd name="connsiteY4316" fmla="*/ 1287791 h 6380470"/>
              <a:gd name="connsiteX4317" fmla="*/ 6742375 w 11625583"/>
              <a:gd name="connsiteY4317" fmla="*/ 1287791 h 6380470"/>
              <a:gd name="connsiteX4318" fmla="*/ 6807041 w 11625583"/>
              <a:gd name="connsiteY4318" fmla="*/ 1352456 h 6380470"/>
              <a:gd name="connsiteX4319" fmla="*/ 6742375 w 11625583"/>
              <a:gd name="connsiteY4319" fmla="*/ 1417123 h 6380470"/>
              <a:gd name="connsiteX4320" fmla="*/ 6677709 w 11625583"/>
              <a:gd name="connsiteY4320" fmla="*/ 1352456 h 6380470"/>
              <a:gd name="connsiteX4321" fmla="*/ 6742375 w 11625583"/>
              <a:gd name="connsiteY4321" fmla="*/ 1287791 h 6380470"/>
              <a:gd name="connsiteX4322" fmla="*/ 6585801 w 11625583"/>
              <a:gd name="connsiteY4322" fmla="*/ 1287791 h 6380470"/>
              <a:gd name="connsiteX4323" fmla="*/ 6650467 w 11625583"/>
              <a:gd name="connsiteY4323" fmla="*/ 1352456 h 6380470"/>
              <a:gd name="connsiteX4324" fmla="*/ 6585801 w 11625583"/>
              <a:gd name="connsiteY4324" fmla="*/ 1417123 h 6380470"/>
              <a:gd name="connsiteX4325" fmla="*/ 6521135 w 11625583"/>
              <a:gd name="connsiteY4325" fmla="*/ 1352456 h 6380470"/>
              <a:gd name="connsiteX4326" fmla="*/ 6585801 w 11625583"/>
              <a:gd name="connsiteY4326" fmla="*/ 1287791 h 6380470"/>
              <a:gd name="connsiteX4327" fmla="*/ 6429228 w 11625583"/>
              <a:gd name="connsiteY4327" fmla="*/ 1287791 h 6380470"/>
              <a:gd name="connsiteX4328" fmla="*/ 6493894 w 11625583"/>
              <a:gd name="connsiteY4328" fmla="*/ 1352456 h 6380470"/>
              <a:gd name="connsiteX4329" fmla="*/ 6429228 w 11625583"/>
              <a:gd name="connsiteY4329" fmla="*/ 1417123 h 6380470"/>
              <a:gd name="connsiteX4330" fmla="*/ 6364562 w 11625583"/>
              <a:gd name="connsiteY4330" fmla="*/ 1352456 h 6380470"/>
              <a:gd name="connsiteX4331" fmla="*/ 6429228 w 11625583"/>
              <a:gd name="connsiteY4331" fmla="*/ 1287791 h 6380470"/>
              <a:gd name="connsiteX4332" fmla="*/ 6276569 w 11625583"/>
              <a:gd name="connsiteY4332" fmla="*/ 1287791 h 6380470"/>
              <a:gd name="connsiteX4333" fmla="*/ 6341235 w 11625583"/>
              <a:gd name="connsiteY4333" fmla="*/ 1352456 h 6380470"/>
              <a:gd name="connsiteX4334" fmla="*/ 6276569 w 11625583"/>
              <a:gd name="connsiteY4334" fmla="*/ 1417123 h 6380470"/>
              <a:gd name="connsiteX4335" fmla="*/ 6211903 w 11625583"/>
              <a:gd name="connsiteY4335" fmla="*/ 1352456 h 6380470"/>
              <a:gd name="connsiteX4336" fmla="*/ 6276569 w 11625583"/>
              <a:gd name="connsiteY4336" fmla="*/ 1287791 h 6380470"/>
              <a:gd name="connsiteX4337" fmla="*/ 5967336 w 11625583"/>
              <a:gd name="connsiteY4337" fmla="*/ 1287791 h 6380470"/>
              <a:gd name="connsiteX4338" fmla="*/ 6032002 w 11625583"/>
              <a:gd name="connsiteY4338" fmla="*/ 1352456 h 6380470"/>
              <a:gd name="connsiteX4339" fmla="*/ 5967336 w 11625583"/>
              <a:gd name="connsiteY4339" fmla="*/ 1417123 h 6380470"/>
              <a:gd name="connsiteX4340" fmla="*/ 5902670 w 11625583"/>
              <a:gd name="connsiteY4340" fmla="*/ 1352456 h 6380470"/>
              <a:gd name="connsiteX4341" fmla="*/ 5967336 w 11625583"/>
              <a:gd name="connsiteY4341" fmla="*/ 1287791 h 6380470"/>
              <a:gd name="connsiteX4342" fmla="*/ 5810805 w 11625583"/>
              <a:gd name="connsiteY4342" fmla="*/ 1287791 h 6380470"/>
              <a:gd name="connsiteX4343" fmla="*/ 5875429 w 11625583"/>
              <a:gd name="connsiteY4343" fmla="*/ 1352456 h 6380470"/>
              <a:gd name="connsiteX4344" fmla="*/ 5810805 w 11625583"/>
              <a:gd name="connsiteY4344" fmla="*/ 1417123 h 6380470"/>
              <a:gd name="connsiteX4345" fmla="*/ 5746117 w 11625583"/>
              <a:gd name="connsiteY4345" fmla="*/ 1352456 h 6380470"/>
              <a:gd name="connsiteX4346" fmla="*/ 5810805 w 11625583"/>
              <a:gd name="connsiteY4346" fmla="*/ 1287791 h 6380470"/>
              <a:gd name="connsiteX4347" fmla="*/ 5658107 w 11625583"/>
              <a:gd name="connsiteY4347" fmla="*/ 1287791 h 6380470"/>
              <a:gd name="connsiteX4348" fmla="*/ 5722783 w 11625583"/>
              <a:gd name="connsiteY4348" fmla="*/ 1352456 h 6380470"/>
              <a:gd name="connsiteX4349" fmla="*/ 5658107 w 11625583"/>
              <a:gd name="connsiteY4349" fmla="*/ 1417123 h 6380470"/>
              <a:gd name="connsiteX4350" fmla="*/ 5593441 w 11625583"/>
              <a:gd name="connsiteY4350" fmla="*/ 1352456 h 6380470"/>
              <a:gd name="connsiteX4351" fmla="*/ 5658107 w 11625583"/>
              <a:gd name="connsiteY4351" fmla="*/ 1287791 h 6380470"/>
              <a:gd name="connsiteX4352" fmla="*/ 4100247 w 11625583"/>
              <a:gd name="connsiteY4352" fmla="*/ 1287791 h 6380470"/>
              <a:gd name="connsiteX4353" fmla="*/ 4164920 w 11625583"/>
              <a:gd name="connsiteY4353" fmla="*/ 1352456 h 6380470"/>
              <a:gd name="connsiteX4354" fmla="*/ 4100247 w 11625583"/>
              <a:gd name="connsiteY4354" fmla="*/ 1417123 h 6380470"/>
              <a:gd name="connsiteX4355" fmla="*/ 4035590 w 11625583"/>
              <a:gd name="connsiteY4355" fmla="*/ 1352456 h 6380470"/>
              <a:gd name="connsiteX4356" fmla="*/ 4100247 w 11625583"/>
              <a:gd name="connsiteY4356" fmla="*/ 1287791 h 6380470"/>
              <a:gd name="connsiteX4357" fmla="*/ 3012132 w 11625583"/>
              <a:gd name="connsiteY4357" fmla="*/ 1287791 h 6380470"/>
              <a:gd name="connsiteX4358" fmla="*/ 3076802 w 11625583"/>
              <a:gd name="connsiteY4358" fmla="*/ 1352456 h 6380470"/>
              <a:gd name="connsiteX4359" fmla="*/ 3012132 w 11625583"/>
              <a:gd name="connsiteY4359" fmla="*/ 1417123 h 6380470"/>
              <a:gd name="connsiteX4360" fmla="*/ 2947475 w 11625583"/>
              <a:gd name="connsiteY4360" fmla="*/ 1352456 h 6380470"/>
              <a:gd name="connsiteX4361" fmla="*/ 3012132 w 11625583"/>
              <a:gd name="connsiteY4361" fmla="*/ 1287791 h 6380470"/>
              <a:gd name="connsiteX4362" fmla="*/ 2389823 w 11625583"/>
              <a:gd name="connsiteY4362" fmla="*/ 1287791 h 6380470"/>
              <a:gd name="connsiteX4363" fmla="*/ 2454505 w 11625583"/>
              <a:gd name="connsiteY4363" fmla="*/ 1352456 h 6380470"/>
              <a:gd name="connsiteX4364" fmla="*/ 2389823 w 11625583"/>
              <a:gd name="connsiteY4364" fmla="*/ 1417123 h 6380470"/>
              <a:gd name="connsiteX4365" fmla="*/ 2325168 w 11625583"/>
              <a:gd name="connsiteY4365" fmla="*/ 1352456 h 6380470"/>
              <a:gd name="connsiteX4366" fmla="*/ 2389823 w 11625583"/>
              <a:gd name="connsiteY4366" fmla="*/ 1287791 h 6380470"/>
              <a:gd name="connsiteX4367" fmla="*/ 2237146 w 11625583"/>
              <a:gd name="connsiteY4367" fmla="*/ 1287791 h 6380470"/>
              <a:gd name="connsiteX4368" fmla="*/ 2301833 w 11625583"/>
              <a:gd name="connsiteY4368" fmla="*/ 1352456 h 6380470"/>
              <a:gd name="connsiteX4369" fmla="*/ 2237146 w 11625583"/>
              <a:gd name="connsiteY4369" fmla="*/ 1417123 h 6380470"/>
              <a:gd name="connsiteX4370" fmla="*/ 2172460 w 11625583"/>
              <a:gd name="connsiteY4370" fmla="*/ 1352456 h 6380470"/>
              <a:gd name="connsiteX4371" fmla="*/ 2237146 w 11625583"/>
              <a:gd name="connsiteY4371" fmla="*/ 1287791 h 6380470"/>
              <a:gd name="connsiteX4372" fmla="*/ 2084466 w 11625583"/>
              <a:gd name="connsiteY4372" fmla="*/ 1287791 h 6380470"/>
              <a:gd name="connsiteX4373" fmla="*/ 2149126 w 11625583"/>
              <a:gd name="connsiteY4373" fmla="*/ 1352456 h 6380470"/>
              <a:gd name="connsiteX4374" fmla="*/ 2084466 w 11625583"/>
              <a:gd name="connsiteY4374" fmla="*/ 1417123 h 6380470"/>
              <a:gd name="connsiteX4375" fmla="*/ 2019823 w 11625583"/>
              <a:gd name="connsiteY4375" fmla="*/ 1352456 h 6380470"/>
              <a:gd name="connsiteX4376" fmla="*/ 2084466 w 11625583"/>
              <a:gd name="connsiteY4376" fmla="*/ 1287791 h 6380470"/>
              <a:gd name="connsiteX4377" fmla="*/ 1927872 w 11625583"/>
              <a:gd name="connsiteY4377" fmla="*/ 1287791 h 6380470"/>
              <a:gd name="connsiteX4378" fmla="*/ 1992567 w 11625583"/>
              <a:gd name="connsiteY4378" fmla="*/ 1352456 h 6380470"/>
              <a:gd name="connsiteX4379" fmla="*/ 1927872 w 11625583"/>
              <a:gd name="connsiteY4379" fmla="*/ 1417123 h 6380470"/>
              <a:gd name="connsiteX4380" fmla="*/ 1863242 w 11625583"/>
              <a:gd name="connsiteY4380" fmla="*/ 1352456 h 6380470"/>
              <a:gd name="connsiteX4381" fmla="*/ 1927872 w 11625583"/>
              <a:gd name="connsiteY4381" fmla="*/ 1287791 h 6380470"/>
              <a:gd name="connsiteX4382" fmla="*/ 1775228 w 11625583"/>
              <a:gd name="connsiteY4382" fmla="*/ 1287791 h 6380470"/>
              <a:gd name="connsiteX4383" fmla="*/ 1839912 w 11625583"/>
              <a:gd name="connsiteY4383" fmla="*/ 1352456 h 6380470"/>
              <a:gd name="connsiteX4384" fmla="*/ 1775228 w 11625583"/>
              <a:gd name="connsiteY4384" fmla="*/ 1417123 h 6380470"/>
              <a:gd name="connsiteX4385" fmla="*/ 1710556 w 11625583"/>
              <a:gd name="connsiteY4385" fmla="*/ 1352456 h 6380470"/>
              <a:gd name="connsiteX4386" fmla="*/ 1775228 w 11625583"/>
              <a:gd name="connsiteY4386" fmla="*/ 1287791 h 6380470"/>
              <a:gd name="connsiteX4387" fmla="*/ 1618644 w 11625583"/>
              <a:gd name="connsiteY4387" fmla="*/ 1287791 h 6380470"/>
              <a:gd name="connsiteX4388" fmla="*/ 1683314 w 11625583"/>
              <a:gd name="connsiteY4388" fmla="*/ 1352456 h 6380470"/>
              <a:gd name="connsiteX4389" fmla="*/ 1618644 w 11625583"/>
              <a:gd name="connsiteY4389" fmla="*/ 1417123 h 6380470"/>
              <a:gd name="connsiteX4390" fmla="*/ 1553981 w 11625583"/>
              <a:gd name="connsiteY4390" fmla="*/ 1352456 h 6380470"/>
              <a:gd name="connsiteX4391" fmla="*/ 1618644 w 11625583"/>
              <a:gd name="connsiteY4391" fmla="*/ 1287791 h 6380470"/>
              <a:gd name="connsiteX4392" fmla="*/ 1465988 w 11625583"/>
              <a:gd name="connsiteY4392" fmla="*/ 1287791 h 6380470"/>
              <a:gd name="connsiteX4393" fmla="*/ 1530654 w 11625583"/>
              <a:gd name="connsiteY4393" fmla="*/ 1352456 h 6380470"/>
              <a:gd name="connsiteX4394" fmla="*/ 1465988 w 11625583"/>
              <a:gd name="connsiteY4394" fmla="*/ 1417123 h 6380470"/>
              <a:gd name="connsiteX4395" fmla="*/ 1401325 w 11625583"/>
              <a:gd name="connsiteY4395" fmla="*/ 1352456 h 6380470"/>
              <a:gd name="connsiteX4396" fmla="*/ 1465988 w 11625583"/>
              <a:gd name="connsiteY4396" fmla="*/ 1287791 h 6380470"/>
              <a:gd name="connsiteX4397" fmla="*/ 1309415 w 11625583"/>
              <a:gd name="connsiteY4397" fmla="*/ 1287791 h 6380470"/>
              <a:gd name="connsiteX4398" fmla="*/ 1374081 w 11625583"/>
              <a:gd name="connsiteY4398" fmla="*/ 1352456 h 6380470"/>
              <a:gd name="connsiteX4399" fmla="*/ 1309415 w 11625583"/>
              <a:gd name="connsiteY4399" fmla="*/ 1417123 h 6380470"/>
              <a:gd name="connsiteX4400" fmla="*/ 1244749 w 11625583"/>
              <a:gd name="connsiteY4400" fmla="*/ 1352456 h 6380470"/>
              <a:gd name="connsiteX4401" fmla="*/ 1309415 w 11625583"/>
              <a:gd name="connsiteY4401" fmla="*/ 1287791 h 6380470"/>
              <a:gd name="connsiteX4402" fmla="*/ 1148931 w 11625583"/>
              <a:gd name="connsiteY4402" fmla="*/ 1287791 h 6380470"/>
              <a:gd name="connsiteX4403" fmla="*/ 1213596 w 11625583"/>
              <a:gd name="connsiteY4403" fmla="*/ 1352456 h 6380470"/>
              <a:gd name="connsiteX4404" fmla="*/ 1148931 w 11625583"/>
              <a:gd name="connsiteY4404" fmla="*/ 1417123 h 6380470"/>
              <a:gd name="connsiteX4405" fmla="*/ 1084266 w 11625583"/>
              <a:gd name="connsiteY4405" fmla="*/ 1352456 h 6380470"/>
              <a:gd name="connsiteX4406" fmla="*/ 1148931 w 11625583"/>
              <a:gd name="connsiteY4406" fmla="*/ 1287791 h 6380470"/>
              <a:gd name="connsiteX4407" fmla="*/ 992358 w 11625583"/>
              <a:gd name="connsiteY4407" fmla="*/ 1287791 h 6380470"/>
              <a:gd name="connsiteX4408" fmla="*/ 1057023 w 11625583"/>
              <a:gd name="connsiteY4408" fmla="*/ 1352456 h 6380470"/>
              <a:gd name="connsiteX4409" fmla="*/ 992358 w 11625583"/>
              <a:gd name="connsiteY4409" fmla="*/ 1417123 h 6380470"/>
              <a:gd name="connsiteX4410" fmla="*/ 927693 w 11625583"/>
              <a:gd name="connsiteY4410" fmla="*/ 1352456 h 6380470"/>
              <a:gd name="connsiteX4411" fmla="*/ 992358 w 11625583"/>
              <a:gd name="connsiteY4411" fmla="*/ 1287791 h 6380470"/>
              <a:gd name="connsiteX4412" fmla="*/ 839701 w 11625583"/>
              <a:gd name="connsiteY4412" fmla="*/ 1287791 h 6380470"/>
              <a:gd name="connsiteX4413" fmla="*/ 904366 w 11625583"/>
              <a:gd name="connsiteY4413" fmla="*/ 1352456 h 6380470"/>
              <a:gd name="connsiteX4414" fmla="*/ 839701 w 11625583"/>
              <a:gd name="connsiteY4414" fmla="*/ 1417123 h 6380470"/>
              <a:gd name="connsiteX4415" fmla="*/ 775036 w 11625583"/>
              <a:gd name="connsiteY4415" fmla="*/ 1352456 h 6380470"/>
              <a:gd name="connsiteX4416" fmla="*/ 839701 w 11625583"/>
              <a:gd name="connsiteY4416" fmla="*/ 1287791 h 6380470"/>
              <a:gd name="connsiteX4417" fmla="*/ 683129 w 11625583"/>
              <a:gd name="connsiteY4417" fmla="*/ 1287791 h 6380470"/>
              <a:gd name="connsiteX4418" fmla="*/ 747795 w 11625583"/>
              <a:gd name="connsiteY4418" fmla="*/ 1352456 h 6380470"/>
              <a:gd name="connsiteX4419" fmla="*/ 683129 w 11625583"/>
              <a:gd name="connsiteY4419" fmla="*/ 1417123 h 6380470"/>
              <a:gd name="connsiteX4420" fmla="*/ 618464 w 11625583"/>
              <a:gd name="connsiteY4420" fmla="*/ 1352456 h 6380470"/>
              <a:gd name="connsiteX4421" fmla="*/ 683129 w 11625583"/>
              <a:gd name="connsiteY4421" fmla="*/ 1287791 h 6380470"/>
              <a:gd name="connsiteX4422" fmla="*/ 526550 w 11625583"/>
              <a:gd name="connsiteY4422" fmla="*/ 1287791 h 6380470"/>
              <a:gd name="connsiteX4423" fmla="*/ 591215 w 11625583"/>
              <a:gd name="connsiteY4423" fmla="*/ 1352456 h 6380470"/>
              <a:gd name="connsiteX4424" fmla="*/ 526550 w 11625583"/>
              <a:gd name="connsiteY4424" fmla="*/ 1417123 h 6380470"/>
              <a:gd name="connsiteX4425" fmla="*/ 461884 w 11625583"/>
              <a:gd name="connsiteY4425" fmla="*/ 1352456 h 6380470"/>
              <a:gd name="connsiteX4426" fmla="*/ 526550 w 11625583"/>
              <a:gd name="connsiteY4426" fmla="*/ 1287791 h 6380470"/>
              <a:gd name="connsiteX4427" fmla="*/ 373894 w 11625583"/>
              <a:gd name="connsiteY4427" fmla="*/ 1287791 h 6380470"/>
              <a:gd name="connsiteX4428" fmla="*/ 438559 w 11625583"/>
              <a:gd name="connsiteY4428" fmla="*/ 1352456 h 6380470"/>
              <a:gd name="connsiteX4429" fmla="*/ 373894 w 11625583"/>
              <a:gd name="connsiteY4429" fmla="*/ 1417123 h 6380470"/>
              <a:gd name="connsiteX4430" fmla="*/ 309228 w 11625583"/>
              <a:gd name="connsiteY4430" fmla="*/ 1352456 h 6380470"/>
              <a:gd name="connsiteX4431" fmla="*/ 373894 w 11625583"/>
              <a:gd name="connsiteY4431" fmla="*/ 1287791 h 6380470"/>
              <a:gd name="connsiteX4432" fmla="*/ 217323 w 11625583"/>
              <a:gd name="connsiteY4432" fmla="*/ 1287791 h 6380470"/>
              <a:gd name="connsiteX4433" fmla="*/ 281988 w 11625583"/>
              <a:gd name="connsiteY4433" fmla="*/ 1352456 h 6380470"/>
              <a:gd name="connsiteX4434" fmla="*/ 217323 w 11625583"/>
              <a:gd name="connsiteY4434" fmla="*/ 1417123 h 6380470"/>
              <a:gd name="connsiteX4435" fmla="*/ 152658 w 11625583"/>
              <a:gd name="connsiteY4435" fmla="*/ 1352456 h 6380470"/>
              <a:gd name="connsiteX4436" fmla="*/ 217323 w 11625583"/>
              <a:gd name="connsiteY4436" fmla="*/ 1287791 h 6380470"/>
              <a:gd name="connsiteX4437" fmla="*/ 64665 w 11625583"/>
              <a:gd name="connsiteY4437" fmla="*/ 1287791 h 6380470"/>
              <a:gd name="connsiteX4438" fmla="*/ 129330 w 11625583"/>
              <a:gd name="connsiteY4438" fmla="*/ 1352456 h 6380470"/>
              <a:gd name="connsiteX4439" fmla="*/ 64665 w 11625583"/>
              <a:gd name="connsiteY4439" fmla="*/ 1417123 h 6380470"/>
              <a:gd name="connsiteX4440" fmla="*/ 0 w 11625583"/>
              <a:gd name="connsiteY4440" fmla="*/ 1352456 h 6380470"/>
              <a:gd name="connsiteX4441" fmla="*/ 64665 w 11625583"/>
              <a:gd name="connsiteY4441" fmla="*/ 1287791 h 6380470"/>
              <a:gd name="connsiteX4442" fmla="*/ 11251683 w 11625583"/>
              <a:gd name="connsiteY4442" fmla="*/ 1142959 h 6380470"/>
              <a:gd name="connsiteX4443" fmla="*/ 11316349 w 11625583"/>
              <a:gd name="connsiteY4443" fmla="*/ 1207625 h 6380470"/>
              <a:gd name="connsiteX4444" fmla="*/ 11251683 w 11625583"/>
              <a:gd name="connsiteY4444" fmla="*/ 1272290 h 6380470"/>
              <a:gd name="connsiteX4445" fmla="*/ 11187017 w 11625583"/>
              <a:gd name="connsiteY4445" fmla="*/ 1207625 h 6380470"/>
              <a:gd name="connsiteX4446" fmla="*/ 11251683 w 11625583"/>
              <a:gd name="connsiteY4446" fmla="*/ 1142959 h 6380470"/>
              <a:gd name="connsiteX4447" fmla="*/ 11095110 w 11625583"/>
              <a:gd name="connsiteY4447" fmla="*/ 1142959 h 6380470"/>
              <a:gd name="connsiteX4448" fmla="*/ 11159776 w 11625583"/>
              <a:gd name="connsiteY4448" fmla="*/ 1207625 h 6380470"/>
              <a:gd name="connsiteX4449" fmla="*/ 11095110 w 11625583"/>
              <a:gd name="connsiteY4449" fmla="*/ 1272290 h 6380470"/>
              <a:gd name="connsiteX4450" fmla="*/ 11030444 w 11625583"/>
              <a:gd name="connsiteY4450" fmla="*/ 1207625 h 6380470"/>
              <a:gd name="connsiteX4451" fmla="*/ 11095110 w 11625583"/>
              <a:gd name="connsiteY4451" fmla="*/ 1142959 h 6380470"/>
              <a:gd name="connsiteX4452" fmla="*/ 10938537 w 11625583"/>
              <a:gd name="connsiteY4452" fmla="*/ 1142959 h 6380470"/>
              <a:gd name="connsiteX4453" fmla="*/ 11003203 w 11625583"/>
              <a:gd name="connsiteY4453" fmla="*/ 1207623 h 6380470"/>
              <a:gd name="connsiteX4454" fmla="*/ 10938537 w 11625583"/>
              <a:gd name="connsiteY4454" fmla="*/ 1272290 h 6380470"/>
              <a:gd name="connsiteX4455" fmla="*/ 10873871 w 11625583"/>
              <a:gd name="connsiteY4455" fmla="*/ 1207623 h 6380470"/>
              <a:gd name="connsiteX4456" fmla="*/ 10938537 w 11625583"/>
              <a:gd name="connsiteY4456" fmla="*/ 1142959 h 6380470"/>
              <a:gd name="connsiteX4457" fmla="*/ 10778049 w 11625583"/>
              <a:gd name="connsiteY4457" fmla="*/ 1142959 h 6380470"/>
              <a:gd name="connsiteX4458" fmla="*/ 10842715 w 11625583"/>
              <a:gd name="connsiteY4458" fmla="*/ 1207623 h 6380470"/>
              <a:gd name="connsiteX4459" fmla="*/ 10778049 w 11625583"/>
              <a:gd name="connsiteY4459" fmla="*/ 1272290 h 6380470"/>
              <a:gd name="connsiteX4460" fmla="*/ 10713383 w 11625583"/>
              <a:gd name="connsiteY4460" fmla="*/ 1207623 h 6380470"/>
              <a:gd name="connsiteX4461" fmla="*/ 10778049 w 11625583"/>
              <a:gd name="connsiteY4461" fmla="*/ 1142959 h 6380470"/>
              <a:gd name="connsiteX4462" fmla="*/ 10625391 w 11625583"/>
              <a:gd name="connsiteY4462" fmla="*/ 1142959 h 6380470"/>
              <a:gd name="connsiteX4463" fmla="*/ 10690057 w 11625583"/>
              <a:gd name="connsiteY4463" fmla="*/ 1207623 h 6380470"/>
              <a:gd name="connsiteX4464" fmla="*/ 10625391 w 11625583"/>
              <a:gd name="connsiteY4464" fmla="*/ 1272290 h 6380470"/>
              <a:gd name="connsiteX4465" fmla="*/ 10560725 w 11625583"/>
              <a:gd name="connsiteY4465" fmla="*/ 1207623 h 6380470"/>
              <a:gd name="connsiteX4466" fmla="*/ 10625391 w 11625583"/>
              <a:gd name="connsiteY4466" fmla="*/ 1142959 h 6380470"/>
              <a:gd name="connsiteX4467" fmla="*/ 10468818 w 11625583"/>
              <a:gd name="connsiteY4467" fmla="*/ 1142959 h 6380470"/>
              <a:gd name="connsiteX4468" fmla="*/ 10533484 w 11625583"/>
              <a:gd name="connsiteY4468" fmla="*/ 1207625 h 6380470"/>
              <a:gd name="connsiteX4469" fmla="*/ 10468818 w 11625583"/>
              <a:gd name="connsiteY4469" fmla="*/ 1272290 h 6380470"/>
              <a:gd name="connsiteX4470" fmla="*/ 10404152 w 11625583"/>
              <a:gd name="connsiteY4470" fmla="*/ 1207625 h 6380470"/>
              <a:gd name="connsiteX4471" fmla="*/ 10468818 w 11625583"/>
              <a:gd name="connsiteY4471" fmla="*/ 1142959 h 6380470"/>
              <a:gd name="connsiteX4472" fmla="*/ 10312244 w 11625583"/>
              <a:gd name="connsiteY4472" fmla="*/ 1142959 h 6380470"/>
              <a:gd name="connsiteX4473" fmla="*/ 10376910 w 11625583"/>
              <a:gd name="connsiteY4473" fmla="*/ 1207623 h 6380470"/>
              <a:gd name="connsiteX4474" fmla="*/ 10312244 w 11625583"/>
              <a:gd name="connsiteY4474" fmla="*/ 1272290 h 6380470"/>
              <a:gd name="connsiteX4475" fmla="*/ 10247578 w 11625583"/>
              <a:gd name="connsiteY4475" fmla="*/ 1207623 h 6380470"/>
              <a:gd name="connsiteX4476" fmla="*/ 10312244 w 11625583"/>
              <a:gd name="connsiteY4476" fmla="*/ 1142959 h 6380470"/>
              <a:gd name="connsiteX4477" fmla="*/ 10159585 w 11625583"/>
              <a:gd name="connsiteY4477" fmla="*/ 1142959 h 6380470"/>
              <a:gd name="connsiteX4478" fmla="*/ 10224251 w 11625583"/>
              <a:gd name="connsiteY4478" fmla="*/ 1207623 h 6380470"/>
              <a:gd name="connsiteX4479" fmla="*/ 10159585 w 11625583"/>
              <a:gd name="connsiteY4479" fmla="*/ 1272290 h 6380470"/>
              <a:gd name="connsiteX4480" fmla="*/ 10094919 w 11625583"/>
              <a:gd name="connsiteY4480" fmla="*/ 1207623 h 6380470"/>
              <a:gd name="connsiteX4481" fmla="*/ 10159585 w 11625583"/>
              <a:gd name="connsiteY4481" fmla="*/ 1142959 h 6380470"/>
              <a:gd name="connsiteX4482" fmla="*/ 10003013 w 11625583"/>
              <a:gd name="connsiteY4482" fmla="*/ 1142959 h 6380470"/>
              <a:gd name="connsiteX4483" fmla="*/ 10067679 w 11625583"/>
              <a:gd name="connsiteY4483" fmla="*/ 1207623 h 6380470"/>
              <a:gd name="connsiteX4484" fmla="*/ 10003013 w 11625583"/>
              <a:gd name="connsiteY4484" fmla="*/ 1272290 h 6380470"/>
              <a:gd name="connsiteX4485" fmla="*/ 9938347 w 11625583"/>
              <a:gd name="connsiteY4485" fmla="*/ 1207623 h 6380470"/>
              <a:gd name="connsiteX4486" fmla="*/ 10003013 w 11625583"/>
              <a:gd name="connsiteY4486" fmla="*/ 1142959 h 6380470"/>
              <a:gd name="connsiteX4487" fmla="*/ 9850355 w 11625583"/>
              <a:gd name="connsiteY4487" fmla="*/ 1142959 h 6380470"/>
              <a:gd name="connsiteX4488" fmla="*/ 9915021 w 11625583"/>
              <a:gd name="connsiteY4488" fmla="*/ 1207625 h 6380470"/>
              <a:gd name="connsiteX4489" fmla="*/ 9850355 w 11625583"/>
              <a:gd name="connsiteY4489" fmla="*/ 1272290 h 6380470"/>
              <a:gd name="connsiteX4490" fmla="*/ 9785689 w 11625583"/>
              <a:gd name="connsiteY4490" fmla="*/ 1207625 h 6380470"/>
              <a:gd name="connsiteX4491" fmla="*/ 9850355 w 11625583"/>
              <a:gd name="connsiteY4491" fmla="*/ 1142959 h 6380470"/>
              <a:gd name="connsiteX4492" fmla="*/ 9693780 w 11625583"/>
              <a:gd name="connsiteY4492" fmla="*/ 1142959 h 6380470"/>
              <a:gd name="connsiteX4493" fmla="*/ 9758446 w 11625583"/>
              <a:gd name="connsiteY4493" fmla="*/ 1207623 h 6380470"/>
              <a:gd name="connsiteX4494" fmla="*/ 9693780 w 11625583"/>
              <a:gd name="connsiteY4494" fmla="*/ 1272290 h 6380470"/>
              <a:gd name="connsiteX4495" fmla="*/ 9629114 w 11625583"/>
              <a:gd name="connsiteY4495" fmla="*/ 1207623 h 6380470"/>
              <a:gd name="connsiteX4496" fmla="*/ 9693780 w 11625583"/>
              <a:gd name="connsiteY4496" fmla="*/ 1142959 h 6380470"/>
              <a:gd name="connsiteX4497" fmla="*/ 9541120 w 11625583"/>
              <a:gd name="connsiteY4497" fmla="*/ 1142959 h 6380470"/>
              <a:gd name="connsiteX4498" fmla="*/ 9605786 w 11625583"/>
              <a:gd name="connsiteY4498" fmla="*/ 1207623 h 6380470"/>
              <a:gd name="connsiteX4499" fmla="*/ 9541120 w 11625583"/>
              <a:gd name="connsiteY4499" fmla="*/ 1272290 h 6380470"/>
              <a:gd name="connsiteX4500" fmla="*/ 9476454 w 11625583"/>
              <a:gd name="connsiteY4500" fmla="*/ 1207623 h 6380470"/>
              <a:gd name="connsiteX4501" fmla="*/ 9541120 w 11625583"/>
              <a:gd name="connsiteY4501" fmla="*/ 1142959 h 6380470"/>
              <a:gd name="connsiteX4502" fmla="*/ 9384547 w 11625583"/>
              <a:gd name="connsiteY4502" fmla="*/ 1142959 h 6380470"/>
              <a:gd name="connsiteX4503" fmla="*/ 9449213 w 11625583"/>
              <a:gd name="connsiteY4503" fmla="*/ 1207623 h 6380470"/>
              <a:gd name="connsiteX4504" fmla="*/ 9384547 w 11625583"/>
              <a:gd name="connsiteY4504" fmla="*/ 1272290 h 6380470"/>
              <a:gd name="connsiteX4505" fmla="*/ 9319881 w 11625583"/>
              <a:gd name="connsiteY4505" fmla="*/ 1207623 h 6380470"/>
              <a:gd name="connsiteX4506" fmla="*/ 9384547 w 11625583"/>
              <a:gd name="connsiteY4506" fmla="*/ 1142959 h 6380470"/>
              <a:gd name="connsiteX4507" fmla="*/ 9227974 w 11625583"/>
              <a:gd name="connsiteY4507" fmla="*/ 1142959 h 6380470"/>
              <a:gd name="connsiteX4508" fmla="*/ 9292640 w 11625583"/>
              <a:gd name="connsiteY4508" fmla="*/ 1207625 h 6380470"/>
              <a:gd name="connsiteX4509" fmla="*/ 9227974 w 11625583"/>
              <a:gd name="connsiteY4509" fmla="*/ 1272290 h 6380470"/>
              <a:gd name="connsiteX4510" fmla="*/ 9163308 w 11625583"/>
              <a:gd name="connsiteY4510" fmla="*/ 1207625 h 6380470"/>
              <a:gd name="connsiteX4511" fmla="*/ 9227974 w 11625583"/>
              <a:gd name="connsiteY4511" fmla="*/ 1142959 h 6380470"/>
              <a:gd name="connsiteX4512" fmla="*/ 9075316 w 11625583"/>
              <a:gd name="connsiteY4512" fmla="*/ 1142959 h 6380470"/>
              <a:gd name="connsiteX4513" fmla="*/ 9139982 w 11625583"/>
              <a:gd name="connsiteY4513" fmla="*/ 1207625 h 6380470"/>
              <a:gd name="connsiteX4514" fmla="*/ 9075316 w 11625583"/>
              <a:gd name="connsiteY4514" fmla="*/ 1272290 h 6380470"/>
              <a:gd name="connsiteX4515" fmla="*/ 9010650 w 11625583"/>
              <a:gd name="connsiteY4515" fmla="*/ 1207625 h 6380470"/>
              <a:gd name="connsiteX4516" fmla="*/ 9075316 w 11625583"/>
              <a:gd name="connsiteY4516" fmla="*/ 1142959 h 6380470"/>
              <a:gd name="connsiteX4517" fmla="*/ 8914828 w 11625583"/>
              <a:gd name="connsiteY4517" fmla="*/ 1142959 h 6380470"/>
              <a:gd name="connsiteX4518" fmla="*/ 8979494 w 11625583"/>
              <a:gd name="connsiteY4518" fmla="*/ 1207623 h 6380470"/>
              <a:gd name="connsiteX4519" fmla="*/ 8914828 w 11625583"/>
              <a:gd name="connsiteY4519" fmla="*/ 1272290 h 6380470"/>
              <a:gd name="connsiteX4520" fmla="*/ 8850162 w 11625583"/>
              <a:gd name="connsiteY4520" fmla="*/ 1207623 h 6380470"/>
              <a:gd name="connsiteX4521" fmla="*/ 8914828 w 11625583"/>
              <a:gd name="connsiteY4521" fmla="*/ 1142959 h 6380470"/>
              <a:gd name="connsiteX4522" fmla="*/ 8766083 w 11625583"/>
              <a:gd name="connsiteY4522" fmla="*/ 1142959 h 6380470"/>
              <a:gd name="connsiteX4523" fmla="*/ 8830749 w 11625583"/>
              <a:gd name="connsiteY4523" fmla="*/ 1207625 h 6380470"/>
              <a:gd name="connsiteX4524" fmla="*/ 8766083 w 11625583"/>
              <a:gd name="connsiteY4524" fmla="*/ 1272290 h 6380470"/>
              <a:gd name="connsiteX4525" fmla="*/ 8701417 w 11625583"/>
              <a:gd name="connsiteY4525" fmla="*/ 1207625 h 6380470"/>
              <a:gd name="connsiteX4526" fmla="*/ 8766083 w 11625583"/>
              <a:gd name="connsiteY4526" fmla="*/ 1142959 h 6380470"/>
              <a:gd name="connsiteX4527" fmla="*/ 8601682 w 11625583"/>
              <a:gd name="connsiteY4527" fmla="*/ 1142959 h 6380470"/>
              <a:gd name="connsiteX4528" fmla="*/ 8666348 w 11625583"/>
              <a:gd name="connsiteY4528" fmla="*/ 1207625 h 6380470"/>
              <a:gd name="connsiteX4529" fmla="*/ 8601682 w 11625583"/>
              <a:gd name="connsiteY4529" fmla="*/ 1272290 h 6380470"/>
              <a:gd name="connsiteX4530" fmla="*/ 8537016 w 11625583"/>
              <a:gd name="connsiteY4530" fmla="*/ 1207625 h 6380470"/>
              <a:gd name="connsiteX4531" fmla="*/ 8601682 w 11625583"/>
              <a:gd name="connsiteY4531" fmla="*/ 1142959 h 6380470"/>
              <a:gd name="connsiteX4532" fmla="*/ 8449022 w 11625583"/>
              <a:gd name="connsiteY4532" fmla="*/ 1142959 h 6380470"/>
              <a:gd name="connsiteX4533" fmla="*/ 8513688 w 11625583"/>
              <a:gd name="connsiteY4533" fmla="*/ 1207625 h 6380470"/>
              <a:gd name="connsiteX4534" fmla="*/ 8449022 w 11625583"/>
              <a:gd name="connsiteY4534" fmla="*/ 1272290 h 6380470"/>
              <a:gd name="connsiteX4535" fmla="*/ 8384356 w 11625583"/>
              <a:gd name="connsiteY4535" fmla="*/ 1207625 h 6380470"/>
              <a:gd name="connsiteX4536" fmla="*/ 8449022 w 11625583"/>
              <a:gd name="connsiteY4536" fmla="*/ 1142959 h 6380470"/>
              <a:gd name="connsiteX4537" fmla="*/ 8296365 w 11625583"/>
              <a:gd name="connsiteY4537" fmla="*/ 1142959 h 6380470"/>
              <a:gd name="connsiteX4538" fmla="*/ 8361031 w 11625583"/>
              <a:gd name="connsiteY4538" fmla="*/ 1207623 h 6380470"/>
              <a:gd name="connsiteX4539" fmla="*/ 8296365 w 11625583"/>
              <a:gd name="connsiteY4539" fmla="*/ 1272290 h 6380470"/>
              <a:gd name="connsiteX4540" fmla="*/ 8231699 w 11625583"/>
              <a:gd name="connsiteY4540" fmla="*/ 1207623 h 6380470"/>
              <a:gd name="connsiteX4541" fmla="*/ 8296365 w 11625583"/>
              <a:gd name="connsiteY4541" fmla="*/ 1142959 h 6380470"/>
              <a:gd name="connsiteX4542" fmla="*/ 8139790 w 11625583"/>
              <a:gd name="connsiteY4542" fmla="*/ 1142959 h 6380470"/>
              <a:gd name="connsiteX4543" fmla="*/ 8204456 w 11625583"/>
              <a:gd name="connsiteY4543" fmla="*/ 1207625 h 6380470"/>
              <a:gd name="connsiteX4544" fmla="*/ 8139790 w 11625583"/>
              <a:gd name="connsiteY4544" fmla="*/ 1272290 h 6380470"/>
              <a:gd name="connsiteX4545" fmla="*/ 8075124 w 11625583"/>
              <a:gd name="connsiteY4545" fmla="*/ 1207625 h 6380470"/>
              <a:gd name="connsiteX4546" fmla="*/ 8139790 w 11625583"/>
              <a:gd name="connsiteY4546" fmla="*/ 1142959 h 6380470"/>
              <a:gd name="connsiteX4547" fmla="*/ 7987132 w 11625583"/>
              <a:gd name="connsiteY4547" fmla="*/ 1142959 h 6380470"/>
              <a:gd name="connsiteX4548" fmla="*/ 8051798 w 11625583"/>
              <a:gd name="connsiteY4548" fmla="*/ 1207625 h 6380470"/>
              <a:gd name="connsiteX4549" fmla="*/ 7987132 w 11625583"/>
              <a:gd name="connsiteY4549" fmla="*/ 1272290 h 6380470"/>
              <a:gd name="connsiteX4550" fmla="*/ 7922466 w 11625583"/>
              <a:gd name="connsiteY4550" fmla="*/ 1207625 h 6380470"/>
              <a:gd name="connsiteX4551" fmla="*/ 7987132 w 11625583"/>
              <a:gd name="connsiteY4551" fmla="*/ 1142959 h 6380470"/>
              <a:gd name="connsiteX4552" fmla="*/ 7830560 w 11625583"/>
              <a:gd name="connsiteY4552" fmla="*/ 1142959 h 6380470"/>
              <a:gd name="connsiteX4553" fmla="*/ 7895226 w 11625583"/>
              <a:gd name="connsiteY4553" fmla="*/ 1207625 h 6380470"/>
              <a:gd name="connsiteX4554" fmla="*/ 7830560 w 11625583"/>
              <a:gd name="connsiteY4554" fmla="*/ 1272290 h 6380470"/>
              <a:gd name="connsiteX4555" fmla="*/ 7765894 w 11625583"/>
              <a:gd name="connsiteY4555" fmla="*/ 1207625 h 6380470"/>
              <a:gd name="connsiteX4556" fmla="*/ 7830560 w 11625583"/>
              <a:gd name="connsiteY4556" fmla="*/ 1142959 h 6380470"/>
              <a:gd name="connsiteX4557" fmla="*/ 7677900 w 11625583"/>
              <a:gd name="connsiteY4557" fmla="*/ 1142959 h 6380470"/>
              <a:gd name="connsiteX4558" fmla="*/ 7742566 w 11625583"/>
              <a:gd name="connsiteY4558" fmla="*/ 1207623 h 6380470"/>
              <a:gd name="connsiteX4559" fmla="*/ 7677900 w 11625583"/>
              <a:gd name="connsiteY4559" fmla="*/ 1272290 h 6380470"/>
              <a:gd name="connsiteX4560" fmla="*/ 7613234 w 11625583"/>
              <a:gd name="connsiteY4560" fmla="*/ 1207623 h 6380470"/>
              <a:gd name="connsiteX4561" fmla="*/ 7677900 w 11625583"/>
              <a:gd name="connsiteY4561" fmla="*/ 1142959 h 6380470"/>
              <a:gd name="connsiteX4562" fmla="*/ 7521327 w 11625583"/>
              <a:gd name="connsiteY4562" fmla="*/ 1142959 h 6380470"/>
              <a:gd name="connsiteX4563" fmla="*/ 7585993 w 11625583"/>
              <a:gd name="connsiteY4563" fmla="*/ 1207623 h 6380470"/>
              <a:gd name="connsiteX4564" fmla="*/ 7521327 w 11625583"/>
              <a:gd name="connsiteY4564" fmla="*/ 1272290 h 6380470"/>
              <a:gd name="connsiteX4565" fmla="*/ 7456661 w 11625583"/>
              <a:gd name="connsiteY4565" fmla="*/ 1207623 h 6380470"/>
              <a:gd name="connsiteX4566" fmla="*/ 7521327 w 11625583"/>
              <a:gd name="connsiteY4566" fmla="*/ 1142959 h 6380470"/>
              <a:gd name="connsiteX4567" fmla="*/ 7368667 w 11625583"/>
              <a:gd name="connsiteY4567" fmla="*/ 1142959 h 6380470"/>
              <a:gd name="connsiteX4568" fmla="*/ 7433333 w 11625583"/>
              <a:gd name="connsiteY4568" fmla="*/ 1207625 h 6380470"/>
              <a:gd name="connsiteX4569" fmla="*/ 7368667 w 11625583"/>
              <a:gd name="connsiteY4569" fmla="*/ 1272290 h 6380470"/>
              <a:gd name="connsiteX4570" fmla="*/ 7304001 w 11625583"/>
              <a:gd name="connsiteY4570" fmla="*/ 1207625 h 6380470"/>
              <a:gd name="connsiteX4571" fmla="*/ 7368667 w 11625583"/>
              <a:gd name="connsiteY4571" fmla="*/ 1142959 h 6380470"/>
              <a:gd name="connsiteX4572" fmla="*/ 7212094 w 11625583"/>
              <a:gd name="connsiteY4572" fmla="*/ 1142959 h 6380470"/>
              <a:gd name="connsiteX4573" fmla="*/ 7276760 w 11625583"/>
              <a:gd name="connsiteY4573" fmla="*/ 1207623 h 6380470"/>
              <a:gd name="connsiteX4574" fmla="*/ 7212094 w 11625583"/>
              <a:gd name="connsiteY4574" fmla="*/ 1272290 h 6380470"/>
              <a:gd name="connsiteX4575" fmla="*/ 7147428 w 11625583"/>
              <a:gd name="connsiteY4575" fmla="*/ 1207623 h 6380470"/>
              <a:gd name="connsiteX4576" fmla="*/ 7212094 w 11625583"/>
              <a:gd name="connsiteY4576" fmla="*/ 1142959 h 6380470"/>
              <a:gd name="connsiteX4577" fmla="*/ 7055520 w 11625583"/>
              <a:gd name="connsiteY4577" fmla="*/ 1142959 h 6380470"/>
              <a:gd name="connsiteX4578" fmla="*/ 7120186 w 11625583"/>
              <a:gd name="connsiteY4578" fmla="*/ 1207623 h 6380470"/>
              <a:gd name="connsiteX4579" fmla="*/ 7055520 w 11625583"/>
              <a:gd name="connsiteY4579" fmla="*/ 1272290 h 6380470"/>
              <a:gd name="connsiteX4580" fmla="*/ 6990854 w 11625583"/>
              <a:gd name="connsiteY4580" fmla="*/ 1207623 h 6380470"/>
              <a:gd name="connsiteX4581" fmla="*/ 7055520 w 11625583"/>
              <a:gd name="connsiteY4581" fmla="*/ 1142959 h 6380470"/>
              <a:gd name="connsiteX4582" fmla="*/ 6895035 w 11625583"/>
              <a:gd name="connsiteY4582" fmla="*/ 1142959 h 6380470"/>
              <a:gd name="connsiteX4583" fmla="*/ 6959701 w 11625583"/>
              <a:gd name="connsiteY4583" fmla="*/ 1207623 h 6380470"/>
              <a:gd name="connsiteX4584" fmla="*/ 6895035 w 11625583"/>
              <a:gd name="connsiteY4584" fmla="*/ 1272290 h 6380470"/>
              <a:gd name="connsiteX4585" fmla="*/ 6830369 w 11625583"/>
              <a:gd name="connsiteY4585" fmla="*/ 1207623 h 6380470"/>
              <a:gd name="connsiteX4586" fmla="*/ 6895035 w 11625583"/>
              <a:gd name="connsiteY4586" fmla="*/ 1142959 h 6380470"/>
              <a:gd name="connsiteX4587" fmla="*/ 6742374 w 11625583"/>
              <a:gd name="connsiteY4587" fmla="*/ 1142959 h 6380470"/>
              <a:gd name="connsiteX4588" fmla="*/ 6807040 w 11625583"/>
              <a:gd name="connsiteY4588" fmla="*/ 1207625 h 6380470"/>
              <a:gd name="connsiteX4589" fmla="*/ 6742374 w 11625583"/>
              <a:gd name="connsiteY4589" fmla="*/ 1272290 h 6380470"/>
              <a:gd name="connsiteX4590" fmla="*/ 6677708 w 11625583"/>
              <a:gd name="connsiteY4590" fmla="*/ 1207625 h 6380470"/>
              <a:gd name="connsiteX4591" fmla="*/ 6742374 w 11625583"/>
              <a:gd name="connsiteY4591" fmla="*/ 1142959 h 6380470"/>
              <a:gd name="connsiteX4592" fmla="*/ 6585801 w 11625583"/>
              <a:gd name="connsiteY4592" fmla="*/ 1142959 h 6380470"/>
              <a:gd name="connsiteX4593" fmla="*/ 6650467 w 11625583"/>
              <a:gd name="connsiteY4593" fmla="*/ 1207623 h 6380470"/>
              <a:gd name="connsiteX4594" fmla="*/ 6585801 w 11625583"/>
              <a:gd name="connsiteY4594" fmla="*/ 1272290 h 6380470"/>
              <a:gd name="connsiteX4595" fmla="*/ 6521135 w 11625583"/>
              <a:gd name="connsiteY4595" fmla="*/ 1207623 h 6380470"/>
              <a:gd name="connsiteX4596" fmla="*/ 6585801 w 11625583"/>
              <a:gd name="connsiteY4596" fmla="*/ 1142959 h 6380470"/>
              <a:gd name="connsiteX4597" fmla="*/ 6429228 w 11625583"/>
              <a:gd name="connsiteY4597" fmla="*/ 1142959 h 6380470"/>
              <a:gd name="connsiteX4598" fmla="*/ 6493894 w 11625583"/>
              <a:gd name="connsiteY4598" fmla="*/ 1207625 h 6380470"/>
              <a:gd name="connsiteX4599" fmla="*/ 6429228 w 11625583"/>
              <a:gd name="connsiteY4599" fmla="*/ 1272290 h 6380470"/>
              <a:gd name="connsiteX4600" fmla="*/ 6364562 w 11625583"/>
              <a:gd name="connsiteY4600" fmla="*/ 1207625 h 6380470"/>
              <a:gd name="connsiteX4601" fmla="*/ 6429228 w 11625583"/>
              <a:gd name="connsiteY4601" fmla="*/ 1142959 h 6380470"/>
              <a:gd name="connsiteX4602" fmla="*/ 6276569 w 11625583"/>
              <a:gd name="connsiteY4602" fmla="*/ 1142959 h 6380470"/>
              <a:gd name="connsiteX4603" fmla="*/ 6341235 w 11625583"/>
              <a:gd name="connsiteY4603" fmla="*/ 1207625 h 6380470"/>
              <a:gd name="connsiteX4604" fmla="*/ 6276569 w 11625583"/>
              <a:gd name="connsiteY4604" fmla="*/ 1272290 h 6380470"/>
              <a:gd name="connsiteX4605" fmla="*/ 6211903 w 11625583"/>
              <a:gd name="connsiteY4605" fmla="*/ 1207625 h 6380470"/>
              <a:gd name="connsiteX4606" fmla="*/ 6276569 w 11625583"/>
              <a:gd name="connsiteY4606" fmla="*/ 1142959 h 6380470"/>
              <a:gd name="connsiteX4607" fmla="*/ 6119998 w 11625583"/>
              <a:gd name="connsiteY4607" fmla="*/ 1142959 h 6380470"/>
              <a:gd name="connsiteX4608" fmla="*/ 6184664 w 11625583"/>
              <a:gd name="connsiteY4608" fmla="*/ 1207623 h 6380470"/>
              <a:gd name="connsiteX4609" fmla="*/ 6119998 w 11625583"/>
              <a:gd name="connsiteY4609" fmla="*/ 1272290 h 6380470"/>
              <a:gd name="connsiteX4610" fmla="*/ 6055332 w 11625583"/>
              <a:gd name="connsiteY4610" fmla="*/ 1207623 h 6380470"/>
              <a:gd name="connsiteX4611" fmla="*/ 6119998 w 11625583"/>
              <a:gd name="connsiteY4611" fmla="*/ 1142959 h 6380470"/>
              <a:gd name="connsiteX4612" fmla="*/ 5967336 w 11625583"/>
              <a:gd name="connsiteY4612" fmla="*/ 1142959 h 6380470"/>
              <a:gd name="connsiteX4613" fmla="*/ 6032002 w 11625583"/>
              <a:gd name="connsiteY4613" fmla="*/ 1207625 h 6380470"/>
              <a:gd name="connsiteX4614" fmla="*/ 5967336 w 11625583"/>
              <a:gd name="connsiteY4614" fmla="*/ 1272290 h 6380470"/>
              <a:gd name="connsiteX4615" fmla="*/ 5902670 w 11625583"/>
              <a:gd name="connsiteY4615" fmla="*/ 1207625 h 6380470"/>
              <a:gd name="connsiteX4616" fmla="*/ 5967336 w 11625583"/>
              <a:gd name="connsiteY4616" fmla="*/ 1142959 h 6380470"/>
              <a:gd name="connsiteX4617" fmla="*/ 5810807 w 11625583"/>
              <a:gd name="connsiteY4617" fmla="*/ 1142959 h 6380470"/>
              <a:gd name="connsiteX4618" fmla="*/ 5875431 w 11625583"/>
              <a:gd name="connsiteY4618" fmla="*/ 1207625 h 6380470"/>
              <a:gd name="connsiteX4619" fmla="*/ 5810807 w 11625583"/>
              <a:gd name="connsiteY4619" fmla="*/ 1272290 h 6380470"/>
              <a:gd name="connsiteX4620" fmla="*/ 5746117 w 11625583"/>
              <a:gd name="connsiteY4620" fmla="*/ 1207625 h 6380470"/>
              <a:gd name="connsiteX4621" fmla="*/ 5810807 w 11625583"/>
              <a:gd name="connsiteY4621" fmla="*/ 1142959 h 6380470"/>
              <a:gd name="connsiteX4622" fmla="*/ 5031849 w 11625583"/>
              <a:gd name="connsiteY4622" fmla="*/ 1142959 h 6380470"/>
              <a:gd name="connsiteX4623" fmla="*/ 5096509 w 11625583"/>
              <a:gd name="connsiteY4623" fmla="*/ 1207623 h 6380470"/>
              <a:gd name="connsiteX4624" fmla="*/ 5031849 w 11625583"/>
              <a:gd name="connsiteY4624" fmla="*/ 1272290 h 6380470"/>
              <a:gd name="connsiteX4625" fmla="*/ 4967172 w 11625583"/>
              <a:gd name="connsiteY4625" fmla="*/ 1207623 h 6380470"/>
              <a:gd name="connsiteX4626" fmla="*/ 5031849 w 11625583"/>
              <a:gd name="connsiteY4626" fmla="*/ 1142959 h 6380470"/>
              <a:gd name="connsiteX4627" fmla="*/ 4875262 w 11625583"/>
              <a:gd name="connsiteY4627" fmla="*/ 1142959 h 6380470"/>
              <a:gd name="connsiteX4628" fmla="*/ 4939938 w 11625583"/>
              <a:gd name="connsiteY4628" fmla="*/ 1207625 h 6380470"/>
              <a:gd name="connsiteX4629" fmla="*/ 4875262 w 11625583"/>
              <a:gd name="connsiteY4629" fmla="*/ 1272290 h 6380470"/>
              <a:gd name="connsiteX4630" fmla="*/ 4810599 w 11625583"/>
              <a:gd name="connsiteY4630" fmla="*/ 1207625 h 6380470"/>
              <a:gd name="connsiteX4631" fmla="*/ 4875262 w 11625583"/>
              <a:gd name="connsiteY4631" fmla="*/ 1142959 h 6380470"/>
              <a:gd name="connsiteX4632" fmla="*/ 4722604 w 11625583"/>
              <a:gd name="connsiteY4632" fmla="*/ 1142959 h 6380470"/>
              <a:gd name="connsiteX4633" fmla="*/ 4787268 w 11625583"/>
              <a:gd name="connsiteY4633" fmla="*/ 1207625 h 6380470"/>
              <a:gd name="connsiteX4634" fmla="*/ 4722604 w 11625583"/>
              <a:gd name="connsiteY4634" fmla="*/ 1272290 h 6380470"/>
              <a:gd name="connsiteX4635" fmla="*/ 4657945 w 11625583"/>
              <a:gd name="connsiteY4635" fmla="*/ 1207625 h 6380470"/>
              <a:gd name="connsiteX4636" fmla="*/ 4722604 w 11625583"/>
              <a:gd name="connsiteY4636" fmla="*/ 1142959 h 6380470"/>
              <a:gd name="connsiteX4637" fmla="*/ 4100249 w 11625583"/>
              <a:gd name="connsiteY4637" fmla="*/ 1142959 h 6380470"/>
              <a:gd name="connsiteX4638" fmla="*/ 4164920 w 11625583"/>
              <a:gd name="connsiteY4638" fmla="*/ 1207623 h 6380470"/>
              <a:gd name="connsiteX4639" fmla="*/ 4100249 w 11625583"/>
              <a:gd name="connsiteY4639" fmla="*/ 1272290 h 6380470"/>
              <a:gd name="connsiteX4640" fmla="*/ 4035594 w 11625583"/>
              <a:gd name="connsiteY4640" fmla="*/ 1207623 h 6380470"/>
              <a:gd name="connsiteX4641" fmla="*/ 4100249 w 11625583"/>
              <a:gd name="connsiteY4641" fmla="*/ 1142959 h 6380470"/>
              <a:gd name="connsiteX4642" fmla="*/ 3947573 w 11625583"/>
              <a:gd name="connsiteY4642" fmla="*/ 1142959 h 6380470"/>
              <a:gd name="connsiteX4643" fmla="*/ 4012257 w 11625583"/>
              <a:gd name="connsiteY4643" fmla="*/ 1207625 h 6380470"/>
              <a:gd name="connsiteX4644" fmla="*/ 3947573 w 11625583"/>
              <a:gd name="connsiteY4644" fmla="*/ 1272290 h 6380470"/>
              <a:gd name="connsiteX4645" fmla="*/ 3883028 w 11625583"/>
              <a:gd name="connsiteY4645" fmla="*/ 1207625 h 6380470"/>
              <a:gd name="connsiteX4646" fmla="*/ 3947573 w 11625583"/>
              <a:gd name="connsiteY4646" fmla="*/ 1142959 h 6380470"/>
              <a:gd name="connsiteX4647" fmla="*/ 3321416 w 11625583"/>
              <a:gd name="connsiteY4647" fmla="*/ 1142959 h 6380470"/>
              <a:gd name="connsiteX4648" fmla="*/ 3386056 w 11625583"/>
              <a:gd name="connsiteY4648" fmla="*/ 1207623 h 6380470"/>
              <a:gd name="connsiteX4649" fmla="*/ 3321416 w 11625583"/>
              <a:gd name="connsiteY4649" fmla="*/ 1272290 h 6380470"/>
              <a:gd name="connsiteX4650" fmla="*/ 3256751 w 11625583"/>
              <a:gd name="connsiteY4650" fmla="*/ 1207623 h 6380470"/>
              <a:gd name="connsiteX4651" fmla="*/ 3321416 w 11625583"/>
              <a:gd name="connsiteY4651" fmla="*/ 1142959 h 6380470"/>
              <a:gd name="connsiteX4652" fmla="*/ 3172663 w 11625583"/>
              <a:gd name="connsiteY4652" fmla="*/ 1142959 h 6380470"/>
              <a:gd name="connsiteX4653" fmla="*/ 3237336 w 11625583"/>
              <a:gd name="connsiteY4653" fmla="*/ 1207625 h 6380470"/>
              <a:gd name="connsiteX4654" fmla="*/ 3172663 w 11625583"/>
              <a:gd name="connsiteY4654" fmla="*/ 1272290 h 6380470"/>
              <a:gd name="connsiteX4655" fmla="*/ 3107975 w 11625583"/>
              <a:gd name="connsiteY4655" fmla="*/ 1207625 h 6380470"/>
              <a:gd name="connsiteX4656" fmla="*/ 3172663 w 11625583"/>
              <a:gd name="connsiteY4656" fmla="*/ 1142959 h 6380470"/>
              <a:gd name="connsiteX4657" fmla="*/ 2699047 w 11625583"/>
              <a:gd name="connsiteY4657" fmla="*/ 1142959 h 6380470"/>
              <a:gd name="connsiteX4658" fmla="*/ 2763701 w 11625583"/>
              <a:gd name="connsiteY4658" fmla="*/ 1207623 h 6380470"/>
              <a:gd name="connsiteX4659" fmla="*/ 2699047 w 11625583"/>
              <a:gd name="connsiteY4659" fmla="*/ 1272290 h 6380470"/>
              <a:gd name="connsiteX4660" fmla="*/ 2634393 w 11625583"/>
              <a:gd name="connsiteY4660" fmla="*/ 1207623 h 6380470"/>
              <a:gd name="connsiteX4661" fmla="*/ 2699047 w 11625583"/>
              <a:gd name="connsiteY4661" fmla="*/ 1142959 h 6380470"/>
              <a:gd name="connsiteX4662" fmla="*/ 2546410 w 11625583"/>
              <a:gd name="connsiteY4662" fmla="*/ 1142959 h 6380470"/>
              <a:gd name="connsiteX4663" fmla="*/ 2611069 w 11625583"/>
              <a:gd name="connsiteY4663" fmla="*/ 1207625 h 6380470"/>
              <a:gd name="connsiteX4664" fmla="*/ 2546410 w 11625583"/>
              <a:gd name="connsiteY4664" fmla="*/ 1272290 h 6380470"/>
              <a:gd name="connsiteX4665" fmla="*/ 2481752 w 11625583"/>
              <a:gd name="connsiteY4665" fmla="*/ 1207625 h 6380470"/>
              <a:gd name="connsiteX4666" fmla="*/ 2546410 w 11625583"/>
              <a:gd name="connsiteY4666" fmla="*/ 1142959 h 6380470"/>
              <a:gd name="connsiteX4667" fmla="*/ 2389823 w 11625583"/>
              <a:gd name="connsiteY4667" fmla="*/ 1142959 h 6380470"/>
              <a:gd name="connsiteX4668" fmla="*/ 2454516 w 11625583"/>
              <a:gd name="connsiteY4668" fmla="*/ 1207623 h 6380470"/>
              <a:gd name="connsiteX4669" fmla="*/ 2389823 w 11625583"/>
              <a:gd name="connsiteY4669" fmla="*/ 1272290 h 6380470"/>
              <a:gd name="connsiteX4670" fmla="*/ 2325179 w 11625583"/>
              <a:gd name="connsiteY4670" fmla="*/ 1207623 h 6380470"/>
              <a:gd name="connsiteX4671" fmla="*/ 2389823 w 11625583"/>
              <a:gd name="connsiteY4671" fmla="*/ 1142959 h 6380470"/>
              <a:gd name="connsiteX4672" fmla="*/ 2237158 w 11625583"/>
              <a:gd name="connsiteY4672" fmla="*/ 1142959 h 6380470"/>
              <a:gd name="connsiteX4673" fmla="*/ 2301845 w 11625583"/>
              <a:gd name="connsiteY4673" fmla="*/ 1207623 h 6380470"/>
              <a:gd name="connsiteX4674" fmla="*/ 2237158 w 11625583"/>
              <a:gd name="connsiteY4674" fmla="*/ 1272290 h 6380470"/>
              <a:gd name="connsiteX4675" fmla="*/ 2172473 w 11625583"/>
              <a:gd name="connsiteY4675" fmla="*/ 1207623 h 6380470"/>
              <a:gd name="connsiteX4676" fmla="*/ 2237158 w 11625583"/>
              <a:gd name="connsiteY4676" fmla="*/ 1142959 h 6380470"/>
              <a:gd name="connsiteX4677" fmla="*/ 2084472 w 11625583"/>
              <a:gd name="connsiteY4677" fmla="*/ 1142959 h 6380470"/>
              <a:gd name="connsiteX4678" fmla="*/ 2149139 w 11625583"/>
              <a:gd name="connsiteY4678" fmla="*/ 1207623 h 6380470"/>
              <a:gd name="connsiteX4679" fmla="*/ 2084472 w 11625583"/>
              <a:gd name="connsiteY4679" fmla="*/ 1272290 h 6380470"/>
              <a:gd name="connsiteX4680" fmla="*/ 2019837 w 11625583"/>
              <a:gd name="connsiteY4680" fmla="*/ 1207623 h 6380470"/>
              <a:gd name="connsiteX4681" fmla="*/ 2084472 w 11625583"/>
              <a:gd name="connsiteY4681" fmla="*/ 1142959 h 6380470"/>
              <a:gd name="connsiteX4682" fmla="*/ 1927885 w 11625583"/>
              <a:gd name="connsiteY4682" fmla="*/ 1142959 h 6380470"/>
              <a:gd name="connsiteX4683" fmla="*/ 1992577 w 11625583"/>
              <a:gd name="connsiteY4683" fmla="*/ 1207623 h 6380470"/>
              <a:gd name="connsiteX4684" fmla="*/ 1927885 w 11625583"/>
              <a:gd name="connsiteY4684" fmla="*/ 1272290 h 6380470"/>
              <a:gd name="connsiteX4685" fmla="*/ 1863252 w 11625583"/>
              <a:gd name="connsiteY4685" fmla="*/ 1207623 h 6380470"/>
              <a:gd name="connsiteX4686" fmla="*/ 1927885 w 11625583"/>
              <a:gd name="connsiteY4686" fmla="*/ 1142959 h 6380470"/>
              <a:gd name="connsiteX4687" fmla="*/ 1775237 w 11625583"/>
              <a:gd name="connsiteY4687" fmla="*/ 1142959 h 6380470"/>
              <a:gd name="connsiteX4688" fmla="*/ 1839926 w 11625583"/>
              <a:gd name="connsiteY4688" fmla="*/ 1207623 h 6380470"/>
              <a:gd name="connsiteX4689" fmla="*/ 1775237 w 11625583"/>
              <a:gd name="connsiteY4689" fmla="*/ 1272290 h 6380470"/>
              <a:gd name="connsiteX4690" fmla="*/ 1710566 w 11625583"/>
              <a:gd name="connsiteY4690" fmla="*/ 1207623 h 6380470"/>
              <a:gd name="connsiteX4691" fmla="*/ 1775237 w 11625583"/>
              <a:gd name="connsiteY4691" fmla="*/ 1142959 h 6380470"/>
              <a:gd name="connsiteX4692" fmla="*/ 1618652 w 11625583"/>
              <a:gd name="connsiteY4692" fmla="*/ 1142959 h 6380470"/>
              <a:gd name="connsiteX4693" fmla="*/ 1683323 w 11625583"/>
              <a:gd name="connsiteY4693" fmla="*/ 1207623 h 6380470"/>
              <a:gd name="connsiteX4694" fmla="*/ 1618652 w 11625583"/>
              <a:gd name="connsiteY4694" fmla="*/ 1272290 h 6380470"/>
              <a:gd name="connsiteX4695" fmla="*/ 1553991 w 11625583"/>
              <a:gd name="connsiteY4695" fmla="*/ 1207623 h 6380470"/>
              <a:gd name="connsiteX4696" fmla="*/ 1618652 w 11625583"/>
              <a:gd name="connsiteY4696" fmla="*/ 1142959 h 6380470"/>
              <a:gd name="connsiteX4697" fmla="*/ 1465997 w 11625583"/>
              <a:gd name="connsiteY4697" fmla="*/ 1142959 h 6380470"/>
              <a:gd name="connsiteX4698" fmla="*/ 1530664 w 11625583"/>
              <a:gd name="connsiteY4698" fmla="*/ 1207625 h 6380470"/>
              <a:gd name="connsiteX4699" fmla="*/ 1465997 w 11625583"/>
              <a:gd name="connsiteY4699" fmla="*/ 1272290 h 6380470"/>
              <a:gd name="connsiteX4700" fmla="*/ 1401335 w 11625583"/>
              <a:gd name="connsiteY4700" fmla="*/ 1207625 h 6380470"/>
              <a:gd name="connsiteX4701" fmla="*/ 1465997 w 11625583"/>
              <a:gd name="connsiteY4701" fmla="*/ 1142959 h 6380470"/>
              <a:gd name="connsiteX4702" fmla="*/ 1309424 w 11625583"/>
              <a:gd name="connsiteY4702" fmla="*/ 1142959 h 6380470"/>
              <a:gd name="connsiteX4703" fmla="*/ 1374089 w 11625583"/>
              <a:gd name="connsiteY4703" fmla="*/ 1207623 h 6380470"/>
              <a:gd name="connsiteX4704" fmla="*/ 1309424 w 11625583"/>
              <a:gd name="connsiteY4704" fmla="*/ 1272290 h 6380470"/>
              <a:gd name="connsiteX4705" fmla="*/ 1244757 w 11625583"/>
              <a:gd name="connsiteY4705" fmla="*/ 1207623 h 6380470"/>
              <a:gd name="connsiteX4706" fmla="*/ 1309424 w 11625583"/>
              <a:gd name="connsiteY4706" fmla="*/ 1142959 h 6380470"/>
              <a:gd name="connsiteX4707" fmla="*/ 1148940 w 11625583"/>
              <a:gd name="connsiteY4707" fmla="*/ 1142959 h 6380470"/>
              <a:gd name="connsiteX4708" fmla="*/ 1213605 w 11625583"/>
              <a:gd name="connsiteY4708" fmla="*/ 1207623 h 6380470"/>
              <a:gd name="connsiteX4709" fmla="*/ 1148940 w 11625583"/>
              <a:gd name="connsiteY4709" fmla="*/ 1272290 h 6380470"/>
              <a:gd name="connsiteX4710" fmla="*/ 1084275 w 11625583"/>
              <a:gd name="connsiteY4710" fmla="*/ 1207623 h 6380470"/>
              <a:gd name="connsiteX4711" fmla="*/ 1148940 w 11625583"/>
              <a:gd name="connsiteY4711" fmla="*/ 1142959 h 6380470"/>
              <a:gd name="connsiteX4712" fmla="*/ 992366 w 11625583"/>
              <a:gd name="connsiteY4712" fmla="*/ 1142959 h 6380470"/>
              <a:gd name="connsiteX4713" fmla="*/ 1057031 w 11625583"/>
              <a:gd name="connsiteY4713" fmla="*/ 1207625 h 6380470"/>
              <a:gd name="connsiteX4714" fmla="*/ 992366 w 11625583"/>
              <a:gd name="connsiteY4714" fmla="*/ 1272290 h 6380470"/>
              <a:gd name="connsiteX4715" fmla="*/ 927701 w 11625583"/>
              <a:gd name="connsiteY4715" fmla="*/ 1207625 h 6380470"/>
              <a:gd name="connsiteX4716" fmla="*/ 992366 w 11625583"/>
              <a:gd name="connsiteY4716" fmla="*/ 1142959 h 6380470"/>
              <a:gd name="connsiteX4717" fmla="*/ 839710 w 11625583"/>
              <a:gd name="connsiteY4717" fmla="*/ 1142959 h 6380470"/>
              <a:gd name="connsiteX4718" fmla="*/ 904376 w 11625583"/>
              <a:gd name="connsiteY4718" fmla="*/ 1207623 h 6380470"/>
              <a:gd name="connsiteX4719" fmla="*/ 839710 w 11625583"/>
              <a:gd name="connsiteY4719" fmla="*/ 1272290 h 6380470"/>
              <a:gd name="connsiteX4720" fmla="*/ 775045 w 11625583"/>
              <a:gd name="connsiteY4720" fmla="*/ 1207623 h 6380470"/>
              <a:gd name="connsiteX4721" fmla="*/ 839710 w 11625583"/>
              <a:gd name="connsiteY4721" fmla="*/ 1142959 h 6380470"/>
              <a:gd name="connsiteX4722" fmla="*/ 683139 w 11625583"/>
              <a:gd name="connsiteY4722" fmla="*/ 1142959 h 6380470"/>
              <a:gd name="connsiteX4723" fmla="*/ 747804 w 11625583"/>
              <a:gd name="connsiteY4723" fmla="*/ 1207623 h 6380470"/>
              <a:gd name="connsiteX4724" fmla="*/ 683139 w 11625583"/>
              <a:gd name="connsiteY4724" fmla="*/ 1272290 h 6380470"/>
              <a:gd name="connsiteX4725" fmla="*/ 618474 w 11625583"/>
              <a:gd name="connsiteY4725" fmla="*/ 1207623 h 6380470"/>
              <a:gd name="connsiteX4726" fmla="*/ 683139 w 11625583"/>
              <a:gd name="connsiteY4726" fmla="*/ 1142959 h 6380470"/>
              <a:gd name="connsiteX4727" fmla="*/ 526558 w 11625583"/>
              <a:gd name="connsiteY4727" fmla="*/ 1142959 h 6380470"/>
              <a:gd name="connsiteX4728" fmla="*/ 591224 w 11625583"/>
              <a:gd name="connsiteY4728" fmla="*/ 1207623 h 6380470"/>
              <a:gd name="connsiteX4729" fmla="*/ 526558 w 11625583"/>
              <a:gd name="connsiteY4729" fmla="*/ 1272290 h 6380470"/>
              <a:gd name="connsiteX4730" fmla="*/ 461893 w 11625583"/>
              <a:gd name="connsiteY4730" fmla="*/ 1207623 h 6380470"/>
              <a:gd name="connsiteX4731" fmla="*/ 526558 w 11625583"/>
              <a:gd name="connsiteY4731" fmla="*/ 1142959 h 6380470"/>
              <a:gd name="connsiteX4732" fmla="*/ 373903 w 11625583"/>
              <a:gd name="connsiteY4732" fmla="*/ 1142959 h 6380470"/>
              <a:gd name="connsiteX4733" fmla="*/ 438568 w 11625583"/>
              <a:gd name="connsiteY4733" fmla="*/ 1207623 h 6380470"/>
              <a:gd name="connsiteX4734" fmla="*/ 373903 w 11625583"/>
              <a:gd name="connsiteY4734" fmla="*/ 1272290 h 6380470"/>
              <a:gd name="connsiteX4735" fmla="*/ 309237 w 11625583"/>
              <a:gd name="connsiteY4735" fmla="*/ 1207623 h 6380470"/>
              <a:gd name="connsiteX4736" fmla="*/ 373903 w 11625583"/>
              <a:gd name="connsiteY4736" fmla="*/ 1142959 h 6380470"/>
              <a:gd name="connsiteX4737" fmla="*/ 217332 w 11625583"/>
              <a:gd name="connsiteY4737" fmla="*/ 1142959 h 6380470"/>
              <a:gd name="connsiteX4738" fmla="*/ 281997 w 11625583"/>
              <a:gd name="connsiteY4738" fmla="*/ 1207623 h 6380470"/>
              <a:gd name="connsiteX4739" fmla="*/ 217332 w 11625583"/>
              <a:gd name="connsiteY4739" fmla="*/ 1272290 h 6380470"/>
              <a:gd name="connsiteX4740" fmla="*/ 152667 w 11625583"/>
              <a:gd name="connsiteY4740" fmla="*/ 1207623 h 6380470"/>
              <a:gd name="connsiteX4741" fmla="*/ 217332 w 11625583"/>
              <a:gd name="connsiteY4741" fmla="*/ 1142959 h 6380470"/>
              <a:gd name="connsiteX4742" fmla="*/ 64674 w 11625583"/>
              <a:gd name="connsiteY4742" fmla="*/ 1142959 h 6380470"/>
              <a:gd name="connsiteX4743" fmla="*/ 129339 w 11625583"/>
              <a:gd name="connsiteY4743" fmla="*/ 1207623 h 6380470"/>
              <a:gd name="connsiteX4744" fmla="*/ 64674 w 11625583"/>
              <a:gd name="connsiteY4744" fmla="*/ 1272290 h 6380470"/>
              <a:gd name="connsiteX4745" fmla="*/ 9 w 11625583"/>
              <a:gd name="connsiteY4745" fmla="*/ 1207623 h 6380470"/>
              <a:gd name="connsiteX4746" fmla="*/ 64674 w 11625583"/>
              <a:gd name="connsiteY4746" fmla="*/ 1142959 h 6380470"/>
              <a:gd name="connsiteX4747" fmla="*/ 11095111 w 11625583"/>
              <a:gd name="connsiteY4747" fmla="*/ 1002044 h 6380470"/>
              <a:gd name="connsiteX4748" fmla="*/ 11159777 w 11625583"/>
              <a:gd name="connsiteY4748" fmla="*/ 1066709 h 6380470"/>
              <a:gd name="connsiteX4749" fmla="*/ 11095111 w 11625583"/>
              <a:gd name="connsiteY4749" fmla="*/ 1131375 h 6380470"/>
              <a:gd name="connsiteX4750" fmla="*/ 11030445 w 11625583"/>
              <a:gd name="connsiteY4750" fmla="*/ 1066709 h 6380470"/>
              <a:gd name="connsiteX4751" fmla="*/ 11095111 w 11625583"/>
              <a:gd name="connsiteY4751" fmla="*/ 1002044 h 6380470"/>
              <a:gd name="connsiteX4752" fmla="*/ 10938538 w 11625583"/>
              <a:gd name="connsiteY4752" fmla="*/ 1002044 h 6380470"/>
              <a:gd name="connsiteX4753" fmla="*/ 11003204 w 11625583"/>
              <a:gd name="connsiteY4753" fmla="*/ 1066709 h 6380470"/>
              <a:gd name="connsiteX4754" fmla="*/ 10938538 w 11625583"/>
              <a:gd name="connsiteY4754" fmla="*/ 1131375 h 6380470"/>
              <a:gd name="connsiteX4755" fmla="*/ 10873872 w 11625583"/>
              <a:gd name="connsiteY4755" fmla="*/ 1066709 h 6380470"/>
              <a:gd name="connsiteX4756" fmla="*/ 10938538 w 11625583"/>
              <a:gd name="connsiteY4756" fmla="*/ 1002044 h 6380470"/>
              <a:gd name="connsiteX4757" fmla="*/ 10778051 w 11625583"/>
              <a:gd name="connsiteY4757" fmla="*/ 1002044 h 6380470"/>
              <a:gd name="connsiteX4758" fmla="*/ 10842717 w 11625583"/>
              <a:gd name="connsiteY4758" fmla="*/ 1066709 h 6380470"/>
              <a:gd name="connsiteX4759" fmla="*/ 10778051 w 11625583"/>
              <a:gd name="connsiteY4759" fmla="*/ 1131375 h 6380470"/>
              <a:gd name="connsiteX4760" fmla="*/ 10713385 w 11625583"/>
              <a:gd name="connsiteY4760" fmla="*/ 1066709 h 6380470"/>
              <a:gd name="connsiteX4761" fmla="*/ 10778051 w 11625583"/>
              <a:gd name="connsiteY4761" fmla="*/ 1002044 h 6380470"/>
              <a:gd name="connsiteX4762" fmla="*/ 10625392 w 11625583"/>
              <a:gd name="connsiteY4762" fmla="*/ 1002044 h 6380470"/>
              <a:gd name="connsiteX4763" fmla="*/ 10690058 w 11625583"/>
              <a:gd name="connsiteY4763" fmla="*/ 1066709 h 6380470"/>
              <a:gd name="connsiteX4764" fmla="*/ 10625392 w 11625583"/>
              <a:gd name="connsiteY4764" fmla="*/ 1131375 h 6380470"/>
              <a:gd name="connsiteX4765" fmla="*/ 10560726 w 11625583"/>
              <a:gd name="connsiteY4765" fmla="*/ 1066709 h 6380470"/>
              <a:gd name="connsiteX4766" fmla="*/ 10625392 w 11625583"/>
              <a:gd name="connsiteY4766" fmla="*/ 1002044 h 6380470"/>
              <a:gd name="connsiteX4767" fmla="*/ 10468818 w 11625583"/>
              <a:gd name="connsiteY4767" fmla="*/ 1002044 h 6380470"/>
              <a:gd name="connsiteX4768" fmla="*/ 10533484 w 11625583"/>
              <a:gd name="connsiteY4768" fmla="*/ 1066709 h 6380470"/>
              <a:gd name="connsiteX4769" fmla="*/ 10468818 w 11625583"/>
              <a:gd name="connsiteY4769" fmla="*/ 1131375 h 6380470"/>
              <a:gd name="connsiteX4770" fmla="*/ 10404152 w 11625583"/>
              <a:gd name="connsiteY4770" fmla="*/ 1066709 h 6380470"/>
              <a:gd name="connsiteX4771" fmla="*/ 10468818 w 11625583"/>
              <a:gd name="connsiteY4771" fmla="*/ 1002044 h 6380470"/>
              <a:gd name="connsiteX4772" fmla="*/ 10312244 w 11625583"/>
              <a:gd name="connsiteY4772" fmla="*/ 1002044 h 6380470"/>
              <a:gd name="connsiteX4773" fmla="*/ 10376910 w 11625583"/>
              <a:gd name="connsiteY4773" fmla="*/ 1066709 h 6380470"/>
              <a:gd name="connsiteX4774" fmla="*/ 10312244 w 11625583"/>
              <a:gd name="connsiteY4774" fmla="*/ 1131375 h 6380470"/>
              <a:gd name="connsiteX4775" fmla="*/ 10247578 w 11625583"/>
              <a:gd name="connsiteY4775" fmla="*/ 1066709 h 6380470"/>
              <a:gd name="connsiteX4776" fmla="*/ 10312244 w 11625583"/>
              <a:gd name="connsiteY4776" fmla="*/ 1002044 h 6380470"/>
              <a:gd name="connsiteX4777" fmla="*/ 10159586 w 11625583"/>
              <a:gd name="connsiteY4777" fmla="*/ 1002044 h 6380470"/>
              <a:gd name="connsiteX4778" fmla="*/ 10224252 w 11625583"/>
              <a:gd name="connsiteY4778" fmla="*/ 1066709 h 6380470"/>
              <a:gd name="connsiteX4779" fmla="*/ 10159586 w 11625583"/>
              <a:gd name="connsiteY4779" fmla="*/ 1131375 h 6380470"/>
              <a:gd name="connsiteX4780" fmla="*/ 10094920 w 11625583"/>
              <a:gd name="connsiteY4780" fmla="*/ 1066709 h 6380470"/>
              <a:gd name="connsiteX4781" fmla="*/ 10159586 w 11625583"/>
              <a:gd name="connsiteY4781" fmla="*/ 1002044 h 6380470"/>
              <a:gd name="connsiteX4782" fmla="*/ 10003015 w 11625583"/>
              <a:gd name="connsiteY4782" fmla="*/ 1002044 h 6380470"/>
              <a:gd name="connsiteX4783" fmla="*/ 10067681 w 11625583"/>
              <a:gd name="connsiteY4783" fmla="*/ 1066709 h 6380470"/>
              <a:gd name="connsiteX4784" fmla="*/ 10003015 w 11625583"/>
              <a:gd name="connsiteY4784" fmla="*/ 1131375 h 6380470"/>
              <a:gd name="connsiteX4785" fmla="*/ 9938349 w 11625583"/>
              <a:gd name="connsiteY4785" fmla="*/ 1066709 h 6380470"/>
              <a:gd name="connsiteX4786" fmla="*/ 10003015 w 11625583"/>
              <a:gd name="connsiteY4786" fmla="*/ 1002044 h 6380470"/>
              <a:gd name="connsiteX4787" fmla="*/ 9850355 w 11625583"/>
              <a:gd name="connsiteY4787" fmla="*/ 1002044 h 6380470"/>
              <a:gd name="connsiteX4788" fmla="*/ 9915021 w 11625583"/>
              <a:gd name="connsiteY4788" fmla="*/ 1066709 h 6380470"/>
              <a:gd name="connsiteX4789" fmla="*/ 9850355 w 11625583"/>
              <a:gd name="connsiteY4789" fmla="*/ 1131375 h 6380470"/>
              <a:gd name="connsiteX4790" fmla="*/ 9785689 w 11625583"/>
              <a:gd name="connsiteY4790" fmla="*/ 1066709 h 6380470"/>
              <a:gd name="connsiteX4791" fmla="*/ 9850355 w 11625583"/>
              <a:gd name="connsiteY4791" fmla="*/ 1002044 h 6380470"/>
              <a:gd name="connsiteX4792" fmla="*/ 9693780 w 11625583"/>
              <a:gd name="connsiteY4792" fmla="*/ 1002044 h 6380470"/>
              <a:gd name="connsiteX4793" fmla="*/ 9758446 w 11625583"/>
              <a:gd name="connsiteY4793" fmla="*/ 1066709 h 6380470"/>
              <a:gd name="connsiteX4794" fmla="*/ 9693780 w 11625583"/>
              <a:gd name="connsiteY4794" fmla="*/ 1131375 h 6380470"/>
              <a:gd name="connsiteX4795" fmla="*/ 9629114 w 11625583"/>
              <a:gd name="connsiteY4795" fmla="*/ 1066709 h 6380470"/>
              <a:gd name="connsiteX4796" fmla="*/ 9693780 w 11625583"/>
              <a:gd name="connsiteY4796" fmla="*/ 1002044 h 6380470"/>
              <a:gd name="connsiteX4797" fmla="*/ 9541122 w 11625583"/>
              <a:gd name="connsiteY4797" fmla="*/ 1002044 h 6380470"/>
              <a:gd name="connsiteX4798" fmla="*/ 9605788 w 11625583"/>
              <a:gd name="connsiteY4798" fmla="*/ 1066709 h 6380470"/>
              <a:gd name="connsiteX4799" fmla="*/ 9541122 w 11625583"/>
              <a:gd name="connsiteY4799" fmla="*/ 1131375 h 6380470"/>
              <a:gd name="connsiteX4800" fmla="*/ 9476456 w 11625583"/>
              <a:gd name="connsiteY4800" fmla="*/ 1066709 h 6380470"/>
              <a:gd name="connsiteX4801" fmla="*/ 9541122 w 11625583"/>
              <a:gd name="connsiteY4801" fmla="*/ 1002044 h 6380470"/>
              <a:gd name="connsiteX4802" fmla="*/ 9384549 w 11625583"/>
              <a:gd name="connsiteY4802" fmla="*/ 1002044 h 6380470"/>
              <a:gd name="connsiteX4803" fmla="*/ 9449215 w 11625583"/>
              <a:gd name="connsiteY4803" fmla="*/ 1066709 h 6380470"/>
              <a:gd name="connsiteX4804" fmla="*/ 9384549 w 11625583"/>
              <a:gd name="connsiteY4804" fmla="*/ 1131375 h 6380470"/>
              <a:gd name="connsiteX4805" fmla="*/ 9319883 w 11625583"/>
              <a:gd name="connsiteY4805" fmla="*/ 1066709 h 6380470"/>
              <a:gd name="connsiteX4806" fmla="*/ 9384549 w 11625583"/>
              <a:gd name="connsiteY4806" fmla="*/ 1002044 h 6380470"/>
              <a:gd name="connsiteX4807" fmla="*/ 9227976 w 11625583"/>
              <a:gd name="connsiteY4807" fmla="*/ 1002044 h 6380470"/>
              <a:gd name="connsiteX4808" fmla="*/ 9292642 w 11625583"/>
              <a:gd name="connsiteY4808" fmla="*/ 1066709 h 6380470"/>
              <a:gd name="connsiteX4809" fmla="*/ 9227976 w 11625583"/>
              <a:gd name="connsiteY4809" fmla="*/ 1131375 h 6380470"/>
              <a:gd name="connsiteX4810" fmla="*/ 9163310 w 11625583"/>
              <a:gd name="connsiteY4810" fmla="*/ 1066709 h 6380470"/>
              <a:gd name="connsiteX4811" fmla="*/ 9227976 w 11625583"/>
              <a:gd name="connsiteY4811" fmla="*/ 1002044 h 6380470"/>
              <a:gd name="connsiteX4812" fmla="*/ 9075316 w 11625583"/>
              <a:gd name="connsiteY4812" fmla="*/ 1002044 h 6380470"/>
              <a:gd name="connsiteX4813" fmla="*/ 9139982 w 11625583"/>
              <a:gd name="connsiteY4813" fmla="*/ 1066709 h 6380470"/>
              <a:gd name="connsiteX4814" fmla="*/ 9075316 w 11625583"/>
              <a:gd name="connsiteY4814" fmla="*/ 1131375 h 6380470"/>
              <a:gd name="connsiteX4815" fmla="*/ 9010650 w 11625583"/>
              <a:gd name="connsiteY4815" fmla="*/ 1066709 h 6380470"/>
              <a:gd name="connsiteX4816" fmla="*/ 9075316 w 11625583"/>
              <a:gd name="connsiteY4816" fmla="*/ 1002044 h 6380470"/>
              <a:gd name="connsiteX4817" fmla="*/ 8914829 w 11625583"/>
              <a:gd name="connsiteY4817" fmla="*/ 1002044 h 6380470"/>
              <a:gd name="connsiteX4818" fmla="*/ 8979495 w 11625583"/>
              <a:gd name="connsiteY4818" fmla="*/ 1066709 h 6380470"/>
              <a:gd name="connsiteX4819" fmla="*/ 8914829 w 11625583"/>
              <a:gd name="connsiteY4819" fmla="*/ 1131375 h 6380470"/>
              <a:gd name="connsiteX4820" fmla="*/ 8850163 w 11625583"/>
              <a:gd name="connsiteY4820" fmla="*/ 1066709 h 6380470"/>
              <a:gd name="connsiteX4821" fmla="*/ 8914829 w 11625583"/>
              <a:gd name="connsiteY4821" fmla="*/ 1002044 h 6380470"/>
              <a:gd name="connsiteX4822" fmla="*/ 8766084 w 11625583"/>
              <a:gd name="connsiteY4822" fmla="*/ 1002044 h 6380470"/>
              <a:gd name="connsiteX4823" fmla="*/ 8830750 w 11625583"/>
              <a:gd name="connsiteY4823" fmla="*/ 1066709 h 6380470"/>
              <a:gd name="connsiteX4824" fmla="*/ 8766084 w 11625583"/>
              <a:gd name="connsiteY4824" fmla="*/ 1131375 h 6380470"/>
              <a:gd name="connsiteX4825" fmla="*/ 8701418 w 11625583"/>
              <a:gd name="connsiteY4825" fmla="*/ 1066709 h 6380470"/>
              <a:gd name="connsiteX4826" fmla="*/ 8766084 w 11625583"/>
              <a:gd name="connsiteY4826" fmla="*/ 1002044 h 6380470"/>
              <a:gd name="connsiteX4827" fmla="*/ 8601682 w 11625583"/>
              <a:gd name="connsiteY4827" fmla="*/ 1002044 h 6380470"/>
              <a:gd name="connsiteX4828" fmla="*/ 8666348 w 11625583"/>
              <a:gd name="connsiteY4828" fmla="*/ 1066709 h 6380470"/>
              <a:gd name="connsiteX4829" fmla="*/ 8601682 w 11625583"/>
              <a:gd name="connsiteY4829" fmla="*/ 1131375 h 6380470"/>
              <a:gd name="connsiteX4830" fmla="*/ 8537016 w 11625583"/>
              <a:gd name="connsiteY4830" fmla="*/ 1066709 h 6380470"/>
              <a:gd name="connsiteX4831" fmla="*/ 8601682 w 11625583"/>
              <a:gd name="connsiteY4831" fmla="*/ 1002044 h 6380470"/>
              <a:gd name="connsiteX4832" fmla="*/ 8449023 w 11625583"/>
              <a:gd name="connsiteY4832" fmla="*/ 1002044 h 6380470"/>
              <a:gd name="connsiteX4833" fmla="*/ 8513689 w 11625583"/>
              <a:gd name="connsiteY4833" fmla="*/ 1066709 h 6380470"/>
              <a:gd name="connsiteX4834" fmla="*/ 8449023 w 11625583"/>
              <a:gd name="connsiteY4834" fmla="*/ 1131375 h 6380470"/>
              <a:gd name="connsiteX4835" fmla="*/ 8384357 w 11625583"/>
              <a:gd name="connsiteY4835" fmla="*/ 1066709 h 6380470"/>
              <a:gd name="connsiteX4836" fmla="*/ 8449023 w 11625583"/>
              <a:gd name="connsiteY4836" fmla="*/ 1002044 h 6380470"/>
              <a:gd name="connsiteX4837" fmla="*/ 8296367 w 11625583"/>
              <a:gd name="connsiteY4837" fmla="*/ 1002044 h 6380470"/>
              <a:gd name="connsiteX4838" fmla="*/ 8361033 w 11625583"/>
              <a:gd name="connsiteY4838" fmla="*/ 1066709 h 6380470"/>
              <a:gd name="connsiteX4839" fmla="*/ 8296367 w 11625583"/>
              <a:gd name="connsiteY4839" fmla="*/ 1131375 h 6380470"/>
              <a:gd name="connsiteX4840" fmla="*/ 8231701 w 11625583"/>
              <a:gd name="connsiteY4840" fmla="*/ 1066709 h 6380470"/>
              <a:gd name="connsiteX4841" fmla="*/ 8296367 w 11625583"/>
              <a:gd name="connsiteY4841" fmla="*/ 1002044 h 6380470"/>
              <a:gd name="connsiteX4842" fmla="*/ 8139792 w 11625583"/>
              <a:gd name="connsiteY4842" fmla="*/ 1002044 h 6380470"/>
              <a:gd name="connsiteX4843" fmla="*/ 8204458 w 11625583"/>
              <a:gd name="connsiteY4843" fmla="*/ 1066709 h 6380470"/>
              <a:gd name="connsiteX4844" fmla="*/ 8139792 w 11625583"/>
              <a:gd name="connsiteY4844" fmla="*/ 1131375 h 6380470"/>
              <a:gd name="connsiteX4845" fmla="*/ 8075126 w 11625583"/>
              <a:gd name="connsiteY4845" fmla="*/ 1066709 h 6380470"/>
              <a:gd name="connsiteX4846" fmla="*/ 8139792 w 11625583"/>
              <a:gd name="connsiteY4846" fmla="*/ 1002044 h 6380470"/>
              <a:gd name="connsiteX4847" fmla="*/ 7987132 w 11625583"/>
              <a:gd name="connsiteY4847" fmla="*/ 1002044 h 6380470"/>
              <a:gd name="connsiteX4848" fmla="*/ 8051798 w 11625583"/>
              <a:gd name="connsiteY4848" fmla="*/ 1066709 h 6380470"/>
              <a:gd name="connsiteX4849" fmla="*/ 7987132 w 11625583"/>
              <a:gd name="connsiteY4849" fmla="*/ 1131375 h 6380470"/>
              <a:gd name="connsiteX4850" fmla="*/ 7922466 w 11625583"/>
              <a:gd name="connsiteY4850" fmla="*/ 1066709 h 6380470"/>
              <a:gd name="connsiteX4851" fmla="*/ 7987132 w 11625583"/>
              <a:gd name="connsiteY4851" fmla="*/ 1002044 h 6380470"/>
              <a:gd name="connsiteX4852" fmla="*/ 7830560 w 11625583"/>
              <a:gd name="connsiteY4852" fmla="*/ 1002044 h 6380470"/>
              <a:gd name="connsiteX4853" fmla="*/ 7895226 w 11625583"/>
              <a:gd name="connsiteY4853" fmla="*/ 1066709 h 6380470"/>
              <a:gd name="connsiteX4854" fmla="*/ 7830560 w 11625583"/>
              <a:gd name="connsiteY4854" fmla="*/ 1131375 h 6380470"/>
              <a:gd name="connsiteX4855" fmla="*/ 7765894 w 11625583"/>
              <a:gd name="connsiteY4855" fmla="*/ 1066709 h 6380470"/>
              <a:gd name="connsiteX4856" fmla="*/ 7830560 w 11625583"/>
              <a:gd name="connsiteY4856" fmla="*/ 1002044 h 6380470"/>
              <a:gd name="connsiteX4857" fmla="*/ 7677902 w 11625583"/>
              <a:gd name="connsiteY4857" fmla="*/ 1002044 h 6380470"/>
              <a:gd name="connsiteX4858" fmla="*/ 7742568 w 11625583"/>
              <a:gd name="connsiteY4858" fmla="*/ 1066709 h 6380470"/>
              <a:gd name="connsiteX4859" fmla="*/ 7677902 w 11625583"/>
              <a:gd name="connsiteY4859" fmla="*/ 1131375 h 6380470"/>
              <a:gd name="connsiteX4860" fmla="*/ 7613236 w 11625583"/>
              <a:gd name="connsiteY4860" fmla="*/ 1066709 h 6380470"/>
              <a:gd name="connsiteX4861" fmla="*/ 7677902 w 11625583"/>
              <a:gd name="connsiteY4861" fmla="*/ 1002044 h 6380470"/>
              <a:gd name="connsiteX4862" fmla="*/ 7521329 w 11625583"/>
              <a:gd name="connsiteY4862" fmla="*/ 1002044 h 6380470"/>
              <a:gd name="connsiteX4863" fmla="*/ 7585995 w 11625583"/>
              <a:gd name="connsiteY4863" fmla="*/ 1066709 h 6380470"/>
              <a:gd name="connsiteX4864" fmla="*/ 7521329 w 11625583"/>
              <a:gd name="connsiteY4864" fmla="*/ 1131375 h 6380470"/>
              <a:gd name="connsiteX4865" fmla="*/ 7456663 w 11625583"/>
              <a:gd name="connsiteY4865" fmla="*/ 1066709 h 6380470"/>
              <a:gd name="connsiteX4866" fmla="*/ 7521329 w 11625583"/>
              <a:gd name="connsiteY4866" fmla="*/ 1002044 h 6380470"/>
              <a:gd name="connsiteX4867" fmla="*/ 7368667 w 11625583"/>
              <a:gd name="connsiteY4867" fmla="*/ 1002044 h 6380470"/>
              <a:gd name="connsiteX4868" fmla="*/ 7433333 w 11625583"/>
              <a:gd name="connsiteY4868" fmla="*/ 1066709 h 6380470"/>
              <a:gd name="connsiteX4869" fmla="*/ 7368667 w 11625583"/>
              <a:gd name="connsiteY4869" fmla="*/ 1131375 h 6380470"/>
              <a:gd name="connsiteX4870" fmla="*/ 7304001 w 11625583"/>
              <a:gd name="connsiteY4870" fmla="*/ 1066709 h 6380470"/>
              <a:gd name="connsiteX4871" fmla="*/ 7368667 w 11625583"/>
              <a:gd name="connsiteY4871" fmla="*/ 1002044 h 6380470"/>
              <a:gd name="connsiteX4872" fmla="*/ 7212094 w 11625583"/>
              <a:gd name="connsiteY4872" fmla="*/ 1002044 h 6380470"/>
              <a:gd name="connsiteX4873" fmla="*/ 7276760 w 11625583"/>
              <a:gd name="connsiteY4873" fmla="*/ 1066709 h 6380470"/>
              <a:gd name="connsiteX4874" fmla="*/ 7212094 w 11625583"/>
              <a:gd name="connsiteY4874" fmla="*/ 1131375 h 6380470"/>
              <a:gd name="connsiteX4875" fmla="*/ 7147428 w 11625583"/>
              <a:gd name="connsiteY4875" fmla="*/ 1066709 h 6380470"/>
              <a:gd name="connsiteX4876" fmla="*/ 7212094 w 11625583"/>
              <a:gd name="connsiteY4876" fmla="*/ 1002044 h 6380470"/>
              <a:gd name="connsiteX4877" fmla="*/ 7055521 w 11625583"/>
              <a:gd name="connsiteY4877" fmla="*/ 1002044 h 6380470"/>
              <a:gd name="connsiteX4878" fmla="*/ 7120187 w 11625583"/>
              <a:gd name="connsiteY4878" fmla="*/ 1066709 h 6380470"/>
              <a:gd name="connsiteX4879" fmla="*/ 7055521 w 11625583"/>
              <a:gd name="connsiteY4879" fmla="*/ 1131375 h 6380470"/>
              <a:gd name="connsiteX4880" fmla="*/ 6990855 w 11625583"/>
              <a:gd name="connsiteY4880" fmla="*/ 1066709 h 6380470"/>
              <a:gd name="connsiteX4881" fmla="*/ 7055521 w 11625583"/>
              <a:gd name="connsiteY4881" fmla="*/ 1002044 h 6380470"/>
              <a:gd name="connsiteX4882" fmla="*/ 6895035 w 11625583"/>
              <a:gd name="connsiteY4882" fmla="*/ 1002044 h 6380470"/>
              <a:gd name="connsiteX4883" fmla="*/ 6959701 w 11625583"/>
              <a:gd name="connsiteY4883" fmla="*/ 1066709 h 6380470"/>
              <a:gd name="connsiteX4884" fmla="*/ 6895035 w 11625583"/>
              <a:gd name="connsiteY4884" fmla="*/ 1131375 h 6380470"/>
              <a:gd name="connsiteX4885" fmla="*/ 6830369 w 11625583"/>
              <a:gd name="connsiteY4885" fmla="*/ 1066709 h 6380470"/>
              <a:gd name="connsiteX4886" fmla="*/ 6895035 w 11625583"/>
              <a:gd name="connsiteY4886" fmla="*/ 1002044 h 6380470"/>
              <a:gd name="connsiteX4887" fmla="*/ 6742375 w 11625583"/>
              <a:gd name="connsiteY4887" fmla="*/ 1002044 h 6380470"/>
              <a:gd name="connsiteX4888" fmla="*/ 6807041 w 11625583"/>
              <a:gd name="connsiteY4888" fmla="*/ 1066709 h 6380470"/>
              <a:gd name="connsiteX4889" fmla="*/ 6742375 w 11625583"/>
              <a:gd name="connsiteY4889" fmla="*/ 1131375 h 6380470"/>
              <a:gd name="connsiteX4890" fmla="*/ 6677709 w 11625583"/>
              <a:gd name="connsiteY4890" fmla="*/ 1066709 h 6380470"/>
              <a:gd name="connsiteX4891" fmla="*/ 6742375 w 11625583"/>
              <a:gd name="connsiteY4891" fmla="*/ 1002044 h 6380470"/>
              <a:gd name="connsiteX4892" fmla="*/ 6585802 w 11625583"/>
              <a:gd name="connsiteY4892" fmla="*/ 1002044 h 6380470"/>
              <a:gd name="connsiteX4893" fmla="*/ 6650468 w 11625583"/>
              <a:gd name="connsiteY4893" fmla="*/ 1066709 h 6380470"/>
              <a:gd name="connsiteX4894" fmla="*/ 6585802 w 11625583"/>
              <a:gd name="connsiteY4894" fmla="*/ 1131375 h 6380470"/>
              <a:gd name="connsiteX4895" fmla="*/ 6521136 w 11625583"/>
              <a:gd name="connsiteY4895" fmla="*/ 1066709 h 6380470"/>
              <a:gd name="connsiteX4896" fmla="*/ 6585802 w 11625583"/>
              <a:gd name="connsiteY4896" fmla="*/ 1002044 h 6380470"/>
              <a:gd name="connsiteX4897" fmla="*/ 6429229 w 11625583"/>
              <a:gd name="connsiteY4897" fmla="*/ 1002044 h 6380470"/>
              <a:gd name="connsiteX4898" fmla="*/ 6493895 w 11625583"/>
              <a:gd name="connsiteY4898" fmla="*/ 1066709 h 6380470"/>
              <a:gd name="connsiteX4899" fmla="*/ 6429229 w 11625583"/>
              <a:gd name="connsiteY4899" fmla="*/ 1131375 h 6380470"/>
              <a:gd name="connsiteX4900" fmla="*/ 6364563 w 11625583"/>
              <a:gd name="connsiteY4900" fmla="*/ 1066709 h 6380470"/>
              <a:gd name="connsiteX4901" fmla="*/ 6429229 w 11625583"/>
              <a:gd name="connsiteY4901" fmla="*/ 1002044 h 6380470"/>
              <a:gd name="connsiteX4902" fmla="*/ 6276569 w 11625583"/>
              <a:gd name="connsiteY4902" fmla="*/ 1002044 h 6380470"/>
              <a:gd name="connsiteX4903" fmla="*/ 6341235 w 11625583"/>
              <a:gd name="connsiteY4903" fmla="*/ 1066709 h 6380470"/>
              <a:gd name="connsiteX4904" fmla="*/ 6276569 w 11625583"/>
              <a:gd name="connsiteY4904" fmla="*/ 1131375 h 6380470"/>
              <a:gd name="connsiteX4905" fmla="*/ 6211903 w 11625583"/>
              <a:gd name="connsiteY4905" fmla="*/ 1066709 h 6380470"/>
              <a:gd name="connsiteX4906" fmla="*/ 6276569 w 11625583"/>
              <a:gd name="connsiteY4906" fmla="*/ 1002044 h 6380470"/>
              <a:gd name="connsiteX4907" fmla="*/ 6119998 w 11625583"/>
              <a:gd name="connsiteY4907" fmla="*/ 1002044 h 6380470"/>
              <a:gd name="connsiteX4908" fmla="*/ 6184664 w 11625583"/>
              <a:gd name="connsiteY4908" fmla="*/ 1066709 h 6380470"/>
              <a:gd name="connsiteX4909" fmla="*/ 6119998 w 11625583"/>
              <a:gd name="connsiteY4909" fmla="*/ 1131375 h 6380470"/>
              <a:gd name="connsiteX4910" fmla="*/ 6055332 w 11625583"/>
              <a:gd name="connsiteY4910" fmla="*/ 1066709 h 6380470"/>
              <a:gd name="connsiteX4911" fmla="*/ 6119998 w 11625583"/>
              <a:gd name="connsiteY4911" fmla="*/ 1002044 h 6380470"/>
              <a:gd name="connsiteX4912" fmla="*/ 5967338 w 11625583"/>
              <a:gd name="connsiteY4912" fmla="*/ 1002044 h 6380470"/>
              <a:gd name="connsiteX4913" fmla="*/ 6032004 w 11625583"/>
              <a:gd name="connsiteY4913" fmla="*/ 1066709 h 6380470"/>
              <a:gd name="connsiteX4914" fmla="*/ 5967338 w 11625583"/>
              <a:gd name="connsiteY4914" fmla="*/ 1131375 h 6380470"/>
              <a:gd name="connsiteX4915" fmla="*/ 5902672 w 11625583"/>
              <a:gd name="connsiteY4915" fmla="*/ 1066709 h 6380470"/>
              <a:gd name="connsiteX4916" fmla="*/ 5967338 w 11625583"/>
              <a:gd name="connsiteY4916" fmla="*/ 1002044 h 6380470"/>
              <a:gd name="connsiteX4917" fmla="*/ 4875265 w 11625583"/>
              <a:gd name="connsiteY4917" fmla="*/ 1002044 h 6380470"/>
              <a:gd name="connsiteX4918" fmla="*/ 4939939 w 11625583"/>
              <a:gd name="connsiteY4918" fmla="*/ 1066709 h 6380470"/>
              <a:gd name="connsiteX4919" fmla="*/ 4875265 w 11625583"/>
              <a:gd name="connsiteY4919" fmla="*/ 1131375 h 6380470"/>
              <a:gd name="connsiteX4920" fmla="*/ 4810599 w 11625583"/>
              <a:gd name="connsiteY4920" fmla="*/ 1066709 h 6380470"/>
              <a:gd name="connsiteX4921" fmla="*/ 4875265 w 11625583"/>
              <a:gd name="connsiteY4921" fmla="*/ 1002044 h 6380470"/>
              <a:gd name="connsiteX4922" fmla="*/ 4256823 w 11625583"/>
              <a:gd name="connsiteY4922" fmla="*/ 1002044 h 6380470"/>
              <a:gd name="connsiteX4923" fmla="*/ 4321467 w 11625583"/>
              <a:gd name="connsiteY4923" fmla="*/ 1066709 h 6380470"/>
              <a:gd name="connsiteX4924" fmla="*/ 4256823 w 11625583"/>
              <a:gd name="connsiteY4924" fmla="*/ 1131375 h 6380470"/>
              <a:gd name="connsiteX4925" fmla="*/ 4192125 w 11625583"/>
              <a:gd name="connsiteY4925" fmla="*/ 1066709 h 6380470"/>
              <a:gd name="connsiteX4926" fmla="*/ 4256823 w 11625583"/>
              <a:gd name="connsiteY4926" fmla="*/ 1002044 h 6380470"/>
              <a:gd name="connsiteX4927" fmla="*/ 4100249 w 11625583"/>
              <a:gd name="connsiteY4927" fmla="*/ 1002044 h 6380470"/>
              <a:gd name="connsiteX4928" fmla="*/ 4164920 w 11625583"/>
              <a:gd name="connsiteY4928" fmla="*/ 1066709 h 6380470"/>
              <a:gd name="connsiteX4929" fmla="*/ 4100249 w 11625583"/>
              <a:gd name="connsiteY4929" fmla="*/ 1131375 h 6380470"/>
              <a:gd name="connsiteX4930" fmla="*/ 4035594 w 11625583"/>
              <a:gd name="connsiteY4930" fmla="*/ 1066709 h 6380470"/>
              <a:gd name="connsiteX4931" fmla="*/ 4100249 w 11625583"/>
              <a:gd name="connsiteY4931" fmla="*/ 1002044 h 6380470"/>
              <a:gd name="connsiteX4932" fmla="*/ 3947573 w 11625583"/>
              <a:gd name="connsiteY4932" fmla="*/ 1002044 h 6380470"/>
              <a:gd name="connsiteX4933" fmla="*/ 4012257 w 11625583"/>
              <a:gd name="connsiteY4933" fmla="*/ 1066709 h 6380470"/>
              <a:gd name="connsiteX4934" fmla="*/ 3947573 w 11625583"/>
              <a:gd name="connsiteY4934" fmla="*/ 1131375 h 6380470"/>
              <a:gd name="connsiteX4935" fmla="*/ 3883039 w 11625583"/>
              <a:gd name="connsiteY4935" fmla="*/ 1066709 h 6380470"/>
              <a:gd name="connsiteX4936" fmla="*/ 3947573 w 11625583"/>
              <a:gd name="connsiteY4936" fmla="*/ 1002044 h 6380470"/>
              <a:gd name="connsiteX4937" fmla="*/ 3321427 w 11625583"/>
              <a:gd name="connsiteY4937" fmla="*/ 1002044 h 6380470"/>
              <a:gd name="connsiteX4938" fmla="*/ 3386066 w 11625583"/>
              <a:gd name="connsiteY4938" fmla="*/ 1066709 h 6380470"/>
              <a:gd name="connsiteX4939" fmla="*/ 3321427 w 11625583"/>
              <a:gd name="connsiteY4939" fmla="*/ 1131375 h 6380470"/>
              <a:gd name="connsiteX4940" fmla="*/ 3256763 w 11625583"/>
              <a:gd name="connsiteY4940" fmla="*/ 1066709 h 6380470"/>
              <a:gd name="connsiteX4941" fmla="*/ 3321427 w 11625583"/>
              <a:gd name="connsiteY4941" fmla="*/ 1002044 h 6380470"/>
              <a:gd name="connsiteX4942" fmla="*/ 3172672 w 11625583"/>
              <a:gd name="connsiteY4942" fmla="*/ 1002044 h 6380470"/>
              <a:gd name="connsiteX4943" fmla="*/ 3237345 w 11625583"/>
              <a:gd name="connsiteY4943" fmla="*/ 1066709 h 6380470"/>
              <a:gd name="connsiteX4944" fmla="*/ 3172672 w 11625583"/>
              <a:gd name="connsiteY4944" fmla="*/ 1131375 h 6380470"/>
              <a:gd name="connsiteX4945" fmla="*/ 3107984 w 11625583"/>
              <a:gd name="connsiteY4945" fmla="*/ 1066709 h 6380470"/>
              <a:gd name="connsiteX4946" fmla="*/ 3172672 w 11625583"/>
              <a:gd name="connsiteY4946" fmla="*/ 1002044 h 6380470"/>
              <a:gd name="connsiteX4947" fmla="*/ 3012149 w 11625583"/>
              <a:gd name="connsiteY4947" fmla="*/ 1002044 h 6380470"/>
              <a:gd name="connsiteX4948" fmla="*/ 3076821 w 11625583"/>
              <a:gd name="connsiteY4948" fmla="*/ 1066709 h 6380470"/>
              <a:gd name="connsiteX4949" fmla="*/ 3012149 w 11625583"/>
              <a:gd name="connsiteY4949" fmla="*/ 1131375 h 6380470"/>
              <a:gd name="connsiteX4950" fmla="*/ 2947494 w 11625583"/>
              <a:gd name="connsiteY4950" fmla="*/ 1066709 h 6380470"/>
              <a:gd name="connsiteX4951" fmla="*/ 3012149 w 11625583"/>
              <a:gd name="connsiteY4951" fmla="*/ 1002044 h 6380470"/>
              <a:gd name="connsiteX4952" fmla="*/ 2699057 w 11625583"/>
              <a:gd name="connsiteY4952" fmla="*/ 1002044 h 6380470"/>
              <a:gd name="connsiteX4953" fmla="*/ 2763710 w 11625583"/>
              <a:gd name="connsiteY4953" fmla="*/ 1066709 h 6380470"/>
              <a:gd name="connsiteX4954" fmla="*/ 2699057 w 11625583"/>
              <a:gd name="connsiteY4954" fmla="*/ 1131375 h 6380470"/>
              <a:gd name="connsiteX4955" fmla="*/ 2634401 w 11625583"/>
              <a:gd name="connsiteY4955" fmla="*/ 1066709 h 6380470"/>
              <a:gd name="connsiteX4956" fmla="*/ 2699057 w 11625583"/>
              <a:gd name="connsiteY4956" fmla="*/ 1002044 h 6380470"/>
              <a:gd name="connsiteX4957" fmla="*/ 2546420 w 11625583"/>
              <a:gd name="connsiteY4957" fmla="*/ 1002044 h 6380470"/>
              <a:gd name="connsiteX4958" fmla="*/ 2611080 w 11625583"/>
              <a:gd name="connsiteY4958" fmla="*/ 1066709 h 6380470"/>
              <a:gd name="connsiteX4959" fmla="*/ 2546420 w 11625583"/>
              <a:gd name="connsiteY4959" fmla="*/ 1131375 h 6380470"/>
              <a:gd name="connsiteX4960" fmla="*/ 2481765 w 11625583"/>
              <a:gd name="connsiteY4960" fmla="*/ 1066709 h 6380470"/>
              <a:gd name="connsiteX4961" fmla="*/ 2546420 w 11625583"/>
              <a:gd name="connsiteY4961" fmla="*/ 1002044 h 6380470"/>
              <a:gd name="connsiteX4962" fmla="*/ 2389845 w 11625583"/>
              <a:gd name="connsiteY4962" fmla="*/ 1002044 h 6380470"/>
              <a:gd name="connsiteX4963" fmla="*/ 2454531 w 11625583"/>
              <a:gd name="connsiteY4963" fmla="*/ 1066709 h 6380470"/>
              <a:gd name="connsiteX4964" fmla="*/ 2389845 w 11625583"/>
              <a:gd name="connsiteY4964" fmla="*/ 1131375 h 6380470"/>
              <a:gd name="connsiteX4965" fmla="*/ 2325192 w 11625583"/>
              <a:gd name="connsiteY4965" fmla="*/ 1066709 h 6380470"/>
              <a:gd name="connsiteX4966" fmla="*/ 2389845 w 11625583"/>
              <a:gd name="connsiteY4966" fmla="*/ 1002044 h 6380470"/>
              <a:gd name="connsiteX4967" fmla="*/ 2237166 w 11625583"/>
              <a:gd name="connsiteY4967" fmla="*/ 1002044 h 6380470"/>
              <a:gd name="connsiteX4968" fmla="*/ 2301856 w 11625583"/>
              <a:gd name="connsiteY4968" fmla="*/ 1066709 h 6380470"/>
              <a:gd name="connsiteX4969" fmla="*/ 2237166 w 11625583"/>
              <a:gd name="connsiteY4969" fmla="*/ 1131375 h 6380470"/>
              <a:gd name="connsiteX4970" fmla="*/ 2172482 w 11625583"/>
              <a:gd name="connsiteY4970" fmla="*/ 1066709 h 6380470"/>
              <a:gd name="connsiteX4971" fmla="*/ 2237166 w 11625583"/>
              <a:gd name="connsiteY4971" fmla="*/ 1002044 h 6380470"/>
              <a:gd name="connsiteX4972" fmla="*/ 2084488 w 11625583"/>
              <a:gd name="connsiteY4972" fmla="*/ 1002044 h 6380470"/>
              <a:gd name="connsiteX4973" fmla="*/ 2149149 w 11625583"/>
              <a:gd name="connsiteY4973" fmla="*/ 1066709 h 6380470"/>
              <a:gd name="connsiteX4974" fmla="*/ 2084488 w 11625583"/>
              <a:gd name="connsiteY4974" fmla="*/ 1131375 h 6380470"/>
              <a:gd name="connsiteX4975" fmla="*/ 2019843 w 11625583"/>
              <a:gd name="connsiteY4975" fmla="*/ 1066709 h 6380470"/>
              <a:gd name="connsiteX4976" fmla="*/ 2084488 w 11625583"/>
              <a:gd name="connsiteY4976" fmla="*/ 1002044 h 6380470"/>
              <a:gd name="connsiteX4977" fmla="*/ 1927899 w 11625583"/>
              <a:gd name="connsiteY4977" fmla="*/ 1002044 h 6380470"/>
              <a:gd name="connsiteX4978" fmla="*/ 1992589 w 11625583"/>
              <a:gd name="connsiteY4978" fmla="*/ 1066709 h 6380470"/>
              <a:gd name="connsiteX4979" fmla="*/ 1927899 w 11625583"/>
              <a:gd name="connsiteY4979" fmla="*/ 1131375 h 6380470"/>
              <a:gd name="connsiteX4980" fmla="*/ 1863266 w 11625583"/>
              <a:gd name="connsiteY4980" fmla="*/ 1066709 h 6380470"/>
              <a:gd name="connsiteX4981" fmla="*/ 1927899 w 11625583"/>
              <a:gd name="connsiteY4981" fmla="*/ 1002044 h 6380470"/>
              <a:gd name="connsiteX4982" fmla="*/ 1775247 w 11625583"/>
              <a:gd name="connsiteY4982" fmla="*/ 1002044 h 6380470"/>
              <a:gd name="connsiteX4983" fmla="*/ 1839934 w 11625583"/>
              <a:gd name="connsiteY4983" fmla="*/ 1066709 h 6380470"/>
              <a:gd name="connsiteX4984" fmla="*/ 1775247 w 11625583"/>
              <a:gd name="connsiteY4984" fmla="*/ 1131375 h 6380470"/>
              <a:gd name="connsiteX4985" fmla="*/ 1710575 w 11625583"/>
              <a:gd name="connsiteY4985" fmla="*/ 1066709 h 6380470"/>
              <a:gd name="connsiteX4986" fmla="*/ 1775247 w 11625583"/>
              <a:gd name="connsiteY4986" fmla="*/ 1002044 h 6380470"/>
              <a:gd name="connsiteX4987" fmla="*/ 1618661 w 11625583"/>
              <a:gd name="connsiteY4987" fmla="*/ 1002044 h 6380470"/>
              <a:gd name="connsiteX4988" fmla="*/ 1683332 w 11625583"/>
              <a:gd name="connsiteY4988" fmla="*/ 1066709 h 6380470"/>
              <a:gd name="connsiteX4989" fmla="*/ 1618661 w 11625583"/>
              <a:gd name="connsiteY4989" fmla="*/ 1131375 h 6380470"/>
              <a:gd name="connsiteX4990" fmla="*/ 1554000 w 11625583"/>
              <a:gd name="connsiteY4990" fmla="*/ 1066709 h 6380470"/>
              <a:gd name="connsiteX4991" fmla="*/ 1618661 w 11625583"/>
              <a:gd name="connsiteY4991" fmla="*/ 1002044 h 6380470"/>
              <a:gd name="connsiteX4992" fmla="*/ 1466007 w 11625583"/>
              <a:gd name="connsiteY4992" fmla="*/ 1002044 h 6380470"/>
              <a:gd name="connsiteX4993" fmla="*/ 1530672 w 11625583"/>
              <a:gd name="connsiteY4993" fmla="*/ 1066709 h 6380470"/>
              <a:gd name="connsiteX4994" fmla="*/ 1466007 w 11625583"/>
              <a:gd name="connsiteY4994" fmla="*/ 1131375 h 6380470"/>
              <a:gd name="connsiteX4995" fmla="*/ 1401343 w 11625583"/>
              <a:gd name="connsiteY4995" fmla="*/ 1066709 h 6380470"/>
              <a:gd name="connsiteX4996" fmla="*/ 1466007 w 11625583"/>
              <a:gd name="connsiteY4996" fmla="*/ 1002044 h 6380470"/>
              <a:gd name="connsiteX4997" fmla="*/ 1309433 w 11625583"/>
              <a:gd name="connsiteY4997" fmla="*/ 1002044 h 6380470"/>
              <a:gd name="connsiteX4998" fmla="*/ 1374099 w 11625583"/>
              <a:gd name="connsiteY4998" fmla="*/ 1066709 h 6380470"/>
              <a:gd name="connsiteX4999" fmla="*/ 1309433 w 11625583"/>
              <a:gd name="connsiteY4999" fmla="*/ 1131375 h 6380470"/>
              <a:gd name="connsiteX5000" fmla="*/ 1244768 w 11625583"/>
              <a:gd name="connsiteY5000" fmla="*/ 1066709 h 6380470"/>
              <a:gd name="connsiteX5001" fmla="*/ 1309433 w 11625583"/>
              <a:gd name="connsiteY5001" fmla="*/ 1002044 h 6380470"/>
              <a:gd name="connsiteX5002" fmla="*/ 1148949 w 11625583"/>
              <a:gd name="connsiteY5002" fmla="*/ 1002044 h 6380470"/>
              <a:gd name="connsiteX5003" fmla="*/ 1213614 w 11625583"/>
              <a:gd name="connsiteY5003" fmla="*/ 1066709 h 6380470"/>
              <a:gd name="connsiteX5004" fmla="*/ 1148949 w 11625583"/>
              <a:gd name="connsiteY5004" fmla="*/ 1131375 h 6380470"/>
              <a:gd name="connsiteX5005" fmla="*/ 1084284 w 11625583"/>
              <a:gd name="connsiteY5005" fmla="*/ 1066709 h 6380470"/>
              <a:gd name="connsiteX5006" fmla="*/ 1148949 w 11625583"/>
              <a:gd name="connsiteY5006" fmla="*/ 1002044 h 6380470"/>
              <a:gd name="connsiteX5007" fmla="*/ 992376 w 11625583"/>
              <a:gd name="connsiteY5007" fmla="*/ 1002044 h 6380470"/>
              <a:gd name="connsiteX5008" fmla="*/ 1057041 w 11625583"/>
              <a:gd name="connsiteY5008" fmla="*/ 1066709 h 6380470"/>
              <a:gd name="connsiteX5009" fmla="*/ 992376 w 11625583"/>
              <a:gd name="connsiteY5009" fmla="*/ 1131375 h 6380470"/>
              <a:gd name="connsiteX5010" fmla="*/ 927711 w 11625583"/>
              <a:gd name="connsiteY5010" fmla="*/ 1066709 h 6380470"/>
              <a:gd name="connsiteX5011" fmla="*/ 992376 w 11625583"/>
              <a:gd name="connsiteY5011" fmla="*/ 1002044 h 6380470"/>
              <a:gd name="connsiteX5012" fmla="*/ 839721 w 11625583"/>
              <a:gd name="connsiteY5012" fmla="*/ 1002044 h 6380470"/>
              <a:gd name="connsiteX5013" fmla="*/ 904386 w 11625583"/>
              <a:gd name="connsiteY5013" fmla="*/ 1066709 h 6380470"/>
              <a:gd name="connsiteX5014" fmla="*/ 839721 w 11625583"/>
              <a:gd name="connsiteY5014" fmla="*/ 1131375 h 6380470"/>
              <a:gd name="connsiteX5015" fmla="*/ 775056 w 11625583"/>
              <a:gd name="connsiteY5015" fmla="*/ 1066709 h 6380470"/>
              <a:gd name="connsiteX5016" fmla="*/ 839721 w 11625583"/>
              <a:gd name="connsiteY5016" fmla="*/ 1002044 h 6380470"/>
              <a:gd name="connsiteX5017" fmla="*/ 683148 w 11625583"/>
              <a:gd name="connsiteY5017" fmla="*/ 1002044 h 6380470"/>
              <a:gd name="connsiteX5018" fmla="*/ 747813 w 11625583"/>
              <a:gd name="connsiteY5018" fmla="*/ 1066709 h 6380470"/>
              <a:gd name="connsiteX5019" fmla="*/ 683148 w 11625583"/>
              <a:gd name="connsiteY5019" fmla="*/ 1131375 h 6380470"/>
              <a:gd name="connsiteX5020" fmla="*/ 618483 w 11625583"/>
              <a:gd name="connsiteY5020" fmla="*/ 1066709 h 6380470"/>
              <a:gd name="connsiteX5021" fmla="*/ 683148 w 11625583"/>
              <a:gd name="connsiteY5021" fmla="*/ 1002044 h 6380470"/>
              <a:gd name="connsiteX5022" fmla="*/ 11560917 w 11625583"/>
              <a:gd name="connsiteY5022" fmla="*/ 1002040 h 6380470"/>
              <a:gd name="connsiteX5023" fmla="*/ 11625583 w 11625583"/>
              <a:gd name="connsiteY5023" fmla="*/ 1066706 h 6380470"/>
              <a:gd name="connsiteX5024" fmla="*/ 11560917 w 11625583"/>
              <a:gd name="connsiteY5024" fmla="*/ 1131374 h 6380470"/>
              <a:gd name="connsiteX5025" fmla="*/ 11496251 w 11625583"/>
              <a:gd name="connsiteY5025" fmla="*/ 1066706 h 6380470"/>
              <a:gd name="connsiteX5026" fmla="*/ 11560917 w 11625583"/>
              <a:gd name="connsiteY5026" fmla="*/ 1002040 h 6380470"/>
              <a:gd name="connsiteX5027" fmla="*/ 11404343 w 11625583"/>
              <a:gd name="connsiteY5027" fmla="*/ 1002040 h 6380470"/>
              <a:gd name="connsiteX5028" fmla="*/ 11469009 w 11625583"/>
              <a:gd name="connsiteY5028" fmla="*/ 1066706 h 6380470"/>
              <a:gd name="connsiteX5029" fmla="*/ 11404343 w 11625583"/>
              <a:gd name="connsiteY5029" fmla="*/ 1131374 h 6380470"/>
              <a:gd name="connsiteX5030" fmla="*/ 11339677 w 11625583"/>
              <a:gd name="connsiteY5030" fmla="*/ 1066706 h 6380470"/>
              <a:gd name="connsiteX5031" fmla="*/ 11404343 w 11625583"/>
              <a:gd name="connsiteY5031" fmla="*/ 1002040 h 6380470"/>
              <a:gd name="connsiteX5032" fmla="*/ 11251683 w 11625583"/>
              <a:gd name="connsiteY5032" fmla="*/ 1002040 h 6380470"/>
              <a:gd name="connsiteX5033" fmla="*/ 11316349 w 11625583"/>
              <a:gd name="connsiteY5033" fmla="*/ 1066706 h 6380470"/>
              <a:gd name="connsiteX5034" fmla="*/ 11251683 w 11625583"/>
              <a:gd name="connsiteY5034" fmla="*/ 1131374 h 6380470"/>
              <a:gd name="connsiteX5035" fmla="*/ 11187017 w 11625583"/>
              <a:gd name="connsiteY5035" fmla="*/ 1066706 h 6380470"/>
              <a:gd name="connsiteX5036" fmla="*/ 11251683 w 11625583"/>
              <a:gd name="connsiteY5036" fmla="*/ 1002040 h 6380470"/>
              <a:gd name="connsiteX5037" fmla="*/ 526568 w 11625583"/>
              <a:gd name="connsiteY5037" fmla="*/ 1002040 h 6380470"/>
              <a:gd name="connsiteX5038" fmla="*/ 591233 w 11625583"/>
              <a:gd name="connsiteY5038" fmla="*/ 1066706 h 6380470"/>
              <a:gd name="connsiteX5039" fmla="*/ 526568 w 11625583"/>
              <a:gd name="connsiteY5039" fmla="*/ 1131374 h 6380470"/>
              <a:gd name="connsiteX5040" fmla="*/ 461903 w 11625583"/>
              <a:gd name="connsiteY5040" fmla="*/ 1066706 h 6380470"/>
              <a:gd name="connsiteX5041" fmla="*/ 526568 w 11625583"/>
              <a:gd name="connsiteY5041" fmla="*/ 1002040 h 6380470"/>
              <a:gd name="connsiteX5042" fmla="*/ 373912 w 11625583"/>
              <a:gd name="connsiteY5042" fmla="*/ 1002040 h 6380470"/>
              <a:gd name="connsiteX5043" fmla="*/ 438577 w 11625583"/>
              <a:gd name="connsiteY5043" fmla="*/ 1066706 h 6380470"/>
              <a:gd name="connsiteX5044" fmla="*/ 373912 w 11625583"/>
              <a:gd name="connsiteY5044" fmla="*/ 1131374 h 6380470"/>
              <a:gd name="connsiteX5045" fmla="*/ 309247 w 11625583"/>
              <a:gd name="connsiteY5045" fmla="*/ 1066706 h 6380470"/>
              <a:gd name="connsiteX5046" fmla="*/ 373912 w 11625583"/>
              <a:gd name="connsiteY5046" fmla="*/ 1002040 h 6380470"/>
              <a:gd name="connsiteX5047" fmla="*/ 217342 w 11625583"/>
              <a:gd name="connsiteY5047" fmla="*/ 1002040 h 6380470"/>
              <a:gd name="connsiteX5048" fmla="*/ 282007 w 11625583"/>
              <a:gd name="connsiteY5048" fmla="*/ 1066706 h 6380470"/>
              <a:gd name="connsiteX5049" fmla="*/ 217342 w 11625583"/>
              <a:gd name="connsiteY5049" fmla="*/ 1131374 h 6380470"/>
              <a:gd name="connsiteX5050" fmla="*/ 152676 w 11625583"/>
              <a:gd name="connsiteY5050" fmla="*/ 1066706 h 6380470"/>
              <a:gd name="connsiteX5051" fmla="*/ 217342 w 11625583"/>
              <a:gd name="connsiteY5051" fmla="*/ 1002040 h 6380470"/>
              <a:gd name="connsiteX5052" fmla="*/ 992384 w 11625583"/>
              <a:gd name="connsiteY5052" fmla="*/ 849416 h 6380470"/>
              <a:gd name="connsiteX5053" fmla="*/ 1057050 w 11625583"/>
              <a:gd name="connsiteY5053" fmla="*/ 914081 h 6380470"/>
              <a:gd name="connsiteX5054" fmla="*/ 992384 w 11625583"/>
              <a:gd name="connsiteY5054" fmla="*/ 978717 h 6380470"/>
              <a:gd name="connsiteX5055" fmla="*/ 927719 w 11625583"/>
              <a:gd name="connsiteY5055" fmla="*/ 914081 h 6380470"/>
              <a:gd name="connsiteX5056" fmla="*/ 992384 w 11625583"/>
              <a:gd name="connsiteY5056" fmla="*/ 849416 h 6380470"/>
              <a:gd name="connsiteX5057" fmla="*/ 839729 w 11625583"/>
              <a:gd name="connsiteY5057" fmla="*/ 849416 h 6380470"/>
              <a:gd name="connsiteX5058" fmla="*/ 904394 w 11625583"/>
              <a:gd name="connsiteY5058" fmla="*/ 914081 h 6380470"/>
              <a:gd name="connsiteX5059" fmla="*/ 839729 w 11625583"/>
              <a:gd name="connsiteY5059" fmla="*/ 978717 h 6380470"/>
              <a:gd name="connsiteX5060" fmla="*/ 775064 w 11625583"/>
              <a:gd name="connsiteY5060" fmla="*/ 914081 h 6380470"/>
              <a:gd name="connsiteX5061" fmla="*/ 839729 w 11625583"/>
              <a:gd name="connsiteY5061" fmla="*/ 849416 h 6380470"/>
              <a:gd name="connsiteX5062" fmla="*/ 683158 w 11625583"/>
              <a:gd name="connsiteY5062" fmla="*/ 849416 h 6380470"/>
              <a:gd name="connsiteX5063" fmla="*/ 747824 w 11625583"/>
              <a:gd name="connsiteY5063" fmla="*/ 914081 h 6380470"/>
              <a:gd name="connsiteX5064" fmla="*/ 683158 w 11625583"/>
              <a:gd name="connsiteY5064" fmla="*/ 978717 h 6380470"/>
              <a:gd name="connsiteX5065" fmla="*/ 618493 w 11625583"/>
              <a:gd name="connsiteY5065" fmla="*/ 914081 h 6380470"/>
              <a:gd name="connsiteX5066" fmla="*/ 683158 w 11625583"/>
              <a:gd name="connsiteY5066" fmla="*/ 849416 h 6380470"/>
              <a:gd name="connsiteX5067" fmla="*/ 7677904 w 11625583"/>
              <a:gd name="connsiteY5067" fmla="*/ 849415 h 6380470"/>
              <a:gd name="connsiteX5068" fmla="*/ 7742570 w 11625583"/>
              <a:gd name="connsiteY5068" fmla="*/ 914080 h 6380470"/>
              <a:gd name="connsiteX5069" fmla="*/ 7677904 w 11625583"/>
              <a:gd name="connsiteY5069" fmla="*/ 978717 h 6380470"/>
              <a:gd name="connsiteX5070" fmla="*/ 7613238 w 11625583"/>
              <a:gd name="connsiteY5070" fmla="*/ 914080 h 6380470"/>
              <a:gd name="connsiteX5071" fmla="*/ 7677904 w 11625583"/>
              <a:gd name="connsiteY5071" fmla="*/ 849415 h 6380470"/>
              <a:gd name="connsiteX5072" fmla="*/ 7521331 w 11625583"/>
              <a:gd name="connsiteY5072" fmla="*/ 849415 h 6380470"/>
              <a:gd name="connsiteX5073" fmla="*/ 7585997 w 11625583"/>
              <a:gd name="connsiteY5073" fmla="*/ 914080 h 6380470"/>
              <a:gd name="connsiteX5074" fmla="*/ 7521331 w 11625583"/>
              <a:gd name="connsiteY5074" fmla="*/ 978717 h 6380470"/>
              <a:gd name="connsiteX5075" fmla="*/ 7456665 w 11625583"/>
              <a:gd name="connsiteY5075" fmla="*/ 914080 h 6380470"/>
              <a:gd name="connsiteX5076" fmla="*/ 7521331 w 11625583"/>
              <a:gd name="connsiteY5076" fmla="*/ 849415 h 6380470"/>
              <a:gd name="connsiteX5077" fmla="*/ 7368669 w 11625583"/>
              <a:gd name="connsiteY5077" fmla="*/ 849415 h 6380470"/>
              <a:gd name="connsiteX5078" fmla="*/ 7433335 w 11625583"/>
              <a:gd name="connsiteY5078" fmla="*/ 914080 h 6380470"/>
              <a:gd name="connsiteX5079" fmla="*/ 7368669 w 11625583"/>
              <a:gd name="connsiteY5079" fmla="*/ 978717 h 6380470"/>
              <a:gd name="connsiteX5080" fmla="*/ 7304003 w 11625583"/>
              <a:gd name="connsiteY5080" fmla="*/ 914080 h 6380470"/>
              <a:gd name="connsiteX5081" fmla="*/ 7368669 w 11625583"/>
              <a:gd name="connsiteY5081" fmla="*/ 849415 h 6380470"/>
              <a:gd name="connsiteX5082" fmla="*/ 7212096 w 11625583"/>
              <a:gd name="connsiteY5082" fmla="*/ 849415 h 6380470"/>
              <a:gd name="connsiteX5083" fmla="*/ 7276762 w 11625583"/>
              <a:gd name="connsiteY5083" fmla="*/ 914080 h 6380470"/>
              <a:gd name="connsiteX5084" fmla="*/ 7212096 w 11625583"/>
              <a:gd name="connsiteY5084" fmla="*/ 978717 h 6380470"/>
              <a:gd name="connsiteX5085" fmla="*/ 7147430 w 11625583"/>
              <a:gd name="connsiteY5085" fmla="*/ 914080 h 6380470"/>
              <a:gd name="connsiteX5086" fmla="*/ 7212096 w 11625583"/>
              <a:gd name="connsiteY5086" fmla="*/ 849415 h 6380470"/>
              <a:gd name="connsiteX5087" fmla="*/ 6585804 w 11625583"/>
              <a:gd name="connsiteY5087" fmla="*/ 849415 h 6380470"/>
              <a:gd name="connsiteX5088" fmla="*/ 6650470 w 11625583"/>
              <a:gd name="connsiteY5088" fmla="*/ 914080 h 6380470"/>
              <a:gd name="connsiteX5089" fmla="*/ 6585804 w 11625583"/>
              <a:gd name="connsiteY5089" fmla="*/ 978717 h 6380470"/>
              <a:gd name="connsiteX5090" fmla="*/ 6521138 w 11625583"/>
              <a:gd name="connsiteY5090" fmla="*/ 914080 h 6380470"/>
              <a:gd name="connsiteX5091" fmla="*/ 6585804 w 11625583"/>
              <a:gd name="connsiteY5091" fmla="*/ 849415 h 6380470"/>
              <a:gd name="connsiteX5092" fmla="*/ 6429229 w 11625583"/>
              <a:gd name="connsiteY5092" fmla="*/ 849415 h 6380470"/>
              <a:gd name="connsiteX5093" fmla="*/ 6493895 w 11625583"/>
              <a:gd name="connsiteY5093" fmla="*/ 914080 h 6380470"/>
              <a:gd name="connsiteX5094" fmla="*/ 6429229 w 11625583"/>
              <a:gd name="connsiteY5094" fmla="*/ 978717 h 6380470"/>
              <a:gd name="connsiteX5095" fmla="*/ 6364563 w 11625583"/>
              <a:gd name="connsiteY5095" fmla="*/ 914080 h 6380470"/>
              <a:gd name="connsiteX5096" fmla="*/ 6429229 w 11625583"/>
              <a:gd name="connsiteY5096" fmla="*/ 849415 h 6380470"/>
              <a:gd name="connsiteX5097" fmla="*/ 6276571 w 11625583"/>
              <a:gd name="connsiteY5097" fmla="*/ 849415 h 6380470"/>
              <a:gd name="connsiteX5098" fmla="*/ 6341237 w 11625583"/>
              <a:gd name="connsiteY5098" fmla="*/ 914080 h 6380470"/>
              <a:gd name="connsiteX5099" fmla="*/ 6276571 w 11625583"/>
              <a:gd name="connsiteY5099" fmla="*/ 978717 h 6380470"/>
              <a:gd name="connsiteX5100" fmla="*/ 6211905 w 11625583"/>
              <a:gd name="connsiteY5100" fmla="*/ 914080 h 6380470"/>
              <a:gd name="connsiteX5101" fmla="*/ 6276571 w 11625583"/>
              <a:gd name="connsiteY5101" fmla="*/ 849415 h 6380470"/>
              <a:gd name="connsiteX5102" fmla="*/ 6119999 w 11625583"/>
              <a:gd name="connsiteY5102" fmla="*/ 849415 h 6380470"/>
              <a:gd name="connsiteX5103" fmla="*/ 6184665 w 11625583"/>
              <a:gd name="connsiteY5103" fmla="*/ 914080 h 6380470"/>
              <a:gd name="connsiteX5104" fmla="*/ 6119999 w 11625583"/>
              <a:gd name="connsiteY5104" fmla="*/ 978717 h 6380470"/>
              <a:gd name="connsiteX5105" fmla="*/ 6055333 w 11625583"/>
              <a:gd name="connsiteY5105" fmla="*/ 914080 h 6380470"/>
              <a:gd name="connsiteX5106" fmla="*/ 6119999 w 11625583"/>
              <a:gd name="connsiteY5106" fmla="*/ 849415 h 6380470"/>
              <a:gd name="connsiteX5107" fmla="*/ 5967339 w 11625583"/>
              <a:gd name="connsiteY5107" fmla="*/ 849415 h 6380470"/>
              <a:gd name="connsiteX5108" fmla="*/ 6032005 w 11625583"/>
              <a:gd name="connsiteY5108" fmla="*/ 914080 h 6380470"/>
              <a:gd name="connsiteX5109" fmla="*/ 5967339 w 11625583"/>
              <a:gd name="connsiteY5109" fmla="*/ 978717 h 6380470"/>
              <a:gd name="connsiteX5110" fmla="*/ 5902673 w 11625583"/>
              <a:gd name="connsiteY5110" fmla="*/ 914080 h 6380470"/>
              <a:gd name="connsiteX5111" fmla="*/ 5967339 w 11625583"/>
              <a:gd name="connsiteY5111" fmla="*/ 849415 h 6380470"/>
              <a:gd name="connsiteX5112" fmla="*/ 4566030 w 11625583"/>
              <a:gd name="connsiteY5112" fmla="*/ 849415 h 6380470"/>
              <a:gd name="connsiteX5113" fmla="*/ 4630712 w 11625583"/>
              <a:gd name="connsiteY5113" fmla="*/ 914081 h 6380470"/>
              <a:gd name="connsiteX5114" fmla="*/ 4566030 w 11625583"/>
              <a:gd name="connsiteY5114" fmla="*/ 978717 h 6380470"/>
              <a:gd name="connsiteX5115" fmla="*/ 4501345 w 11625583"/>
              <a:gd name="connsiteY5115" fmla="*/ 914081 h 6380470"/>
              <a:gd name="connsiteX5116" fmla="*/ 4566030 w 11625583"/>
              <a:gd name="connsiteY5116" fmla="*/ 849415 h 6380470"/>
              <a:gd name="connsiteX5117" fmla="*/ 4409471 w 11625583"/>
              <a:gd name="connsiteY5117" fmla="*/ 849415 h 6380470"/>
              <a:gd name="connsiteX5118" fmla="*/ 4474113 w 11625583"/>
              <a:gd name="connsiteY5118" fmla="*/ 914081 h 6380470"/>
              <a:gd name="connsiteX5119" fmla="*/ 4409471 w 11625583"/>
              <a:gd name="connsiteY5119" fmla="*/ 978717 h 6380470"/>
              <a:gd name="connsiteX5120" fmla="*/ 4344809 w 11625583"/>
              <a:gd name="connsiteY5120" fmla="*/ 914081 h 6380470"/>
              <a:gd name="connsiteX5121" fmla="*/ 4409471 w 11625583"/>
              <a:gd name="connsiteY5121" fmla="*/ 849415 h 6380470"/>
              <a:gd name="connsiteX5122" fmla="*/ 4256823 w 11625583"/>
              <a:gd name="connsiteY5122" fmla="*/ 849415 h 6380470"/>
              <a:gd name="connsiteX5123" fmla="*/ 4321471 w 11625583"/>
              <a:gd name="connsiteY5123" fmla="*/ 914081 h 6380470"/>
              <a:gd name="connsiteX5124" fmla="*/ 4256823 w 11625583"/>
              <a:gd name="connsiteY5124" fmla="*/ 978717 h 6380470"/>
              <a:gd name="connsiteX5125" fmla="*/ 4192125 w 11625583"/>
              <a:gd name="connsiteY5125" fmla="*/ 914081 h 6380470"/>
              <a:gd name="connsiteX5126" fmla="*/ 4256823 w 11625583"/>
              <a:gd name="connsiteY5126" fmla="*/ 849415 h 6380470"/>
              <a:gd name="connsiteX5127" fmla="*/ 4100249 w 11625583"/>
              <a:gd name="connsiteY5127" fmla="*/ 849415 h 6380470"/>
              <a:gd name="connsiteX5128" fmla="*/ 4164920 w 11625583"/>
              <a:gd name="connsiteY5128" fmla="*/ 914081 h 6380470"/>
              <a:gd name="connsiteX5129" fmla="*/ 4100249 w 11625583"/>
              <a:gd name="connsiteY5129" fmla="*/ 978717 h 6380470"/>
              <a:gd name="connsiteX5130" fmla="*/ 4035594 w 11625583"/>
              <a:gd name="connsiteY5130" fmla="*/ 914081 h 6380470"/>
              <a:gd name="connsiteX5131" fmla="*/ 4100249 w 11625583"/>
              <a:gd name="connsiteY5131" fmla="*/ 849415 h 6380470"/>
              <a:gd name="connsiteX5132" fmla="*/ 3947579 w 11625583"/>
              <a:gd name="connsiteY5132" fmla="*/ 849415 h 6380470"/>
              <a:gd name="connsiteX5133" fmla="*/ 4012257 w 11625583"/>
              <a:gd name="connsiteY5133" fmla="*/ 914081 h 6380470"/>
              <a:gd name="connsiteX5134" fmla="*/ 3947579 w 11625583"/>
              <a:gd name="connsiteY5134" fmla="*/ 978717 h 6380470"/>
              <a:gd name="connsiteX5135" fmla="*/ 3883050 w 11625583"/>
              <a:gd name="connsiteY5135" fmla="*/ 914081 h 6380470"/>
              <a:gd name="connsiteX5136" fmla="*/ 3947579 w 11625583"/>
              <a:gd name="connsiteY5136" fmla="*/ 849415 h 6380470"/>
              <a:gd name="connsiteX5137" fmla="*/ 3321438 w 11625583"/>
              <a:gd name="connsiteY5137" fmla="*/ 849415 h 6380470"/>
              <a:gd name="connsiteX5138" fmla="*/ 3386080 w 11625583"/>
              <a:gd name="connsiteY5138" fmla="*/ 914081 h 6380470"/>
              <a:gd name="connsiteX5139" fmla="*/ 3321438 w 11625583"/>
              <a:gd name="connsiteY5139" fmla="*/ 978717 h 6380470"/>
              <a:gd name="connsiteX5140" fmla="*/ 3256776 w 11625583"/>
              <a:gd name="connsiteY5140" fmla="*/ 914081 h 6380470"/>
              <a:gd name="connsiteX5141" fmla="*/ 3321438 w 11625583"/>
              <a:gd name="connsiteY5141" fmla="*/ 849415 h 6380470"/>
              <a:gd name="connsiteX5142" fmla="*/ 3172684 w 11625583"/>
              <a:gd name="connsiteY5142" fmla="*/ 849415 h 6380470"/>
              <a:gd name="connsiteX5143" fmla="*/ 3237355 w 11625583"/>
              <a:gd name="connsiteY5143" fmla="*/ 914081 h 6380470"/>
              <a:gd name="connsiteX5144" fmla="*/ 3172684 w 11625583"/>
              <a:gd name="connsiteY5144" fmla="*/ 978717 h 6380470"/>
              <a:gd name="connsiteX5145" fmla="*/ 3107997 w 11625583"/>
              <a:gd name="connsiteY5145" fmla="*/ 914081 h 6380470"/>
              <a:gd name="connsiteX5146" fmla="*/ 3172684 w 11625583"/>
              <a:gd name="connsiteY5146" fmla="*/ 849415 h 6380470"/>
              <a:gd name="connsiteX5147" fmla="*/ 3012161 w 11625583"/>
              <a:gd name="connsiteY5147" fmla="*/ 849415 h 6380470"/>
              <a:gd name="connsiteX5148" fmla="*/ 3076833 w 11625583"/>
              <a:gd name="connsiteY5148" fmla="*/ 914081 h 6380470"/>
              <a:gd name="connsiteX5149" fmla="*/ 3012161 w 11625583"/>
              <a:gd name="connsiteY5149" fmla="*/ 978717 h 6380470"/>
              <a:gd name="connsiteX5150" fmla="*/ 2947506 w 11625583"/>
              <a:gd name="connsiteY5150" fmla="*/ 914081 h 6380470"/>
              <a:gd name="connsiteX5151" fmla="*/ 3012161 w 11625583"/>
              <a:gd name="connsiteY5151" fmla="*/ 849415 h 6380470"/>
              <a:gd name="connsiteX5152" fmla="*/ 2855618 w 11625583"/>
              <a:gd name="connsiteY5152" fmla="*/ 849415 h 6380470"/>
              <a:gd name="connsiteX5153" fmla="*/ 2920269 w 11625583"/>
              <a:gd name="connsiteY5153" fmla="*/ 914081 h 6380470"/>
              <a:gd name="connsiteX5154" fmla="*/ 2855618 w 11625583"/>
              <a:gd name="connsiteY5154" fmla="*/ 978717 h 6380470"/>
              <a:gd name="connsiteX5155" fmla="*/ 2790958 w 11625583"/>
              <a:gd name="connsiteY5155" fmla="*/ 914081 h 6380470"/>
              <a:gd name="connsiteX5156" fmla="*/ 2855618 w 11625583"/>
              <a:gd name="connsiteY5156" fmla="*/ 849415 h 6380470"/>
              <a:gd name="connsiteX5157" fmla="*/ 2699069 w 11625583"/>
              <a:gd name="connsiteY5157" fmla="*/ 849415 h 6380470"/>
              <a:gd name="connsiteX5158" fmla="*/ 2763723 w 11625583"/>
              <a:gd name="connsiteY5158" fmla="*/ 914081 h 6380470"/>
              <a:gd name="connsiteX5159" fmla="*/ 2699069 w 11625583"/>
              <a:gd name="connsiteY5159" fmla="*/ 978717 h 6380470"/>
              <a:gd name="connsiteX5160" fmla="*/ 2634414 w 11625583"/>
              <a:gd name="connsiteY5160" fmla="*/ 914081 h 6380470"/>
              <a:gd name="connsiteX5161" fmla="*/ 2699069 w 11625583"/>
              <a:gd name="connsiteY5161" fmla="*/ 849415 h 6380470"/>
              <a:gd name="connsiteX5162" fmla="*/ 2546436 w 11625583"/>
              <a:gd name="connsiteY5162" fmla="*/ 849415 h 6380470"/>
              <a:gd name="connsiteX5163" fmla="*/ 2611091 w 11625583"/>
              <a:gd name="connsiteY5163" fmla="*/ 914081 h 6380470"/>
              <a:gd name="connsiteX5164" fmla="*/ 2546436 w 11625583"/>
              <a:gd name="connsiteY5164" fmla="*/ 978717 h 6380470"/>
              <a:gd name="connsiteX5165" fmla="*/ 2481777 w 11625583"/>
              <a:gd name="connsiteY5165" fmla="*/ 914081 h 6380470"/>
              <a:gd name="connsiteX5166" fmla="*/ 2546436 w 11625583"/>
              <a:gd name="connsiteY5166" fmla="*/ 849415 h 6380470"/>
              <a:gd name="connsiteX5167" fmla="*/ 2389845 w 11625583"/>
              <a:gd name="connsiteY5167" fmla="*/ 849415 h 6380470"/>
              <a:gd name="connsiteX5168" fmla="*/ 2454543 w 11625583"/>
              <a:gd name="connsiteY5168" fmla="*/ 914081 h 6380470"/>
              <a:gd name="connsiteX5169" fmla="*/ 2389845 w 11625583"/>
              <a:gd name="connsiteY5169" fmla="*/ 978717 h 6380470"/>
              <a:gd name="connsiteX5170" fmla="*/ 2325205 w 11625583"/>
              <a:gd name="connsiteY5170" fmla="*/ 914081 h 6380470"/>
              <a:gd name="connsiteX5171" fmla="*/ 2389845 w 11625583"/>
              <a:gd name="connsiteY5171" fmla="*/ 849415 h 6380470"/>
              <a:gd name="connsiteX5172" fmla="*/ 2237181 w 11625583"/>
              <a:gd name="connsiteY5172" fmla="*/ 849415 h 6380470"/>
              <a:gd name="connsiteX5173" fmla="*/ 2301870 w 11625583"/>
              <a:gd name="connsiteY5173" fmla="*/ 914081 h 6380470"/>
              <a:gd name="connsiteX5174" fmla="*/ 2237181 w 11625583"/>
              <a:gd name="connsiteY5174" fmla="*/ 978717 h 6380470"/>
              <a:gd name="connsiteX5175" fmla="*/ 2172494 w 11625583"/>
              <a:gd name="connsiteY5175" fmla="*/ 914081 h 6380470"/>
              <a:gd name="connsiteX5176" fmla="*/ 2237181 w 11625583"/>
              <a:gd name="connsiteY5176" fmla="*/ 849415 h 6380470"/>
              <a:gd name="connsiteX5177" fmla="*/ 2084492 w 11625583"/>
              <a:gd name="connsiteY5177" fmla="*/ 849415 h 6380470"/>
              <a:gd name="connsiteX5178" fmla="*/ 2149161 w 11625583"/>
              <a:gd name="connsiteY5178" fmla="*/ 914081 h 6380470"/>
              <a:gd name="connsiteX5179" fmla="*/ 2084492 w 11625583"/>
              <a:gd name="connsiteY5179" fmla="*/ 978717 h 6380470"/>
              <a:gd name="connsiteX5180" fmla="*/ 2019859 w 11625583"/>
              <a:gd name="connsiteY5180" fmla="*/ 914081 h 6380470"/>
              <a:gd name="connsiteX5181" fmla="*/ 2084492 w 11625583"/>
              <a:gd name="connsiteY5181" fmla="*/ 849415 h 6380470"/>
              <a:gd name="connsiteX5182" fmla="*/ 1927912 w 11625583"/>
              <a:gd name="connsiteY5182" fmla="*/ 849415 h 6380470"/>
              <a:gd name="connsiteX5183" fmla="*/ 1992599 w 11625583"/>
              <a:gd name="connsiteY5183" fmla="*/ 914081 h 6380470"/>
              <a:gd name="connsiteX5184" fmla="*/ 1927912 w 11625583"/>
              <a:gd name="connsiteY5184" fmla="*/ 978717 h 6380470"/>
              <a:gd name="connsiteX5185" fmla="*/ 1863278 w 11625583"/>
              <a:gd name="connsiteY5185" fmla="*/ 914081 h 6380470"/>
              <a:gd name="connsiteX5186" fmla="*/ 1927912 w 11625583"/>
              <a:gd name="connsiteY5186" fmla="*/ 849415 h 6380470"/>
              <a:gd name="connsiteX5187" fmla="*/ 1775257 w 11625583"/>
              <a:gd name="connsiteY5187" fmla="*/ 849415 h 6380470"/>
              <a:gd name="connsiteX5188" fmla="*/ 1839946 w 11625583"/>
              <a:gd name="connsiteY5188" fmla="*/ 914081 h 6380470"/>
              <a:gd name="connsiteX5189" fmla="*/ 1775257 w 11625583"/>
              <a:gd name="connsiteY5189" fmla="*/ 978717 h 6380470"/>
              <a:gd name="connsiteX5190" fmla="*/ 1710583 w 11625583"/>
              <a:gd name="connsiteY5190" fmla="*/ 914081 h 6380470"/>
              <a:gd name="connsiteX5191" fmla="*/ 1775257 w 11625583"/>
              <a:gd name="connsiteY5191" fmla="*/ 849415 h 6380470"/>
              <a:gd name="connsiteX5192" fmla="*/ 1618671 w 11625583"/>
              <a:gd name="connsiteY5192" fmla="*/ 849415 h 6380470"/>
              <a:gd name="connsiteX5193" fmla="*/ 1683342 w 11625583"/>
              <a:gd name="connsiteY5193" fmla="*/ 914081 h 6380470"/>
              <a:gd name="connsiteX5194" fmla="*/ 1618671 w 11625583"/>
              <a:gd name="connsiteY5194" fmla="*/ 978717 h 6380470"/>
              <a:gd name="connsiteX5195" fmla="*/ 1554009 w 11625583"/>
              <a:gd name="connsiteY5195" fmla="*/ 914081 h 6380470"/>
              <a:gd name="connsiteX5196" fmla="*/ 1618671 w 11625583"/>
              <a:gd name="connsiteY5196" fmla="*/ 849415 h 6380470"/>
              <a:gd name="connsiteX5197" fmla="*/ 1466016 w 11625583"/>
              <a:gd name="connsiteY5197" fmla="*/ 849415 h 6380470"/>
              <a:gd name="connsiteX5198" fmla="*/ 1530681 w 11625583"/>
              <a:gd name="connsiteY5198" fmla="*/ 914081 h 6380470"/>
              <a:gd name="connsiteX5199" fmla="*/ 1466016 w 11625583"/>
              <a:gd name="connsiteY5199" fmla="*/ 978717 h 6380470"/>
              <a:gd name="connsiteX5200" fmla="*/ 1401353 w 11625583"/>
              <a:gd name="connsiteY5200" fmla="*/ 914081 h 6380470"/>
              <a:gd name="connsiteX5201" fmla="*/ 1466016 w 11625583"/>
              <a:gd name="connsiteY5201" fmla="*/ 849415 h 6380470"/>
              <a:gd name="connsiteX5202" fmla="*/ 1309444 w 11625583"/>
              <a:gd name="connsiteY5202" fmla="*/ 849415 h 6380470"/>
              <a:gd name="connsiteX5203" fmla="*/ 1374109 w 11625583"/>
              <a:gd name="connsiteY5203" fmla="*/ 914081 h 6380470"/>
              <a:gd name="connsiteX5204" fmla="*/ 1309444 w 11625583"/>
              <a:gd name="connsiteY5204" fmla="*/ 978717 h 6380470"/>
              <a:gd name="connsiteX5205" fmla="*/ 1244778 w 11625583"/>
              <a:gd name="connsiteY5205" fmla="*/ 914081 h 6380470"/>
              <a:gd name="connsiteX5206" fmla="*/ 1309444 w 11625583"/>
              <a:gd name="connsiteY5206" fmla="*/ 849415 h 6380470"/>
              <a:gd name="connsiteX5207" fmla="*/ 1148959 w 11625583"/>
              <a:gd name="connsiteY5207" fmla="*/ 849415 h 6380470"/>
              <a:gd name="connsiteX5208" fmla="*/ 1213624 w 11625583"/>
              <a:gd name="connsiteY5208" fmla="*/ 914081 h 6380470"/>
              <a:gd name="connsiteX5209" fmla="*/ 1148959 w 11625583"/>
              <a:gd name="connsiteY5209" fmla="*/ 978717 h 6380470"/>
              <a:gd name="connsiteX5210" fmla="*/ 1084294 w 11625583"/>
              <a:gd name="connsiteY5210" fmla="*/ 914081 h 6380470"/>
              <a:gd name="connsiteX5211" fmla="*/ 1148959 w 11625583"/>
              <a:gd name="connsiteY5211" fmla="*/ 849415 h 6380470"/>
              <a:gd name="connsiteX5212" fmla="*/ 10625392 w 11625583"/>
              <a:gd name="connsiteY5212" fmla="*/ 849414 h 6380470"/>
              <a:gd name="connsiteX5213" fmla="*/ 10690058 w 11625583"/>
              <a:gd name="connsiteY5213" fmla="*/ 914079 h 6380470"/>
              <a:gd name="connsiteX5214" fmla="*/ 10625392 w 11625583"/>
              <a:gd name="connsiteY5214" fmla="*/ 978717 h 6380470"/>
              <a:gd name="connsiteX5215" fmla="*/ 10560726 w 11625583"/>
              <a:gd name="connsiteY5215" fmla="*/ 914079 h 6380470"/>
              <a:gd name="connsiteX5216" fmla="*/ 10625392 w 11625583"/>
              <a:gd name="connsiteY5216" fmla="*/ 849414 h 6380470"/>
              <a:gd name="connsiteX5217" fmla="*/ 10468818 w 11625583"/>
              <a:gd name="connsiteY5217" fmla="*/ 849414 h 6380470"/>
              <a:gd name="connsiteX5218" fmla="*/ 10533484 w 11625583"/>
              <a:gd name="connsiteY5218" fmla="*/ 914079 h 6380470"/>
              <a:gd name="connsiteX5219" fmla="*/ 10468818 w 11625583"/>
              <a:gd name="connsiteY5219" fmla="*/ 978717 h 6380470"/>
              <a:gd name="connsiteX5220" fmla="*/ 10404152 w 11625583"/>
              <a:gd name="connsiteY5220" fmla="*/ 914079 h 6380470"/>
              <a:gd name="connsiteX5221" fmla="*/ 10468818 w 11625583"/>
              <a:gd name="connsiteY5221" fmla="*/ 849414 h 6380470"/>
              <a:gd name="connsiteX5222" fmla="*/ 10312244 w 11625583"/>
              <a:gd name="connsiteY5222" fmla="*/ 849414 h 6380470"/>
              <a:gd name="connsiteX5223" fmla="*/ 10376910 w 11625583"/>
              <a:gd name="connsiteY5223" fmla="*/ 914079 h 6380470"/>
              <a:gd name="connsiteX5224" fmla="*/ 10312244 w 11625583"/>
              <a:gd name="connsiteY5224" fmla="*/ 978717 h 6380470"/>
              <a:gd name="connsiteX5225" fmla="*/ 10247578 w 11625583"/>
              <a:gd name="connsiteY5225" fmla="*/ 914079 h 6380470"/>
              <a:gd name="connsiteX5226" fmla="*/ 10312244 w 11625583"/>
              <a:gd name="connsiteY5226" fmla="*/ 849414 h 6380470"/>
              <a:gd name="connsiteX5227" fmla="*/ 10159586 w 11625583"/>
              <a:gd name="connsiteY5227" fmla="*/ 849414 h 6380470"/>
              <a:gd name="connsiteX5228" fmla="*/ 10224252 w 11625583"/>
              <a:gd name="connsiteY5228" fmla="*/ 914079 h 6380470"/>
              <a:gd name="connsiteX5229" fmla="*/ 10159586 w 11625583"/>
              <a:gd name="connsiteY5229" fmla="*/ 978717 h 6380470"/>
              <a:gd name="connsiteX5230" fmla="*/ 10094920 w 11625583"/>
              <a:gd name="connsiteY5230" fmla="*/ 914079 h 6380470"/>
              <a:gd name="connsiteX5231" fmla="*/ 10159586 w 11625583"/>
              <a:gd name="connsiteY5231" fmla="*/ 849414 h 6380470"/>
              <a:gd name="connsiteX5232" fmla="*/ 10003016 w 11625583"/>
              <a:gd name="connsiteY5232" fmla="*/ 849414 h 6380470"/>
              <a:gd name="connsiteX5233" fmla="*/ 10067682 w 11625583"/>
              <a:gd name="connsiteY5233" fmla="*/ 914079 h 6380470"/>
              <a:gd name="connsiteX5234" fmla="*/ 10003016 w 11625583"/>
              <a:gd name="connsiteY5234" fmla="*/ 978717 h 6380470"/>
              <a:gd name="connsiteX5235" fmla="*/ 9938350 w 11625583"/>
              <a:gd name="connsiteY5235" fmla="*/ 914079 h 6380470"/>
              <a:gd name="connsiteX5236" fmla="*/ 10003016 w 11625583"/>
              <a:gd name="connsiteY5236" fmla="*/ 849414 h 6380470"/>
              <a:gd name="connsiteX5237" fmla="*/ 9850358 w 11625583"/>
              <a:gd name="connsiteY5237" fmla="*/ 849414 h 6380470"/>
              <a:gd name="connsiteX5238" fmla="*/ 9915024 w 11625583"/>
              <a:gd name="connsiteY5238" fmla="*/ 914079 h 6380470"/>
              <a:gd name="connsiteX5239" fmla="*/ 9850358 w 11625583"/>
              <a:gd name="connsiteY5239" fmla="*/ 978717 h 6380470"/>
              <a:gd name="connsiteX5240" fmla="*/ 9785692 w 11625583"/>
              <a:gd name="connsiteY5240" fmla="*/ 914079 h 6380470"/>
              <a:gd name="connsiteX5241" fmla="*/ 9850358 w 11625583"/>
              <a:gd name="connsiteY5241" fmla="*/ 849414 h 6380470"/>
              <a:gd name="connsiteX5242" fmla="*/ 9693783 w 11625583"/>
              <a:gd name="connsiteY5242" fmla="*/ 849414 h 6380470"/>
              <a:gd name="connsiteX5243" fmla="*/ 9758449 w 11625583"/>
              <a:gd name="connsiteY5243" fmla="*/ 914079 h 6380470"/>
              <a:gd name="connsiteX5244" fmla="*/ 9693783 w 11625583"/>
              <a:gd name="connsiteY5244" fmla="*/ 978717 h 6380470"/>
              <a:gd name="connsiteX5245" fmla="*/ 9629117 w 11625583"/>
              <a:gd name="connsiteY5245" fmla="*/ 914079 h 6380470"/>
              <a:gd name="connsiteX5246" fmla="*/ 9693783 w 11625583"/>
              <a:gd name="connsiteY5246" fmla="*/ 849414 h 6380470"/>
              <a:gd name="connsiteX5247" fmla="*/ 9541123 w 11625583"/>
              <a:gd name="connsiteY5247" fmla="*/ 849414 h 6380470"/>
              <a:gd name="connsiteX5248" fmla="*/ 9605789 w 11625583"/>
              <a:gd name="connsiteY5248" fmla="*/ 914079 h 6380470"/>
              <a:gd name="connsiteX5249" fmla="*/ 9541123 w 11625583"/>
              <a:gd name="connsiteY5249" fmla="*/ 978717 h 6380470"/>
              <a:gd name="connsiteX5250" fmla="*/ 9476457 w 11625583"/>
              <a:gd name="connsiteY5250" fmla="*/ 914079 h 6380470"/>
              <a:gd name="connsiteX5251" fmla="*/ 9541123 w 11625583"/>
              <a:gd name="connsiteY5251" fmla="*/ 849414 h 6380470"/>
              <a:gd name="connsiteX5252" fmla="*/ 9384550 w 11625583"/>
              <a:gd name="connsiteY5252" fmla="*/ 849414 h 6380470"/>
              <a:gd name="connsiteX5253" fmla="*/ 9449216 w 11625583"/>
              <a:gd name="connsiteY5253" fmla="*/ 914079 h 6380470"/>
              <a:gd name="connsiteX5254" fmla="*/ 9384550 w 11625583"/>
              <a:gd name="connsiteY5254" fmla="*/ 978717 h 6380470"/>
              <a:gd name="connsiteX5255" fmla="*/ 9319884 w 11625583"/>
              <a:gd name="connsiteY5255" fmla="*/ 914079 h 6380470"/>
              <a:gd name="connsiteX5256" fmla="*/ 9384550 w 11625583"/>
              <a:gd name="connsiteY5256" fmla="*/ 849414 h 6380470"/>
              <a:gd name="connsiteX5257" fmla="*/ 9227977 w 11625583"/>
              <a:gd name="connsiteY5257" fmla="*/ 849414 h 6380470"/>
              <a:gd name="connsiteX5258" fmla="*/ 9292643 w 11625583"/>
              <a:gd name="connsiteY5258" fmla="*/ 914079 h 6380470"/>
              <a:gd name="connsiteX5259" fmla="*/ 9227977 w 11625583"/>
              <a:gd name="connsiteY5259" fmla="*/ 978717 h 6380470"/>
              <a:gd name="connsiteX5260" fmla="*/ 9163311 w 11625583"/>
              <a:gd name="connsiteY5260" fmla="*/ 914079 h 6380470"/>
              <a:gd name="connsiteX5261" fmla="*/ 9227977 w 11625583"/>
              <a:gd name="connsiteY5261" fmla="*/ 849414 h 6380470"/>
              <a:gd name="connsiteX5262" fmla="*/ 9075319 w 11625583"/>
              <a:gd name="connsiteY5262" fmla="*/ 849414 h 6380470"/>
              <a:gd name="connsiteX5263" fmla="*/ 9139985 w 11625583"/>
              <a:gd name="connsiteY5263" fmla="*/ 914079 h 6380470"/>
              <a:gd name="connsiteX5264" fmla="*/ 9075319 w 11625583"/>
              <a:gd name="connsiteY5264" fmla="*/ 978717 h 6380470"/>
              <a:gd name="connsiteX5265" fmla="*/ 9010653 w 11625583"/>
              <a:gd name="connsiteY5265" fmla="*/ 914079 h 6380470"/>
              <a:gd name="connsiteX5266" fmla="*/ 9075319 w 11625583"/>
              <a:gd name="connsiteY5266" fmla="*/ 849414 h 6380470"/>
              <a:gd name="connsiteX5267" fmla="*/ 8914831 w 11625583"/>
              <a:gd name="connsiteY5267" fmla="*/ 849414 h 6380470"/>
              <a:gd name="connsiteX5268" fmla="*/ 8979497 w 11625583"/>
              <a:gd name="connsiteY5268" fmla="*/ 914079 h 6380470"/>
              <a:gd name="connsiteX5269" fmla="*/ 8914831 w 11625583"/>
              <a:gd name="connsiteY5269" fmla="*/ 978717 h 6380470"/>
              <a:gd name="connsiteX5270" fmla="*/ 8850165 w 11625583"/>
              <a:gd name="connsiteY5270" fmla="*/ 914079 h 6380470"/>
              <a:gd name="connsiteX5271" fmla="*/ 8914831 w 11625583"/>
              <a:gd name="connsiteY5271" fmla="*/ 849414 h 6380470"/>
              <a:gd name="connsiteX5272" fmla="*/ 8766086 w 11625583"/>
              <a:gd name="connsiteY5272" fmla="*/ 849414 h 6380470"/>
              <a:gd name="connsiteX5273" fmla="*/ 8830752 w 11625583"/>
              <a:gd name="connsiteY5273" fmla="*/ 914079 h 6380470"/>
              <a:gd name="connsiteX5274" fmla="*/ 8766086 w 11625583"/>
              <a:gd name="connsiteY5274" fmla="*/ 978717 h 6380470"/>
              <a:gd name="connsiteX5275" fmla="*/ 8701420 w 11625583"/>
              <a:gd name="connsiteY5275" fmla="*/ 914079 h 6380470"/>
              <a:gd name="connsiteX5276" fmla="*/ 8766086 w 11625583"/>
              <a:gd name="connsiteY5276" fmla="*/ 849414 h 6380470"/>
              <a:gd name="connsiteX5277" fmla="*/ 8601683 w 11625583"/>
              <a:gd name="connsiteY5277" fmla="*/ 849414 h 6380470"/>
              <a:gd name="connsiteX5278" fmla="*/ 8666349 w 11625583"/>
              <a:gd name="connsiteY5278" fmla="*/ 914079 h 6380470"/>
              <a:gd name="connsiteX5279" fmla="*/ 8601683 w 11625583"/>
              <a:gd name="connsiteY5279" fmla="*/ 978717 h 6380470"/>
              <a:gd name="connsiteX5280" fmla="*/ 8537017 w 11625583"/>
              <a:gd name="connsiteY5280" fmla="*/ 914079 h 6380470"/>
              <a:gd name="connsiteX5281" fmla="*/ 8601683 w 11625583"/>
              <a:gd name="connsiteY5281" fmla="*/ 849414 h 6380470"/>
              <a:gd name="connsiteX5282" fmla="*/ 8449025 w 11625583"/>
              <a:gd name="connsiteY5282" fmla="*/ 849414 h 6380470"/>
              <a:gd name="connsiteX5283" fmla="*/ 8513691 w 11625583"/>
              <a:gd name="connsiteY5283" fmla="*/ 914079 h 6380470"/>
              <a:gd name="connsiteX5284" fmla="*/ 8449025 w 11625583"/>
              <a:gd name="connsiteY5284" fmla="*/ 978717 h 6380470"/>
              <a:gd name="connsiteX5285" fmla="*/ 8384359 w 11625583"/>
              <a:gd name="connsiteY5285" fmla="*/ 914079 h 6380470"/>
              <a:gd name="connsiteX5286" fmla="*/ 8449025 w 11625583"/>
              <a:gd name="connsiteY5286" fmla="*/ 849414 h 6380470"/>
              <a:gd name="connsiteX5287" fmla="*/ 8296368 w 11625583"/>
              <a:gd name="connsiteY5287" fmla="*/ 849414 h 6380470"/>
              <a:gd name="connsiteX5288" fmla="*/ 8361034 w 11625583"/>
              <a:gd name="connsiteY5288" fmla="*/ 914079 h 6380470"/>
              <a:gd name="connsiteX5289" fmla="*/ 8296368 w 11625583"/>
              <a:gd name="connsiteY5289" fmla="*/ 978717 h 6380470"/>
              <a:gd name="connsiteX5290" fmla="*/ 8231702 w 11625583"/>
              <a:gd name="connsiteY5290" fmla="*/ 914079 h 6380470"/>
              <a:gd name="connsiteX5291" fmla="*/ 8296368 w 11625583"/>
              <a:gd name="connsiteY5291" fmla="*/ 849414 h 6380470"/>
              <a:gd name="connsiteX5292" fmla="*/ 8139793 w 11625583"/>
              <a:gd name="connsiteY5292" fmla="*/ 849414 h 6380470"/>
              <a:gd name="connsiteX5293" fmla="*/ 8204459 w 11625583"/>
              <a:gd name="connsiteY5293" fmla="*/ 914079 h 6380470"/>
              <a:gd name="connsiteX5294" fmla="*/ 8139793 w 11625583"/>
              <a:gd name="connsiteY5294" fmla="*/ 978717 h 6380470"/>
              <a:gd name="connsiteX5295" fmla="*/ 8075127 w 11625583"/>
              <a:gd name="connsiteY5295" fmla="*/ 914079 h 6380470"/>
              <a:gd name="connsiteX5296" fmla="*/ 8139793 w 11625583"/>
              <a:gd name="connsiteY5296" fmla="*/ 849414 h 6380470"/>
              <a:gd name="connsiteX5297" fmla="*/ 7987133 w 11625583"/>
              <a:gd name="connsiteY5297" fmla="*/ 849414 h 6380470"/>
              <a:gd name="connsiteX5298" fmla="*/ 8051799 w 11625583"/>
              <a:gd name="connsiteY5298" fmla="*/ 914079 h 6380470"/>
              <a:gd name="connsiteX5299" fmla="*/ 7987133 w 11625583"/>
              <a:gd name="connsiteY5299" fmla="*/ 978717 h 6380470"/>
              <a:gd name="connsiteX5300" fmla="*/ 7922467 w 11625583"/>
              <a:gd name="connsiteY5300" fmla="*/ 914079 h 6380470"/>
              <a:gd name="connsiteX5301" fmla="*/ 7987133 w 11625583"/>
              <a:gd name="connsiteY5301" fmla="*/ 849414 h 6380470"/>
              <a:gd name="connsiteX5302" fmla="*/ 7830562 w 11625583"/>
              <a:gd name="connsiteY5302" fmla="*/ 849414 h 6380470"/>
              <a:gd name="connsiteX5303" fmla="*/ 7895228 w 11625583"/>
              <a:gd name="connsiteY5303" fmla="*/ 914079 h 6380470"/>
              <a:gd name="connsiteX5304" fmla="*/ 7830562 w 11625583"/>
              <a:gd name="connsiteY5304" fmla="*/ 978717 h 6380470"/>
              <a:gd name="connsiteX5305" fmla="*/ 7765896 w 11625583"/>
              <a:gd name="connsiteY5305" fmla="*/ 914079 h 6380470"/>
              <a:gd name="connsiteX5306" fmla="*/ 7830562 w 11625583"/>
              <a:gd name="connsiteY5306" fmla="*/ 849414 h 6380470"/>
              <a:gd name="connsiteX5307" fmla="*/ 11404343 w 11625583"/>
              <a:gd name="connsiteY5307" fmla="*/ 849412 h 6380470"/>
              <a:gd name="connsiteX5308" fmla="*/ 11469009 w 11625583"/>
              <a:gd name="connsiteY5308" fmla="*/ 914079 h 6380470"/>
              <a:gd name="connsiteX5309" fmla="*/ 11404343 w 11625583"/>
              <a:gd name="connsiteY5309" fmla="*/ 978717 h 6380470"/>
              <a:gd name="connsiteX5310" fmla="*/ 11339677 w 11625583"/>
              <a:gd name="connsiteY5310" fmla="*/ 914079 h 6380470"/>
              <a:gd name="connsiteX5311" fmla="*/ 11404343 w 11625583"/>
              <a:gd name="connsiteY5311" fmla="*/ 849412 h 6380470"/>
              <a:gd name="connsiteX5312" fmla="*/ 11251684 w 11625583"/>
              <a:gd name="connsiteY5312" fmla="*/ 849412 h 6380470"/>
              <a:gd name="connsiteX5313" fmla="*/ 11316350 w 11625583"/>
              <a:gd name="connsiteY5313" fmla="*/ 914079 h 6380470"/>
              <a:gd name="connsiteX5314" fmla="*/ 11251684 w 11625583"/>
              <a:gd name="connsiteY5314" fmla="*/ 978717 h 6380470"/>
              <a:gd name="connsiteX5315" fmla="*/ 11187018 w 11625583"/>
              <a:gd name="connsiteY5315" fmla="*/ 914079 h 6380470"/>
              <a:gd name="connsiteX5316" fmla="*/ 11251684 w 11625583"/>
              <a:gd name="connsiteY5316" fmla="*/ 849412 h 6380470"/>
              <a:gd name="connsiteX5317" fmla="*/ 11095111 w 11625583"/>
              <a:gd name="connsiteY5317" fmla="*/ 849412 h 6380470"/>
              <a:gd name="connsiteX5318" fmla="*/ 11159777 w 11625583"/>
              <a:gd name="connsiteY5318" fmla="*/ 914079 h 6380470"/>
              <a:gd name="connsiteX5319" fmla="*/ 11095111 w 11625583"/>
              <a:gd name="connsiteY5319" fmla="*/ 978717 h 6380470"/>
              <a:gd name="connsiteX5320" fmla="*/ 11030445 w 11625583"/>
              <a:gd name="connsiteY5320" fmla="*/ 914079 h 6380470"/>
              <a:gd name="connsiteX5321" fmla="*/ 11095111 w 11625583"/>
              <a:gd name="connsiteY5321" fmla="*/ 849412 h 6380470"/>
              <a:gd name="connsiteX5322" fmla="*/ 10938538 w 11625583"/>
              <a:gd name="connsiteY5322" fmla="*/ 849412 h 6380470"/>
              <a:gd name="connsiteX5323" fmla="*/ 11003204 w 11625583"/>
              <a:gd name="connsiteY5323" fmla="*/ 914079 h 6380470"/>
              <a:gd name="connsiteX5324" fmla="*/ 10938538 w 11625583"/>
              <a:gd name="connsiteY5324" fmla="*/ 978717 h 6380470"/>
              <a:gd name="connsiteX5325" fmla="*/ 10873872 w 11625583"/>
              <a:gd name="connsiteY5325" fmla="*/ 914079 h 6380470"/>
              <a:gd name="connsiteX5326" fmla="*/ 10938538 w 11625583"/>
              <a:gd name="connsiteY5326" fmla="*/ 849412 h 6380470"/>
              <a:gd name="connsiteX5327" fmla="*/ 10778051 w 11625583"/>
              <a:gd name="connsiteY5327" fmla="*/ 849412 h 6380470"/>
              <a:gd name="connsiteX5328" fmla="*/ 10842717 w 11625583"/>
              <a:gd name="connsiteY5328" fmla="*/ 914079 h 6380470"/>
              <a:gd name="connsiteX5329" fmla="*/ 10778051 w 11625583"/>
              <a:gd name="connsiteY5329" fmla="*/ 978717 h 6380470"/>
              <a:gd name="connsiteX5330" fmla="*/ 10713385 w 11625583"/>
              <a:gd name="connsiteY5330" fmla="*/ 914079 h 6380470"/>
              <a:gd name="connsiteX5331" fmla="*/ 10778051 w 11625583"/>
              <a:gd name="connsiteY5331" fmla="*/ 849412 h 6380470"/>
              <a:gd name="connsiteX5332" fmla="*/ 526578 w 11625583"/>
              <a:gd name="connsiteY5332" fmla="*/ 849412 h 6380470"/>
              <a:gd name="connsiteX5333" fmla="*/ 591243 w 11625583"/>
              <a:gd name="connsiteY5333" fmla="*/ 914079 h 6380470"/>
              <a:gd name="connsiteX5334" fmla="*/ 526578 w 11625583"/>
              <a:gd name="connsiteY5334" fmla="*/ 978717 h 6380470"/>
              <a:gd name="connsiteX5335" fmla="*/ 461913 w 11625583"/>
              <a:gd name="connsiteY5335" fmla="*/ 914079 h 6380470"/>
              <a:gd name="connsiteX5336" fmla="*/ 526578 w 11625583"/>
              <a:gd name="connsiteY5336" fmla="*/ 849412 h 6380470"/>
              <a:gd name="connsiteX5337" fmla="*/ 373922 w 11625583"/>
              <a:gd name="connsiteY5337" fmla="*/ 849412 h 6380470"/>
              <a:gd name="connsiteX5338" fmla="*/ 438587 w 11625583"/>
              <a:gd name="connsiteY5338" fmla="*/ 914079 h 6380470"/>
              <a:gd name="connsiteX5339" fmla="*/ 373922 w 11625583"/>
              <a:gd name="connsiteY5339" fmla="*/ 978717 h 6380470"/>
              <a:gd name="connsiteX5340" fmla="*/ 309257 w 11625583"/>
              <a:gd name="connsiteY5340" fmla="*/ 914079 h 6380470"/>
              <a:gd name="connsiteX5341" fmla="*/ 373922 w 11625583"/>
              <a:gd name="connsiteY5341" fmla="*/ 849412 h 6380470"/>
              <a:gd name="connsiteX5342" fmla="*/ 217353 w 11625583"/>
              <a:gd name="connsiteY5342" fmla="*/ 849412 h 6380470"/>
              <a:gd name="connsiteX5343" fmla="*/ 282019 w 11625583"/>
              <a:gd name="connsiteY5343" fmla="*/ 914079 h 6380470"/>
              <a:gd name="connsiteX5344" fmla="*/ 217353 w 11625583"/>
              <a:gd name="connsiteY5344" fmla="*/ 978717 h 6380470"/>
              <a:gd name="connsiteX5345" fmla="*/ 152688 w 11625583"/>
              <a:gd name="connsiteY5345" fmla="*/ 914079 h 6380470"/>
              <a:gd name="connsiteX5346" fmla="*/ 217353 w 11625583"/>
              <a:gd name="connsiteY5346" fmla="*/ 849412 h 6380470"/>
              <a:gd name="connsiteX5347" fmla="*/ 9384550 w 11625583"/>
              <a:gd name="connsiteY5347" fmla="*/ 712411 h 6380470"/>
              <a:gd name="connsiteX5348" fmla="*/ 9449216 w 11625583"/>
              <a:gd name="connsiteY5348" fmla="*/ 777076 h 6380470"/>
              <a:gd name="connsiteX5349" fmla="*/ 9384550 w 11625583"/>
              <a:gd name="connsiteY5349" fmla="*/ 841744 h 6380470"/>
              <a:gd name="connsiteX5350" fmla="*/ 9319884 w 11625583"/>
              <a:gd name="connsiteY5350" fmla="*/ 777076 h 6380470"/>
              <a:gd name="connsiteX5351" fmla="*/ 9384550 w 11625583"/>
              <a:gd name="connsiteY5351" fmla="*/ 712411 h 6380470"/>
              <a:gd name="connsiteX5352" fmla="*/ 9227977 w 11625583"/>
              <a:gd name="connsiteY5352" fmla="*/ 712411 h 6380470"/>
              <a:gd name="connsiteX5353" fmla="*/ 9292643 w 11625583"/>
              <a:gd name="connsiteY5353" fmla="*/ 777076 h 6380470"/>
              <a:gd name="connsiteX5354" fmla="*/ 9227977 w 11625583"/>
              <a:gd name="connsiteY5354" fmla="*/ 841744 h 6380470"/>
              <a:gd name="connsiteX5355" fmla="*/ 9163311 w 11625583"/>
              <a:gd name="connsiteY5355" fmla="*/ 777076 h 6380470"/>
              <a:gd name="connsiteX5356" fmla="*/ 9227977 w 11625583"/>
              <a:gd name="connsiteY5356" fmla="*/ 712411 h 6380470"/>
              <a:gd name="connsiteX5357" fmla="*/ 9075319 w 11625583"/>
              <a:gd name="connsiteY5357" fmla="*/ 712411 h 6380470"/>
              <a:gd name="connsiteX5358" fmla="*/ 9139985 w 11625583"/>
              <a:gd name="connsiteY5358" fmla="*/ 777076 h 6380470"/>
              <a:gd name="connsiteX5359" fmla="*/ 9075319 w 11625583"/>
              <a:gd name="connsiteY5359" fmla="*/ 841744 h 6380470"/>
              <a:gd name="connsiteX5360" fmla="*/ 9010653 w 11625583"/>
              <a:gd name="connsiteY5360" fmla="*/ 777076 h 6380470"/>
              <a:gd name="connsiteX5361" fmla="*/ 9075319 w 11625583"/>
              <a:gd name="connsiteY5361" fmla="*/ 712411 h 6380470"/>
              <a:gd name="connsiteX5362" fmla="*/ 8914831 w 11625583"/>
              <a:gd name="connsiteY5362" fmla="*/ 712411 h 6380470"/>
              <a:gd name="connsiteX5363" fmla="*/ 8979497 w 11625583"/>
              <a:gd name="connsiteY5363" fmla="*/ 777076 h 6380470"/>
              <a:gd name="connsiteX5364" fmla="*/ 8914831 w 11625583"/>
              <a:gd name="connsiteY5364" fmla="*/ 841744 h 6380470"/>
              <a:gd name="connsiteX5365" fmla="*/ 8850165 w 11625583"/>
              <a:gd name="connsiteY5365" fmla="*/ 777076 h 6380470"/>
              <a:gd name="connsiteX5366" fmla="*/ 8914831 w 11625583"/>
              <a:gd name="connsiteY5366" fmla="*/ 712411 h 6380470"/>
              <a:gd name="connsiteX5367" fmla="*/ 8766086 w 11625583"/>
              <a:gd name="connsiteY5367" fmla="*/ 712411 h 6380470"/>
              <a:gd name="connsiteX5368" fmla="*/ 8830752 w 11625583"/>
              <a:gd name="connsiteY5368" fmla="*/ 777076 h 6380470"/>
              <a:gd name="connsiteX5369" fmla="*/ 8766086 w 11625583"/>
              <a:gd name="connsiteY5369" fmla="*/ 841744 h 6380470"/>
              <a:gd name="connsiteX5370" fmla="*/ 8701420 w 11625583"/>
              <a:gd name="connsiteY5370" fmla="*/ 777076 h 6380470"/>
              <a:gd name="connsiteX5371" fmla="*/ 8766086 w 11625583"/>
              <a:gd name="connsiteY5371" fmla="*/ 712411 h 6380470"/>
              <a:gd name="connsiteX5372" fmla="*/ 8601683 w 11625583"/>
              <a:gd name="connsiteY5372" fmla="*/ 712411 h 6380470"/>
              <a:gd name="connsiteX5373" fmla="*/ 8666349 w 11625583"/>
              <a:gd name="connsiteY5373" fmla="*/ 777076 h 6380470"/>
              <a:gd name="connsiteX5374" fmla="*/ 8601683 w 11625583"/>
              <a:gd name="connsiteY5374" fmla="*/ 841744 h 6380470"/>
              <a:gd name="connsiteX5375" fmla="*/ 8537017 w 11625583"/>
              <a:gd name="connsiteY5375" fmla="*/ 777076 h 6380470"/>
              <a:gd name="connsiteX5376" fmla="*/ 8601683 w 11625583"/>
              <a:gd name="connsiteY5376" fmla="*/ 712411 h 6380470"/>
              <a:gd name="connsiteX5377" fmla="*/ 8449025 w 11625583"/>
              <a:gd name="connsiteY5377" fmla="*/ 712411 h 6380470"/>
              <a:gd name="connsiteX5378" fmla="*/ 8513691 w 11625583"/>
              <a:gd name="connsiteY5378" fmla="*/ 777076 h 6380470"/>
              <a:gd name="connsiteX5379" fmla="*/ 8449025 w 11625583"/>
              <a:gd name="connsiteY5379" fmla="*/ 841744 h 6380470"/>
              <a:gd name="connsiteX5380" fmla="*/ 8384359 w 11625583"/>
              <a:gd name="connsiteY5380" fmla="*/ 777076 h 6380470"/>
              <a:gd name="connsiteX5381" fmla="*/ 8449025 w 11625583"/>
              <a:gd name="connsiteY5381" fmla="*/ 712411 h 6380470"/>
              <a:gd name="connsiteX5382" fmla="*/ 8296368 w 11625583"/>
              <a:gd name="connsiteY5382" fmla="*/ 712411 h 6380470"/>
              <a:gd name="connsiteX5383" fmla="*/ 8361034 w 11625583"/>
              <a:gd name="connsiteY5383" fmla="*/ 777076 h 6380470"/>
              <a:gd name="connsiteX5384" fmla="*/ 8296368 w 11625583"/>
              <a:gd name="connsiteY5384" fmla="*/ 841744 h 6380470"/>
              <a:gd name="connsiteX5385" fmla="*/ 8231702 w 11625583"/>
              <a:gd name="connsiteY5385" fmla="*/ 777076 h 6380470"/>
              <a:gd name="connsiteX5386" fmla="*/ 8296368 w 11625583"/>
              <a:gd name="connsiteY5386" fmla="*/ 712411 h 6380470"/>
              <a:gd name="connsiteX5387" fmla="*/ 8139793 w 11625583"/>
              <a:gd name="connsiteY5387" fmla="*/ 712411 h 6380470"/>
              <a:gd name="connsiteX5388" fmla="*/ 8204459 w 11625583"/>
              <a:gd name="connsiteY5388" fmla="*/ 777076 h 6380470"/>
              <a:gd name="connsiteX5389" fmla="*/ 8139793 w 11625583"/>
              <a:gd name="connsiteY5389" fmla="*/ 841744 h 6380470"/>
              <a:gd name="connsiteX5390" fmla="*/ 8075127 w 11625583"/>
              <a:gd name="connsiteY5390" fmla="*/ 777076 h 6380470"/>
              <a:gd name="connsiteX5391" fmla="*/ 8139793 w 11625583"/>
              <a:gd name="connsiteY5391" fmla="*/ 712411 h 6380470"/>
              <a:gd name="connsiteX5392" fmla="*/ 7987133 w 11625583"/>
              <a:gd name="connsiteY5392" fmla="*/ 712411 h 6380470"/>
              <a:gd name="connsiteX5393" fmla="*/ 8051799 w 11625583"/>
              <a:gd name="connsiteY5393" fmla="*/ 777076 h 6380470"/>
              <a:gd name="connsiteX5394" fmla="*/ 7987133 w 11625583"/>
              <a:gd name="connsiteY5394" fmla="*/ 841744 h 6380470"/>
              <a:gd name="connsiteX5395" fmla="*/ 7922467 w 11625583"/>
              <a:gd name="connsiteY5395" fmla="*/ 777076 h 6380470"/>
              <a:gd name="connsiteX5396" fmla="*/ 7987133 w 11625583"/>
              <a:gd name="connsiteY5396" fmla="*/ 712411 h 6380470"/>
              <a:gd name="connsiteX5397" fmla="*/ 7830562 w 11625583"/>
              <a:gd name="connsiteY5397" fmla="*/ 712411 h 6380470"/>
              <a:gd name="connsiteX5398" fmla="*/ 7895228 w 11625583"/>
              <a:gd name="connsiteY5398" fmla="*/ 777076 h 6380470"/>
              <a:gd name="connsiteX5399" fmla="*/ 7830562 w 11625583"/>
              <a:gd name="connsiteY5399" fmla="*/ 841744 h 6380470"/>
              <a:gd name="connsiteX5400" fmla="*/ 7765896 w 11625583"/>
              <a:gd name="connsiteY5400" fmla="*/ 777076 h 6380470"/>
              <a:gd name="connsiteX5401" fmla="*/ 7830562 w 11625583"/>
              <a:gd name="connsiteY5401" fmla="*/ 712411 h 6380470"/>
              <a:gd name="connsiteX5402" fmla="*/ 7212096 w 11625583"/>
              <a:gd name="connsiteY5402" fmla="*/ 712411 h 6380470"/>
              <a:gd name="connsiteX5403" fmla="*/ 7276762 w 11625583"/>
              <a:gd name="connsiteY5403" fmla="*/ 777076 h 6380470"/>
              <a:gd name="connsiteX5404" fmla="*/ 7212096 w 11625583"/>
              <a:gd name="connsiteY5404" fmla="*/ 841744 h 6380470"/>
              <a:gd name="connsiteX5405" fmla="*/ 7147430 w 11625583"/>
              <a:gd name="connsiteY5405" fmla="*/ 777076 h 6380470"/>
              <a:gd name="connsiteX5406" fmla="*/ 7212096 w 11625583"/>
              <a:gd name="connsiteY5406" fmla="*/ 712411 h 6380470"/>
              <a:gd name="connsiteX5407" fmla="*/ 6429229 w 11625583"/>
              <a:gd name="connsiteY5407" fmla="*/ 712411 h 6380470"/>
              <a:gd name="connsiteX5408" fmla="*/ 6493895 w 11625583"/>
              <a:gd name="connsiteY5408" fmla="*/ 777076 h 6380470"/>
              <a:gd name="connsiteX5409" fmla="*/ 6429229 w 11625583"/>
              <a:gd name="connsiteY5409" fmla="*/ 841745 h 6380470"/>
              <a:gd name="connsiteX5410" fmla="*/ 6364563 w 11625583"/>
              <a:gd name="connsiteY5410" fmla="*/ 777076 h 6380470"/>
              <a:gd name="connsiteX5411" fmla="*/ 6429229 w 11625583"/>
              <a:gd name="connsiteY5411" fmla="*/ 712411 h 6380470"/>
              <a:gd name="connsiteX5412" fmla="*/ 6276571 w 11625583"/>
              <a:gd name="connsiteY5412" fmla="*/ 712411 h 6380470"/>
              <a:gd name="connsiteX5413" fmla="*/ 6341237 w 11625583"/>
              <a:gd name="connsiteY5413" fmla="*/ 777076 h 6380470"/>
              <a:gd name="connsiteX5414" fmla="*/ 6276571 w 11625583"/>
              <a:gd name="connsiteY5414" fmla="*/ 841745 h 6380470"/>
              <a:gd name="connsiteX5415" fmla="*/ 6211905 w 11625583"/>
              <a:gd name="connsiteY5415" fmla="*/ 777076 h 6380470"/>
              <a:gd name="connsiteX5416" fmla="*/ 6276571 w 11625583"/>
              <a:gd name="connsiteY5416" fmla="*/ 712411 h 6380470"/>
              <a:gd name="connsiteX5417" fmla="*/ 10312248 w 11625583"/>
              <a:gd name="connsiteY5417" fmla="*/ 712410 h 6380470"/>
              <a:gd name="connsiteX5418" fmla="*/ 10376914 w 11625583"/>
              <a:gd name="connsiteY5418" fmla="*/ 777076 h 6380470"/>
              <a:gd name="connsiteX5419" fmla="*/ 10312248 w 11625583"/>
              <a:gd name="connsiteY5419" fmla="*/ 841743 h 6380470"/>
              <a:gd name="connsiteX5420" fmla="*/ 10247582 w 11625583"/>
              <a:gd name="connsiteY5420" fmla="*/ 777076 h 6380470"/>
              <a:gd name="connsiteX5421" fmla="*/ 10312248 w 11625583"/>
              <a:gd name="connsiteY5421" fmla="*/ 712410 h 6380470"/>
              <a:gd name="connsiteX5422" fmla="*/ 10159588 w 11625583"/>
              <a:gd name="connsiteY5422" fmla="*/ 712410 h 6380470"/>
              <a:gd name="connsiteX5423" fmla="*/ 10224254 w 11625583"/>
              <a:gd name="connsiteY5423" fmla="*/ 777076 h 6380470"/>
              <a:gd name="connsiteX5424" fmla="*/ 10159588 w 11625583"/>
              <a:gd name="connsiteY5424" fmla="*/ 841744 h 6380470"/>
              <a:gd name="connsiteX5425" fmla="*/ 10094922 w 11625583"/>
              <a:gd name="connsiteY5425" fmla="*/ 777076 h 6380470"/>
              <a:gd name="connsiteX5426" fmla="*/ 10159588 w 11625583"/>
              <a:gd name="connsiteY5426" fmla="*/ 712410 h 6380470"/>
              <a:gd name="connsiteX5427" fmla="*/ 10003016 w 11625583"/>
              <a:gd name="connsiteY5427" fmla="*/ 712410 h 6380470"/>
              <a:gd name="connsiteX5428" fmla="*/ 10067682 w 11625583"/>
              <a:gd name="connsiteY5428" fmla="*/ 777076 h 6380470"/>
              <a:gd name="connsiteX5429" fmla="*/ 10003016 w 11625583"/>
              <a:gd name="connsiteY5429" fmla="*/ 841744 h 6380470"/>
              <a:gd name="connsiteX5430" fmla="*/ 9938350 w 11625583"/>
              <a:gd name="connsiteY5430" fmla="*/ 777076 h 6380470"/>
              <a:gd name="connsiteX5431" fmla="*/ 10003016 w 11625583"/>
              <a:gd name="connsiteY5431" fmla="*/ 712410 h 6380470"/>
              <a:gd name="connsiteX5432" fmla="*/ 9850358 w 11625583"/>
              <a:gd name="connsiteY5432" fmla="*/ 712410 h 6380470"/>
              <a:gd name="connsiteX5433" fmla="*/ 9915024 w 11625583"/>
              <a:gd name="connsiteY5433" fmla="*/ 777076 h 6380470"/>
              <a:gd name="connsiteX5434" fmla="*/ 9850358 w 11625583"/>
              <a:gd name="connsiteY5434" fmla="*/ 841744 h 6380470"/>
              <a:gd name="connsiteX5435" fmla="*/ 9785692 w 11625583"/>
              <a:gd name="connsiteY5435" fmla="*/ 777076 h 6380470"/>
              <a:gd name="connsiteX5436" fmla="*/ 9850358 w 11625583"/>
              <a:gd name="connsiteY5436" fmla="*/ 712410 h 6380470"/>
              <a:gd name="connsiteX5437" fmla="*/ 9693783 w 11625583"/>
              <a:gd name="connsiteY5437" fmla="*/ 712410 h 6380470"/>
              <a:gd name="connsiteX5438" fmla="*/ 9758449 w 11625583"/>
              <a:gd name="connsiteY5438" fmla="*/ 777076 h 6380470"/>
              <a:gd name="connsiteX5439" fmla="*/ 9693783 w 11625583"/>
              <a:gd name="connsiteY5439" fmla="*/ 841744 h 6380470"/>
              <a:gd name="connsiteX5440" fmla="*/ 9629117 w 11625583"/>
              <a:gd name="connsiteY5440" fmla="*/ 777076 h 6380470"/>
              <a:gd name="connsiteX5441" fmla="*/ 9693783 w 11625583"/>
              <a:gd name="connsiteY5441" fmla="*/ 712410 h 6380470"/>
              <a:gd name="connsiteX5442" fmla="*/ 9541123 w 11625583"/>
              <a:gd name="connsiteY5442" fmla="*/ 712410 h 6380470"/>
              <a:gd name="connsiteX5443" fmla="*/ 9605789 w 11625583"/>
              <a:gd name="connsiteY5443" fmla="*/ 777076 h 6380470"/>
              <a:gd name="connsiteX5444" fmla="*/ 9541123 w 11625583"/>
              <a:gd name="connsiteY5444" fmla="*/ 841744 h 6380470"/>
              <a:gd name="connsiteX5445" fmla="*/ 9476457 w 11625583"/>
              <a:gd name="connsiteY5445" fmla="*/ 777076 h 6380470"/>
              <a:gd name="connsiteX5446" fmla="*/ 9541123 w 11625583"/>
              <a:gd name="connsiteY5446" fmla="*/ 712410 h 6380470"/>
              <a:gd name="connsiteX5447" fmla="*/ 4409471 w 11625583"/>
              <a:gd name="connsiteY5447" fmla="*/ 712409 h 6380470"/>
              <a:gd name="connsiteX5448" fmla="*/ 4474113 w 11625583"/>
              <a:gd name="connsiteY5448" fmla="*/ 777074 h 6380470"/>
              <a:gd name="connsiteX5449" fmla="*/ 4409471 w 11625583"/>
              <a:gd name="connsiteY5449" fmla="*/ 841743 h 6380470"/>
              <a:gd name="connsiteX5450" fmla="*/ 4344809 w 11625583"/>
              <a:gd name="connsiteY5450" fmla="*/ 777074 h 6380470"/>
              <a:gd name="connsiteX5451" fmla="*/ 4409471 w 11625583"/>
              <a:gd name="connsiteY5451" fmla="*/ 712409 h 6380470"/>
              <a:gd name="connsiteX5452" fmla="*/ 4256823 w 11625583"/>
              <a:gd name="connsiteY5452" fmla="*/ 712409 h 6380470"/>
              <a:gd name="connsiteX5453" fmla="*/ 4321471 w 11625583"/>
              <a:gd name="connsiteY5453" fmla="*/ 777074 h 6380470"/>
              <a:gd name="connsiteX5454" fmla="*/ 4256823 w 11625583"/>
              <a:gd name="connsiteY5454" fmla="*/ 841743 h 6380470"/>
              <a:gd name="connsiteX5455" fmla="*/ 4192125 w 11625583"/>
              <a:gd name="connsiteY5455" fmla="*/ 777074 h 6380470"/>
              <a:gd name="connsiteX5456" fmla="*/ 4256823 w 11625583"/>
              <a:gd name="connsiteY5456" fmla="*/ 712409 h 6380470"/>
              <a:gd name="connsiteX5457" fmla="*/ 4100255 w 11625583"/>
              <a:gd name="connsiteY5457" fmla="*/ 712409 h 6380470"/>
              <a:gd name="connsiteX5458" fmla="*/ 4164923 w 11625583"/>
              <a:gd name="connsiteY5458" fmla="*/ 777074 h 6380470"/>
              <a:gd name="connsiteX5459" fmla="*/ 4100255 w 11625583"/>
              <a:gd name="connsiteY5459" fmla="*/ 841743 h 6380470"/>
              <a:gd name="connsiteX5460" fmla="*/ 4035594 w 11625583"/>
              <a:gd name="connsiteY5460" fmla="*/ 777074 h 6380470"/>
              <a:gd name="connsiteX5461" fmla="*/ 4100255 w 11625583"/>
              <a:gd name="connsiteY5461" fmla="*/ 712409 h 6380470"/>
              <a:gd name="connsiteX5462" fmla="*/ 3947579 w 11625583"/>
              <a:gd name="connsiteY5462" fmla="*/ 712409 h 6380470"/>
              <a:gd name="connsiteX5463" fmla="*/ 4012257 w 11625583"/>
              <a:gd name="connsiteY5463" fmla="*/ 777074 h 6380470"/>
              <a:gd name="connsiteX5464" fmla="*/ 3947579 w 11625583"/>
              <a:gd name="connsiteY5464" fmla="*/ 841743 h 6380470"/>
              <a:gd name="connsiteX5465" fmla="*/ 3883058 w 11625583"/>
              <a:gd name="connsiteY5465" fmla="*/ 777074 h 6380470"/>
              <a:gd name="connsiteX5466" fmla="*/ 3947579 w 11625583"/>
              <a:gd name="connsiteY5466" fmla="*/ 712409 h 6380470"/>
              <a:gd name="connsiteX5467" fmla="*/ 3791150 w 11625583"/>
              <a:gd name="connsiteY5467" fmla="*/ 712409 h 6380470"/>
              <a:gd name="connsiteX5468" fmla="*/ 3855819 w 11625583"/>
              <a:gd name="connsiteY5468" fmla="*/ 777074 h 6380470"/>
              <a:gd name="connsiteX5469" fmla="*/ 3791150 w 11625583"/>
              <a:gd name="connsiteY5469" fmla="*/ 841743 h 6380470"/>
              <a:gd name="connsiteX5470" fmla="*/ 3726477 w 11625583"/>
              <a:gd name="connsiteY5470" fmla="*/ 777074 h 6380470"/>
              <a:gd name="connsiteX5471" fmla="*/ 3791150 w 11625583"/>
              <a:gd name="connsiteY5471" fmla="*/ 712409 h 6380470"/>
              <a:gd name="connsiteX5472" fmla="*/ 3012174 w 11625583"/>
              <a:gd name="connsiteY5472" fmla="*/ 712409 h 6380470"/>
              <a:gd name="connsiteX5473" fmla="*/ 3076841 w 11625583"/>
              <a:gd name="connsiteY5473" fmla="*/ 777074 h 6380470"/>
              <a:gd name="connsiteX5474" fmla="*/ 3012174 w 11625583"/>
              <a:gd name="connsiteY5474" fmla="*/ 841743 h 6380470"/>
              <a:gd name="connsiteX5475" fmla="*/ 2947515 w 11625583"/>
              <a:gd name="connsiteY5475" fmla="*/ 777074 h 6380470"/>
              <a:gd name="connsiteX5476" fmla="*/ 3012174 w 11625583"/>
              <a:gd name="connsiteY5476" fmla="*/ 712409 h 6380470"/>
              <a:gd name="connsiteX5477" fmla="*/ 2855626 w 11625583"/>
              <a:gd name="connsiteY5477" fmla="*/ 712409 h 6380470"/>
              <a:gd name="connsiteX5478" fmla="*/ 2920277 w 11625583"/>
              <a:gd name="connsiteY5478" fmla="*/ 777074 h 6380470"/>
              <a:gd name="connsiteX5479" fmla="*/ 2855626 w 11625583"/>
              <a:gd name="connsiteY5479" fmla="*/ 841743 h 6380470"/>
              <a:gd name="connsiteX5480" fmla="*/ 2790967 w 11625583"/>
              <a:gd name="connsiteY5480" fmla="*/ 777074 h 6380470"/>
              <a:gd name="connsiteX5481" fmla="*/ 2855626 w 11625583"/>
              <a:gd name="connsiteY5481" fmla="*/ 712409 h 6380470"/>
              <a:gd name="connsiteX5482" fmla="*/ 2699077 w 11625583"/>
              <a:gd name="connsiteY5482" fmla="*/ 712409 h 6380470"/>
              <a:gd name="connsiteX5483" fmla="*/ 2763730 w 11625583"/>
              <a:gd name="connsiteY5483" fmla="*/ 777074 h 6380470"/>
              <a:gd name="connsiteX5484" fmla="*/ 2699077 w 11625583"/>
              <a:gd name="connsiteY5484" fmla="*/ 841743 h 6380470"/>
              <a:gd name="connsiteX5485" fmla="*/ 2634422 w 11625583"/>
              <a:gd name="connsiteY5485" fmla="*/ 777074 h 6380470"/>
              <a:gd name="connsiteX5486" fmla="*/ 2699077 w 11625583"/>
              <a:gd name="connsiteY5486" fmla="*/ 712409 h 6380470"/>
              <a:gd name="connsiteX5487" fmla="*/ 2546443 w 11625583"/>
              <a:gd name="connsiteY5487" fmla="*/ 712409 h 6380470"/>
              <a:gd name="connsiteX5488" fmla="*/ 2611099 w 11625583"/>
              <a:gd name="connsiteY5488" fmla="*/ 777074 h 6380470"/>
              <a:gd name="connsiteX5489" fmla="*/ 2546443 w 11625583"/>
              <a:gd name="connsiteY5489" fmla="*/ 841743 h 6380470"/>
              <a:gd name="connsiteX5490" fmla="*/ 2481784 w 11625583"/>
              <a:gd name="connsiteY5490" fmla="*/ 777074 h 6380470"/>
              <a:gd name="connsiteX5491" fmla="*/ 2546443 w 11625583"/>
              <a:gd name="connsiteY5491" fmla="*/ 712409 h 6380470"/>
              <a:gd name="connsiteX5492" fmla="*/ 2389866 w 11625583"/>
              <a:gd name="connsiteY5492" fmla="*/ 712409 h 6380470"/>
              <a:gd name="connsiteX5493" fmla="*/ 2454550 w 11625583"/>
              <a:gd name="connsiteY5493" fmla="*/ 777074 h 6380470"/>
              <a:gd name="connsiteX5494" fmla="*/ 2389866 w 11625583"/>
              <a:gd name="connsiteY5494" fmla="*/ 841743 h 6380470"/>
              <a:gd name="connsiteX5495" fmla="*/ 2325211 w 11625583"/>
              <a:gd name="connsiteY5495" fmla="*/ 777074 h 6380470"/>
              <a:gd name="connsiteX5496" fmla="*/ 2389866 w 11625583"/>
              <a:gd name="connsiteY5496" fmla="*/ 712409 h 6380470"/>
              <a:gd name="connsiteX5497" fmla="*/ 2237188 w 11625583"/>
              <a:gd name="connsiteY5497" fmla="*/ 712409 h 6380470"/>
              <a:gd name="connsiteX5498" fmla="*/ 2301876 w 11625583"/>
              <a:gd name="connsiteY5498" fmla="*/ 777075 h 6380470"/>
              <a:gd name="connsiteX5499" fmla="*/ 2237188 w 11625583"/>
              <a:gd name="connsiteY5499" fmla="*/ 841743 h 6380470"/>
              <a:gd name="connsiteX5500" fmla="*/ 2172504 w 11625583"/>
              <a:gd name="connsiteY5500" fmla="*/ 777075 h 6380470"/>
              <a:gd name="connsiteX5501" fmla="*/ 2237188 w 11625583"/>
              <a:gd name="connsiteY5501" fmla="*/ 712409 h 6380470"/>
              <a:gd name="connsiteX5502" fmla="*/ 2084508 w 11625583"/>
              <a:gd name="connsiteY5502" fmla="*/ 712409 h 6380470"/>
              <a:gd name="connsiteX5503" fmla="*/ 2149169 w 11625583"/>
              <a:gd name="connsiteY5503" fmla="*/ 777075 h 6380470"/>
              <a:gd name="connsiteX5504" fmla="*/ 2084508 w 11625583"/>
              <a:gd name="connsiteY5504" fmla="*/ 841743 h 6380470"/>
              <a:gd name="connsiteX5505" fmla="*/ 2019865 w 11625583"/>
              <a:gd name="connsiteY5505" fmla="*/ 777075 h 6380470"/>
              <a:gd name="connsiteX5506" fmla="*/ 2084508 w 11625583"/>
              <a:gd name="connsiteY5506" fmla="*/ 712409 h 6380470"/>
              <a:gd name="connsiteX5507" fmla="*/ 1927912 w 11625583"/>
              <a:gd name="connsiteY5507" fmla="*/ 712409 h 6380470"/>
              <a:gd name="connsiteX5508" fmla="*/ 1992606 w 11625583"/>
              <a:gd name="connsiteY5508" fmla="*/ 777075 h 6380470"/>
              <a:gd name="connsiteX5509" fmla="*/ 1927912 w 11625583"/>
              <a:gd name="connsiteY5509" fmla="*/ 841743 h 6380470"/>
              <a:gd name="connsiteX5510" fmla="*/ 1863284 w 11625583"/>
              <a:gd name="connsiteY5510" fmla="*/ 777075 h 6380470"/>
              <a:gd name="connsiteX5511" fmla="*/ 1927912 w 11625583"/>
              <a:gd name="connsiteY5511" fmla="*/ 712409 h 6380470"/>
              <a:gd name="connsiteX5512" fmla="*/ 1775266 w 11625583"/>
              <a:gd name="connsiteY5512" fmla="*/ 712409 h 6380470"/>
              <a:gd name="connsiteX5513" fmla="*/ 1839957 w 11625583"/>
              <a:gd name="connsiteY5513" fmla="*/ 777075 h 6380470"/>
              <a:gd name="connsiteX5514" fmla="*/ 1775266 w 11625583"/>
              <a:gd name="connsiteY5514" fmla="*/ 841743 h 6380470"/>
              <a:gd name="connsiteX5515" fmla="*/ 1710593 w 11625583"/>
              <a:gd name="connsiteY5515" fmla="*/ 777075 h 6380470"/>
              <a:gd name="connsiteX5516" fmla="*/ 1775266 w 11625583"/>
              <a:gd name="connsiteY5516" fmla="*/ 712409 h 6380470"/>
              <a:gd name="connsiteX5517" fmla="*/ 1618680 w 11625583"/>
              <a:gd name="connsiteY5517" fmla="*/ 712409 h 6380470"/>
              <a:gd name="connsiteX5518" fmla="*/ 1683351 w 11625583"/>
              <a:gd name="connsiteY5518" fmla="*/ 777075 h 6380470"/>
              <a:gd name="connsiteX5519" fmla="*/ 1618680 w 11625583"/>
              <a:gd name="connsiteY5519" fmla="*/ 841743 h 6380470"/>
              <a:gd name="connsiteX5520" fmla="*/ 1554018 w 11625583"/>
              <a:gd name="connsiteY5520" fmla="*/ 777075 h 6380470"/>
              <a:gd name="connsiteX5521" fmla="*/ 1618680 w 11625583"/>
              <a:gd name="connsiteY5521" fmla="*/ 712409 h 6380470"/>
              <a:gd name="connsiteX5522" fmla="*/ 1466022 w 11625583"/>
              <a:gd name="connsiteY5522" fmla="*/ 712409 h 6380470"/>
              <a:gd name="connsiteX5523" fmla="*/ 1530689 w 11625583"/>
              <a:gd name="connsiteY5523" fmla="*/ 777075 h 6380470"/>
              <a:gd name="connsiteX5524" fmla="*/ 1466022 w 11625583"/>
              <a:gd name="connsiteY5524" fmla="*/ 841743 h 6380470"/>
              <a:gd name="connsiteX5525" fmla="*/ 1401359 w 11625583"/>
              <a:gd name="connsiteY5525" fmla="*/ 777075 h 6380470"/>
              <a:gd name="connsiteX5526" fmla="*/ 1466022 w 11625583"/>
              <a:gd name="connsiteY5526" fmla="*/ 712409 h 6380470"/>
              <a:gd name="connsiteX5527" fmla="*/ 6119999 w 11625583"/>
              <a:gd name="connsiteY5527" fmla="*/ 712409 h 6380470"/>
              <a:gd name="connsiteX5528" fmla="*/ 6184665 w 11625583"/>
              <a:gd name="connsiteY5528" fmla="*/ 777074 h 6380470"/>
              <a:gd name="connsiteX5529" fmla="*/ 6119999 w 11625583"/>
              <a:gd name="connsiteY5529" fmla="*/ 841743 h 6380470"/>
              <a:gd name="connsiteX5530" fmla="*/ 6055333 w 11625583"/>
              <a:gd name="connsiteY5530" fmla="*/ 777074 h 6380470"/>
              <a:gd name="connsiteX5531" fmla="*/ 6119999 w 11625583"/>
              <a:gd name="connsiteY5531" fmla="*/ 712409 h 6380470"/>
              <a:gd name="connsiteX5532" fmla="*/ 4722614 w 11625583"/>
              <a:gd name="connsiteY5532" fmla="*/ 712409 h 6380470"/>
              <a:gd name="connsiteX5533" fmla="*/ 4787277 w 11625583"/>
              <a:gd name="connsiteY5533" fmla="*/ 777074 h 6380470"/>
              <a:gd name="connsiteX5534" fmla="*/ 4722614 w 11625583"/>
              <a:gd name="connsiteY5534" fmla="*/ 841743 h 6380470"/>
              <a:gd name="connsiteX5535" fmla="*/ 4657957 w 11625583"/>
              <a:gd name="connsiteY5535" fmla="*/ 777074 h 6380470"/>
              <a:gd name="connsiteX5536" fmla="*/ 4722614 w 11625583"/>
              <a:gd name="connsiteY5536" fmla="*/ 712409 h 6380470"/>
              <a:gd name="connsiteX5537" fmla="*/ 4566030 w 11625583"/>
              <a:gd name="connsiteY5537" fmla="*/ 712409 h 6380470"/>
              <a:gd name="connsiteX5538" fmla="*/ 4630712 w 11625583"/>
              <a:gd name="connsiteY5538" fmla="*/ 777074 h 6380470"/>
              <a:gd name="connsiteX5539" fmla="*/ 4566030 w 11625583"/>
              <a:gd name="connsiteY5539" fmla="*/ 841743 h 6380470"/>
              <a:gd name="connsiteX5540" fmla="*/ 4501345 w 11625583"/>
              <a:gd name="connsiteY5540" fmla="*/ 777074 h 6380470"/>
              <a:gd name="connsiteX5541" fmla="*/ 4566030 w 11625583"/>
              <a:gd name="connsiteY5541" fmla="*/ 712409 h 6380470"/>
              <a:gd name="connsiteX5542" fmla="*/ 9541123 w 11625583"/>
              <a:gd name="connsiteY5542" fmla="*/ 579326 h 6380470"/>
              <a:gd name="connsiteX5543" fmla="*/ 9605789 w 11625583"/>
              <a:gd name="connsiteY5543" fmla="*/ 643991 h 6380470"/>
              <a:gd name="connsiteX5544" fmla="*/ 9541123 w 11625583"/>
              <a:gd name="connsiteY5544" fmla="*/ 708656 h 6380470"/>
              <a:gd name="connsiteX5545" fmla="*/ 9476457 w 11625583"/>
              <a:gd name="connsiteY5545" fmla="*/ 643991 h 6380470"/>
              <a:gd name="connsiteX5546" fmla="*/ 9541123 w 11625583"/>
              <a:gd name="connsiteY5546" fmla="*/ 579326 h 6380470"/>
              <a:gd name="connsiteX5547" fmla="*/ 9384550 w 11625583"/>
              <a:gd name="connsiteY5547" fmla="*/ 579326 h 6380470"/>
              <a:gd name="connsiteX5548" fmla="*/ 9449216 w 11625583"/>
              <a:gd name="connsiteY5548" fmla="*/ 643991 h 6380470"/>
              <a:gd name="connsiteX5549" fmla="*/ 9384550 w 11625583"/>
              <a:gd name="connsiteY5549" fmla="*/ 708656 h 6380470"/>
              <a:gd name="connsiteX5550" fmla="*/ 9319884 w 11625583"/>
              <a:gd name="connsiteY5550" fmla="*/ 643991 h 6380470"/>
              <a:gd name="connsiteX5551" fmla="*/ 9384550 w 11625583"/>
              <a:gd name="connsiteY5551" fmla="*/ 579326 h 6380470"/>
              <a:gd name="connsiteX5552" fmla="*/ 9227977 w 11625583"/>
              <a:gd name="connsiteY5552" fmla="*/ 579326 h 6380470"/>
              <a:gd name="connsiteX5553" fmla="*/ 9292643 w 11625583"/>
              <a:gd name="connsiteY5553" fmla="*/ 643991 h 6380470"/>
              <a:gd name="connsiteX5554" fmla="*/ 9227977 w 11625583"/>
              <a:gd name="connsiteY5554" fmla="*/ 708656 h 6380470"/>
              <a:gd name="connsiteX5555" fmla="*/ 9163311 w 11625583"/>
              <a:gd name="connsiteY5555" fmla="*/ 643991 h 6380470"/>
              <a:gd name="connsiteX5556" fmla="*/ 9227977 w 11625583"/>
              <a:gd name="connsiteY5556" fmla="*/ 579326 h 6380470"/>
              <a:gd name="connsiteX5557" fmla="*/ 9075319 w 11625583"/>
              <a:gd name="connsiteY5557" fmla="*/ 579326 h 6380470"/>
              <a:gd name="connsiteX5558" fmla="*/ 9139985 w 11625583"/>
              <a:gd name="connsiteY5558" fmla="*/ 643992 h 6380470"/>
              <a:gd name="connsiteX5559" fmla="*/ 9075319 w 11625583"/>
              <a:gd name="connsiteY5559" fmla="*/ 708656 h 6380470"/>
              <a:gd name="connsiteX5560" fmla="*/ 9010653 w 11625583"/>
              <a:gd name="connsiteY5560" fmla="*/ 643992 h 6380470"/>
              <a:gd name="connsiteX5561" fmla="*/ 9075319 w 11625583"/>
              <a:gd name="connsiteY5561" fmla="*/ 579326 h 6380470"/>
              <a:gd name="connsiteX5562" fmla="*/ 8914831 w 11625583"/>
              <a:gd name="connsiteY5562" fmla="*/ 579326 h 6380470"/>
              <a:gd name="connsiteX5563" fmla="*/ 8979497 w 11625583"/>
              <a:gd name="connsiteY5563" fmla="*/ 643992 h 6380470"/>
              <a:gd name="connsiteX5564" fmla="*/ 8914831 w 11625583"/>
              <a:gd name="connsiteY5564" fmla="*/ 708656 h 6380470"/>
              <a:gd name="connsiteX5565" fmla="*/ 8850165 w 11625583"/>
              <a:gd name="connsiteY5565" fmla="*/ 643992 h 6380470"/>
              <a:gd name="connsiteX5566" fmla="*/ 8914831 w 11625583"/>
              <a:gd name="connsiteY5566" fmla="*/ 579326 h 6380470"/>
              <a:gd name="connsiteX5567" fmla="*/ 8766086 w 11625583"/>
              <a:gd name="connsiteY5567" fmla="*/ 579326 h 6380470"/>
              <a:gd name="connsiteX5568" fmla="*/ 8830752 w 11625583"/>
              <a:gd name="connsiteY5568" fmla="*/ 643992 h 6380470"/>
              <a:gd name="connsiteX5569" fmla="*/ 8766086 w 11625583"/>
              <a:gd name="connsiteY5569" fmla="*/ 708656 h 6380470"/>
              <a:gd name="connsiteX5570" fmla="*/ 8701420 w 11625583"/>
              <a:gd name="connsiteY5570" fmla="*/ 643992 h 6380470"/>
              <a:gd name="connsiteX5571" fmla="*/ 8766086 w 11625583"/>
              <a:gd name="connsiteY5571" fmla="*/ 579326 h 6380470"/>
              <a:gd name="connsiteX5572" fmla="*/ 8601685 w 11625583"/>
              <a:gd name="connsiteY5572" fmla="*/ 579326 h 6380470"/>
              <a:gd name="connsiteX5573" fmla="*/ 8666351 w 11625583"/>
              <a:gd name="connsiteY5573" fmla="*/ 643992 h 6380470"/>
              <a:gd name="connsiteX5574" fmla="*/ 8601685 w 11625583"/>
              <a:gd name="connsiteY5574" fmla="*/ 708656 h 6380470"/>
              <a:gd name="connsiteX5575" fmla="*/ 8537019 w 11625583"/>
              <a:gd name="connsiteY5575" fmla="*/ 643992 h 6380470"/>
              <a:gd name="connsiteX5576" fmla="*/ 8601685 w 11625583"/>
              <a:gd name="connsiteY5576" fmla="*/ 579326 h 6380470"/>
              <a:gd name="connsiteX5577" fmla="*/ 8449025 w 11625583"/>
              <a:gd name="connsiteY5577" fmla="*/ 579326 h 6380470"/>
              <a:gd name="connsiteX5578" fmla="*/ 8513691 w 11625583"/>
              <a:gd name="connsiteY5578" fmla="*/ 643992 h 6380470"/>
              <a:gd name="connsiteX5579" fmla="*/ 8449025 w 11625583"/>
              <a:gd name="connsiteY5579" fmla="*/ 708656 h 6380470"/>
              <a:gd name="connsiteX5580" fmla="*/ 8384359 w 11625583"/>
              <a:gd name="connsiteY5580" fmla="*/ 643992 h 6380470"/>
              <a:gd name="connsiteX5581" fmla="*/ 8449025 w 11625583"/>
              <a:gd name="connsiteY5581" fmla="*/ 579326 h 6380470"/>
              <a:gd name="connsiteX5582" fmla="*/ 8296368 w 11625583"/>
              <a:gd name="connsiteY5582" fmla="*/ 579326 h 6380470"/>
              <a:gd name="connsiteX5583" fmla="*/ 8361034 w 11625583"/>
              <a:gd name="connsiteY5583" fmla="*/ 643992 h 6380470"/>
              <a:gd name="connsiteX5584" fmla="*/ 8296368 w 11625583"/>
              <a:gd name="connsiteY5584" fmla="*/ 708656 h 6380470"/>
              <a:gd name="connsiteX5585" fmla="*/ 8231702 w 11625583"/>
              <a:gd name="connsiteY5585" fmla="*/ 643992 h 6380470"/>
              <a:gd name="connsiteX5586" fmla="*/ 8296368 w 11625583"/>
              <a:gd name="connsiteY5586" fmla="*/ 579326 h 6380470"/>
              <a:gd name="connsiteX5587" fmla="*/ 8139793 w 11625583"/>
              <a:gd name="connsiteY5587" fmla="*/ 579326 h 6380470"/>
              <a:gd name="connsiteX5588" fmla="*/ 8204459 w 11625583"/>
              <a:gd name="connsiteY5588" fmla="*/ 643992 h 6380470"/>
              <a:gd name="connsiteX5589" fmla="*/ 8139793 w 11625583"/>
              <a:gd name="connsiteY5589" fmla="*/ 708656 h 6380470"/>
              <a:gd name="connsiteX5590" fmla="*/ 8075127 w 11625583"/>
              <a:gd name="connsiteY5590" fmla="*/ 643992 h 6380470"/>
              <a:gd name="connsiteX5591" fmla="*/ 8139793 w 11625583"/>
              <a:gd name="connsiteY5591" fmla="*/ 579326 h 6380470"/>
              <a:gd name="connsiteX5592" fmla="*/ 7368669 w 11625583"/>
              <a:gd name="connsiteY5592" fmla="*/ 579326 h 6380470"/>
              <a:gd name="connsiteX5593" fmla="*/ 7433335 w 11625583"/>
              <a:gd name="connsiteY5593" fmla="*/ 643992 h 6380470"/>
              <a:gd name="connsiteX5594" fmla="*/ 7368669 w 11625583"/>
              <a:gd name="connsiteY5594" fmla="*/ 708658 h 6380470"/>
              <a:gd name="connsiteX5595" fmla="*/ 7304003 w 11625583"/>
              <a:gd name="connsiteY5595" fmla="*/ 643992 h 6380470"/>
              <a:gd name="connsiteX5596" fmla="*/ 7368669 w 11625583"/>
              <a:gd name="connsiteY5596" fmla="*/ 579326 h 6380470"/>
              <a:gd name="connsiteX5597" fmla="*/ 4722614 w 11625583"/>
              <a:gd name="connsiteY5597" fmla="*/ 579326 h 6380470"/>
              <a:gd name="connsiteX5598" fmla="*/ 4787277 w 11625583"/>
              <a:gd name="connsiteY5598" fmla="*/ 643992 h 6380470"/>
              <a:gd name="connsiteX5599" fmla="*/ 4722614 w 11625583"/>
              <a:gd name="connsiteY5599" fmla="*/ 708658 h 6380470"/>
              <a:gd name="connsiteX5600" fmla="*/ 4657957 w 11625583"/>
              <a:gd name="connsiteY5600" fmla="*/ 643992 h 6380470"/>
              <a:gd name="connsiteX5601" fmla="*/ 4722614 w 11625583"/>
              <a:gd name="connsiteY5601" fmla="*/ 579326 h 6380470"/>
              <a:gd name="connsiteX5602" fmla="*/ 4566030 w 11625583"/>
              <a:gd name="connsiteY5602" fmla="*/ 579326 h 6380470"/>
              <a:gd name="connsiteX5603" fmla="*/ 4630712 w 11625583"/>
              <a:gd name="connsiteY5603" fmla="*/ 643992 h 6380470"/>
              <a:gd name="connsiteX5604" fmla="*/ 4566030 w 11625583"/>
              <a:gd name="connsiteY5604" fmla="*/ 708658 h 6380470"/>
              <a:gd name="connsiteX5605" fmla="*/ 4501345 w 11625583"/>
              <a:gd name="connsiteY5605" fmla="*/ 643992 h 6380470"/>
              <a:gd name="connsiteX5606" fmla="*/ 4566030 w 11625583"/>
              <a:gd name="connsiteY5606" fmla="*/ 579326 h 6380470"/>
              <a:gd name="connsiteX5607" fmla="*/ 4409471 w 11625583"/>
              <a:gd name="connsiteY5607" fmla="*/ 579326 h 6380470"/>
              <a:gd name="connsiteX5608" fmla="*/ 4474113 w 11625583"/>
              <a:gd name="connsiteY5608" fmla="*/ 643992 h 6380470"/>
              <a:gd name="connsiteX5609" fmla="*/ 4409471 w 11625583"/>
              <a:gd name="connsiteY5609" fmla="*/ 708658 h 6380470"/>
              <a:gd name="connsiteX5610" fmla="*/ 4344809 w 11625583"/>
              <a:gd name="connsiteY5610" fmla="*/ 643992 h 6380470"/>
              <a:gd name="connsiteX5611" fmla="*/ 4409471 w 11625583"/>
              <a:gd name="connsiteY5611" fmla="*/ 579326 h 6380470"/>
              <a:gd name="connsiteX5612" fmla="*/ 4256823 w 11625583"/>
              <a:gd name="connsiteY5612" fmla="*/ 579326 h 6380470"/>
              <a:gd name="connsiteX5613" fmla="*/ 4321471 w 11625583"/>
              <a:gd name="connsiteY5613" fmla="*/ 643992 h 6380470"/>
              <a:gd name="connsiteX5614" fmla="*/ 4256823 w 11625583"/>
              <a:gd name="connsiteY5614" fmla="*/ 708658 h 6380470"/>
              <a:gd name="connsiteX5615" fmla="*/ 4192125 w 11625583"/>
              <a:gd name="connsiteY5615" fmla="*/ 643992 h 6380470"/>
              <a:gd name="connsiteX5616" fmla="*/ 4256823 w 11625583"/>
              <a:gd name="connsiteY5616" fmla="*/ 579326 h 6380470"/>
              <a:gd name="connsiteX5617" fmla="*/ 4100255 w 11625583"/>
              <a:gd name="connsiteY5617" fmla="*/ 579326 h 6380470"/>
              <a:gd name="connsiteX5618" fmla="*/ 4164923 w 11625583"/>
              <a:gd name="connsiteY5618" fmla="*/ 643992 h 6380470"/>
              <a:gd name="connsiteX5619" fmla="*/ 4100255 w 11625583"/>
              <a:gd name="connsiteY5619" fmla="*/ 708658 h 6380470"/>
              <a:gd name="connsiteX5620" fmla="*/ 4035594 w 11625583"/>
              <a:gd name="connsiteY5620" fmla="*/ 643992 h 6380470"/>
              <a:gd name="connsiteX5621" fmla="*/ 4100255 w 11625583"/>
              <a:gd name="connsiteY5621" fmla="*/ 579326 h 6380470"/>
              <a:gd name="connsiteX5622" fmla="*/ 3947579 w 11625583"/>
              <a:gd name="connsiteY5622" fmla="*/ 579326 h 6380470"/>
              <a:gd name="connsiteX5623" fmla="*/ 4012257 w 11625583"/>
              <a:gd name="connsiteY5623" fmla="*/ 643992 h 6380470"/>
              <a:gd name="connsiteX5624" fmla="*/ 3947579 w 11625583"/>
              <a:gd name="connsiteY5624" fmla="*/ 708658 h 6380470"/>
              <a:gd name="connsiteX5625" fmla="*/ 3883063 w 11625583"/>
              <a:gd name="connsiteY5625" fmla="*/ 643992 h 6380470"/>
              <a:gd name="connsiteX5626" fmla="*/ 3947579 w 11625583"/>
              <a:gd name="connsiteY5626" fmla="*/ 579326 h 6380470"/>
              <a:gd name="connsiteX5627" fmla="*/ 3791157 w 11625583"/>
              <a:gd name="connsiteY5627" fmla="*/ 579326 h 6380470"/>
              <a:gd name="connsiteX5628" fmla="*/ 3855823 w 11625583"/>
              <a:gd name="connsiteY5628" fmla="*/ 643992 h 6380470"/>
              <a:gd name="connsiteX5629" fmla="*/ 3791157 w 11625583"/>
              <a:gd name="connsiteY5629" fmla="*/ 708658 h 6380470"/>
              <a:gd name="connsiteX5630" fmla="*/ 3726482 w 11625583"/>
              <a:gd name="connsiteY5630" fmla="*/ 643992 h 6380470"/>
              <a:gd name="connsiteX5631" fmla="*/ 3791157 w 11625583"/>
              <a:gd name="connsiteY5631" fmla="*/ 579326 h 6380470"/>
              <a:gd name="connsiteX5632" fmla="*/ 2855626 w 11625583"/>
              <a:gd name="connsiteY5632" fmla="*/ 579326 h 6380470"/>
              <a:gd name="connsiteX5633" fmla="*/ 2920280 w 11625583"/>
              <a:gd name="connsiteY5633" fmla="*/ 643992 h 6380470"/>
              <a:gd name="connsiteX5634" fmla="*/ 2855626 w 11625583"/>
              <a:gd name="connsiteY5634" fmla="*/ 708658 h 6380470"/>
              <a:gd name="connsiteX5635" fmla="*/ 2790969 w 11625583"/>
              <a:gd name="connsiteY5635" fmla="*/ 643992 h 6380470"/>
              <a:gd name="connsiteX5636" fmla="*/ 2855626 w 11625583"/>
              <a:gd name="connsiteY5636" fmla="*/ 579326 h 6380470"/>
              <a:gd name="connsiteX5637" fmla="*/ 2699081 w 11625583"/>
              <a:gd name="connsiteY5637" fmla="*/ 579326 h 6380470"/>
              <a:gd name="connsiteX5638" fmla="*/ 2763735 w 11625583"/>
              <a:gd name="connsiteY5638" fmla="*/ 643992 h 6380470"/>
              <a:gd name="connsiteX5639" fmla="*/ 2699081 w 11625583"/>
              <a:gd name="connsiteY5639" fmla="*/ 708658 h 6380470"/>
              <a:gd name="connsiteX5640" fmla="*/ 2634426 w 11625583"/>
              <a:gd name="connsiteY5640" fmla="*/ 643992 h 6380470"/>
              <a:gd name="connsiteX5641" fmla="*/ 2699081 w 11625583"/>
              <a:gd name="connsiteY5641" fmla="*/ 579326 h 6380470"/>
              <a:gd name="connsiteX5642" fmla="*/ 2546449 w 11625583"/>
              <a:gd name="connsiteY5642" fmla="*/ 579326 h 6380470"/>
              <a:gd name="connsiteX5643" fmla="*/ 2611104 w 11625583"/>
              <a:gd name="connsiteY5643" fmla="*/ 643992 h 6380470"/>
              <a:gd name="connsiteX5644" fmla="*/ 2546449 w 11625583"/>
              <a:gd name="connsiteY5644" fmla="*/ 708658 h 6380470"/>
              <a:gd name="connsiteX5645" fmla="*/ 2481790 w 11625583"/>
              <a:gd name="connsiteY5645" fmla="*/ 643992 h 6380470"/>
              <a:gd name="connsiteX5646" fmla="*/ 2546449 w 11625583"/>
              <a:gd name="connsiteY5646" fmla="*/ 579326 h 6380470"/>
              <a:gd name="connsiteX5647" fmla="*/ 2389866 w 11625583"/>
              <a:gd name="connsiteY5647" fmla="*/ 579326 h 6380470"/>
              <a:gd name="connsiteX5648" fmla="*/ 2454554 w 11625583"/>
              <a:gd name="connsiteY5648" fmla="*/ 643992 h 6380470"/>
              <a:gd name="connsiteX5649" fmla="*/ 2389866 w 11625583"/>
              <a:gd name="connsiteY5649" fmla="*/ 708658 h 6380470"/>
              <a:gd name="connsiteX5650" fmla="*/ 2325215 w 11625583"/>
              <a:gd name="connsiteY5650" fmla="*/ 643992 h 6380470"/>
              <a:gd name="connsiteX5651" fmla="*/ 2389866 w 11625583"/>
              <a:gd name="connsiteY5651" fmla="*/ 579326 h 6380470"/>
              <a:gd name="connsiteX5652" fmla="*/ 2237196 w 11625583"/>
              <a:gd name="connsiteY5652" fmla="*/ 579326 h 6380470"/>
              <a:gd name="connsiteX5653" fmla="*/ 2301879 w 11625583"/>
              <a:gd name="connsiteY5653" fmla="*/ 643992 h 6380470"/>
              <a:gd name="connsiteX5654" fmla="*/ 2237196 w 11625583"/>
              <a:gd name="connsiteY5654" fmla="*/ 708658 h 6380470"/>
              <a:gd name="connsiteX5655" fmla="*/ 2172508 w 11625583"/>
              <a:gd name="connsiteY5655" fmla="*/ 643992 h 6380470"/>
              <a:gd name="connsiteX5656" fmla="*/ 2237196 w 11625583"/>
              <a:gd name="connsiteY5656" fmla="*/ 579326 h 6380470"/>
              <a:gd name="connsiteX5657" fmla="*/ 2084510 w 11625583"/>
              <a:gd name="connsiteY5657" fmla="*/ 579326 h 6380470"/>
              <a:gd name="connsiteX5658" fmla="*/ 2149173 w 11625583"/>
              <a:gd name="connsiteY5658" fmla="*/ 643992 h 6380470"/>
              <a:gd name="connsiteX5659" fmla="*/ 2084510 w 11625583"/>
              <a:gd name="connsiteY5659" fmla="*/ 708658 h 6380470"/>
              <a:gd name="connsiteX5660" fmla="*/ 2019873 w 11625583"/>
              <a:gd name="connsiteY5660" fmla="*/ 643992 h 6380470"/>
              <a:gd name="connsiteX5661" fmla="*/ 2084510 w 11625583"/>
              <a:gd name="connsiteY5661" fmla="*/ 579326 h 6380470"/>
              <a:gd name="connsiteX5662" fmla="*/ 1927912 w 11625583"/>
              <a:gd name="connsiteY5662" fmla="*/ 579326 h 6380470"/>
              <a:gd name="connsiteX5663" fmla="*/ 1992614 w 11625583"/>
              <a:gd name="connsiteY5663" fmla="*/ 643992 h 6380470"/>
              <a:gd name="connsiteX5664" fmla="*/ 1927912 w 11625583"/>
              <a:gd name="connsiteY5664" fmla="*/ 708658 h 6380470"/>
              <a:gd name="connsiteX5665" fmla="*/ 1863289 w 11625583"/>
              <a:gd name="connsiteY5665" fmla="*/ 643992 h 6380470"/>
              <a:gd name="connsiteX5666" fmla="*/ 1927912 w 11625583"/>
              <a:gd name="connsiteY5666" fmla="*/ 579326 h 6380470"/>
              <a:gd name="connsiteX5667" fmla="*/ 1775269 w 11625583"/>
              <a:gd name="connsiteY5667" fmla="*/ 579326 h 6380470"/>
              <a:gd name="connsiteX5668" fmla="*/ 1839963 w 11625583"/>
              <a:gd name="connsiteY5668" fmla="*/ 643992 h 6380470"/>
              <a:gd name="connsiteX5669" fmla="*/ 1775269 w 11625583"/>
              <a:gd name="connsiteY5669" fmla="*/ 708658 h 6380470"/>
              <a:gd name="connsiteX5670" fmla="*/ 1710597 w 11625583"/>
              <a:gd name="connsiteY5670" fmla="*/ 643992 h 6380470"/>
              <a:gd name="connsiteX5671" fmla="*/ 1775269 w 11625583"/>
              <a:gd name="connsiteY5671" fmla="*/ 579326 h 6380470"/>
              <a:gd name="connsiteX5672" fmla="*/ 1618682 w 11625583"/>
              <a:gd name="connsiteY5672" fmla="*/ 579326 h 6380470"/>
              <a:gd name="connsiteX5673" fmla="*/ 1683355 w 11625583"/>
              <a:gd name="connsiteY5673" fmla="*/ 643992 h 6380470"/>
              <a:gd name="connsiteX5674" fmla="*/ 1618682 w 11625583"/>
              <a:gd name="connsiteY5674" fmla="*/ 708658 h 6380470"/>
              <a:gd name="connsiteX5675" fmla="*/ 1554022 w 11625583"/>
              <a:gd name="connsiteY5675" fmla="*/ 643992 h 6380470"/>
              <a:gd name="connsiteX5676" fmla="*/ 1618682 w 11625583"/>
              <a:gd name="connsiteY5676" fmla="*/ 579326 h 6380470"/>
              <a:gd name="connsiteX5677" fmla="*/ 1466025 w 11625583"/>
              <a:gd name="connsiteY5677" fmla="*/ 579326 h 6380470"/>
              <a:gd name="connsiteX5678" fmla="*/ 1530692 w 11625583"/>
              <a:gd name="connsiteY5678" fmla="*/ 643992 h 6380470"/>
              <a:gd name="connsiteX5679" fmla="*/ 1466025 w 11625583"/>
              <a:gd name="connsiteY5679" fmla="*/ 708658 h 6380470"/>
              <a:gd name="connsiteX5680" fmla="*/ 1401363 w 11625583"/>
              <a:gd name="connsiteY5680" fmla="*/ 643992 h 6380470"/>
              <a:gd name="connsiteX5681" fmla="*/ 1466025 w 11625583"/>
              <a:gd name="connsiteY5681" fmla="*/ 579326 h 6380470"/>
              <a:gd name="connsiteX5682" fmla="*/ 1466029 w 11625583"/>
              <a:gd name="connsiteY5682" fmla="*/ 426670 h 6380470"/>
              <a:gd name="connsiteX5683" fmla="*/ 1530694 w 11625583"/>
              <a:gd name="connsiteY5683" fmla="*/ 491334 h 6380470"/>
              <a:gd name="connsiteX5684" fmla="*/ 1466029 w 11625583"/>
              <a:gd name="connsiteY5684" fmla="*/ 555998 h 6380470"/>
              <a:gd name="connsiteX5685" fmla="*/ 1401363 w 11625583"/>
              <a:gd name="connsiteY5685" fmla="*/ 491334 h 6380470"/>
              <a:gd name="connsiteX5686" fmla="*/ 1466029 w 11625583"/>
              <a:gd name="connsiteY5686" fmla="*/ 426670 h 6380470"/>
              <a:gd name="connsiteX5687" fmla="*/ 2855634 w 11625583"/>
              <a:gd name="connsiteY5687" fmla="*/ 426670 h 6380470"/>
              <a:gd name="connsiteX5688" fmla="*/ 2920282 w 11625583"/>
              <a:gd name="connsiteY5688" fmla="*/ 491334 h 6380470"/>
              <a:gd name="connsiteX5689" fmla="*/ 2855634 w 11625583"/>
              <a:gd name="connsiteY5689" fmla="*/ 555997 h 6380470"/>
              <a:gd name="connsiteX5690" fmla="*/ 2790973 w 11625583"/>
              <a:gd name="connsiteY5690" fmla="*/ 491334 h 6380470"/>
              <a:gd name="connsiteX5691" fmla="*/ 2855634 w 11625583"/>
              <a:gd name="connsiteY5691" fmla="*/ 426670 h 6380470"/>
              <a:gd name="connsiteX5692" fmla="*/ 2699084 w 11625583"/>
              <a:gd name="connsiteY5692" fmla="*/ 426670 h 6380470"/>
              <a:gd name="connsiteX5693" fmla="*/ 2763736 w 11625583"/>
              <a:gd name="connsiteY5693" fmla="*/ 491334 h 6380470"/>
              <a:gd name="connsiteX5694" fmla="*/ 2699084 w 11625583"/>
              <a:gd name="connsiteY5694" fmla="*/ 555997 h 6380470"/>
              <a:gd name="connsiteX5695" fmla="*/ 2634429 w 11625583"/>
              <a:gd name="connsiteY5695" fmla="*/ 491334 h 6380470"/>
              <a:gd name="connsiteX5696" fmla="*/ 2699084 w 11625583"/>
              <a:gd name="connsiteY5696" fmla="*/ 426670 h 6380470"/>
              <a:gd name="connsiteX5697" fmla="*/ 2546449 w 11625583"/>
              <a:gd name="connsiteY5697" fmla="*/ 426670 h 6380470"/>
              <a:gd name="connsiteX5698" fmla="*/ 2611108 w 11625583"/>
              <a:gd name="connsiteY5698" fmla="*/ 491334 h 6380470"/>
              <a:gd name="connsiteX5699" fmla="*/ 2546449 w 11625583"/>
              <a:gd name="connsiteY5699" fmla="*/ 555997 h 6380470"/>
              <a:gd name="connsiteX5700" fmla="*/ 2481792 w 11625583"/>
              <a:gd name="connsiteY5700" fmla="*/ 491334 h 6380470"/>
              <a:gd name="connsiteX5701" fmla="*/ 2546449 w 11625583"/>
              <a:gd name="connsiteY5701" fmla="*/ 426670 h 6380470"/>
              <a:gd name="connsiteX5702" fmla="*/ 2389866 w 11625583"/>
              <a:gd name="connsiteY5702" fmla="*/ 426670 h 6380470"/>
              <a:gd name="connsiteX5703" fmla="*/ 2454554 w 11625583"/>
              <a:gd name="connsiteY5703" fmla="*/ 491334 h 6380470"/>
              <a:gd name="connsiteX5704" fmla="*/ 2389866 w 11625583"/>
              <a:gd name="connsiteY5704" fmla="*/ 555997 h 6380470"/>
              <a:gd name="connsiteX5705" fmla="*/ 2325217 w 11625583"/>
              <a:gd name="connsiteY5705" fmla="*/ 491334 h 6380470"/>
              <a:gd name="connsiteX5706" fmla="*/ 2389866 w 11625583"/>
              <a:gd name="connsiteY5706" fmla="*/ 426670 h 6380470"/>
              <a:gd name="connsiteX5707" fmla="*/ 2237196 w 11625583"/>
              <a:gd name="connsiteY5707" fmla="*/ 426670 h 6380470"/>
              <a:gd name="connsiteX5708" fmla="*/ 2301882 w 11625583"/>
              <a:gd name="connsiteY5708" fmla="*/ 491334 h 6380470"/>
              <a:gd name="connsiteX5709" fmla="*/ 2237196 w 11625583"/>
              <a:gd name="connsiteY5709" fmla="*/ 555998 h 6380470"/>
              <a:gd name="connsiteX5710" fmla="*/ 2172511 w 11625583"/>
              <a:gd name="connsiteY5710" fmla="*/ 491334 h 6380470"/>
              <a:gd name="connsiteX5711" fmla="*/ 2237196 w 11625583"/>
              <a:gd name="connsiteY5711" fmla="*/ 426670 h 6380470"/>
              <a:gd name="connsiteX5712" fmla="*/ 2084510 w 11625583"/>
              <a:gd name="connsiteY5712" fmla="*/ 426670 h 6380470"/>
              <a:gd name="connsiteX5713" fmla="*/ 2149176 w 11625583"/>
              <a:gd name="connsiteY5713" fmla="*/ 491334 h 6380470"/>
              <a:gd name="connsiteX5714" fmla="*/ 2084510 w 11625583"/>
              <a:gd name="connsiteY5714" fmla="*/ 555998 h 6380470"/>
              <a:gd name="connsiteX5715" fmla="*/ 2019873 w 11625583"/>
              <a:gd name="connsiteY5715" fmla="*/ 491334 h 6380470"/>
              <a:gd name="connsiteX5716" fmla="*/ 2084510 w 11625583"/>
              <a:gd name="connsiteY5716" fmla="*/ 426670 h 6380470"/>
              <a:gd name="connsiteX5717" fmla="*/ 1927912 w 11625583"/>
              <a:gd name="connsiteY5717" fmla="*/ 426670 h 6380470"/>
              <a:gd name="connsiteX5718" fmla="*/ 1992614 w 11625583"/>
              <a:gd name="connsiteY5718" fmla="*/ 491334 h 6380470"/>
              <a:gd name="connsiteX5719" fmla="*/ 1927912 w 11625583"/>
              <a:gd name="connsiteY5719" fmla="*/ 555998 h 6380470"/>
              <a:gd name="connsiteX5720" fmla="*/ 1863289 w 11625583"/>
              <a:gd name="connsiteY5720" fmla="*/ 491334 h 6380470"/>
              <a:gd name="connsiteX5721" fmla="*/ 1927912 w 11625583"/>
              <a:gd name="connsiteY5721" fmla="*/ 426670 h 6380470"/>
              <a:gd name="connsiteX5722" fmla="*/ 1775269 w 11625583"/>
              <a:gd name="connsiteY5722" fmla="*/ 426670 h 6380470"/>
              <a:gd name="connsiteX5723" fmla="*/ 1839963 w 11625583"/>
              <a:gd name="connsiteY5723" fmla="*/ 491334 h 6380470"/>
              <a:gd name="connsiteX5724" fmla="*/ 1775269 w 11625583"/>
              <a:gd name="connsiteY5724" fmla="*/ 555998 h 6380470"/>
              <a:gd name="connsiteX5725" fmla="*/ 1710597 w 11625583"/>
              <a:gd name="connsiteY5725" fmla="*/ 491334 h 6380470"/>
              <a:gd name="connsiteX5726" fmla="*/ 1775269 w 11625583"/>
              <a:gd name="connsiteY5726" fmla="*/ 426670 h 6380470"/>
              <a:gd name="connsiteX5727" fmla="*/ 1618685 w 11625583"/>
              <a:gd name="connsiteY5727" fmla="*/ 426670 h 6380470"/>
              <a:gd name="connsiteX5728" fmla="*/ 1683355 w 11625583"/>
              <a:gd name="connsiteY5728" fmla="*/ 491334 h 6380470"/>
              <a:gd name="connsiteX5729" fmla="*/ 1618685 w 11625583"/>
              <a:gd name="connsiteY5729" fmla="*/ 555998 h 6380470"/>
              <a:gd name="connsiteX5730" fmla="*/ 1554023 w 11625583"/>
              <a:gd name="connsiteY5730" fmla="*/ 491334 h 6380470"/>
              <a:gd name="connsiteX5731" fmla="*/ 1618685 w 11625583"/>
              <a:gd name="connsiteY5731" fmla="*/ 426670 h 6380470"/>
              <a:gd name="connsiteX5732" fmla="*/ 10312248 w 11625583"/>
              <a:gd name="connsiteY5732" fmla="*/ 426669 h 6380470"/>
              <a:gd name="connsiteX5733" fmla="*/ 10376914 w 11625583"/>
              <a:gd name="connsiteY5733" fmla="*/ 491332 h 6380470"/>
              <a:gd name="connsiteX5734" fmla="*/ 10312248 w 11625583"/>
              <a:gd name="connsiteY5734" fmla="*/ 555997 h 6380470"/>
              <a:gd name="connsiteX5735" fmla="*/ 10247582 w 11625583"/>
              <a:gd name="connsiteY5735" fmla="*/ 491332 h 6380470"/>
              <a:gd name="connsiteX5736" fmla="*/ 10312248 w 11625583"/>
              <a:gd name="connsiteY5736" fmla="*/ 426669 h 6380470"/>
              <a:gd name="connsiteX5737" fmla="*/ 10159588 w 11625583"/>
              <a:gd name="connsiteY5737" fmla="*/ 426669 h 6380470"/>
              <a:gd name="connsiteX5738" fmla="*/ 10224254 w 11625583"/>
              <a:gd name="connsiteY5738" fmla="*/ 491332 h 6380470"/>
              <a:gd name="connsiteX5739" fmla="*/ 10159588 w 11625583"/>
              <a:gd name="connsiteY5739" fmla="*/ 555997 h 6380470"/>
              <a:gd name="connsiteX5740" fmla="*/ 10094922 w 11625583"/>
              <a:gd name="connsiteY5740" fmla="*/ 491332 h 6380470"/>
              <a:gd name="connsiteX5741" fmla="*/ 10159588 w 11625583"/>
              <a:gd name="connsiteY5741" fmla="*/ 426669 h 6380470"/>
              <a:gd name="connsiteX5742" fmla="*/ 10003016 w 11625583"/>
              <a:gd name="connsiteY5742" fmla="*/ 426669 h 6380470"/>
              <a:gd name="connsiteX5743" fmla="*/ 10067682 w 11625583"/>
              <a:gd name="connsiteY5743" fmla="*/ 491332 h 6380470"/>
              <a:gd name="connsiteX5744" fmla="*/ 10003016 w 11625583"/>
              <a:gd name="connsiteY5744" fmla="*/ 555997 h 6380470"/>
              <a:gd name="connsiteX5745" fmla="*/ 9938350 w 11625583"/>
              <a:gd name="connsiteY5745" fmla="*/ 491332 h 6380470"/>
              <a:gd name="connsiteX5746" fmla="*/ 10003016 w 11625583"/>
              <a:gd name="connsiteY5746" fmla="*/ 426669 h 6380470"/>
              <a:gd name="connsiteX5747" fmla="*/ 9075319 w 11625583"/>
              <a:gd name="connsiteY5747" fmla="*/ 426669 h 6380470"/>
              <a:gd name="connsiteX5748" fmla="*/ 9139985 w 11625583"/>
              <a:gd name="connsiteY5748" fmla="*/ 491332 h 6380470"/>
              <a:gd name="connsiteX5749" fmla="*/ 9075319 w 11625583"/>
              <a:gd name="connsiteY5749" fmla="*/ 555997 h 6380470"/>
              <a:gd name="connsiteX5750" fmla="*/ 9010653 w 11625583"/>
              <a:gd name="connsiteY5750" fmla="*/ 491332 h 6380470"/>
              <a:gd name="connsiteX5751" fmla="*/ 9075319 w 11625583"/>
              <a:gd name="connsiteY5751" fmla="*/ 426669 h 6380470"/>
              <a:gd name="connsiteX5752" fmla="*/ 8914831 w 11625583"/>
              <a:gd name="connsiteY5752" fmla="*/ 426669 h 6380470"/>
              <a:gd name="connsiteX5753" fmla="*/ 8979497 w 11625583"/>
              <a:gd name="connsiteY5753" fmla="*/ 491332 h 6380470"/>
              <a:gd name="connsiteX5754" fmla="*/ 8914831 w 11625583"/>
              <a:gd name="connsiteY5754" fmla="*/ 555997 h 6380470"/>
              <a:gd name="connsiteX5755" fmla="*/ 8850165 w 11625583"/>
              <a:gd name="connsiteY5755" fmla="*/ 491332 h 6380470"/>
              <a:gd name="connsiteX5756" fmla="*/ 8914831 w 11625583"/>
              <a:gd name="connsiteY5756" fmla="*/ 426669 h 6380470"/>
              <a:gd name="connsiteX5757" fmla="*/ 8766086 w 11625583"/>
              <a:gd name="connsiteY5757" fmla="*/ 426669 h 6380470"/>
              <a:gd name="connsiteX5758" fmla="*/ 8830752 w 11625583"/>
              <a:gd name="connsiteY5758" fmla="*/ 491332 h 6380470"/>
              <a:gd name="connsiteX5759" fmla="*/ 8766086 w 11625583"/>
              <a:gd name="connsiteY5759" fmla="*/ 555997 h 6380470"/>
              <a:gd name="connsiteX5760" fmla="*/ 8701420 w 11625583"/>
              <a:gd name="connsiteY5760" fmla="*/ 491332 h 6380470"/>
              <a:gd name="connsiteX5761" fmla="*/ 8766086 w 11625583"/>
              <a:gd name="connsiteY5761" fmla="*/ 426669 h 6380470"/>
              <a:gd name="connsiteX5762" fmla="*/ 8601685 w 11625583"/>
              <a:gd name="connsiteY5762" fmla="*/ 426669 h 6380470"/>
              <a:gd name="connsiteX5763" fmla="*/ 8666351 w 11625583"/>
              <a:gd name="connsiteY5763" fmla="*/ 491332 h 6380470"/>
              <a:gd name="connsiteX5764" fmla="*/ 8601685 w 11625583"/>
              <a:gd name="connsiteY5764" fmla="*/ 555997 h 6380470"/>
              <a:gd name="connsiteX5765" fmla="*/ 8537019 w 11625583"/>
              <a:gd name="connsiteY5765" fmla="*/ 491332 h 6380470"/>
              <a:gd name="connsiteX5766" fmla="*/ 8601685 w 11625583"/>
              <a:gd name="connsiteY5766" fmla="*/ 426669 h 6380470"/>
              <a:gd name="connsiteX5767" fmla="*/ 7677904 w 11625583"/>
              <a:gd name="connsiteY5767" fmla="*/ 426669 h 6380470"/>
              <a:gd name="connsiteX5768" fmla="*/ 7742570 w 11625583"/>
              <a:gd name="connsiteY5768" fmla="*/ 491332 h 6380470"/>
              <a:gd name="connsiteX5769" fmla="*/ 7677904 w 11625583"/>
              <a:gd name="connsiteY5769" fmla="*/ 555997 h 6380470"/>
              <a:gd name="connsiteX5770" fmla="*/ 7613238 w 11625583"/>
              <a:gd name="connsiteY5770" fmla="*/ 491332 h 6380470"/>
              <a:gd name="connsiteX5771" fmla="*/ 7677904 w 11625583"/>
              <a:gd name="connsiteY5771" fmla="*/ 426669 h 6380470"/>
              <a:gd name="connsiteX5772" fmla="*/ 7521331 w 11625583"/>
              <a:gd name="connsiteY5772" fmla="*/ 426669 h 6380470"/>
              <a:gd name="connsiteX5773" fmla="*/ 7585997 w 11625583"/>
              <a:gd name="connsiteY5773" fmla="*/ 491332 h 6380470"/>
              <a:gd name="connsiteX5774" fmla="*/ 7521331 w 11625583"/>
              <a:gd name="connsiteY5774" fmla="*/ 555997 h 6380470"/>
              <a:gd name="connsiteX5775" fmla="*/ 7456665 w 11625583"/>
              <a:gd name="connsiteY5775" fmla="*/ 491332 h 6380470"/>
              <a:gd name="connsiteX5776" fmla="*/ 7521331 w 11625583"/>
              <a:gd name="connsiteY5776" fmla="*/ 426669 h 6380470"/>
              <a:gd name="connsiteX5777" fmla="*/ 4722614 w 11625583"/>
              <a:gd name="connsiteY5777" fmla="*/ 426669 h 6380470"/>
              <a:gd name="connsiteX5778" fmla="*/ 4787277 w 11625583"/>
              <a:gd name="connsiteY5778" fmla="*/ 491332 h 6380470"/>
              <a:gd name="connsiteX5779" fmla="*/ 4722614 w 11625583"/>
              <a:gd name="connsiteY5779" fmla="*/ 555997 h 6380470"/>
              <a:gd name="connsiteX5780" fmla="*/ 4657957 w 11625583"/>
              <a:gd name="connsiteY5780" fmla="*/ 491332 h 6380470"/>
              <a:gd name="connsiteX5781" fmla="*/ 4722614 w 11625583"/>
              <a:gd name="connsiteY5781" fmla="*/ 426669 h 6380470"/>
              <a:gd name="connsiteX5782" fmla="*/ 4566030 w 11625583"/>
              <a:gd name="connsiteY5782" fmla="*/ 426669 h 6380470"/>
              <a:gd name="connsiteX5783" fmla="*/ 4630712 w 11625583"/>
              <a:gd name="connsiteY5783" fmla="*/ 491332 h 6380470"/>
              <a:gd name="connsiteX5784" fmla="*/ 4566030 w 11625583"/>
              <a:gd name="connsiteY5784" fmla="*/ 555997 h 6380470"/>
              <a:gd name="connsiteX5785" fmla="*/ 4501345 w 11625583"/>
              <a:gd name="connsiteY5785" fmla="*/ 491332 h 6380470"/>
              <a:gd name="connsiteX5786" fmla="*/ 4566030 w 11625583"/>
              <a:gd name="connsiteY5786" fmla="*/ 426669 h 6380470"/>
              <a:gd name="connsiteX5787" fmla="*/ 4409471 w 11625583"/>
              <a:gd name="connsiteY5787" fmla="*/ 426669 h 6380470"/>
              <a:gd name="connsiteX5788" fmla="*/ 4474113 w 11625583"/>
              <a:gd name="connsiteY5788" fmla="*/ 491332 h 6380470"/>
              <a:gd name="connsiteX5789" fmla="*/ 4409471 w 11625583"/>
              <a:gd name="connsiteY5789" fmla="*/ 555997 h 6380470"/>
              <a:gd name="connsiteX5790" fmla="*/ 4344809 w 11625583"/>
              <a:gd name="connsiteY5790" fmla="*/ 491332 h 6380470"/>
              <a:gd name="connsiteX5791" fmla="*/ 4409471 w 11625583"/>
              <a:gd name="connsiteY5791" fmla="*/ 426669 h 6380470"/>
              <a:gd name="connsiteX5792" fmla="*/ 4256823 w 11625583"/>
              <a:gd name="connsiteY5792" fmla="*/ 426669 h 6380470"/>
              <a:gd name="connsiteX5793" fmla="*/ 4321471 w 11625583"/>
              <a:gd name="connsiteY5793" fmla="*/ 491332 h 6380470"/>
              <a:gd name="connsiteX5794" fmla="*/ 4256823 w 11625583"/>
              <a:gd name="connsiteY5794" fmla="*/ 555997 h 6380470"/>
              <a:gd name="connsiteX5795" fmla="*/ 4192125 w 11625583"/>
              <a:gd name="connsiteY5795" fmla="*/ 491332 h 6380470"/>
              <a:gd name="connsiteX5796" fmla="*/ 4256823 w 11625583"/>
              <a:gd name="connsiteY5796" fmla="*/ 426669 h 6380470"/>
              <a:gd name="connsiteX5797" fmla="*/ 4100255 w 11625583"/>
              <a:gd name="connsiteY5797" fmla="*/ 426669 h 6380470"/>
              <a:gd name="connsiteX5798" fmla="*/ 4164923 w 11625583"/>
              <a:gd name="connsiteY5798" fmla="*/ 491332 h 6380470"/>
              <a:gd name="connsiteX5799" fmla="*/ 4100255 w 11625583"/>
              <a:gd name="connsiteY5799" fmla="*/ 555997 h 6380470"/>
              <a:gd name="connsiteX5800" fmla="*/ 4035594 w 11625583"/>
              <a:gd name="connsiteY5800" fmla="*/ 491332 h 6380470"/>
              <a:gd name="connsiteX5801" fmla="*/ 4100255 w 11625583"/>
              <a:gd name="connsiteY5801" fmla="*/ 426669 h 6380470"/>
              <a:gd name="connsiteX5802" fmla="*/ 3947579 w 11625583"/>
              <a:gd name="connsiteY5802" fmla="*/ 426669 h 6380470"/>
              <a:gd name="connsiteX5803" fmla="*/ 4012257 w 11625583"/>
              <a:gd name="connsiteY5803" fmla="*/ 491332 h 6380470"/>
              <a:gd name="connsiteX5804" fmla="*/ 3947579 w 11625583"/>
              <a:gd name="connsiteY5804" fmla="*/ 555997 h 6380470"/>
              <a:gd name="connsiteX5805" fmla="*/ 3883064 w 11625583"/>
              <a:gd name="connsiteY5805" fmla="*/ 491332 h 6380470"/>
              <a:gd name="connsiteX5806" fmla="*/ 3947579 w 11625583"/>
              <a:gd name="connsiteY5806" fmla="*/ 426669 h 6380470"/>
              <a:gd name="connsiteX5807" fmla="*/ 3791161 w 11625583"/>
              <a:gd name="connsiteY5807" fmla="*/ 426669 h 6380470"/>
              <a:gd name="connsiteX5808" fmla="*/ 3855823 w 11625583"/>
              <a:gd name="connsiteY5808" fmla="*/ 491332 h 6380470"/>
              <a:gd name="connsiteX5809" fmla="*/ 3791161 w 11625583"/>
              <a:gd name="connsiteY5809" fmla="*/ 555997 h 6380470"/>
              <a:gd name="connsiteX5810" fmla="*/ 3726486 w 11625583"/>
              <a:gd name="connsiteY5810" fmla="*/ 491332 h 6380470"/>
              <a:gd name="connsiteX5811" fmla="*/ 3791161 w 11625583"/>
              <a:gd name="connsiteY5811" fmla="*/ 426669 h 6380470"/>
              <a:gd name="connsiteX5812" fmla="*/ 3630671 w 11625583"/>
              <a:gd name="connsiteY5812" fmla="*/ 426669 h 6380470"/>
              <a:gd name="connsiteX5813" fmla="*/ 3695344 w 11625583"/>
              <a:gd name="connsiteY5813" fmla="*/ 491332 h 6380470"/>
              <a:gd name="connsiteX5814" fmla="*/ 3630671 w 11625583"/>
              <a:gd name="connsiteY5814" fmla="*/ 555997 h 6380470"/>
              <a:gd name="connsiteX5815" fmla="*/ 3565990 w 11625583"/>
              <a:gd name="connsiteY5815" fmla="*/ 491332 h 6380470"/>
              <a:gd name="connsiteX5816" fmla="*/ 3630671 w 11625583"/>
              <a:gd name="connsiteY5816" fmla="*/ 426669 h 6380470"/>
              <a:gd name="connsiteX5817" fmla="*/ 3481916 w 11625583"/>
              <a:gd name="connsiteY5817" fmla="*/ 426669 h 6380470"/>
              <a:gd name="connsiteX5818" fmla="*/ 3546591 w 11625583"/>
              <a:gd name="connsiteY5818" fmla="*/ 491332 h 6380470"/>
              <a:gd name="connsiteX5819" fmla="*/ 3481916 w 11625583"/>
              <a:gd name="connsiteY5819" fmla="*/ 555997 h 6380470"/>
              <a:gd name="connsiteX5820" fmla="*/ 3417259 w 11625583"/>
              <a:gd name="connsiteY5820" fmla="*/ 491332 h 6380470"/>
              <a:gd name="connsiteX5821" fmla="*/ 3481916 w 11625583"/>
              <a:gd name="connsiteY5821" fmla="*/ 426669 h 6380470"/>
              <a:gd name="connsiteX5822" fmla="*/ 3321451 w 11625583"/>
              <a:gd name="connsiteY5822" fmla="*/ 426669 h 6380470"/>
              <a:gd name="connsiteX5823" fmla="*/ 3386094 w 11625583"/>
              <a:gd name="connsiteY5823" fmla="*/ 491334 h 6380470"/>
              <a:gd name="connsiteX5824" fmla="*/ 3321451 w 11625583"/>
              <a:gd name="connsiteY5824" fmla="*/ 555997 h 6380470"/>
              <a:gd name="connsiteX5825" fmla="*/ 3256791 w 11625583"/>
              <a:gd name="connsiteY5825" fmla="*/ 491334 h 6380470"/>
              <a:gd name="connsiteX5826" fmla="*/ 3321451 w 11625583"/>
              <a:gd name="connsiteY5826" fmla="*/ 426669 h 6380470"/>
              <a:gd name="connsiteX5827" fmla="*/ 2855634 w 11625583"/>
              <a:gd name="connsiteY5827" fmla="*/ 289662 h 6380470"/>
              <a:gd name="connsiteX5828" fmla="*/ 2920282 w 11625583"/>
              <a:gd name="connsiteY5828" fmla="*/ 354327 h 6380470"/>
              <a:gd name="connsiteX5829" fmla="*/ 2855634 w 11625583"/>
              <a:gd name="connsiteY5829" fmla="*/ 419004 h 6380470"/>
              <a:gd name="connsiteX5830" fmla="*/ 2790973 w 11625583"/>
              <a:gd name="connsiteY5830" fmla="*/ 354327 h 6380470"/>
              <a:gd name="connsiteX5831" fmla="*/ 2855634 w 11625583"/>
              <a:gd name="connsiteY5831" fmla="*/ 289662 h 6380470"/>
              <a:gd name="connsiteX5832" fmla="*/ 2699084 w 11625583"/>
              <a:gd name="connsiteY5832" fmla="*/ 289662 h 6380470"/>
              <a:gd name="connsiteX5833" fmla="*/ 2763736 w 11625583"/>
              <a:gd name="connsiteY5833" fmla="*/ 354327 h 6380470"/>
              <a:gd name="connsiteX5834" fmla="*/ 2699084 w 11625583"/>
              <a:gd name="connsiteY5834" fmla="*/ 419004 h 6380470"/>
              <a:gd name="connsiteX5835" fmla="*/ 2634429 w 11625583"/>
              <a:gd name="connsiteY5835" fmla="*/ 354327 h 6380470"/>
              <a:gd name="connsiteX5836" fmla="*/ 2699084 w 11625583"/>
              <a:gd name="connsiteY5836" fmla="*/ 289662 h 6380470"/>
              <a:gd name="connsiteX5837" fmla="*/ 2546449 w 11625583"/>
              <a:gd name="connsiteY5837" fmla="*/ 289662 h 6380470"/>
              <a:gd name="connsiteX5838" fmla="*/ 2611108 w 11625583"/>
              <a:gd name="connsiteY5838" fmla="*/ 354327 h 6380470"/>
              <a:gd name="connsiteX5839" fmla="*/ 2546449 w 11625583"/>
              <a:gd name="connsiteY5839" fmla="*/ 419004 h 6380470"/>
              <a:gd name="connsiteX5840" fmla="*/ 2481792 w 11625583"/>
              <a:gd name="connsiteY5840" fmla="*/ 354327 h 6380470"/>
              <a:gd name="connsiteX5841" fmla="*/ 2546449 w 11625583"/>
              <a:gd name="connsiteY5841" fmla="*/ 289662 h 6380470"/>
              <a:gd name="connsiteX5842" fmla="*/ 2237196 w 11625583"/>
              <a:gd name="connsiteY5842" fmla="*/ 289662 h 6380470"/>
              <a:gd name="connsiteX5843" fmla="*/ 2301882 w 11625583"/>
              <a:gd name="connsiteY5843" fmla="*/ 354327 h 6380470"/>
              <a:gd name="connsiteX5844" fmla="*/ 2237196 w 11625583"/>
              <a:gd name="connsiteY5844" fmla="*/ 419004 h 6380470"/>
              <a:gd name="connsiteX5845" fmla="*/ 2172511 w 11625583"/>
              <a:gd name="connsiteY5845" fmla="*/ 354327 h 6380470"/>
              <a:gd name="connsiteX5846" fmla="*/ 2237196 w 11625583"/>
              <a:gd name="connsiteY5846" fmla="*/ 289662 h 6380470"/>
              <a:gd name="connsiteX5847" fmla="*/ 2084510 w 11625583"/>
              <a:gd name="connsiteY5847" fmla="*/ 289662 h 6380470"/>
              <a:gd name="connsiteX5848" fmla="*/ 2149176 w 11625583"/>
              <a:gd name="connsiteY5848" fmla="*/ 354327 h 6380470"/>
              <a:gd name="connsiteX5849" fmla="*/ 2084510 w 11625583"/>
              <a:gd name="connsiteY5849" fmla="*/ 419004 h 6380470"/>
              <a:gd name="connsiteX5850" fmla="*/ 2019873 w 11625583"/>
              <a:gd name="connsiteY5850" fmla="*/ 354327 h 6380470"/>
              <a:gd name="connsiteX5851" fmla="*/ 2084510 w 11625583"/>
              <a:gd name="connsiteY5851" fmla="*/ 289662 h 6380470"/>
              <a:gd name="connsiteX5852" fmla="*/ 1927926 w 11625583"/>
              <a:gd name="connsiteY5852" fmla="*/ 289662 h 6380470"/>
              <a:gd name="connsiteX5853" fmla="*/ 1992616 w 11625583"/>
              <a:gd name="connsiteY5853" fmla="*/ 354327 h 6380470"/>
              <a:gd name="connsiteX5854" fmla="*/ 1927926 w 11625583"/>
              <a:gd name="connsiteY5854" fmla="*/ 419004 h 6380470"/>
              <a:gd name="connsiteX5855" fmla="*/ 1863292 w 11625583"/>
              <a:gd name="connsiteY5855" fmla="*/ 354327 h 6380470"/>
              <a:gd name="connsiteX5856" fmla="*/ 1927926 w 11625583"/>
              <a:gd name="connsiteY5856" fmla="*/ 289662 h 6380470"/>
              <a:gd name="connsiteX5857" fmla="*/ 1775272 w 11625583"/>
              <a:gd name="connsiteY5857" fmla="*/ 289662 h 6380470"/>
              <a:gd name="connsiteX5858" fmla="*/ 1839963 w 11625583"/>
              <a:gd name="connsiteY5858" fmla="*/ 354327 h 6380470"/>
              <a:gd name="connsiteX5859" fmla="*/ 1775272 w 11625583"/>
              <a:gd name="connsiteY5859" fmla="*/ 419004 h 6380470"/>
              <a:gd name="connsiteX5860" fmla="*/ 1710600 w 11625583"/>
              <a:gd name="connsiteY5860" fmla="*/ 354327 h 6380470"/>
              <a:gd name="connsiteX5861" fmla="*/ 1775272 w 11625583"/>
              <a:gd name="connsiteY5861" fmla="*/ 289662 h 6380470"/>
              <a:gd name="connsiteX5862" fmla="*/ 1618690 w 11625583"/>
              <a:gd name="connsiteY5862" fmla="*/ 289662 h 6380470"/>
              <a:gd name="connsiteX5863" fmla="*/ 1683360 w 11625583"/>
              <a:gd name="connsiteY5863" fmla="*/ 354327 h 6380470"/>
              <a:gd name="connsiteX5864" fmla="*/ 1618690 w 11625583"/>
              <a:gd name="connsiteY5864" fmla="*/ 419004 h 6380470"/>
              <a:gd name="connsiteX5865" fmla="*/ 1554023 w 11625583"/>
              <a:gd name="connsiteY5865" fmla="*/ 354327 h 6380470"/>
              <a:gd name="connsiteX5866" fmla="*/ 1618690 w 11625583"/>
              <a:gd name="connsiteY5866" fmla="*/ 289662 h 6380470"/>
              <a:gd name="connsiteX5867" fmla="*/ 3791161 w 11625583"/>
              <a:gd name="connsiteY5867" fmla="*/ 289662 h 6380470"/>
              <a:gd name="connsiteX5868" fmla="*/ 3855823 w 11625583"/>
              <a:gd name="connsiteY5868" fmla="*/ 354325 h 6380470"/>
              <a:gd name="connsiteX5869" fmla="*/ 3791161 w 11625583"/>
              <a:gd name="connsiteY5869" fmla="*/ 419003 h 6380470"/>
              <a:gd name="connsiteX5870" fmla="*/ 3726486 w 11625583"/>
              <a:gd name="connsiteY5870" fmla="*/ 354325 h 6380470"/>
              <a:gd name="connsiteX5871" fmla="*/ 3791161 w 11625583"/>
              <a:gd name="connsiteY5871" fmla="*/ 289662 h 6380470"/>
              <a:gd name="connsiteX5872" fmla="*/ 3630675 w 11625583"/>
              <a:gd name="connsiteY5872" fmla="*/ 289662 h 6380470"/>
              <a:gd name="connsiteX5873" fmla="*/ 3695344 w 11625583"/>
              <a:gd name="connsiteY5873" fmla="*/ 354325 h 6380470"/>
              <a:gd name="connsiteX5874" fmla="*/ 3630675 w 11625583"/>
              <a:gd name="connsiteY5874" fmla="*/ 419003 h 6380470"/>
              <a:gd name="connsiteX5875" fmla="*/ 3565992 w 11625583"/>
              <a:gd name="connsiteY5875" fmla="*/ 354325 h 6380470"/>
              <a:gd name="connsiteX5876" fmla="*/ 3630675 w 11625583"/>
              <a:gd name="connsiteY5876" fmla="*/ 289662 h 6380470"/>
              <a:gd name="connsiteX5877" fmla="*/ 3481916 w 11625583"/>
              <a:gd name="connsiteY5877" fmla="*/ 289662 h 6380470"/>
              <a:gd name="connsiteX5878" fmla="*/ 3546591 w 11625583"/>
              <a:gd name="connsiteY5878" fmla="*/ 354325 h 6380470"/>
              <a:gd name="connsiteX5879" fmla="*/ 3481916 w 11625583"/>
              <a:gd name="connsiteY5879" fmla="*/ 419003 h 6380470"/>
              <a:gd name="connsiteX5880" fmla="*/ 3417259 w 11625583"/>
              <a:gd name="connsiteY5880" fmla="*/ 354325 h 6380470"/>
              <a:gd name="connsiteX5881" fmla="*/ 3481916 w 11625583"/>
              <a:gd name="connsiteY5881" fmla="*/ 289662 h 6380470"/>
              <a:gd name="connsiteX5882" fmla="*/ 3321451 w 11625583"/>
              <a:gd name="connsiteY5882" fmla="*/ 289662 h 6380470"/>
              <a:gd name="connsiteX5883" fmla="*/ 3386094 w 11625583"/>
              <a:gd name="connsiteY5883" fmla="*/ 354325 h 6380470"/>
              <a:gd name="connsiteX5884" fmla="*/ 3321451 w 11625583"/>
              <a:gd name="connsiteY5884" fmla="*/ 419003 h 6380470"/>
              <a:gd name="connsiteX5885" fmla="*/ 3256791 w 11625583"/>
              <a:gd name="connsiteY5885" fmla="*/ 354325 h 6380470"/>
              <a:gd name="connsiteX5886" fmla="*/ 3321451 w 11625583"/>
              <a:gd name="connsiteY5886" fmla="*/ 289662 h 6380470"/>
              <a:gd name="connsiteX5887" fmla="*/ 3012178 w 11625583"/>
              <a:gd name="connsiteY5887" fmla="*/ 289662 h 6380470"/>
              <a:gd name="connsiteX5888" fmla="*/ 3076850 w 11625583"/>
              <a:gd name="connsiteY5888" fmla="*/ 354327 h 6380470"/>
              <a:gd name="connsiteX5889" fmla="*/ 3012178 w 11625583"/>
              <a:gd name="connsiteY5889" fmla="*/ 419004 h 6380470"/>
              <a:gd name="connsiteX5890" fmla="*/ 2947522 w 11625583"/>
              <a:gd name="connsiteY5890" fmla="*/ 354327 h 6380470"/>
              <a:gd name="connsiteX5891" fmla="*/ 3012178 w 11625583"/>
              <a:gd name="connsiteY5891" fmla="*/ 289662 h 6380470"/>
              <a:gd name="connsiteX5892" fmla="*/ 4722614 w 11625583"/>
              <a:gd name="connsiteY5892" fmla="*/ 289661 h 6380470"/>
              <a:gd name="connsiteX5893" fmla="*/ 4787277 w 11625583"/>
              <a:gd name="connsiteY5893" fmla="*/ 354325 h 6380470"/>
              <a:gd name="connsiteX5894" fmla="*/ 4722614 w 11625583"/>
              <a:gd name="connsiteY5894" fmla="*/ 419003 h 6380470"/>
              <a:gd name="connsiteX5895" fmla="*/ 4657957 w 11625583"/>
              <a:gd name="connsiteY5895" fmla="*/ 354325 h 6380470"/>
              <a:gd name="connsiteX5896" fmla="*/ 4722614 w 11625583"/>
              <a:gd name="connsiteY5896" fmla="*/ 289661 h 6380470"/>
              <a:gd name="connsiteX5897" fmla="*/ 4566033 w 11625583"/>
              <a:gd name="connsiteY5897" fmla="*/ 289661 h 6380470"/>
              <a:gd name="connsiteX5898" fmla="*/ 4630719 w 11625583"/>
              <a:gd name="connsiteY5898" fmla="*/ 354325 h 6380470"/>
              <a:gd name="connsiteX5899" fmla="*/ 4566033 w 11625583"/>
              <a:gd name="connsiteY5899" fmla="*/ 419003 h 6380470"/>
              <a:gd name="connsiteX5900" fmla="*/ 4501349 w 11625583"/>
              <a:gd name="connsiteY5900" fmla="*/ 354325 h 6380470"/>
              <a:gd name="connsiteX5901" fmla="*/ 4566033 w 11625583"/>
              <a:gd name="connsiteY5901" fmla="*/ 289661 h 6380470"/>
              <a:gd name="connsiteX5902" fmla="*/ 4409471 w 11625583"/>
              <a:gd name="connsiteY5902" fmla="*/ 289661 h 6380470"/>
              <a:gd name="connsiteX5903" fmla="*/ 4474113 w 11625583"/>
              <a:gd name="connsiteY5903" fmla="*/ 354325 h 6380470"/>
              <a:gd name="connsiteX5904" fmla="*/ 4409471 w 11625583"/>
              <a:gd name="connsiteY5904" fmla="*/ 419003 h 6380470"/>
              <a:gd name="connsiteX5905" fmla="*/ 4344809 w 11625583"/>
              <a:gd name="connsiteY5905" fmla="*/ 354325 h 6380470"/>
              <a:gd name="connsiteX5906" fmla="*/ 4409471 w 11625583"/>
              <a:gd name="connsiteY5906" fmla="*/ 289661 h 6380470"/>
              <a:gd name="connsiteX5907" fmla="*/ 4256823 w 11625583"/>
              <a:gd name="connsiteY5907" fmla="*/ 289661 h 6380470"/>
              <a:gd name="connsiteX5908" fmla="*/ 4321471 w 11625583"/>
              <a:gd name="connsiteY5908" fmla="*/ 354325 h 6380470"/>
              <a:gd name="connsiteX5909" fmla="*/ 4256823 w 11625583"/>
              <a:gd name="connsiteY5909" fmla="*/ 419003 h 6380470"/>
              <a:gd name="connsiteX5910" fmla="*/ 4192125 w 11625583"/>
              <a:gd name="connsiteY5910" fmla="*/ 354325 h 6380470"/>
              <a:gd name="connsiteX5911" fmla="*/ 4256823 w 11625583"/>
              <a:gd name="connsiteY5911" fmla="*/ 289661 h 6380470"/>
              <a:gd name="connsiteX5912" fmla="*/ 4100255 w 11625583"/>
              <a:gd name="connsiteY5912" fmla="*/ 289661 h 6380470"/>
              <a:gd name="connsiteX5913" fmla="*/ 4164923 w 11625583"/>
              <a:gd name="connsiteY5913" fmla="*/ 354325 h 6380470"/>
              <a:gd name="connsiteX5914" fmla="*/ 4100255 w 11625583"/>
              <a:gd name="connsiteY5914" fmla="*/ 419003 h 6380470"/>
              <a:gd name="connsiteX5915" fmla="*/ 4035594 w 11625583"/>
              <a:gd name="connsiteY5915" fmla="*/ 354325 h 6380470"/>
              <a:gd name="connsiteX5916" fmla="*/ 4100255 w 11625583"/>
              <a:gd name="connsiteY5916" fmla="*/ 289661 h 6380470"/>
              <a:gd name="connsiteX5917" fmla="*/ 3947579 w 11625583"/>
              <a:gd name="connsiteY5917" fmla="*/ 289661 h 6380470"/>
              <a:gd name="connsiteX5918" fmla="*/ 4012257 w 11625583"/>
              <a:gd name="connsiteY5918" fmla="*/ 354325 h 6380470"/>
              <a:gd name="connsiteX5919" fmla="*/ 3947579 w 11625583"/>
              <a:gd name="connsiteY5919" fmla="*/ 419003 h 6380470"/>
              <a:gd name="connsiteX5920" fmla="*/ 3883069 w 11625583"/>
              <a:gd name="connsiteY5920" fmla="*/ 354325 h 6380470"/>
              <a:gd name="connsiteX5921" fmla="*/ 3947579 w 11625583"/>
              <a:gd name="connsiteY5921" fmla="*/ 289661 h 6380470"/>
              <a:gd name="connsiteX5922" fmla="*/ 8914831 w 11625583"/>
              <a:gd name="connsiteY5922" fmla="*/ 289661 h 6380470"/>
              <a:gd name="connsiteX5923" fmla="*/ 8979497 w 11625583"/>
              <a:gd name="connsiteY5923" fmla="*/ 354325 h 6380470"/>
              <a:gd name="connsiteX5924" fmla="*/ 8914831 w 11625583"/>
              <a:gd name="connsiteY5924" fmla="*/ 419003 h 6380470"/>
              <a:gd name="connsiteX5925" fmla="*/ 8850165 w 11625583"/>
              <a:gd name="connsiteY5925" fmla="*/ 354325 h 6380470"/>
              <a:gd name="connsiteX5926" fmla="*/ 8914831 w 11625583"/>
              <a:gd name="connsiteY5926" fmla="*/ 289661 h 6380470"/>
              <a:gd name="connsiteX5927" fmla="*/ 8766087 w 11625583"/>
              <a:gd name="connsiteY5927" fmla="*/ 289661 h 6380470"/>
              <a:gd name="connsiteX5928" fmla="*/ 8830753 w 11625583"/>
              <a:gd name="connsiteY5928" fmla="*/ 354325 h 6380470"/>
              <a:gd name="connsiteX5929" fmla="*/ 8766087 w 11625583"/>
              <a:gd name="connsiteY5929" fmla="*/ 419003 h 6380470"/>
              <a:gd name="connsiteX5930" fmla="*/ 8701421 w 11625583"/>
              <a:gd name="connsiteY5930" fmla="*/ 354325 h 6380470"/>
              <a:gd name="connsiteX5931" fmla="*/ 8766087 w 11625583"/>
              <a:gd name="connsiteY5931" fmla="*/ 289661 h 6380470"/>
              <a:gd name="connsiteX5932" fmla="*/ 5967339 w 11625583"/>
              <a:gd name="connsiteY5932" fmla="*/ 289661 h 6380470"/>
              <a:gd name="connsiteX5933" fmla="*/ 6032005 w 11625583"/>
              <a:gd name="connsiteY5933" fmla="*/ 354325 h 6380470"/>
              <a:gd name="connsiteX5934" fmla="*/ 5967339 w 11625583"/>
              <a:gd name="connsiteY5934" fmla="*/ 419003 h 6380470"/>
              <a:gd name="connsiteX5935" fmla="*/ 5902673 w 11625583"/>
              <a:gd name="connsiteY5935" fmla="*/ 354325 h 6380470"/>
              <a:gd name="connsiteX5936" fmla="*/ 5967339 w 11625583"/>
              <a:gd name="connsiteY5936" fmla="*/ 289661 h 6380470"/>
              <a:gd name="connsiteX5937" fmla="*/ 2546449 w 11625583"/>
              <a:gd name="connsiteY5937" fmla="*/ 140925 h 6380470"/>
              <a:gd name="connsiteX5938" fmla="*/ 2611108 w 11625583"/>
              <a:gd name="connsiteY5938" fmla="*/ 205590 h 6380470"/>
              <a:gd name="connsiteX5939" fmla="*/ 2546449 w 11625583"/>
              <a:gd name="connsiteY5939" fmla="*/ 270252 h 6380470"/>
              <a:gd name="connsiteX5940" fmla="*/ 2481792 w 11625583"/>
              <a:gd name="connsiteY5940" fmla="*/ 205590 h 6380470"/>
              <a:gd name="connsiteX5941" fmla="*/ 2546449 w 11625583"/>
              <a:gd name="connsiteY5941" fmla="*/ 140925 h 6380470"/>
              <a:gd name="connsiteX5942" fmla="*/ 4100255 w 11625583"/>
              <a:gd name="connsiteY5942" fmla="*/ 140924 h 6380470"/>
              <a:gd name="connsiteX5943" fmla="*/ 4164923 w 11625583"/>
              <a:gd name="connsiteY5943" fmla="*/ 205590 h 6380470"/>
              <a:gd name="connsiteX5944" fmla="*/ 4100255 w 11625583"/>
              <a:gd name="connsiteY5944" fmla="*/ 270252 h 6380470"/>
              <a:gd name="connsiteX5945" fmla="*/ 4035594 w 11625583"/>
              <a:gd name="connsiteY5945" fmla="*/ 205590 h 6380470"/>
              <a:gd name="connsiteX5946" fmla="*/ 4100255 w 11625583"/>
              <a:gd name="connsiteY5946" fmla="*/ 140924 h 6380470"/>
              <a:gd name="connsiteX5947" fmla="*/ 3947579 w 11625583"/>
              <a:gd name="connsiteY5947" fmla="*/ 140924 h 6380470"/>
              <a:gd name="connsiteX5948" fmla="*/ 4012257 w 11625583"/>
              <a:gd name="connsiteY5948" fmla="*/ 205590 h 6380470"/>
              <a:gd name="connsiteX5949" fmla="*/ 3947579 w 11625583"/>
              <a:gd name="connsiteY5949" fmla="*/ 270252 h 6380470"/>
              <a:gd name="connsiteX5950" fmla="*/ 3883072 w 11625583"/>
              <a:gd name="connsiteY5950" fmla="*/ 205590 h 6380470"/>
              <a:gd name="connsiteX5951" fmla="*/ 3947579 w 11625583"/>
              <a:gd name="connsiteY5951" fmla="*/ 140924 h 6380470"/>
              <a:gd name="connsiteX5952" fmla="*/ 3791164 w 11625583"/>
              <a:gd name="connsiteY5952" fmla="*/ 140924 h 6380470"/>
              <a:gd name="connsiteX5953" fmla="*/ 3855828 w 11625583"/>
              <a:gd name="connsiteY5953" fmla="*/ 205590 h 6380470"/>
              <a:gd name="connsiteX5954" fmla="*/ 3791164 w 11625583"/>
              <a:gd name="connsiteY5954" fmla="*/ 270252 h 6380470"/>
              <a:gd name="connsiteX5955" fmla="*/ 3726486 w 11625583"/>
              <a:gd name="connsiteY5955" fmla="*/ 205590 h 6380470"/>
              <a:gd name="connsiteX5956" fmla="*/ 3791164 w 11625583"/>
              <a:gd name="connsiteY5956" fmla="*/ 140924 h 6380470"/>
              <a:gd name="connsiteX5957" fmla="*/ 3630675 w 11625583"/>
              <a:gd name="connsiteY5957" fmla="*/ 140924 h 6380470"/>
              <a:gd name="connsiteX5958" fmla="*/ 3695344 w 11625583"/>
              <a:gd name="connsiteY5958" fmla="*/ 205590 h 6380470"/>
              <a:gd name="connsiteX5959" fmla="*/ 3630675 w 11625583"/>
              <a:gd name="connsiteY5959" fmla="*/ 270252 h 6380470"/>
              <a:gd name="connsiteX5960" fmla="*/ 3565995 w 11625583"/>
              <a:gd name="connsiteY5960" fmla="*/ 205590 h 6380470"/>
              <a:gd name="connsiteX5961" fmla="*/ 3630675 w 11625583"/>
              <a:gd name="connsiteY5961" fmla="*/ 140924 h 6380470"/>
              <a:gd name="connsiteX5962" fmla="*/ 3481918 w 11625583"/>
              <a:gd name="connsiteY5962" fmla="*/ 140924 h 6380470"/>
              <a:gd name="connsiteX5963" fmla="*/ 3546591 w 11625583"/>
              <a:gd name="connsiteY5963" fmla="*/ 205590 h 6380470"/>
              <a:gd name="connsiteX5964" fmla="*/ 3481918 w 11625583"/>
              <a:gd name="connsiteY5964" fmla="*/ 270252 h 6380470"/>
              <a:gd name="connsiteX5965" fmla="*/ 3417264 w 11625583"/>
              <a:gd name="connsiteY5965" fmla="*/ 205590 h 6380470"/>
              <a:gd name="connsiteX5966" fmla="*/ 3481918 w 11625583"/>
              <a:gd name="connsiteY5966" fmla="*/ 140924 h 6380470"/>
              <a:gd name="connsiteX5967" fmla="*/ 3172703 w 11625583"/>
              <a:gd name="connsiteY5967" fmla="*/ 140924 h 6380470"/>
              <a:gd name="connsiteX5968" fmla="*/ 3237377 w 11625583"/>
              <a:gd name="connsiteY5968" fmla="*/ 205590 h 6380470"/>
              <a:gd name="connsiteX5969" fmla="*/ 3172703 w 11625583"/>
              <a:gd name="connsiteY5969" fmla="*/ 270252 h 6380470"/>
              <a:gd name="connsiteX5970" fmla="*/ 3108016 w 11625583"/>
              <a:gd name="connsiteY5970" fmla="*/ 205590 h 6380470"/>
              <a:gd name="connsiteX5971" fmla="*/ 3172703 w 11625583"/>
              <a:gd name="connsiteY5971" fmla="*/ 140924 h 6380470"/>
              <a:gd name="connsiteX5972" fmla="*/ 3012181 w 11625583"/>
              <a:gd name="connsiteY5972" fmla="*/ 140924 h 6380470"/>
              <a:gd name="connsiteX5973" fmla="*/ 3076850 w 11625583"/>
              <a:gd name="connsiteY5973" fmla="*/ 205590 h 6380470"/>
              <a:gd name="connsiteX5974" fmla="*/ 3012181 w 11625583"/>
              <a:gd name="connsiteY5974" fmla="*/ 270252 h 6380470"/>
              <a:gd name="connsiteX5975" fmla="*/ 2947522 w 11625583"/>
              <a:gd name="connsiteY5975" fmla="*/ 205590 h 6380470"/>
              <a:gd name="connsiteX5976" fmla="*/ 3012181 w 11625583"/>
              <a:gd name="connsiteY5976" fmla="*/ 140924 h 6380470"/>
              <a:gd name="connsiteX5977" fmla="*/ 2855634 w 11625583"/>
              <a:gd name="connsiteY5977" fmla="*/ 140924 h 6380470"/>
              <a:gd name="connsiteX5978" fmla="*/ 2920282 w 11625583"/>
              <a:gd name="connsiteY5978" fmla="*/ 205590 h 6380470"/>
              <a:gd name="connsiteX5979" fmla="*/ 2855634 w 11625583"/>
              <a:gd name="connsiteY5979" fmla="*/ 270252 h 6380470"/>
              <a:gd name="connsiteX5980" fmla="*/ 2790973 w 11625583"/>
              <a:gd name="connsiteY5980" fmla="*/ 205590 h 6380470"/>
              <a:gd name="connsiteX5981" fmla="*/ 2855634 w 11625583"/>
              <a:gd name="connsiteY5981" fmla="*/ 140924 h 6380470"/>
              <a:gd name="connsiteX5982" fmla="*/ 2699084 w 11625583"/>
              <a:gd name="connsiteY5982" fmla="*/ 140924 h 6380470"/>
              <a:gd name="connsiteX5983" fmla="*/ 2763737 w 11625583"/>
              <a:gd name="connsiteY5983" fmla="*/ 205590 h 6380470"/>
              <a:gd name="connsiteX5984" fmla="*/ 2699084 w 11625583"/>
              <a:gd name="connsiteY5984" fmla="*/ 270252 h 6380470"/>
              <a:gd name="connsiteX5985" fmla="*/ 2634431 w 11625583"/>
              <a:gd name="connsiteY5985" fmla="*/ 205590 h 6380470"/>
              <a:gd name="connsiteX5986" fmla="*/ 2699084 w 11625583"/>
              <a:gd name="connsiteY5986" fmla="*/ 140924 h 6380470"/>
              <a:gd name="connsiteX5987" fmla="*/ 8601685 w 11625583"/>
              <a:gd name="connsiteY5987" fmla="*/ 140924 h 6380470"/>
              <a:gd name="connsiteX5988" fmla="*/ 8666351 w 11625583"/>
              <a:gd name="connsiteY5988" fmla="*/ 205588 h 6380470"/>
              <a:gd name="connsiteX5989" fmla="*/ 8601685 w 11625583"/>
              <a:gd name="connsiteY5989" fmla="*/ 270252 h 6380470"/>
              <a:gd name="connsiteX5990" fmla="*/ 8537019 w 11625583"/>
              <a:gd name="connsiteY5990" fmla="*/ 205588 h 6380470"/>
              <a:gd name="connsiteX5991" fmla="*/ 8601685 w 11625583"/>
              <a:gd name="connsiteY5991" fmla="*/ 140924 h 6380470"/>
              <a:gd name="connsiteX5992" fmla="*/ 8449026 w 11625583"/>
              <a:gd name="connsiteY5992" fmla="*/ 140924 h 6380470"/>
              <a:gd name="connsiteX5993" fmla="*/ 8513692 w 11625583"/>
              <a:gd name="connsiteY5993" fmla="*/ 205588 h 6380470"/>
              <a:gd name="connsiteX5994" fmla="*/ 8449026 w 11625583"/>
              <a:gd name="connsiteY5994" fmla="*/ 270252 h 6380470"/>
              <a:gd name="connsiteX5995" fmla="*/ 8384360 w 11625583"/>
              <a:gd name="connsiteY5995" fmla="*/ 205588 h 6380470"/>
              <a:gd name="connsiteX5996" fmla="*/ 8449026 w 11625583"/>
              <a:gd name="connsiteY5996" fmla="*/ 140924 h 6380470"/>
              <a:gd name="connsiteX5997" fmla="*/ 6120001 w 11625583"/>
              <a:gd name="connsiteY5997" fmla="*/ 140924 h 6380470"/>
              <a:gd name="connsiteX5998" fmla="*/ 6184667 w 11625583"/>
              <a:gd name="connsiteY5998" fmla="*/ 205588 h 6380470"/>
              <a:gd name="connsiteX5999" fmla="*/ 6120001 w 11625583"/>
              <a:gd name="connsiteY5999" fmla="*/ 270252 h 6380470"/>
              <a:gd name="connsiteX6000" fmla="*/ 6055335 w 11625583"/>
              <a:gd name="connsiteY6000" fmla="*/ 205588 h 6380470"/>
              <a:gd name="connsiteX6001" fmla="*/ 6120001 w 11625583"/>
              <a:gd name="connsiteY6001" fmla="*/ 140924 h 6380470"/>
              <a:gd name="connsiteX6002" fmla="*/ 5967339 w 11625583"/>
              <a:gd name="connsiteY6002" fmla="*/ 140924 h 6380470"/>
              <a:gd name="connsiteX6003" fmla="*/ 6032005 w 11625583"/>
              <a:gd name="connsiteY6003" fmla="*/ 205588 h 6380470"/>
              <a:gd name="connsiteX6004" fmla="*/ 5967339 w 11625583"/>
              <a:gd name="connsiteY6004" fmla="*/ 270252 h 6380470"/>
              <a:gd name="connsiteX6005" fmla="*/ 5902673 w 11625583"/>
              <a:gd name="connsiteY6005" fmla="*/ 205588 h 6380470"/>
              <a:gd name="connsiteX6006" fmla="*/ 5967339 w 11625583"/>
              <a:gd name="connsiteY6006" fmla="*/ 140924 h 6380470"/>
              <a:gd name="connsiteX6007" fmla="*/ 4875265 w 11625583"/>
              <a:gd name="connsiteY6007" fmla="*/ 140924 h 6380470"/>
              <a:gd name="connsiteX6008" fmla="*/ 4939942 w 11625583"/>
              <a:gd name="connsiteY6008" fmla="*/ 205588 h 6380470"/>
              <a:gd name="connsiteX6009" fmla="*/ 4875265 w 11625583"/>
              <a:gd name="connsiteY6009" fmla="*/ 270252 h 6380470"/>
              <a:gd name="connsiteX6010" fmla="*/ 4810599 w 11625583"/>
              <a:gd name="connsiteY6010" fmla="*/ 205588 h 6380470"/>
              <a:gd name="connsiteX6011" fmla="*/ 4875265 w 11625583"/>
              <a:gd name="connsiteY6011" fmla="*/ 140924 h 6380470"/>
              <a:gd name="connsiteX6012" fmla="*/ 4722614 w 11625583"/>
              <a:gd name="connsiteY6012" fmla="*/ 140924 h 6380470"/>
              <a:gd name="connsiteX6013" fmla="*/ 4787277 w 11625583"/>
              <a:gd name="connsiteY6013" fmla="*/ 205588 h 6380470"/>
              <a:gd name="connsiteX6014" fmla="*/ 4722614 w 11625583"/>
              <a:gd name="connsiteY6014" fmla="*/ 270252 h 6380470"/>
              <a:gd name="connsiteX6015" fmla="*/ 4657957 w 11625583"/>
              <a:gd name="connsiteY6015" fmla="*/ 205588 h 6380470"/>
              <a:gd name="connsiteX6016" fmla="*/ 4722614 w 11625583"/>
              <a:gd name="connsiteY6016" fmla="*/ 140924 h 6380470"/>
              <a:gd name="connsiteX6017" fmla="*/ 4566033 w 11625583"/>
              <a:gd name="connsiteY6017" fmla="*/ 140924 h 6380470"/>
              <a:gd name="connsiteX6018" fmla="*/ 4630719 w 11625583"/>
              <a:gd name="connsiteY6018" fmla="*/ 205590 h 6380470"/>
              <a:gd name="connsiteX6019" fmla="*/ 4566033 w 11625583"/>
              <a:gd name="connsiteY6019" fmla="*/ 270252 h 6380470"/>
              <a:gd name="connsiteX6020" fmla="*/ 4501349 w 11625583"/>
              <a:gd name="connsiteY6020" fmla="*/ 205590 h 6380470"/>
              <a:gd name="connsiteX6021" fmla="*/ 4566033 w 11625583"/>
              <a:gd name="connsiteY6021" fmla="*/ 140924 h 6380470"/>
              <a:gd name="connsiteX6022" fmla="*/ 4409471 w 11625583"/>
              <a:gd name="connsiteY6022" fmla="*/ 140924 h 6380470"/>
              <a:gd name="connsiteX6023" fmla="*/ 4474113 w 11625583"/>
              <a:gd name="connsiteY6023" fmla="*/ 205590 h 6380470"/>
              <a:gd name="connsiteX6024" fmla="*/ 4409471 w 11625583"/>
              <a:gd name="connsiteY6024" fmla="*/ 270252 h 6380470"/>
              <a:gd name="connsiteX6025" fmla="*/ 4344809 w 11625583"/>
              <a:gd name="connsiteY6025" fmla="*/ 205590 h 6380470"/>
              <a:gd name="connsiteX6026" fmla="*/ 4409471 w 11625583"/>
              <a:gd name="connsiteY6026" fmla="*/ 140924 h 6380470"/>
              <a:gd name="connsiteX6027" fmla="*/ 4256823 w 11625583"/>
              <a:gd name="connsiteY6027" fmla="*/ 140924 h 6380470"/>
              <a:gd name="connsiteX6028" fmla="*/ 4321471 w 11625583"/>
              <a:gd name="connsiteY6028" fmla="*/ 205590 h 6380470"/>
              <a:gd name="connsiteX6029" fmla="*/ 4256823 w 11625583"/>
              <a:gd name="connsiteY6029" fmla="*/ 270252 h 6380470"/>
              <a:gd name="connsiteX6030" fmla="*/ 4192125 w 11625583"/>
              <a:gd name="connsiteY6030" fmla="*/ 205590 h 6380470"/>
              <a:gd name="connsiteX6031" fmla="*/ 4256823 w 11625583"/>
              <a:gd name="connsiteY6031" fmla="*/ 140924 h 6380470"/>
              <a:gd name="connsiteX6032" fmla="*/ 8766087 w 11625583"/>
              <a:gd name="connsiteY6032" fmla="*/ 140923 h 6380470"/>
              <a:gd name="connsiteX6033" fmla="*/ 8830753 w 11625583"/>
              <a:gd name="connsiteY6033" fmla="*/ 205588 h 6380470"/>
              <a:gd name="connsiteX6034" fmla="*/ 8766087 w 11625583"/>
              <a:gd name="connsiteY6034" fmla="*/ 270252 h 6380470"/>
              <a:gd name="connsiteX6035" fmla="*/ 8701421 w 11625583"/>
              <a:gd name="connsiteY6035" fmla="*/ 205588 h 6380470"/>
              <a:gd name="connsiteX6036" fmla="*/ 8766087 w 11625583"/>
              <a:gd name="connsiteY6036" fmla="*/ 140923 h 6380470"/>
              <a:gd name="connsiteX6037" fmla="*/ 3172703 w 11625583"/>
              <a:gd name="connsiteY6037" fmla="*/ 0 h 6380470"/>
              <a:gd name="connsiteX6038" fmla="*/ 3237377 w 11625583"/>
              <a:gd name="connsiteY6038" fmla="*/ 64665 h 6380470"/>
              <a:gd name="connsiteX6039" fmla="*/ 3172703 w 11625583"/>
              <a:gd name="connsiteY6039" fmla="*/ 129330 h 6380470"/>
              <a:gd name="connsiteX6040" fmla="*/ 3108016 w 11625583"/>
              <a:gd name="connsiteY6040" fmla="*/ 64665 h 6380470"/>
              <a:gd name="connsiteX6041" fmla="*/ 3172703 w 11625583"/>
              <a:gd name="connsiteY6041" fmla="*/ 0 h 6380470"/>
              <a:gd name="connsiteX6042" fmla="*/ 3012181 w 11625583"/>
              <a:gd name="connsiteY6042" fmla="*/ 0 h 6380470"/>
              <a:gd name="connsiteX6043" fmla="*/ 3076850 w 11625583"/>
              <a:gd name="connsiteY6043" fmla="*/ 64665 h 6380470"/>
              <a:gd name="connsiteX6044" fmla="*/ 3012181 w 11625583"/>
              <a:gd name="connsiteY6044" fmla="*/ 129330 h 6380470"/>
              <a:gd name="connsiteX6045" fmla="*/ 2947522 w 11625583"/>
              <a:gd name="connsiteY6045" fmla="*/ 64665 h 6380470"/>
              <a:gd name="connsiteX6046" fmla="*/ 3012181 w 11625583"/>
              <a:gd name="connsiteY6046" fmla="*/ 0 h 6380470"/>
              <a:gd name="connsiteX6047" fmla="*/ 2855634 w 11625583"/>
              <a:gd name="connsiteY6047" fmla="*/ 0 h 6380470"/>
              <a:gd name="connsiteX6048" fmla="*/ 2920282 w 11625583"/>
              <a:gd name="connsiteY6048" fmla="*/ 64665 h 6380470"/>
              <a:gd name="connsiteX6049" fmla="*/ 2855634 w 11625583"/>
              <a:gd name="connsiteY6049" fmla="*/ 129330 h 6380470"/>
              <a:gd name="connsiteX6050" fmla="*/ 2790973 w 11625583"/>
              <a:gd name="connsiteY6050" fmla="*/ 64665 h 6380470"/>
              <a:gd name="connsiteX6051" fmla="*/ 2855634 w 11625583"/>
              <a:gd name="connsiteY6051" fmla="*/ 0 h 6380470"/>
              <a:gd name="connsiteX6052" fmla="*/ 4100255 w 11625583"/>
              <a:gd name="connsiteY6052" fmla="*/ 0 h 6380470"/>
              <a:gd name="connsiteX6053" fmla="*/ 4164923 w 11625583"/>
              <a:gd name="connsiteY6053" fmla="*/ 64665 h 6380470"/>
              <a:gd name="connsiteX6054" fmla="*/ 4100255 w 11625583"/>
              <a:gd name="connsiteY6054" fmla="*/ 129330 h 6380470"/>
              <a:gd name="connsiteX6055" fmla="*/ 4035594 w 11625583"/>
              <a:gd name="connsiteY6055" fmla="*/ 64665 h 6380470"/>
              <a:gd name="connsiteX6056" fmla="*/ 4100255 w 11625583"/>
              <a:gd name="connsiteY6056" fmla="*/ 0 h 6380470"/>
              <a:gd name="connsiteX6057" fmla="*/ 3947579 w 11625583"/>
              <a:gd name="connsiteY6057" fmla="*/ 0 h 6380470"/>
              <a:gd name="connsiteX6058" fmla="*/ 4012257 w 11625583"/>
              <a:gd name="connsiteY6058" fmla="*/ 64665 h 6380470"/>
              <a:gd name="connsiteX6059" fmla="*/ 3947579 w 11625583"/>
              <a:gd name="connsiteY6059" fmla="*/ 129330 h 6380470"/>
              <a:gd name="connsiteX6060" fmla="*/ 3883072 w 11625583"/>
              <a:gd name="connsiteY6060" fmla="*/ 64665 h 6380470"/>
              <a:gd name="connsiteX6061" fmla="*/ 3947579 w 11625583"/>
              <a:gd name="connsiteY6061" fmla="*/ 0 h 6380470"/>
              <a:gd name="connsiteX6062" fmla="*/ 3791164 w 11625583"/>
              <a:gd name="connsiteY6062" fmla="*/ 0 h 6380470"/>
              <a:gd name="connsiteX6063" fmla="*/ 3855828 w 11625583"/>
              <a:gd name="connsiteY6063" fmla="*/ 64665 h 6380470"/>
              <a:gd name="connsiteX6064" fmla="*/ 3791164 w 11625583"/>
              <a:gd name="connsiteY6064" fmla="*/ 129330 h 6380470"/>
              <a:gd name="connsiteX6065" fmla="*/ 3726486 w 11625583"/>
              <a:gd name="connsiteY6065" fmla="*/ 64665 h 6380470"/>
              <a:gd name="connsiteX6066" fmla="*/ 3791164 w 11625583"/>
              <a:gd name="connsiteY6066" fmla="*/ 0 h 6380470"/>
              <a:gd name="connsiteX6067" fmla="*/ 3321453 w 11625583"/>
              <a:gd name="connsiteY6067" fmla="*/ 0 h 6380470"/>
              <a:gd name="connsiteX6068" fmla="*/ 3386097 w 11625583"/>
              <a:gd name="connsiteY6068" fmla="*/ 64665 h 6380470"/>
              <a:gd name="connsiteX6069" fmla="*/ 3321453 w 11625583"/>
              <a:gd name="connsiteY6069" fmla="*/ 129330 h 6380470"/>
              <a:gd name="connsiteX6070" fmla="*/ 3256791 w 11625583"/>
              <a:gd name="connsiteY6070" fmla="*/ 64665 h 6380470"/>
              <a:gd name="connsiteX6071" fmla="*/ 3321453 w 11625583"/>
              <a:gd name="connsiteY6071" fmla="*/ 0 h 6380470"/>
              <a:gd name="connsiteX6072" fmla="*/ 4722614 w 11625583"/>
              <a:gd name="connsiteY6072" fmla="*/ 0 h 6380470"/>
              <a:gd name="connsiteX6073" fmla="*/ 4787277 w 11625583"/>
              <a:gd name="connsiteY6073" fmla="*/ 64665 h 6380470"/>
              <a:gd name="connsiteX6074" fmla="*/ 4722614 w 11625583"/>
              <a:gd name="connsiteY6074" fmla="*/ 129329 h 6380470"/>
              <a:gd name="connsiteX6075" fmla="*/ 4657957 w 11625583"/>
              <a:gd name="connsiteY6075" fmla="*/ 64665 h 6380470"/>
              <a:gd name="connsiteX6076" fmla="*/ 4722614 w 11625583"/>
              <a:gd name="connsiteY6076" fmla="*/ 0 h 6380470"/>
              <a:gd name="connsiteX6077" fmla="*/ 4566033 w 11625583"/>
              <a:gd name="connsiteY6077" fmla="*/ 0 h 6380470"/>
              <a:gd name="connsiteX6078" fmla="*/ 4630719 w 11625583"/>
              <a:gd name="connsiteY6078" fmla="*/ 64665 h 6380470"/>
              <a:gd name="connsiteX6079" fmla="*/ 4566033 w 11625583"/>
              <a:gd name="connsiteY6079" fmla="*/ 129329 h 6380470"/>
              <a:gd name="connsiteX6080" fmla="*/ 4501349 w 11625583"/>
              <a:gd name="connsiteY6080" fmla="*/ 64665 h 6380470"/>
              <a:gd name="connsiteX6081" fmla="*/ 4566033 w 11625583"/>
              <a:gd name="connsiteY6081" fmla="*/ 0 h 6380470"/>
              <a:gd name="connsiteX6082" fmla="*/ 4409471 w 11625583"/>
              <a:gd name="connsiteY6082" fmla="*/ 0 h 6380470"/>
              <a:gd name="connsiteX6083" fmla="*/ 4474113 w 11625583"/>
              <a:gd name="connsiteY6083" fmla="*/ 64665 h 6380470"/>
              <a:gd name="connsiteX6084" fmla="*/ 4409471 w 11625583"/>
              <a:gd name="connsiteY6084" fmla="*/ 129329 h 6380470"/>
              <a:gd name="connsiteX6085" fmla="*/ 4344809 w 11625583"/>
              <a:gd name="connsiteY6085" fmla="*/ 64665 h 6380470"/>
              <a:gd name="connsiteX6086" fmla="*/ 4409471 w 11625583"/>
              <a:gd name="connsiteY6086" fmla="*/ 0 h 6380470"/>
              <a:gd name="connsiteX6087" fmla="*/ 4256823 w 11625583"/>
              <a:gd name="connsiteY6087" fmla="*/ 0 h 6380470"/>
              <a:gd name="connsiteX6088" fmla="*/ 4321471 w 11625583"/>
              <a:gd name="connsiteY6088" fmla="*/ 64665 h 6380470"/>
              <a:gd name="connsiteX6089" fmla="*/ 4256823 w 11625583"/>
              <a:gd name="connsiteY6089" fmla="*/ 129330 h 6380470"/>
              <a:gd name="connsiteX6090" fmla="*/ 4192125 w 11625583"/>
              <a:gd name="connsiteY6090" fmla="*/ 64665 h 6380470"/>
              <a:gd name="connsiteX6091" fmla="*/ 4256823 w 11625583"/>
              <a:gd name="connsiteY6091" fmla="*/ 0 h 6380470"/>
              <a:gd name="connsiteX6092" fmla="*/ 8601685 w 11625583"/>
              <a:gd name="connsiteY6092" fmla="*/ 0 h 6380470"/>
              <a:gd name="connsiteX6093" fmla="*/ 8666351 w 11625583"/>
              <a:gd name="connsiteY6093" fmla="*/ 64665 h 6380470"/>
              <a:gd name="connsiteX6094" fmla="*/ 8601685 w 11625583"/>
              <a:gd name="connsiteY6094" fmla="*/ 129329 h 6380470"/>
              <a:gd name="connsiteX6095" fmla="*/ 8537019 w 11625583"/>
              <a:gd name="connsiteY6095" fmla="*/ 64665 h 6380470"/>
              <a:gd name="connsiteX6096" fmla="*/ 8601685 w 11625583"/>
              <a:gd name="connsiteY6096" fmla="*/ 0 h 6380470"/>
              <a:gd name="connsiteX6097" fmla="*/ 5031854 w 11625583"/>
              <a:gd name="connsiteY6097" fmla="*/ 0 h 6380470"/>
              <a:gd name="connsiteX6098" fmla="*/ 5096512 w 11625583"/>
              <a:gd name="connsiteY6098" fmla="*/ 64665 h 6380470"/>
              <a:gd name="connsiteX6099" fmla="*/ 5031854 w 11625583"/>
              <a:gd name="connsiteY6099" fmla="*/ 129329 h 6380470"/>
              <a:gd name="connsiteX6100" fmla="*/ 4967176 w 11625583"/>
              <a:gd name="connsiteY6100" fmla="*/ 64665 h 6380470"/>
              <a:gd name="connsiteX6101" fmla="*/ 5031854 w 11625583"/>
              <a:gd name="connsiteY6101" fmla="*/ 0 h 6380470"/>
              <a:gd name="connsiteX6102" fmla="*/ 4875265 w 11625583"/>
              <a:gd name="connsiteY6102" fmla="*/ 0 h 6380470"/>
              <a:gd name="connsiteX6103" fmla="*/ 4939942 w 11625583"/>
              <a:gd name="connsiteY6103" fmla="*/ 64665 h 6380470"/>
              <a:gd name="connsiteX6104" fmla="*/ 4875265 w 11625583"/>
              <a:gd name="connsiteY6104" fmla="*/ 129329 h 6380470"/>
              <a:gd name="connsiteX6105" fmla="*/ 4810599 w 11625583"/>
              <a:gd name="connsiteY6105" fmla="*/ 64665 h 6380470"/>
              <a:gd name="connsiteX6106" fmla="*/ 4875265 w 11625583"/>
              <a:gd name="connsiteY6106" fmla="*/ 0 h 638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</a:cxnLst>
            <a:rect l="l" t="t" r="r" b="b"/>
            <a:pathLst>
              <a:path w="11625583" h="6380470">
                <a:moveTo>
                  <a:pt x="3172506" y="6251138"/>
                </a:moveTo>
                <a:cubicBezTo>
                  <a:pt x="3208220" y="6251138"/>
                  <a:pt x="3237172" y="6280090"/>
                  <a:pt x="3237172" y="6315804"/>
                </a:cubicBezTo>
                <a:cubicBezTo>
                  <a:pt x="3237172" y="6351518"/>
                  <a:pt x="3208220" y="6380470"/>
                  <a:pt x="3172506" y="6380470"/>
                </a:cubicBezTo>
                <a:cubicBezTo>
                  <a:pt x="3136793" y="6380470"/>
                  <a:pt x="3107840" y="6351518"/>
                  <a:pt x="3107840" y="6315804"/>
                </a:cubicBezTo>
                <a:cubicBezTo>
                  <a:pt x="3107840" y="6280090"/>
                  <a:pt x="3136793" y="6251138"/>
                  <a:pt x="3172506" y="6251138"/>
                </a:cubicBezTo>
                <a:close/>
                <a:moveTo>
                  <a:pt x="3321253" y="6251137"/>
                </a:moveTo>
                <a:cubicBezTo>
                  <a:pt x="3356967" y="6251137"/>
                  <a:pt x="3385919" y="6280089"/>
                  <a:pt x="3385919" y="6315803"/>
                </a:cubicBezTo>
                <a:cubicBezTo>
                  <a:pt x="3385919" y="6351517"/>
                  <a:pt x="3356967" y="6380469"/>
                  <a:pt x="3321253" y="6380469"/>
                </a:cubicBezTo>
                <a:cubicBezTo>
                  <a:pt x="3285539" y="6380469"/>
                  <a:pt x="3256587" y="6351517"/>
                  <a:pt x="3256587" y="6315803"/>
                </a:cubicBezTo>
                <a:cubicBezTo>
                  <a:pt x="3256587" y="6280089"/>
                  <a:pt x="3285539" y="6251137"/>
                  <a:pt x="3321253" y="6251137"/>
                </a:cubicBezTo>
                <a:close/>
                <a:moveTo>
                  <a:pt x="3172507" y="6110222"/>
                </a:moveTo>
                <a:cubicBezTo>
                  <a:pt x="3208221" y="6110222"/>
                  <a:pt x="3237173" y="6139174"/>
                  <a:pt x="3237173" y="6174888"/>
                </a:cubicBezTo>
                <a:cubicBezTo>
                  <a:pt x="3237173" y="6210602"/>
                  <a:pt x="3208221" y="6239554"/>
                  <a:pt x="3172507" y="6239554"/>
                </a:cubicBezTo>
                <a:cubicBezTo>
                  <a:pt x="3136793" y="6239554"/>
                  <a:pt x="3107841" y="6210602"/>
                  <a:pt x="3107841" y="6174888"/>
                </a:cubicBezTo>
                <a:cubicBezTo>
                  <a:pt x="3107841" y="6139174"/>
                  <a:pt x="3136793" y="6110222"/>
                  <a:pt x="3172507" y="6110222"/>
                </a:cubicBezTo>
                <a:close/>
                <a:moveTo>
                  <a:pt x="3172507" y="5965390"/>
                </a:moveTo>
                <a:cubicBezTo>
                  <a:pt x="3208221" y="5965390"/>
                  <a:pt x="3237173" y="5994342"/>
                  <a:pt x="3237173" y="6030056"/>
                </a:cubicBezTo>
                <a:cubicBezTo>
                  <a:pt x="3237173" y="6065770"/>
                  <a:pt x="3208221" y="6094722"/>
                  <a:pt x="3172507" y="6094722"/>
                </a:cubicBezTo>
                <a:cubicBezTo>
                  <a:pt x="3136793" y="6094722"/>
                  <a:pt x="3107841" y="6065770"/>
                  <a:pt x="3107841" y="6030056"/>
                </a:cubicBezTo>
                <a:cubicBezTo>
                  <a:pt x="3107841" y="5994342"/>
                  <a:pt x="3136793" y="5965390"/>
                  <a:pt x="3172507" y="5965390"/>
                </a:cubicBezTo>
                <a:close/>
                <a:moveTo>
                  <a:pt x="3321254" y="5965389"/>
                </a:moveTo>
                <a:cubicBezTo>
                  <a:pt x="3356968" y="5965389"/>
                  <a:pt x="3385920" y="5994341"/>
                  <a:pt x="3385920" y="6030055"/>
                </a:cubicBezTo>
                <a:cubicBezTo>
                  <a:pt x="3385920" y="6065769"/>
                  <a:pt x="3356968" y="6094721"/>
                  <a:pt x="3321254" y="6094721"/>
                </a:cubicBezTo>
                <a:cubicBezTo>
                  <a:pt x="3285540" y="6094721"/>
                  <a:pt x="3256588" y="6065769"/>
                  <a:pt x="3256588" y="6030055"/>
                </a:cubicBezTo>
                <a:cubicBezTo>
                  <a:pt x="3256588" y="5994341"/>
                  <a:pt x="3285540" y="5965389"/>
                  <a:pt x="3321254" y="5965389"/>
                </a:cubicBezTo>
                <a:close/>
                <a:moveTo>
                  <a:pt x="10938540" y="5824473"/>
                </a:moveTo>
                <a:cubicBezTo>
                  <a:pt x="10974254" y="5824473"/>
                  <a:pt x="11003206" y="5853425"/>
                  <a:pt x="11003206" y="5889139"/>
                </a:cubicBezTo>
                <a:cubicBezTo>
                  <a:pt x="11003206" y="5924853"/>
                  <a:pt x="10974254" y="5953805"/>
                  <a:pt x="10938540" y="5953805"/>
                </a:cubicBezTo>
                <a:cubicBezTo>
                  <a:pt x="10902826" y="5953805"/>
                  <a:pt x="10873874" y="5924853"/>
                  <a:pt x="10873874" y="5889139"/>
                </a:cubicBezTo>
                <a:cubicBezTo>
                  <a:pt x="10873874" y="5853425"/>
                  <a:pt x="10902826" y="5824473"/>
                  <a:pt x="10938540" y="5824473"/>
                </a:cubicBezTo>
                <a:close/>
                <a:moveTo>
                  <a:pt x="3321254" y="5824473"/>
                </a:moveTo>
                <a:cubicBezTo>
                  <a:pt x="3356968" y="5824473"/>
                  <a:pt x="3385920" y="5853425"/>
                  <a:pt x="3385920" y="5889139"/>
                </a:cubicBezTo>
                <a:cubicBezTo>
                  <a:pt x="3385920" y="5924853"/>
                  <a:pt x="3356968" y="5953805"/>
                  <a:pt x="3321254" y="5953805"/>
                </a:cubicBezTo>
                <a:cubicBezTo>
                  <a:pt x="3285540" y="5953805"/>
                  <a:pt x="3256588" y="5924853"/>
                  <a:pt x="3256588" y="5889139"/>
                </a:cubicBezTo>
                <a:cubicBezTo>
                  <a:pt x="3256588" y="5853425"/>
                  <a:pt x="3285540" y="5824473"/>
                  <a:pt x="3321254" y="5824473"/>
                </a:cubicBezTo>
                <a:close/>
                <a:moveTo>
                  <a:pt x="3172507" y="5824473"/>
                </a:moveTo>
                <a:cubicBezTo>
                  <a:pt x="3208221" y="5824473"/>
                  <a:pt x="3237174" y="5853425"/>
                  <a:pt x="3237174" y="5889139"/>
                </a:cubicBezTo>
                <a:cubicBezTo>
                  <a:pt x="3237174" y="5924853"/>
                  <a:pt x="3208221" y="5953805"/>
                  <a:pt x="3172507" y="5953805"/>
                </a:cubicBezTo>
                <a:cubicBezTo>
                  <a:pt x="3136793" y="5953805"/>
                  <a:pt x="3107841" y="5924853"/>
                  <a:pt x="3107841" y="5889139"/>
                </a:cubicBezTo>
                <a:cubicBezTo>
                  <a:pt x="3107841" y="5853425"/>
                  <a:pt x="3136793" y="5824473"/>
                  <a:pt x="3172507" y="5824473"/>
                </a:cubicBezTo>
                <a:close/>
                <a:moveTo>
                  <a:pt x="11095113" y="5683557"/>
                </a:moveTo>
                <a:cubicBezTo>
                  <a:pt x="11130827" y="5683557"/>
                  <a:pt x="11159779" y="5712509"/>
                  <a:pt x="11159779" y="5748223"/>
                </a:cubicBezTo>
                <a:cubicBezTo>
                  <a:pt x="11159779" y="5783937"/>
                  <a:pt x="11130827" y="5812889"/>
                  <a:pt x="11095113" y="5812889"/>
                </a:cubicBezTo>
                <a:cubicBezTo>
                  <a:pt x="11059399" y="5812889"/>
                  <a:pt x="11030447" y="5783937"/>
                  <a:pt x="11030447" y="5748223"/>
                </a:cubicBezTo>
                <a:cubicBezTo>
                  <a:pt x="11030447" y="5712509"/>
                  <a:pt x="11059399" y="5683557"/>
                  <a:pt x="11095113" y="5683557"/>
                </a:cubicBezTo>
                <a:close/>
                <a:moveTo>
                  <a:pt x="10312246" y="5683557"/>
                </a:moveTo>
                <a:cubicBezTo>
                  <a:pt x="10347960" y="5683557"/>
                  <a:pt x="10376912" y="5712509"/>
                  <a:pt x="10376912" y="5748223"/>
                </a:cubicBezTo>
                <a:cubicBezTo>
                  <a:pt x="10376912" y="5783937"/>
                  <a:pt x="10347960" y="5812889"/>
                  <a:pt x="10312246" y="5812889"/>
                </a:cubicBezTo>
                <a:cubicBezTo>
                  <a:pt x="10276532" y="5812889"/>
                  <a:pt x="10247580" y="5783937"/>
                  <a:pt x="10247580" y="5748223"/>
                </a:cubicBezTo>
                <a:cubicBezTo>
                  <a:pt x="10247580" y="5712509"/>
                  <a:pt x="10276532" y="5683557"/>
                  <a:pt x="10312246" y="5683557"/>
                </a:cubicBezTo>
                <a:close/>
                <a:moveTo>
                  <a:pt x="3321255" y="5683557"/>
                </a:moveTo>
                <a:cubicBezTo>
                  <a:pt x="3356969" y="5683557"/>
                  <a:pt x="3385921" y="5712509"/>
                  <a:pt x="3385921" y="5748223"/>
                </a:cubicBezTo>
                <a:cubicBezTo>
                  <a:pt x="3385921" y="5783937"/>
                  <a:pt x="3356969" y="5812889"/>
                  <a:pt x="3321255" y="5812889"/>
                </a:cubicBezTo>
                <a:cubicBezTo>
                  <a:pt x="3285541" y="5812889"/>
                  <a:pt x="3256590" y="5783937"/>
                  <a:pt x="3256590" y="5748223"/>
                </a:cubicBezTo>
                <a:cubicBezTo>
                  <a:pt x="3256590" y="5712509"/>
                  <a:pt x="3285541" y="5683557"/>
                  <a:pt x="3321255" y="5683557"/>
                </a:cubicBezTo>
                <a:close/>
                <a:moveTo>
                  <a:pt x="3172508" y="5683557"/>
                </a:moveTo>
                <a:cubicBezTo>
                  <a:pt x="3208222" y="5683557"/>
                  <a:pt x="3237174" y="5712509"/>
                  <a:pt x="3237174" y="5748223"/>
                </a:cubicBezTo>
                <a:cubicBezTo>
                  <a:pt x="3237174" y="5783937"/>
                  <a:pt x="3208222" y="5812889"/>
                  <a:pt x="3172508" y="5812889"/>
                </a:cubicBezTo>
                <a:cubicBezTo>
                  <a:pt x="3136793" y="5812889"/>
                  <a:pt x="3107842" y="5783937"/>
                  <a:pt x="3107842" y="5748223"/>
                </a:cubicBezTo>
                <a:cubicBezTo>
                  <a:pt x="3107842" y="5712509"/>
                  <a:pt x="3136793" y="5683557"/>
                  <a:pt x="3172508" y="5683557"/>
                </a:cubicBezTo>
                <a:close/>
                <a:moveTo>
                  <a:pt x="11251686" y="5538729"/>
                </a:moveTo>
                <a:cubicBezTo>
                  <a:pt x="11287400" y="5538729"/>
                  <a:pt x="11316352" y="5567681"/>
                  <a:pt x="11316352" y="5603395"/>
                </a:cubicBezTo>
                <a:cubicBezTo>
                  <a:pt x="11316352" y="5639109"/>
                  <a:pt x="11287400" y="5668061"/>
                  <a:pt x="11251686" y="5668061"/>
                </a:cubicBezTo>
                <a:cubicBezTo>
                  <a:pt x="11215972" y="5668061"/>
                  <a:pt x="11187020" y="5639109"/>
                  <a:pt x="11187020" y="5603395"/>
                </a:cubicBezTo>
                <a:cubicBezTo>
                  <a:pt x="11187020" y="5567681"/>
                  <a:pt x="11215972" y="5538729"/>
                  <a:pt x="11251686" y="5538729"/>
                </a:cubicBezTo>
                <a:close/>
                <a:moveTo>
                  <a:pt x="3481742" y="5538728"/>
                </a:moveTo>
                <a:cubicBezTo>
                  <a:pt x="3517456" y="5538728"/>
                  <a:pt x="3546408" y="5567680"/>
                  <a:pt x="3546408" y="5603394"/>
                </a:cubicBezTo>
                <a:cubicBezTo>
                  <a:pt x="3546408" y="5639108"/>
                  <a:pt x="3517456" y="5668060"/>
                  <a:pt x="3481742" y="5668060"/>
                </a:cubicBezTo>
                <a:cubicBezTo>
                  <a:pt x="3446028" y="5668060"/>
                  <a:pt x="3417075" y="5639108"/>
                  <a:pt x="3417075" y="5603394"/>
                </a:cubicBezTo>
                <a:cubicBezTo>
                  <a:pt x="3417075" y="5567680"/>
                  <a:pt x="3446028" y="5538728"/>
                  <a:pt x="3481742" y="5538728"/>
                </a:cubicBezTo>
                <a:close/>
                <a:moveTo>
                  <a:pt x="3172511" y="5538728"/>
                </a:moveTo>
                <a:cubicBezTo>
                  <a:pt x="3208225" y="5538728"/>
                  <a:pt x="3237177" y="5567680"/>
                  <a:pt x="3237177" y="5603394"/>
                </a:cubicBezTo>
                <a:cubicBezTo>
                  <a:pt x="3237177" y="5639108"/>
                  <a:pt x="3208225" y="5668060"/>
                  <a:pt x="3172511" y="5668060"/>
                </a:cubicBezTo>
                <a:cubicBezTo>
                  <a:pt x="3136797" y="5668060"/>
                  <a:pt x="3107844" y="5639108"/>
                  <a:pt x="3107844" y="5603394"/>
                </a:cubicBezTo>
                <a:cubicBezTo>
                  <a:pt x="3107844" y="5567680"/>
                  <a:pt x="3136797" y="5538728"/>
                  <a:pt x="3172511" y="5538728"/>
                </a:cubicBezTo>
                <a:close/>
                <a:moveTo>
                  <a:pt x="10312248" y="5538726"/>
                </a:moveTo>
                <a:cubicBezTo>
                  <a:pt x="10347962" y="5538726"/>
                  <a:pt x="10376914" y="5567678"/>
                  <a:pt x="10376914" y="5603392"/>
                </a:cubicBezTo>
                <a:cubicBezTo>
                  <a:pt x="10376914" y="5639106"/>
                  <a:pt x="10347962" y="5668058"/>
                  <a:pt x="10312248" y="5668058"/>
                </a:cubicBezTo>
                <a:cubicBezTo>
                  <a:pt x="10276534" y="5668058"/>
                  <a:pt x="10247582" y="5639106"/>
                  <a:pt x="10247582" y="5603392"/>
                </a:cubicBezTo>
                <a:cubicBezTo>
                  <a:pt x="10247582" y="5567678"/>
                  <a:pt x="10276534" y="5538726"/>
                  <a:pt x="10312248" y="5538726"/>
                </a:cubicBezTo>
                <a:close/>
                <a:moveTo>
                  <a:pt x="10159588" y="5538726"/>
                </a:moveTo>
                <a:cubicBezTo>
                  <a:pt x="10195302" y="5538726"/>
                  <a:pt x="10224254" y="5567678"/>
                  <a:pt x="10224254" y="5603392"/>
                </a:cubicBezTo>
                <a:cubicBezTo>
                  <a:pt x="10224254" y="5639106"/>
                  <a:pt x="10195302" y="5668058"/>
                  <a:pt x="10159588" y="5668058"/>
                </a:cubicBezTo>
                <a:cubicBezTo>
                  <a:pt x="10123874" y="5668058"/>
                  <a:pt x="10094922" y="5639106"/>
                  <a:pt x="10094922" y="5603392"/>
                </a:cubicBezTo>
                <a:cubicBezTo>
                  <a:pt x="10094922" y="5567678"/>
                  <a:pt x="10123874" y="5538726"/>
                  <a:pt x="10159588" y="5538726"/>
                </a:cubicBezTo>
                <a:close/>
                <a:moveTo>
                  <a:pt x="3321256" y="5538726"/>
                </a:moveTo>
                <a:cubicBezTo>
                  <a:pt x="3356970" y="5538726"/>
                  <a:pt x="3385922" y="5567678"/>
                  <a:pt x="3385922" y="5603392"/>
                </a:cubicBezTo>
                <a:cubicBezTo>
                  <a:pt x="3385922" y="5639106"/>
                  <a:pt x="3356970" y="5668058"/>
                  <a:pt x="3321256" y="5668058"/>
                </a:cubicBezTo>
                <a:cubicBezTo>
                  <a:pt x="3285542" y="5668058"/>
                  <a:pt x="3256590" y="5639106"/>
                  <a:pt x="3256590" y="5603392"/>
                </a:cubicBezTo>
                <a:cubicBezTo>
                  <a:pt x="3256590" y="5567678"/>
                  <a:pt x="3285542" y="5538726"/>
                  <a:pt x="3321256" y="5538726"/>
                </a:cubicBezTo>
                <a:close/>
                <a:moveTo>
                  <a:pt x="11251688" y="5401725"/>
                </a:moveTo>
                <a:cubicBezTo>
                  <a:pt x="11287402" y="5401725"/>
                  <a:pt x="11316354" y="5430677"/>
                  <a:pt x="11316354" y="5466391"/>
                </a:cubicBezTo>
                <a:cubicBezTo>
                  <a:pt x="11316354" y="5502105"/>
                  <a:pt x="11287402" y="5531057"/>
                  <a:pt x="11251688" y="5531057"/>
                </a:cubicBezTo>
                <a:cubicBezTo>
                  <a:pt x="11215974" y="5531057"/>
                  <a:pt x="11187022" y="5502105"/>
                  <a:pt x="11187022" y="5466391"/>
                </a:cubicBezTo>
                <a:cubicBezTo>
                  <a:pt x="11187022" y="5430677"/>
                  <a:pt x="11215974" y="5401725"/>
                  <a:pt x="11251688" y="5401725"/>
                </a:cubicBezTo>
                <a:close/>
                <a:moveTo>
                  <a:pt x="10312248" y="5401725"/>
                </a:moveTo>
                <a:cubicBezTo>
                  <a:pt x="10347962" y="5401725"/>
                  <a:pt x="10376914" y="5430677"/>
                  <a:pt x="10376914" y="5466391"/>
                </a:cubicBezTo>
                <a:cubicBezTo>
                  <a:pt x="10376914" y="5502105"/>
                  <a:pt x="10347962" y="5531057"/>
                  <a:pt x="10312248" y="5531057"/>
                </a:cubicBezTo>
                <a:cubicBezTo>
                  <a:pt x="10276534" y="5531057"/>
                  <a:pt x="10247582" y="5502105"/>
                  <a:pt x="10247582" y="5466391"/>
                </a:cubicBezTo>
                <a:cubicBezTo>
                  <a:pt x="10247582" y="5430677"/>
                  <a:pt x="10276534" y="5401725"/>
                  <a:pt x="10312248" y="5401725"/>
                </a:cubicBezTo>
                <a:close/>
                <a:moveTo>
                  <a:pt x="10159588" y="5401725"/>
                </a:moveTo>
                <a:cubicBezTo>
                  <a:pt x="10195302" y="5401725"/>
                  <a:pt x="10224254" y="5430677"/>
                  <a:pt x="10224254" y="5466391"/>
                </a:cubicBezTo>
                <a:cubicBezTo>
                  <a:pt x="10224254" y="5502105"/>
                  <a:pt x="10195302" y="5531057"/>
                  <a:pt x="10159588" y="5531057"/>
                </a:cubicBezTo>
                <a:cubicBezTo>
                  <a:pt x="10123874" y="5531057"/>
                  <a:pt x="10094922" y="5502105"/>
                  <a:pt x="10094922" y="5466391"/>
                </a:cubicBezTo>
                <a:cubicBezTo>
                  <a:pt x="10094922" y="5430677"/>
                  <a:pt x="10123874" y="5401725"/>
                  <a:pt x="10159588" y="5401725"/>
                </a:cubicBezTo>
                <a:close/>
                <a:moveTo>
                  <a:pt x="10003016" y="5401725"/>
                </a:moveTo>
                <a:cubicBezTo>
                  <a:pt x="10038730" y="5401725"/>
                  <a:pt x="10067682" y="5430677"/>
                  <a:pt x="10067682" y="5466391"/>
                </a:cubicBezTo>
                <a:cubicBezTo>
                  <a:pt x="10067682" y="5502105"/>
                  <a:pt x="10038730" y="5531057"/>
                  <a:pt x="10003016" y="5531057"/>
                </a:cubicBezTo>
                <a:cubicBezTo>
                  <a:pt x="9967302" y="5531057"/>
                  <a:pt x="9938350" y="5502105"/>
                  <a:pt x="9938350" y="5466391"/>
                </a:cubicBezTo>
                <a:cubicBezTo>
                  <a:pt x="9938350" y="5430677"/>
                  <a:pt x="9967302" y="5401725"/>
                  <a:pt x="10003016" y="5401725"/>
                </a:cubicBezTo>
                <a:close/>
                <a:moveTo>
                  <a:pt x="6119999" y="5401725"/>
                </a:moveTo>
                <a:cubicBezTo>
                  <a:pt x="6155713" y="5401725"/>
                  <a:pt x="6184665" y="5430677"/>
                  <a:pt x="6184665" y="5466391"/>
                </a:cubicBezTo>
                <a:cubicBezTo>
                  <a:pt x="6184665" y="5502105"/>
                  <a:pt x="6155713" y="5531057"/>
                  <a:pt x="6119999" y="5531057"/>
                </a:cubicBezTo>
                <a:cubicBezTo>
                  <a:pt x="6084285" y="5531057"/>
                  <a:pt x="6055333" y="5502105"/>
                  <a:pt x="6055333" y="5466391"/>
                </a:cubicBezTo>
                <a:cubicBezTo>
                  <a:pt x="6055333" y="5430677"/>
                  <a:pt x="6084285" y="5401725"/>
                  <a:pt x="6119999" y="5401725"/>
                </a:cubicBezTo>
                <a:close/>
                <a:moveTo>
                  <a:pt x="3630488" y="5401725"/>
                </a:moveTo>
                <a:cubicBezTo>
                  <a:pt x="3666202" y="5401725"/>
                  <a:pt x="3695154" y="5430677"/>
                  <a:pt x="3695154" y="5466391"/>
                </a:cubicBezTo>
                <a:cubicBezTo>
                  <a:pt x="3695154" y="5502105"/>
                  <a:pt x="3666202" y="5531057"/>
                  <a:pt x="3630488" y="5531057"/>
                </a:cubicBezTo>
                <a:cubicBezTo>
                  <a:pt x="3594774" y="5531057"/>
                  <a:pt x="3565822" y="5502105"/>
                  <a:pt x="3565822" y="5466391"/>
                </a:cubicBezTo>
                <a:cubicBezTo>
                  <a:pt x="3565822" y="5430677"/>
                  <a:pt x="3594774" y="5401725"/>
                  <a:pt x="3630488" y="5401725"/>
                </a:cubicBezTo>
                <a:close/>
                <a:moveTo>
                  <a:pt x="3481743" y="5401725"/>
                </a:moveTo>
                <a:cubicBezTo>
                  <a:pt x="3517457" y="5401725"/>
                  <a:pt x="3546410" y="5430677"/>
                  <a:pt x="3546410" y="5466391"/>
                </a:cubicBezTo>
                <a:cubicBezTo>
                  <a:pt x="3546410" y="5502105"/>
                  <a:pt x="3517457" y="5531057"/>
                  <a:pt x="3481743" y="5531057"/>
                </a:cubicBezTo>
                <a:cubicBezTo>
                  <a:pt x="3446029" y="5531057"/>
                  <a:pt x="3417077" y="5502105"/>
                  <a:pt x="3417077" y="5466391"/>
                </a:cubicBezTo>
                <a:cubicBezTo>
                  <a:pt x="3417077" y="5430677"/>
                  <a:pt x="3446029" y="5401725"/>
                  <a:pt x="3481743" y="5401725"/>
                </a:cubicBezTo>
                <a:close/>
                <a:moveTo>
                  <a:pt x="3321258" y="5401725"/>
                </a:moveTo>
                <a:cubicBezTo>
                  <a:pt x="3356971" y="5401725"/>
                  <a:pt x="3385924" y="5430677"/>
                  <a:pt x="3385924" y="5466391"/>
                </a:cubicBezTo>
                <a:cubicBezTo>
                  <a:pt x="3385924" y="5502105"/>
                  <a:pt x="3356971" y="5531057"/>
                  <a:pt x="3321258" y="5531057"/>
                </a:cubicBezTo>
                <a:cubicBezTo>
                  <a:pt x="3285544" y="5531057"/>
                  <a:pt x="3256592" y="5502105"/>
                  <a:pt x="3256592" y="5466391"/>
                </a:cubicBezTo>
                <a:cubicBezTo>
                  <a:pt x="3256592" y="5430677"/>
                  <a:pt x="3285544" y="5401725"/>
                  <a:pt x="3321258" y="5401725"/>
                </a:cubicBezTo>
                <a:close/>
                <a:moveTo>
                  <a:pt x="3172512" y="5401725"/>
                </a:moveTo>
                <a:cubicBezTo>
                  <a:pt x="3208226" y="5401725"/>
                  <a:pt x="3237179" y="5430677"/>
                  <a:pt x="3237179" y="5466391"/>
                </a:cubicBezTo>
                <a:cubicBezTo>
                  <a:pt x="3237179" y="5502105"/>
                  <a:pt x="3208226" y="5531057"/>
                  <a:pt x="3172512" y="5531057"/>
                </a:cubicBezTo>
                <a:cubicBezTo>
                  <a:pt x="3136798" y="5531057"/>
                  <a:pt x="3107846" y="5502105"/>
                  <a:pt x="3107846" y="5466391"/>
                </a:cubicBezTo>
                <a:cubicBezTo>
                  <a:pt x="3107846" y="5430677"/>
                  <a:pt x="3136798" y="5401725"/>
                  <a:pt x="3172512" y="5401725"/>
                </a:cubicBezTo>
                <a:close/>
                <a:moveTo>
                  <a:pt x="9850358" y="5256896"/>
                </a:moveTo>
                <a:cubicBezTo>
                  <a:pt x="9886072" y="5256896"/>
                  <a:pt x="9915024" y="5285848"/>
                  <a:pt x="9915024" y="5321562"/>
                </a:cubicBezTo>
                <a:cubicBezTo>
                  <a:pt x="9915024" y="5357276"/>
                  <a:pt x="9886072" y="5386228"/>
                  <a:pt x="9850358" y="5386228"/>
                </a:cubicBezTo>
                <a:cubicBezTo>
                  <a:pt x="9814644" y="5386228"/>
                  <a:pt x="9785692" y="5357276"/>
                  <a:pt x="9785692" y="5321562"/>
                </a:cubicBezTo>
                <a:cubicBezTo>
                  <a:pt x="9785692" y="5285848"/>
                  <a:pt x="9814644" y="5256896"/>
                  <a:pt x="9850358" y="5256896"/>
                </a:cubicBezTo>
                <a:close/>
                <a:moveTo>
                  <a:pt x="9227977" y="5256896"/>
                </a:moveTo>
                <a:cubicBezTo>
                  <a:pt x="9263691" y="5256896"/>
                  <a:pt x="9292643" y="5285848"/>
                  <a:pt x="9292643" y="5321562"/>
                </a:cubicBezTo>
                <a:cubicBezTo>
                  <a:pt x="9292643" y="5357276"/>
                  <a:pt x="9263691" y="5386228"/>
                  <a:pt x="9227977" y="5386228"/>
                </a:cubicBezTo>
                <a:cubicBezTo>
                  <a:pt x="9192263" y="5386228"/>
                  <a:pt x="9163311" y="5357276"/>
                  <a:pt x="9163311" y="5321562"/>
                </a:cubicBezTo>
                <a:cubicBezTo>
                  <a:pt x="9163311" y="5285848"/>
                  <a:pt x="9192263" y="5256896"/>
                  <a:pt x="9227977" y="5256896"/>
                </a:cubicBezTo>
                <a:close/>
                <a:moveTo>
                  <a:pt x="6429231" y="5256896"/>
                </a:moveTo>
                <a:cubicBezTo>
                  <a:pt x="6464945" y="5256896"/>
                  <a:pt x="6493897" y="5285848"/>
                  <a:pt x="6493897" y="5321562"/>
                </a:cubicBezTo>
                <a:cubicBezTo>
                  <a:pt x="6493897" y="5357276"/>
                  <a:pt x="6464945" y="5386228"/>
                  <a:pt x="6429231" y="5386228"/>
                </a:cubicBezTo>
                <a:cubicBezTo>
                  <a:pt x="6393517" y="5386228"/>
                  <a:pt x="6364565" y="5357276"/>
                  <a:pt x="6364565" y="5321562"/>
                </a:cubicBezTo>
                <a:cubicBezTo>
                  <a:pt x="6364565" y="5285848"/>
                  <a:pt x="6393517" y="5256896"/>
                  <a:pt x="6429231" y="5256896"/>
                </a:cubicBezTo>
                <a:close/>
                <a:moveTo>
                  <a:pt x="6276572" y="5256896"/>
                </a:moveTo>
                <a:cubicBezTo>
                  <a:pt x="6312286" y="5256896"/>
                  <a:pt x="6341238" y="5285848"/>
                  <a:pt x="6341238" y="5321562"/>
                </a:cubicBezTo>
                <a:cubicBezTo>
                  <a:pt x="6341238" y="5357276"/>
                  <a:pt x="6312286" y="5386228"/>
                  <a:pt x="6276572" y="5386228"/>
                </a:cubicBezTo>
                <a:cubicBezTo>
                  <a:pt x="6240858" y="5386228"/>
                  <a:pt x="6211906" y="5357276"/>
                  <a:pt x="6211906" y="5321562"/>
                </a:cubicBezTo>
                <a:cubicBezTo>
                  <a:pt x="6211906" y="5285848"/>
                  <a:pt x="6240858" y="5256896"/>
                  <a:pt x="6276572" y="5256896"/>
                </a:cubicBezTo>
                <a:close/>
                <a:moveTo>
                  <a:pt x="3790976" y="5256896"/>
                </a:moveTo>
                <a:cubicBezTo>
                  <a:pt x="3826690" y="5256896"/>
                  <a:pt x="3855643" y="5285848"/>
                  <a:pt x="3855643" y="5321562"/>
                </a:cubicBezTo>
                <a:cubicBezTo>
                  <a:pt x="3855643" y="5357276"/>
                  <a:pt x="3826690" y="5386228"/>
                  <a:pt x="3790976" y="5386228"/>
                </a:cubicBezTo>
                <a:cubicBezTo>
                  <a:pt x="3755262" y="5386228"/>
                  <a:pt x="3726310" y="5357276"/>
                  <a:pt x="3726310" y="5321562"/>
                </a:cubicBezTo>
                <a:cubicBezTo>
                  <a:pt x="3726310" y="5285848"/>
                  <a:pt x="3755262" y="5256896"/>
                  <a:pt x="3790976" y="5256896"/>
                </a:cubicBezTo>
                <a:close/>
                <a:moveTo>
                  <a:pt x="3481745" y="5256896"/>
                </a:moveTo>
                <a:cubicBezTo>
                  <a:pt x="3517459" y="5256896"/>
                  <a:pt x="3546411" y="5285848"/>
                  <a:pt x="3546411" y="5321562"/>
                </a:cubicBezTo>
                <a:cubicBezTo>
                  <a:pt x="3546411" y="5357276"/>
                  <a:pt x="3517459" y="5386228"/>
                  <a:pt x="3481745" y="5386228"/>
                </a:cubicBezTo>
                <a:cubicBezTo>
                  <a:pt x="3446032" y="5386228"/>
                  <a:pt x="3417080" y="5357276"/>
                  <a:pt x="3417080" y="5321562"/>
                </a:cubicBezTo>
                <a:cubicBezTo>
                  <a:pt x="3417080" y="5285848"/>
                  <a:pt x="3446032" y="5256896"/>
                  <a:pt x="3481745" y="5256896"/>
                </a:cubicBezTo>
                <a:close/>
                <a:moveTo>
                  <a:pt x="3172514" y="5256896"/>
                </a:moveTo>
                <a:cubicBezTo>
                  <a:pt x="3208229" y="5256896"/>
                  <a:pt x="3237180" y="5285848"/>
                  <a:pt x="3237180" y="5321562"/>
                </a:cubicBezTo>
                <a:cubicBezTo>
                  <a:pt x="3237180" y="5357276"/>
                  <a:pt x="3208229" y="5386228"/>
                  <a:pt x="3172514" y="5386228"/>
                </a:cubicBezTo>
                <a:cubicBezTo>
                  <a:pt x="3136800" y="5386228"/>
                  <a:pt x="3107847" y="5357276"/>
                  <a:pt x="3107847" y="5321562"/>
                </a:cubicBezTo>
                <a:cubicBezTo>
                  <a:pt x="3107847" y="5285848"/>
                  <a:pt x="3136800" y="5256896"/>
                  <a:pt x="3172514" y="5256896"/>
                </a:cubicBezTo>
                <a:close/>
                <a:moveTo>
                  <a:pt x="10312248" y="5256895"/>
                </a:moveTo>
                <a:cubicBezTo>
                  <a:pt x="10347962" y="5256895"/>
                  <a:pt x="10376914" y="5285847"/>
                  <a:pt x="10376914" y="5321561"/>
                </a:cubicBezTo>
                <a:cubicBezTo>
                  <a:pt x="10376914" y="5357275"/>
                  <a:pt x="10347962" y="5386227"/>
                  <a:pt x="10312248" y="5386227"/>
                </a:cubicBezTo>
                <a:cubicBezTo>
                  <a:pt x="10276534" y="5386227"/>
                  <a:pt x="10247582" y="5357275"/>
                  <a:pt x="10247582" y="5321561"/>
                </a:cubicBezTo>
                <a:cubicBezTo>
                  <a:pt x="10247582" y="5285847"/>
                  <a:pt x="10276534" y="5256895"/>
                  <a:pt x="10312248" y="5256895"/>
                </a:cubicBezTo>
                <a:close/>
                <a:moveTo>
                  <a:pt x="10159588" y="5256895"/>
                </a:moveTo>
                <a:cubicBezTo>
                  <a:pt x="10195302" y="5256895"/>
                  <a:pt x="10224254" y="5285847"/>
                  <a:pt x="10224254" y="5321561"/>
                </a:cubicBezTo>
                <a:cubicBezTo>
                  <a:pt x="10224254" y="5357275"/>
                  <a:pt x="10195302" y="5386227"/>
                  <a:pt x="10159588" y="5386227"/>
                </a:cubicBezTo>
                <a:cubicBezTo>
                  <a:pt x="10123874" y="5386227"/>
                  <a:pt x="10094922" y="5357275"/>
                  <a:pt x="10094922" y="5321561"/>
                </a:cubicBezTo>
                <a:cubicBezTo>
                  <a:pt x="10094922" y="5285847"/>
                  <a:pt x="10123874" y="5256895"/>
                  <a:pt x="10159588" y="5256895"/>
                </a:cubicBezTo>
                <a:close/>
                <a:moveTo>
                  <a:pt x="10003016" y="5256895"/>
                </a:moveTo>
                <a:cubicBezTo>
                  <a:pt x="10038730" y="5256895"/>
                  <a:pt x="10067682" y="5285847"/>
                  <a:pt x="10067682" y="5321561"/>
                </a:cubicBezTo>
                <a:cubicBezTo>
                  <a:pt x="10067682" y="5357275"/>
                  <a:pt x="10038730" y="5386227"/>
                  <a:pt x="10003016" y="5386227"/>
                </a:cubicBezTo>
                <a:cubicBezTo>
                  <a:pt x="9967302" y="5386227"/>
                  <a:pt x="9938350" y="5357275"/>
                  <a:pt x="9938350" y="5321561"/>
                </a:cubicBezTo>
                <a:cubicBezTo>
                  <a:pt x="9938350" y="5285847"/>
                  <a:pt x="9967302" y="5256895"/>
                  <a:pt x="10003016" y="5256895"/>
                </a:cubicBezTo>
                <a:close/>
                <a:moveTo>
                  <a:pt x="9384550" y="5256895"/>
                </a:moveTo>
                <a:cubicBezTo>
                  <a:pt x="9420264" y="5256895"/>
                  <a:pt x="9449216" y="5285847"/>
                  <a:pt x="9449216" y="5321561"/>
                </a:cubicBezTo>
                <a:cubicBezTo>
                  <a:pt x="9449216" y="5357275"/>
                  <a:pt x="9420264" y="5386227"/>
                  <a:pt x="9384550" y="5386227"/>
                </a:cubicBezTo>
                <a:cubicBezTo>
                  <a:pt x="9348836" y="5386227"/>
                  <a:pt x="9319884" y="5357275"/>
                  <a:pt x="9319884" y="5321561"/>
                </a:cubicBezTo>
                <a:cubicBezTo>
                  <a:pt x="9319884" y="5285847"/>
                  <a:pt x="9348836" y="5256895"/>
                  <a:pt x="9384550" y="5256895"/>
                </a:cubicBezTo>
                <a:close/>
                <a:moveTo>
                  <a:pt x="6119999" y="5256895"/>
                </a:moveTo>
                <a:cubicBezTo>
                  <a:pt x="6155713" y="5256895"/>
                  <a:pt x="6184665" y="5285847"/>
                  <a:pt x="6184665" y="5321561"/>
                </a:cubicBezTo>
                <a:cubicBezTo>
                  <a:pt x="6184665" y="5357275"/>
                  <a:pt x="6155713" y="5386227"/>
                  <a:pt x="6119999" y="5386227"/>
                </a:cubicBezTo>
                <a:cubicBezTo>
                  <a:pt x="6084285" y="5386227"/>
                  <a:pt x="6055333" y="5357275"/>
                  <a:pt x="6055333" y="5321561"/>
                </a:cubicBezTo>
                <a:cubicBezTo>
                  <a:pt x="6055333" y="5285847"/>
                  <a:pt x="6084285" y="5256895"/>
                  <a:pt x="6119999" y="5256895"/>
                </a:cubicBezTo>
                <a:close/>
                <a:moveTo>
                  <a:pt x="3630491" y="5256895"/>
                </a:moveTo>
                <a:cubicBezTo>
                  <a:pt x="3666205" y="5256895"/>
                  <a:pt x="3695156" y="5285847"/>
                  <a:pt x="3695156" y="5321561"/>
                </a:cubicBezTo>
                <a:cubicBezTo>
                  <a:pt x="3695156" y="5357275"/>
                  <a:pt x="3666205" y="5386227"/>
                  <a:pt x="3630491" y="5386227"/>
                </a:cubicBezTo>
                <a:cubicBezTo>
                  <a:pt x="3594776" y="5386227"/>
                  <a:pt x="3565825" y="5357275"/>
                  <a:pt x="3565825" y="5321561"/>
                </a:cubicBezTo>
                <a:cubicBezTo>
                  <a:pt x="3565825" y="5285847"/>
                  <a:pt x="3594776" y="5256895"/>
                  <a:pt x="3630491" y="5256895"/>
                </a:cubicBezTo>
                <a:close/>
                <a:moveTo>
                  <a:pt x="3321260" y="5256895"/>
                </a:moveTo>
                <a:cubicBezTo>
                  <a:pt x="3356974" y="5256895"/>
                  <a:pt x="3385925" y="5285847"/>
                  <a:pt x="3385925" y="5321561"/>
                </a:cubicBezTo>
                <a:cubicBezTo>
                  <a:pt x="3385925" y="5357275"/>
                  <a:pt x="3356974" y="5386227"/>
                  <a:pt x="3321260" y="5386227"/>
                </a:cubicBezTo>
                <a:cubicBezTo>
                  <a:pt x="3285546" y="5386227"/>
                  <a:pt x="3256594" y="5357275"/>
                  <a:pt x="3256594" y="5321561"/>
                </a:cubicBezTo>
                <a:cubicBezTo>
                  <a:pt x="3256594" y="5285847"/>
                  <a:pt x="3285546" y="5256895"/>
                  <a:pt x="3321260" y="5256895"/>
                </a:cubicBezTo>
                <a:close/>
                <a:moveTo>
                  <a:pt x="10468821" y="5115980"/>
                </a:moveTo>
                <a:cubicBezTo>
                  <a:pt x="10504535" y="5115980"/>
                  <a:pt x="10533487" y="5144932"/>
                  <a:pt x="10533487" y="5180646"/>
                </a:cubicBezTo>
                <a:cubicBezTo>
                  <a:pt x="10533487" y="5216360"/>
                  <a:pt x="10504535" y="5245312"/>
                  <a:pt x="10468821" y="5245312"/>
                </a:cubicBezTo>
                <a:cubicBezTo>
                  <a:pt x="10433107" y="5245312"/>
                  <a:pt x="10404155" y="5216360"/>
                  <a:pt x="10404155" y="5180646"/>
                </a:cubicBezTo>
                <a:cubicBezTo>
                  <a:pt x="10404155" y="5144932"/>
                  <a:pt x="10433107" y="5115980"/>
                  <a:pt x="10468821" y="5115980"/>
                </a:cubicBezTo>
                <a:close/>
                <a:moveTo>
                  <a:pt x="9850358" y="5115980"/>
                </a:moveTo>
                <a:cubicBezTo>
                  <a:pt x="9886072" y="5115980"/>
                  <a:pt x="9915024" y="5144932"/>
                  <a:pt x="9915024" y="5180646"/>
                </a:cubicBezTo>
                <a:cubicBezTo>
                  <a:pt x="9915024" y="5216360"/>
                  <a:pt x="9886072" y="5245312"/>
                  <a:pt x="9850358" y="5245312"/>
                </a:cubicBezTo>
                <a:cubicBezTo>
                  <a:pt x="9814644" y="5245312"/>
                  <a:pt x="9785692" y="5216360"/>
                  <a:pt x="9785692" y="5180646"/>
                </a:cubicBezTo>
                <a:cubicBezTo>
                  <a:pt x="9785692" y="5144932"/>
                  <a:pt x="9814644" y="5115980"/>
                  <a:pt x="9850358" y="5115980"/>
                </a:cubicBezTo>
                <a:close/>
                <a:moveTo>
                  <a:pt x="9227977" y="5115980"/>
                </a:moveTo>
                <a:cubicBezTo>
                  <a:pt x="9263691" y="5115980"/>
                  <a:pt x="9292643" y="5144932"/>
                  <a:pt x="9292643" y="5180646"/>
                </a:cubicBezTo>
                <a:cubicBezTo>
                  <a:pt x="9292643" y="5216360"/>
                  <a:pt x="9263691" y="5245312"/>
                  <a:pt x="9227977" y="5245312"/>
                </a:cubicBezTo>
                <a:cubicBezTo>
                  <a:pt x="9192263" y="5245312"/>
                  <a:pt x="9163311" y="5216360"/>
                  <a:pt x="9163311" y="5180646"/>
                </a:cubicBezTo>
                <a:cubicBezTo>
                  <a:pt x="9163311" y="5144932"/>
                  <a:pt x="9192263" y="5115980"/>
                  <a:pt x="9227977" y="5115980"/>
                </a:cubicBezTo>
                <a:close/>
                <a:moveTo>
                  <a:pt x="6429231" y="5115980"/>
                </a:moveTo>
                <a:cubicBezTo>
                  <a:pt x="6464945" y="5115980"/>
                  <a:pt x="6493897" y="5144932"/>
                  <a:pt x="6493897" y="5180646"/>
                </a:cubicBezTo>
                <a:cubicBezTo>
                  <a:pt x="6493897" y="5216360"/>
                  <a:pt x="6464945" y="5245312"/>
                  <a:pt x="6429231" y="5245312"/>
                </a:cubicBezTo>
                <a:cubicBezTo>
                  <a:pt x="6393517" y="5245312"/>
                  <a:pt x="6364565" y="5216360"/>
                  <a:pt x="6364565" y="5180646"/>
                </a:cubicBezTo>
                <a:cubicBezTo>
                  <a:pt x="6364565" y="5144932"/>
                  <a:pt x="6393517" y="5115980"/>
                  <a:pt x="6429231" y="5115980"/>
                </a:cubicBezTo>
                <a:close/>
                <a:moveTo>
                  <a:pt x="6276572" y="5115980"/>
                </a:moveTo>
                <a:cubicBezTo>
                  <a:pt x="6312286" y="5115980"/>
                  <a:pt x="6341238" y="5144932"/>
                  <a:pt x="6341238" y="5180646"/>
                </a:cubicBezTo>
                <a:cubicBezTo>
                  <a:pt x="6341238" y="5216360"/>
                  <a:pt x="6312286" y="5245312"/>
                  <a:pt x="6276572" y="5245312"/>
                </a:cubicBezTo>
                <a:cubicBezTo>
                  <a:pt x="6240858" y="5245312"/>
                  <a:pt x="6211906" y="5216360"/>
                  <a:pt x="6211906" y="5180646"/>
                </a:cubicBezTo>
                <a:cubicBezTo>
                  <a:pt x="6211906" y="5144932"/>
                  <a:pt x="6240858" y="5115980"/>
                  <a:pt x="6276572" y="5115980"/>
                </a:cubicBezTo>
                <a:close/>
                <a:moveTo>
                  <a:pt x="5967339" y="5115980"/>
                </a:moveTo>
                <a:cubicBezTo>
                  <a:pt x="6003053" y="5115980"/>
                  <a:pt x="6032005" y="5144932"/>
                  <a:pt x="6032005" y="5180646"/>
                </a:cubicBezTo>
                <a:cubicBezTo>
                  <a:pt x="6032005" y="5216360"/>
                  <a:pt x="6003053" y="5245312"/>
                  <a:pt x="5967339" y="5245312"/>
                </a:cubicBezTo>
                <a:cubicBezTo>
                  <a:pt x="5931625" y="5245312"/>
                  <a:pt x="5902673" y="5216360"/>
                  <a:pt x="5902673" y="5180646"/>
                </a:cubicBezTo>
                <a:cubicBezTo>
                  <a:pt x="5902673" y="5144932"/>
                  <a:pt x="5931625" y="5115980"/>
                  <a:pt x="5967339" y="5115980"/>
                </a:cubicBezTo>
                <a:close/>
                <a:moveTo>
                  <a:pt x="3790979" y="5115980"/>
                </a:moveTo>
                <a:cubicBezTo>
                  <a:pt x="3826693" y="5115980"/>
                  <a:pt x="3855646" y="5144932"/>
                  <a:pt x="3855646" y="5180646"/>
                </a:cubicBezTo>
                <a:cubicBezTo>
                  <a:pt x="3855646" y="5216360"/>
                  <a:pt x="3826693" y="5245312"/>
                  <a:pt x="3790979" y="5245312"/>
                </a:cubicBezTo>
                <a:cubicBezTo>
                  <a:pt x="3755264" y="5245312"/>
                  <a:pt x="3726312" y="5216360"/>
                  <a:pt x="3726312" y="5180646"/>
                </a:cubicBezTo>
                <a:cubicBezTo>
                  <a:pt x="3726312" y="5144932"/>
                  <a:pt x="3755264" y="5115980"/>
                  <a:pt x="3790979" y="5115980"/>
                </a:cubicBezTo>
                <a:close/>
                <a:moveTo>
                  <a:pt x="3481748" y="5115980"/>
                </a:moveTo>
                <a:cubicBezTo>
                  <a:pt x="3517461" y="5115980"/>
                  <a:pt x="3546415" y="5144932"/>
                  <a:pt x="3546415" y="5180646"/>
                </a:cubicBezTo>
                <a:cubicBezTo>
                  <a:pt x="3546415" y="5216360"/>
                  <a:pt x="3517461" y="5245312"/>
                  <a:pt x="3481748" y="5245312"/>
                </a:cubicBezTo>
                <a:cubicBezTo>
                  <a:pt x="3446034" y="5245312"/>
                  <a:pt x="3417082" y="5216360"/>
                  <a:pt x="3417082" y="5180646"/>
                </a:cubicBezTo>
                <a:cubicBezTo>
                  <a:pt x="3417082" y="5144932"/>
                  <a:pt x="3446034" y="5115980"/>
                  <a:pt x="3481748" y="5115980"/>
                </a:cubicBezTo>
                <a:close/>
                <a:moveTo>
                  <a:pt x="3172518" y="5115980"/>
                </a:moveTo>
                <a:cubicBezTo>
                  <a:pt x="3208232" y="5115980"/>
                  <a:pt x="3237185" y="5144932"/>
                  <a:pt x="3237185" y="5180646"/>
                </a:cubicBezTo>
                <a:cubicBezTo>
                  <a:pt x="3237185" y="5216360"/>
                  <a:pt x="3208232" y="5245312"/>
                  <a:pt x="3172518" y="5245312"/>
                </a:cubicBezTo>
                <a:cubicBezTo>
                  <a:pt x="3136803" y="5245312"/>
                  <a:pt x="3107851" y="5216360"/>
                  <a:pt x="3107851" y="5180646"/>
                </a:cubicBezTo>
                <a:cubicBezTo>
                  <a:pt x="3107851" y="5144932"/>
                  <a:pt x="3136803" y="5115980"/>
                  <a:pt x="3172518" y="5115980"/>
                </a:cubicBezTo>
                <a:close/>
                <a:moveTo>
                  <a:pt x="10312248" y="5115979"/>
                </a:moveTo>
                <a:cubicBezTo>
                  <a:pt x="10347962" y="5115979"/>
                  <a:pt x="10376914" y="5144931"/>
                  <a:pt x="10376914" y="5180645"/>
                </a:cubicBezTo>
                <a:cubicBezTo>
                  <a:pt x="10376914" y="5216359"/>
                  <a:pt x="10347962" y="5245311"/>
                  <a:pt x="10312248" y="5245311"/>
                </a:cubicBezTo>
                <a:cubicBezTo>
                  <a:pt x="10276534" y="5245311"/>
                  <a:pt x="10247582" y="5216359"/>
                  <a:pt x="10247582" y="5180645"/>
                </a:cubicBezTo>
                <a:cubicBezTo>
                  <a:pt x="10247582" y="5144931"/>
                  <a:pt x="10276534" y="5115979"/>
                  <a:pt x="10312248" y="5115979"/>
                </a:cubicBezTo>
                <a:close/>
                <a:moveTo>
                  <a:pt x="10159588" y="5115979"/>
                </a:moveTo>
                <a:cubicBezTo>
                  <a:pt x="10195302" y="5115979"/>
                  <a:pt x="10224254" y="5144931"/>
                  <a:pt x="10224254" y="5180645"/>
                </a:cubicBezTo>
                <a:cubicBezTo>
                  <a:pt x="10224254" y="5216359"/>
                  <a:pt x="10195302" y="5245311"/>
                  <a:pt x="10159588" y="5245311"/>
                </a:cubicBezTo>
                <a:cubicBezTo>
                  <a:pt x="10123874" y="5245311"/>
                  <a:pt x="10094922" y="5216359"/>
                  <a:pt x="10094922" y="5180645"/>
                </a:cubicBezTo>
                <a:cubicBezTo>
                  <a:pt x="10094922" y="5144931"/>
                  <a:pt x="10123874" y="5115979"/>
                  <a:pt x="10159588" y="5115979"/>
                </a:cubicBezTo>
                <a:close/>
                <a:moveTo>
                  <a:pt x="10003016" y="5115979"/>
                </a:moveTo>
                <a:cubicBezTo>
                  <a:pt x="10038730" y="5115979"/>
                  <a:pt x="10067682" y="5144931"/>
                  <a:pt x="10067682" y="5180645"/>
                </a:cubicBezTo>
                <a:cubicBezTo>
                  <a:pt x="10067682" y="5216359"/>
                  <a:pt x="10038730" y="5245311"/>
                  <a:pt x="10003016" y="5245311"/>
                </a:cubicBezTo>
                <a:cubicBezTo>
                  <a:pt x="9967302" y="5245311"/>
                  <a:pt x="9938350" y="5216359"/>
                  <a:pt x="9938350" y="5180645"/>
                </a:cubicBezTo>
                <a:cubicBezTo>
                  <a:pt x="9938350" y="5144931"/>
                  <a:pt x="9967302" y="5115979"/>
                  <a:pt x="10003016" y="5115979"/>
                </a:cubicBezTo>
                <a:close/>
                <a:moveTo>
                  <a:pt x="9693783" y="5115979"/>
                </a:moveTo>
                <a:cubicBezTo>
                  <a:pt x="9729497" y="5115979"/>
                  <a:pt x="9758449" y="5144931"/>
                  <a:pt x="9758449" y="5180645"/>
                </a:cubicBezTo>
                <a:cubicBezTo>
                  <a:pt x="9758449" y="5216359"/>
                  <a:pt x="9729497" y="5245311"/>
                  <a:pt x="9693783" y="5245311"/>
                </a:cubicBezTo>
                <a:cubicBezTo>
                  <a:pt x="9658069" y="5245311"/>
                  <a:pt x="9629117" y="5216359"/>
                  <a:pt x="9629117" y="5180645"/>
                </a:cubicBezTo>
                <a:cubicBezTo>
                  <a:pt x="9629117" y="5144931"/>
                  <a:pt x="9658069" y="5115979"/>
                  <a:pt x="9693783" y="5115979"/>
                </a:cubicBezTo>
                <a:close/>
                <a:moveTo>
                  <a:pt x="9541125" y="5115979"/>
                </a:moveTo>
                <a:cubicBezTo>
                  <a:pt x="9576839" y="5115979"/>
                  <a:pt x="9605791" y="5144931"/>
                  <a:pt x="9605791" y="5180645"/>
                </a:cubicBezTo>
                <a:cubicBezTo>
                  <a:pt x="9605791" y="5216359"/>
                  <a:pt x="9576839" y="5245311"/>
                  <a:pt x="9541125" y="5245311"/>
                </a:cubicBezTo>
                <a:cubicBezTo>
                  <a:pt x="9505411" y="5245311"/>
                  <a:pt x="9476459" y="5216359"/>
                  <a:pt x="9476459" y="5180645"/>
                </a:cubicBezTo>
                <a:cubicBezTo>
                  <a:pt x="9476459" y="5144931"/>
                  <a:pt x="9505411" y="5115979"/>
                  <a:pt x="9541125" y="5115979"/>
                </a:cubicBezTo>
                <a:close/>
                <a:moveTo>
                  <a:pt x="9384550" y="5115979"/>
                </a:moveTo>
                <a:cubicBezTo>
                  <a:pt x="9420264" y="5115979"/>
                  <a:pt x="9449216" y="5144931"/>
                  <a:pt x="9449216" y="5180645"/>
                </a:cubicBezTo>
                <a:cubicBezTo>
                  <a:pt x="9449216" y="5216359"/>
                  <a:pt x="9420264" y="5245311"/>
                  <a:pt x="9384550" y="5245311"/>
                </a:cubicBezTo>
                <a:cubicBezTo>
                  <a:pt x="9348836" y="5245311"/>
                  <a:pt x="9319884" y="5216359"/>
                  <a:pt x="9319884" y="5180645"/>
                </a:cubicBezTo>
                <a:cubicBezTo>
                  <a:pt x="9319884" y="5144931"/>
                  <a:pt x="9348836" y="5115979"/>
                  <a:pt x="9384550" y="5115979"/>
                </a:cubicBezTo>
                <a:close/>
                <a:moveTo>
                  <a:pt x="6119999" y="5115979"/>
                </a:moveTo>
                <a:cubicBezTo>
                  <a:pt x="6155713" y="5115979"/>
                  <a:pt x="6184665" y="5144931"/>
                  <a:pt x="6184665" y="5180645"/>
                </a:cubicBezTo>
                <a:cubicBezTo>
                  <a:pt x="6184665" y="5216359"/>
                  <a:pt x="6155713" y="5245311"/>
                  <a:pt x="6119999" y="5245311"/>
                </a:cubicBezTo>
                <a:cubicBezTo>
                  <a:pt x="6084285" y="5245311"/>
                  <a:pt x="6055333" y="5216359"/>
                  <a:pt x="6055333" y="5180645"/>
                </a:cubicBezTo>
                <a:cubicBezTo>
                  <a:pt x="6055333" y="5144931"/>
                  <a:pt x="6084285" y="5115979"/>
                  <a:pt x="6119999" y="5115979"/>
                </a:cubicBezTo>
                <a:close/>
                <a:moveTo>
                  <a:pt x="3630493" y="5115979"/>
                </a:moveTo>
                <a:cubicBezTo>
                  <a:pt x="3666207" y="5115979"/>
                  <a:pt x="3695158" y="5144931"/>
                  <a:pt x="3695158" y="5180645"/>
                </a:cubicBezTo>
                <a:cubicBezTo>
                  <a:pt x="3695158" y="5216359"/>
                  <a:pt x="3666207" y="5245311"/>
                  <a:pt x="3630493" y="5245311"/>
                </a:cubicBezTo>
                <a:cubicBezTo>
                  <a:pt x="3594778" y="5245311"/>
                  <a:pt x="3565827" y="5216359"/>
                  <a:pt x="3565827" y="5180645"/>
                </a:cubicBezTo>
                <a:cubicBezTo>
                  <a:pt x="3565827" y="5144931"/>
                  <a:pt x="3594778" y="5115979"/>
                  <a:pt x="3630493" y="5115979"/>
                </a:cubicBezTo>
                <a:close/>
                <a:moveTo>
                  <a:pt x="3321262" y="5115979"/>
                </a:moveTo>
                <a:cubicBezTo>
                  <a:pt x="3356978" y="5115979"/>
                  <a:pt x="3385929" y="5144931"/>
                  <a:pt x="3385929" y="5180645"/>
                </a:cubicBezTo>
                <a:cubicBezTo>
                  <a:pt x="3385929" y="5216359"/>
                  <a:pt x="3356978" y="5245311"/>
                  <a:pt x="3321262" y="5245311"/>
                </a:cubicBezTo>
                <a:cubicBezTo>
                  <a:pt x="3285549" y="5245311"/>
                  <a:pt x="3256596" y="5216359"/>
                  <a:pt x="3256596" y="5180645"/>
                </a:cubicBezTo>
                <a:cubicBezTo>
                  <a:pt x="3256596" y="5144931"/>
                  <a:pt x="3285549" y="5115979"/>
                  <a:pt x="3321262" y="5115979"/>
                </a:cubicBezTo>
                <a:close/>
                <a:moveTo>
                  <a:pt x="10468821" y="4975063"/>
                </a:moveTo>
                <a:cubicBezTo>
                  <a:pt x="10504535" y="4975063"/>
                  <a:pt x="10533487" y="5004015"/>
                  <a:pt x="10533487" y="5039729"/>
                </a:cubicBezTo>
                <a:cubicBezTo>
                  <a:pt x="10533487" y="5075443"/>
                  <a:pt x="10504535" y="5104395"/>
                  <a:pt x="10468821" y="5104395"/>
                </a:cubicBezTo>
                <a:cubicBezTo>
                  <a:pt x="10433107" y="5104395"/>
                  <a:pt x="10404155" y="5075443"/>
                  <a:pt x="10404155" y="5039729"/>
                </a:cubicBezTo>
                <a:cubicBezTo>
                  <a:pt x="10404155" y="5004015"/>
                  <a:pt x="10433107" y="4975063"/>
                  <a:pt x="10468821" y="4975063"/>
                </a:cubicBezTo>
                <a:close/>
                <a:moveTo>
                  <a:pt x="10312248" y="4975063"/>
                </a:moveTo>
                <a:cubicBezTo>
                  <a:pt x="10347962" y="4975063"/>
                  <a:pt x="10376914" y="5004015"/>
                  <a:pt x="10376914" y="5039729"/>
                </a:cubicBezTo>
                <a:cubicBezTo>
                  <a:pt x="10376914" y="5075443"/>
                  <a:pt x="10347962" y="5104395"/>
                  <a:pt x="10312248" y="5104395"/>
                </a:cubicBezTo>
                <a:cubicBezTo>
                  <a:pt x="10276534" y="5104395"/>
                  <a:pt x="10247582" y="5075443"/>
                  <a:pt x="10247582" y="5039729"/>
                </a:cubicBezTo>
                <a:cubicBezTo>
                  <a:pt x="10247582" y="5004015"/>
                  <a:pt x="10276534" y="4975063"/>
                  <a:pt x="10312248" y="4975063"/>
                </a:cubicBezTo>
                <a:close/>
                <a:moveTo>
                  <a:pt x="10159588" y="4975063"/>
                </a:moveTo>
                <a:cubicBezTo>
                  <a:pt x="10195302" y="4975063"/>
                  <a:pt x="10224254" y="5004015"/>
                  <a:pt x="10224254" y="5039729"/>
                </a:cubicBezTo>
                <a:cubicBezTo>
                  <a:pt x="10224254" y="5075443"/>
                  <a:pt x="10195302" y="5104395"/>
                  <a:pt x="10159588" y="5104395"/>
                </a:cubicBezTo>
                <a:cubicBezTo>
                  <a:pt x="10123874" y="5104395"/>
                  <a:pt x="10094922" y="5075443"/>
                  <a:pt x="10094922" y="5039729"/>
                </a:cubicBezTo>
                <a:cubicBezTo>
                  <a:pt x="10094922" y="5004015"/>
                  <a:pt x="10123874" y="4975063"/>
                  <a:pt x="10159588" y="4975063"/>
                </a:cubicBezTo>
                <a:close/>
                <a:moveTo>
                  <a:pt x="10003016" y="4975063"/>
                </a:moveTo>
                <a:cubicBezTo>
                  <a:pt x="10038730" y="4975063"/>
                  <a:pt x="10067682" y="5004015"/>
                  <a:pt x="10067682" y="5039729"/>
                </a:cubicBezTo>
                <a:cubicBezTo>
                  <a:pt x="10067682" y="5075443"/>
                  <a:pt x="10038730" y="5104395"/>
                  <a:pt x="10003016" y="5104395"/>
                </a:cubicBezTo>
                <a:cubicBezTo>
                  <a:pt x="9967302" y="5104395"/>
                  <a:pt x="9938350" y="5075443"/>
                  <a:pt x="9938350" y="5039729"/>
                </a:cubicBezTo>
                <a:cubicBezTo>
                  <a:pt x="9938350" y="5004015"/>
                  <a:pt x="9967302" y="4975063"/>
                  <a:pt x="10003016" y="4975063"/>
                </a:cubicBezTo>
                <a:close/>
                <a:moveTo>
                  <a:pt x="9850358" y="4975063"/>
                </a:moveTo>
                <a:cubicBezTo>
                  <a:pt x="9886072" y="4975063"/>
                  <a:pt x="9915024" y="5004015"/>
                  <a:pt x="9915024" y="5039729"/>
                </a:cubicBezTo>
                <a:cubicBezTo>
                  <a:pt x="9915024" y="5075443"/>
                  <a:pt x="9886072" y="5104395"/>
                  <a:pt x="9850358" y="5104395"/>
                </a:cubicBezTo>
                <a:cubicBezTo>
                  <a:pt x="9814644" y="5104395"/>
                  <a:pt x="9785692" y="5075443"/>
                  <a:pt x="9785692" y="5039729"/>
                </a:cubicBezTo>
                <a:cubicBezTo>
                  <a:pt x="9785692" y="5004015"/>
                  <a:pt x="9814644" y="4975063"/>
                  <a:pt x="9850358" y="4975063"/>
                </a:cubicBezTo>
                <a:close/>
                <a:moveTo>
                  <a:pt x="9693783" y="4975063"/>
                </a:moveTo>
                <a:cubicBezTo>
                  <a:pt x="9729497" y="4975063"/>
                  <a:pt x="9758449" y="5004015"/>
                  <a:pt x="9758449" y="5039729"/>
                </a:cubicBezTo>
                <a:cubicBezTo>
                  <a:pt x="9758449" y="5075443"/>
                  <a:pt x="9729497" y="5104395"/>
                  <a:pt x="9693783" y="5104395"/>
                </a:cubicBezTo>
                <a:cubicBezTo>
                  <a:pt x="9658069" y="5104395"/>
                  <a:pt x="9629117" y="5075443"/>
                  <a:pt x="9629117" y="5039729"/>
                </a:cubicBezTo>
                <a:cubicBezTo>
                  <a:pt x="9629117" y="5004015"/>
                  <a:pt x="9658069" y="4975063"/>
                  <a:pt x="9693783" y="4975063"/>
                </a:cubicBezTo>
                <a:close/>
                <a:moveTo>
                  <a:pt x="9541125" y="4975063"/>
                </a:moveTo>
                <a:cubicBezTo>
                  <a:pt x="9576839" y="4975063"/>
                  <a:pt x="9605791" y="5004015"/>
                  <a:pt x="9605791" y="5039729"/>
                </a:cubicBezTo>
                <a:cubicBezTo>
                  <a:pt x="9605791" y="5075443"/>
                  <a:pt x="9576839" y="5104395"/>
                  <a:pt x="9541125" y="5104395"/>
                </a:cubicBezTo>
                <a:cubicBezTo>
                  <a:pt x="9505411" y="5104395"/>
                  <a:pt x="9476459" y="5075443"/>
                  <a:pt x="9476459" y="5039729"/>
                </a:cubicBezTo>
                <a:cubicBezTo>
                  <a:pt x="9476459" y="5004015"/>
                  <a:pt x="9505411" y="4975063"/>
                  <a:pt x="9541125" y="4975063"/>
                </a:cubicBezTo>
                <a:close/>
                <a:moveTo>
                  <a:pt x="9384550" y="4975063"/>
                </a:moveTo>
                <a:cubicBezTo>
                  <a:pt x="9420264" y="4975063"/>
                  <a:pt x="9449216" y="5004015"/>
                  <a:pt x="9449216" y="5039729"/>
                </a:cubicBezTo>
                <a:cubicBezTo>
                  <a:pt x="9449216" y="5075443"/>
                  <a:pt x="9420264" y="5104395"/>
                  <a:pt x="9384550" y="5104395"/>
                </a:cubicBezTo>
                <a:cubicBezTo>
                  <a:pt x="9348836" y="5104395"/>
                  <a:pt x="9319884" y="5075443"/>
                  <a:pt x="9319884" y="5039729"/>
                </a:cubicBezTo>
                <a:cubicBezTo>
                  <a:pt x="9319884" y="5004015"/>
                  <a:pt x="9348836" y="4975063"/>
                  <a:pt x="9384550" y="4975063"/>
                </a:cubicBezTo>
                <a:close/>
                <a:moveTo>
                  <a:pt x="9227977" y="4975063"/>
                </a:moveTo>
                <a:cubicBezTo>
                  <a:pt x="9263691" y="4975063"/>
                  <a:pt x="9292643" y="5004015"/>
                  <a:pt x="9292643" y="5039729"/>
                </a:cubicBezTo>
                <a:cubicBezTo>
                  <a:pt x="9292643" y="5075443"/>
                  <a:pt x="9263691" y="5104395"/>
                  <a:pt x="9227977" y="5104395"/>
                </a:cubicBezTo>
                <a:cubicBezTo>
                  <a:pt x="9192263" y="5104395"/>
                  <a:pt x="9163311" y="5075443"/>
                  <a:pt x="9163311" y="5039729"/>
                </a:cubicBezTo>
                <a:cubicBezTo>
                  <a:pt x="9163311" y="5004015"/>
                  <a:pt x="9192263" y="4975063"/>
                  <a:pt x="9227977" y="4975063"/>
                </a:cubicBezTo>
                <a:close/>
                <a:moveTo>
                  <a:pt x="7055523" y="4975063"/>
                </a:moveTo>
                <a:cubicBezTo>
                  <a:pt x="7091237" y="4975063"/>
                  <a:pt x="7120189" y="5004015"/>
                  <a:pt x="7120189" y="5039729"/>
                </a:cubicBezTo>
                <a:cubicBezTo>
                  <a:pt x="7120189" y="5075443"/>
                  <a:pt x="7091237" y="5104395"/>
                  <a:pt x="7055523" y="5104395"/>
                </a:cubicBezTo>
                <a:cubicBezTo>
                  <a:pt x="7019809" y="5104395"/>
                  <a:pt x="6990857" y="5075443"/>
                  <a:pt x="6990857" y="5039729"/>
                </a:cubicBezTo>
                <a:cubicBezTo>
                  <a:pt x="6990857" y="5004015"/>
                  <a:pt x="7019809" y="4975063"/>
                  <a:pt x="7055523" y="4975063"/>
                </a:cubicBezTo>
                <a:close/>
                <a:moveTo>
                  <a:pt x="6585804" y="4975063"/>
                </a:moveTo>
                <a:cubicBezTo>
                  <a:pt x="6621518" y="4975063"/>
                  <a:pt x="6650470" y="5004015"/>
                  <a:pt x="6650470" y="5039729"/>
                </a:cubicBezTo>
                <a:cubicBezTo>
                  <a:pt x="6650470" y="5075443"/>
                  <a:pt x="6621518" y="5104395"/>
                  <a:pt x="6585804" y="5104395"/>
                </a:cubicBezTo>
                <a:cubicBezTo>
                  <a:pt x="6550090" y="5104395"/>
                  <a:pt x="6521138" y="5075443"/>
                  <a:pt x="6521138" y="5039729"/>
                </a:cubicBezTo>
                <a:cubicBezTo>
                  <a:pt x="6521138" y="5004015"/>
                  <a:pt x="6550090" y="4975063"/>
                  <a:pt x="6585804" y="4975063"/>
                </a:cubicBezTo>
                <a:close/>
                <a:moveTo>
                  <a:pt x="6429231" y="4975063"/>
                </a:moveTo>
                <a:cubicBezTo>
                  <a:pt x="6464945" y="4975063"/>
                  <a:pt x="6493897" y="5004015"/>
                  <a:pt x="6493897" y="5039729"/>
                </a:cubicBezTo>
                <a:cubicBezTo>
                  <a:pt x="6493897" y="5075443"/>
                  <a:pt x="6464945" y="5104395"/>
                  <a:pt x="6429231" y="5104395"/>
                </a:cubicBezTo>
                <a:cubicBezTo>
                  <a:pt x="6393517" y="5104395"/>
                  <a:pt x="6364565" y="5075443"/>
                  <a:pt x="6364565" y="5039729"/>
                </a:cubicBezTo>
                <a:cubicBezTo>
                  <a:pt x="6364565" y="5004015"/>
                  <a:pt x="6393517" y="4975063"/>
                  <a:pt x="6429231" y="4975063"/>
                </a:cubicBezTo>
                <a:close/>
                <a:moveTo>
                  <a:pt x="6276572" y="4975063"/>
                </a:moveTo>
                <a:cubicBezTo>
                  <a:pt x="6312286" y="4975063"/>
                  <a:pt x="6341238" y="5004015"/>
                  <a:pt x="6341238" y="5039729"/>
                </a:cubicBezTo>
                <a:cubicBezTo>
                  <a:pt x="6341238" y="5075443"/>
                  <a:pt x="6312286" y="5104395"/>
                  <a:pt x="6276572" y="5104395"/>
                </a:cubicBezTo>
                <a:cubicBezTo>
                  <a:pt x="6240858" y="5104395"/>
                  <a:pt x="6211906" y="5075443"/>
                  <a:pt x="6211906" y="5039729"/>
                </a:cubicBezTo>
                <a:cubicBezTo>
                  <a:pt x="6211906" y="5004015"/>
                  <a:pt x="6240858" y="4975063"/>
                  <a:pt x="6276572" y="4975063"/>
                </a:cubicBezTo>
                <a:close/>
                <a:moveTo>
                  <a:pt x="6119999" y="4975063"/>
                </a:moveTo>
                <a:cubicBezTo>
                  <a:pt x="6155713" y="4975063"/>
                  <a:pt x="6184665" y="5004015"/>
                  <a:pt x="6184665" y="5039729"/>
                </a:cubicBezTo>
                <a:cubicBezTo>
                  <a:pt x="6184665" y="5075443"/>
                  <a:pt x="6155713" y="5104395"/>
                  <a:pt x="6119999" y="5104395"/>
                </a:cubicBezTo>
                <a:cubicBezTo>
                  <a:pt x="6084285" y="5104395"/>
                  <a:pt x="6055333" y="5075443"/>
                  <a:pt x="6055333" y="5039729"/>
                </a:cubicBezTo>
                <a:cubicBezTo>
                  <a:pt x="6055333" y="5004015"/>
                  <a:pt x="6084285" y="4975063"/>
                  <a:pt x="6119999" y="4975063"/>
                </a:cubicBezTo>
                <a:close/>
                <a:moveTo>
                  <a:pt x="5967339" y="4975063"/>
                </a:moveTo>
                <a:cubicBezTo>
                  <a:pt x="6003053" y="4975063"/>
                  <a:pt x="6032005" y="5004015"/>
                  <a:pt x="6032005" y="5039729"/>
                </a:cubicBezTo>
                <a:cubicBezTo>
                  <a:pt x="6032005" y="5075443"/>
                  <a:pt x="6003053" y="5104395"/>
                  <a:pt x="5967339" y="5104395"/>
                </a:cubicBezTo>
                <a:cubicBezTo>
                  <a:pt x="5931625" y="5104395"/>
                  <a:pt x="5902673" y="5075443"/>
                  <a:pt x="5902673" y="5039729"/>
                </a:cubicBezTo>
                <a:cubicBezTo>
                  <a:pt x="5902673" y="5004015"/>
                  <a:pt x="5931625" y="4975063"/>
                  <a:pt x="5967339" y="4975063"/>
                </a:cubicBezTo>
                <a:close/>
                <a:moveTo>
                  <a:pt x="3947550" y="4975063"/>
                </a:moveTo>
                <a:cubicBezTo>
                  <a:pt x="3983262" y="4975063"/>
                  <a:pt x="4012217" y="5004015"/>
                  <a:pt x="4012217" y="5039729"/>
                </a:cubicBezTo>
                <a:cubicBezTo>
                  <a:pt x="4012217" y="5075443"/>
                  <a:pt x="3983262" y="5104395"/>
                  <a:pt x="3947550" y="5104395"/>
                </a:cubicBezTo>
                <a:cubicBezTo>
                  <a:pt x="3911844" y="5104395"/>
                  <a:pt x="3882891" y="5075443"/>
                  <a:pt x="3882891" y="5039729"/>
                </a:cubicBezTo>
                <a:cubicBezTo>
                  <a:pt x="3882891" y="5004015"/>
                  <a:pt x="3911844" y="4975063"/>
                  <a:pt x="3947550" y="4975063"/>
                </a:cubicBezTo>
                <a:close/>
                <a:moveTo>
                  <a:pt x="3790982" y="4975063"/>
                </a:moveTo>
                <a:cubicBezTo>
                  <a:pt x="3826696" y="4975063"/>
                  <a:pt x="3855648" y="5004015"/>
                  <a:pt x="3855648" y="5039729"/>
                </a:cubicBezTo>
                <a:cubicBezTo>
                  <a:pt x="3855648" y="5075443"/>
                  <a:pt x="3826696" y="5104395"/>
                  <a:pt x="3790982" y="5104395"/>
                </a:cubicBezTo>
                <a:cubicBezTo>
                  <a:pt x="3755268" y="5104395"/>
                  <a:pt x="3726315" y="5075443"/>
                  <a:pt x="3726315" y="5039729"/>
                </a:cubicBezTo>
                <a:cubicBezTo>
                  <a:pt x="3726315" y="5004015"/>
                  <a:pt x="3755268" y="4975063"/>
                  <a:pt x="3790982" y="4975063"/>
                </a:cubicBezTo>
                <a:close/>
                <a:moveTo>
                  <a:pt x="3630497" y="4975063"/>
                </a:moveTo>
                <a:cubicBezTo>
                  <a:pt x="3666211" y="4975063"/>
                  <a:pt x="3695163" y="5004015"/>
                  <a:pt x="3695163" y="5039729"/>
                </a:cubicBezTo>
                <a:cubicBezTo>
                  <a:pt x="3695163" y="5075443"/>
                  <a:pt x="3666211" y="5104395"/>
                  <a:pt x="3630497" y="5104395"/>
                </a:cubicBezTo>
                <a:cubicBezTo>
                  <a:pt x="3594783" y="5104395"/>
                  <a:pt x="3565829" y="5075443"/>
                  <a:pt x="3565829" y="5039729"/>
                </a:cubicBezTo>
                <a:cubicBezTo>
                  <a:pt x="3565829" y="5004015"/>
                  <a:pt x="3594783" y="4975063"/>
                  <a:pt x="3630497" y="4975063"/>
                </a:cubicBezTo>
                <a:close/>
                <a:moveTo>
                  <a:pt x="3481751" y="4975063"/>
                </a:moveTo>
                <a:cubicBezTo>
                  <a:pt x="3517466" y="4975063"/>
                  <a:pt x="3546417" y="5004015"/>
                  <a:pt x="3546417" y="5039729"/>
                </a:cubicBezTo>
                <a:cubicBezTo>
                  <a:pt x="3546417" y="5075443"/>
                  <a:pt x="3517466" y="5104395"/>
                  <a:pt x="3481751" y="5104395"/>
                </a:cubicBezTo>
                <a:cubicBezTo>
                  <a:pt x="3446039" y="5104395"/>
                  <a:pt x="3417085" y="5075443"/>
                  <a:pt x="3417085" y="5039729"/>
                </a:cubicBezTo>
                <a:cubicBezTo>
                  <a:pt x="3417085" y="5004015"/>
                  <a:pt x="3446039" y="4975063"/>
                  <a:pt x="3481751" y="4975063"/>
                </a:cubicBezTo>
                <a:close/>
                <a:moveTo>
                  <a:pt x="3321267" y="4975063"/>
                </a:moveTo>
                <a:cubicBezTo>
                  <a:pt x="3356981" y="4975063"/>
                  <a:pt x="3385932" y="5004015"/>
                  <a:pt x="3385932" y="5039729"/>
                </a:cubicBezTo>
                <a:cubicBezTo>
                  <a:pt x="3385932" y="5075443"/>
                  <a:pt x="3356981" y="5104395"/>
                  <a:pt x="3321267" y="5104395"/>
                </a:cubicBezTo>
                <a:cubicBezTo>
                  <a:pt x="3285552" y="5104395"/>
                  <a:pt x="3256602" y="5075443"/>
                  <a:pt x="3256602" y="5039729"/>
                </a:cubicBezTo>
                <a:cubicBezTo>
                  <a:pt x="3256602" y="5004015"/>
                  <a:pt x="3285552" y="4975063"/>
                  <a:pt x="3321267" y="4975063"/>
                </a:cubicBezTo>
                <a:close/>
                <a:moveTo>
                  <a:pt x="3172521" y="4975063"/>
                </a:moveTo>
                <a:cubicBezTo>
                  <a:pt x="3208235" y="4975063"/>
                  <a:pt x="3237188" y="5004015"/>
                  <a:pt x="3237188" y="5039729"/>
                </a:cubicBezTo>
                <a:cubicBezTo>
                  <a:pt x="3237188" y="5075443"/>
                  <a:pt x="3208235" y="5104395"/>
                  <a:pt x="3172521" y="5104395"/>
                </a:cubicBezTo>
                <a:cubicBezTo>
                  <a:pt x="3136806" y="5104395"/>
                  <a:pt x="3107854" y="5075443"/>
                  <a:pt x="3107854" y="5039729"/>
                </a:cubicBezTo>
                <a:cubicBezTo>
                  <a:pt x="3107854" y="5004015"/>
                  <a:pt x="3136806" y="4975063"/>
                  <a:pt x="3172521" y="4975063"/>
                </a:cubicBezTo>
                <a:close/>
                <a:moveTo>
                  <a:pt x="9850358" y="4830235"/>
                </a:moveTo>
                <a:cubicBezTo>
                  <a:pt x="9886072" y="4830235"/>
                  <a:pt x="9915024" y="4859187"/>
                  <a:pt x="9915024" y="4894901"/>
                </a:cubicBezTo>
                <a:cubicBezTo>
                  <a:pt x="9915024" y="4930615"/>
                  <a:pt x="9886072" y="4959567"/>
                  <a:pt x="9850358" y="4959567"/>
                </a:cubicBezTo>
                <a:cubicBezTo>
                  <a:pt x="9814644" y="4959567"/>
                  <a:pt x="9785692" y="4930615"/>
                  <a:pt x="9785692" y="4894901"/>
                </a:cubicBezTo>
                <a:cubicBezTo>
                  <a:pt x="9785692" y="4859187"/>
                  <a:pt x="9814644" y="4830235"/>
                  <a:pt x="9850358" y="4830235"/>
                </a:cubicBezTo>
                <a:close/>
                <a:moveTo>
                  <a:pt x="6429231" y="4830235"/>
                </a:moveTo>
                <a:cubicBezTo>
                  <a:pt x="6464945" y="4830235"/>
                  <a:pt x="6493897" y="4859187"/>
                  <a:pt x="6493897" y="4894901"/>
                </a:cubicBezTo>
                <a:cubicBezTo>
                  <a:pt x="6493897" y="4930615"/>
                  <a:pt x="6464945" y="4959567"/>
                  <a:pt x="6429231" y="4959567"/>
                </a:cubicBezTo>
                <a:cubicBezTo>
                  <a:pt x="6393517" y="4959567"/>
                  <a:pt x="6364565" y="4930615"/>
                  <a:pt x="6364565" y="4894901"/>
                </a:cubicBezTo>
                <a:cubicBezTo>
                  <a:pt x="6364565" y="4859187"/>
                  <a:pt x="6393517" y="4830235"/>
                  <a:pt x="6429231" y="4830235"/>
                </a:cubicBezTo>
                <a:close/>
                <a:moveTo>
                  <a:pt x="6276571" y="4830235"/>
                </a:moveTo>
                <a:cubicBezTo>
                  <a:pt x="6312285" y="4830235"/>
                  <a:pt x="6341237" y="4859187"/>
                  <a:pt x="6341237" y="4894901"/>
                </a:cubicBezTo>
                <a:cubicBezTo>
                  <a:pt x="6341237" y="4930615"/>
                  <a:pt x="6312285" y="4959567"/>
                  <a:pt x="6276571" y="4959567"/>
                </a:cubicBezTo>
                <a:cubicBezTo>
                  <a:pt x="6240857" y="4959567"/>
                  <a:pt x="6211905" y="4930615"/>
                  <a:pt x="6211905" y="4894901"/>
                </a:cubicBezTo>
                <a:cubicBezTo>
                  <a:pt x="6211905" y="4859187"/>
                  <a:pt x="6240857" y="4830235"/>
                  <a:pt x="6276571" y="4830235"/>
                </a:cubicBezTo>
                <a:close/>
                <a:moveTo>
                  <a:pt x="5967339" y="4830235"/>
                </a:moveTo>
                <a:cubicBezTo>
                  <a:pt x="6003053" y="4830235"/>
                  <a:pt x="6032005" y="4859187"/>
                  <a:pt x="6032005" y="4894901"/>
                </a:cubicBezTo>
                <a:cubicBezTo>
                  <a:pt x="6032005" y="4930615"/>
                  <a:pt x="6003053" y="4959567"/>
                  <a:pt x="5967339" y="4959567"/>
                </a:cubicBezTo>
                <a:cubicBezTo>
                  <a:pt x="5931625" y="4959567"/>
                  <a:pt x="5902673" y="4930615"/>
                  <a:pt x="5902673" y="4894901"/>
                </a:cubicBezTo>
                <a:cubicBezTo>
                  <a:pt x="5902673" y="4859187"/>
                  <a:pt x="5931625" y="4830235"/>
                  <a:pt x="5967339" y="4830235"/>
                </a:cubicBezTo>
                <a:close/>
                <a:moveTo>
                  <a:pt x="3947550" y="4830235"/>
                </a:moveTo>
                <a:cubicBezTo>
                  <a:pt x="3983262" y="4830235"/>
                  <a:pt x="4012217" y="4859187"/>
                  <a:pt x="4012217" y="4894901"/>
                </a:cubicBezTo>
                <a:cubicBezTo>
                  <a:pt x="4012217" y="4930615"/>
                  <a:pt x="3983262" y="4959567"/>
                  <a:pt x="3947550" y="4959567"/>
                </a:cubicBezTo>
                <a:cubicBezTo>
                  <a:pt x="3911847" y="4959567"/>
                  <a:pt x="3882895" y="4930615"/>
                  <a:pt x="3882895" y="4894901"/>
                </a:cubicBezTo>
                <a:cubicBezTo>
                  <a:pt x="3882895" y="4859187"/>
                  <a:pt x="3911847" y="4830235"/>
                  <a:pt x="3947550" y="4830235"/>
                </a:cubicBezTo>
                <a:close/>
                <a:moveTo>
                  <a:pt x="3790985" y="4830235"/>
                </a:moveTo>
                <a:cubicBezTo>
                  <a:pt x="3826700" y="4830235"/>
                  <a:pt x="3855652" y="4859187"/>
                  <a:pt x="3855652" y="4894901"/>
                </a:cubicBezTo>
                <a:cubicBezTo>
                  <a:pt x="3855652" y="4930615"/>
                  <a:pt x="3826700" y="4959567"/>
                  <a:pt x="3790985" y="4959567"/>
                </a:cubicBezTo>
                <a:cubicBezTo>
                  <a:pt x="3755271" y="4959567"/>
                  <a:pt x="3726319" y="4930615"/>
                  <a:pt x="3726319" y="4894901"/>
                </a:cubicBezTo>
                <a:cubicBezTo>
                  <a:pt x="3726319" y="4859187"/>
                  <a:pt x="3755271" y="4830235"/>
                  <a:pt x="3790985" y="4830235"/>
                </a:cubicBezTo>
                <a:close/>
                <a:moveTo>
                  <a:pt x="3481754" y="4830235"/>
                </a:moveTo>
                <a:cubicBezTo>
                  <a:pt x="3517468" y="4830235"/>
                  <a:pt x="3546420" y="4859187"/>
                  <a:pt x="3546420" y="4894901"/>
                </a:cubicBezTo>
                <a:cubicBezTo>
                  <a:pt x="3546420" y="4930615"/>
                  <a:pt x="3517468" y="4959567"/>
                  <a:pt x="3481754" y="4959567"/>
                </a:cubicBezTo>
                <a:cubicBezTo>
                  <a:pt x="3446041" y="4959567"/>
                  <a:pt x="3417090" y="4930615"/>
                  <a:pt x="3417090" y="4894901"/>
                </a:cubicBezTo>
                <a:cubicBezTo>
                  <a:pt x="3417090" y="4859187"/>
                  <a:pt x="3446041" y="4830235"/>
                  <a:pt x="3481754" y="4830235"/>
                </a:cubicBezTo>
                <a:close/>
                <a:moveTo>
                  <a:pt x="10312248" y="4830234"/>
                </a:moveTo>
                <a:cubicBezTo>
                  <a:pt x="10347962" y="4830234"/>
                  <a:pt x="10376914" y="4859186"/>
                  <a:pt x="10376914" y="4894900"/>
                </a:cubicBezTo>
                <a:cubicBezTo>
                  <a:pt x="10376914" y="4930614"/>
                  <a:pt x="10347962" y="4959566"/>
                  <a:pt x="10312248" y="4959566"/>
                </a:cubicBezTo>
                <a:cubicBezTo>
                  <a:pt x="10276534" y="4959566"/>
                  <a:pt x="10247582" y="4930614"/>
                  <a:pt x="10247582" y="4894900"/>
                </a:cubicBezTo>
                <a:cubicBezTo>
                  <a:pt x="10247582" y="4859186"/>
                  <a:pt x="10276534" y="4830234"/>
                  <a:pt x="10312248" y="4830234"/>
                </a:cubicBezTo>
                <a:close/>
                <a:moveTo>
                  <a:pt x="10159588" y="4830234"/>
                </a:moveTo>
                <a:cubicBezTo>
                  <a:pt x="10195302" y="4830234"/>
                  <a:pt x="10224254" y="4859186"/>
                  <a:pt x="10224254" y="4894900"/>
                </a:cubicBezTo>
                <a:cubicBezTo>
                  <a:pt x="10224254" y="4930614"/>
                  <a:pt x="10195302" y="4959566"/>
                  <a:pt x="10159588" y="4959566"/>
                </a:cubicBezTo>
                <a:cubicBezTo>
                  <a:pt x="10123874" y="4959566"/>
                  <a:pt x="10094922" y="4930614"/>
                  <a:pt x="10094922" y="4894900"/>
                </a:cubicBezTo>
                <a:cubicBezTo>
                  <a:pt x="10094922" y="4859186"/>
                  <a:pt x="10123874" y="4830234"/>
                  <a:pt x="10159588" y="4830234"/>
                </a:cubicBezTo>
                <a:close/>
                <a:moveTo>
                  <a:pt x="10003016" y="4830234"/>
                </a:moveTo>
                <a:cubicBezTo>
                  <a:pt x="10038730" y="4830234"/>
                  <a:pt x="10067682" y="4859186"/>
                  <a:pt x="10067682" y="4894900"/>
                </a:cubicBezTo>
                <a:cubicBezTo>
                  <a:pt x="10067682" y="4930614"/>
                  <a:pt x="10038730" y="4959566"/>
                  <a:pt x="10003016" y="4959566"/>
                </a:cubicBezTo>
                <a:cubicBezTo>
                  <a:pt x="9967302" y="4959566"/>
                  <a:pt x="9938350" y="4930614"/>
                  <a:pt x="9938350" y="4894900"/>
                </a:cubicBezTo>
                <a:cubicBezTo>
                  <a:pt x="9938350" y="4859186"/>
                  <a:pt x="9967302" y="4830234"/>
                  <a:pt x="10003016" y="4830234"/>
                </a:cubicBezTo>
                <a:close/>
                <a:moveTo>
                  <a:pt x="9693783" y="4830234"/>
                </a:moveTo>
                <a:cubicBezTo>
                  <a:pt x="9729497" y="4830234"/>
                  <a:pt x="9758449" y="4859186"/>
                  <a:pt x="9758449" y="4894900"/>
                </a:cubicBezTo>
                <a:cubicBezTo>
                  <a:pt x="9758449" y="4930614"/>
                  <a:pt x="9729497" y="4959566"/>
                  <a:pt x="9693783" y="4959566"/>
                </a:cubicBezTo>
                <a:cubicBezTo>
                  <a:pt x="9658069" y="4959566"/>
                  <a:pt x="9629117" y="4930614"/>
                  <a:pt x="9629117" y="4894900"/>
                </a:cubicBezTo>
                <a:cubicBezTo>
                  <a:pt x="9629117" y="4859186"/>
                  <a:pt x="9658069" y="4830234"/>
                  <a:pt x="9693783" y="4830234"/>
                </a:cubicBezTo>
                <a:close/>
                <a:moveTo>
                  <a:pt x="9541123" y="4830234"/>
                </a:moveTo>
                <a:cubicBezTo>
                  <a:pt x="9576837" y="4830234"/>
                  <a:pt x="9605789" y="4859186"/>
                  <a:pt x="9605789" y="4894900"/>
                </a:cubicBezTo>
                <a:cubicBezTo>
                  <a:pt x="9605789" y="4930614"/>
                  <a:pt x="9576837" y="4959566"/>
                  <a:pt x="9541123" y="4959566"/>
                </a:cubicBezTo>
                <a:cubicBezTo>
                  <a:pt x="9505409" y="4959566"/>
                  <a:pt x="9476457" y="4930614"/>
                  <a:pt x="9476457" y="4894900"/>
                </a:cubicBezTo>
                <a:cubicBezTo>
                  <a:pt x="9476457" y="4859186"/>
                  <a:pt x="9505409" y="4830234"/>
                  <a:pt x="9541123" y="4830234"/>
                </a:cubicBezTo>
                <a:close/>
                <a:moveTo>
                  <a:pt x="9384550" y="4830234"/>
                </a:moveTo>
                <a:cubicBezTo>
                  <a:pt x="9420264" y="4830234"/>
                  <a:pt x="9449216" y="4859186"/>
                  <a:pt x="9449216" y="4894900"/>
                </a:cubicBezTo>
                <a:cubicBezTo>
                  <a:pt x="9449216" y="4930614"/>
                  <a:pt x="9420264" y="4959566"/>
                  <a:pt x="9384550" y="4959566"/>
                </a:cubicBezTo>
                <a:cubicBezTo>
                  <a:pt x="9348836" y="4959566"/>
                  <a:pt x="9319884" y="4930614"/>
                  <a:pt x="9319884" y="4894900"/>
                </a:cubicBezTo>
                <a:cubicBezTo>
                  <a:pt x="9319884" y="4859186"/>
                  <a:pt x="9348836" y="4830234"/>
                  <a:pt x="9384550" y="4830234"/>
                </a:cubicBezTo>
                <a:close/>
                <a:moveTo>
                  <a:pt x="7055523" y="4830234"/>
                </a:moveTo>
                <a:cubicBezTo>
                  <a:pt x="7091237" y="4830234"/>
                  <a:pt x="7120189" y="4859186"/>
                  <a:pt x="7120189" y="4894900"/>
                </a:cubicBezTo>
                <a:cubicBezTo>
                  <a:pt x="7120189" y="4930614"/>
                  <a:pt x="7091237" y="4959566"/>
                  <a:pt x="7055523" y="4959566"/>
                </a:cubicBezTo>
                <a:cubicBezTo>
                  <a:pt x="7019809" y="4959566"/>
                  <a:pt x="6990857" y="4930614"/>
                  <a:pt x="6990857" y="4894900"/>
                </a:cubicBezTo>
                <a:cubicBezTo>
                  <a:pt x="6990857" y="4859186"/>
                  <a:pt x="7019809" y="4830234"/>
                  <a:pt x="7055523" y="4830234"/>
                </a:cubicBezTo>
                <a:close/>
                <a:moveTo>
                  <a:pt x="6585804" y="4830234"/>
                </a:moveTo>
                <a:cubicBezTo>
                  <a:pt x="6621518" y="4830234"/>
                  <a:pt x="6650470" y="4859186"/>
                  <a:pt x="6650470" y="4894900"/>
                </a:cubicBezTo>
                <a:cubicBezTo>
                  <a:pt x="6650470" y="4930614"/>
                  <a:pt x="6621518" y="4959566"/>
                  <a:pt x="6585804" y="4959566"/>
                </a:cubicBezTo>
                <a:cubicBezTo>
                  <a:pt x="6550090" y="4959566"/>
                  <a:pt x="6521138" y="4930614"/>
                  <a:pt x="6521138" y="4894900"/>
                </a:cubicBezTo>
                <a:cubicBezTo>
                  <a:pt x="6521138" y="4859186"/>
                  <a:pt x="6550090" y="4830234"/>
                  <a:pt x="6585804" y="4830234"/>
                </a:cubicBezTo>
                <a:close/>
                <a:moveTo>
                  <a:pt x="6119999" y="4830234"/>
                </a:moveTo>
                <a:cubicBezTo>
                  <a:pt x="6155713" y="4830234"/>
                  <a:pt x="6184665" y="4859186"/>
                  <a:pt x="6184665" y="4894900"/>
                </a:cubicBezTo>
                <a:cubicBezTo>
                  <a:pt x="6184665" y="4930614"/>
                  <a:pt x="6155713" y="4959566"/>
                  <a:pt x="6119999" y="4959566"/>
                </a:cubicBezTo>
                <a:cubicBezTo>
                  <a:pt x="6084285" y="4959566"/>
                  <a:pt x="6055333" y="4930614"/>
                  <a:pt x="6055333" y="4894900"/>
                </a:cubicBezTo>
                <a:cubicBezTo>
                  <a:pt x="6055333" y="4859186"/>
                  <a:pt x="6084285" y="4830234"/>
                  <a:pt x="6119999" y="4830234"/>
                </a:cubicBezTo>
                <a:close/>
                <a:moveTo>
                  <a:pt x="4100209" y="4830234"/>
                </a:moveTo>
                <a:cubicBezTo>
                  <a:pt x="4135921" y="4830234"/>
                  <a:pt x="4164876" y="4859186"/>
                  <a:pt x="4164876" y="4894900"/>
                </a:cubicBezTo>
                <a:cubicBezTo>
                  <a:pt x="4164876" y="4930614"/>
                  <a:pt x="4135921" y="4959566"/>
                  <a:pt x="4100209" y="4959566"/>
                </a:cubicBezTo>
                <a:cubicBezTo>
                  <a:pt x="4064494" y="4959566"/>
                  <a:pt x="4035544" y="4930614"/>
                  <a:pt x="4035544" y="4894900"/>
                </a:cubicBezTo>
                <a:cubicBezTo>
                  <a:pt x="4035544" y="4859186"/>
                  <a:pt x="4064494" y="4830234"/>
                  <a:pt x="4100209" y="4830234"/>
                </a:cubicBezTo>
                <a:close/>
                <a:moveTo>
                  <a:pt x="3630500" y="4830234"/>
                </a:moveTo>
                <a:cubicBezTo>
                  <a:pt x="3666214" y="4830234"/>
                  <a:pt x="3695166" y="4859186"/>
                  <a:pt x="3695166" y="4894900"/>
                </a:cubicBezTo>
                <a:cubicBezTo>
                  <a:pt x="3695166" y="4930614"/>
                  <a:pt x="3666214" y="4959566"/>
                  <a:pt x="3630500" y="4959566"/>
                </a:cubicBezTo>
                <a:cubicBezTo>
                  <a:pt x="3594785" y="4959566"/>
                  <a:pt x="3565834" y="4930614"/>
                  <a:pt x="3565834" y="4894900"/>
                </a:cubicBezTo>
                <a:cubicBezTo>
                  <a:pt x="3565834" y="4859186"/>
                  <a:pt x="3594785" y="4830234"/>
                  <a:pt x="3630500" y="4830234"/>
                </a:cubicBezTo>
                <a:close/>
                <a:moveTo>
                  <a:pt x="3321271" y="4830234"/>
                </a:moveTo>
                <a:cubicBezTo>
                  <a:pt x="3356985" y="4830234"/>
                  <a:pt x="3385935" y="4859186"/>
                  <a:pt x="3385935" y="4894900"/>
                </a:cubicBezTo>
                <a:cubicBezTo>
                  <a:pt x="3385935" y="4930614"/>
                  <a:pt x="3356985" y="4959566"/>
                  <a:pt x="3321271" y="4959566"/>
                </a:cubicBezTo>
                <a:cubicBezTo>
                  <a:pt x="3285557" y="4959566"/>
                  <a:pt x="3256604" y="4930614"/>
                  <a:pt x="3256604" y="4894900"/>
                </a:cubicBezTo>
                <a:cubicBezTo>
                  <a:pt x="3256604" y="4859186"/>
                  <a:pt x="3285557" y="4830234"/>
                  <a:pt x="3321271" y="4830234"/>
                </a:cubicBezTo>
                <a:close/>
                <a:moveTo>
                  <a:pt x="10159588" y="4685405"/>
                </a:moveTo>
                <a:cubicBezTo>
                  <a:pt x="10195302" y="4685405"/>
                  <a:pt x="10224254" y="4714357"/>
                  <a:pt x="10224254" y="4750071"/>
                </a:cubicBezTo>
                <a:cubicBezTo>
                  <a:pt x="10224254" y="4785785"/>
                  <a:pt x="10195302" y="4814737"/>
                  <a:pt x="10159588" y="4814737"/>
                </a:cubicBezTo>
                <a:cubicBezTo>
                  <a:pt x="10123874" y="4814737"/>
                  <a:pt x="10094922" y="4785785"/>
                  <a:pt x="10094922" y="4750071"/>
                </a:cubicBezTo>
                <a:cubicBezTo>
                  <a:pt x="10094922" y="4714357"/>
                  <a:pt x="10123874" y="4685405"/>
                  <a:pt x="10159588" y="4685405"/>
                </a:cubicBezTo>
                <a:close/>
                <a:moveTo>
                  <a:pt x="10003016" y="4685405"/>
                </a:moveTo>
                <a:cubicBezTo>
                  <a:pt x="10038730" y="4685405"/>
                  <a:pt x="10067682" y="4714357"/>
                  <a:pt x="10067682" y="4750071"/>
                </a:cubicBezTo>
                <a:cubicBezTo>
                  <a:pt x="10067682" y="4785785"/>
                  <a:pt x="10038730" y="4814737"/>
                  <a:pt x="10003016" y="4814737"/>
                </a:cubicBezTo>
                <a:cubicBezTo>
                  <a:pt x="9967302" y="4814737"/>
                  <a:pt x="9938350" y="4785785"/>
                  <a:pt x="9938350" y="4750071"/>
                </a:cubicBezTo>
                <a:cubicBezTo>
                  <a:pt x="9938350" y="4714357"/>
                  <a:pt x="9967302" y="4685405"/>
                  <a:pt x="10003016" y="4685405"/>
                </a:cubicBezTo>
                <a:close/>
                <a:moveTo>
                  <a:pt x="9850358" y="4685405"/>
                </a:moveTo>
                <a:cubicBezTo>
                  <a:pt x="9886072" y="4685405"/>
                  <a:pt x="9915024" y="4714357"/>
                  <a:pt x="9915024" y="4750071"/>
                </a:cubicBezTo>
                <a:cubicBezTo>
                  <a:pt x="9915024" y="4785785"/>
                  <a:pt x="9886072" y="4814737"/>
                  <a:pt x="9850358" y="4814737"/>
                </a:cubicBezTo>
                <a:cubicBezTo>
                  <a:pt x="9814644" y="4814737"/>
                  <a:pt x="9785692" y="4785785"/>
                  <a:pt x="9785692" y="4750071"/>
                </a:cubicBezTo>
                <a:cubicBezTo>
                  <a:pt x="9785692" y="4714357"/>
                  <a:pt x="9814644" y="4685405"/>
                  <a:pt x="9850358" y="4685405"/>
                </a:cubicBezTo>
                <a:close/>
                <a:moveTo>
                  <a:pt x="9693783" y="4685405"/>
                </a:moveTo>
                <a:cubicBezTo>
                  <a:pt x="9729497" y="4685405"/>
                  <a:pt x="9758449" y="4714357"/>
                  <a:pt x="9758449" y="4750071"/>
                </a:cubicBezTo>
                <a:cubicBezTo>
                  <a:pt x="9758449" y="4785785"/>
                  <a:pt x="9729497" y="4814737"/>
                  <a:pt x="9693783" y="4814737"/>
                </a:cubicBezTo>
                <a:cubicBezTo>
                  <a:pt x="9658069" y="4814737"/>
                  <a:pt x="9629117" y="4785785"/>
                  <a:pt x="9629117" y="4750071"/>
                </a:cubicBezTo>
                <a:cubicBezTo>
                  <a:pt x="9629117" y="4714357"/>
                  <a:pt x="9658069" y="4685405"/>
                  <a:pt x="9693783" y="4685405"/>
                </a:cubicBezTo>
                <a:close/>
                <a:moveTo>
                  <a:pt x="9541123" y="4685405"/>
                </a:moveTo>
                <a:cubicBezTo>
                  <a:pt x="9576837" y="4685405"/>
                  <a:pt x="9605789" y="4714357"/>
                  <a:pt x="9605789" y="4750071"/>
                </a:cubicBezTo>
                <a:cubicBezTo>
                  <a:pt x="9605789" y="4785785"/>
                  <a:pt x="9576837" y="4814737"/>
                  <a:pt x="9541123" y="4814737"/>
                </a:cubicBezTo>
                <a:cubicBezTo>
                  <a:pt x="9505409" y="4814737"/>
                  <a:pt x="9476457" y="4785785"/>
                  <a:pt x="9476457" y="4750071"/>
                </a:cubicBezTo>
                <a:cubicBezTo>
                  <a:pt x="9476457" y="4714357"/>
                  <a:pt x="9505409" y="4685405"/>
                  <a:pt x="9541123" y="4685405"/>
                </a:cubicBezTo>
                <a:close/>
                <a:moveTo>
                  <a:pt x="7055523" y="4685405"/>
                </a:moveTo>
                <a:cubicBezTo>
                  <a:pt x="7091237" y="4685405"/>
                  <a:pt x="7120189" y="4714357"/>
                  <a:pt x="7120189" y="4750071"/>
                </a:cubicBezTo>
                <a:cubicBezTo>
                  <a:pt x="7120189" y="4785785"/>
                  <a:pt x="7091237" y="4814737"/>
                  <a:pt x="7055523" y="4814737"/>
                </a:cubicBezTo>
                <a:cubicBezTo>
                  <a:pt x="7019809" y="4814737"/>
                  <a:pt x="6990857" y="4785785"/>
                  <a:pt x="6990857" y="4750071"/>
                </a:cubicBezTo>
                <a:cubicBezTo>
                  <a:pt x="6990857" y="4714357"/>
                  <a:pt x="7019809" y="4685405"/>
                  <a:pt x="7055523" y="4685405"/>
                </a:cubicBezTo>
                <a:close/>
                <a:moveTo>
                  <a:pt x="6742377" y="4685405"/>
                </a:moveTo>
                <a:cubicBezTo>
                  <a:pt x="6778091" y="4685405"/>
                  <a:pt x="6807043" y="4714357"/>
                  <a:pt x="6807043" y="4750071"/>
                </a:cubicBezTo>
                <a:cubicBezTo>
                  <a:pt x="6807043" y="4785785"/>
                  <a:pt x="6778091" y="4814737"/>
                  <a:pt x="6742377" y="4814737"/>
                </a:cubicBezTo>
                <a:cubicBezTo>
                  <a:pt x="6706663" y="4814737"/>
                  <a:pt x="6677711" y="4785785"/>
                  <a:pt x="6677711" y="4750071"/>
                </a:cubicBezTo>
                <a:cubicBezTo>
                  <a:pt x="6677711" y="4714357"/>
                  <a:pt x="6706663" y="4685405"/>
                  <a:pt x="6742377" y="4685405"/>
                </a:cubicBezTo>
                <a:close/>
                <a:moveTo>
                  <a:pt x="6585804" y="4685405"/>
                </a:moveTo>
                <a:cubicBezTo>
                  <a:pt x="6621518" y="4685405"/>
                  <a:pt x="6650470" y="4714357"/>
                  <a:pt x="6650470" y="4750071"/>
                </a:cubicBezTo>
                <a:cubicBezTo>
                  <a:pt x="6650470" y="4785785"/>
                  <a:pt x="6621518" y="4814737"/>
                  <a:pt x="6585804" y="4814737"/>
                </a:cubicBezTo>
                <a:cubicBezTo>
                  <a:pt x="6550090" y="4814737"/>
                  <a:pt x="6521138" y="4785785"/>
                  <a:pt x="6521138" y="4750071"/>
                </a:cubicBezTo>
                <a:cubicBezTo>
                  <a:pt x="6521138" y="4714357"/>
                  <a:pt x="6550090" y="4685405"/>
                  <a:pt x="6585804" y="4685405"/>
                </a:cubicBezTo>
                <a:close/>
                <a:moveTo>
                  <a:pt x="6429231" y="4685405"/>
                </a:moveTo>
                <a:cubicBezTo>
                  <a:pt x="6464945" y="4685405"/>
                  <a:pt x="6493897" y="4714357"/>
                  <a:pt x="6493897" y="4750071"/>
                </a:cubicBezTo>
                <a:cubicBezTo>
                  <a:pt x="6493897" y="4785785"/>
                  <a:pt x="6464945" y="4814737"/>
                  <a:pt x="6429231" y="4814737"/>
                </a:cubicBezTo>
                <a:cubicBezTo>
                  <a:pt x="6393517" y="4814737"/>
                  <a:pt x="6364565" y="4785785"/>
                  <a:pt x="6364565" y="4750071"/>
                </a:cubicBezTo>
                <a:cubicBezTo>
                  <a:pt x="6364565" y="4714357"/>
                  <a:pt x="6393517" y="4685405"/>
                  <a:pt x="6429231" y="4685405"/>
                </a:cubicBezTo>
                <a:close/>
                <a:moveTo>
                  <a:pt x="6276571" y="4685405"/>
                </a:moveTo>
                <a:cubicBezTo>
                  <a:pt x="6312285" y="4685405"/>
                  <a:pt x="6341237" y="4714357"/>
                  <a:pt x="6341237" y="4750071"/>
                </a:cubicBezTo>
                <a:cubicBezTo>
                  <a:pt x="6341237" y="4785785"/>
                  <a:pt x="6312285" y="4814737"/>
                  <a:pt x="6276571" y="4814737"/>
                </a:cubicBezTo>
                <a:cubicBezTo>
                  <a:pt x="6240857" y="4814737"/>
                  <a:pt x="6211905" y="4785785"/>
                  <a:pt x="6211905" y="4750071"/>
                </a:cubicBezTo>
                <a:cubicBezTo>
                  <a:pt x="6211905" y="4714357"/>
                  <a:pt x="6240857" y="4685405"/>
                  <a:pt x="6276571" y="4685405"/>
                </a:cubicBezTo>
                <a:close/>
                <a:moveTo>
                  <a:pt x="6119999" y="4685405"/>
                </a:moveTo>
                <a:cubicBezTo>
                  <a:pt x="6155713" y="4685405"/>
                  <a:pt x="6184665" y="4714357"/>
                  <a:pt x="6184665" y="4750071"/>
                </a:cubicBezTo>
                <a:cubicBezTo>
                  <a:pt x="6184665" y="4785785"/>
                  <a:pt x="6155713" y="4814737"/>
                  <a:pt x="6119999" y="4814737"/>
                </a:cubicBezTo>
                <a:cubicBezTo>
                  <a:pt x="6084285" y="4814737"/>
                  <a:pt x="6055333" y="4785785"/>
                  <a:pt x="6055333" y="4750071"/>
                </a:cubicBezTo>
                <a:cubicBezTo>
                  <a:pt x="6055333" y="4714357"/>
                  <a:pt x="6084285" y="4685405"/>
                  <a:pt x="6119999" y="4685405"/>
                </a:cubicBezTo>
                <a:close/>
                <a:moveTo>
                  <a:pt x="5967339" y="4685405"/>
                </a:moveTo>
                <a:cubicBezTo>
                  <a:pt x="6003053" y="4685405"/>
                  <a:pt x="6032005" y="4714357"/>
                  <a:pt x="6032005" y="4750071"/>
                </a:cubicBezTo>
                <a:cubicBezTo>
                  <a:pt x="6032005" y="4785785"/>
                  <a:pt x="6003053" y="4814737"/>
                  <a:pt x="5967339" y="4814737"/>
                </a:cubicBezTo>
                <a:cubicBezTo>
                  <a:pt x="5931625" y="4814737"/>
                  <a:pt x="5902673" y="4785785"/>
                  <a:pt x="5902673" y="4750071"/>
                </a:cubicBezTo>
                <a:cubicBezTo>
                  <a:pt x="5902673" y="4714357"/>
                  <a:pt x="5931625" y="4685405"/>
                  <a:pt x="5967339" y="4685405"/>
                </a:cubicBezTo>
                <a:close/>
                <a:moveTo>
                  <a:pt x="4100211" y="4685405"/>
                </a:moveTo>
                <a:cubicBezTo>
                  <a:pt x="4135925" y="4685405"/>
                  <a:pt x="4164876" y="4714357"/>
                  <a:pt x="4164876" y="4750071"/>
                </a:cubicBezTo>
                <a:cubicBezTo>
                  <a:pt x="4164876" y="4785785"/>
                  <a:pt x="4135925" y="4814737"/>
                  <a:pt x="4100211" y="4814737"/>
                </a:cubicBezTo>
                <a:cubicBezTo>
                  <a:pt x="4064497" y="4814737"/>
                  <a:pt x="4035544" y="4785785"/>
                  <a:pt x="4035544" y="4750071"/>
                </a:cubicBezTo>
                <a:cubicBezTo>
                  <a:pt x="4035544" y="4714357"/>
                  <a:pt x="4064497" y="4685405"/>
                  <a:pt x="4100211" y="4685405"/>
                </a:cubicBezTo>
                <a:close/>
                <a:moveTo>
                  <a:pt x="3947550" y="4685405"/>
                </a:moveTo>
                <a:cubicBezTo>
                  <a:pt x="3983265" y="4685405"/>
                  <a:pt x="4012217" y="4714357"/>
                  <a:pt x="4012217" y="4750071"/>
                </a:cubicBezTo>
                <a:cubicBezTo>
                  <a:pt x="4012217" y="4785785"/>
                  <a:pt x="3983265" y="4814737"/>
                  <a:pt x="3947550" y="4814737"/>
                </a:cubicBezTo>
                <a:cubicBezTo>
                  <a:pt x="3911849" y="4814737"/>
                  <a:pt x="3882897" y="4785785"/>
                  <a:pt x="3882897" y="4750071"/>
                </a:cubicBezTo>
                <a:cubicBezTo>
                  <a:pt x="3882897" y="4714357"/>
                  <a:pt x="3911849" y="4685405"/>
                  <a:pt x="3947550" y="4685405"/>
                </a:cubicBezTo>
                <a:close/>
                <a:moveTo>
                  <a:pt x="3790989" y="4685405"/>
                </a:moveTo>
                <a:cubicBezTo>
                  <a:pt x="3826702" y="4685405"/>
                  <a:pt x="3855655" y="4714357"/>
                  <a:pt x="3855655" y="4750071"/>
                </a:cubicBezTo>
                <a:cubicBezTo>
                  <a:pt x="3855655" y="4785785"/>
                  <a:pt x="3826702" y="4814737"/>
                  <a:pt x="3790989" y="4814737"/>
                </a:cubicBezTo>
                <a:cubicBezTo>
                  <a:pt x="3755274" y="4814737"/>
                  <a:pt x="3726321" y="4785785"/>
                  <a:pt x="3726321" y="4750071"/>
                </a:cubicBezTo>
                <a:cubicBezTo>
                  <a:pt x="3726321" y="4714357"/>
                  <a:pt x="3755274" y="4685405"/>
                  <a:pt x="3790989" y="4685405"/>
                </a:cubicBezTo>
                <a:close/>
                <a:moveTo>
                  <a:pt x="3630503" y="4685405"/>
                </a:moveTo>
                <a:cubicBezTo>
                  <a:pt x="3666218" y="4685405"/>
                  <a:pt x="3695169" y="4714357"/>
                  <a:pt x="3695169" y="4750071"/>
                </a:cubicBezTo>
                <a:cubicBezTo>
                  <a:pt x="3695169" y="4785785"/>
                  <a:pt x="3666218" y="4814737"/>
                  <a:pt x="3630503" y="4814737"/>
                </a:cubicBezTo>
                <a:cubicBezTo>
                  <a:pt x="3594787" y="4814737"/>
                  <a:pt x="3565836" y="4785785"/>
                  <a:pt x="3565836" y="4750071"/>
                </a:cubicBezTo>
                <a:cubicBezTo>
                  <a:pt x="3565836" y="4714357"/>
                  <a:pt x="3594787" y="4685405"/>
                  <a:pt x="3630503" y="4685405"/>
                </a:cubicBezTo>
                <a:close/>
                <a:moveTo>
                  <a:pt x="3481758" y="4685405"/>
                </a:moveTo>
                <a:cubicBezTo>
                  <a:pt x="3517472" y="4685405"/>
                  <a:pt x="3546424" y="4714357"/>
                  <a:pt x="3546424" y="4750071"/>
                </a:cubicBezTo>
                <a:cubicBezTo>
                  <a:pt x="3546424" y="4785785"/>
                  <a:pt x="3517472" y="4814737"/>
                  <a:pt x="3481758" y="4814737"/>
                </a:cubicBezTo>
                <a:cubicBezTo>
                  <a:pt x="3446044" y="4814737"/>
                  <a:pt x="3417092" y="4785785"/>
                  <a:pt x="3417092" y="4750071"/>
                </a:cubicBezTo>
                <a:cubicBezTo>
                  <a:pt x="3417092" y="4714357"/>
                  <a:pt x="3446044" y="4685405"/>
                  <a:pt x="3481758" y="4685405"/>
                </a:cubicBezTo>
                <a:close/>
                <a:moveTo>
                  <a:pt x="3321273" y="4685405"/>
                </a:moveTo>
                <a:cubicBezTo>
                  <a:pt x="3356988" y="4685405"/>
                  <a:pt x="3385938" y="4714357"/>
                  <a:pt x="3385938" y="4750071"/>
                </a:cubicBezTo>
                <a:cubicBezTo>
                  <a:pt x="3385938" y="4785785"/>
                  <a:pt x="3356988" y="4814737"/>
                  <a:pt x="3321273" y="4814737"/>
                </a:cubicBezTo>
                <a:cubicBezTo>
                  <a:pt x="3285559" y="4814737"/>
                  <a:pt x="3256607" y="4785785"/>
                  <a:pt x="3256607" y="4750071"/>
                </a:cubicBezTo>
                <a:cubicBezTo>
                  <a:pt x="3256607" y="4714357"/>
                  <a:pt x="3285559" y="4685405"/>
                  <a:pt x="3321273" y="4685405"/>
                </a:cubicBezTo>
                <a:close/>
                <a:moveTo>
                  <a:pt x="10159588" y="4536658"/>
                </a:moveTo>
                <a:cubicBezTo>
                  <a:pt x="10195302" y="4536658"/>
                  <a:pt x="10224254" y="4565610"/>
                  <a:pt x="10224254" y="4601324"/>
                </a:cubicBezTo>
                <a:cubicBezTo>
                  <a:pt x="10224254" y="4637038"/>
                  <a:pt x="10195302" y="4665990"/>
                  <a:pt x="10159588" y="4665990"/>
                </a:cubicBezTo>
                <a:cubicBezTo>
                  <a:pt x="10123874" y="4665990"/>
                  <a:pt x="10094922" y="4637038"/>
                  <a:pt x="10094922" y="4601324"/>
                </a:cubicBezTo>
                <a:cubicBezTo>
                  <a:pt x="10094922" y="4565610"/>
                  <a:pt x="10123874" y="4536658"/>
                  <a:pt x="10159588" y="4536658"/>
                </a:cubicBezTo>
                <a:close/>
                <a:moveTo>
                  <a:pt x="9693783" y="4536658"/>
                </a:moveTo>
                <a:cubicBezTo>
                  <a:pt x="9729497" y="4536658"/>
                  <a:pt x="9758449" y="4565610"/>
                  <a:pt x="9758449" y="4601324"/>
                </a:cubicBezTo>
                <a:cubicBezTo>
                  <a:pt x="9758449" y="4637038"/>
                  <a:pt x="9729497" y="4665990"/>
                  <a:pt x="9693783" y="4665990"/>
                </a:cubicBezTo>
                <a:cubicBezTo>
                  <a:pt x="9658069" y="4665990"/>
                  <a:pt x="9629117" y="4637038"/>
                  <a:pt x="9629117" y="4601324"/>
                </a:cubicBezTo>
                <a:cubicBezTo>
                  <a:pt x="9629117" y="4565610"/>
                  <a:pt x="9658069" y="4536658"/>
                  <a:pt x="9693783" y="4536658"/>
                </a:cubicBezTo>
                <a:close/>
                <a:moveTo>
                  <a:pt x="7055523" y="4536658"/>
                </a:moveTo>
                <a:cubicBezTo>
                  <a:pt x="7091237" y="4536658"/>
                  <a:pt x="7120189" y="4565610"/>
                  <a:pt x="7120189" y="4601324"/>
                </a:cubicBezTo>
                <a:cubicBezTo>
                  <a:pt x="7120189" y="4637038"/>
                  <a:pt x="7091237" y="4665990"/>
                  <a:pt x="7055523" y="4665990"/>
                </a:cubicBezTo>
                <a:cubicBezTo>
                  <a:pt x="7019809" y="4665990"/>
                  <a:pt x="6990857" y="4637038"/>
                  <a:pt x="6990857" y="4601324"/>
                </a:cubicBezTo>
                <a:cubicBezTo>
                  <a:pt x="6990857" y="4565610"/>
                  <a:pt x="7019809" y="4536658"/>
                  <a:pt x="7055523" y="4536658"/>
                </a:cubicBezTo>
                <a:close/>
                <a:moveTo>
                  <a:pt x="9850358" y="4407486"/>
                </a:moveTo>
                <a:cubicBezTo>
                  <a:pt x="9886072" y="4407486"/>
                  <a:pt x="9915024" y="4436438"/>
                  <a:pt x="9915024" y="4472152"/>
                </a:cubicBezTo>
                <a:cubicBezTo>
                  <a:pt x="9915024" y="4498938"/>
                  <a:pt x="9898738" y="4521920"/>
                  <a:pt x="9875529" y="4531736"/>
                </a:cubicBezTo>
                <a:lnTo>
                  <a:pt x="9850754" y="4536738"/>
                </a:lnTo>
                <a:lnTo>
                  <a:pt x="9875529" y="4541740"/>
                </a:lnTo>
                <a:cubicBezTo>
                  <a:pt x="9898738" y="4551557"/>
                  <a:pt x="9915024" y="4574539"/>
                  <a:pt x="9915024" y="4601324"/>
                </a:cubicBezTo>
                <a:cubicBezTo>
                  <a:pt x="9915024" y="4637038"/>
                  <a:pt x="9886072" y="4665990"/>
                  <a:pt x="9850358" y="4665990"/>
                </a:cubicBezTo>
                <a:cubicBezTo>
                  <a:pt x="9814644" y="4665990"/>
                  <a:pt x="9785692" y="4637038"/>
                  <a:pt x="9785692" y="4601324"/>
                </a:cubicBezTo>
                <a:cubicBezTo>
                  <a:pt x="9785692" y="4574539"/>
                  <a:pt x="9801977" y="4551557"/>
                  <a:pt x="9825187" y="4541740"/>
                </a:cubicBezTo>
                <a:lnTo>
                  <a:pt x="9849962" y="4536738"/>
                </a:lnTo>
                <a:lnTo>
                  <a:pt x="9825187" y="4531736"/>
                </a:lnTo>
                <a:cubicBezTo>
                  <a:pt x="9801977" y="4521920"/>
                  <a:pt x="9785692" y="4498938"/>
                  <a:pt x="9785692" y="4472152"/>
                </a:cubicBezTo>
                <a:cubicBezTo>
                  <a:pt x="9785692" y="4436438"/>
                  <a:pt x="9814644" y="4407486"/>
                  <a:pt x="9850358" y="4407486"/>
                </a:cubicBezTo>
                <a:close/>
                <a:moveTo>
                  <a:pt x="6742377" y="4407486"/>
                </a:moveTo>
                <a:cubicBezTo>
                  <a:pt x="6778091" y="4407486"/>
                  <a:pt x="6807043" y="4436438"/>
                  <a:pt x="6807043" y="4472152"/>
                </a:cubicBezTo>
                <a:cubicBezTo>
                  <a:pt x="6807043" y="4498938"/>
                  <a:pt x="6790758" y="4521920"/>
                  <a:pt x="6767548" y="4531736"/>
                </a:cubicBezTo>
                <a:lnTo>
                  <a:pt x="6742773" y="4536738"/>
                </a:lnTo>
                <a:lnTo>
                  <a:pt x="6767548" y="4541740"/>
                </a:lnTo>
                <a:cubicBezTo>
                  <a:pt x="6790758" y="4551557"/>
                  <a:pt x="6807043" y="4574539"/>
                  <a:pt x="6807043" y="4601324"/>
                </a:cubicBezTo>
                <a:cubicBezTo>
                  <a:pt x="6807043" y="4637038"/>
                  <a:pt x="6778091" y="4665990"/>
                  <a:pt x="6742377" y="4665990"/>
                </a:cubicBezTo>
                <a:cubicBezTo>
                  <a:pt x="6706663" y="4665990"/>
                  <a:pt x="6677711" y="4637038"/>
                  <a:pt x="6677711" y="4601324"/>
                </a:cubicBezTo>
                <a:cubicBezTo>
                  <a:pt x="6677711" y="4574539"/>
                  <a:pt x="6693997" y="4551557"/>
                  <a:pt x="6717206" y="4541740"/>
                </a:cubicBezTo>
                <a:lnTo>
                  <a:pt x="6741981" y="4536738"/>
                </a:lnTo>
                <a:lnTo>
                  <a:pt x="6717206" y="4531736"/>
                </a:lnTo>
                <a:cubicBezTo>
                  <a:pt x="6693997" y="4521920"/>
                  <a:pt x="6677711" y="4498938"/>
                  <a:pt x="6677711" y="4472152"/>
                </a:cubicBezTo>
                <a:cubicBezTo>
                  <a:pt x="6677711" y="4436438"/>
                  <a:pt x="6706663" y="4407486"/>
                  <a:pt x="6742377" y="4407486"/>
                </a:cubicBezTo>
                <a:close/>
                <a:moveTo>
                  <a:pt x="6429231" y="4407486"/>
                </a:moveTo>
                <a:cubicBezTo>
                  <a:pt x="6464945" y="4407486"/>
                  <a:pt x="6493897" y="4436438"/>
                  <a:pt x="6493897" y="4472152"/>
                </a:cubicBezTo>
                <a:cubicBezTo>
                  <a:pt x="6493897" y="4498938"/>
                  <a:pt x="6477612" y="4521920"/>
                  <a:pt x="6454402" y="4531736"/>
                </a:cubicBezTo>
                <a:lnTo>
                  <a:pt x="6429628" y="4536738"/>
                </a:lnTo>
                <a:lnTo>
                  <a:pt x="6454402" y="4541740"/>
                </a:lnTo>
                <a:cubicBezTo>
                  <a:pt x="6477612" y="4551557"/>
                  <a:pt x="6493897" y="4574539"/>
                  <a:pt x="6493897" y="4601324"/>
                </a:cubicBezTo>
                <a:cubicBezTo>
                  <a:pt x="6493897" y="4637038"/>
                  <a:pt x="6464945" y="4665990"/>
                  <a:pt x="6429231" y="4665990"/>
                </a:cubicBezTo>
                <a:cubicBezTo>
                  <a:pt x="6393517" y="4665990"/>
                  <a:pt x="6364565" y="4637038"/>
                  <a:pt x="6364565" y="4601324"/>
                </a:cubicBezTo>
                <a:cubicBezTo>
                  <a:pt x="6364565" y="4574539"/>
                  <a:pt x="6380851" y="4551557"/>
                  <a:pt x="6404060" y="4541740"/>
                </a:cubicBezTo>
                <a:lnTo>
                  <a:pt x="6428835" y="4536738"/>
                </a:lnTo>
                <a:lnTo>
                  <a:pt x="6404060" y="4531736"/>
                </a:lnTo>
                <a:cubicBezTo>
                  <a:pt x="6380851" y="4521920"/>
                  <a:pt x="6364565" y="4498938"/>
                  <a:pt x="6364565" y="4472152"/>
                </a:cubicBezTo>
                <a:cubicBezTo>
                  <a:pt x="6364565" y="4436438"/>
                  <a:pt x="6393517" y="4407486"/>
                  <a:pt x="6429231" y="4407486"/>
                </a:cubicBezTo>
                <a:close/>
                <a:moveTo>
                  <a:pt x="6276571" y="4407486"/>
                </a:moveTo>
                <a:cubicBezTo>
                  <a:pt x="6312285" y="4407486"/>
                  <a:pt x="6341237" y="4436438"/>
                  <a:pt x="6341237" y="4472152"/>
                </a:cubicBezTo>
                <a:cubicBezTo>
                  <a:pt x="6341237" y="4498938"/>
                  <a:pt x="6324952" y="4521920"/>
                  <a:pt x="6301742" y="4531736"/>
                </a:cubicBezTo>
                <a:lnTo>
                  <a:pt x="6276968" y="4536738"/>
                </a:lnTo>
                <a:lnTo>
                  <a:pt x="6301742" y="4541740"/>
                </a:lnTo>
                <a:cubicBezTo>
                  <a:pt x="6324952" y="4551557"/>
                  <a:pt x="6341237" y="4574539"/>
                  <a:pt x="6341237" y="4601324"/>
                </a:cubicBezTo>
                <a:cubicBezTo>
                  <a:pt x="6341237" y="4637038"/>
                  <a:pt x="6312285" y="4665990"/>
                  <a:pt x="6276571" y="4665990"/>
                </a:cubicBezTo>
                <a:cubicBezTo>
                  <a:pt x="6240857" y="4665990"/>
                  <a:pt x="6211905" y="4637038"/>
                  <a:pt x="6211905" y="4601324"/>
                </a:cubicBezTo>
                <a:cubicBezTo>
                  <a:pt x="6211905" y="4574539"/>
                  <a:pt x="6228191" y="4551557"/>
                  <a:pt x="6251400" y="4541740"/>
                </a:cubicBezTo>
                <a:lnTo>
                  <a:pt x="6276175" y="4536738"/>
                </a:lnTo>
                <a:lnTo>
                  <a:pt x="6251400" y="4531736"/>
                </a:lnTo>
                <a:cubicBezTo>
                  <a:pt x="6228191" y="4521920"/>
                  <a:pt x="6211905" y="4498938"/>
                  <a:pt x="6211905" y="4472152"/>
                </a:cubicBezTo>
                <a:cubicBezTo>
                  <a:pt x="6211905" y="4436438"/>
                  <a:pt x="6240857" y="4407486"/>
                  <a:pt x="6276571" y="4407486"/>
                </a:cubicBezTo>
                <a:close/>
                <a:moveTo>
                  <a:pt x="5967339" y="4407486"/>
                </a:moveTo>
                <a:cubicBezTo>
                  <a:pt x="6003053" y="4407486"/>
                  <a:pt x="6032005" y="4436438"/>
                  <a:pt x="6032005" y="4472152"/>
                </a:cubicBezTo>
                <a:cubicBezTo>
                  <a:pt x="6032005" y="4498938"/>
                  <a:pt x="6015720" y="4521920"/>
                  <a:pt x="5992510" y="4531736"/>
                </a:cubicBezTo>
                <a:lnTo>
                  <a:pt x="5967736" y="4536738"/>
                </a:lnTo>
                <a:lnTo>
                  <a:pt x="5992510" y="4541740"/>
                </a:lnTo>
                <a:cubicBezTo>
                  <a:pt x="6015720" y="4551557"/>
                  <a:pt x="6032005" y="4574539"/>
                  <a:pt x="6032005" y="4601324"/>
                </a:cubicBezTo>
                <a:cubicBezTo>
                  <a:pt x="6032005" y="4637038"/>
                  <a:pt x="6003053" y="4665990"/>
                  <a:pt x="5967339" y="4665990"/>
                </a:cubicBezTo>
                <a:cubicBezTo>
                  <a:pt x="5931625" y="4665990"/>
                  <a:pt x="5902673" y="4637038"/>
                  <a:pt x="5902673" y="4601324"/>
                </a:cubicBezTo>
                <a:cubicBezTo>
                  <a:pt x="5902673" y="4574539"/>
                  <a:pt x="5918959" y="4551557"/>
                  <a:pt x="5942168" y="4541740"/>
                </a:cubicBezTo>
                <a:lnTo>
                  <a:pt x="5966943" y="4536738"/>
                </a:lnTo>
                <a:lnTo>
                  <a:pt x="5942168" y="4531736"/>
                </a:lnTo>
                <a:cubicBezTo>
                  <a:pt x="5918959" y="4521920"/>
                  <a:pt x="5902673" y="4498938"/>
                  <a:pt x="5902673" y="4472152"/>
                </a:cubicBezTo>
                <a:cubicBezTo>
                  <a:pt x="5902673" y="4436438"/>
                  <a:pt x="5931625" y="4407486"/>
                  <a:pt x="5967339" y="4407486"/>
                </a:cubicBezTo>
                <a:close/>
                <a:moveTo>
                  <a:pt x="4256781" y="4407486"/>
                </a:moveTo>
                <a:cubicBezTo>
                  <a:pt x="4292500" y="4407486"/>
                  <a:pt x="4321448" y="4436438"/>
                  <a:pt x="4321448" y="4472152"/>
                </a:cubicBezTo>
                <a:cubicBezTo>
                  <a:pt x="4321448" y="4507866"/>
                  <a:pt x="4292500" y="4536818"/>
                  <a:pt x="4256781" y="4536818"/>
                </a:cubicBezTo>
                <a:cubicBezTo>
                  <a:pt x="4221067" y="4536818"/>
                  <a:pt x="4192113" y="4507866"/>
                  <a:pt x="4192113" y="4472152"/>
                </a:cubicBezTo>
                <a:cubicBezTo>
                  <a:pt x="4192113" y="4436438"/>
                  <a:pt x="4221067" y="4407486"/>
                  <a:pt x="4256781" y="4407486"/>
                </a:cubicBezTo>
                <a:close/>
                <a:moveTo>
                  <a:pt x="3947550" y="4407486"/>
                </a:moveTo>
                <a:cubicBezTo>
                  <a:pt x="3983265" y="4407486"/>
                  <a:pt x="4012217" y="4436438"/>
                  <a:pt x="4012217" y="4472152"/>
                </a:cubicBezTo>
                <a:cubicBezTo>
                  <a:pt x="4012217" y="4498938"/>
                  <a:pt x="3995929" y="4521920"/>
                  <a:pt x="3972723" y="4531736"/>
                </a:cubicBezTo>
                <a:lnTo>
                  <a:pt x="3947944" y="4536738"/>
                </a:lnTo>
                <a:lnTo>
                  <a:pt x="3972720" y="4541740"/>
                </a:lnTo>
                <a:cubicBezTo>
                  <a:pt x="3995929" y="4551557"/>
                  <a:pt x="4012217" y="4574539"/>
                  <a:pt x="4012217" y="4601324"/>
                </a:cubicBezTo>
                <a:cubicBezTo>
                  <a:pt x="4012217" y="4637038"/>
                  <a:pt x="3983265" y="4665990"/>
                  <a:pt x="3947550" y="4665990"/>
                </a:cubicBezTo>
                <a:cubicBezTo>
                  <a:pt x="3911852" y="4665990"/>
                  <a:pt x="3882901" y="4637038"/>
                  <a:pt x="3882901" y="4601324"/>
                </a:cubicBezTo>
                <a:cubicBezTo>
                  <a:pt x="3882901" y="4574539"/>
                  <a:pt x="3899185" y="4551557"/>
                  <a:pt x="3922395" y="4541740"/>
                </a:cubicBezTo>
                <a:lnTo>
                  <a:pt x="3947151" y="4536738"/>
                </a:lnTo>
                <a:lnTo>
                  <a:pt x="3922397" y="4531736"/>
                </a:lnTo>
                <a:cubicBezTo>
                  <a:pt x="3899188" y="4521920"/>
                  <a:pt x="3882903" y="4498938"/>
                  <a:pt x="3882903" y="4472152"/>
                </a:cubicBezTo>
                <a:cubicBezTo>
                  <a:pt x="3882903" y="4436438"/>
                  <a:pt x="3911854" y="4407486"/>
                  <a:pt x="3947550" y="4407486"/>
                </a:cubicBezTo>
                <a:close/>
                <a:moveTo>
                  <a:pt x="3790995" y="4407486"/>
                </a:moveTo>
                <a:cubicBezTo>
                  <a:pt x="3826707" y="4407486"/>
                  <a:pt x="3855661" y="4436438"/>
                  <a:pt x="3855661" y="4472152"/>
                </a:cubicBezTo>
                <a:cubicBezTo>
                  <a:pt x="3855661" y="4498938"/>
                  <a:pt x="3839375" y="4521920"/>
                  <a:pt x="3816166" y="4531736"/>
                </a:cubicBezTo>
                <a:lnTo>
                  <a:pt x="3791389" y="4536739"/>
                </a:lnTo>
                <a:lnTo>
                  <a:pt x="3816163" y="4541740"/>
                </a:lnTo>
                <a:cubicBezTo>
                  <a:pt x="3839372" y="4551557"/>
                  <a:pt x="3855657" y="4574539"/>
                  <a:pt x="3855657" y="4601324"/>
                </a:cubicBezTo>
                <a:cubicBezTo>
                  <a:pt x="3855657" y="4637038"/>
                  <a:pt x="3826705" y="4665990"/>
                  <a:pt x="3790992" y="4665990"/>
                </a:cubicBezTo>
                <a:cubicBezTo>
                  <a:pt x="3755276" y="4665990"/>
                  <a:pt x="3726324" y="4637038"/>
                  <a:pt x="3726324" y="4601324"/>
                </a:cubicBezTo>
                <a:cubicBezTo>
                  <a:pt x="3726324" y="4574539"/>
                  <a:pt x="3742609" y="4551557"/>
                  <a:pt x="3765820" y="4541740"/>
                </a:cubicBezTo>
                <a:lnTo>
                  <a:pt x="3790597" y="4536738"/>
                </a:lnTo>
                <a:lnTo>
                  <a:pt x="3765822" y="4531736"/>
                </a:lnTo>
                <a:cubicBezTo>
                  <a:pt x="3742611" y="4521920"/>
                  <a:pt x="3726327" y="4498938"/>
                  <a:pt x="3726327" y="4472152"/>
                </a:cubicBezTo>
                <a:cubicBezTo>
                  <a:pt x="3726327" y="4436438"/>
                  <a:pt x="3755279" y="4407486"/>
                  <a:pt x="3790995" y="4407486"/>
                </a:cubicBezTo>
                <a:close/>
                <a:moveTo>
                  <a:pt x="3481760" y="4407486"/>
                </a:moveTo>
                <a:cubicBezTo>
                  <a:pt x="3517474" y="4407486"/>
                  <a:pt x="3546426" y="4436438"/>
                  <a:pt x="3546426" y="4472152"/>
                </a:cubicBezTo>
                <a:cubicBezTo>
                  <a:pt x="3546426" y="4498938"/>
                  <a:pt x="3530141" y="4521920"/>
                  <a:pt x="3506929" y="4531736"/>
                </a:cubicBezTo>
                <a:lnTo>
                  <a:pt x="3482156" y="4536738"/>
                </a:lnTo>
                <a:lnTo>
                  <a:pt x="3506929" y="4541740"/>
                </a:lnTo>
                <a:cubicBezTo>
                  <a:pt x="3530139" y="4551557"/>
                  <a:pt x="3546426" y="4574539"/>
                  <a:pt x="3546426" y="4601324"/>
                </a:cubicBezTo>
                <a:cubicBezTo>
                  <a:pt x="3546426" y="4637038"/>
                  <a:pt x="3517474" y="4665990"/>
                  <a:pt x="3481760" y="4665990"/>
                </a:cubicBezTo>
                <a:cubicBezTo>
                  <a:pt x="3446048" y="4665990"/>
                  <a:pt x="3417095" y="4637038"/>
                  <a:pt x="3417095" y="4601324"/>
                </a:cubicBezTo>
                <a:cubicBezTo>
                  <a:pt x="3417095" y="4574539"/>
                  <a:pt x="3433381" y="4551557"/>
                  <a:pt x="3456591" y="4541740"/>
                </a:cubicBezTo>
                <a:lnTo>
                  <a:pt x="3481364" y="4536738"/>
                </a:lnTo>
                <a:lnTo>
                  <a:pt x="3456591" y="4531736"/>
                </a:lnTo>
                <a:cubicBezTo>
                  <a:pt x="3433381" y="4521920"/>
                  <a:pt x="3417096" y="4498938"/>
                  <a:pt x="3417096" y="4472152"/>
                </a:cubicBezTo>
                <a:cubicBezTo>
                  <a:pt x="3417096" y="4436438"/>
                  <a:pt x="3446048" y="4407486"/>
                  <a:pt x="3481760" y="4407486"/>
                </a:cubicBezTo>
                <a:close/>
                <a:moveTo>
                  <a:pt x="3172530" y="4407486"/>
                </a:moveTo>
                <a:cubicBezTo>
                  <a:pt x="3208246" y="4407486"/>
                  <a:pt x="3237196" y="4436438"/>
                  <a:pt x="3237196" y="4472152"/>
                </a:cubicBezTo>
                <a:cubicBezTo>
                  <a:pt x="3237196" y="4498938"/>
                  <a:pt x="3220910" y="4521920"/>
                  <a:pt x="3197701" y="4531736"/>
                </a:cubicBezTo>
                <a:lnTo>
                  <a:pt x="3172927" y="4536738"/>
                </a:lnTo>
                <a:lnTo>
                  <a:pt x="3197703" y="4541740"/>
                </a:lnTo>
                <a:cubicBezTo>
                  <a:pt x="3220910" y="4551557"/>
                  <a:pt x="3237198" y="4574539"/>
                  <a:pt x="3237198" y="4601324"/>
                </a:cubicBezTo>
                <a:cubicBezTo>
                  <a:pt x="3237198" y="4637038"/>
                  <a:pt x="3208247" y="4665990"/>
                  <a:pt x="3172531" y="4665990"/>
                </a:cubicBezTo>
                <a:cubicBezTo>
                  <a:pt x="3136815" y="4665990"/>
                  <a:pt x="3107862" y="4637038"/>
                  <a:pt x="3107862" y="4601324"/>
                </a:cubicBezTo>
                <a:cubicBezTo>
                  <a:pt x="3107862" y="4574539"/>
                  <a:pt x="3124149" y="4551557"/>
                  <a:pt x="3147359" y="4541740"/>
                </a:cubicBezTo>
                <a:lnTo>
                  <a:pt x="3172134" y="4536738"/>
                </a:lnTo>
                <a:lnTo>
                  <a:pt x="3147357" y="4531736"/>
                </a:lnTo>
                <a:cubicBezTo>
                  <a:pt x="3124146" y="4521920"/>
                  <a:pt x="3107859" y="4498938"/>
                  <a:pt x="3107859" y="4472152"/>
                </a:cubicBezTo>
                <a:cubicBezTo>
                  <a:pt x="3107859" y="4436438"/>
                  <a:pt x="3136813" y="4407486"/>
                  <a:pt x="3172530" y="4407486"/>
                </a:cubicBezTo>
                <a:close/>
                <a:moveTo>
                  <a:pt x="6585804" y="4407484"/>
                </a:moveTo>
                <a:cubicBezTo>
                  <a:pt x="6621518" y="4407484"/>
                  <a:pt x="6650470" y="4436436"/>
                  <a:pt x="6650470" y="4472150"/>
                </a:cubicBezTo>
                <a:cubicBezTo>
                  <a:pt x="6650470" y="4498936"/>
                  <a:pt x="6634185" y="4521918"/>
                  <a:pt x="6610975" y="4531734"/>
                </a:cubicBezTo>
                <a:lnTo>
                  <a:pt x="6586196" y="4536737"/>
                </a:lnTo>
                <a:lnTo>
                  <a:pt x="6610975" y="4541740"/>
                </a:lnTo>
                <a:cubicBezTo>
                  <a:pt x="6634185" y="4551557"/>
                  <a:pt x="6650470" y="4574539"/>
                  <a:pt x="6650470" y="4601324"/>
                </a:cubicBezTo>
                <a:cubicBezTo>
                  <a:pt x="6650470" y="4637038"/>
                  <a:pt x="6621518" y="4665990"/>
                  <a:pt x="6585804" y="4665990"/>
                </a:cubicBezTo>
                <a:cubicBezTo>
                  <a:pt x="6550090" y="4665990"/>
                  <a:pt x="6521138" y="4637038"/>
                  <a:pt x="6521138" y="4601324"/>
                </a:cubicBezTo>
                <a:cubicBezTo>
                  <a:pt x="6521138" y="4574539"/>
                  <a:pt x="6537424" y="4551557"/>
                  <a:pt x="6560633" y="4541740"/>
                </a:cubicBezTo>
                <a:lnTo>
                  <a:pt x="6585413" y="4536737"/>
                </a:lnTo>
                <a:lnTo>
                  <a:pt x="6560633" y="4531734"/>
                </a:lnTo>
                <a:cubicBezTo>
                  <a:pt x="6537424" y="4521918"/>
                  <a:pt x="6521138" y="4498936"/>
                  <a:pt x="6521138" y="4472150"/>
                </a:cubicBezTo>
                <a:cubicBezTo>
                  <a:pt x="6521138" y="4436436"/>
                  <a:pt x="6550090" y="4407484"/>
                  <a:pt x="6585804" y="4407484"/>
                </a:cubicBezTo>
                <a:close/>
                <a:moveTo>
                  <a:pt x="6119999" y="4407484"/>
                </a:moveTo>
                <a:cubicBezTo>
                  <a:pt x="6155713" y="4407484"/>
                  <a:pt x="6184665" y="4436436"/>
                  <a:pt x="6184665" y="4472150"/>
                </a:cubicBezTo>
                <a:cubicBezTo>
                  <a:pt x="6184665" y="4498936"/>
                  <a:pt x="6168380" y="4521918"/>
                  <a:pt x="6145170" y="4531734"/>
                </a:cubicBezTo>
                <a:lnTo>
                  <a:pt x="6120391" y="4536737"/>
                </a:lnTo>
                <a:lnTo>
                  <a:pt x="6145170" y="4541740"/>
                </a:lnTo>
                <a:cubicBezTo>
                  <a:pt x="6168380" y="4551557"/>
                  <a:pt x="6184665" y="4574539"/>
                  <a:pt x="6184665" y="4601324"/>
                </a:cubicBezTo>
                <a:cubicBezTo>
                  <a:pt x="6184665" y="4637038"/>
                  <a:pt x="6155713" y="4665990"/>
                  <a:pt x="6119999" y="4665990"/>
                </a:cubicBezTo>
                <a:cubicBezTo>
                  <a:pt x="6084285" y="4665990"/>
                  <a:pt x="6055333" y="4637038"/>
                  <a:pt x="6055333" y="4601324"/>
                </a:cubicBezTo>
                <a:cubicBezTo>
                  <a:pt x="6055333" y="4574539"/>
                  <a:pt x="6071619" y="4551557"/>
                  <a:pt x="6094828" y="4541740"/>
                </a:cubicBezTo>
                <a:lnTo>
                  <a:pt x="6119608" y="4536737"/>
                </a:lnTo>
                <a:lnTo>
                  <a:pt x="6094828" y="4531734"/>
                </a:lnTo>
                <a:cubicBezTo>
                  <a:pt x="6071619" y="4521918"/>
                  <a:pt x="6055333" y="4498936"/>
                  <a:pt x="6055333" y="4472150"/>
                </a:cubicBezTo>
                <a:cubicBezTo>
                  <a:pt x="6055333" y="4436436"/>
                  <a:pt x="6084285" y="4407484"/>
                  <a:pt x="6119999" y="4407484"/>
                </a:cubicBezTo>
                <a:close/>
                <a:moveTo>
                  <a:pt x="4100213" y="4407484"/>
                </a:moveTo>
                <a:cubicBezTo>
                  <a:pt x="4135925" y="4407484"/>
                  <a:pt x="4164879" y="4436436"/>
                  <a:pt x="4164879" y="4472150"/>
                </a:cubicBezTo>
                <a:cubicBezTo>
                  <a:pt x="4164879" y="4498936"/>
                  <a:pt x="4148592" y="4521918"/>
                  <a:pt x="4125383" y="4531734"/>
                </a:cubicBezTo>
                <a:lnTo>
                  <a:pt x="4100603" y="4536737"/>
                </a:lnTo>
                <a:lnTo>
                  <a:pt x="4125383" y="4541740"/>
                </a:lnTo>
                <a:cubicBezTo>
                  <a:pt x="4148592" y="4551557"/>
                  <a:pt x="4164876" y="4574539"/>
                  <a:pt x="4164876" y="4601324"/>
                </a:cubicBezTo>
                <a:cubicBezTo>
                  <a:pt x="4164876" y="4637038"/>
                  <a:pt x="4135925" y="4665990"/>
                  <a:pt x="4100211" y="4665990"/>
                </a:cubicBezTo>
                <a:cubicBezTo>
                  <a:pt x="4064497" y="4665990"/>
                  <a:pt x="4035548" y="4637038"/>
                  <a:pt x="4035548" y="4601324"/>
                </a:cubicBezTo>
                <a:cubicBezTo>
                  <a:pt x="4035548" y="4574539"/>
                  <a:pt x="4051831" y="4551557"/>
                  <a:pt x="4075037" y="4541740"/>
                </a:cubicBezTo>
                <a:lnTo>
                  <a:pt x="4099820" y="4536737"/>
                </a:lnTo>
                <a:lnTo>
                  <a:pt x="4075039" y="4531734"/>
                </a:lnTo>
                <a:cubicBezTo>
                  <a:pt x="4051831" y="4521918"/>
                  <a:pt x="4035548" y="4498936"/>
                  <a:pt x="4035548" y="4472150"/>
                </a:cubicBezTo>
                <a:cubicBezTo>
                  <a:pt x="4035548" y="4436436"/>
                  <a:pt x="4064497" y="4407484"/>
                  <a:pt x="4100213" y="4407484"/>
                </a:cubicBezTo>
                <a:close/>
                <a:moveTo>
                  <a:pt x="3630508" y="4407484"/>
                </a:moveTo>
                <a:cubicBezTo>
                  <a:pt x="3666222" y="4407484"/>
                  <a:pt x="3695174" y="4436436"/>
                  <a:pt x="3695174" y="4472150"/>
                </a:cubicBezTo>
                <a:cubicBezTo>
                  <a:pt x="3695174" y="4498936"/>
                  <a:pt x="3678888" y="4521918"/>
                  <a:pt x="3655679" y="4531734"/>
                </a:cubicBezTo>
                <a:lnTo>
                  <a:pt x="3630899" y="4536738"/>
                </a:lnTo>
                <a:lnTo>
                  <a:pt x="3655677" y="4541740"/>
                </a:lnTo>
                <a:cubicBezTo>
                  <a:pt x="3678886" y="4551557"/>
                  <a:pt x="3695171" y="4574539"/>
                  <a:pt x="3695171" y="4601324"/>
                </a:cubicBezTo>
                <a:cubicBezTo>
                  <a:pt x="3695171" y="4637038"/>
                  <a:pt x="3666219" y="4665990"/>
                  <a:pt x="3630506" y="4665990"/>
                </a:cubicBezTo>
                <a:cubicBezTo>
                  <a:pt x="3594790" y="4665990"/>
                  <a:pt x="3565838" y="4637038"/>
                  <a:pt x="3565838" y="4601324"/>
                </a:cubicBezTo>
                <a:cubicBezTo>
                  <a:pt x="3565838" y="4574539"/>
                  <a:pt x="3582123" y="4551557"/>
                  <a:pt x="3605333" y="4541740"/>
                </a:cubicBezTo>
                <a:lnTo>
                  <a:pt x="3630116" y="4536737"/>
                </a:lnTo>
                <a:lnTo>
                  <a:pt x="3605335" y="4531734"/>
                </a:lnTo>
                <a:cubicBezTo>
                  <a:pt x="3582125" y="4521918"/>
                  <a:pt x="3565841" y="4498936"/>
                  <a:pt x="3565841" y="4472150"/>
                </a:cubicBezTo>
                <a:cubicBezTo>
                  <a:pt x="3565841" y="4436436"/>
                  <a:pt x="3594791" y="4407484"/>
                  <a:pt x="3630508" y="4407484"/>
                </a:cubicBezTo>
                <a:close/>
                <a:moveTo>
                  <a:pt x="3321277" y="4407484"/>
                </a:moveTo>
                <a:cubicBezTo>
                  <a:pt x="3356991" y="4407484"/>
                  <a:pt x="3385940" y="4436436"/>
                  <a:pt x="3385940" y="4472150"/>
                </a:cubicBezTo>
                <a:cubicBezTo>
                  <a:pt x="3385940" y="4498936"/>
                  <a:pt x="3369657" y="4521918"/>
                  <a:pt x="3346447" y="4531734"/>
                </a:cubicBezTo>
                <a:lnTo>
                  <a:pt x="3321669" y="4536737"/>
                </a:lnTo>
                <a:lnTo>
                  <a:pt x="3346446" y="4541740"/>
                </a:lnTo>
                <a:cubicBezTo>
                  <a:pt x="3369657" y="4551557"/>
                  <a:pt x="3385940" y="4574539"/>
                  <a:pt x="3385940" y="4601324"/>
                </a:cubicBezTo>
                <a:cubicBezTo>
                  <a:pt x="3385940" y="4637038"/>
                  <a:pt x="3356991" y="4665990"/>
                  <a:pt x="3321277" y="4665990"/>
                </a:cubicBezTo>
                <a:cubicBezTo>
                  <a:pt x="3285561" y="4665990"/>
                  <a:pt x="3256612" y="4637038"/>
                  <a:pt x="3256612" y="4601324"/>
                </a:cubicBezTo>
                <a:cubicBezTo>
                  <a:pt x="3256612" y="4574539"/>
                  <a:pt x="3272897" y="4551557"/>
                  <a:pt x="3296104" y="4541740"/>
                </a:cubicBezTo>
                <a:lnTo>
                  <a:pt x="3320887" y="4536737"/>
                </a:lnTo>
                <a:lnTo>
                  <a:pt x="3296104" y="4531734"/>
                </a:lnTo>
                <a:cubicBezTo>
                  <a:pt x="3272897" y="4521918"/>
                  <a:pt x="3256612" y="4498936"/>
                  <a:pt x="3256612" y="4472150"/>
                </a:cubicBezTo>
                <a:cubicBezTo>
                  <a:pt x="3256612" y="4436436"/>
                  <a:pt x="3285561" y="4407484"/>
                  <a:pt x="3321277" y="4407484"/>
                </a:cubicBezTo>
                <a:close/>
                <a:moveTo>
                  <a:pt x="3012037" y="4407484"/>
                </a:moveTo>
                <a:cubicBezTo>
                  <a:pt x="3047750" y="4407484"/>
                  <a:pt x="3076704" y="4436436"/>
                  <a:pt x="3076704" y="4472150"/>
                </a:cubicBezTo>
                <a:cubicBezTo>
                  <a:pt x="3076704" y="4507864"/>
                  <a:pt x="3047750" y="4536816"/>
                  <a:pt x="3012037" y="4536816"/>
                </a:cubicBezTo>
                <a:cubicBezTo>
                  <a:pt x="2976324" y="4536816"/>
                  <a:pt x="2947373" y="4507864"/>
                  <a:pt x="2947373" y="4472150"/>
                </a:cubicBezTo>
                <a:cubicBezTo>
                  <a:pt x="2947373" y="4436436"/>
                  <a:pt x="2976324" y="4407484"/>
                  <a:pt x="3012037" y="4407484"/>
                </a:cubicBezTo>
                <a:close/>
                <a:moveTo>
                  <a:pt x="10159586" y="4266568"/>
                </a:moveTo>
                <a:cubicBezTo>
                  <a:pt x="10195300" y="4266568"/>
                  <a:pt x="10224252" y="4295520"/>
                  <a:pt x="10224252" y="4331234"/>
                </a:cubicBezTo>
                <a:cubicBezTo>
                  <a:pt x="10224252" y="4366948"/>
                  <a:pt x="10195300" y="4395900"/>
                  <a:pt x="10159586" y="4395900"/>
                </a:cubicBezTo>
                <a:cubicBezTo>
                  <a:pt x="10123872" y="4395900"/>
                  <a:pt x="10094920" y="4366948"/>
                  <a:pt x="10094920" y="4331234"/>
                </a:cubicBezTo>
                <a:cubicBezTo>
                  <a:pt x="10094920" y="4295520"/>
                  <a:pt x="10123872" y="4266568"/>
                  <a:pt x="10159586" y="4266568"/>
                </a:cubicBezTo>
                <a:close/>
                <a:moveTo>
                  <a:pt x="9227976" y="4266568"/>
                </a:moveTo>
                <a:cubicBezTo>
                  <a:pt x="9263690" y="4266568"/>
                  <a:pt x="9292642" y="4295520"/>
                  <a:pt x="9292642" y="4331234"/>
                </a:cubicBezTo>
                <a:cubicBezTo>
                  <a:pt x="9292642" y="4366948"/>
                  <a:pt x="9263690" y="4395900"/>
                  <a:pt x="9227976" y="4395900"/>
                </a:cubicBezTo>
                <a:cubicBezTo>
                  <a:pt x="9192262" y="4395900"/>
                  <a:pt x="9163310" y="4366948"/>
                  <a:pt x="9163310" y="4331234"/>
                </a:cubicBezTo>
                <a:cubicBezTo>
                  <a:pt x="9163310" y="4295520"/>
                  <a:pt x="9192262" y="4266568"/>
                  <a:pt x="9227976" y="4266568"/>
                </a:cubicBezTo>
                <a:close/>
                <a:moveTo>
                  <a:pt x="9075316" y="4266568"/>
                </a:moveTo>
                <a:cubicBezTo>
                  <a:pt x="9111030" y="4266568"/>
                  <a:pt x="9139982" y="4295520"/>
                  <a:pt x="9139982" y="4331234"/>
                </a:cubicBezTo>
                <a:cubicBezTo>
                  <a:pt x="9139982" y="4366948"/>
                  <a:pt x="9111030" y="4395900"/>
                  <a:pt x="9075316" y="4395900"/>
                </a:cubicBezTo>
                <a:cubicBezTo>
                  <a:pt x="9039602" y="4395900"/>
                  <a:pt x="9010650" y="4366948"/>
                  <a:pt x="9010650" y="4331234"/>
                </a:cubicBezTo>
                <a:cubicBezTo>
                  <a:pt x="9010650" y="4295520"/>
                  <a:pt x="9039602" y="4266568"/>
                  <a:pt x="9075316" y="4266568"/>
                </a:cubicBezTo>
                <a:close/>
                <a:moveTo>
                  <a:pt x="6742375" y="4266568"/>
                </a:moveTo>
                <a:cubicBezTo>
                  <a:pt x="6778089" y="4266568"/>
                  <a:pt x="6807041" y="4295520"/>
                  <a:pt x="6807041" y="4331234"/>
                </a:cubicBezTo>
                <a:cubicBezTo>
                  <a:pt x="6807041" y="4366948"/>
                  <a:pt x="6778089" y="4395900"/>
                  <a:pt x="6742375" y="4395900"/>
                </a:cubicBezTo>
                <a:cubicBezTo>
                  <a:pt x="6706661" y="4395900"/>
                  <a:pt x="6677709" y="4366948"/>
                  <a:pt x="6677709" y="4331234"/>
                </a:cubicBezTo>
                <a:cubicBezTo>
                  <a:pt x="6677709" y="4295520"/>
                  <a:pt x="6706661" y="4266568"/>
                  <a:pt x="6742375" y="4266568"/>
                </a:cubicBezTo>
                <a:close/>
                <a:moveTo>
                  <a:pt x="6585802" y="4266568"/>
                </a:moveTo>
                <a:cubicBezTo>
                  <a:pt x="6621516" y="4266568"/>
                  <a:pt x="6650468" y="4295520"/>
                  <a:pt x="6650468" y="4331234"/>
                </a:cubicBezTo>
                <a:cubicBezTo>
                  <a:pt x="6650468" y="4366948"/>
                  <a:pt x="6621516" y="4395900"/>
                  <a:pt x="6585802" y="4395900"/>
                </a:cubicBezTo>
                <a:cubicBezTo>
                  <a:pt x="6550088" y="4395900"/>
                  <a:pt x="6521136" y="4366948"/>
                  <a:pt x="6521136" y="4331234"/>
                </a:cubicBezTo>
                <a:cubicBezTo>
                  <a:pt x="6521136" y="4295520"/>
                  <a:pt x="6550088" y="4266568"/>
                  <a:pt x="6585802" y="4266568"/>
                </a:cubicBezTo>
                <a:close/>
                <a:moveTo>
                  <a:pt x="6429228" y="4266568"/>
                </a:moveTo>
                <a:cubicBezTo>
                  <a:pt x="6464942" y="4266568"/>
                  <a:pt x="6493894" y="4295520"/>
                  <a:pt x="6493894" y="4331234"/>
                </a:cubicBezTo>
                <a:cubicBezTo>
                  <a:pt x="6493894" y="4366948"/>
                  <a:pt x="6464942" y="4395900"/>
                  <a:pt x="6429228" y="4395900"/>
                </a:cubicBezTo>
                <a:cubicBezTo>
                  <a:pt x="6393514" y="4395900"/>
                  <a:pt x="6364562" y="4366948"/>
                  <a:pt x="6364562" y="4331234"/>
                </a:cubicBezTo>
                <a:cubicBezTo>
                  <a:pt x="6364562" y="4295520"/>
                  <a:pt x="6393514" y="4266568"/>
                  <a:pt x="6429228" y="4266568"/>
                </a:cubicBezTo>
                <a:close/>
                <a:moveTo>
                  <a:pt x="6276569" y="4266568"/>
                </a:moveTo>
                <a:cubicBezTo>
                  <a:pt x="6312283" y="4266568"/>
                  <a:pt x="6341235" y="4295520"/>
                  <a:pt x="6341235" y="4331234"/>
                </a:cubicBezTo>
                <a:cubicBezTo>
                  <a:pt x="6341235" y="4366948"/>
                  <a:pt x="6312283" y="4395900"/>
                  <a:pt x="6276569" y="4395900"/>
                </a:cubicBezTo>
                <a:cubicBezTo>
                  <a:pt x="6240855" y="4395900"/>
                  <a:pt x="6211903" y="4366948"/>
                  <a:pt x="6211903" y="4331234"/>
                </a:cubicBezTo>
                <a:cubicBezTo>
                  <a:pt x="6211903" y="4295520"/>
                  <a:pt x="6240855" y="4266568"/>
                  <a:pt x="6276569" y="4266568"/>
                </a:cubicBezTo>
                <a:close/>
                <a:moveTo>
                  <a:pt x="6119998" y="4266568"/>
                </a:moveTo>
                <a:cubicBezTo>
                  <a:pt x="6155712" y="4266568"/>
                  <a:pt x="6184664" y="4295520"/>
                  <a:pt x="6184664" y="4331234"/>
                </a:cubicBezTo>
                <a:cubicBezTo>
                  <a:pt x="6184664" y="4366948"/>
                  <a:pt x="6155712" y="4395900"/>
                  <a:pt x="6119998" y="4395900"/>
                </a:cubicBezTo>
                <a:cubicBezTo>
                  <a:pt x="6084284" y="4395900"/>
                  <a:pt x="6055332" y="4366948"/>
                  <a:pt x="6055332" y="4331234"/>
                </a:cubicBezTo>
                <a:cubicBezTo>
                  <a:pt x="6055332" y="4295520"/>
                  <a:pt x="6084284" y="4266568"/>
                  <a:pt x="6119998" y="4266568"/>
                </a:cubicBezTo>
                <a:close/>
                <a:moveTo>
                  <a:pt x="5967338" y="4266568"/>
                </a:moveTo>
                <a:cubicBezTo>
                  <a:pt x="6003052" y="4266568"/>
                  <a:pt x="6032004" y="4295520"/>
                  <a:pt x="6032004" y="4331234"/>
                </a:cubicBezTo>
                <a:cubicBezTo>
                  <a:pt x="6032004" y="4366948"/>
                  <a:pt x="6003052" y="4395900"/>
                  <a:pt x="5967338" y="4395900"/>
                </a:cubicBezTo>
                <a:cubicBezTo>
                  <a:pt x="5931624" y="4395900"/>
                  <a:pt x="5902672" y="4366948"/>
                  <a:pt x="5902672" y="4331234"/>
                </a:cubicBezTo>
                <a:cubicBezTo>
                  <a:pt x="5902672" y="4295520"/>
                  <a:pt x="5931624" y="4266568"/>
                  <a:pt x="5967338" y="4266568"/>
                </a:cubicBezTo>
                <a:close/>
                <a:moveTo>
                  <a:pt x="4256780" y="4266568"/>
                </a:moveTo>
                <a:cubicBezTo>
                  <a:pt x="4292500" y="4266568"/>
                  <a:pt x="4321446" y="4295520"/>
                  <a:pt x="4321446" y="4331234"/>
                </a:cubicBezTo>
                <a:cubicBezTo>
                  <a:pt x="4321446" y="4366948"/>
                  <a:pt x="4292500" y="4395900"/>
                  <a:pt x="4256780" y="4395900"/>
                </a:cubicBezTo>
                <a:cubicBezTo>
                  <a:pt x="4221067" y="4395900"/>
                  <a:pt x="4192113" y="4366948"/>
                  <a:pt x="4192113" y="4331234"/>
                </a:cubicBezTo>
                <a:cubicBezTo>
                  <a:pt x="4192113" y="4295520"/>
                  <a:pt x="4221067" y="4266568"/>
                  <a:pt x="4256780" y="4266568"/>
                </a:cubicBezTo>
                <a:close/>
                <a:moveTo>
                  <a:pt x="4100211" y="4266568"/>
                </a:moveTo>
                <a:cubicBezTo>
                  <a:pt x="4135921" y="4266568"/>
                  <a:pt x="4164879" y="4295520"/>
                  <a:pt x="4164879" y="4331234"/>
                </a:cubicBezTo>
                <a:cubicBezTo>
                  <a:pt x="4164879" y="4366948"/>
                  <a:pt x="4135921" y="4395900"/>
                  <a:pt x="4100211" y="4395900"/>
                </a:cubicBezTo>
                <a:cubicBezTo>
                  <a:pt x="4064497" y="4395900"/>
                  <a:pt x="4035548" y="4366948"/>
                  <a:pt x="4035548" y="4331234"/>
                </a:cubicBezTo>
                <a:cubicBezTo>
                  <a:pt x="4035548" y="4295520"/>
                  <a:pt x="4064497" y="4266568"/>
                  <a:pt x="4100211" y="4266568"/>
                </a:cubicBezTo>
                <a:close/>
                <a:moveTo>
                  <a:pt x="3947545" y="4266568"/>
                </a:moveTo>
                <a:cubicBezTo>
                  <a:pt x="3983262" y="4266568"/>
                  <a:pt x="4012217" y="4295520"/>
                  <a:pt x="4012217" y="4331234"/>
                </a:cubicBezTo>
                <a:cubicBezTo>
                  <a:pt x="4012217" y="4366948"/>
                  <a:pt x="3983262" y="4395900"/>
                  <a:pt x="3947545" y="4395900"/>
                </a:cubicBezTo>
                <a:cubicBezTo>
                  <a:pt x="3911853" y="4395900"/>
                  <a:pt x="3882903" y="4366948"/>
                  <a:pt x="3882903" y="4331234"/>
                </a:cubicBezTo>
                <a:cubicBezTo>
                  <a:pt x="3882903" y="4295520"/>
                  <a:pt x="3911853" y="4266568"/>
                  <a:pt x="3947545" y="4266568"/>
                </a:cubicBezTo>
                <a:close/>
                <a:moveTo>
                  <a:pt x="3790995" y="4266568"/>
                </a:moveTo>
                <a:cubicBezTo>
                  <a:pt x="3826709" y="4266568"/>
                  <a:pt x="3855662" y="4295520"/>
                  <a:pt x="3855662" y="4331234"/>
                </a:cubicBezTo>
                <a:cubicBezTo>
                  <a:pt x="3855662" y="4366948"/>
                  <a:pt x="3826709" y="4395900"/>
                  <a:pt x="3790995" y="4395900"/>
                </a:cubicBezTo>
                <a:cubicBezTo>
                  <a:pt x="3755281" y="4395900"/>
                  <a:pt x="3726328" y="4366948"/>
                  <a:pt x="3726328" y="4331234"/>
                </a:cubicBezTo>
                <a:cubicBezTo>
                  <a:pt x="3726328" y="4295520"/>
                  <a:pt x="3755281" y="4266568"/>
                  <a:pt x="3790995" y="4266568"/>
                </a:cubicBezTo>
                <a:close/>
                <a:moveTo>
                  <a:pt x="3630508" y="4266568"/>
                </a:moveTo>
                <a:cubicBezTo>
                  <a:pt x="3666222" y="4266568"/>
                  <a:pt x="3695175" y="4295520"/>
                  <a:pt x="3695175" y="4331234"/>
                </a:cubicBezTo>
                <a:cubicBezTo>
                  <a:pt x="3695175" y="4366948"/>
                  <a:pt x="3666222" y="4395900"/>
                  <a:pt x="3630508" y="4395900"/>
                </a:cubicBezTo>
                <a:cubicBezTo>
                  <a:pt x="3594791" y="4395900"/>
                  <a:pt x="3565840" y="4366948"/>
                  <a:pt x="3565840" y="4331234"/>
                </a:cubicBezTo>
                <a:cubicBezTo>
                  <a:pt x="3565840" y="4295520"/>
                  <a:pt x="3594791" y="4266568"/>
                  <a:pt x="3630508" y="4266568"/>
                </a:cubicBezTo>
                <a:close/>
                <a:moveTo>
                  <a:pt x="3481762" y="4266568"/>
                </a:moveTo>
                <a:cubicBezTo>
                  <a:pt x="3517475" y="4266568"/>
                  <a:pt x="3546428" y="4295520"/>
                  <a:pt x="3546428" y="4331234"/>
                </a:cubicBezTo>
                <a:cubicBezTo>
                  <a:pt x="3546428" y="4366948"/>
                  <a:pt x="3517475" y="4395900"/>
                  <a:pt x="3481762" y="4395900"/>
                </a:cubicBezTo>
                <a:cubicBezTo>
                  <a:pt x="3446050" y="4395900"/>
                  <a:pt x="3417099" y="4366948"/>
                  <a:pt x="3417099" y="4331234"/>
                </a:cubicBezTo>
                <a:cubicBezTo>
                  <a:pt x="3417099" y="4295520"/>
                  <a:pt x="3446050" y="4266568"/>
                  <a:pt x="3481762" y="4266568"/>
                </a:cubicBezTo>
                <a:close/>
                <a:moveTo>
                  <a:pt x="3321282" y="4266568"/>
                </a:moveTo>
                <a:cubicBezTo>
                  <a:pt x="3356996" y="4266568"/>
                  <a:pt x="3385942" y="4295520"/>
                  <a:pt x="3385942" y="4331234"/>
                </a:cubicBezTo>
                <a:cubicBezTo>
                  <a:pt x="3385942" y="4366948"/>
                  <a:pt x="3356996" y="4395900"/>
                  <a:pt x="3321282" y="4395900"/>
                </a:cubicBezTo>
                <a:cubicBezTo>
                  <a:pt x="3285566" y="4395900"/>
                  <a:pt x="3256617" y="4366948"/>
                  <a:pt x="3256617" y="4331234"/>
                </a:cubicBezTo>
                <a:cubicBezTo>
                  <a:pt x="3256617" y="4295520"/>
                  <a:pt x="3285566" y="4266568"/>
                  <a:pt x="3321282" y="4266568"/>
                </a:cubicBezTo>
                <a:close/>
                <a:moveTo>
                  <a:pt x="3172532" y="4266568"/>
                </a:moveTo>
                <a:cubicBezTo>
                  <a:pt x="3208248" y="4266568"/>
                  <a:pt x="3237198" y="4295520"/>
                  <a:pt x="3237198" y="4331234"/>
                </a:cubicBezTo>
                <a:cubicBezTo>
                  <a:pt x="3237198" y="4366948"/>
                  <a:pt x="3208248" y="4395900"/>
                  <a:pt x="3172532" y="4395900"/>
                </a:cubicBezTo>
                <a:cubicBezTo>
                  <a:pt x="3136816" y="4395900"/>
                  <a:pt x="3107863" y="4366948"/>
                  <a:pt x="3107863" y="4331234"/>
                </a:cubicBezTo>
                <a:cubicBezTo>
                  <a:pt x="3107863" y="4295520"/>
                  <a:pt x="3136816" y="4266568"/>
                  <a:pt x="3172532" y="4266568"/>
                </a:cubicBezTo>
                <a:close/>
                <a:moveTo>
                  <a:pt x="3012039" y="4266568"/>
                </a:moveTo>
                <a:cubicBezTo>
                  <a:pt x="3047752" y="4266568"/>
                  <a:pt x="3076706" y="4295520"/>
                  <a:pt x="3076706" y="4331234"/>
                </a:cubicBezTo>
                <a:cubicBezTo>
                  <a:pt x="3076706" y="4366948"/>
                  <a:pt x="3047752" y="4395900"/>
                  <a:pt x="3012039" y="4395900"/>
                </a:cubicBezTo>
                <a:cubicBezTo>
                  <a:pt x="2976326" y="4395900"/>
                  <a:pt x="2947375" y="4366948"/>
                  <a:pt x="2947375" y="4331234"/>
                </a:cubicBezTo>
                <a:cubicBezTo>
                  <a:pt x="2947375" y="4295520"/>
                  <a:pt x="2976326" y="4266568"/>
                  <a:pt x="3012039" y="4266568"/>
                </a:cubicBezTo>
                <a:close/>
                <a:moveTo>
                  <a:pt x="10159586" y="4113910"/>
                </a:moveTo>
                <a:cubicBezTo>
                  <a:pt x="10195300" y="4113910"/>
                  <a:pt x="10224252" y="4142862"/>
                  <a:pt x="10224252" y="4178576"/>
                </a:cubicBezTo>
                <a:cubicBezTo>
                  <a:pt x="10224252" y="4214290"/>
                  <a:pt x="10195300" y="4243242"/>
                  <a:pt x="10159586" y="4243242"/>
                </a:cubicBezTo>
                <a:cubicBezTo>
                  <a:pt x="10123872" y="4243242"/>
                  <a:pt x="10094920" y="4214290"/>
                  <a:pt x="10094920" y="4178576"/>
                </a:cubicBezTo>
                <a:cubicBezTo>
                  <a:pt x="10094920" y="4142862"/>
                  <a:pt x="10123872" y="4113910"/>
                  <a:pt x="10159586" y="4113910"/>
                </a:cubicBezTo>
                <a:close/>
                <a:moveTo>
                  <a:pt x="10003015" y="4113910"/>
                </a:moveTo>
                <a:cubicBezTo>
                  <a:pt x="10038729" y="4113910"/>
                  <a:pt x="10067681" y="4142862"/>
                  <a:pt x="10067681" y="4178576"/>
                </a:cubicBezTo>
                <a:cubicBezTo>
                  <a:pt x="10067681" y="4214290"/>
                  <a:pt x="10038729" y="4243242"/>
                  <a:pt x="10003015" y="4243242"/>
                </a:cubicBezTo>
                <a:cubicBezTo>
                  <a:pt x="9967301" y="4243242"/>
                  <a:pt x="9938349" y="4214290"/>
                  <a:pt x="9938349" y="4178576"/>
                </a:cubicBezTo>
                <a:cubicBezTo>
                  <a:pt x="9938349" y="4142862"/>
                  <a:pt x="9967301" y="4113910"/>
                  <a:pt x="10003015" y="4113910"/>
                </a:cubicBezTo>
                <a:close/>
                <a:moveTo>
                  <a:pt x="9850355" y="4113910"/>
                </a:moveTo>
                <a:cubicBezTo>
                  <a:pt x="9886069" y="4113910"/>
                  <a:pt x="9915021" y="4142862"/>
                  <a:pt x="9915021" y="4178576"/>
                </a:cubicBezTo>
                <a:cubicBezTo>
                  <a:pt x="9915021" y="4214290"/>
                  <a:pt x="9886069" y="4243242"/>
                  <a:pt x="9850355" y="4243242"/>
                </a:cubicBezTo>
                <a:cubicBezTo>
                  <a:pt x="9814641" y="4243242"/>
                  <a:pt x="9785689" y="4214290"/>
                  <a:pt x="9785689" y="4178576"/>
                </a:cubicBezTo>
                <a:cubicBezTo>
                  <a:pt x="9785689" y="4142862"/>
                  <a:pt x="9814641" y="4113910"/>
                  <a:pt x="9850355" y="4113910"/>
                </a:cubicBezTo>
                <a:close/>
                <a:moveTo>
                  <a:pt x="9384549" y="4113910"/>
                </a:moveTo>
                <a:cubicBezTo>
                  <a:pt x="9420263" y="4113910"/>
                  <a:pt x="9449215" y="4142862"/>
                  <a:pt x="9449215" y="4178576"/>
                </a:cubicBezTo>
                <a:cubicBezTo>
                  <a:pt x="9449215" y="4214290"/>
                  <a:pt x="9420263" y="4243242"/>
                  <a:pt x="9384549" y="4243242"/>
                </a:cubicBezTo>
                <a:cubicBezTo>
                  <a:pt x="9348835" y="4243242"/>
                  <a:pt x="9319883" y="4214290"/>
                  <a:pt x="9319883" y="4178576"/>
                </a:cubicBezTo>
                <a:cubicBezTo>
                  <a:pt x="9319883" y="4142862"/>
                  <a:pt x="9348835" y="4113910"/>
                  <a:pt x="9384549" y="4113910"/>
                </a:cubicBezTo>
                <a:close/>
                <a:moveTo>
                  <a:pt x="8914828" y="4113910"/>
                </a:moveTo>
                <a:cubicBezTo>
                  <a:pt x="8950542" y="4113910"/>
                  <a:pt x="8979494" y="4142862"/>
                  <a:pt x="8979494" y="4178576"/>
                </a:cubicBezTo>
                <a:cubicBezTo>
                  <a:pt x="8979494" y="4214290"/>
                  <a:pt x="8950542" y="4243242"/>
                  <a:pt x="8914828" y="4243242"/>
                </a:cubicBezTo>
                <a:cubicBezTo>
                  <a:pt x="8879114" y="4243242"/>
                  <a:pt x="8850162" y="4214290"/>
                  <a:pt x="8850162" y="4178576"/>
                </a:cubicBezTo>
                <a:cubicBezTo>
                  <a:pt x="8850162" y="4142862"/>
                  <a:pt x="8879114" y="4113910"/>
                  <a:pt x="8914828" y="4113910"/>
                </a:cubicBezTo>
                <a:close/>
                <a:moveTo>
                  <a:pt x="6742375" y="4113910"/>
                </a:moveTo>
                <a:cubicBezTo>
                  <a:pt x="6778089" y="4113910"/>
                  <a:pt x="6807041" y="4142862"/>
                  <a:pt x="6807041" y="4178576"/>
                </a:cubicBezTo>
                <a:cubicBezTo>
                  <a:pt x="6807041" y="4214290"/>
                  <a:pt x="6778089" y="4243242"/>
                  <a:pt x="6742375" y="4243242"/>
                </a:cubicBezTo>
                <a:cubicBezTo>
                  <a:pt x="6706661" y="4243242"/>
                  <a:pt x="6677709" y="4214290"/>
                  <a:pt x="6677709" y="4178576"/>
                </a:cubicBezTo>
                <a:cubicBezTo>
                  <a:pt x="6677709" y="4142862"/>
                  <a:pt x="6706661" y="4113910"/>
                  <a:pt x="6742375" y="4113910"/>
                </a:cubicBezTo>
                <a:close/>
                <a:moveTo>
                  <a:pt x="6585802" y="4113910"/>
                </a:moveTo>
                <a:cubicBezTo>
                  <a:pt x="6621516" y="4113910"/>
                  <a:pt x="6650468" y="4142862"/>
                  <a:pt x="6650468" y="4178576"/>
                </a:cubicBezTo>
                <a:cubicBezTo>
                  <a:pt x="6650468" y="4214290"/>
                  <a:pt x="6621516" y="4243242"/>
                  <a:pt x="6585802" y="4243242"/>
                </a:cubicBezTo>
                <a:cubicBezTo>
                  <a:pt x="6550088" y="4243242"/>
                  <a:pt x="6521136" y="4214290"/>
                  <a:pt x="6521136" y="4178576"/>
                </a:cubicBezTo>
                <a:cubicBezTo>
                  <a:pt x="6521136" y="4142862"/>
                  <a:pt x="6550088" y="4113910"/>
                  <a:pt x="6585802" y="4113910"/>
                </a:cubicBezTo>
                <a:close/>
                <a:moveTo>
                  <a:pt x="6429228" y="4113910"/>
                </a:moveTo>
                <a:cubicBezTo>
                  <a:pt x="6464942" y="4113910"/>
                  <a:pt x="6493894" y="4142862"/>
                  <a:pt x="6493894" y="4178576"/>
                </a:cubicBezTo>
                <a:cubicBezTo>
                  <a:pt x="6493894" y="4214290"/>
                  <a:pt x="6464942" y="4243242"/>
                  <a:pt x="6429228" y="4243242"/>
                </a:cubicBezTo>
                <a:cubicBezTo>
                  <a:pt x="6393514" y="4243242"/>
                  <a:pt x="6364562" y="4214290"/>
                  <a:pt x="6364562" y="4178576"/>
                </a:cubicBezTo>
                <a:cubicBezTo>
                  <a:pt x="6364562" y="4142862"/>
                  <a:pt x="6393514" y="4113910"/>
                  <a:pt x="6429228" y="4113910"/>
                </a:cubicBezTo>
                <a:close/>
                <a:moveTo>
                  <a:pt x="6276569" y="4113910"/>
                </a:moveTo>
                <a:cubicBezTo>
                  <a:pt x="6312283" y="4113910"/>
                  <a:pt x="6341235" y="4142862"/>
                  <a:pt x="6341235" y="4178576"/>
                </a:cubicBezTo>
                <a:cubicBezTo>
                  <a:pt x="6341235" y="4214290"/>
                  <a:pt x="6312283" y="4243242"/>
                  <a:pt x="6276569" y="4243242"/>
                </a:cubicBezTo>
                <a:cubicBezTo>
                  <a:pt x="6240855" y="4243242"/>
                  <a:pt x="6211903" y="4214290"/>
                  <a:pt x="6211903" y="4178576"/>
                </a:cubicBezTo>
                <a:cubicBezTo>
                  <a:pt x="6211903" y="4142862"/>
                  <a:pt x="6240855" y="4113910"/>
                  <a:pt x="6276569" y="4113910"/>
                </a:cubicBezTo>
                <a:close/>
                <a:moveTo>
                  <a:pt x="6119998" y="4113910"/>
                </a:moveTo>
                <a:cubicBezTo>
                  <a:pt x="6155712" y="4113910"/>
                  <a:pt x="6184664" y="4142862"/>
                  <a:pt x="6184664" y="4178576"/>
                </a:cubicBezTo>
                <a:cubicBezTo>
                  <a:pt x="6184664" y="4214290"/>
                  <a:pt x="6155712" y="4243242"/>
                  <a:pt x="6119998" y="4243242"/>
                </a:cubicBezTo>
                <a:cubicBezTo>
                  <a:pt x="6084284" y="4243242"/>
                  <a:pt x="6055332" y="4214290"/>
                  <a:pt x="6055332" y="4178576"/>
                </a:cubicBezTo>
                <a:cubicBezTo>
                  <a:pt x="6055332" y="4142862"/>
                  <a:pt x="6084284" y="4113910"/>
                  <a:pt x="6119998" y="4113910"/>
                </a:cubicBezTo>
                <a:close/>
                <a:moveTo>
                  <a:pt x="5967338" y="4113910"/>
                </a:moveTo>
                <a:cubicBezTo>
                  <a:pt x="6003052" y="4113910"/>
                  <a:pt x="6032004" y="4142862"/>
                  <a:pt x="6032004" y="4178576"/>
                </a:cubicBezTo>
                <a:cubicBezTo>
                  <a:pt x="6032004" y="4214290"/>
                  <a:pt x="6003052" y="4243242"/>
                  <a:pt x="5967338" y="4243242"/>
                </a:cubicBezTo>
                <a:cubicBezTo>
                  <a:pt x="5931624" y="4243242"/>
                  <a:pt x="5902672" y="4214290"/>
                  <a:pt x="5902672" y="4178576"/>
                </a:cubicBezTo>
                <a:cubicBezTo>
                  <a:pt x="5902672" y="4142862"/>
                  <a:pt x="5931624" y="4113910"/>
                  <a:pt x="5967338" y="4113910"/>
                </a:cubicBezTo>
                <a:close/>
                <a:moveTo>
                  <a:pt x="4256780" y="4113910"/>
                </a:moveTo>
                <a:cubicBezTo>
                  <a:pt x="4292500" y="4113910"/>
                  <a:pt x="4321446" y="4142862"/>
                  <a:pt x="4321446" y="4178576"/>
                </a:cubicBezTo>
                <a:cubicBezTo>
                  <a:pt x="4321446" y="4214290"/>
                  <a:pt x="4292500" y="4243242"/>
                  <a:pt x="4256780" y="4243242"/>
                </a:cubicBezTo>
                <a:cubicBezTo>
                  <a:pt x="4221067" y="4243242"/>
                  <a:pt x="4192119" y="4214290"/>
                  <a:pt x="4192119" y="4178576"/>
                </a:cubicBezTo>
                <a:cubicBezTo>
                  <a:pt x="4192119" y="4142862"/>
                  <a:pt x="4221067" y="4113910"/>
                  <a:pt x="4256780" y="4113910"/>
                </a:cubicBezTo>
                <a:close/>
                <a:moveTo>
                  <a:pt x="4100213" y="4113910"/>
                </a:moveTo>
                <a:cubicBezTo>
                  <a:pt x="4135925" y="4113910"/>
                  <a:pt x="4164879" y="4142862"/>
                  <a:pt x="4164879" y="4178576"/>
                </a:cubicBezTo>
                <a:cubicBezTo>
                  <a:pt x="4164879" y="4214290"/>
                  <a:pt x="4135925" y="4243242"/>
                  <a:pt x="4100213" y="4243242"/>
                </a:cubicBezTo>
                <a:cubicBezTo>
                  <a:pt x="4064497" y="4243242"/>
                  <a:pt x="4035548" y="4214290"/>
                  <a:pt x="4035548" y="4178576"/>
                </a:cubicBezTo>
                <a:cubicBezTo>
                  <a:pt x="4035548" y="4142862"/>
                  <a:pt x="4064497" y="4113910"/>
                  <a:pt x="4100213" y="4113910"/>
                </a:cubicBezTo>
                <a:close/>
                <a:moveTo>
                  <a:pt x="3947550" y="4113910"/>
                </a:moveTo>
                <a:cubicBezTo>
                  <a:pt x="3983265" y="4113910"/>
                  <a:pt x="4012217" y="4142862"/>
                  <a:pt x="4012217" y="4178576"/>
                </a:cubicBezTo>
                <a:cubicBezTo>
                  <a:pt x="4012217" y="4214290"/>
                  <a:pt x="3983265" y="4243242"/>
                  <a:pt x="3947550" y="4243242"/>
                </a:cubicBezTo>
                <a:cubicBezTo>
                  <a:pt x="3911857" y="4243242"/>
                  <a:pt x="3882906" y="4214290"/>
                  <a:pt x="3882906" y="4178576"/>
                </a:cubicBezTo>
                <a:cubicBezTo>
                  <a:pt x="3882906" y="4142862"/>
                  <a:pt x="3911857" y="4113910"/>
                  <a:pt x="3947550" y="4113910"/>
                </a:cubicBezTo>
                <a:close/>
                <a:moveTo>
                  <a:pt x="3791000" y="4113910"/>
                </a:moveTo>
                <a:cubicBezTo>
                  <a:pt x="3826712" y="4113910"/>
                  <a:pt x="3855665" y="4142862"/>
                  <a:pt x="3855665" y="4178576"/>
                </a:cubicBezTo>
                <a:cubicBezTo>
                  <a:pt x="3855665" y="4214290"/>
                  <a:pt x="3826712" y="4243242"/>
                  <a:pt x="3791000" y="4243242"/>
                </a:cubicBezTo>
                <a:cubicBezTo>
                  <a:pt x="3755284" y="4243242"/>
                  <a:pt x="3726332" y="4214290"/>
                  <a:pt x="3726332" y="4178576"/>
                </a:cubicBezTo>
                <a:cubicBezTo>
                  <a:pt x="3726332" y="4142862"/>
                  <a:pt x="3755284" y="4113910"/>
                  <a:pt x="3791000" y="4113910"/>
                </a:cubicBezTo>
                <a:close/>
                <a:moveTo>
                  <a:pt x="3630513" y="4113910"/>
                </a:moveTo>
                <a:cubicBezTo>
                  <a:pt x="3666226" y="4113910"/>
                  <a:pt x="3695178" y="4142862"/>
                  <a:pt x="3695178" y="4178576"/>
                </a:cubicBezTo>
                <a:cubicBezTo>
                  <a:pt x="3695178" y="4214290"/>
                  <a:pt x="3666226" y="4243242"/>
                  <a:pt x="3630513" y="4243242"/>
                </a:cubicBezTo>
                <a:cubicBezTo>
                  <a:pt x="3594796" y="4243242"/>
                  <a:pt x="3565843" y="4214290"/>
                  <a:pt x="3565843" y="4178576"/>
                </a:cubicBezTo>
                <a:cubicBezTo>
                  <a:pt x="3565843" y="4142862"/>
                  <a:pt x="3594796" y="4113910"/>
                  <a:pt x="3630513" y="4113910"/>
                </a:cubicBezTo>
                <a:close/>
                <a:moveTo>
                  <a:pt x="3481765" y="4113910"/>
                </a:moveTo>
                <a:cubicBezTo>
                  <a:pt x="3517478" y="4113910"/>
                  <a:pt x="3546432" y="4142862"/>
                  <a:pt x="3546432" y="4178576"/>
                </a:cubicBezTo>
                <a:cubicBezTo>
                  <a:pt x="3546432" y="4214290"/>
                  <a:pt x="3517478" y="4243242"/>
                  <a:pt x="3481765" y="4243242"/>
                </a:cubicBezTo>
                <a:cubicBezTo>
                  <a:pt x="3446054" y="4243242"/>
                  <a:pt x="3417102" y="4214290"/>
                  <a:pt x="3417102" y="4178576"/>
                </a:cubicBezTo>
                <a:cubicBezTo>
                  <a:pt x="3417102" y="4142862"/>
                  <a:pt x="3446054" y="4113910"/>
                  <a:pt x="3481765" y="4113910"/>
                </a:cubicBezTo>
                <a:close/>
                <a:moveTo>
                  <a:pt x="3321284" y="4113910"/>
                </a:moveTo>
                <a:cubicBezTo>
                  <a:pt x="3357000" y="4113910"/>
                  <a:pt x="3385944" y="4142862"/>
                  <a:pt x="3385944" y="4178576"/>
                </a:cubicBezTo>
                <a:cubicBezTo>
                  <a:pt x="3385944" y="4214290"/>
                  <a:pt x="3357000" y="4243242"/>
                  <a:pt x="3321284" y="4243242"/>
                </a:cubicBezTo>
                <a:cubicBezTo>
                  <a:pt x="3285568" y="4243242"/>
                  <a:pt x="3256621" y="4214290"/>
                  <a:pt x="3256621" y="4178576"/>
                </a:cubicBezTo>
                <a:cubicBezTo>
                  <a:pt x="3256621" y="4142862"/>
                  <a:pt x="3285568" y="4113910"/>
                  <a:pt x="3321284" y="4113910"/>
                </a:cubicBezTo>
                <a:close/>
                <a:moveTo>
                  <a:pt x="3172536" y="4113910"/>
                </a:moveTo>
                <a:cubicBezTo>
                  <a:pt x="3208251" y="4113910"/>
                  <a:pt x="3237201" y="4142862"/>
                  <a:pt x="3237201" y="4178576"/>
                </a:cubicBezTo>
                <a:cubicBezTo>
                  <a:pt x="3237201" y="4214290"/>
                  <a:pt x="3208251" y="4243242"/>
                  <a:pt x="3172536" y="4243242"/>
                </a:cubicBezTo>
                <a:cubicBezTo>
                  <a:pt x="3136820" y="4243242"/>
                  <a:pt x="3107865" y="4214290"/>
                  <a:pt x="3107865" y="4178576"/>
                </a:cubicBezTo>
                <a:cubicBezTo>
                  <a:pt x="3107865" y="4142862"/>
                  <a:pt x="3136820" y="4113910"/>
                  <a:pt x="3172536" y="4113910"/>
                </a:cubicBezTo>
                <a:close/>
                <a:moveTo>
                  <a:pt x="3012042" y="4113910"/>
                </a:moveTo>
                <a:cubicBezTo>
                  <a:pt x="3047754" y="4113910"/>
                  <a:pt x="3076709" y="4142862"/>
                  <a:pt x="3076709" y="4178576"/>
                </a:cubicBezTo>
                <a:cubicBezTo>
                  <a:pt x="3076709" y="4214290"/>
                  <a:pt x="3047754" y="4243242"/>
                  <a:pt x="3012042" y="4243242"/>
                </a:cubicBezTo>
                <a:cubicBezTo>
                  <a:pt x="2976329" y="4243242"/>
                  <a:pt x="2947378" y="4214290"/>
                  <a:pt x="2947378" y="4178576"/>
                </a:cubicBezTo>
                <a:cubicBezTo>
                  <a:pt x="2947378" y="4142862"/>
                  <a:pt x="2976329" y="4113910"/>
                  <a:pt x="3012042" y="4113910"/>
                </a:cubicBezTo>
                <a:close/>
                <a:moveTo>
                  <a:pt x="2855474" y="4113910"/>
                </a:moveTo>
                <a:cubicBezTo>
                  <a:pt x="2891188" y="4113910"/>
                  <a:pt x="2920138" y="4142862"/>
                  <a:pt x="2920138" y="4178576"/>
                </a:cubicBezTo>
                <a:cubicBezTo>
                  <a:pt x="2920138" y="4214290"/>
                  <a:pt x="2891188" y="4243242"/>
                  <a:pt x="2855474" y="4243242"/>
                </a:cubicBezTo>
                <a:cubicBezTo>
                  <a:pt x="2819762" y="4243242"/>
                  <a:pt x="2790811" y="4214290"/>
                  <a:pt x="2790811" y="4178576"/>
                </a:cubicBezTo>
                <a:cubicBezTo>
                  <a:pt x="2790811" y="4142862"/>
                  <a:pt x="2819762" y="4113910"/>
                  <a:pt x="2855474" y="4113910"/>
                </a:cubicBezTo>
                <a:close/>
                <a:moveTo>
                  <a:pt x="9384549" y="3972994"/>
                </a:moveTo>
                <a:cubicBezTo>
                  <a:pt x="9420263" y="3972994"/>
                  <a:pt x="9449215" y="4001946"/>
                  <a:pt x="9449215" y="4037660"/>
                </a:cubicBezTo>
                <a:cubicBezTo>
                  <a:pt x="9449215" y="4073374"/>
                  <a:pt x="9420263" y="4102326"/>
                  <a:pt x="9384549" y="4102326"/>
                </a:cubicBezTo>
                <a:cubicBezTo>
                  <a:pt x="9348835" y="4102326"/>
                  <a:pt x="9319883" y="4073374"/>
                  <a:pt x="9319883" y="4037660"/>
                </a:cubicBezTo>
                <a:cubicBezTo>
                  <a:pt x="9319883" y="4001946"/>
                  <a:pt x="9348835" y="3972994"/>
                  <a:pt x="9384549" y="3972994"/>
                </a:cubicBezTo>
                <a:close/>
                <a:moveTo>
                  <a:pt x="9227976" y="3972994"/>
                </a:moveTo>
                <a:cubicBezTo>
                  <a:pt x="9263690" y="3972994"/>
                  <a:pt x="9292642" y="4001946"/>
                  <a:pt x="9292642" y="4037660"/>
                </a:cubicBezTo>
                <a:cubicBezTo>
                  <a:pt x="9292642" y="4073374"/>
                  <a:pt x="9263690" y="4102326"/>
                  <a:pt x="9227976" y="4102326"/>
                </a:cubicBezTo>
                <a:cubicBezTo>
                  <a:pt x="9192262" y="4102326"/>
                  <a:pt x="9163310" y="4073374"/>
                  <a:pt x="9163310" y="4037660"/>
                </a:cubicBezTo>
                <a:cubicBezTo>
                  <a:pt x="9163310" y="4001946"/>
                  <a:pt x="9192262" y="3972994"/>
                  <a:pt x="9227976" y="3972994"/>
                </a:cubicBezTo>
                <a:close/>
                <a:moveTo>
                  <a:pt x="9075316" y="3972994"/>
                </a:moveTo>
                <a:cubicBezTo>
                  <a:pt x="9111030" y="3972994"/>
                  <a:pt x="9139982" y="4001946"/>
                  <a:pt x="9139982" y="4037660"/>
                </a:cubicBezTo>
                <a:cubicBezTo>
                  <a:pt x="9139982" y="4073374"/>
                  <a:pt x="9111030" y="4102326"/>
                  <a:pt x="9075316" y="4102326"/>
                </a:cubicBezTo>
                <a:cubicBezTo>
                  <a:pt x="9039602" y="4102326"/>
                  <a:pt x="9010650" y="4073374"/>
                  <a:pt x="9010650" y="4037660"/>
                </a:cubicBezTo>
                <a:cubicBezTo>
                  <a:pt x="9010650" y="4001946"/>
                  <a:pt x="9039602" y="3972994"/>
                  <a:pt x="9075316" y="3972994"/>
                </a:cubicBezTo>
                <a:close/>
                <a:moveTo>
                  <a:pt x="8766084" y="3972994"/>
                </a:moveTo>
                <a:cubicBezTo>
                  <a:pt x="8801798" y="3972994"/>
                  <a:pt x="8830750" y="4001946"/>
                  <a:pt x="8830750" y="4037660"/>
                </a:cubicBezTo>
                <a:cubicBezTo>
                  <a:pt x="8830750" y="4073374"/>
                  <a:pt x="8801798" y="4102326"/>
                  <a:pt x="8766084" y="4102326"/>
                </a:cubicBezTo>
                <a:cubicBezTo>
                  <a:pt x="8730370" y="4102326"/>
                  <a:pt x="8701418" y="4073374"/>
                  <a:pt x="8701418" y="4037660"/>
                </a:cubicBezTo>
                <a:cubicBezTo>
                  <a:pt x="8701418" y="4001946"/>
                  <a:pt x="8730370" y="3972994"/>
                  <a:pt x="8766084" y="3972994"/>
                </a:cubicBezTo>
                <a:close/>
                <a:moveTo>
                  <a:pt x="6895035" y="3972994"/>
                </a:moveTo>
                <a:cubicBezTo>
                  <a:pt x="6930749" y="3972994"/>
                  <a:pt x="6959701" y="4001946"/>
                  <a:pt x="6959701" y="4037660"/>
                </a:cubicBezTo>
                <a:cubicBezTo>
                  <a:pt x="6959701" y="4073374"/>
                  <a:pt x="6930749" y="4102326"/>
                  <a:pt x="6895035" y="4102326"/>
                </a:cubicBezTo>
                <a:cubicBezTo>
                  <a:pt x="6859321" y="4102326"/>
                  <a:pt x="6830369" y="4073374"/>
                  <a:pt x="6830369" y="4037660"/>
                </a:cubicBezTo>
                <a:cubicBezTo>
                  <a:pt x="6830369" y="4001946"/>
                  <a:pt x="6859321" y="3972994"/>
                  <a:pt x="6895035" y="3972994"/>
                </a:cubicBezTo>
                <a:close/>
                <a:moveTo>
                  <a:pt x="6742375" y="3972994"/>
                </a:moveTo>
                <a:cubicBezTo>
                  <a:pt x="6778089" y="3972994"/>
                  <a:pt x="6807041" y="4001946"/>
                  <a:pt x="6807041" y="4037660"/>
                </a:cubicBezTo>
                <a:cubicBezTo>
                  <a:pt x="6807041" y="4073374"/>
                  <a:pt x="6778089" y="4102326"/>
                  <a:pt x="6742375" y="4102326"/>
                </a:cubicBezTo>
                <a:cubicBezTo>
                  <a:pt x="6706661" y="4102326"/>
                  <a:pt x="6677709" y="4073374"/>
                  <a:pt x="6677709" y="4037660"/>
                </a:cubicBezTo>
                <a:cubicBezTo>
                  <a:pt x="6677709" y="4001946"/>
                  <a:pt x="6706661" y="3972994"/>
                  <a:pt x="6742375" y="3972994"/>
                </a:cubicBezTo>
                <a:close/>
                <a:moveTo>
                  <a:pt x="6585802" y="3972994"/>
                </a:moveTo>
                <a:cubicBezTo>
                  <a:pt x="6621516" y="3972994"/>
                  <a:pt x="6650468" y="4001946"/>
                  <a:pt x="6650468" y="4037660"/>
                </a:cubicBezTo>
                <a:cubicBezTo>
                  <a:pt x="6650468" y="4073374"/>
                  <a:pt x="6621516" y="4102326"/>
                  <a:pt x="6585802" y="4102326"/>
                </a:cubicBezTo>
                <a:cubicBezTo>
                  <a:pt x="6550088" y="4102326"/>
                  <a:pt x="6521136" y="4073374"/>
                  <a:pt x="6521136" y="4037660"/>
                </a:cubicBezTo>
                <a:cubicBezTo>
                  <a:pt x="6521136" y="4001946"/>
                  <a:pt x="6550088" y="3972994"/>
                  <a:pt x="6585802" y="3972994"/>
                </a:cubicBezTo>
                <a:close/>
                <a:moveTo>
                  <a:pt x="6429228" y="3972994"/>
                </a:moveTo>
                <a:cubicBezTo>
                  <a:pt x="6464942" y="3972994"/>
                  <a:pt x="6493894" y="4001946"/>
                  <a:pt x="6493894" y="4037660"/>
                </a:cubicBezTo>
                <a:cubicBezTo>
                  <a:pt x="6493894" y="4073374"/>
                  <a:pt x="6464942" y="4102326"/>
                  <a:pt x="6429228" y="4102326"/>
                </a:cubicBezTo>
                <a:cubicBezTo>
                  <a:pt x="6393514" y="4102326"/>
                  <a:pt x="6364562" y="4073374"/>
                  <a:pt x="6364562" y="4037660"/>
                </a:cubicBezTo>
                <a:cubicBezTo>
                  <a:pt x="6364562" y="4001946"/>
                  <a:pt x="6393514" y="3972994"/>
                  <a:pt x="6429228" y="3972994"/>
                </a:cubicBezTo>
                <a:close/>
                <a:moveTo>
                  <a:pt x="6276569" y="3972994"/>
                </a:moveTo>
                <a:cubicBezTo>
                  <a:pt x="6312283" y="3972994"/>
                  <a:pt x="6341235" y="4001946"/>
                  <a:pt x="6341235" y="4037660"/>
                </a:cubicBezTo>
                <a:cubicBezTo>
                  <a:pt x="6341235" y="4073374"/>
                  <a:pt x="6312283" y="4102326"/>
                  <a:pt x="6276569" y="4102326"/>
                </a:cubicBezTo>
                <a:cubicBezTo>
                  <a:pt x="6240855" y="4102326"/>
                  <a:pt x="6211903" y="4073374"/>
                  <a:pt x="6211903" y="4037660"/>
                </a:cubicBezTo>
                <a:cubicBezTo>
                  <a:pt x="6211903" y="4001946"/>
                  <a:pt x="6240855" y="3972994"/>
                  <a:pt x="6276569" y="3972994"/>
                </a:cubicBezTo>
                <a:close/>
                <a:moveTo>
                  <a:pt x="6119998" y="3972994"/>
                </a:moveTo>
                <a:cubicBezTo>
                  <a:pt x="6155712" y="3972994"/>
                  <a:pt x="6184664" y="4001946"/>
                  <a:pt x="6184664" y="4037660"/>
                </a:cubicBezTo>
                <a:cubicBezTo>
                  <a:pt x="6184664" y="4073374"/>
                  <a:pt x="6155712" y="4102326"/>
                  <a:pt x="6119998" y="4102326"/>
                </a:cubicBezTo>
                <a:cubicBezTo>
                  <a:pt x="6084284" y="4102326"/>
                  <a:pt x="6055332" y="4073374"/>
                  <a:pt x="6055332" y="4037660"/>
                </a:cubicBezTo>
                <a:cubicBezTo>
                  <a:pt x="6055332" y="4001946"/>
                  <a:pt x="6084284" y="3972994"/>
                  <a:pt x="6119998" y="3972994"/>
                </a:cubicBezTo>
                <a:close/>
                <a:moveTo>
                  <a:pt x="5967338" y="3972994"/>
                </a:moveTo>
                <a:cubicBezTo>
                  <a:pt x="6003052" y="3972994"/>
                  <a:pt x="6032004" y="4001946"/>
                  <a:pt x="6032004" y="4037660"/>
                </a:cubicBezTo>
                <a:cubicBezTo>
                  <a:pt x="6032004" y="4073374"/>
                  <a:pt x="6003052" y="4102326"/>
                  <a:pt x="5967338" y="4102326"/>
                </a:cubicBezTo>
                <a:cubicBezTo>
                  <a:pt x="5931624" y="4102326"/>
                  <a:pt x="5902672" y="4073374"/>
                  <a:pt x="5902672" y="4037660"/>
                </a:cubicBezTo>
                <a:cubicBezTo>
                  <a:pt x="5902672" y="4001946"/>
                  <a:pt x="5931624" y="3972994"/>
                  <a:pt x="5967338" y="3972994"/>
                </a:cubicBezTo>
                <a:close/>
                <a:moveTo>
                  <a:pt x="5810774" y="3972994"/>
                </a:moveTo>
                <a:cubicBezTo>
                  <a:pt x="5846479" y="3972994"/>
                  <a:pt x="5875431" y="4001946"/>
                  <a:pt x="5875431" y="4037660"/>
                </a:cubicBezTo>
                <a:cubicBezTo>
                  <a:pt x="5875431" y="4073374"/>
                  <a:pt x="5846479" y="4102326"/>
                  <a:pt x="5810774" y="4102326"/>
                </a:cubicBezTo>
                <a:cubicBezTo>
                  <a:pt x="5775057" y="4102326"/>
                  <a:pt x="5746103" y="4073374"/>
                  <a:pt x="5746103" y="4037660"/>
                </a:cubicBezTo>
                <a:cubicBezTo>
                  <a:pt x="5746103" y="4001946"/>
                  <a:pt x="5775057" y="3972994"/>
                  <a:pt x="5810774" y="3972994"/>
                </a:cubicBezTo>
                <a:close/>
                <a:moveTo>
                  <a:pt x="3947550" y="3972994"/>
                </a:moveTo>
                <a:cubicBezTo>
                  <a:pt x="3983265" y="3972994"/>
                  <a:pt x="4012219" y="4001946"/>
                  <a:pt x="4012219" y="4037660"/>
                </a:cubicBezTo>
                <a:cubicBezTo>
                  <a:pt x="4012219" y="4073374"/>
                  <a:pt x="3983265" y="4102326"/>
                  <a:pt x="3947550" y="4102326"/>
                </a:cubicBezTo>
                <a:cubicBezTo>
                  <a:pt x="3911861" y="4102326"/>
                  <a:pt x="3882909" y="4073374"/>
                  <a:pt x="3882909" y="4037660"/>
                </a:cubicBezTo>
                <a:cubicBezTo>
                  <a:pt x="3882909" y="4001946"/>
                  <a:pt x="3911861" y="3972994"/>
                  <a:pt x="3947550" y="3972994"/>
                </a:cubicBezTo>
                <a:close/>
                <a:moveTo>
                  <a:pt x="3791003" y="3972994"/>
                </a:moveTo>
                <a:cubicBezTo>
                  <a:pt x="3826715" y="3972994"/>
                  <a:pt x="3855668" y="4001946"/>
                  <a:pt x="3855668" y="4037660"/>
                </a:cubicBezTo>
                <a:cubicBezTo>
                  <a:pt x="3855668" y="4073374"/>
                  <a:pt x="3826715" y="4102326"/>
                  <a:pt x="3791003" y="4102326"/>
                </a:cubicBezTo>
                <a:cubicBezTo>
                  <a:pt x="3755287" y="4102326"/>
                  <a:pt x="3726335" y="4073374"/>
                  <a:pt x="3726335" y="4037660"/>
                </a:cubicBezTo>
                <a:cubicBezTo>
                  <a:pt x="3726335" y="4001946"/>
                  <a:pt x="3755287" y="3972994"/>
                  <a:pt x="3791003" y="3972994"/>
                </a:cubicBezTo>
                <a:close/>
                <a:moveTo>
                  <a:pt x="3630515" y="3972994"/>
                </a:moveTo>
                <a:cubicBezTo>
                  <a:pt x="3666227" y="3972994"/>
                  <a:pt x="3695180" y="4001946"/>
                  <a:pt x="3695180" y="4037660"/>
                </a:cubicBezTo>
                <a:cubicBezTo>
                  <a:pt x="3695180" y="4073374"/>
                  <a:pt x="3666227" y="4102326"/>
                  <a:pt x="3630515" y="4102326"/>
                </a:cubicBezTo>
                <a:cubicBezTo>
                  <a:pt x="3594798" y="4102326"/>
                  <a:pt x="3565845" y="4073374"/>
                  <a:pt x="3565845" y="4037660"/>
                </a:cubicBezTo>
                <a:cubicBezTo>
                  <a:pt x="3565845" y="4001946"/>
                  <a:pt x="3594798" y="3972994"/>
                  <a:pt x="3630515" y="3972994"/>
                </a:cubicBezTo>
                <a:close/>
                <a:moveTo>
                  <a:pt x="3481768" y="3972994"/>
                </a:moveTo>
                <a:cubicBezTo>
                  <a:pt x="3517481" y="3972994"/>
                  <a:pt x="3546437" y="4001946"/>
                  <a:pt x="3546437" y="4037660"/>
                </a:cubicBezTo>
                <a:cubicBezTo>
                  <a:pt x="3546437" y="4073374"/>
                  <a:pt x="3517481" y="4102326"/>
                  <a:pt x="3481768" y="4102326"/>
                </a:cubicBezTo>
                <a:cubicBezTo>
                  <a:pt x="3446056" y="4102326"/>
                  <a:pt x="3417106" y="4073374"/>
                  <a:pt x="3417106" y="4037660"/>
                </a:cubicBezTo>
                <a:cubicBezTo>
                  <a:pt x="3417106" y="4001946"/>
                  <a:pt x="3446056" y="3972994"/>
                  <a:pt x="3481768" y="3972994"/>
                </a:cubicBezTo>
                <a:close/>
                <a:moveTo>
                  <a:pt x="3321288" y="3972994"/>
                </a:moveTo>
                <a:cubicBezTo>
                  <a:pt x="3357002" y="3972994"/>
                  <a:pt x="3385949" y="4001946"/>
                  <a:pt x="3385949" y="4037660"/>
                </a:cubicBezTo>
                <a:cubicBezTo>
                  <a:pt x="3385949" y="4073374"/>
                  <a:pt x="3357002" y="4102326"/>
                  <a:pt x="3321288" y="4102326"/>
                </a:cubicBezTo>
                <a:cubicBezTo>
                  <a:pt x="3285571" y="4102326"/>
                  <a:pt x="3256626" y="4073374"/>
                  <a:pt x="3256626" y="4037660"/>
                </a:cubicBezTo>
                <a:cubicBezTo>
                  <a:pt x="3256626" y="4001946"/>
                  <a:pt x="3285571" y="3972994"/>
                  <a:pt x="3321288" y="3972994"/>
                </a:cubicBezTo>
                <a:close/>
                <a:moveTo>
                  <a:pt x="3172540" y="3972994"/>
                </a:moveTo>
                <a:cubicBezTo>
                  <a:pt x="3208257" y="3972994"/>
                  <a:pt x="3237208" y="4001946"/>
                  <a:pt x="3237208" y="4037660"/>
                </a:cubicBezTo>
                <a:cubicBezTo>
                  <a:pt x="3237208" y="4073374"/>
                  <a:pt x="3208257" y="4102326"/>
                  <a:pt x="3172540" y="4102326"/>
                </a:cubicBezTo>
                <a:cubicBezTo>
                  <a:pt x="3136823" y="4102326"/>
                  <a:pt x="3107868" y="4073374"/>
                  <a:pt x="3107868" y="4037660"/>
                </a:cubicBezTo>
                <a:cubicBezTo>
                  <a:pt x="3107868" y="4001946"/>
                  <a:pt x="3136823" y="3972994"/>
                  <a:pt x="3172540" y="3972994"/>
                </a:cubicBezTo>
                <a:close/>
                <a:moveTo>
                  <a:pt x="3012045" y="3972994"/>
                </a:moveTo>
                <a:cubicBezTo>
                  <a:pt x="3047758" y="3972994"/>
                  <a:pt x="3076711" y="4001946"/>
                  <a:pt x="3076711" y="4037660"/>
                </a:cubicBezTo>
                <a:cubicBezTo>
                  <a:pt x="3076711" y="4073374"/>
                  <a:pt x="3047758" y="4102326"/>
                  <a:pt x="3012045" y="4102326"/>
                </a:cubicBezTo>
                <a:cubicBezTo>
                  <a:pt x="2976332" y="4102326"/>
                  <a:pt x="2947381" y="4073374"/>
                  <a:pt x="2947381" y="4037660"/>
                </a:cubicBezTo>
                <a:cubicBezTo>
                  <a:pt x="2947381" y="4001946"/>
                  <a:pt x="2976332" y="3972994"/>
                  <a:pt x="3012045" y="3972994"/>
                </a:cubicBezTo>
                <a:close/>
                <a:moveTo>
                  <a:pt x="2855478" y="3972994"/>
                </a:moveTo>
                <a:cubicBezTo>
                  <a:pt x="2891191" y="3972994"/>
                  <a:pt x="2920141" y="4001946"/>
                  <a:pt x="2920141" y="4037660"/>
                </a:cubicBezTo>
                <a:cubicBezTo>
                  <a:pt x="2920141" y="4073374"/>
                  <a:pt x="2891191" y="4102326"/>
                  <a:pt x="2855478" y="4102326"/>
                </a:cubicBezTo>
                <a:cubicBezTo>
                  <a:pt x="2819765" y="4102326"/>
                  <a:pt x="2790815" y="4073374"/>
                  <a:pt x="2790815" y="4037660"/>
                </a:cubicBezTo>
                <a:cubicBezTo>
                  <a:pt x="2790815" y="4001946"/>
                  <a:pt x="2819765" y="3972994"/>
                  <a:pt x="2855478" y="3972994"/>
                </a:cubicBezTo>
                <a:close/>
                <a:moveTo>
                  <a:pt x="6742377" y="3835996"/>
                </a:moveTo>
                <a:cubicBezTo>
                  <a:pt x="6778091" y="3835996"/>
                  <a:pt x="6807043" y="3864948"/>
                  <a:pt x="6807043" y="3900662"/>
                </a:cubicBezTo>
                <a:cubicBezTo>
                  <a:pt x="6807043" y="3936376"/>
                  <a:pt x="6778091" y="3965328"/>
                  <a:pt x="6742377" y="3965328"/>
                </a:cubicBezTo>
                <a:cubicBezTo>
                  <a:pt x="6706663" y="3965328"/>
                  <a:pt x="6677711" y="3936376"/>
                  <a:pt x="6677711" y="3900662"/>
                </a:cubicBezTo>
                <a:cubicBezTo>
                  <a:pt x="6677711" y="3864948"/>
                  <a:pt x="6706663" y="3835996"/>
                  <a:pt x="6742377" y="3835996"/>
                </a:cubicBezTo>
                <a:close/>
                <a:moveTo>
                  <a:pt x="6585804" y="3835996"/>
                </a:moveTo>
                <a:cubicBezTo>
                  <a:pt x="6621518" y="3835996"/>
                  <a:pt x="6650470" y="3864948"/>
                  <a:pt x="6650470" y="3900662"/>
                </a:cubicBezTo>
                <a:cubicBezTo>
                  <a:pt x="6650470" y="3936376"/>
                  <a:pt x="6621518" y="3965328"/>
                  <a:pt x="6585804" y="3965328"/>
                </a:cubicBezTo>
                <a:cubicBezTo>
                  <a:pt x="6550090" y="3965328"/>
                  <a:pt x="6521138" y="3936376"/>
                  <a:pt x="6521138" y="3900662"/>
                </a:cubicBezTo>
                <a:cubicBezTo>
                  <a:pt x="6521138" y="3864948"/>
                  <a:pt x="6550090" y="3835996"/>
                  <a:pt x="6585804" y="3835996"/>
                </a:cubicBezTo>
                <a:close/>
                <a:moveTo>
                  <a:pt x="6429231" y="3835996"/>
                </a:moveTo>
                <a:cubicBezTo>
                  <a:pt x="6464945" y="3835996"/>
                  <a:pt x="6493897" y="3864948"/>
                  <a:pt x="6493897" y="3900662"/>
                </a:cubicBezTo>
                <a:cubicBezTo>
                  <a:pt x="6493897" y="3936376"/>
                  <a:pt x="6464945" y="3965328"/>
                  <a:pt x="6429231" y="3965328"/>
                </a:cubicBezTo>
                <a:cubicBezTo>
                  <a:pt x="6393517" y="3965328"/>
                  <a:pt x="6364565" y="3936376"/>
                  <a:pt x="6364565" y="3900662"/>
                </a:cubicBezTo>
                <a:cubicBezTo>
                  <a:pt x="6364565" y="3864948"/>
                  <a:pt x="6393517" y="3835996"/>
                  <a:pt x="6429231" y="3835996"/>
                </a:cubicBezTo>
                <a:close/>
                <a:moveTo>
                  <a:pt x="6276571" y="3835996"/>
                </a:moveTo>
                <a:cubicBezTo>
                  <a:pt x="6312285" y="3835996"/>
                  <a:pt x="6341237" y="3864948"/>
                  <a:pt x="6341237" y="3900662"/>
                </a:cubicBezTo>
                <a:cubicBezTo>
                  <a:pt x="6341237" y="3936376"/>
                  <a:pt x="6312285" y="3965328"/>
                  <a:pt x="6276571" y="3965328"/>
                </a:cubicBezTo>
                <a:cubicBezTo>
                  <a:pt x="6240857" y="3965328"/>
                  <a:pt x="6211905" y="3936376"/>
                  <a:pt x="6211905" y="3900662"/>
                </a:cubicBezTo>
                <a:cubicBezTo>
                  <a:pt x="6211905" y="3864948"/>
                  <a:pt x="6240857" y="3835996"/>
                  <a:pt x="6276571" y="3835996"/>
                </a:cubicBezTo>
                <a:close/>
                <a:moveTo>
                  <a:pt x="6119999" y="3835996"/>
                </a:moveTo>
                <a:cubicBezTo>
                  <a:pt x="6155713" y="3835996"/>
                  <a:pt x="6184665" y="3864948"/>
                  <a:pt x="6184665" y="3900662"/>
                </a:cubicBezTo>
                <a:cubicBezTo>
                  <a:pt x="6184665" y="3936376"/>
                  <a:pt x="6155713" y="3965328"/>
                  <a:pt x="6119999" y="3965328"/>
                </a:cubicBezTo>
                <a:cubicBezTo>
                  <a:pt x="6084285" y="3965328"/>
                  <a:pt x="6055333" y="3936376"/>
                  <a:pt x="6055333" y="3900662"/>
                </a:cubicBezTo>
                <a:cubicBezTo>
                  <a:pt x="6055333" y="3864948"/>
                  <a:pt x="6084285" y="3835996"/>
                  <a:pt x="6119999" y="3835996"/>
                </a:cubicBezTo>
                <a:close/>
                <a:moveTo>
                  <a:pt x="5967339" y="3835996"/>
                </a:moveTo>
                <a:cubicBezTo>
                  <a:pt x="6003053" y="3835996"/>
                  <a:pt x="6032005" y="3864948"/>
                  <a:pt x="6032005" y="3900662"/>
                </a:cubicBezTo>
                <a:cubicBezTo>
                  <a:pt x="6032005" y="3936376"/>
                  <a:pt x="6003053" y="3965328"/>
                  <a:pt x="5967339" y="3965328"/>
                </a:cubicBezTo>
                <a:cubicBezTo>
                  <a:pt x="5931625" y="3965328"/>
                  <a:pt x="5902673" y="3936376"/>
                  <a:pt x="5902673" y="3900662"/>
                </a:cubicBezTo>
                <a:cubicBezTo>
                  <a:pt x="5902673" y="3864948"/>
                  <a:pt x="5931625" y="3835996"/>
                  <a:pt x="5967339" y="3835996"/>
                </a:cubicBezTo>
                <a:close/>
                <a:moveTo>
                  <a:pt x="5810776" y="3835996"/>
                </a:moveTo>
                <a:cubicBezTo>
                  <a:pt x="5846480" y="3835996"/>
                  <a:pt x="5875432" y="3864948"/>
                  <a:pt x="5875432" y="3900662"/>
                </a:cubicBezTo>
                <a:cubicBezTo>
                  <a:pt x="5875432" y="3936376"/>
                  <a:pt x="5846480" y="3965328"/>
                  <a:pt x="5810776" y="3965328"/>
                </a:cubicBezTo>
                <a:cubicBezTo>
                  <a:pt x="5775059" y="3965328"/>
                  <a:pt x="5746106" y="3936376"/>
                  <a:pt x="5746106" y="3900662"/>
                </a:cubicBezTo>
                <a:cubicBezTo>
                  <a:pt x="5746106" y="3864948"/>
                  <a:pt x="5775059" y="3835996"/>
                  <a:pt x="5810776" y="3835996"/>
                </a:cubicBezTo>
                <a:close/>
                <a:moveTo>
                  <a:pt x="3791007" y="3835996"/>
                </a:moveTo>
                <a:cubicBezTo>
                  <a:pt x="3826720" y="3835996"/>
                  <a:pt x="3855672" y="3864948"/>
                  <a:pt x="3855672" y="3900662"/>
                </a:cubicBezTo>
                <a:cubicBezTo>
                  <a:pt x="3855672" y="3936376"/>
                  <a:pt x="3826720" y="3965328"/>
                  <a:pt x="3791007" y="3965328"/>
                </a:cubicBezTo>
                <a:cubicBezTo>
                  <a:pt x="3755291" y="3965328"/>
                  <a:pt x="3726338" y="3936376"/>
                  <a:pt x="3726338" y="3900662"/>
                </a:cubicBezTo>
                <a:cubicBezTo>
                  <a:pt x="3726338" y="3864948"/>
                  <a:pt x="3755291" y="3835996"/>
                  <a:pt x="3791007" y="3835996"/>
                </a:cubicBezTo>
                <a:close/>
                <a:moveTo>
                  <a:pt x="3630520" y="3835996"/>
                </a:moveTo>
                <a:cubicBezTo>
                  <a:pt x="3666234" y="3835996"/>
                  <a:pt x="3695188" y="3864948"/>
                  <a:pt x="3695188" y="3900662"/>
                </a:cubicBezTo>
                <a:cubicBezTo>
                  <a:pt x="3695188" y="3936376"/>
                  <a:pt x="3666234" y="3965328"/>
                  <a:pt x="3630520" y="3965328"/>
                </a:cubicBezTo>
                <a:cubicBezTo>
                  <a:pt x="3594803" y="3965328"/>
                  <a:pt x="3565851" y="3936376"/>
                  <a:pt x="3565851" y="3900662"/>
                </a:cubicBezTo>
                <a:cubicBezTo>
                  <a:pt x="3565851" y="3864948"/>
                  <a:pt x="3594803" y="3835996"/>
                  <a:pt x="3630520" y="3835996"/>
                </a:cubicBezTo>
                <a:close/>
                <a:moveTo>
                  <a:pt x="3481771" y="3835996"/>
                </a:moveTo>
                <a:cubicBezTo>
                  <a:pt x="3517485" y="3835996"/>
                  <a:pt x="3546439" y="3864948"/>
                  <a:pt x="3546439" y="3900662"/>
                </a:cubicBezTo>
                <a:cubicBezTo>
                  <a:pt x="3546439" y="3936376"/>
                  <a:pt x="3517485" y="3965328"/>
                  <a:pt x="3481771" y="3965328"/>
                </a:cubicBezTo>
                <a:cubicBezTo>
                  <a:pt x="3446060" y="3965328"/>
                  <a:pt x="3417108" y="3936376"/>
                  <a:pt x="3417108" y="3900662"/>
                </a:cubicBezTo>
                <a:cubicBezTo>
                  <a:pt x="3417108" y="3864948"/>
                  <a:pt x="3446060" y="3835996"/>
                  <a:pt x="3481771" y="3835996"/>
                </a:cubicBezTo>
                <a:close/>
                <a:moveTo>
                  <a:pt x="3321291" y="3835996"/>
                </a:moveTo>
                <a:cubicBezTo>
                  <a:pt x="3357003" y="3835996"/>
                  <a:pt x="3385951" y="3864948"/>
                  <a:pt x="3385951" y="3900662"/>
                </a:cubicBezTo>
                <a:cubicBezTo>
                  <a:pt x="3385951" y="3936376"/>
                  <a:pt x="3357003" y="3965328"/>
                  <a:pt x="3321291" y="3965328"/>
                </a:cubicBezTo>
                <a:cubicBezTo>
                  <a:pt x="3285576" y="3965328"/>
                  <a:pt x="3256626" y="3936376"/>
                  <a:pt x="3256626" y="3900662"/>
                </a:cubicBezTo>
                <a:cubicBezTo>
                  <a:pt x="3256626" y="3864948"/>
                  <a:pt x="3285576" y="3835996"/>
                  <a:pt x="3321291" y="3835996"/>
                </a:cubicBezTo>
                <a:close/>
                <a:moveTo>
                  <a:pt x="3172544" y="3835996"/>
                </a:moveTo>
                <a:cubicBezTo>
                  <a:pt x="3208260" y="3835996"/>
                  <a:pt x="3237212" y="3864948"/>
                  <a:pt x="3237212" y="3900662"/>
                </a:cubicBezTo>
                <a:cubicBezTo>
                  <a:pt x="3237212" y="3936376"/>
                  <a:pt x="3208260" y="3965328"/>
                  <a:pt x="3172544" y="3965328"/>
                </a:cubicBezTo>
                <a:cubicBezTo>
                  <a:pt x="3136828" y="3965328"/>
                  <a:pt x="3107874" y="3936376"/>
                  <a:pt x="3107874" y="3900662"/>
                </a:cubicBezTo>
                <a:cubicBezTo>
                  <a:pt x="3107874" y="3864948"/>
                  <a:pt x="3136828" y="3835996"/>
                  <a:pt x="3172544" y="3835996"/>
                </a:cubicBezTo>
                <a:close/>
                <a:moveTo>
                  <a:pt x="3012048" y="3835996"/>
                </a:moveTo>
                <a:cubicBezTo>
                  <a:pt x="3047760" y="3835996"/>
                  <a:pt x="3076714" y="3864948"/>
                  <a:pt x="3076714" y="3900662"/>
                </a:cubicBezTo>
                <a:cubicBezTo>
                  <a:pt x="3076714" y="3936376"/>
                  <a:pt x="3047760" y="3965328"/>
                  <a:pt x="3012048" y="3965328"/>
                </a:cubicBezTo>
                <a:cubicBezTo>
                  <a:pt x="2976335" y="3965328"/>
                  <a:pt x="2947384" y="3936376"/>
                  <a:pt x="2947384" y="3900662"/>
                </a:cubicBezTo>
                <a:cubicBezTo>
                  <a:pt x="2947384" y="3864948"/>
                  <a:pt x="2976335" y="3835996"/>
                  <a:pt x="3012048" y="3835996"/>
                </a:cubicBezTo>
                <a:close/>
                <a:moveTo>
                  <a:pt x="9227976" y="3835993"/>
                </a:moveTo>
                <a:cubicBezTo>
                  <a:pt x="9263690" y="3835993"/>
                  <a:pt x="9292642" y="3864945"/>
                  <a:pt x="9292642" y="3900659"/>
                </a:cubicBezTo>
                <a:cubicBezTo>
                  <a:pt x="9292642" y="3936373"/>
                  <a:pt x="9263690" y="3965325"/>
                  <a:pt x="9227976" y="3965325"/>
                </a:cubicBezTo>
                <a:cubicBezTo>
                  <a:pt x="9192262" y="3965325"/>
                  <a:pt x="9163310" y="3936373"/>
                  <a:pt x="9163310" y="3900659"/>
                </a:cubicBezTo>
                <a:cubicBezTo>
                  <a:pt x="9163310" y="3864945"/>
                  <a:pt x="9192262" y="3835993"/>
                  <a:pt x="9227976" y="3835993"/>
                </a:cubicBezTo>
                <a:close/>
                <a:moveTo>
                  <a:pt x="8766084" y="3835993"/>
                </a:moveTo>
                <a:cubicBezTo>
                  <a:pt x="8801798" y="3835993"/>
                  <a:pt x="8830750" y="3864945"/>
                  <a:pt x="8830750" y="3900659"/>
                </a:cubicBezTo>
                <a:cubicBezTo>
                  <a:pt x="8830750" y="3936373"/>
                  <a:pt x="8801798" y="3965325"/>
                  <a:pt x="8766084" y="3965325"/>
                </a:cubicBezTo>
                <a:cubicBezTo>
                  <a:pt x="8730370" y="3965325"/>
                  <a:pt x="8701418" y="3936373"/>
                  <a:pt x="8701418" y="3900659"/>
                </a:cubicBezTo>
                <a:cubicBezTo>
                  <a:pt x="8701418" y="3864945"/>
                  <a:pt x="8730370" y="3835993"/>
                  <a:pt x="8766084" y="3835993"/>
                </a:cubicBezTo>
                <a:close/>
                <a:moveTo>
                  <a:pt x="7055521" y="3835993"/>
                </a:moveTo>
                <a:cubicBezTo>
                  <a:pt x="7091235" y="3835993"/>
                  <a:pt x="7120187" y="3864945"/>
                  <a:pt x="7120187" y="3900659"/>
                </a:cubicBezTo>
                <a:cubicBezTo>
                  <a:pt x="7120187" y="3936373"/>
                  <a:pt x="7091235" y="3965325"/>
                  <a:pt x="7055521" y="3965325"/>
                </a:cubicBezTo>
                <a:cubicBezTo>
                  <a:pt x="7019807" y="3965325"/>
                  <a:pt x="6990855" y="3936373"/>
                  <a:pt x="6990855" y="3900659"/>
                </a:cubicBezTo>
                <a:cubicBezTo>
                  <a:pt x="6990855" y="3864945"/>
                  <a:pt x="7019807" y="3835993"/>
                  <a:pt x="7055521" y="3835993"/>
                </a:cubicBezTo>
                <a:close/>
                <a:moveTo>
                  <a:pt x="6895035" y="3835993"/>
                </a:moveTo>
                <a:cubicBezTo>
                  <a:pt x="6930749" y="3835993"/>
                  <a:pt x="6959701" y="3864945"/>
                  <a:pt x="6959701" y="3900659"/>
                </a:cubicBezTo>
                <a:cubicBezTo>
                  <a:pt x="6959701" y="3936373"/>
                  <a:pt x="6930749" y="3965325"/>
                  <a:pt x="6895035" y="3965325"/>
                </a:cubicBezTo>
                <a:cubicBezTo>
                  <a:pt x="6859321" y="3965325"/>
                  <a:pt x="6830369" y="3936373"/>
                  <a:pt x="6830369" y="3900659"/>
                </a:cubicBezTo>
                <a:cubicBezTo>
                  <a:pt x="6830369" y="3864945"/>
                  <a:pt x="6859321" y="3835993"/>
                  <a:pt x="6895035" y="3835993"/>
                </a:cubicBezTo>
                <a:close/>
                <a:moveTo>
                  <a:pt x="9541125" y="3695080"/>
                </a:moveTo>
                <a:cubicBezTo>
                  <a:pt x="9576839" y="3695080"/>
                  <a:pt x="9605791" y="3724032"/>
                  <a:pt x="9605791" y="3759746"/>
                </a:cubicBezTo>
                <a:cubicBezTo>
                  <a:pt x="9605791" y="3795460"/>
                  <a:pt x="9576839" y="3824412"/>
                  <a:pt x="9541125" y="3824412"/>
                </a:cubicBezTo>
                <a:cubicBezTo>
                  <a:pt x="9505411" y="3824412"/>
                  <a:pt x="9476459" y="3795460"/>
                  <a:pt x="9476459" y="3759746"/>
                </a:cubicBezTo>
                <a:cubicBezTo>
                  <a:pt x="9476459" y="3724032"/>
                  <a:pt x="9505411" y="3695080"/>
                  <a:pt x="9541125" y="3695080"/>
                </a:cubicBezTo>
                <a:close/>
                <a:moveTo>
                  <a:pt x="8766086" y="3695080"/>
                </a:moveTo>
                <a:cubicBezTo>
                  <a:pt x="8801800" y="3695080"/>
                  <a:pt x="8830752" y="3724032"/>
                  <a:pt x="8830752" y="3759746"/>
                </a:cubicBezTo>
                <a:cubicBezTo>
                  <a:pt x="8830752" y="3795460"/>
                  <a:pt x="8801800" y="3824412"/>
                  <a:pt x="8766086" y="3824412"/>
                </a:cubicBezTo>
                <a:cubicBezTo>
                  <a:pt x="8730372" y="3824412"/>
                  <a:pt x="8701420" y="3795460"/>
                  <a:pt x="8701420" y="3759746"/>
                </a:cubicBezTo>
                <a:cubicBezTo>
                  <a:pt x="8701420" y="3724032"/>
                  <a:pt x="8730372" y="3695080"/>
                  <a:pt x="8766086" y="3695080"/>
                </a:cubicBezTo>
                <a:close/>
                <a:moveTo>
                  <a:pt x="8139793" y="3695080"/>
                </a:moveTo>
                <a:cubicBezTo>
                  <a:pt x="8175507" y="3695080"/>
                  <a:pt x="8204459" y="3724032"/>
                  <a:pt x="8204459" y="3759746"/>
                </a:cubicBezTo>
                <a:cubicBezTo>
                  <a:pt x="8204459" y="3795460"/>
                  <a:pt x="8175507" y="3824412"/>
                  <a:pt x="8139793" y="3824412"/>
                </a:cubicBezTo>
                <a:cubicBezTo>
                  <a:pt x="8104079" y="3824412"/>
                  <a:pt x="8075127" y="3795460"/>
                  <a:pt x="8075127" y="3759746"/>
                </a:cubicBezTo>
                <a:cubicBezTo>
                  <a:pt x="8075127" y="3724032"/>
                  <a:pt x="8104079" y="3695080"/>
                  <a:pt x="8139793" y="3695080"/>
                </a:cubicBezTo>
                <a:close/>
                <a:moveTo>
                  <a:pt x="7055523" y="3695080"/>
                </a:moveTo>
                <a:cubicBezTo>
                  <a:pt x="7091237" y="3695080"/>
                  <a:pt x="7120189" y="3724032"/>
                  <a:pt x="7120189" y="3759746"/>
                </a:cubicBezTo>
                <a:cubicBezTo>
                  <a:pt x="7120189" y="3795460"/>
                  <a:pt x="7091237" y="3824412"/>
                  <a:pt x="7055523" y="3824412"/>
                </a:cubicBezTo>
                <a:cubicBezTo>
                  <a:pt x="7019809" y="3824412"/>
                  <a:pt x="6990857" y="3795460"/>
                  <a:pt x="6990857" y="3759746"/>
                </a:cubicBezTo>
                <a:cubicBezTo>
                  <a:pt x="6990857" y="3724032"/>
                  <a:pt x="7019809" y="3695080"/>
                  <a:pt x="7055523" y="3695080"/>
                </a:cubicBezTo>
                <a:close/>
                <a:moveTo>
                  <a:pt x="6895037" y="3695080"/>
                </a:moveTo>
                <a:cubicBezTo>
                  <a:pt x="6930751" y="3695080"/>
                  <a:pt x="6959703" y="3724032"/>
                  <a:pt x="6959703" y="3759746"/>
                </a:cubicBezTo>
                <a:cubicBezTo>
                  <a:pt x="6959703" y="3795460"/>
                  <a:pt x="6930751" y="3824412"/>
                  <a:pt x="6895037" y="3824412"/>
                </a:cubicBezTo>
                <a:cubicBezTo>
                  <a:pt x="6859323" y="3824412"/>
                  <a:pt x="6830371" y="3795460"/>
                  <a:pt x="6830371" y="3759746"/>
                </a:cubicBezTo>
                <a:cubicBezTo>
                  <a:pt x="6830371" y="3724032"/>
                  <a:pt x="6859323" y="3695080"/>
                  <a:pt x="6895037" y="3695080"/>
                </a:cubicBezTo>
                <a:close/>
                <a:moveTo>
                  <a:pt x="6742377" y="3695080"/>
                </a:moveTo>
                <a:cubicBezTo>
                  <a:pt x="6778091" y="3695080"/>
                  <a:pt x="6807043" y="3724032"/>
                  <a:pt x="6807043" y="3759746"/>
                </a:cubicBezTo>
                <a:cubicBezTo>
                  <a:pt x="6807043" y="3795460"/>
                  <a:pt x="6778091" y="3824412"/>
                  <a:pt x="6742377" y="3824412"/>
                </a:cubicBezTo>
                <a:cubicBezTo>
                  <a:pt x="6706663" y="3824412"/>
                  <a:pt x="6677711" y="3795460"/>
                  <a:pt x="6677711" y="3759746"/>
                </a:cubicBezTo>
                <a:cubicBezTo>
                  <a:pt x="6677711" y="3724032"/>
                  <a:pt x="6706663" y="3695080"/>
                  <a:pt x="6742377" y="3695080"/>
                </a:cubicBezTo>
                <a:close/>
                <a:moveTo>
                  <a:pt x="6585804" y="3695080"/>
                </a:moveTo>
                <a:cubicBezTo>
                  <a:pt x="6621518" y="3695080"/>
                  <a:pt x="6650470" y="3724032"/>
                  <a:pt x="6650470" y="3759746"/>
                </a:cubicBezTo>
                <a:cubicBezTo>
                  <a:pt x="6650470" y="3795460"/>
                  <a:pt x="6621518" y="3824412"/>
                  <a:pt x="6585804" y="3824412"/>
                </a:cubicBezTo>
                <a:cubicBezTo>
                  <a:pt x="6550090" y="3824412"/>
                  <a:pt x="6521138" y="3795460"/>
                  <a:pt x="6521138" y="3759746"/>
                </a:cubicBezTo>
                <a:cubicBezTo>
                  <a:pt x="6521138" y="3724032"/>
                  <a:pt x="6550090" y="3695080"/>
                  <a:pt x="6585804" y="3695080"/>
                </a:cubicBezTo>
                <a:close/>
                <a:moveTo>
                  <a:pt x="6429231" y="3695080"/>
                </a:moveTo>
                <a:cubicBezTo>
                  <a:pt x="6464945" y="3695080"/>
                  <a:pt x="6493897" y="3724032"/>
                  <a:pt x="6493897" y="3759746"/>
                </a:cubicBezTo>
                <a:cubicBezTo>
                  <a:pt x="6493897" y="3795460"/>
                  <a:pt x="6464945" y="3824412"/>
                  <a:pt x="6429231" y="3824412"/>
                </a:cubicBezTo>
                <a:cubicBezTo>
                  <a:pt x="6393517" y="3824412"/>
                  <a:pt x="6364565" y="3795460"/>
                  <a:pt x="6364565" y="3759746"/>
                </a:cubicBezTo>
                <a:cubicBezTo>
                  <a:pt x="6364565" y="3724032"/>
                  <a:pt x="6393517" y="3695080"/>
                  <a:pt x="6429231" y="3695080"/>
                </a:cubicBezTo>
                <a:close/>
                <a:moveTo>
                  <a:pt x="6276571" y="3695080"/>
                </a:moveTo>
                <a:cubicBezTo>
                  <a:pt x="6312285" y="3695080"/>
                  <a:pt x="6341237" y="3724032"/>
                  <a:pt x="6341237" y="3759746"/>
                </a:cubicBezTo>
                <a:cubicBezTo>
                  <a:pt x="6341237" y="3795460"/>
                  <a:pt x="6312285" y="3824412"/>
                  <a:pt x="6276571" y="3824412"/>
                </a:cubicBezTo>
                <a:cubicBezTo>
                  <a:pt x="6240857" y="3824412"/>
                  <a:pt x="6211905" y="3795460"/>
                  <a:pt x="6211905" y="3759746"/>
                </a:cubicBezTo>
                <a:cubicBezTo>
                  <a:pt x="6211905" y="3724032"/>
                  <a:pt x="6240857" y="3695080"/>
                  <a:pt x="6276571" y="3695080"/>
                </a:cubicBezTo>
                <a:close/>
                <a:moveTo>
                  <a:pt x="6119999" y="3695080"/>
                </a:moveTo>
                <a:cubicBezTo>
                  <a:pt x="6155713" y="3695080"/>
                  <a:pt x="6184665" y="3724032"/>
                  <a:pt x="6184665" y="3759746"/>
                </a:cubicBezTo>
                <a:cubicBezTo>
                  <a:pt x="6184665" y="3795460"/>
                  <a:pt x="6155713" y="3824412"/>
                  <a:pt x="6119999" y="3824412"/>
                </a:cubicBezTo>
                <a:cubicBezTo>
                  <a:pt x="6084285" y="3824412"/>
                  <a:pt x="6055333" y="3795460"/>
                  <a:pt x="6055333" y="3759746"/>
                </a:cubicBezTo>
                <a:cubicBezTo>
                  <a:pt x="6055333" y="3724032"/>
                  <a:pt x="6084285" y="3695080"/>
                  <a:pt x="6119999" y="3695080"/>
                </a:cubicBezTo>
                <a:close/>
                <a:moveTo>
                  <a:pt x="5967339" y="3695080"/>
                </a:moveTo>
                <a:cubicBezTo>
                  <a:pt x="6003053" y="3695080"/>
                  <a:pt x="6032005" y="3724032"/>
                  <a:pt x="6032005" y="3759746"/>
                </a:cubicBezTo>
                <a:cubicBezTo>
                  <a:pt x="6032005" y="3795460"/>
                  <a:pt x="6003053" y="3824412"/>
                  <a:pt x="5967339" y="3824412"/>
                </a:cubicBezTo>
                <a:cubicBezTo>
                  <a:pt x="5931625" y="3824412"/>
                  <a:pt x="5902673" y="3795460"/>
                  <a:pt x="5902673" y="3759746"/>
                </a:cubicBezTo>
                <a:cubicBezTo>
                  <a:pt x="5902673" y="3724032"/>
                  <a:pt x="5931625" y="3695080"/>
                  <a:pt x="5967339" y="3695080"/>
                </a:cubicBezTo>
                <a:close/>
                <a:moveTo>
                  <a:pt x="5810776" y="3695080"/>
                </a:moveTo>
                <a:cubicBezTo>
                  <a:pt x="5846480" y="3695080"/>
                  <a:pt x="5875432" y="3724032"/>
                  <a:pt x="5875432" y="3759746"/>
                </a:cubicBezTo>
                <a:cubicBezTo>
                  <a:pt x="5875432" y="3795460"/>
                  <a:pt x="5846480" y="3824412"/>
                  <a:pt x="5810776" y="3824412"/>
                </a:cubicBezTo>
                <a:cubicBezTo>
                  <a:pt x="5775059" y="3824412"/>
                  <a:pt x="5746106" y="3795460"/>
                  <a:pt x="5746106" y="3759746"/>
                </a:cubicBezTo>
                <a:cubicBezTo>
                  <a:pt x="5746106" y="3724032"/>
                  <a:pt x="5775059" y="3695080"/>
                  <a:pt x="5810776" y="3695080"/>
                </a:cubicBezTo>
                <a:close/>
                <a:moveTo>
                  <a:pt x="5658107" y="3695080"/>
                </a:moveTo>
                <a:cubicBezTo>
                  <a:pt x="5693821" y="3695080"/>
                  <a:pt x="5722777" y="3724032"/>
                  <a:pt x="5722777" y="3759746"/>
                </a:cubicBezTo>
                <a:cubicBezTo>
                  <a:pt x="5722777" y="3795460"/>
                  <a:pt x="5693821" y="3824412"/>
                  <a:pt x="5658107" y="3824412"/>
                </a:cubicBezTo>
                <a:cubicBezTo>
                  <a:pt x="5622394" y="3824412"/>
                  <a:pt x="5593441" y="3795460"/>
                  <a:pt x="5593441" y="3759746"/>
                </a:cubicBezTo>
                <a:cubicBezTo>
                  <a:pt x="5593441" y="3724032"/>
                  <a:pt x="5622394" y="3695080"/>
                  <a:pt x="5658107" y="3695080"/>
                </a:cubicBezTo>
                <a:close/>
                <a:moveTo>
                  <a:pt x="5501536" y="3695080"/>
                </a:moveTo>
                <a:cubicBezTo>
                  <a:pt x="5537249" y="3695080"/>
                  <a:pt x="5566201" y="3724032"/>
                  <a:pt x="5566201" y="3759746"/>
                </a:cubicBezTo>
                <a:cubicBezTo>
                  <a:pt x="5566201" y="3795460"/>
                  <a:pt x="5537249" y="3824412"/>
                  <a:pt x="5501536" y="3824412"/>
                </a:cubicBezTo>
                <a:cubicBezTo>
                  <a:pt x="5465823" y="3824412"/>
                  <a:pt x="5436873" y="3795460"/>
                  <a:pt x="5436873" y="3759746"/>
                </a:cubicBezTo>
                <a:cubicBezTo>
                  <a:pt x="5436873" y="3724032"/>
                  <a:pt x="5465823" y="3695080"/>
                  <a:pt x="5501536" y="3695080"/>
                </a:cubicBezTo>
                <a:close/>
                <a:moveTo>
                  <a:pt x="5348883" y="3695080"/>
                </a:moveTo>
                <a:cubicBezTo>
                  <a:pt x="5384594" y="3695080"/>
                  <a:pt x="5413547" y="3724032"/>
                  <a:pt x="5413547" y="3759746"/>
                </a:cubicBezTo>
                <a:cubicBezTo>
                  <a:pt x="5413547" y="3795460"/>
                  <a:pt x="5384594" y="3824412"/>
                  <a:pt x="5348883" y="3824412"/>
                </a:cubicBezTo>
                <a:cubicBezTo>
                  <a:pt x="5313171" y="3824412"/>
                  <a:pt x="5284218" y="3795460"/>
                  <a:pt x="5284218" y="3759746"/>
                </a:cubicBezTo>
                <a:cubicBezTo>
                  <a:pt x="5284218" y="3724032"/>
                  <a:pt x="5313171" y="3695080"/>
                  <a:pt x="5348883" y="3695080"/>
                </a:cubicBezTo>
                <a:close/>
                <a:moveTo>
                  <a:pt x="5192310" y="3695080"/>
                </a:moveTo>
                <a:cubicBezTo>
                  <a:pt x="5228024" y="3695080"/>
                  <a:pt x="5256975" y="3724032"/>
                  <a:pt x="5256975" y="3759746"/>
                </a:cubicBezTo>
                <a:cubicBezTo>
                  <a:pt x="5256975" y="3795460"/>
                  <a:pt x="5228024" y="3824412"/>
                  <a:pt x="5192310" y="3824412"/>
                </a:cubicBezTo>
                <a:cubicBezTo>
                  <a:pt x="5156597" y="3824412"/>
                  <a:pt x="5127644" y="3795460"/>
                  <a:pt x="5127644" y="3759746"/>
                </a:cubicBezTo>
                <a:cubicBezTo>
                  <a:pt x="5127644" y="3724032"/>
                  <a:pt x="5156597" y="3695080"/>
                  <a:pt x="5192310" y="3695080"/>
                </a:cubicBezTo>
                <a:close/>
                <a:moveTo>
                  <a:pt x="3481774" y="3695080"/>
                </a:moveTo>
                <a:cubicBezTo>
                  <a:pt x="3517488" y="3695080"/>
                  <a:pt x="3546442" y="3724032"/>
                  <a:pt x="3546442" y="3759746"/>
                </a:cubicBezTo>
                <a:cubicBezTo>
                  <a:pt x="3546442" y="3795460"/>
                  <a:pt x="3517488" y="3824412"/>
                  <a:pt x="3481774" y="3824412"/>
                </a:cubicBezTo>
                <a:cubicBezTo>
                  <a:pt x="3446063" y="3824412"/>
                  <a:pt x="3417111" y="3795460"/>
                  <a:pt x="3417111" y="3759746"/>
                </a:cubicBezTo>
                <a:cubicBezTo>
                  <a:pt x="3417111" y="3724032"/>
                  <a:pt x="3446063" y="3695080"/>
                  <a:pt x="3481774" y="3695080"/>
                </a:cubicBezTo>
                <a:close/>
                <a:moveTo>
                  <a:pt x="3321295" y="3695080"/>
                </a:moveTo>
                <a:cubicBezTo>
                  <a:pt x="3357010" y="3695080"/>
                  <a:pt x="3385953" y="3724032"/>
                  <a:pt x="3385953" y="3759746"/>
                </a:cubicBezTo>
                <a:cubicBezTo>
                  <a:pt x="3385953" y="3795460"/>
                  <a:pt x="3357010" y="3824412"/>
                  <a:pt x="3321295" y="3824412"/>
                </a:cubicBezTo>
                <a:cubicBezTo>
                  <a:pt x="3285578" y="3824412"/>
                  <a:pt x="3256628" y="3795460"/>
                  <a:pt x="3256628" y="3759746"/>
                </a:cubicBezTo>
                <a:cubicBezTo>
                  <a:pt x="3256628" y="3724032"/>
                  <a:pt x="3285578" y="3695080"/>
                  <a:pt x="3321295" y="3695080"/>
                </a:cubicBezTo>
                <a:close/>
                <a:moveTo>
                  <a:pt x="3172548" y="3695080"/>
                </a:moveTo>
                <a:cubicBezTo>
                  <a:pt x="3208265" y="3695080"/>
                  <a:pt x="3237218" y="3724032"/>
                  <a:pt x="3237218" y="3759746"/>
                </a:cubicBezTo>
                <a:cubicBezTo>
                  <a:pt x="3237218" y="3795460"/>
                  <a:pt x="3208265" y="3824412"/>
                  <a:pt x="3172548" y="3824412"/>
                </a:cubicBezTo>
                <a:cubicBezTo>
                  <a:pt x="3136831" y="3824412"/>
                  <a:pt x="3107876" y="3795460"/>
                  <a:pt x="3107876" y="3759746"/>
                </a:cubicBezTo>
                <a:cubicBezTo>
                  <a:pt x="3107876" y="3724032"/>
                  <a:pt x="3136831" y="3695080"/>
                  <a:pt x="3172548" y="3695080"/>
                </a:cubicBezTo>
                <a:close/>
                <a:moveTo>
                  <a:pt x="3012051" y="3695080"/>
                </a:moveTo>
                <a:cubicBezTo>
                  <a:pt x="3047763" y="3695080"/>
                  <a:pt x="3076718" y="3724032"/>
                  <a:pt x="3076718" y="3759746"/>
                </a:cubicBezTo>
                <a:cubicBezTo>
                  <a:pt x="3076718" y="3795460"/>
                  <a:pt x="3047763" y="3824412"/>
                  <a:pt x="3012051" y="3824412"/>
                </a:cubicBezTo>
                <a:cubicBezTo>
                  <a:pt x="2976338" y="3824412"/>
                  <a:pt x="2947387" y="3795460"/>
                  <a:pt x="2947387" y="3759746"/>
                </a:cubicBezTo>
                <a:cubicBezTo>
                  <a:pt x="2947387" y="3724032"/>
                  <a:pt x="2976338" y="3695080"/>
                  <a:pt x="3012051" y="3695080"/>
                </a:cubicBezTo>
                <a:close/>
                <a:moveTo>
                  <a:pt x="9541125" y="3550250"/>
                </a:moveTo>
                <a:cubicBezTo>
                  <a:pt x="9576839" y="3550250"/>
                  <a:pt x="9605791" y="3579202"/>
                  <a:pt x="9605791" y="3614916"/>
                </a:cubicBezTo>
                <a:cubicBezTo>
                  <a:pt x="9605791" y="3650630"/>
                  <a:pt x="9576839" y="3679582"/>
                  <a:pt x="9541125" y="3679582"/>
                </a:cubicBezTo>
                <a:cubicBezTo>
                  <a:pt x="9505411" y="3679582"/>
                  <a:pt x="9476459" y="3650630"/>
                  <a:pt x="9476459" y="3614916"/>
                </a:cubicBezTo>
                <a:cubicBezTo>
                  <a:pt x="9476459" y="3579202"/>
                  <a:pt x="9505411" y="3550250"/>
                  <a:pt x="9541125" y="3550250"/>
                </a:cubicBezTo>
                <a:close/>
                <a:moveTo>
                  <a:pt x="8914831" y="3550250"/>
                </a:moveTo>
                <a:cubicBezTo>
                  <a:pt x="8950545" y="3550250"/>
                  <a:pt x="8979497" y="3579202"/>
                  <a:pt x="8979497" y="3614916"/>
                </a:cubicBezTo>
                <a:cubicBezTo>
                  <a:pt x="8979497" y="3650630"/>
                  <a:pt x="8950545" y="3679582"/>
                  <a:pt x="8914831" y="3679582"/>
                </a:cubicBezTo>
                <a:cubicBezTo>
                  <a:pt x="8879117" y="3679582"/>
                  <a:pt x="8850165" y="3650630"/>
                  <a:pt x="8850165" y="3614916"/>
                </a:cubicBezTo>
                <a:cubicBezTo>
                  <a:pt x="8850165" y="3579202"/>
                  <a:pt x="8879117" y="3550250"/>
                  <a:pt x="8914831" y="3550250"/>
                </a:cubicBezTo>
                <a:close/>
                <a:moveTo>
                  <a:pt x="8766086" y="3550250"/>
                </a:moveTo>
                <a:cubicBezTo>
                  <a:pt x="8801800" y="3550250"/>
                  <a:pt x="8830752" y="3579202"/>
                  <a:pt x="8830752" y="3614916"/>
                </a:cubicBezTo>
                <a:cubicBezTo>
                  <a:pt x="8830752" y="3650630"/>
                  <a:pt x="8801800" y="3679582"/>
                  <a:pt x="8766086" y="3679582"/>
                </a:cubicBezTo>
                <a:cubicBezTo>
                  <a:pt x="8730372" y="3679582"/>
                  <a:pt x="8701420" y="3650630"/>
                  <a:pt x="8701420" y="3614916"/>
                </a:cubicBezTo>
                <a:cubicBezTo>
                  <a:pt x="8701420" y="3579202"/>
                  <a:pt x="8730372" y="3550250"/>
                  <a:pt x="8766086" y="3550250"/>
                </a:cubicBezTo>
                <a:close/>
                <a:moveTo>
                  <a:pt x="7987135" y="3550250"/>
                </a:moveTo>
                <a:cubicBezTo>
                  <a:pt x="8022849" y="3550250"/>
                  <a:pt x="8051801" y="3579202"/>
                  <a:pt x="8051801" y="3614916"/>
                </a:cubicBezTo>
                <a:cubicBezTo>
                  <a:pt x="8051801" y="3650630"/>
                  <a:pt x="8022849" y="3679582"/>
                  <a:pt x="7987135" y="3679582"/>
                </a:cubicBezTo>
                <a:cubicBezTo>
                  <a:pt x="7951421" y="3679582"/>
                  <a:pt x="7922469" y="3650630"/>
                  <a:pt x="7922469" y="3614916"/>
                </a:cubicBezTo>
                <a:cubicBezTo>
                  <a:pt x="7922469" y="3579202"/>
                  <a:pt x="7951421" y="3550250"/>
                  <a:pt x="7987135" y="3550250"/>
                </a:cubicBezTo>
                <a:close/>
                <a:moveTo>
                  <a:pt x="7212096" y="3550250"/>
                </a:moveTo>
                <a:cubicBezTo>
                  <a:pt x="7247810" y="3550250"/>
                  <a:pt x="7276762" y="3579202"/>
                  <a:pt x="7276762" y="3614916"/>
                </a:cubicBezTo>
                <a:cubicBezTo>
                  <a:pt x="7276762" y="3650630"/>
                  <a:pt x="7247810" y="3679582"/>
                  <a:pt x="7212096" y="3679582"/>
                </a:cubicBezTo>
                <a:cubicBezTo>
                  <a:pt x="7176382" y="3679582"/>
                  <a:pt x="7147430" y="3650630"/>
                  <a:pt x="7147430" y="3614916"/>
                </a:cubicBezTo>
                <a:cubicBezTo>
                  <a:pt x="7147430" y="3579202"/>
                  <a:pt x="7176382" y="3550250"/>
                  <a:pt x="7212096" y="3550250"/>
                </a:cubicBezTo>
                <a:close/>
                <a:moveTo>
                  <a:pt x="7055523" y="3550250"/>
                </a:moveTo>
                <a:cubicBezTo>
                  <a:pt x="7091237" y="3550250"/>
                  <a:pt x="7120189" y="3579202"/>
                  <a:pt x="7120189" y="3614916"/>
                </a:cubicBezTo>
                <a:cubicBezTo>
                  <a:pt x="7120189" y="3650630"/>
                  <a:pt x="7091237" y="3679582"/>
                  <a:pt x="7055523" y="3679582"/>
                </a:cubicBezTo>
                <a:cubicBezTo>
                  <a:pt x="7019809" y="3679582"/>
                  <a:pt x="6990857" y="3650630"/>
                  <a:pt x="6990857" y="3614916"/>
                </a:cubicBezTo>
                <a:cubicBezTo>
                  <a:pt x="6990857" y="3579202"/>
                  <a:pt x="7019809" y="3550250"/>
                  <a:pt x="7055523" y="3550250"/>
                </a:cubicBezTo>
                <a:close/>
                <a:moveTo>
                  <a:pt x="6895037" y="3550250"/>
                </a:moveTo>
                <a:cubicBezTo>
                  <a:pt x="6930751" y="3550250"/>
                  <a:pt x="6959703" y="3579202"/>
                  <a:pt x="6959703" y="3614916"/>
                </a:cubicBezTo>
                <a:cubicBezTo>
                  <a:pt x="6959703" y="3650630"/>
                  <a:pt x="6930751" y="3679582"/>
                  <a:pt x="6895037" y="3679582"/>
                </a:cubicBezTo>
                <a:cubicBezTo>
                  <a:pt x="6859323" y="3679582"/>
                  <a:pt x="6830371" y="3650630"/>
                  <a:pt x="6830371" y="3614916"/>
                </a:cubicBezTo>
                <a:cubicBezTo>
                  <a:pt x="6830371" y="3579202"/>
                  <a:pt x="6859323" y="3550250"/>
                  <a:pt x="6895037" y="3550250"/>
                </a:cubicBezTo>
                <a:close/>
                <a:moveTo>
                  <a:pt x="6742377" y="3550250"/>
                </a:moveTo>
                <a:cubicBezTo>
                  <a:pt x="6778091" y="3550250"/>
                  <a:pt x="6807043" y="3579202"/>
                  <a:pt x="6807043" y="3614916"/>
                </a:cubicBezTo>
                <a:cubicBezTo>
                  <a:pt x="6807043" y="3650630"/>
                  <a:pt x="6778091" y="3679582"/>
                  <a:pt x="6742377" y="3679582"/>
                </a:cubicBezTo>
                <a:cubicBezTo>
                  <a:pt x="6706663" y="3679582"/>
                  <a:pt x="6677711" y="3650630"/>
                  <a:pt x="6677711" y="3614916"/>
                </a:cubicBezTo>
                <a:cubicBezTo>
                  <a:pt x="6677711" y="3579202"/>
                  <a:pt x="6706663" y="3550250"/>
                  <a:pt x="6742377" y="3550250"/>
                </a:cubicBezTo>
                <a:close/>
                <a:moveTo>
                  <a:pt x="6585804" y="3550250"/>
                </a:moveTo>
                <a:cubicBezTo>
                  <a:pt x="6621518" y="3550250"/>
                  <a:pt x="6650470" y="3579202"/>
                  <a:pt x="6650470" y="3614916"/>
                </a:cubicBezTo>
                <a:cubicBezTo>
                  <a:pt x="6650470" y="3650630"/>
                  <a:pt x="6621518" y="3679582"/>
                  <a:pt x="6585804" y="3679582"/>
                </a:cubicBezTo>
                <a:cubicBezTo>
                  <a:pt x="6550090" y="3679582"/>
                  <a:pt x="6521138" y="3650630"/>
                  <a:pt x="6521138" y="3614916"/>
                </a:cubicBezTo>
                <a:cubicBezTo>
                  <a:pt x="6521138" y="3579202"/>
                  <a:pt x="6550090" y="3550250"/>
                  <a:pt x="6585804" y="3550250"/>
                </a:cubicBezTo>
                <a:close/>
                <a:moveTo>
                  <a:pt x="6429231" y="3550250"/>
                </a:moveTo>
                <a:cubicBezTo>
                  <a:pt x="6464945" y="3550250"/>
                  <a:pt x="6493897" y="3579202"/>
                  <a:pt x="6493897" y="3614916"/>
                </a:cubicBezTo>
                <a:cubicBezTo>
                  <a:pt x="6493897" y="3650630"/>
                  <a:pt x="6464945" y="3679582"/>
                  <a:pt x="6429231" y="3679582"/>
                </a:cubicBezTo>
                <a:cubicBezTo>
                  <a:pt x="6393517" y="3679582"/>
                  <a:pt x="6364565" y="3650630"/>
                  <a:pt x="6364565" y="3614916"/>
                </a:cubicBezTo>
                <a:cubicBezTo>
                  <a:pt x="6364565" y="3579202"/>
                  <a:pt x="6393517" y="3550250"/>
                  <a:pt x="6429231" y="3550250"/>
                </a:cubicBezTo>
                <a:close/>
                <a:moveTo>
                  <a:pt x="6276571" y="3550250"/>
                </a:moveTo>
                <a:cubicBezTo>
                  <a:pt x="6312285" y="3550250"/>
                  <a:pt x="6341237" y="3579202"/>
                  <a:pt x="6341237" y="3614916"/>
                </a:cubicBezTo>
                <a:cubicBezTo>
                  <a:pt x="6341237" y="3650630"/>
                  <a:pt x="6312285" y="3679582"/>
                  <a:pt x="6276571" y="3679582"/>
                </a:cubicBezTo>
                <a:cubicBezTo>
                  <a:pt x="6240857" y="3679582"/>
                  <a:pt x="6211905" y="3650630"/>
                  <a:pt x="6211905" y="3614916"/>
                </a:cubicBezTo>
                <a:cubicBezTo>
                  <a:pt x="6211905" y="3579202"/>
                  <a:pt x="6240857" y="3550250"/>
                  <a:pt x="6276571" y="3550250"/>
                </a:cubicBezTo>
                <a:close/>
                <a:moveTo>
                  <a:pt x="6119999" y="3550250"/>
                </a:moveTo>
                <a:cubicBezTo>
                  <a:pt x="6155713" y="3550250"/>
                  <a:pt x="6184665" y="3579202"/>
                  <a:pt x="6184665" y="3614916"/>
                </a:cubicBezTo>
                <a:cubicBezTo>
                  <a:pt x="6184665" y="3650630"/>
                  <a:pt x="6155713" y="3679582"/>
                  <a:pt x="6119999" y="3679582"/>
                </a:cubicBezTo>
                <a:cubicBezTo>
                  <a:pt x="6084285" y="3679582"/>
                  <a:pt x="6055333" y="3650630"/>
                  <a:pt x="6055333" y="3614916"/>
                </a:cubicBezTo>
                <a:cubicBezTo>
                  <a:pt x="6055333" y="3579202"/>
                  <a:pt x="6084285" y="3550250"/>
                  <a:pt x="6119999" y="3550250"/>
                </a:cubicBezTo>
                <a:close/>
                <a:moveTo>
                  <a:pt x="5967339" y="3550250"/>
                </a:moveTo>
                <a:cubicBezTo>
                  <a:pt x="6003053" y="3550250"/>
                  <a:pt x="6032005" y="3579202"/>
                  <a:pt x="6032005" y="3614916"/>
                </a:cubicBezTo>
                <a:cubicBezTo>
                  <a:pt x="6032005" y="3650630"/>
                  <a:pt x="6003053" y="3679582"/>
                  <a:pt x="5967339" y="3679582"/>
                </a:cubicBezTo>
                <a:cubicBezTo>
                  <a:pt x="5931625" y="3679582"/>
                  <a:pt x="5902673" y="3650630"/>
                  <a:pt x="5902673" y="3614916"/>
                </a:cubicBezTo>
                <a:cubicBezTo>
                  <a:pt x="5902673" y="3579202"/>
                  <a:pt x="5931625" y="3550250"/>
                  <a:pt x="5967339" y="3550250"/>
                </a:cubicBezTo>
                <a:close/>
                <a:moveTo>
                  <a:pt x="5810778" y="3550250"/>
                </a:moveTo>
                <a:cubicBezTo>
                  <a:pt x="5846480" y="3550250"/>
                  <a:pt x="5875432" y="3579202"/>
                  <a:pt x="5875432" y="3614916"/>
                </a:cubicBezTo>
                <a:cubicBezTo>
                  <a:pt x="5875432" y="3650630"/>
                  <a:pt x="5846480" y="3679582"/>
                  <a:pt x="5810778" y="3679582"/>
                </a:cubicBezTo>
                <a:cubicBezTo>
                  <a:pt x="5775061" y="3679582"/>
                  <a:pt x="5746106" y="3650630"/>
                  <a:pt x="5746106" y="3614916"/>
                </a:cubicBezTo>
                <a:cubicBezTo>
                  <a:pt x="5746106" y="3579202"/>
                  <a:pt x="5775061" y="3550250"/>
                  <a:pt x="5810778" y="3550250"/>
                </a:cubicBezTo>
                <a:close/>
                <a:moveTo>
                  <a:pt x="5658107" y="3550250"/>
                </a:moveTo>
                <a:cubicBezTo>
                  <a:pt x="5693821" y="3550250"/>
                  <a:pt x="5722777" y="3579202"/>
                  <a:pt x="5722777" y="3614916"/>
                </a:cubicBezTo>
                <a:cubicBezTo>
                  <a:pt x="5722777" y="3650630"/>
                  <a:pt x="5693821" y="3679582"/>
                  <a:pt x="5658107" y="3679582"/>
                </a:cubicBezTo>
                <a:cubicBezTo>
                  <a:pt x="5622394" y="3679582"/>
                  <a:pt x="5593441" y="3650630"/>
                  <a:pt x="5593441" y="3614916"/>
                </a:cubicBezTo>
                <a:cubicBezTo>
                  <a:pt x="5593441" y="3579202"/>
                  <a:pt x="5622394" y="3550250"/>
                  <a:pt x="5658107" y="3550250"/>
                </a:cubicBezTo>
                <a:close/>
                <a:moveTo>
                  <a:pt x="5501536" y="3550250"/>
                </a:moveTo>
                <a:cubicBezTo>
                  <a:pt x="5537252" y="3550250"/>
                  <a:pt x="5566201" y="3579202"/>
                  <a:pt x="5566201" y="3614916"/>
                </a:cubicBezTo>
                <a:cubicBezTo>
                  <a:pt x="5566201" y="3650630"/>
                  <a:pt x="5537252" y="3679582"/>
                  <a:pt x="5501536" y="3679582"/>
                </a:cubicBezTo>
                <a:cubicBezTo>
                  <a:pt x="5465823" y="3679582"/>
                  <a:pt x="5436874" y="3650630"/>
                  <a:pt x="5436874" y="3614916"/>
                </a:cubicBezTo>
                <a:cubicBezTo>
                  <a:pt x="5436874" y="3579202"/>
                  <a:pt x="5465823" y="3550250"/>
                  <a:pt x="5501536" y="3550250"/>
                </a:cubicBezTo>
                <a:close/>
                <a:moveTo>
                  <a:pt x="5348883" y="3550250"/>
                </a:moveTo>
                <a:cubicBezTo>
                  <a:pt x="5384594" y="3550250"/>
                  <a:pt x="5413547" y="3579202"/>
                  <a:pt x="5413547" y="3614916"/>
                </a:cubicBezTo>
                <a:cubicBezTo>
                  <a:pt x="5413547" y="3650630"/>
                  <a:pt x="5384594" y="3679582"/>
                  <a:pt x="5348883" y="3679582"/>
                </a:cubicBezTo>
                <a:cubicBezTo>
                  <a:pt x="5313171" y="3679582"/>
                  <a:pt x="5284218" y="3650630"/>
                  <a:pt x="5284218" y="3614916"/>
                </a:cubicBezTo>
                <a:cubicBezTo>
                  <a:pt x="5284218" y="3579202"/>
                  <a:pt x="5313171" y="3550250"/>
                  <a:pt x="5348883" y="3550250"/>
                </a:cubicBezTo>
                <a:close/>
                <a:moveTo>
                  <a:pt x="5192310" y="3550250"/>
                </a:moveTo>
                <a:cubicBezTo>
                  <a:pt x="5228026" y="3550250"/>
                  <a:pt x="5256975" y="3579202"/>
                  <a:pt x="5256975" y="3614916"/>
                </a:cubicBezTo>
                <a:cubicBezTo>
                  <a:pt x="5256975" y="3650630"/>
                  <a:pt x="5228026" y="3679582"/>
                  <a:pt x="5192310" y="3679582"/>
                </a:cubicBezTo>
                <a:cubicBezTo>
                  <a:pt x="5156599" y="3679582"/>
                  <a:pt x="5127644" y="3650630"/>
                  <a:pt x="5127644" y="3614916"/>
                </a:cubicBezTo>
                <a:cubicBezTo>
                  <a:pt x="5127644" y="3579202"/>
                  <a:pt x="5156599" y="3550250"/>
                  <a:pt x="5192310" y="3550250"/>
                </a:cubicBezTo>
                <a:close/>
                <a:moveTo>
                  <a:pt x="5031828" y="3550250"/>
                </a:moveTo>
                <a:cubicBezTo>
                  <a:pt x="5067537" y="3550250"/>
                  <a:pt x="5096490" y="3579202"/>
                  <a:pt x="5096490" y="3614916"/>
                </a:cubicBezTo>
                <a:cubicBezTo>
                  <a:pt x="5096490" y="3650630"/>
                  <a:pt x="5067537" y="3679582"/>
                  <a:pt x="5031828" y="3679582"/>
                </a:cubicBezTo>
                <a:cubicBezTo>
                  <a:pt x="4996106" y="3679582"/>
                  <a:pt x="4967158" y="3650630"/>
                  <a:pt x="4967158" y="3614916"/>
                </a:cubicBezTo>
                <a:cubicBezTo>
                  <a:pt x="4967158" y="3579202"/>
                  <a:pt x="4996106" y="3550250"/>
                  <a:pt x="5031828" y="3550250"/>
                </a:cubicBezTo>
                <a:close/>
                <a:moveTo>
                  <a:pt x="3321299" y="3550250"/>
                </a:moveTo>
                <a:cubicBezTo>
                  <a:pt x="3357010" y="3550250"/>
                  <a:pt x="3385957" y="3579202"/>
                  <a:pt x="3385957" y="3614916"/>
                </a:cubicBezTo>
                <a:cubicBezTo>
                  <a:pt x="3385957" y="3650630"/>
                  <a:pt x="3357010" y="3679582"/>
                  <a:pt x="3321299" y="3679582"/>
                </a:cubicBezTo>
                <a:cubicBezTo>
                  <a:pt x="3285583" y="3679582"/>
                  <a:pt x="3256631" y="3650630"/>
                  <a:pt x="3256631" y="3614916"/>
                </a:cubicBezTo>
                <a:cubicBezTo>
                  <a:pt x="3256631" y="3579202"/>
                  <a:pt x="3285583" y="3550250"/>
                  <a:pt x="3321299" y="3550250"/>
                </a:cubicBezTo>
                <a:close/>
                <a:moveTo>
                  <a:pt x="3172552" y="3550250"/>
                </a:moveTo>
                <a:cubicBezTo>
                  <a:pt x="3208268" y="3550250"/>
                  <a:pt x="3237221" y="3579202"/>
                  <a:pt x="3237221" y="3614916"/>
                </a:cubicBezTo>
                <a:cubicBezTo>
                  <a:pt x="3237221" y="3650630"/>
                  <a:pt x="3208268" y="3679582"/>
                  <a:pt x="3172552" y="3679582"/>
                </a:cubicBezTo>
                <a:cubicBezTo>
                  <a:pt x="3136834" y="3679582"/>
                  <a:pt x="3107879" y="3650630"/>
                  <a:pt x="3107879" y="3614916"/>
                </a:cubicBezTo>
                <a:cubicBezTo>
                  <a:pt x="3107879" y="3579202"/>
                  <a:pt x="3136834" y="3550250"/>
                  <a:pt x="3172552" y="3550250"/>
                </a:cubicBezTo>
                <a:close/>
                <a:moveTo>
                  <a:pt x="3012054" y="3550250"/>
                </a:moveTo>
                <a:cubicBezTo>
                  <a:pt x="3047766" y="3550250"/>
                  <a:pt x="3076721" y="3579202"/>
                  <a:pt x="3076721" y="3614916"/>
                </a:cubicBezTo>
                <a:cubicBezTo>
                  <a:pt x="3076721" y="3650630"/>
                  <a:pt x="3047766" y="3679582"/>
                  <a:pt x="3012054" y="3679582"/>
                </a:cubicBezTo>
                <a:cubicBezTo>
                  <a:pt x="2976341" y="3679582"/>
                  <a:pt x="2947391" y="3650630"/>
                  <a:pt x="2947391" y="3614916"/>
                </a:cubicBezTo>
                <a:cubicBezTo>
                  <a:pt x="2947391" y="3579202"/>
                  <a:pt x="2976341" y="3550250"/>
                  <a:pt x="3012054" y="3550250"/>
                </a:cubicBezTo>
                <a:close/>
                <a:moveTo>
                  <a:pt x="2855489" y="3550250"/>
                </a:moveTo>
                <a:cubicBezTo>
                  <a:pt x="2891200" y="3550250"/>
                  <a:pt x="2920151" y="3579202"/>
                  <a:pt x="2920151" y="3614916"/>
                </a:cubicBezTo>
                <a:cubicBezTo>
                  <a:pt x="2920151" y="3650630"/>
                  <a:pt x="2891200" y="3679582"/>
                  <a:pt x="2855489" y="3679582"/>
                </a:cubicBezTo>
                <a:cubicBezTo>
                  <a:pt x="2819776" y="3679582"/>
                  <a:pt x="2790826" y="3650630"/>
                  <a:pt x="2790826" y="3614916"/>
                </a:cubicBezTo>
                <a:cubicBezTo>
                  <a:pt x="2790826" y="3579202"/>
                  <a:pt x="2819776" y="3550250"/>
                  <a:pt x="2855489" y="3550250"/>
                </a:cubicBezTo>
                <a:close/>
                <a:moveTo>
                  <a:pt x="2698923" y="3550250"/>
                </a:moveTo>
                <a:cubicBezTo>
                  <a:pt x="2734636" y="3550250"/>
                  <a:pt x="2763586" y="3579202"/>
                  <a:pt x="2763586" y="3614916"/>
                </a:cubicBezTo>
                <a:cubicBezTo>
                  <a:pt x="2763586" y="3650630"/>
                  <a:pt x="2734636" y="3679582"/>
                  <a:pt x="2698923" y="3679582"/>
                </a:cubicBezTo>
                <a:cubicBezTo>
                  <a:pt x="2663212" y="3679582"/>
                  <a:pt x="2634261" y="3650630"/>
                  <a:pt x="2634261" y="3614916"/>
                </a:cubicBezTo>
                <a:cubicBezTo>
                  <a:pt x="2634261" y="3579202"/>
                  <a:pt x="2663212" y="3550250"/>
                  <a:pt x="2698923" y="3550250"/>
                </a:cubicBezTo>
                <a:close/>
                <a:moveTo>
                  <a:pt x="9541125" y="3401506"/>
                </a:moveTo>
                <a:cubicBezTo>
                  <a:pt x="9576839" y="3401506"/>
                  <a:pt x="9605791" y="3430458"/>
                  <a:pt x="9605791" y="3466172"/>
                </a:cubicBezTo>
                <a:cubicBezTo>
                  <a:pt x="9605791" y="3501886"/>
                  <a:pt x="9576839" y="3530838"/>
                  <a:pt x="9541125" y="3530838"/>
                </a:cubicBezTo>
                <a:cubicBezTo>
                  <a:pt x="9505411" y="3530838"/>
                  <a:pt x="9476459" y="3501886"/>
                  <a:pt x="9476459" y="3466172"/>
                </a:cubicBezTo>
                <a:cubicBezTo>
                  <a:pt x="9476459" y="3430458"/>
                  <a:pt x="9505411" y="3401506"/>
                  <a:pt x="9541125" y="3401506"/>
                </a:cubicBezTo>
                <a:close/>
                <a:moveTo>
                  <a:pt x="8914831" y="3401506"/>
                </a:moveTo>
                <a:cubicBezTo>
                  <a:pt x="8950545" y="3401506"/>
                  <a:pt x="8979497" y="3430458"/>
                  <a:pt x="8979497" y="3466172"/>
                </a:cubicBezTo>
                <a:cubicBezTo>
                  <a:pt x="8979497" y="3501886"/>
                  <a:pt x="8950545" y="3530838"/>
                  <a:pt x="8914831" y="3530838"/>
                </a:cubicBezTo>
                <a:cubicBezTo>
                  <a:pt x="8879117" y="3530838"/>
                  <a:pt x="8850165" y="3501886"/>
                  <a:pt x="8850165" y="3466172"/>
                </a:cubicBezTo>
                <a:cubicBezTo>
                  <a:pt x="8850165" y="3430458"/>
                  <a:pt x="8879117" y="3401506"/>
                  <a:pt x="8914831" y="3401506"/>
                </a:cubicBezTo>
                <a:close/>
                <a:moveTo>
                  <a:pt x="8766086" y="3401506"/>
                </a:moveTo>
                <a:cubicBezTo>
                  <a:pt x="8801800" y="3401506"/>
                  <a:pt x="8830752" y="3430458"/>
                  <a:pt x="8830752" y="3466172"/>
                </a:cubicBezTo>
                <a:cubicBezTo>
                  <a:pt x="8830752" y="3501886"/>
                  <a:pt x="8801800" y="3530838"/>
                  <a:pt x="8766086" y="3530838"/>
                </a:cubicBezTo>
                <a:cubicBezTo>
                  <a:pt x="8730372" y="3530838"/>
                  <a:pt x="8701420" y="3501886"/>
                  <a:pt x="8701420" y="3466172"/>
                </a:cubicBezTo>
                <a:cubicBezTo>
                  <a:pt x="8701420" y="3430458"/>
                  <a:pt x="8730372" y="3401506"/>
                  <a:pt x="8766086" y="3401506"/>
                </a:cubicBezTo>
                <a:close/>
                <a:moveTo>
                  <a:pt x="8139793" y="3401506"/>
                </a:moveTo>
                <a:cubicBezTo>
                  <a:pt x="8175507" y="3401506"/>
                  <a:pt x="8204459" y="3430458"/>
                  <a:pt x="8204459" y="3466172"/>
                </a:cubicBezTo>
                <a:cubicBezTo>
                  <a:pt x="8204459" y="3501886"/>
                  <a:pt x="8175507" y="3530838"/>
                  <a:pt x="8139793" y="3530838"/>
                </a:cubicBezTo>
                <a:cubicBezTo>
                  <a:pt x="8104079" y="3530838"/>
                  <a:pt x="8075127" y="3501886"/>
                  <a:pt x="8075127" y="3466172"/>
                </a:cubicBezTo>
                <a:cubicBezTo>
                  <a:pt x="8075127" y="3430458"/>
                  <a:pt x="8104079" y="3401506"/>
                  <a:pt x="8139793" y="3401506"/>
                </a:cubicBezTo>
                <a:close/>
                <a:moveTo>
                  <a:pt x="7987135" y="3401506"/>
                </a:moveTo>
                <a:cubicBezTo>
                  <a:pt x="8022849" y="3401506"/>
                  <a:pt x="8051801" y="3430458"/>
                  <a:pt x="8051801" y="3466172"/>
                </a:cubicBezTo>
                <a:cubicBezTo>
                  <a:pt x="8051801" y="3501886"/>
                  <a:pt x="8022849" y="3530838"/>
                  <a:pt x="7987135" y="3530838"/>
                </a:cubicBezTo>
                <a:cubicBezTo>
                  <a:pt x="7951421" y="3530838"/>
                  <a:pt x="7922469" y="3501886"/>
                  <a:pt x="7922469" y="3466172"/>
                </a:cubicBezTo>
                <a:cubicBezTo>
                  <a:pt x="7922469" y="3430458"/>
                  <a:pt x="7951421" y="3401506"/>
                  <a:pt x="7987135" y="3401506"/>
                </a:cubicBezTo>
                <a:close/>
                <a:moveTo>
                  <a:pt x="6742377" y="3401506"/>
                </a:moveTo>
                <a:cubicBezTo>
                  <a:pt x="6778091" y="3401506"/>
                  <a:pt x="6807043" y="3430458"/>
                  <a:pt x="6807043" y="3466172"/>
                </a:cubicBezTo>
                <a:cubicBezTo>
                  <a:pt x="6807043" y="3501886"/>
                  <a:pt x="6778091" y="3530838"/>
                  <a:pt x="6742377" y="3530838"/>
                </a:cubicBezTo>
                <a:cubicBezTo>
                  <a:pt x="6706663" y="3530838"/>
                  <a:pt x="6677711" y="3501886"/>
                  <a:pt x="6677711" y="3466172"/>
                </a:cubicBezTo>
                <a:cubicBezTo>
                  <a:pt x="6677711" y="3430458"/>
                  <a:pt x="6706663" y="3401506"/>
                  <a:pt x="6742377" y="3401506"/>
                </a:cubicBezTo>
                <a:close/>
                <a:moveTo>
                  <a:pt x="6585804" y="3401506"/>
                </a:moveTo>
                <a:cubicBezTo>
                  <a:pt x="6621518" y="3401506"/>
                  <a:pt x="6650470" y="3430458"/>
                  <a:pt x="6650470" y="3466172"/>
                </a:cubicBezTo>
                <a:cubicBezTo>
                  <a:pt x="6650470" y="3501886"/>
                  <a:pt x="6621518" y="3530838"/>
                  <a:pt x="6585804" y="3530838"/>
                </a:cubicBezTo>
                <a:cubicBezTo>
                  <a:pt x="6550090" y="3530838"/>
                  <a:pt x="6521138" y="3501886"/>
                  <a:pt x="6521138" y="3466172"/>
                </a:cubicBezTo>
                <a:cubicBezTo>
                  <a:pt x="6521138" y="3430458"/>
                  <a:pt x="6550090" y="3401506"/>
                  <a:pt x="6585804" y="3401506"/>
                </a:cubicBezTo>
                <a:close/>
                <a:moveTo>
                  <a:pt x="6429231" y="3401506"/>
                </a:moveTo>
                <a:cubicBezTo>
                  <a:pt x="6464945" y="3401506"/>
                  <a:pt x="6493897" y="3430458"/>
                  <a:pt x="6493897" y="3466172"/>
                </a:cubicBezTo>
                <a:cubicBezTo>
                  <a:pt x="6493897" y="3501886"/>
                  <a:pt x="6464945" y="3530838"/>
                  <a:pt x="6429231" y="3530838"/>
                </a:cubicBezTo>
                <a:cubicBezTo>
                  <a:pt x="6393517" y="3530838"/>
                  <a:pt x="6364565" y="3501886"/>
                  <a:pt x="6364565" y="3466172"/>
                </a:cubicBezTo>
                <a:cubicBezTo>
                  <a:pt x="6364565" y="3430458"/>
                  <a:pt x="6393517" y="3401506"/>
                  <a:pt x="6429231" y="3401506"/>
                </a:cubicBezTo>
                <a:close/>
                <a:moveTo>
                  <a:pt x="6276571" y="3401506"/>
                </a:moveTo>
                <a:cubicBezTo>
                  <a:pt x="6312285" y="3401506"/>
                  <a:pt x="6341237" y="3430458"/>
                  <a:pt x="6341237" y="3466172"/>
                </a:cubicBezTo>
                <a:cubicBezTo>
                  <a:pt x="6341237" y="3501886"/>
                  <a:pt x="6312285" y="3530838"/>
                  <a:pt x="6276571" y="3530838"/>
                </a:cubicBezTo>
                <a:cubicBezTo>
                  <a:pt x="6240857" y="3530838"/>
                  <a:pt x="6211905" y="3501886"/>
                  <a:pt x="6211905" y="3466172"/>
                </a:cubicBezTo>
                <a:cubicBezTo>
                  <a:pt x="6211905" y="3430458"/>
                  <a:pt x="6240857" y="3401506"/>
                  <a:pt x="6276571" y="3401506"/>
                </a:cubicBezTo>
                <a:close/>
                <a:moveTo>
                  <a:pt x="6119999" y="3401506"/>
                </a:moveTo>
                <a:cubicBezTo>
                  <a:pt x="6155713" y="3401506"/>
                  <a:pt x="6184665" y="3430458"/>
                  <a:pt x="6184665" y="3466172"/>
                </a:cubicBezTo>
                <a:cubicBezTo>
                  <a:pt x="6184665" y="3501886"/>
                  <a:pt x="6155713" y="3530838"/>
                  <a:pt x="6119999" y="3530838"/>
                </a:cubicBezTo>
                <a:cubicBezTo>
                  <a:pt x="6084285" y="3530838"/>
                  <a:pt x="6055333" y="3501886"/>
                  <a:pt x="6055333" y="3466172"/>
                </a:cubicBezTo>
                <a:cubicBezTo>
                  <a:pt x="6055333" y="3430458"/>
                  <a:pt x="6084285" y="3401506"/>
                  <a:pt x="6119999" y="3401506"/>
                </a:cubicBezTo>
                <a:close/>
                <a:moveTo>
                  <a:pt x="5967338" y="3401504"/>
                </a:moveTo>
                <a:cubicBezTo>
                  <a:pt x="6003052" y="3401504"/>
                  <a:pt x="6032004" y="3430456"/>
                  <a:pt x="6032004" y="3466170"/>
                </a:cubicBezTo>
                <a:cubicBezTo>
                  <a:pt x="6032004" y="3501884"/>
                  <a:pt x="6003052" y="3530836"/>
                  <a:pt x="5967338" y="3530836"/>
                </a:cubicBezTo>
                <a:cubicBezTo>
                  <a:pt x="5931624" y="3530836"/>
                  <a:pt x="5902672" y="3501884"/>
                  <a:pt x="5902672" y="3466170"/>
                </a:cubicBezTo>
                <a:cubicBezTo>
                  <a:pt x="5902672" y="3430456"/>
                  <a:pt x="5931624" y="3401504"/>
                  <a:pt x="5967338" y="3401504"/>
                </a:cubicBezTo>
                <a:close/>
                <a:moveTo>
                  <a:pt x="5810778" y="3401504"/>
                </a:moveTo>
                <a:cubicBezTo>
                  <a:pt x="5846479" y="3401504"/>
                  <a:pt x="5875431" y="3430456"/>
                  <a:pt x="5875431" y="3466170"/>
                </a:cubicBezTo>
                <a:cubicBezTo>
                  <a:pt x="5875431" y="3501884"/>
                  <a:pt x="5846479" y="3530836"/>
                  <a:pt x="5810778" y="3530836"/>
                </a:cubicBezTo>
                <a:cubicBezTo>
                  <a:pt x="5775061" y="3530836"/>
                  <a:pt x="5746106" y="3501884"/>
                  <a:pt x="5746106" y="3466170"/>
                </a:cubicBezTo>
                <a:cubicBezTo>
                  <a:pt x="5746106" y="3430456"/>
                  <a:pt x="5775061" y="3401504"/>
                  <a:pt x="5810778" y="3401504"/>
                </a:cubicBezTo>
                <a:close/>
                <a:moveTo>
                  <a:pt x="5658107" y="3401504"/>
                </a:moveTo>
                <a:cubicBezTo>
                  <a:pt x="5693821" y="3401504"/>
                  <a:pt x="5722777" y="3430456"/>
                  <a:pt x="5722777" y="3466170"/>
                </a:cubicBezTo>
                <a:cubicBezTo>
                  <a:pt x="5722777" y="3501884"/>
                  <a:pt x="5693821" y="3530836"/>
                  <a:pt x="5658107" y="3530836"/>
                </a:cubicBezTo>
                <a:cubicBezTo>
                  <a:pt x="5622394" y="3530836"/>
                  <a:pt x="5593441" y="3501884"/>
                  <a:pt x="5593441" y="3466170"/>
                </a:cubicBezTo>
                <a:cubicBezTo>
                  <a:pt x="5593441" y="3430456"/>
                  <a:pt x="5622394" y="3401504"/>
                  <a:pt x="5658107" y="3401504"/>
                </a:cubicBezTo>
                <a:close/>
                <a:moveTo>
                  <a:pt x="5501536" y="3401504"/>
                </a:moveTo>
                <a:cubicBezTo>
                  <a:pt x="5537252" y="3401504"/>
                  <a:pt x="5566202" y="3430456"/>
                  <a:pt x="5566202" y="3466170"/>
                </a:cubicBezTo>
                <a:cubicBezTo>
                  <a:pt x="5566202" y="3501884"/>
                  <a:pt x="5537252" y="3530836"/>
                  <a:pt x="5501536" y="3530836"/>
                </a:cubicBezTo>
                <a:cubicBezTo>
                  <a:pt x="5465823" y="3530836"/>
                  <a:pt x="5436874" y="3501884"/>
                  <a:pt x="5436874" y="3466170"/>
                </a:cubicBezTo>
                <a:cubicBezTo>
                  <a:pt x="5436874" y="3430456"/>
                  <a:pt x="5465823" y="3401504"/>
                  <a:pt x="5501536" y="3401504"/>
                </a:cubicBezTo>
                <a:close/>
                <a:moveTo>
                  <a:pt x="5348883" y="3401504"/>
                </a:moveTo>
                <a:cubicBezTo>
                  <a:pt x="5384594" y="3401504"/>
                  <a:pt x="5413547" y="3430456"/>
                  <a:pt x="5413547" y="3466170"/>
                </a:cubicBezTo>
                <a:cubicBezTo>
                  <a:pt x="5413547" y="3501884"/>
                  <a:pt x="5384594" y="3530836"/>
                  <a:pt x="5348883" y="3530836"/>
                </a:cubicBezTo>
                <a:cubicBezTo>
                  <a:pt x="5313171" y="3530836"/>
                  <a:pt x="5284218" y="3501884"/>
                  <a:pt x="5284218" y="3466170"/>
                </a:cubicBezTo>
                <a:cubicBezTo>
                  <a:pt x="5284218" y="3430456"/>
                  <a:pt x="5313171" y="3401504"/>
                  <a:pt x="5348883" y="3401504"/>
                </a:cubicBezTo>
                <a:close/>
                <a:moveTo>
                  <a:pt x="5192310" y="3401504"/>
                </a:moveTo>
                <a:cubicBezTo>
                  <a:pt x="5228024" y="3401504"/>
                  <a:pt x="5256973" y="3430456"/>
                  <a:pt x="5256973" y="3466170"/>
                </a:cubicBezTo>
                <a:cubicBezTo>
                  <a:pt x="5256973" y="3501884"/>
                  <a:pt x="5228024" y="3530836"/>
                  <a:pt x="5192310" y="3530836"/>
                </a:cubicBezTo>
                <a:cubicBezTo>
                  <a:pt x="5156597" y="3530836"/>
                  <a:pt x="5127643" y="3501884"/>
                  <a:pt x="5127643" y="3466170"/>
                </a:cubicBezTo>
                <a:cubicBezTo>
                  <a:pt x="5127643" y="3430456"/>
                  <a:pt x="5156597" y="3401504"/>
                  <a:pt x="5192310" y="3401504"/>
                </a:cubicBezTo>
                <a:close/>
                <a:moveTo>
                  <a:pt x="5031826" y="3401504"/>
                </a:moveTo>
                <a:cubicBezTo>
                  <a:pt x="5067537" y="3401504"/>
                  <a:pt x="5096490" y="3430456"/>
                  <a:pt x="5096490" y="3466170"/>
                </a:cubicBezTo>
                <a:cubicBezTo>
                  <a:pt x="5096490" y="3501884"/>
                  <a:pt x="5067537" y="3530836"/>
                  <a:pt x="5031826" y="3530836"/>
                </a:cubicBezTo>
                <a:cubicBezTo>
                  <a:pt x="4996106" y="3530836"/>
                  <a:pt x="4967156" y="3501884"/>
                  <a:pt x="4967156" y="3466170"/>
                </a:cubicBezTo>
                <a:cubicBezTo>
                  <a:pt x="4967156" y="3430456"/>
                  <a:pt x="4996106" y="3401504"/>
                  <a:pt x="5031826" y="3401504"/>
                </a:cubicBezTo>
                <a:close/>
                <a:moveTo>
                  <a:pt x="2698926" y="3401504"/>
                </a:moveTo>
                <a:cubicBezTo>
                  <a:pt x="2734638" y="3401504"/>
                  <a:pt x="2763588" y="3430456"/>
                  <a:pt x="2763588" y="3466170"/>
                </a:cubicBezTo>
                <a:cubicBezTo>
                  <a:pt x="2763588" y="3501884"/>
                  <a:pt x="2734638" y="3530836"/>
                  <a:pt x="2698926" y="3530836"/>
                </a:cubicBezTo>
                <a:cubicBezTo>
                  <a:pt x="2663214" y="3530836"/>
                  <a:pt x="2634264" y="3501884"/>
                  <a:pt x="2634264" y="3466170"/>
                </a:cubicBezTo>
                <a:cubicBezTo>
                  <a:pt x="2634264" y="3430456"/>
                  <a:pt x="2663214" y="3401504"/>
                  <a:pt x="2698926" y="3401504"/>
                </a:cubicBezTo>
                <a:close/>
                <a:moveTo>
                  <a:pt x="2546275" y="3401504"/>
                </a:moveTo>
                <a:cubicBezTo>
                  <a:pt x="2581988" y="3401504"/>
                  <a:pt x="2610938" y="3430456"/>
                  <a:pt x="2610938" y="3466170"/>
                </a:cubicBezTo>
                <a:cubicBezTo>
                  <a:pt x="2610938" y="3501884"/>
                  <a:pt x="2581988" y="3530836"/>
                  <a:pt x="2546275" y="3530836"/>
                </a:cubicBezTo>
                <a:cubicBezTo>
                  <a:pt x="2510557" y="3530836"/>
                  <a:pt x="2481613" y="3501884"/>
                  <a:pt x="2481613" y="3466170"/>
                </a:cubicBezTo>
                <a:cubicBezTo>
                  <a:pt x="2481613" y="3430456"/>
                  <a:pt x="2510557" y="3401504"/>
                  <a:pt x="2546275" y="3401504"/>
                </a:cubicBezTo>
                <a:close/>
                <a:moveTo>
                  <a:pt x="9541123" y="3264501"/>
                </a:moveTo>
                <a:cubicBezTo>
                  <a:pt x="9576837" y="3264501"/>
                  <a:pt x="9605789" y="3293453"/>
                  <a:pt x="9605789" y="3329167"/>
                </a:cubicBezTo>
                <a:cubicBezTo>
                  <a:pt x="9605789" y="3364881"/>
                  <a:pt x="9576837" y="3393833"/>
                  <a:pt x="9541123" y="3393833"/>
                </a:cubicBezTo>
                <a:cubicBezTo>
                  <a:pt x="9505409" y="3393833"/>
                  <a:pt x="9476457" y="3364881"/>
                  <a:pt x="9476457" y="3329167"/>
                </a:cubicBezTo>
                <a:cubicBezTo>
                  <a:pt x="9476457" y="3293453"/>
                  <a:pt x="9505409" y="3264501"/>
                  <a:pt x="9541123" y="3264501"/>
                </a:cubicBezTo>
                <a:close/>
                <a:moveTo>
                  <a:pt x="9384550" y="3264501"/>
                </a:moveTo>
                <a:cubicBezTo>
                  <a:pt x="9420264" y="3264501"/>
                  <a:pt x="9449216" y="3293453"/>
                  <a:pt x="9449216" y="3329167"/>
                </a:cubicBezTo>
                <a:cubicBezTo>
                  <a:pt x="9449216" y="3364881"/>
                  <a:pt x="9420264" y="3393833"/>
                  <a:pt x="9384550" y="3393833"/>
                </a:cubicBezTo>
                <a:cubicBezTo>
                  <a:pt x="9348836" y="3393833"/>
                  <a:pt x="9319884" y="3364881"/>
                  <a:pt x="9319884" y="3329167"/>
                </a:cubicBezTo>
                <a:cubicBezTo>
                  <a:pt x="9319884" y="3293453"/>
                  <a:pt x="9348836" y="3264501"/>
                  <a:pt x="9384550" y="3264501"/>
                </a:cubicBezTo>
                <a:close/>
                <a:moveTo>
                  <a:pt x="9075317" y="3264501"/>
                </a:moveTo>
                <a:cubicBezTo>
                  <a:pt x="9111031" y="3264501"/>
                  <a:pt x="9139983" y="3293453"/>
                  <a:pt x="9139983" y="3329167"/>
                </a:cubicBezTo>
                <a:cubicBezTo>
                  <a:pt x="9139983" y="3364881"/>
                  <a:pt x="9111031" y="3393833"/>
                  <a:pt x="9075317" y="3393833"/>
                </a:cubicBezTo>
                <a:cubicBezTo>
                  <a:pt x="9039603" y="3393833"/>
                  <a:pt x="9010651" y="3364881"/>
                  <a:pt x="9010651" y="3329167"/>
                </a:cubicBezTo>
                <a:cubicBezTo>
                  <a:pt x="9010651" y="3293453"/>
                  <a:pt x="9039603" y="3264501"/>
                  <a:pt x="9075317" y="3264501"/>
                </a:cubicBezTo>
                <a:close/>
                <a:moveTo>
                  <a:pt x="8914829" y="3264501"/>
                </a:moveTo>
                <a:cubicBezTo>
                  <a:pt x="8950543" y="3264501"/>
                  <a:pt x="8979495" y="3293453"/>
                  <a:pt x="8979495" y="3329167"/>
                </a:cubicBezTo>
                <a:cubicBezTo>
                  <a:pt x="8979495" y="3364881"/>
                  <a:pt x="8950543" y="3393833"/>
                  <a:pt x="8914829" y="3393833"/>
                </a:cubicBezTo>
                <a:cubicBezTo>
                  <a:pt x="8879115" y="3393833"/>
                  <a:pt x="8850163" y="3364881"/>
                  <a:pt x="8850163" y="3329167"/>
                </a:cubicBezTo>
                <a:cubicBezTo>
                  <a:pt x="8850163" y="3293453"/>
                  <a:pt x="8879115" y="3264501"/>
                  <a:pt x="8914829" y="3264501"/>
                </a:cubicBezTo>
                <a:close/>
                <a:moveTo>
                  <a:pt x="8766086" y="3264501"/>
                </a:moveTo>
                <a:cubicBezTo>
                  <a:pt x="8801800" y="3264501"/>
                  <a:pt x="8830752" y="3293453"/>
                  <a:pt x="8830752" y="3329167"/>
                </a:cubicBezTo>
                <a:cubicBezTo>
                  <a:pt x="8830752" y="3364881"/>
                  <a:pt x="8801800" y="3393833"/>
                  <a:pt x="8766086" y="3393833"/>
                </a:cubicBezTo>
                <a:cubicBezTo>
                  <a:pt x="8730372" y="3393833"/>
                  <a:pt x="8701420" y="3364881"/>
                  <a:pt x="8701420" y="3329167"/>
                </a:cubicBezTo>
                <a:cubicBezTo>
                  <a:pt x="8701420" y="3293453"/>
                  <a:pt x="8730372" y="3264501"/>
                  <a:pt x="8766086" y="3264501"/>
                </a:cubicBezTo>
                <a:close/>
                <a:moveTo>
                  <a:pt x="8601683" y="3264501"/>
                </a:moveTo>
                <a:cubicBezTo>
                  <a:pt x="8637397" y="3264501"/>
                  <a:pt x="8666349" y="3293453"/>
                  <a:pt x="8666349" y="3329167"/>
                </a:cubicBezTo>
                <a:cubicBezTo>
                  <a:pt x="8666349" y="3364881"/>
                  <a:pt x="8637397" y="3393833"/>
                  <a:pt x="8601683" y="3393833"/>
                </a:cubicBezTo>
                <a:cubicBezTo>
                  <a:pt x="8565969" y="3393833"/>
                  <a:pt x="8537017" y="3364881"/>
                  <a:pt x="8537017" y="3329167"/>
                </a:cubicBezTo>
                <a:cubicBezTo>
                  <a:pt x="8537017" y="3293453"/>
                  <a:pt x="8565969" y="3264501"/>
                  <a:pt x="8601683" y="3264501"/>
                </a:cubicBezTo>
                <a:close/>
                <a:moveTo>
                  <a:pt x="8139792" y="3264501"/>
                </a:moveTo>
                <a:cubicBezTo>
                  <a:pt x="8175506" y="3264501"/>
                  <a:pt x="8204458" y="3293453"/>
                  <a:pt x="8204458" y="3329167"/>
                </a:cubicBezTo>
                <a:cubicBezTo>
                  <a:pt x="8204458" y="3364881"/>
                  <a:pt x="8175506" y="3393833"/>
                  <a:pt x="8139792" y="3393833"/>
                </a:cubicBezTo>
                <a:cubicBezTo>
                  <a:pt x="8104078" y="3393833"/>
                  <a:pt x="8075126" y="3364881"/>
                  <a:pt x="8075126" y="3329167"/>
                </a:cubicBezTo>
                <a:cubicBezTo>
                  <a:pt x="8075126" y="3293453"/>
                  <a:pt x="8104078" y="3264501"/>
                  <a:pt x="8139792" y="3264501"/>
                </a:cubicBezTo>
                <a:close/>
                <a:moveTo>
                  <a:pt x="7987133" y="3264501"/>
                </a:moveTo>
                <a:cubicBezTo>
                  <a:pt x="8022847" y="3264501"/>
                  <a:pt x="8051799" y="3293453"/>
                  <a:pt x="8051799" y="3329167"/>
                </a:cubicBezTo>
                <a:cubicBezTo>
                  <a:pt x="8051799" y="3364881"/>
                  <a:pt x="8022847" y="3393833"/>
                  <a:pt x="7987133" y="3393833"/>
                </a:cubicBezTo>
                <a:cubicBezTo>
                  <a:pt x="7951419" y="3393833"/>
                  <a:pt x="7922467" y="3364881"/>
                  <a:pt x="7922467" y="3329167"/>
                </a:cubicBezTo>
                <a:cubicBezTo>
                  <a:pt x="7922467" y="3293453"/>
                  <a:pt x="7951419" y="3264501"/>
                  <a:pt x="7987133" y="3264501"/>
                </a:cubicBezTo>
                <a:close/>
                <a:moveTo>
                  <a:pt x="7212096" y="3264501"/>
                </a:moveTo>
                <a:cubicBezTo>
                  <a:pt x="7247810" y="3264501"/>
                  <a:pt x="7276762" y="3293453"/>
                  <a:pt x="7276762" y="3329167"/>
                </a:cubicBezTo>
                <a:cubicBezTo>
                  <a:pt x="7276762" y="3364881"/>
                  <a:pt x="7247810" y="3393833"/>
                  <a:pt x="7212096" y="3393833"/>
                </a:cubicBezTo>
                <a:cubicBezTo>
                  <a:pt x="7176382" y="3393833"/>
                  <a:pt x="7147430" y="3364881"/>
                  <a:pt x="7147430" y="3329167"/>
                </a:cubicBezTo>
                <a:cubicBezTo>
                  <a:pt x="7147430" y="3293453"/>
                  <a:pt x="7176382" y="3264501"/>
                  <a:pt x="7212096" y="3264501"/>
                </a:cubicBezTo>
                <a:close/>
                <a:moveTo>
                  <a:pt x="7055523" y="3264501"/>
                </a:moveTo>
                <a:cubicBezTo>
                  <a:pt x="7091237" y="3264501"/>
                  <a:pt x="7120189" y="3293453"/>
                  <a:pt x="7120189" y="3329167"/>
                </a:cubicBezTo>
                <a:cubicBezTo>
                  <a:pt x="7120189" y="3364881"/>
                  <a:pt x="7091237" y="3393833"/>
                  <a:pt x="7055523" y="3393833"/>
                </a:cubicBezTo>
                <a:cubicBezTo>
                  <a:pt x="7019809" y="3393833"/>
                  <a:pt x="6990857" y="3364881"/>
                  <a:pt x="6990857" y="3329167"/>
                </a:cubicBezTo>
                <a:cubicBezTo>
                  <a:pt x="6990857" y="3293453"/>
                  <a:pt x="7019809" y="3264501"/>
                  <a:pt x="7055523" y="3264501"/>
                </a:cubicBezTo>
                <a:close/>
                <a:moveTo>
                  <a:pt x="6895037" y="3264501"/>
                </a:moveTo>
                <a:cubicBezTo>
                  <a:pt x="6930751" y="3264501"/>
                  <a:pt x="6959703" y="3293453"/>
                  <a:pt x="6959703" y="3329167"/>
                </a:cubicBezTo>
                <a:cubicBezTo>
                  <a:pt x="6959703" y="3364881"/>
                  <a:pt x="6930751" y="3393833"/>
                  <a:pt x="6895037" y="3393833"/>
                </a:cubicBezTo>
                <a:cubicBezTo>
                  <a:pt x="6859323" y="3393833"/>
                  <a:pt x="6830371" y="3364881"/>
                  <a:pt x="6830371" y="3329167"/>
                </a:cubicBezTo>
                <a:cubicBezTo>
                  <a:pt x="6830371" y="3293453"/>
                  <a:pt x="6859323" y="3264501"/>
                  <a:pt x="6895037" y="3264501"/>
                </a:cubicBezTo>
                <a:close/>
                <a:moveTo>
                  <a:pt x="6585802" y="3264501"/>
                </a:moveTo>
                <a:cubicBezTo>
                  <a:pt x="6621516" y="3264501"/>
                  <a:pt x="6650468" y="3293453"/>
                  <a:pt x="6650468" y="3329167"/>
                </a:cubicBezTo>
                <a:cubicBezTo>
                  <a:pt x="6650468" y="3364881"/>
                  <a:pt x="6621516" y="3393833"/>
                  <a:pt x="6585802" y="3393833"/>
                </a:cubicBezTo>
                <a:cubicBezTo>
                  <a:pt x="6550088" y="3393833"/>
                  <a:pt x="6521136" y="3364881"/>
                  <a:pt x="6521136" y="3329167"/>
                </a:cubicBezTo>
                <a:cubicBezTo>
                  <a:pt x="6521136" y="3293453"/>
                  <a:pt x="6550088" y="3264501"/>
                  <a:pt x="6585802" y="3264501"/>
                </a:cubicBezTo>
                <a:close/>
                <a:moveTo>
                  <a:pt x="6429229" y="3264501"/>
                </a:moveTo>
                <a:cubicBezTo>
                  <a:pt x="6464943" y="3264501"/>
                  <a:pt x="6493895" y="3293453"/>
                  <a:pt x="6493895" y="3329167"/>
                </a:cubicBezTo>
                <a:cubicBezTo>
                  <a:pt x="6493895" y="3364881"/>
                  <a:pt x="6464943" y="3393833"/>
                  <a:pt x="6429229" y="3393833"/>
                </a:cubicBezTo>
                <a:cubicBezTo>
                  <a:pt x="6393515" y="3393833"/>
                  <a:pt x="6364563" y="3364881"/>
                  <a:pt x="6364563" y="3329167"/>
                </a:cubicBezTo>
                <a:cubicBezTo>
                  <a:pt x="6364563" y="3293453"/>
                  <a:pt x="6393515" y="3264501"/>
                  <a:pt x="6429229" y="3264501"/>
                </a:cubicBezTo>
                <a:close/>
                <a:moveTo>
                  <a:pt x="6276571" y="3264501"/>
                </a:moveTo>
                <a:cubicBezTo>
                  <a:pt x="6312285" y="3264501"/>
                  <a:pt x="6341237" y="3293453"/>
                  <a:pt x="6341237" y="3329167"/>
                </a:cubicBezTo>
                <a:cubicBezTo>
                  <a:pt x="6341237" y="3364881"/>
                  <a:pt x="6312285" y="3393833"/>
                  <a:pt x="6276571" y="3393833"/>
                </a:cubicBezTo>
                <a:cubicBezTo>
                  <a:pt x="6240857" y="3393833"/>
                  <a:pt x="6211905" y="3364881"/>
                  <a:pt x="6211905" y="3329167"/>
                </a:cubicBezTo>
                <a:cubicBezTo>
                  <a:pt x="6211905" y="3293453"/>
                  <a:pt x="6240857" y="3264501"/>
                  <a:pt x="6276571" y="3264501"/>
                </a:cubicBezTo>
                <a:close/>
                <a:moveTo>
                  <a:pt x="6119999" y="3264501"/>
                </a:moveTo>
                <a:cubicBezTo>
                  <a:pt x="6155713" y="3264501"/>
                  <a:pt x="6184665" y="3293453"/>
                  <a:pt x="6184665" y="3329167"/>
                </a:cubicBezTo>
                <a:cubicBezTo>
                  <a:pt x="6184665" y="3364881"/>
                  <a:pt x="6155713" y="3393833"/>
                  <a:pt x="6119999" y="3393833"/>
                </a:cubicBezTo>
                <a:cubicBezTo>
                  <a:pt x="6084285" y="3393833"/>
                  <a:pt x="6055333" y="3364881"/>
                  <a:pt x="6055333" y="3329167"/>
                </a:cubicBezTo>
                <a:cubicBezTo>
                  <a:pt x="6055333" y="3293453"/>
                  <a:pt x="6084285" y="3264501"/>
                  <a:pt x="6119999" y="3264501"/>
                </a:cubicBezTo>
                <a:close/>
                <a:moveTo>
                  <a:pt x="5967338" y="3264501"/>
                </a:moveTo>
                <a:cubicBezTo>
                  <a:pt x="6003052" y="3264501"/>
                  <a:pt x="6032004" y="3293453"/>
                  <a:pt x="6032004" y="3329167"/>
                </a:cubicBezTo>
                <a:cubicBezTo>
                  <a:pt x="6032004" y="3364881"/>
                  <a:pt x="6003052" y="3393833"/>
                  <a:pt x="5967338" y="3393833"/>
                </a:cubicBezTo>
                <a:cubicBezTo>
                  <a:pt x="5931624" y="3393833"/>
                  <a:pt x="5902672" y="3364881"/>
                  <a:pt x="5902672" y="3329167"/>
                </a:cubicBezTo>
                <a:cubicBezTo>
                  <a:pt x="5902672" y="3293453"/>
                  <a:pt x="5931624" y="3264501"/>
                  <a:pt x="5967338" y="3264501"/>
                </a:cubicBezTo>
                <a:close/>
                <a:moveTo>
                  <a:pt x="5810780" y="3264501"/>
                </a:moveTo>
                <a:cubicBezTo>
                  <a:pt x="5846479" y="3264501"/>
                  <a:pt x="5875431" y="3293453"/>
                  <a:pt x="5875431" y="3329167"/>
                </a:cubicBezTo>
                <a:cubicBezTo>
                  <a:pt x="5875431" y="3364881"/>
                  <a:pt x="5846479" y="3393833"/>
                  <a:pt x="5810780" y="3393833"/>
                </a:cubicBezTo>
                <a:cubicBezTo>
                  <a:pt x="5775061" y="3393833"/>
                  <a:pt x="5746106" y="3364881"/>
                  <a:pt x="5746106" y="3329167"/>
                </a:cubicBezTo>
                <a:cubicBezTo>
                  <a:pt x="5746106" y="3293453"/>
                  <a:pt x="5775061" y="3264501"/>
                  <a:pt x="5810780" y="3264501"/>
                </a:cubicBezTo>
                <a:close/>
                <a:moveTo>
                  <a:pt x="5658107" y="3264501"/>
                </a:moveTo>
                <a:cubicBezTo>
                  <a:pt x="5693821" y="3264501"/>
                  <a:pt x="5722777" y="3293453"/>
                  <a:pt x="5722777" y="3329167"/>
                </a:cubicBezTo>
                <a:cubicBezTo>
                  <a:pt x="5722777" y="3364881"/>
                  <a:pt x="5693821" y="3393833"/>
                  <a:pt x="5658107" y="3393833"/>
                </a:cubicBezTo>
                <a:cubicBezTo>
                  <a:pt x="5622394" y="3393833"/>
                  <a:pt x="5593441" y="3364881"/>
                  <a:pt x="5593441" y="3329167"/>
                </a:cubicBezTo>
                <a:cubicBezTo>
                  <a:pt x="5593441" y="3293453"/>
                  <a:pt x="5622394" y="3264501"/>
                  <a:pt x="5658107" y="3264501"/>
                </a:cubicBezTo>
                <a:close/>
                <a:moveTo>
                  <a:pt x="5501536" y="3264501"/>
                </a:moveTo>
                <a:cubicBezTo>
                  <a:pt x="5537252" y="3264501"/>
                  <a:pt x="5566202" y="3293453"/>
                  <a:pt x="5566202" y="3329167"/>
                </a:cubicBezTo>
                <a:cubicBezTo>
                  <a:pt x="5566202" y="3364881"/>
                  <a:pt x="5537252" y="3393833"/>
                  <a:pt x="5501536" y="3393833"/>
                </a:cubicBezTo>
                <a:cubicBezTo>
                  <a:pt x="5465823" y="3393833"/>
                  <a:pt x="5436876" y="3364881"/>
                  <a:pt x="5436876" y="3329167"/>
                </a:cubicBezTo>
                <a:cubicBezTo>
                  <a:pt x="5436876" y="3293453"/>
                  <a:pt x="5465823" y="3264501"/>
                  <a:pt x="5501536" y="3264501"/>
                </a:cubicBezTo>
                <a:close/>
                <a:moveTo>
                  <a:pt x="5348883" y="3264501"/>
                </a:moveTo>
                <a:cubicBezTo>
                  <a:pt x="5384594" y="3264501"/>
                  <a:pt x="5413547" y="3293453"/>
                  <a:pt x="5413547" y="3329167"/>
                </a:cubicBezTo>
                <a:cubicBezTo>
                  <a:pt x="5413547" y="3364881"/>
                  <a:pt x="5384594" y="3393833"/>
                  <a:pt x="5348883" y="3393833"/>
                </a:cubicBezTo>
                <a:cubicBezTo>
                  <a:pt x="5313173" y="3393833"/>
                  <a:pt x="5284218" y="3364881"/>
                  <a:pt x="5284218" y="3329167"/>
                </a:cubicBezTo>
                <a:cubicBezTo>
                  <a:pt x="5284218" y="3293453"/>
                  <a:pt x="5313173" y="3264501"/>
                  <a:pt x="5348883" y="3264501"/>
                </a:cubicBezTo>
                <a:close/>
                <a:moveTo>
                  <a:pt x="5192310" y="3264501"/>
                </a:moveTo>
                <a:cubicBezTo>
                  <a:pt x="5228024" y="3264501"/>
                  <a:pt x="5256973" y="3293453"/>
                  <a:pt x="5256973" y="3329167"/>
                </a:cubicBezTo>
                <a:cubicBezTo>
                  <a:pt x="5256973" y="3364881"/>
                  <a:pt x="5228024" y="3393833"/>
                  <a:pt x="5192310" y="3393833"/>
                </a:cubicBezTo>
                <a:cubicBezTo>
                  <a:pt x="5156599" y="3393833"/>
                  <a:pt x="5127643" y="3364881"/>
                  <a:pt x="5127643" y="3329167"/>
                </a:cubicBezTo>
                <a:cubicBezTo>
                  <a:pt x="5127643" y="3293453"/>
                  <a:pt x="5156599" y="3264501"/>
                  <a:pt x="5192310" y="3264501"/>
                </a:cubicBezTo>
                <a:close/>
                <a:moveTo>
                  <a:pt x="5031828" y="3264501"/>
                </a:moveTo>
                <a:cubicBezTo>
                  <a:pt x="5067537" y="3264501"/>
                  <a:pt x="5096490" y="3293453"/>
                  <a:pt x="5096490" y="3329167"/>
                </a:cubicBezTo>
                <a:cubicBezTo>
                  <a:pt x="5096490" y="3364881"/>
                  <a:pt x="5067537" y="3393833"/>
                  <a:pt x="5031828" y="3393833"/>
                </a:cubicBezTo>
                <a:cubicBezTo>
                  <a:pt x="4996106" y="3393833"/>
                  <a:pt x="4967156" y="3364881"/>
                  <a:pt x="4967156" y="3329167"/>
                </a:cubicBezTo>
                <a:cubicBezTo>
                  <a:pt x="4967156" y="3293453"/>
                  <a:pt x="4996106" y="3264501"/>
                  <a:pt x="5031828" y="3264501"/>
                </a:cubicBezTo>
                <a:close/>
                <a:moveTo>
                  <a:pt x="3172560" y="3264501"/>
                </a:moveTo>
                <a:cubicBezTo>
                  <a:pt x="3208276" y="3264501"/>
                  <a:pt x="3237227" y="3293453"/>
                  <a:pt x="3237227" y="3329167"/>
                </a:cubicBezTo>
                <a:cubicBezTo>
                  <a:pt x="3237227" y="3364881"/>
                  <a:pt x="3208276" y="3393833"/>
                  <a:pt x="3172560" y="3393833"/>
                </a:cubicBezTo>
                <a:cubicBezTo>
                  <a:pt x="3136842" y="3393833"/>
                  <a:pt x="3107886" y="3364881"/>
                  <a:pt x="3107886" y="3329167"/>
                </a:cubicBezTo>
                <a:cubicBezTo>
                  <a:pt x="3107886" y="3293453"/>
                  <a:pt x="3136842" y="3264501"/>
                  <a:pt x="3172560" y="3264501"/>
                </a:cubicBezTo>
                <a:close/>
                <a:moveTo>
                  <a:pt x="2546279" y="3264501"/>
                </a:moveTo>
                <a:cubicBezTo>
                  <a:pt x="2581993" y="3264501"/>
                  <a:pt x="2610943" y="3293453"/>
                  <a:pt x="2610943" y="3329167"/>
                </a:cubicBezTo>
                <a:cubicBezTo>
                  <a:pt x="2610943" y="3364881"/>
                  <a:pt x="2581993" y="3393833"/>
                  <a:pt x="2546279" y="3393833"/>
                </a:cubicBezTo>
                <a:cubicBezTo>
                  <a:pt x="2510563" y="3393833"/>
                  <a:pt x="2481617" y="3364881"/>
                  <a:pt x="2481617" y="3329167"/>
                </a:cubicBezTo>
                <a:cubicBezTo>
                  <a:pt x="2481617" y="3293453"/>
                  <a:pt x="2510563" y="3264501"/>
                  <a:pt x="2546279" y="3264501"/>
                </a:cubicBezTo>
                <a:close/>
                <a:moveTo>
                  <a:pt x="2389697" y="3264501"/>
                </a:moveTo>
                <a:cubicBezTo>
                  <a:pt x="2425429" y="3264501"/>
                  <a:pt x="2454380" y="3293453"/>
                  <a:pt x="2454380" y="3329167"/>
                </a:cubicBezTo>
                <a:cubicBezTo>
                  <a:pt x="2454380" y="3364881"/>
                  <a:pt x="2425429" y="3393833"/>
                  <a:pt x="2389697" y="3393833"/>
                </a:cubicBezTo>
                <a:cubicBezTo>
                  <a:pt x="2354000" y="3393833"/>
                  <a:pt x="2325045" y="3364881"/>
                  <a:pt x="2325045" y="3329167"/>
                </a:cubicBezTo>
                <a:cubicBezTo>
                  <a:pt x="2325045" y="3293453"/>
                  <a:pt x="2354000" y="3264501"/>
                  <a:pt x="2389697" y="3264501"/>
                </a:cubicBezTo>
                <a:close/>
                <a:moveTo>
                  <a:pt x="2237042" y="3264501"/>
                </a:moveTo>
                <a:cubicBezTo>
                  <a:pt x="2272760" y="3264501"/>
                  <a:pt x="2301715" y="3293453"/>
                  <a:pt x="2301715" y="3329167"/>
                </a:cubicBezTo>
                <a:cubicBezTo>
                  <a:pt x="2301715" y="3364881"/>
                  <a:pt x="2272760" y="3393833"/>
                  <a:pt x="2237042" y="3393833"/>
                </a:cubicBezTo>
                <a:cubicBezTo>
                  <a:pt x="2201324" y="3393833"/>
                  <a:pt x="2172369" y="3364881"/>
                  <a:pt x="2172369" y="3329167"/>
                </a:cubicBezTo>
                <a:cubicBezTo>
                  <a:pt x="2172369" y="3293453"/>
                  <a:pt x="2201324" y="3264501"/>
                  <a:pt x="2237042" y="3264501"/>
                </a:cubicBezTo>
                <a:close/>
                <a:moveTo>
                  <a:pt x="2084374" y="3264501"/>
                </a:moveTo>
                <a:cubicBezTo>
                  <a:pt x="2120086" y="3264501"/>
                  <a:pt x="2149037" y="3293453"/>
                  <a:pt x="2149037" y="3329167"/>
                </a:cubicBezTo>
                <a:cubicBezTo>
                  <a:pt x="2149037" y="3364881"/>
                  <a:pt x="2120086" y="3393833"/>
                  <a:pt x="2084374" y="3393833"/>
                </a:cubicBezTo>
                <a:cubicBezTo>
                  <a:pt x="2048653" y="3393833"/>
                  <a:pt x="2019717" y="3364881"/>
                  <a:pt x="2019717" y="3329167"/>
                </a:cubicBezTo>
                <a:cubicBezTo>
                  <a:pt x="2019717" y="3293453"/>
                  <a:pt x="2048653" y="3264501"/>
                  <a:pt x="2084374" y="3264501"/>
                </a:cubicBezTo>
                <a:close/>
                <a:moveTo>
                  <a:pt x="8914829" y="3131417"/>
                </a:moveTo>
                <a:cubicBezTo>
                  <a:pt x="8950543" y="3131417"/>
                  <a:pt x="8979495" y="3160369"/>
                  <a:pt x="8979495" y="3196083"/>
                </a:cubicBezTo>
                <a:cubicBezTo>
                  <a:pt x="8979495" y="3231797"/>
                  <a:pt x="8950543" y="3260749"/>
                  <a:pt x="8914829" y="3260749"/>
                </a:cubicBezTo>
                <a:cubicBezTo>
                  <a:pt x="8879115" y="3260749"/>
                  <a:pt x="8850163" y="3231797"/>
                  <a:pt x="8850163" y="3196083"/>
                </a:cubicBezTo>
                <a:cubicBezTo>
                  <a:pt x="8850163" y="3160369"/>
                  <a:pt x="8879115" y="3131417"/>
                  <a:pt x="8914829" y="3131417"/>
                </a:cubicBezTo>
                <a:close/>
                <a:moveTo>
                  <a:pt x="8766086" y="3131417"/>
                </a:moveTo>
                <a:cubicBezTo>
                  <a:pt x="8801800" y="3131417"/>
                  <a:pt x="8830752" y="3160369"/>
                  <a:pt x="8830752" y="3196083"/>
                </a:cubicBezTo>
                <a:cubicBezTo>
                  <a:pt x="8830752" y="3231797"/>
                  <a:pt x="8801800" y="3260749"/>
                  <a:pt x="8766086" y="3260749"/>
                </a:cubicBezTo>
                <a:cubicBezTo>
                  <a:pt x="8730372" y="3260749"/>
                  <a:pt x="8701420" y="3231797"/>
                  <a:pt x="8701420" y="3196083"/>
                </a:cubicBezTo>
                <a:cubicBezTo>
                  <a:pt x="8701420" y="3160369"/>
                  <a:pt x="8730372" y="3131417"/>
                  <a:pt x="8766086" y="3131417"/>
                </a:cubicBezTo>
                <a:close/>
                <a:moveTo>
                  <a:pt x="8601683" y="3131417"/>
                </a:moveTo>
                <a:cubicBezTo>
                  <a:pt x="8637397" y="3131417"/>
                  <a:pt x="8666349" y="3160369"/>
                  <a:pt x="8666349" y="3196083"/>
                </a:cubicBezTo>
                <a:cubicBezTo>
                  <a:pt x="8666349" y="3231797"/>
                  <a:pt x="8637397" y="3260749"/>
                  <a:pt x="8601683" y="3260749"/>
                </a:cubicBezTo>
                <a:cubicBezTo>
                  <a:pt x="8565969" y="3260749"/>
                  <a:pt x="8537017" y="3231797"/>
                  <a:pt x="8537017" y="3196083"/>
                </a:cubicBezTo>
                <a:cubicBezTo>
                  <a:pt x="8537017" y="3160369"/>
                  <a:pt x="8565969" y="3131417"/>
                  <a:pt x="8601683" y="3131417"/>
                </a:cubicBezTo>
                <a:close/>
                <a:moveTo>
                  <a:pt x="8296367" y="3131417"/>
                </a:moveTo>
                <a:cubicBezTo>
                  <a:pt x="8332081" y="3131417"/>
                  <a:pt x="8361033" y="3160369"/>
                  <a:pt x="8361033" y="3196083"/>
                </a:cubicBezTo>
                <a:cubicBezTo>
                  <a:pt x="8361033" y="3231797"/>
                  <a:pt x="8332081" y="3260749"/>
                  <a:pt x="8296367" y="3260749"/>
                </a:cubicBezTo>
                <a:cubicBezTo>
                  <a:pt x="8260653" y="3260749"/>
                  <a:pt x="8231701" y="3231797"/>
                  <a:pt x="8231701" y="3196083"/>
                </a:cubicBezTo>
                <a:cubicBezTo>
                  <a:pt x="8231701" y="3160369"/>
                  <a:pt x="8260653" y="3131417"/>
                  <a:pt x="8296367" y="3131417"/>
                </a:cubicBezTo>
                <a:close/>
                <a:moveTo>
                  <a:pt x="8139792" y="3131417"/>
                </a:moveTo>
                <a:cubicBezTo>
                  <a:pt x="8175506" y="3131417"/>
                  <a:pt x="8204458" y="3160369"/>
                  <a:pt x="8204458" y="3196083"/>
                </a:cubicBezTo>
                <a:cubicBezTo>
                  <a:pt x="8204458" y="3231797"/>
                  <a:pt x="8175506" y="3260749"/>
                  <a:pt x="8139792" y="3260749"/>
                </a:cubicBezTo>
                <a:cubicBezTo>
                  <a:pt x="8104078" y="3260749"/>
                  <a:pt x="8075126" y="3231797"/>
                  <a:pt x="8075126" y="3196083"/>
                </a:cubicBezTo>
                <a:cubicBezTo>
                  <a:pt x="8075126" y="3160369"/>
                  <a:pt x="8104078" y="3131417"/>
                  <a:pt x="8139792" y="3131417"/>
                </a:cubicBezTo>
                <a:close/>
                <a:moveTo>
                  <a:pt x="7987133" y="3131417"/>
                </a:moveTo>
                <a:cubicBezTo>
                  <a:pt x="8022847" y="3131417"/>
                  <a:pt x="8051799" y="3160369"/>
                  <a:pt x="8051799" y="3196083"/>
                </a:cubicBezTo>
                <a:cubicBezTo>
                  <a:pt x="8051799" y="3231797"/>
                  <a:pt x="8022847" y="3260749"/>
                  <a:pt x="7987133" y="3260749"/>
                </a:cubicBezTo>
                <a:cubicBezTo>
                  <a:pt x="7951419" y="3260749"/>
                  <a:pt x="7922467" y="3231797"/>
                  <a:pt x="7922467" y="3196083"/>
                </a:cubicBezTo>
                <a:cubicBezTo>
                  <a:pt x="7922467" y="3160369"/>
                  <a:pt x="7951419" y="3131417"/>
                  <a:pt x="7987133" y="3131417"/>
                </a:cubicBezTo>
                <a:close/>
                <a:moveTo>
                  <a:pt x="7830562" y="3131417"/>
                </a:moveTo>
                <a:cubicBezTo>
                  <a:pt x="7866276" y="3131417"/>
                  <a:pt x="7895228" y="3160369"/>
                  <a:pt x="7895228" y="3196083"/>
                </a:cubicBezTo>
                <a:cubicBezTo>
                  <a:pt x="7895228" y="3231797"/>
                  <a:pt x="7866276" y="3260749"/>
                  <a:pt x="7830562" y="3260749"/>
                </a:cubicBezTo>
                <a:cubicBezTo>
                  <a:pt x="7794848" y="3260749"/>
                  <a:pt x="7765896" y="3231797"/>
                  <a:pt x="7765896" y="3196083"/>
                </a:cubicBezTo>
                <a:cubicBezTo>
                  <a:pt x="7765896" y="3160369"/>
                  <a:pt x="7794848" y="3131417"/>
                  <a:pt x="7830562" y="3131417"/>
                </a:cubicBezTo>
                <a:close/>
                <a:moveTo>
                  <a:pt x="7368669" y="3131417"/>
                </a:moveTo>
                <a:cubicBezTo>
                  <a:pt x="7404383" y="3131417"/>
                  <a:pt x="7433335" y="3160369"/>
                  <a:pt x="7433335" y="3196083"/>
                </a:cubicBezTo>
                <a:cubicBezTo>
                  <a:pt x="7433335" y="3231797"/>
                  <a:pt x="7404383" y="3260749"/>
                  <a:pt x="7368669" y="3260749"/>
                </a:cubicBezTo>
                <a:cubicBezTo>
                  <a:pt x="7332955" y="3260749"/>
                  <a:pt x="7304003" y="3231797"/>
                  <a:pt x="7304003" y="3196083"/>
                </a:cubicBezTo>
                <a:cubicBezTo>
                  <a:pt x="7304003" y="3160369"/>
                  <a:pt x="7332955" y="3131417"/>
                  <a:pt x="7368669" y="3131417"/>
                </a:cubicBezTo>
                <a:close/>
                <a:moveTo>
                  <a:pt x="7212096" y="3131417"/>
                </a:moveTo>
                <a:cubicBezTo>
                  <a:pt x="7247810" y="3131417"/>
                  <a:pt x="7276762" y="3160369"/>
                  <a:pt x="7276762" y="3196083"/>
                </a:cubicBezTo>
                <a:cubicBezTo>
                  <a:pt x="7276762" y="3231797"/>
                  <a:pt x="7247810" y="3260749"/>
                  <a:pt x="7212096" y="3260749"/>
                </a:cubicBezTo>
                <a:cubicBezTo>
                  <a:pt x="7176382" y="3260749"/>
                  <a:pt x="7147430" y="3231797"/>
                  <a:pt x="7147430" y="3196083"/>
                </a:cubicBezTo>
                <a:cubicBezTo>
                  <a:pt x="7147430" y="3160369"/>
                  <a:pt x="7176382" y="3131417"/>
                  <a:pt x="7212096" y="3131417"/>
                </a:cubicBezTo>
                <a:close/>
                <a:moveTo>
                  <a:pt x="7055523" y="3131417"/>
                </a:moveTo>
                <a:cubicBezTo>
                  <a:pt x="7091237" y="3131417"/>
                  <a:pt x="7120189" y="3160369"/>
                  <a:pt x="7120189" y="3196083"/>
                </a:cubicBezTo>
                <a:cubicBezTo>
                  <a:pt x="7120189" y="3231797"/>
                  <a:pt x="7091237" y="3260749"/>
                  <a:pt x="7055523" y="3260749"/>
                </a:cubicBezTo>
                <a:cubicBezTo>
                  <a:pt x="7019809" y="3260749"/>
                  <a:pt x="6990857" y="3231797"/>
                  <a:pt x="6990857" y="3196083"/>
                </a:cubicBezTo>
                <a:cubicBezTo>
                  <a:pt x="6990857" y="3160369"/>
                  <a:pt x="7019809" y="3131417"/>
                  <a:pt x="7055523" y="3131417"/>
                </a:cubicBezTo>
                <a:close/>
                <a:moveTo>
                  <a:pt x="6895037" y="3131417"/>
                </a:moveTo>
                <a:cubicBezTo>
                  <a:pt x="6930751" y="3131417"/>
                  <a:pt x="6959703" y="3160369"/>
                  <a:pt x="6959703" y="3196083"/>
                </a:cubicBezTo>
                <a:cubicBezTo>
                  <a:pt x="6959703" y="3231797"/>
                  <a:pt x="6930751" y="3260749"/>
                  <a:pt x="6895037" y="3260749"/>
                </a:cubicBezTo>
                <a:cubicBezTo>
                  <a:pt x="6859323" y="3260749"/>
                  <a:pt x="6830371" y="3231797"/>
                  <a:pt x="6830371" y="3196083"/>
                </a:cubicBezTo>
                <a:cubicBezTo>
                  <a:pt x="6830371" y="3160369"/>
                  <a:pt x="6859323" y="3131417"/>
                  <a:pt x="6895037" y="3131417"/>
                </a:cubicBezTo>
                <a:close/>
                <a:moveTo>
                  <a:pt x="6585802" y="3131417"/>
                </a:moveTo>
                <a:cubicBezTo>
                  <a:pt x="6621516" y="3131417"/>
                  <a:pt x="6650468" y="3160369"/>
                  <a:pt x="6650468" y="3196083"/>
                </a:cubicBezTo>
                <a:cubicBezTo>
                  <a:pt x="6650468" y="3231797"/>
                  <a:pt x="6621516" y="3260749"/>
                  <a:pt x="6585802" y="3260749"/>
                </a:cubicBezTo>
                <a:cubicBezTo>
                  <a:pt x="6550088" y="3260749"/>
                  <a:pt x="6521136" y="3231797"/>
                  <a:pt x="6521136" y="3196083"/>
                </a:cubicBezTo>
                <a:cubicBezTo>
                  <a:pt x="6521136" y="3160369"/>
                  <a:pt x="6550088" y="3131417"/>
                  <a:pt x="6585802" y="3131417"/>
                </a:cubicBezTo>
                <a:close/>
                <a:moveTo>
                  <a:pt x="6429229" y="3131417"/>
                </a:moveTo>
                <a:cubicBezTo>
                  <a:pt x="6464943" y="3131417"/>
                  <a:pt x="6493895" y="3160369"/>
                  <a:pt x="6493895" y="3196083"/>
                </a:cubicBezTo>
                <a:cubicBezTo>
                  <a:pt x="6493895" y="3231797"/>
                  <a:pt x="6464943" y="3260749"/>
                  <a:pt x="6429229" y="3260749"/>
                </a:cubicBezTo>
                <a:cubicBezTo>
                  <a:pt x="6393515" y="3260749"/>
                  <a:pt x="6364563" y="3231797"/>
                  <a:pt x="6364563" y="3196083"/>
                </a:cubicBezTo>
                <a:cubicBezTo>
                  <a:pt x="6364563" y="3160369"/>
                  <a:pt x="6393515" y="3131417"/>
                  <a:pt x="6429229" y="3131417"/>
                </a:cubicBezTo>
                <a:close/>
                <a:moveTo>
                  <a:pt x="6276571" y="3131417"/>
                </a:moveTo>
                <a:cubicBezTo>
                  <a:pt x="6312285" y="3131417"/>
                  <a:pt x="6341237" y="3160369"/>
                  <a:pt x="6341237" y="3196083"/>
                </a:cubicBezTo>
                <a:cubicBezTo>
                  <a:pt x="6341237" y="3231797"/>
                  <a:pt x="6312285" y="3260749"/>
                  <a:pt x="6276571" y="3260749"/>
                </a:cubicBezTo>
                <a:cubicBezTo>
                  <a:pt x="6240857" y="3260749"/>
                  <a:pt x="6211905" y="3231797"/>
                  <a:pt x="6211905" y="3196083"/>
                </a:cubicBezTo>
                <a:cubicBezTo>
                  <a:pt x="6211905" y="3160369"/>
                  <a:pt x="6240857" y="3131417"/>
                  <a:pt x="6276571" y="3131417"/>
                </a:cubicBezTo>
                <a:close/>
                <a:moveTo>
                  <a:pt x="6119999" y="3131417"/>
                </a:moveTo>
                <a:cubicBezTo>
                  <a:pt x="6155713" y="3131417"/>
                  <a:pt x="6184665" y="3160369"/>
                  <a:pt x="6184665" y="3196083"/>
                </a:cubicBezTo>
                <a:cubicBezTo>
                  <a:pt x="6184665" y="3231797"/>
                  <a:pt x="6155713" y="3260749"/>
                  <a:pt x="6119999" y="3260749"/>
                </a:cubicBezTo>
                <a:cubicBezTo>
                  <a:pt x="6084285" y="3260749"/>
                  <a:pt x="6055333" y="3231797"/>
                  <a:pt x="6055333" y="3196083"/>
                </a:cubicBezTo>
                <a:cubicBezTo>
                  <a:pt x="6055333" y="3160369"/>
                  <a:pt x="6084285" y="3131417"/>
                  <a:pt x="6119999" y="3131417"/>
                </a:cubicBezTo>
                <a:close/>
                <a:moveTo>
                  <a:pt x="5967338" y="3131417"/>
                </a:moveTo>
                <a:cubicBezTo>
                  <a:pt x="6003052" y="3131417"/>
                  <a:pt x="6032004" y="3160369"/>
                  <a:pt x="6032004" y="3196083"/>
                </a:cubicBezTo>
                <a:cubicBezTo>
                  <a:pt x="6032004" y="3231797"/>
                  <a:pt x="6003052" y="3260749"/>
                  <a:pt x="5967338" y="3260749"/>
                </a:cubicBezTo>
                <a:cubicBezTo>
                  <a:pt x="5931624" y="3260749"/>
                  <a:pt x="5902672" y="3231797"/>
                  <a:pt x="5902672" y="3196083"/>
                </a:cubicBezTo>
                <a:cubicBezTo>
                  <a:pt x="5902672" y="3160369"/>
                  <a:pt x="5931624" y="3131417"/>
                  <a:pt x="5967338" y="3131417"/>
                </a:cubicBezTo>
                <a:close/>
                <a:moveTo>
                  <a:pt x="5810780" y="3131417"/>
                </a:moveTo>
                <a:cubicBezTo>
                  <a:pt x="5846479" y="3131417"/>
                  <a:pt x="5875431" y="3160369"/>
                  <a:pt x="5875431" y="3196083"/>
                </a:cubicBezTo>
                <a:cubicBezTo>
                  <a:pt x="5875431" y="3231797"/>
                  <a:pt x="5846479" y="3260749"/>
                  <a:pt x="5810780" y="3260749"/>
                </a:cubicBezTo>
                <a:cubicBezTo>
                  <a:pt x="5775061" y="3260749"/>
                  <a:pt x="5746108" y="3231797"/>
                  <a:pt x="5746108" y="3196083"/>
                </a:cubicBezTo>
                <a:cubicBezTo>
                  <a:pt x="5746108" y="3160369"/>
                  <a:pt x="5775061" y="3131417"/>
                  <a:pt x="5810780" y="3131417"/>
                </a:cubicBezTo>
                <a:close/>
                <a:moveTo>
                  <a:pt x="5658107" y="3131417"/>
                </a:moveTo>
                <a:cubicBezTo>
                  <a:pt x="5693821" y="3131417"/>
                  <a:pt x="5722777" y="3160369"/>
                  <a:pt x="5722777" y="3196083"/>
                </a:cubicBezTo>
                <a:cubicBezTo>
                  <a:pt x="5722777" y="3231797"/>
                  <a:pt x="5693821" y="3260749"/>
                  <a:pt x="5658107" y="3260749"/>
                </a:cubicBezTo>
                <a:cubicBezTo>
                  <a:pt x="5622394" y="3260749"/>
                  <a:pt x="5593441" y="3231797"/>
                  <a:pt x="5593441" y="3196083"/>
                </a:cubicBezTo>
                <a:cubicBezTo>
                  <a:pt x="5593441" y="3160369"/>
                  <a:pt x="5622394" y="3131417"/>
                  <a:pt x="5658107" y="3131417"/>
                </a:cubicBezTo>
                <a:close/>
                <a:moveTo>
                  <a:pt x="5501538" y="3131417"/>
                </a:moveTo>
                <a:cubicBezTo>
                  <a:pt x="5537252" y="3131417"/>
                  <a:pt x="5566202" y="3160369"/>
                  <a:pt x="5566202" y="3196083"/>
                </a:cubicBezTo>
                <a:cubicBezTo>
                  <a:pt x="5566202" y="3231797"/>
                  <a:pt x="5537252" y="3260749"/>
                  <a:pt x="5501538" y="3260749"/>
                </a:cubicBezTo>
                <a:cubicBezTo>
                  <a:pt x="5465825" y="3260749"/>
                  <a:pt x="5436876" y="3231797"/>
                  <a:pt x="5436876" y="3196083"/>
                </a:cubicBezTo>
                <a:cubicBezTo>
                  <a:pt x="5436876" y="3160369"/>
                  <a:pt x="5465825" y="3131417"/>
                  <a:pt x="5501538" y="3131417"/>
                </a:cubicBezTo>
                <a:close/>
                <a:moveTo>
                  <a:pt x="5348883" y="3131417"/>
                </a:moveTo>
                <a:cubicBezTo>
                  <a:pt x="5384598" y="3131417"/>
                  <a:pt x="5413549" y="3160369"/>
                  <a:pt x="5413549" y="3196083"/>
                </a:cubicBezTo>
                <a:cubicBezTo>
                  <a:pt x="5413549" y="3231797"/>
                  <a:pt x="5384598" y="3260749"/>
                  <a:pt x="5348883" y="3260749"/>
                </a:cubicBezTo>
                <a:cubicBezTo>
                  <a:pt x="5313174" y="3260749"/>
                  <a:pt x="5284218" y="3231797"/>
                  <a:pt x="5284218" y="3196083"/>
                </a:cubicBezTo>
                <a:cubicBezTo>
                  <a:pt x="5284218" y="3160369"/>
                  <a:pt x="5313174" y="3131417"/>
                  <a:pt x="5348883" y="3131417"/>
                </a:cubicBezTo>
                <a:close/>
                <a:moveTo>
                  <a:pt x="5192310" y="3131417"/>
                </a:moveTo>
                <a:cubicBezTo>
                  <a:pt x="5228026" y="3131417"/>
                  <a:pt x="5256975" y="3160369"/>
                  <a:pt x="5256975" y="3196083"/>
                </a:cubicBezTo>
                <a:cubicBezTo>
                  <a:pt x="5256975" y="3231797"/>
                  <a:pt x="5228026" y="3260749"/>
                  <a:pt x="5192310" y="3260749"/>
                </a:cubicBezTo>
                <a:cubicBezTo>
                  <a:pt x="5156601" y="3260749"/>
                  <a:pt x="5127644" y="3231797"/>
                  <a:pt x="5127644" y="3196083"/>
                </a:cubicBezTo>
                <a:cubicBezTo>
                  <a:pt x="5127644" y="3160369"/>
                  <a:pt x="5156601" y="3131417"/>
                  <a:pt x="5192310" y="3131417"/>
                </a:cubicBezTo>
                <a:close/>
                <a:moveTo>
                  <a:pt x="5031828" y="3131417"/>
                </a:moveTo>
                <a:cubicBezTo>
                  <a:pt x="5067539" y="3131417"/>
                  <a:pt x="5096490" y="3160369"/>
                  <a:pt x="5096490" y="3196083"/>
                </a:cubicBezTo>
                <a:cubicBezTo>
                  <a:pt x="5096490" y="3231797"/>
                  <a:pt x="5067539" y="3260749"/>
                  <a:pt x="5031828" y="3260749"/>
                </a:cubicBezTo>
                <a:cubicBezTo>
                  <a:pt x="4996106" y="3260749"/>
                  <a:pt x="4967158" y="3231797"/>
                  <a:pt x="4967158" y="3196083"/>
                </a:cubicBezTo>
                <a:cubicBezTo>
                  <a:pt x="4967158" y="3160369"/>
                  <a:pt x="4996106" y="3131417"/>
                  <a:pt x="5031828" y="3131417"/>
                </a:cubicBezTo>
                <a:close/>
                <a:moveTo>
                  <a:pt x="2855500" y="3131417"/>
                </a:moveTo>
                <a:cubicBezTo>
                  <a:pt x="2891211" y="3131417"/>
                  <a:pt x="2920162" y="3160369"/>
                  <a:pt x="2920162" y="3196083"/>
                </a:cubicBezTo>
                <a:cubicBezTo>
                  <a:pt x="2920162" y="3231797"/>
                  <a:pt x="2891211" y="3260749"/>
                  <a:pt x="2855500" y="3260749"/>
                </a:cubicBezTo>
                <a:cubicBezTo>
                  <a:pt x="2819788" y="3260749"/>
                  <a:pt x="2790838" y="3231797"/>
                  <a:pt x="2790838" y="3196083"/>
                </a:cubicBezTo>
                <a:cubicBezTo>
                  <a:pt x="2790838" y="3160369"/>
                  <a:pt x="2819788" y="3131417"/>
                  <a:pt x="2855500" y="3131417"/>
                </a:cubicBezTo>
                <a:close/>
                <a:moveTo>
                  <a:pt x="2546285" y="3131417"/>
                </a:moveTo>
                <a:cubicBezTo>
                  <a:pt x="2581998" y="3131417"/>
                  <a:pt x="2610949" y="3160369"/>
                  <a:pt x="2610949" y="3196083"/>
                </a:cubicBezTo>
                <a:cubicBezTo>
                  <a:pt x="2610949" y="3231797"/>
                  <a:pt x="2581998" y="3260749"/>
                  <a:pt x="2546285" y="3260749"/>
                </a:cubicBezTo>
                <a:cubicBezTo>
                  <a:pt x="2510569" y="3260749"/>
                  <a:pt x="2481623" y="3231797"/>
                  <a:pt x="2481623" y="3196083"/>
                </a:cubicBezTo>
                <a:cubicBezTo>
                  <a:pt x="2481623" y="3160369"/>
                  <a:pt x="2510569" y="3131417"/>
                  <a:pt x="2546285" y="3131417"/>
                </a:cubicBezTo>
                <a:close/>
                <a:moveTo>
                  <a:pt x="2237047" y="3131417"/>
                </a:moveTo>
                <a:cubicBezTo>
                  <a:pt x="2272765" y="3131417"/>
                  <a:pt x="2301721" y="3160369"/>
                  <a:pt x="2301721" y="3196083"/>
                </a:cubicBezTo>
                <a:cubicBezTo>
                  <a:pt x="2301721" y="3231797"/>
                  <a:pt x="2272765" y="3260749"/>
                  <a:pt x="2237047" y="3260749"/>
                </a:cubicBezTo>
                <a:cubicBezTo>
                  <a:pt x="2201328" y="3260749"/>
                  <a:pt x="2172373" y="3231797"/>
                  <a:pt x="2172373" y="3196083"/>
                </a:cubicBezTo>
                <a:cubicBezTo>
                  <a:pt x="2172373" y="3160369"/>
                  <a:pt x="2201328" y="3131417"/>
                  <a:pt x="2237047" y="3131417"/>
                </a:cubicBezTo>
                <a:close/>
                <a:moveTo>
                  <a:pt x="2084377" y="3131417"/>
                </a:moveTo>
                <a:cubicBezTo>
                  <a:pt x="2120091" y="3131417"/>
                  <a:pt x="2149042" y="3160369"/>
                  <a:pt x="2149042" y="3196083"/>
                </a:cubicBezTo>
                <a:cubicBezTo>
                  <a:pt x="2149042" y="3231797"/>
                  <a:pt x="2120091" y="3260749"/>
                  <a:pt x="2084377" y="3260749"/>
                </a:cubicBezTo>
                <a:cubicBezTo>
                  <a:pt x="2048655" y="3260749"/>
                  <a:pt x="2019725" y="3231797"/>
                  <a:pt x="2019725" y="3196083"/>
                </a:cubicBezTo>
                <a:cubicBezTo>
                  <a:pt x="2019725" y="3160369"/>
                  <a:pt x="2048655" y="3131417"/>
                  <a:pt x="2084377" y="3131417"/>
                </a:cubicBezTo>
                <a:close/>
                <a:moveTo>
                  <a:pt x="9227976" y="2986586"/>
                </a:moveTo>
                <a:cubicBezTo>
                  <a:pt x="9263690" y="2986586"/>
                  <a:pt x="9292642" y="3015538"/>
                  <a:pt x="9292642" y="3051252"/>
                </a:cubicBezTo>
                <a:cubicBezTo>
                  <a:pt x="9292642" y="3086966"/>
                  <a:pt x="9263690" y="3115919"/>
                  <a:pt x="9227976" y="3115919"/>
                </a:cubicBezTo>
                <a:cubicBezTo>
                  <a:pt x="9192262" y="3115919"/>
                  <a:pt x="9163310" y="3086966"/>
                  <a:pt x="9163310" y="3051252"/>
                </a:cubicBezTo>
                <a:cubicBezTo>
                  <a:pt x="9163310" y="3015538"/>
                  <a:pt x="9192262" y="2986586"/>
                  <a:pt x="9227976" y="2986586"/>
                </a:cubicBezTo>
                <a:close/>
                <a:moveTo>
                  <a:pt x="9075317" y="2986586"/>
                </a:moveTo>
                <a:cubicBezTo>
                  <a:pt x="9111031" y="2986586"/>
                  <a:pt x="9139983" y="3015538"/>
                  <a:pt x="9139983" y="3051252"/>
                </a:cubicBezTo>
                <a:cubicBezTo>
                  <a:pt x="9139983" y="3086966"/>
                  <a:pt x="9111031" y="3115919"/>
                  <a:pt x="9075317" y="3115919"/>
                </a:cubicBezTo>
                <a:cubicBezTo>
                  <a:pt x="9039603" y="3115919"/>
                  <a:pt x="9010651" y="3086966"/>
                  <a:pt x="9010651" y="3051252"/>
                </a:cubicBezTo>
                <a:cubicBezTo>
                  <a:pt x="9010651" y="3015538"/>
                  <a:pt x="9039603" y="2986586"/>
                  <a:pt x="9075317" y="2986586"/>
                </a:cubicBezTo>
                <a:close/>
                <a:moveTo>
                  <a:pt x="9384550" y="2986584"/>
                </a:moveTo>
                <a:cubicBezTo>
                  <a:pt x="9420264" y="2986584"/>
                  <a:pt x="9449216" y="3015536"/>
                  <a:pt x="9449216" y="3051250"/>
                </a:cubicBezTo>
                <a:cubicBezTo>
                  <a:pt x="9449216" y="3086964"/>
                  <a:pt x="9420264" y="3115917"/>
                  <a:pt x="9384550" y="3115917"/>
                </a:cubicBezTo>
                <a:cubicBezTo>
                  <a:pt x="9348836" y="3115917"/>
                  <a:pt x="9319884" y="3086964"/>
                  <a:pt x="9319884" y="3051250"/>
                </a:cubicBezTo>
                <a:cubicBezTo>
                  <a:pt x="9319884" y="3015536"/>
                  <a:pt x="9348836" y="2986584"/>
                  <a:pt x="9384550" y="2986584"/>
                </a:cubicBezTo>
                <a:close/>
                <a:moveTo>
                  <a:pt x="8914829" y="2986584"/>
                </a:moveTo>
                <a:cubicBezTo>
                  <a:pt x="8950543" y="2986584"/>
                  <a:pt x="8979495" y="3015536"/>
                  <a:pt x="8979495" y="3051250"/>
                </a:cubicBezTo>
                <a:cubicBezTo>
                  <a:pt x="8979495" y="3086964"/>
                  <a:pt x="8950543" y="3115917"/>
                  <a:pt x="8914829" y="3115917"/>
                </a:cubicBezTo>
                <a:cubicBezTo>
                  <a:pt x="8879115" y="3115917"/>
                  <a:pt x="8850163" y="3086964"/>
                  <a:pt x="8850163" y="3051250"/>
                </a:cubicBezTo>
                <a:cubicBezTo>
                  <a:pt x="8850163" y="3015536"/>
                  <a:pt x="8879115" y="2986584"/>
                  <a:pt x="8914829" y="2986584"/>
                </a:cubicBezTo>
                <a:close/>
                <a:moveTo>
                  <a:pt x="8766086" y="2986584"/>
                </a:moveTo>
                <a:cubicBezTo>
                  <a:pt x="8801800" y="2986584"/>
                  <a:pt x="8830752" y="3015536"/>
                  <a:pt x="8830752" y="3051250"/>
                </a:cubicBezTo>
                <a:cubicBezTo>
                  <a:pt x="8830752" y="3086964"/>
                  <a:pt x="8801800" y="3115917"/>
                  <a:pt x="8766086" y="3115917"/>
                </a:cubicBezTo>
                <a:cubicBezTo>
                  <a:pt x="8730372" y="3115917"/>
                  <a:pt x="8701420" y="3086964"/>
                  <a:pt x="8701420" y="3051250"/>
                </a:cubicBezTo>
                <a:cubicBezTo>
                  <a:pt x="8701420" y="3015536"/>
                  <a:pt x="8730372" y="2986584"/>
                  <a:pt x="8766086" y="2986584"/>
                </a:cubicBezTo>
                <a:close/>
                <a:moveTo>
                  <a:pt x="8601683" y="2986584"/>
                </a:moveTo>
                <a:cubicBezTo>
                  <a:pt x="8637397" y="2986584"/>
                  <a:pt x="8666349" y="3015536"/>
                  <a:pt x="8666349" y="3051250"/>
                </a:cubicBezTo>
                <a:cubicBezTo>
                  <a:pt x="8666349" y="3086964"/>
                  <a:pt x="8637397" y="3115917"/>
                  <a:pt x="8601683" y="3115917"/>
                </a:cubicBezTo>
                <a:cubicBezTo>
                  <a:pt x="8565969" y="3115917"/>
                  <a:pt x="8537017" y="3086964"/>
                  <a:pt x="8537017" y="3051250"/>
                </a:cubicBezTo>
                <a:cubicBezTo>
                  <a:pt x="8537017" y="3015536"/>
                  <a:pt x="8565969" y="2986584"/>
                  <a:pt x="8601683" y="2986584"/>
                </a:cubicBezTo>
                <a:close/>
                <a:moveTo>
                  <a:pt x="8449025" y="2986584"/>
                </a:moveTo>
                <a:cubicBezTo>
                  <a:pt x="8484739" y="2986584"/>
                  <a:pt x="8513691" y="3015536"/>
                  <a:pt x="8513691" y="3051250"/>
                </a:cubicBezTo>
                <a:cubicBezTo>
                  <a:pt x="8513691" y="3086964"/>
                  <a:pt x="8484739" y="3115917"/>
                  <a:pt x="8449025" y="3115917"/>
                </a:cubicBezTo>
                <a:cubicBezTo>
                  <a:pt x="8413311" y="3115917"/>
                  <a:pt x="8384359" y="3086964"/>
                  <a:pt x="8384359" y="3051250"/>
                </a:cubicBezTo>
                <a:cubicBezTo>
                  <a:pt x="8384359" y="3015536"/>
                  <a:pt x="8413311" y="2986584"/>
                  <a:pt x="8449025" y="2986584"/>
                </a:cubicBezTo>
                <a:close/>
                <a:moveTo>
                  <a:pt x="8139793" y="2986584"/>
                </a:moveTo>
                <a:cubicBezTo>
                  <a:pt x="8175507" y="2986584"/>
                  <a:pt x="8204459" y="3015536"/>
                  <a:pt x="8204459" y="3051250"/>
                </a:cubicBezTo>
                <a:cubicBezTo>
                  <a:pt x="8204459" y="3086964"/>
                  <a:pt x="8175507" y="3115917"/>
                  <a:pt x="8139793" y="3115917"/>
                </a:cubicBezTo>
                <a:cubicBezTo>
                  <a:pt x="8104079" y="3115917"/>
                  <a:pt x="8075127" y="3086964"/>
                  <a:pt x="8075127" y="3051250"/>
                </a:cubicBezTo>
                <a:cubicBezTo>
                  <a:pt x="8075127" y="3015536"/>
                  <a:pt x="8104079" y="2986584"/>
                  <a:pt x="8139793" y="2986584"/>
                </a:cubicBezTo>
                <a:close/>
                <a:moveTo>
                  <a:pt x="7987133" y="2986584"/>
                </a:moveTo>
                <a:cubicBezTo>
                  <a:pt x="8022847" y="2986584"/>
                  <a:pt x="8051799" y="3015536"/>
                  <a:pt x="8051799" y="3051250"/>
                </a:cubicBezTo>
                <a:cubicBezTo>
                  <a:pt x="8051799" y="3086964"/>
                  <a:pt x="8022847" y="3115917"/>
                  <a:pt x="7987133" y="3115917"/>
                </a:cubicBezTo>
                <a:cubicBezTo>
                  <a:pt x="7951419" y="3115917"/>
                  <a:pt x="7922467" y="3086964"/>
                  <a:pt x="7922467" y="3051250"/>
                </a:cubicBezTo>
                <a:cubicBezTo>
                  <a:pt x="7922467" y="3015536"/>
                  <a:pt x="7951419" y="2986584"/>
                  <a:pt x="7987133" y="2986584"/>
                </a:cubicBezTo>
                <a:close/>
                <a:moveTo>
                  <a:pt x="7830562" y="2986584"/>
                </a:moveTo>
                <a:cubicBezTo>
                  <a:pt x="7866276" y="2986584"/>
                  <a:pt x="7895228" y="3015536"/>
                  <a:pt x="7895228" y="3051250"/>
                </a:cubicBezTo>
                <a:cubicBezTo>
                  <a:pt x="7895228" y="3086964"/>
                  <a:pt x="7866276" y="3115917"/>
                  <a:pt x="7830562" y="3115917"/>
                </a:cubicBezTo>
                <a:cubicBezTo>
                  <a:pt x="7794848" y="3115917"/>
                  <a:pt x="7765896" y="3086964"/>
                  <a:pt x="7765896" y="3051250"/>
                </a:cubicBezTo>
                <a:cubicBezTo>
                  <a:pt x="7765896" y="3015536"/>
                  <a:pt x="7794848" y="2986584"/>
                  <a:pt x="7830562" y="2986584"/>
                </a:cubicBezTo>
                <a:close/>
                <a:moveTo>
                  <a:pt x="7368669" y="2986584"/>
                </a:moveTo>
                <a:cubicBezTo>
                  <a:pt x="7404383" y="2986584"/>
                  <a:pt x="7433335" y="3015536"/>
                  <a:pt x="7433335" y="3051250"/>
                </a:cubicBezTo>
                <a:cubicBezTo>
                  <a:pt x="7433335" y="3086964"/>
                  <a:pt x="7404383" y="3115917"/>
                  <a:pt x="7368669" y="3115917"/>
                </a:cubicBezTo>
                <a:cubicBezTo>
                  <a:pt x="7332955" y="3115917"/>
                  <a:pt x="7304003" y="3086964"/>
                  <a:pt x="7304003" y="3051250"/>
                </a:cubicBezTo>
                <a:cubicBezTo>
                  <a:pt x="7304003" y="3015536"/>
                  <a:pt x="7332955" y="2986584"/>
                  <a:pt x="7368669" y="2986584"/>
                </a:cubicBezTo>
                <a:close/>
                <a:moveTo>
                  <a:pt x="6742377" y="2986584"/>
                </a:moveTo>
                <a:cubicBezTo>
                  <a:pt x="6778091" y="2986584"/>
                  <a:pt x="6807043" y="3015536"/>
                  <a:pt x="6807043" y="3051250"/>
                </a:cubicBezTo>
                <a:cubicBezTo>
                  <a:pt x="6807043" y="3086964"/>
                  <a:pt x="6778091" y="3115917"/>
                  <a:pt x="6742377" y="3115917"/>
                </a:cubicBezTo>
                <a:cubicBezTo>
                  <a:pt x="6706663" y="3115917"/>
                  <a:pt x="6677711" y="3086964"/>
                  <a:pt x="6677711" y="3051250"/>
                </a:cubicBezTo>
                <a:cubicBezTo>
                  <a:pt x="6677711" y="3015536"/>
                  <a:pt x="6706663" y="2986584"/>
                  <a:pt x="6742377" y="2986584"/>
                </a:cubicBezTo>
                <a:close/>
                <a:moveTo>
                  <a:pt x="6429229" y="2986584"/>
                </a:moveTo>
                <a:cubicBezTo>
                  <a:pt x="6464943" y="2986584"/>
                  <a:pt x="6493895" y="3015536"/>
                  <a:pt x="6493895" y="3051250"/>
                </a:cubicBezTo>
                <a:cubicBezTo>
                  <a:pt x="6493895" y="3086964"/>
                  <a:pt x="6464943" y="3115917"/>
                  <a:pt x="6429229" y="3115917"/>
                </a:cubicBezTo>
                <a:cubicBezTo>
                  <a:pt x="6393515" y="3115917"/>
                  <a:pt x="6364563" y="3086964"/>
                  <a:pt x="6364563" y="3051250"/>
                </a:cubicBezTo>
                <a:cubicBezTo>
                  <a:pt x="6364563" y="3015536"/>
                  <a:pt x="6393515" y="2986584"/>
                  <a:pt x="6429229" y="2986584"/>
                </a:cubicBezTo>
                <a:close/>
                <a:moveTo>
                  <a:pt x="6276571" y="2986584"/>
                </a:moveTo>
                <a:cubicBezTo>
                  <a:pt x="6312285" y="2986584"/>
                  <a:pt x="6341237" y="3015536"/>
                  <a:pt x="6341237" y="3051250"/>
                </a:cubicBezTo>
                <a:cubicBezTo>
                  <a:pt x="6341237" y="3086964"/>
                  <a:pt x="6312285" y="3115917"/>
                  <a:pt x="6276571" y="3115917"/>
                </a:cubicBezTo>
                <a:cubicBezTo>
                  <a:pt x="6240857" y="3115917"/>
                  <a:pt x="6211905" y="3086964"/>
                  <a:pt x="6211905" y="3051250"/>
                </a:cubicBezTo>
                <a:cubicBezTo>
                  <a:pt x="6211905" y="3015536"/>
                  <a:pt x="6240857" y="2986584"/>
                  <a:pt x="6276571" y="2986584"/>
                </a:cubicBezTo>
                <a:close/>
                <a:moveTo>
                  <a:pt x="5967339" y="2986584"/>
                </a:moveTo>
                <a:cubicBezTo>
                  <a:pt x="6003053" y="2986584"/>
                  <a:pt x="6032005" y="3015536"/>
                  <a:pt x="6032005" y="3051250"/>
                </a:cubicBezTo>
                <a:cubicBezTo>
                  <a:pt x="6032005" y="3086964"/>
                  <a:pt x="6003053" y="3115917"/>
                  <a:pt x="5967339" y="3115917"/>
                </a:cubicBezTo>
                <a:cubicBezTo>
                  <a:pt x="5931625" y="3115917"/>
                  <a:pt x="5902673" y="3086964"/>
                  <a:pt x="5902673" y="3051250"/>
                </a:cubicBezTo>
                <a:cubicBezTo>
                  <a:pt x="5902673" y="3015536"/>
                  <a:pt x="5931625" y="2986584"/>
                  <a:pt x="5967339" y="2986584"/>
                </a:cubicBezTo>
                <a:close/>
                <a:moveTo>
                  <a:pt x="5810783" y="2986584"/>
                </a:moveTo>
                <a:cubicBezTo>
                  <a:pt x="5846479" y="2986584"/>
                  <a:pt x="5875431" y="3015536"/>
                  <a:pt x="5875431" y="3051250"/>
                </a:cubicBezTo>
                <a:cubicBezTo>
                  <a:pt x="5875431" y="3086964"/>
                  <a:pt x="5846479" y="3115917"/>
                  <a:pt x="5810783" y="3115917"/>
                </a:cubicBezTo>
                <a:cubicBezTo>
                  <a:pt x="5775064" y="3115917"/>
                  <a:pt x="5746108" y="3086964"/>
                  <a:pt x="5746108" y="3051250"/>
                </a:cubicBezTo>
                <a:cubicBezTo>
                  <a:pt x="5746108" y="3015536"/>
                  <a:pt x="5775064" y="2986584"/>
                  <a:pt x="5810783" y="2986584"/>
                </a:cubicBezTo>
                <a:close/>
                <a:moveTo>
                  <a:pt x="5658107" y="2986584"/>
                </a:moveTo>
                <a:cubicBezTo>
                  <a:pt x="5693821" y="2986584"/>
                  <a:pt x="5722777" y="3015536"/>
                  <a:pt x="5722777" y="3051250"/>
                </a:cubicBezTo>
                <a:cubicBezTo>
                  <a:pt x="5722777" y="3086964"/>
                  <a:pt x="5693821" y="3115917"/>
                  <a:pt x="5658107" y="3115917"/>
                </a:cubicBezTo>
                <a:cubicBezTo>
                  <a:pt x="5622395" y="3115917"/>
                  <a:pt x="5593441" y="3086964"/>
                  <a:pt x="5593441" y="3051250"/>
                </a:cubicBezTo>
                <a:cubicBezTo>
                  <a:pt x="5593441" y="3015536"/>
                  <a:pt x="5622395" y="2986584"/>
                  <a:pt x="5658107" y="2986584"/>
                </a:cubicBezTo>
                <a:close/>
                <a:moveTo>
                  <a:pt x="5501538" y="2986584"/>
                </a:moveTo>
                <a:cubicBezTo>
                  <a:pt x="5537252" y="2986584"/>
                  <a:pt x="5566202" y="3015536"/>
                  <a:pt x="5566202" y="3051250"/>
                </a:cubicBezTo>
                <a:cubicBezTo>
                  <a:pt x="5566202" y="3086964"/>
                  <a:pt x="5537252" y="3115917"/>
                  <a:pt x="5501538" y="3115917"/>
                </a:cubicBezTo>
                <a:cubicBezTo>
                  <a:pt x="5465825" y="3115917"/>
                  <a:pt x="5436877" y="3086964"/>
                  <a:pt x="5436877" y="3051250"/>
                </a:cubicBezTo>
                <a:cubicBezTo>
                  <a:pt x="5436877" y="3015536"/>
                  <a:pt x="5465825" y="2986584"/>
                  <a:pt x="5501538" y="2986584"/>
                </a:cubicBezTo>
                <a:close/>
                <a:moveTo>
                  <a:pt x="5192312" y="2986584"/>
                </a:moveTo>
                <a:cubicBezTo>
                  <a:pt x="5228028" y="2986584"/>
                  <a:pt x="5256975" y="3015536"/>
                  <a:pt x="5256975" y="3051250"/>
                </a:cubicBezTo>
                <a:cubicBezTo>
                  <a:pt x="5256975" y="3086964"/>
                  <a:pt x="5228028" y="3115917"/>
                  <a:pt x="5192312" y="3115917"/>
                </a:cubicBezTo>
                <a:cubicBezTo>
                  <a:pt x="5156602" y="3115917"/>
                  <a:pt x="5127645" y="3086964"/>
                  <a:pt x="5127645" y="3051250"/>
                </a:cubicBezTo>
                <a:cubicBezTo>
                  <a:pt x="5127645" y="3015536"/>
                  <a:pt x="5156602" y="2986584"/>
                  <a:pt x="5192312" y="2986584"/>
                </a:cubicBezTo>
                <a:close/>
                <a:moveTo>
                  <a:pt x="8296368" y="2986583"/>
                </a:moveTo>
                <a:cubicBezTo>
                  <a:pt x="8332082" y="2986583"/>
                  <a:pt x="8361034" y="3015535"/>
                  <a:pt x="8361034" y="3051249"/>
                </a:cubicBezTo>
                <a:cubicBezTo>
                  <a:pt x="8361034" y="3086963"/>
                  <a:pt x="8332082" y="3115916"/>
                  <a:pt x="8296368" y="3115916"/>
                </a:cubicBezTo>
                <a:cubicBezTo>
                  <a:pt x="8260654" y="3115916"/>
                  <a:pt x="8231702" y="3086963"/>
                  <a:pt x="8231702" y="3051249"/>
                </a:cubicBezTo>
                <a:cubicBezTo>
                  <a:pt x="8231702" y="3015535"/>
                  <a:pt x="8260654" y="2986583"/>
                  <a:pt x="8296368" y="2986583"/>
                </a:cubicBezTo>
                <a:close/>
                <a:moveTo>
                  <a:pt x="7677904" y="2986583"/>
                </a:moveTo>
                <a:cubicBezTo>
                  <a:pt x="7713618" y="2986583"/>
                  <a:pt x="7742570" y="3015535"/>
                  <a:pt x="7742570" y="3051249"/>
                </a:cubicBezTo>
                <a:cubicBezTo>
                  <a:pt x="7742570" y="3086963"/>
                  <a:pt x="7713618" y="3115916"/>
                  <a:pt x="7677904" y="3115916"/>
                </a:cubicBezTo>
                <a:cubicBezTo>
                  <a:pt x="7642190" y="3115916"/>
                  <a:pt x="7613238" y="3086963"/>
                  <a:pt x="7613238" y="3051249"/>
                </a:cubicBezTo>
                <a:cubicBezTo>
                  <a:pt x="7613238" y="3015535"/>
                  <a:pt x="7642190" y="2986583"/>
                  <a:pt x="7677904" y="2986583"/>
                </a:cubicBezTo>
                <a:close/>
                <a:moveTo>
                  <a:pt x="7521331" y="2986583"/>
                </a:moveTo>
                <a:cubicBezTo>
                  <a:pt x="7557045" y="2986583"/>
                  <a:pt x="7585997" y="3015535"/>
                  <a:pt x="7585997" y="3051249"/>
                </a:cubicBezTo>
                <a:cubicBezTo>
                  <a:pt x="7585997" y="3086963"/>
                  <a:pt x="7557045" y="3115916"/>
                  <a:pt x="7521331" y="3115916"/>
                </a:cubicBezTo>
                <a:cubicBezTo>
                  <a:pt x="7485617" y="3115916"/>
                  <a:pt x="7456665" y="3086963"/>
                  <a:pt x="7456665" y="3051249"/>
                </a:cubicBezTo>
                <a:cubicBezTo>
                  <a:pt x="7456665" y="3015535"/>
                  <a:pt x="7485617" y="2986583"/>
                  <a:pt x="7521331" y="2986583"/>
                </a:cubicBezTo>
                <a:close/>
                <a:moveTo>
                  <a:pt x="7212096" y="2986583"/>
                </a:moveTo>
                <a:cubicBezTo>
                  <a:pt x="7247810" y="2986583"/>
                  <a:pt x="7276762" y="3015535"/>
                  <a:pt x="7276762" y="3051249"/>
                </a:cubicBezTo>
                <a:cubicBezTo>
                  <a:pt x="7276762" y="3086963"/>
                  <a:pt x="7247810" y="3115916"/>
                  <a:pt x="7212096" y="3115916"/>
                </a:cubicBezTo>
                <a:cubicBezTo>
                  <a:pt x="7176382" y="3115916"/>
                  <a:pt x="7147430" y="3086963"/>
                  <a:pt x="7147430" y="3051249"/>
                </a:cubicBezTo>
                <a:cubicBezTo>
                  <a:pt x="7147430" y="3015535"/>
                  <a:pt x="7176382" y="2986583"/>
                  <a:pt x="7212096" y="2986583"/>
                </a:cubicBezTo>
                <a:close/>
                <a:moveTo>
                  <a:pt x="7055523" y="2986583"/>
                </a:moveTo>
                <a:cubicBezTo>
                  <a:pt x="7091237" y="2986583"/>
                  <a:pt x="7120189" y="3015535"/>
                  <a:pt x="7120189" y="3051249"/>
                </a:cubicBezTo>
                <a:cubicBezTo>
                  <a:pt x="7120189" y="3086963"/>
                  <a:pt x="7091237" y="3115916"/>
                  <a:pt x="7055523" y="3115916"/>
                </a:cubicBezTo>
                <a:cubicBezTo>
                  <a:pt x="7019809" y="3115916"/>
                  <a:pt x="6990857" y="3086963"/>
                  <a:pt x="6990857" y="3051249"/>
                </a:cubicBezTo>
                <a:cubicBezTo>
                  <a:pt x="6990857" y="3015535"/>
                  <a:pt x="7019809" y="2986583"/>
                  <a:pt x="7055523" y="2986583"/>
                </a:cubicBezTo>
                <a:close/>
                <a:moveTo>
                  <a:pt x="6895037" y="2986583"/>
                </a:moveTo>
                <a:cubicBezTo>
                  <a:pt x="6930751" y="2986583"/>
                  <a:pt x="6959703" y="3015535"/>
                  <a:pt x="6959703" y="3051249"/>
                </a:cubicBezTo>
                <a:cubicBezTo>
                  <a:pt x="6959703" y="3086963"/>
                  <a:pt x="6930751" y="3115916"/>
                  <a:pt x="6895037" y="3115916"/>
                </a:cubicBezTo>
                <a:cubicBezTo>
                  <a:pt x="6859323" y="3115916"/>
                  <a:pt x="6830371" y="3086963"/>
                  <a:pt x="6830371" y="3051249"/>
                </a:cubicBezTo>
                <a:cubicBezTo>
                  <a:pt x="6830371" y="3015535"/>
                  <a:pt x="6859323" y="2986583"/>
                  <a:pt x="6895037" y="2986583"/>
                </a:cubicBezTo>
                <a:close/>
                <a:moveTo>
                  <a:pt x="6585804" y="2986583"/>
                </a:moveTo>
                <a:cubicBezTo>
                  <a:pt x="6621518" y="2986583"/>
                  <a:pt x="6650470" y="3015535"/>
                  <a:pt x="6650470" y="3051249"/>
                </a:cubicBezTo>
                <a:cubicBezTo>
                  <a:pt x="6650470" y="3086963"/>
                  <a:pt x="6621518" y="3115916"/>
                  <a:pt x="6585804" y="3115916"/>
                </a:cubicBezTo>
                <a:cubicBezTo>
                  <a:pt x="6550090" y="3115916"/>
                  <a:pt x="6521138" y="3086963"/>
                  <a:pt x="6521138" y="3051249"/>
                </a:cubicBezTo>
                <a:cubicBezTo>
                  <a:pt x="6521138" y="3015535"/>
                  <a:pt x="6550090" y="2986583"/>
                  <a:pt x="6585804" y="2986583"/>
                </a:cubicBezTo>
                <a:close/>
                <a:moveTo>
                  <a:pt x="6119999" y="2986583"/>
                </a:moveTo>
                <a:cubicBezTo>
                  <a:pt x="6155713" y="2986583"/>
                  <a:pt x="6184665" y="3015535"/>
                  <a:pt x="6184665" y="3051249"/>
                </a:cubicBezTo>
                <a:cubicBezTo>
                  <a:pt x="6184665" y="3086963"/>
                  <a:pt x="6155713" y="3115916"/>
                  <a:pt x="6119999" y="3115916"/>
                </a:cubicBezTo>
                <a:cubicBezTo>
                  <a:pt x="6084285" y="3115916"/>
                  <a:pt x="6055333" y="3086963"/>
                  <a:pt x="6055333" y="3051249"/>
                </a:cubicBezTo>
                <a:cubicBezTo>
                  <a:pt x="6055333" y="3015535"/>
                  <a:pt x="6084285" y="2986583"/>
                  <a:pt x="6119999" y="2986583"/>
                </a:cubicBezTo>
                <a:close/>
                <a:moveTo>
                  <a:pt x="5348883" y="2986583"/>
                </a:moveTo>
                <a:cubicBezTo>
                  <a:pt x="5384600" y="2986583"/>
                  <a:pt x="5413550" y="3015535"/>
                  <a:pt x="5413550" y="3051249"/>
                </a:cubicBezTo>
                <a:cubicBezTo>
                  <a:pt x="5413550" y="3086963"/>
                  <a:pt x="5384600" y="3115916"/>
                  <a:pt x="5348883" y="3115916"/>
                </a:cubicBezTo>
                <a:cubicBezTo>
                  <a:pt x="5313177" y="3115916"/>
                  <a:pt x="5284221" y="3086963"/>
                  <a:pt x="5284221" y="3051249"/>
                </a:cubicBezTo>
                <a:cubicBezTo>
                  <a:pt x="5284221" y="3015535"/>
                  <a:pt x="5313177" y="2986583"/>
                  <a:pt x="5348883" y="2986583"/>
                </a:cubicBezTo>
                <a:close/>
                <a:moveTo>
                  <a:pt x="5031831" y="2986583"/>
                </a:moveTo>
                <a:cubicBezTo>
                  <a:pt x="5067541" y="2986583"/>
                  <a:pt x="5096494" y="3015535"/>
                  <a:pt x="5096494" y="3051249"/>
                </a:cubicBezTo>
                <a:cubicBezTo>
                  <a:pt x="5096494" y="3086963"/>
                  <a:pt x="5067541" y="3115916"/>
                  <a:pt x="5031831" y="3115916"/>
                </a:cubicBezTo>
                <a:cubicBezTo>
                  <a:pt x="4996109" y="3115916"/>
                  <a:pt x="4967160" y="3086963"/>
                  <a:pt x="4967160" y="3051249"/>
                </a:cubicBezTo>
                <a:cubicBezTo>
                  <a:pt x="4967160" y="3015535"/>
                  <a:pt x="4996109" y="2986583"/>
                  <a:pt x="5031831" y="2986583"/>
                </a:cubicBezTo>
                <a:close/>
                <a:moveTo>
                  <a:pt x="2237053" y="2986583"/>
                </a:moveTo>
                <a:cubicBezTo>
                  <a:pt x="2272772" y="2986583"/>
                  <a:pt x="2301728" y="3015535"/>
                  <a:pt x="2301728" y="3051249"/>
                </a:cubicBezTo>
                <a:cubicBezTo>
                  <a:pt x="2301728" y="3086963"/>
                  <a:pt x="2272772" y="3115916"/>
                  <a:pt x="2237053" y="3115916"/>
                </a:cubicBezTo>
                <a:cubicBezTo>
                  <a:pt x="2201334" y="3115916"/>
                  <a:pt x="2172378" y="3086963"/>
                  <a:pt x="2172378" y="3051249"/>
                </a:cubicBezTo>
                <a:cubicBezTo>
                  <a:pt x="2172378" y="3015535"/>
                  <a:pt x="2201334" y="2986583"/>
                  <a:pt x="2237053" y="2986583"/>
                </a:cubicBezTo>
                <a:close/>
                <a:moveTo>
                  <a:pt x="2084380" y="2986583"/>
                </a:moveTo>
                <a:cubicBezTo>
                  <a:pt x="2120098" y="2986583"/>
                  <a:pt x="2149047" y="3015535"/>
                  <a:pt x="2149047" y="3051249"/>
                </a:cubicBezTo>
                <a:cubicBezTo>
                  <a:pt x="2149047" y="3086963"/>
                  <a:pt x="2120098" y="3115916"/>
                  <a:pt x="2084380" y="3115916"/>
                </a:cubicBezTo>
                <a:cubicBezTo>
                  <a:pt x="2048661" y="3115916"/>
                  <a:pt x="2019725" y="3086963"/>
                  <a:pt x="2019725" y="3051249"/>
                </a:cubicBezTo>
                <a:cubicBezTo>
                  <a:pt x="2019725" y="3015535"/>
                  <a:pt x="2048661" y="2986583"/>
                  <a:pt x="2084380" y="2986583"/>
                </a:cubicBezTo>
                <a:close/>
                <a:moveTo>
                  <a:pt x="1927806" y="2986583"/>
                </a:moveTo>
                <a:cubicBezTo>
                  <a:pt x="1963522" y="2986583"/>
                  <a:pt x="1992481" y="3015535"/>
                  <a:pt x="1992481" y="3051249"/>
                </a:cubicBezTo>
                <a:cubicBezTo>
                  <a:pt x="1992481" y="3086963"/>
                  <a:pt x="1963522" y="3115916"/>
                  <a:pt x="1927806" y="3115916"/>
                </a:cubicBezTo>
                <a:cubicBezTo>
                  <a:pt x="1892104" y="3115916"/>
                  <a:pt x="1863153" y="3086963"/>
                  <a:pt x="1863153" y="3051249"/>
                </a:cubicBezTo>
                <a:cubicBezTo>
                  <a:pt x="1863153" y="3015535"/>
                  <a:pt x="1892104" y="2986583"/>
                  <a:pt x="1927806" y="2986583"/>
                </a:cubicBezTo>
                <a:close/>
                <a:moveTo>
                  <a:pt x="9384550" y="2841752"/>
                </a:moveTo>
                <a:cubicBezTo>
                  <a:pt x="9420264" y="2841752"/>
                  <a:pt x="9449216" y="2870704"/>
                  <a:pt x="9449216" y="2906419"/>
                </a:cubicBezTo>
                <a:cubicBezTo>
                  <a:pt x="9449216" y="2942133"/>
                  <a:pt x="9420264" y="2971084"/>
                  <a:pt x="9384550" y="2971084"/>
                </a:cubicBezTo>
                <a:cubicBezTo>
                  <a:pt x="9348836" y="2971084"/>
                  <a:pt x="9319884" y="2942133"/>
                  <a:pt x="9319884" y="2906419"/>
                </a:cubicBezTo>
                <a:cubicBezTo>
                  <a:pt x="9319884" y="2870704"/>
                  <a:pt x="9348836" y="2841752"/>
                  <a:pt x="9384550" y="2841752"/>
                </a:cubicBezTo>
                <a:close/>
                <a:moveTo>
                  <a:pt x="9227977" y="2841752"/>
                </a:moveTo>
                <a:cubicBezTo>
                  <a:pt x="9263691" y="2841752"/>
                  <a:pt x="9292643" y="2870704"/>
                  <a:pt x="9292643" y="2906419"/>
                </a:cubicBezTo>
                <a:cubicBezTo>
                  <a:pt x="9292643" y="2942133"/>
                  <a:pt x="9263691" y="2971084"/>
                  <a:pt x="9227977" y="2971084"/>
                </a:cubicBezTo>
                <a:cubicBezTo>
                  <a:pt x="9192263" y="2971084"/>
                  <a:pt x="9163311" y="2942133"/>
                  <a:pt x="9163311" y="2906419"/>
                </a:cubicBezTo>
                <a:cubicBezTo>
                  <a:pt x="9163311" y="2870704"/>
                  <a:pt x="9192263" y="2841752"/>
                  <a:pt x="9227977" y="2841752"/>
                </a:cubicBezTo>
                <a:close/>
                <a:moveTo>
                  <a:pt x="9075319" y="2841752"/>
                </a:moveTo>
                <a:cubicBezTo>
                  <a:pt x="9111033" y="2841752"/>
                  <a:pt x="9139985" y="2870704"/>
                  <a:pt x="9139985" y="2906419"/>
                </a:cubicBezTo>
                <a:cubicBezTo>
                  <a:pt x="9139985" y="2942133"/>
                  <a:pt x="9111033" y="2971084"/>
                  <a:pt x="9075319" y="2971084"/>
                </a:cubicBezTo>
                <a:cubicBezTo>
                  <a:pt x="9039605" y="2971084"/>
                  <a:pt x="9010653" y="2942133"/>
                  <a:pt x="9010653" y="2906419"/>
                </a:cubicBezTo>
                <a:cubicBezTo>
                  <a:pt x="9010653" y="2870704"/>
                  <a:pt x="9039605" y="2841752"/>
                  <a:pt x="9075319" y="2841752"/>
                </a:cubicBezTo>
                <a:close/>
                <a:moveTo>
                  <a:pt x="8914831" y="2841752"/>
                </a:moveTo>
                <a:cubicBezTo>
                  <a:pt x="8950545" y="2841752"/>
                  <a:pt x="8979497" y="2870704"/>
                  <a:pt x="8979497" y="2906419"/>
                </a:cubicBezTo>
                <a:cubicBezTo>
                  <a:pt x="8979497" y="2942133"/>
                  <a:pt x="8950545" y="2971084"/>
                  <a:pt x="8914831" y="2971084"/>
                </a:cubicBezTo>
                <a:cubicBezTo>
                  <a:pt x="8879117" y="2971084"/>
                  <a:pt x="8850165" y="2942133"/>
                  <a:pt x="8850165" y="2906419"/>
                </a:cubicBezTo>
                <a:cubicBezTo>
                  <a:pt x="8850165" y="2870704"/>
                  <a:pt x="8879117" y="2841752"/>
                  <a:pt x="8914831" y="2841752"/>
                </a:cubicBezTo>
                <a:close/>
                <a:moveTo>
                  <a:pt x="8766086" y="2841752"/>
                </a:moveTo>
                <a:cubicBezTo>
                  <a:pt x="8801800" y="2841752"/>
                  <a:pt x="8830752" y="2870704"/>
                  <a:pt x="8830752" y="2906419"/>
                </a:cubicBezTo>
                <a:cubicBezTo>
                  <a:pt x="8830752" y="2942133"/>
                  <a:pt x="8801800" y="2971084"/>
                  <a:pt x="8766086" y="2971084"/>
                </a:cubicBezTo>
                <a:cubicBezTo>
                  <a:pt x="8730372" y="2971084"/>
                  <a:pt x="8701420" y="2942133"/>
                  <a:pt x="8701420" y="2906419"/>
                </a:cubicBezTo>
                <a:cubicBezTo>
                  <a:pt x="8701420" y="2870704"/>
                  <a:pt x="8730372" y="2841752"/>
                  <a:pt x="8766086" y="2841752"/>
                </a:cubicBezTo>
                <a:close/>
                <a:moveTo>
                  <a:pt x="8601683" y="2841752"/>
                </a:moveTo>
                <a:cubicBezTo>
                  <a:pt x="8637397" y="2841752"/>
                  <a:pt x="8666349" y="2870704"/>
                  <a:pt x="8666349" y="2906419"/>
                </a:cubicBezTo>
                <a:cubicBezTo>
                  <a:pt x="8666349" y="2942133"/>
                  <a:pt x="8637397" y="2971084"/>
                  <a:pt x="8601683" y="2971084"/>
                </a:cubicBezTo>
                <a:cubicBezTo>
                  <a:pt x="8565969" y="2971084"/>
                  <a:pt x="8537017" y="2942133"/>
                  <a:pt x="8537017" y="2906419"/>
                </a:cubicBezTo>
                <a:cubicBezTo>
                  <a:pt x="8537017" y="2870704"/>
                  <a:pt x="8565969" y="2841752"/>
                  <a:pt x="8601683" y="2841752"/>
                </a:cubicBezTo>
                <a:close/>
                <a:moveTo>
                  <a:pt x="8449025" y="2841752"/>
                </a:moveTo>
                <a:cubicBezTo>
                  <a:pt x="8484739" y="2841752"/>
                  <a:pt x="8513691" y="2870704"/>
                  <a:pt x="8513691" y="2906419"/>
                </a:cubicBezTo>
                <a:cubicBezTo>
                  <a:pt x="8513691" y="2942133"/>
                  <a:pt x="8484739" y="2971084"/>
                  <a:pt x="8449025" y="2971084"/>
                </a:cubicBezTo>
                <a:cubicBezTo>
                  <a:pt x="8413311" y="2971084"/>
                  <a:pt x="8384359" y="2942133"/>
                  <a:pt x="8384359" y="2906419"/>
                </a:cubicBezTo>
                <a:cubicBezTo>
                  <a:pt x="8384359" y="2870704"/>
                  <a:pt x="8413311" y="2841752"/>
                  <a:pt x="8449025" y="2841752"/>
                </a:cubicBezTo>
                <a:close/>
                <a:moveTo>
                  <a:pt x="8296368" y="2841752"/>
                </a:moveTo>
                <a:cubicBezTo>
                  <a:pt x="8332082" y="2841752"/>
                  <a:pt x="8361034" y="2870704"/>
                  <a:pt x="8361034" y="2906419"/>
                </a:cubicBezTo>
                <a:cubicBezTo>
                  <a:pt x="8361034" y="2942133"/>
                  <a:pt x="8332082" y="2971084"/>
                  <a:pt x="8296368" y="2971084"/>
                </a:cubicBezTo>
                <a:cubicBezTo>
                  <a:pt x="8260654" y="2971084"/>
                  <a:pt x="8231702" y="2942133"/>
                  <a:pt x="8231702" y="2906419"/>
                </a:cubicBezTo>
                <a:cubicBezTo>
                  <a:pt x="8231702" y="2870704"/>
                  <a:pt x="8260654" y="2841752"/>
                  <a:pt x="8296368" y="2841752"/>
                </a:cubicBezTo>
                <a:close/>
                <a:moveTo>
                  <a:pt x="8139793" y="2841752"/>
                </a:moveTo>
                <a:cubicBezTo>
                  <a:pt x="8175507" y="2841752"/>
                  <a:pt x="8204459" y="2870704"/>
                  <a:pt x="8204459" y="2906419"/>
                </a:cubicBezTo>
                <a:cubicBezTo>
                  <a:pt x="8204459" y="2942133"/>
                  <a:pt x="8175507" y="2971084"/>
                  <a:pt x="8139793" y="2971084"/>
                </a:cubicBezTo>
                <a:cubicBezTo>
                  <a:pt x="8104079" y="2971084"/>
                  <a:pt x="8075127" y="2942133"/>
                  <a:pt x="8075127" y="2906419"/>
                </a:cubicBezTo>
                <a:cubicBezTo>
                  <a:pt x="8075127" y="2870704"/>
                  <a:pt x="8104079" y="2841752"/>
                  <a:pt x="8139793" y="2841752"/>
                </a:cubicBezTo>
                <a:close/>
                <a:moveTo>
                  <a:pt x="7987133" y="2841752"/>
                </a:moveTo>
                <a:cubicBezTo>
                  <a:pt x="8022847" y="2841752"/>
                  <a:pt x="8051799" y="2870704"/>
                  <a:pt x="8051799" y="2906419"/>
                </a:cubicBezTo>
                <a:cubicBezTo>
                  <a:pt x="8051799" y="2942133"/>
                  <a:pt x="8022847" y="2971084"/>
                  <a:pt x="7987133" y="2971084"/>
                </a:cubicBezTo>
                <a:cubicBezTo>
                  <a:pt x="7951419" y="2971084"/>
                  <a:pt x="7922467" y="2942133"/>
                  <a:pt x="7922467" y="2906419"/>
                </a:cubicBezTo>
                <a:cubicBezTo>
                  <a:pt x="7922467" y="2870704"/>
                  <a:pt x="7951419" y="2841752"/>
                  <a:pt x="7987133" y="2841752"/>
                </a:cubicBezTo>
                <a:close/>
                <a:moveTo>
                  <a:pt x="7830562" y="2841752"/>
                </a:moveTo>
                <a:cubicBezTo>
                  <a:pt x="7866276" y="2841752"/>
                  <a:pt x="7895228" y="2870704"/>
                  <a:pt x="7895228" y="2906419"/>
                </a:cubicBezTo>
                <a:cubicBezTo>
                  <a:pt x="7895228" y="2942133"/>
                  <a:pt x="7866276" y="2971084"/>
                  <a:pt x="7830562" y="2971084"/>
                </a:cubicBezTo>
                <a:cubicBezTo>
                  <a:pt x="7794848" y="2971084"/>
                  <a:pt x="7765896" y="2942133"/>
                  <a:pt x="7765896" y="2906419"/>
                </a:cubicBezTo>
                <a:cubicBezTo>
                  <a:pt x="7765896" y="2870704"/>
                  <a:pt x="7794848" y="2841752"/>
                  <a:pt x="7830562" y="2841752"/>
                </a:cubicBezTo>
                <a:close/>
                <a:moveTo>
                  <a:pt x="7677904" y="2841752"/>
                </a:moveTo>
                <a:cubicBezTo>
                  <a:pt x="7713618" y="2841752"/>
                  <a:pt x="7742570" y="2870704"/>
                  <a:pt x="7742570" y="2906419"/>
                </a:cubicBezTo>
                <a:cubicBezTo>
                  <a:pt x="7742570" y="2942133"/>
                  <a:pt x="7713618" y="2971084"/>
                  <a:pt x="7677904" y="2971084"/>
                </a:cubicBezTo>
                <a:cubicBezTo>
                  <a:pt x="7642190" y="2971084"/>
                  <a:pt x="7613238" y="2942133"/>
                  <a:pt x="7613238" y="2906419"/>
                </a:cubicBezTo>
                <a:cubicBezTo>
                  <a:pt x="7613238" y="2870704"/>
                  <a:pt x="7642190" y="2841752"/>
                  <a:pt x="7677904" y="2841752"/>
                </a:cubicBezTo>
                <a:close/>
                <a:moveTo>
                  <a:pt x="7521331" y="2841752"/>
                </a:moveTo>
                <a:cubicBezTo>
                  <a:pt x="7557045" y="2841752"/>
                  <a:pt x="7585997" y="2870704"/>
                  <a:pt x="7585997" y="2906419"/>
                </a:cubicBezTo>
                <a:cubicBezTo>
                  <a:pt x="7585997" y="2942133"/>
                  <a:pt x="7557045" y="2971084"/>
                  <a:pt x="7521331" y="2971084"/>
                </a:cubicBezTo>
                <a:cubicBezTo>
                  <a:pt x="7485617" y="2971084"/>
                  <a:pt x="7456665" y="2942133"/>
                  <a:pt x="7456665" y="2906419"/>
                </a:cubicBezTo>
                <a:cubicBezTo>
                  <a:pt x="7456665" y="2870704"/>
                  <a:pt x="7485617" y="2841752"/>
                  <a:pt x="7521331" y="2841752"/>
                </a:cubicBezTo>
                <a:close/>
                <a:moveTo>
                  <a:pt x="7368669" y="2841752"/>
                </a:moveTo>
                <a:cubicBezTo>
                  <a:pt x="7404383" y="2841752"/>
                  <a:pt x="7433335" y="2870704"/>
                  <a:pt x="7433335" y="2906419"/>
                </a:cubicBezTo>
                <a:cubicBezTo>
                  <a:pt x="7433335" y="2942133"/>
                  <a:pt x="7404383" y="2971084"/>
                  <a:pt x="7368669" y="2971084"/>
                </a:cubicBezTo>
                <a:cubicBezTo>
                  <a:pt x="7332955" y="2971084"/>
                  <a:pt x="7304003" y="2942133"/>
                  <a:pt x="7304003" y="2906419"/>
                </a:cubicBezTo>
                <a:cubicBezTo>
                  <a:pt x="7304003" y="2870704"/>
                  <a:pt x="7332955" y="2841752"/>
                  <a:pt x="7368669" y="2841752"/>
                </a:cubicBezTo>
                <a:close/>
                <a:moveTo>
                  <a:pt x="7212096" y="2841752"/>
                </a:moveTo>
                <a:cubicBezTo>
                  <a:pt x="7247810" y="2841752"/>
                  <a:pt x="7276762" y="2870704"/>
                  <a:pt x="7276762" y="2906419"/>
                </a:cubicBezTo>
                <a:cubicBezTo>
                  <a:pt x="7276762" y="2942133"/>
                  <a:pt x="7247810" y="2971084"/>
                  <a:pt x="7212096" y="2971084"/>
                </a:cubicBezTo>
                <a:cubicBezTo>
                  <a:pt x="7176382" y="2971084"/>
                  <a:pt x="7147430" y="2942133"/>
                  <a:pt x="7147430" y="2906419"/>
                </a:cubicBezTo>
                <a:cubicBezTo>
                  <a:pt x="7147430" y="2870704"/>
                  <a:pt x="7176382" y="2841752"/>
                  <a:pt x="7212096" y="2841752"/>
                </a:cubicBezTo>
                <a:close/>
                <a:moveTo>
                  <a:pt x="7055523" y="2841752"/>
                </a:moveTo>
                <a:cubicBezTo>
                  <a:pt x="7091237" y="2841752"/>
                  <a:pt x="7120189" y="2870704"/>
                  <a:pt x="7120189" y="2906419"/>
                </a:cubicBezTo>
                <a:cubicBezTo>
                  <a:pt x="7120189" y="2942133"/>
                  <a:pt x="7091237" y="2971084"/>
                  <a:pt x="7055523" y="2971084"/>
                </a:cubicBezTo>
                <a:cubicBezTo>
                  <a:pt x="7019809" y="2971084"/>
                  <a:pt x="6990857" y="2942133"/>
                  <a:pt x="6990857" y="2906419"/>
                </a:cubicBezTo>
                <a:cubicBezTo>
                  <a:pt x="6990857" y="2870704"/>
                  <a:pt x="7019809" y="2841752"/>
                  <a:pt x="7055523" y="2841752"/>
                </a:cubicBezTo>
                <a:close/>
                <a:moveTo>
                  <a:pt x="6895037" y="2841752"/>
                </a:moveTo>
                <a:cubicBezTo>
                  <a:pt x="6930751" y="2841752"/>
                  <a:pt x="6959703" y="2870704"/>
                  <a:pt x="6959703" y="2906419"/>
                </a:cubicBezTo>
                <a:cubicBezTo>
                  <a:pt x="6959703" y="2942133"/>
                  <a:pt x="6930751" y="2971084"/>
                  <a:pt x="6895037" y="2971084"/>
                </a:cubicBezTo>
                <a:cubicBezTo>
                  <a:pt x="6859323" y="2971084"/>
                  <a:pt x="6830371" y="2942133"/>
                  <a:pt x="6830371" y="2906419"/>
                </a:cubicBezTo>
                <a:cubicBezTo>
                  <a:pt x="6830371" y="2870704"/>
                  <a:pt x="6859323" y="2841752"/>
                  <a:pt x="6895037" y="2841752"/>
                </a:cubicBezTo>
                <a:close/>
                <a:moveTo>
                  <a:pt x="6742377" y="2841752"/>
                </a:moveTo>
                <a:cubicBezTo>
                  <a:pt x="6778091" y="2841752"/>
                  <a:pt x="6807043" y="2870704"/>
                  <a:pt x="6807043" y="2906419"/>
                </a:cubicBezTo>
                <a:cubicBezTo>
                  <a:pt x="6807043" y="2942133"/>
                  <a:pt x="6778091" y="2971084"/>
                  <a:pt x="6742377" y="2971084"/>
                </a:cubicBezTo>
                <a:cubicBezTo>
                  <a:pt x="6706663" y="2971084"/>
                  <a:pt x="6677711" y="2942133"/>
                  <a:pt x="6677711" y="2906419"/>
                </a:cubicBezTo>
                <a:cubicBezTo>
                  <a:pt x="6677711" y="2870704"/>
                  <a:pt x="6706663" y="2841752"/>
                  <a:pt x="6742377" y="2841752"/>
                </a:cubicBezTo>
                <a:close/>
                <a:moveTo>
                  <a:pt x="6585804" y="2841752"/>
                </a:moveTo>
                <a:cubicBezTo>
                  <a:pt x="6621518" y="2841752"/>
                  <a:pt x="6650470" y="2870704"/>
                  <a:pt x="6650470" y="2906419"/>
                </a:cubicBezTo>
                <a:cubicBezTo>
                  <a:pt x="6650470" y="2942133"/>
                  <a:pt x="6621518" y="2971084"/>
                  <a:pt x="6585804" y="2971084"/>
                </a:cubicBezTo>
                <a:cubicBezTo>
                  <a:pt x="6550090" y="2971084"/>
                  <a:pt x="6521138" y="2942133"/>
                  <a:pt x="6521138" y="2906419"/>
                </a:cubicBezTo>
                <a:cubicBezTo>
                  <a:pt x="6521138" y="2870704"/>
                  <a:pt x="6550090" y="2841752"/>
                  <a:pt x="6585804" y="2841752"/>
                </a:cubicBezTo>
                <a:close/>
                <a:moveTo>
                  <a:pt x="6429229" y="2841752"/>
                </a:moveTo>
                <a:cubicBezTo>
                  <a:pt x="6464943" y="2841752"/>
                  <a:pt x="6493895" y="2870704"/>
                  <a:pt x="6493895" y="2906419"/>
                </a:cubicBezTo>
                <a:cubicBezTo>
                  <a:pt x="6493895" y="2942133"/>
                  <a:pt x="6464943" y="2971084"/>
                  <a:pt x="6429229" y="2971084"/>
                </a:cubicBezTo>
                <a:cubicBezTo>
                  <a:pt x="6393515" y="2971084"/>
                  <a:pt x="6364563" y="2942133"/>
                  <a:pt x="6364563" y="2906419"/>
                </a:cubicBezTo>
                <a:cubicBezTo>
                  <a:pt x="6364563" y="2870704"/>
                  <a:pt x="6393515" y="2841752"/>
                  <a:pt x="6429229" y="2841752"/>
                </a:cubicBezTo>
                <a:close/>
                <a:moveTo>
                  <a:pt x="6276571" y="2841752"/>
                </a:moveTo>
                <a:cubicBezTo>
                  <a:pt x="6312285" y="2841752"/>
                  <a:pt x="6341237" y="2870704"/>
                  <a:pt x="6341237" y="2906419"/>
                </a:cubicBezTo>
                <a:cubicBezTo>
                  <a:pt x="6341237" y="2942133"/>
                  <a:pt x="6312285" y="2971084"/>
                  <a:pt x="6276571" y="2971084"/>
                </a:cubicBezTo>
                <a:cubicBezTo>
                  <a:pt x="6240857" y="2971084"/>
                  <a:pt x="6211905" y="2942133"/>
                  <a:pt x="6211905" y="2906419"/>
                </a:cubicBezTo>
                <a:cubicBezTo>
                  <a:pt x="6211905" y="2870704"/>
                  <a:pt x="6240857" y="2841752"/>
                  <a:pt x="6276571" y="2841752"/>
                </a:cubicBezTo>
                <a:close/>
                <a:moveTo>
                  <a:pt x="6119999" y="2841752"/>
                </a:moveTo>
                <a:cubicBezTo>
                  <a:pt x="6155713" y="2841752"/>
                  <a:pt x="6184665" y="2870704"/>
                  <a:pt x="6184665" y="2906419"/>
                </a:cubicBezTo>
                <a:cubicBezTo>
                  <a:pt x="6184665" y="2942133"/>
                  <a:pt x="6155713" y="2971084"/>
                  <a:pt x="6119999" y="2971084"/>
                </a:cubicBezTo>
                <a:cubicBezTo>
                  <a:pt x="6084285" y="2971084"/>
                  <a:pt x="6055333" y="2942133"/>
                  <a:pt x="6055333" y="2906419"/>
                </a:cubicBezTo>
                <a:cubicBezTo>
                  <a:pt x="6055333" y="2870704"/>
                  <a:pt x="6084285" y="2841752"/>
                  <a:pt x="6119999" y="2841752"/>
                </a:cubicBezTo>
                <a:close/>
                <a:moveTo>
                  <a:pt x="5967339" y="2841752"/>
                </a:moveTo>
                <a:cubicBezTo>
                  <a:pt x="6003053" y="2841752"/>
                  <a:pt x="6032005" y="2870704"/>
                  <a:pt x="6032005" y="2906419"/>
                </a:cubicBezTo>
                <a:cubicBezTo>
                  <a:pt x="6032005" y="2942133"/>
                  <a:pt x="6003053" y="2971084"/>
                  <a:pt x="5967339" y="2971084"/>
                </a:cubicBezTo>
                <a:cubicBezTo>
                  <a:pt x="5931625" y="2971084"/>
                  <a:pt x="5902673" y="2942133"/>
                  <a:pt x="5902673" y="2906419"/>
                </a:cubicBezTo>
                <a:cubicBezTo>
                  <a:pt x="5902673" y="2870704"/>
                  <a:pt x="5931625" y="2841752"/>
                  <a:pt x="5967339" y="2841752"/>
                </a:cubicBezTo>
                <a:close/>
                <a:moveTo>
                  <a:pt x="5810785" y="2841752"/>
                </a:moveTo>
                <a:cubicBezTo>
                  <a:pt x="5846479" y="2841752"/>
                  <a:pt x="5875431" y="2870704"/>
                  <a:pt x="5875431" y="2906419"/>
                </a:cubicBezTo>
                <a:cubicBezTo>
                  <a:pt x="5875431" y="2942133"/>
                  <a:pt x="5846479" y="2971084"/>
                  <a:pt x="5810785" y="2971084"/>
                </a:cubicBezTo>
                <a:cubicBezTo>
                  <a:pt x="5775064" y="2971084"/>
                  <a:pt x="5746108" y="2942133"/>
                  <a:pt x="5746108" y="2906419"/>
                </a:cubicBezTo>
                <a:cubicBezTo>
                  <a:pt x="5746108" y="2870704"/>
                  <a:pt x="5775064" y="2841752"/>
                  <a:pt x="5810785" y="2841752"/>
                </a:cubicBezTo>
                <a:close/>
                <a:moveTo>
                  <a:pt x="5658107" y="2841752"/>
                </a:moveTo>
                <a:cubicBezTo>
                  <a:pt x="5693823" y="2841752"/>
                  <a:pt x="5722779" y="2870704"/>
                  <a:pt x="5722779" y="2906419"/>
                </a:cubicBezTo>
                <a:cubicBezTo>
                  <a:pt x="5722779" y="2942133"/>
                  <a:pt x="5693823" y="2971084"/>
                  <a:pt x="5658107" y="2971084"/>
                </a:cubicBezTo>
                <a:cubicBezTo>
                  <a:pt x="5622395" y="2971084"/>
                  <a:pt x="5593441" y="2942133"/>
                  <a:pt x="5593441" y="2906419"/>
                </a:cubicBezTo>
                <a:cubicBezTo>
                  <a:pt x="5593441" y="2870704"/>
                  <a:pt x="5622395" y="2841752"/>
                  <a:pt x="5658107" y="2841752"/>
                </a:cubicBezTo>
                <a:close/>
                <a:moveTo>
                  <a:pt x="5501538" y="2841752"/>
                </a:moveTo>
                <a:cubicBezTo>
                  <a:pt x="5537252" y="2841752"/>
                  <a:pt x="5566202" y="2870704"/>
                  <a:pt x="5566202" y="2906419"/>
                </a:cubicBezTo>
                <a:cubicBezTo>
                  <a:pt x="5566202" y="2942133"/>
                  <a:pt x="5537252" y="2971084"/>
                  <a:pt x="5501538" y="2971084"/>
                </a:cubicBezTo>
                <a:cubicBezTo>
                  <a:pt x="5465825" y="2971084"/>
                  <a:pt x="5436878" y="2942133"/>
                  <a:pt x="5436878" y="2906419"/>
                </a:cubicBezTo>
                <a:cubicBezTo>
                  <a:pt x="5436878" y="2870704"/>
                  <a:pt x="5465825" y="2841752"/>
                  <a:pt x="5501538" y="2841752"/>
                </a:cubicBezTo>
                <a:close/>
                <a:moveTo>
                  <a:pt x="5348883" y="2841752"/>
                </a:moveTo>
                <a:cubicBezTo>
                  <a:pt x="5384600" y="2841752"/>
                  <a:pt x="5413550" y="2870704"/>
                  <a:pt x="5413550" y="2906419"/>
                </a:cubicBezTo>
                <a:cubicBezTo>
                  <a:pt x="5413550" y="2942133"/>
                  <a:pt x="5384600" y="2971084"/>
                  <a:pt x="5348883" y="2971084"/>
                </a:cubicBezTo>
                <a:cubicBezTo>
                  <a:pt x="5313178" y="2971084"/>
                  <a:pt x="5284222" y="2942133"/>
                  <a:pt x="5284222" y="2906419"/>
                </a:cubicBezTo>
                <a:cubicBezTo>
                  <a:pt x="5284222" y="2870704"/>
                  <a:pt x="5313178" y="2841752"/>
                  <a:pt x="5348883" y="2841752"/>
                </a:cubicBezTo>
                <a:close/>
                <a:moveTo>
                  <a:pt x="5192312" y="2841752"/>
                </a:moveTo>
                <a:cubicBezTo>
                  <a:pt x="5228028" y="2841752"/>
                  <a:pt x="5256975" y="2870704"/>
                  <a:pt x="5256975" y="2906419"/>
                </a:cubicBezTo>
                <a:cubicBezTo>
                  <a:pt x="5256975" y="2942133"/>
                  <a:pt x="5228028" y="2971084"/>
                  <a:pt x="5192312" y="2971084"/>
                </a:cubicBezTo>
                <a:cubicBezTo>
                  <a:pt x="5156602" y="2971084"/>
                  <a:pt x="5127646" y="2942133"/>
                  <a:pt x="5127646" y="2906419"/>
                </a:cubicBezTo>
                <a:cubicBezTo>
                  <a:pt x="5127646" y="2870704"/>
                  <a:pt x="5156602" y="2841752"/>
                  <a:pt x="5192312" y="2841752"/>
                </a:cubicBezTo>
                <a:close/>
                <a:moveTo>
                  <a:pt x="2855510" y="2841752"/>
                </a:moveTo>
                <a:cubicBezTo>
                  <a:pt x="2891221" y="2841752"/>
                  <a:pt x="2920171" y="2870704"/>
                  <a:pt x="2920171" y="2906419"/>
                </a:cubicBezTo>
                <a:cubicBezTo>
                  <a:pt x="2920171" y="2942133"/>
                  <a:pt x="2891221" y="2971084"/>
                  <a:pt x="2855510" y="2971084"/>
                </a:cubicBezTo>
                <a:cubicBezTo>
                  <a:pt x="2819799" y="2971084"/>
                  <a:pt x="2790849" y="2942133"/>
                  <a:pt x="2790849" y="2906419"/>
                </a:cubicBezTo>
                <a:cubicBezTo>
                  <a:pt x="2790849" y="2870704"/>
                  <a:pt x="2819799" y="2841752"/>
                  <a:pt x="2855510" y="2841752"/>
                </a:cubicBezTo>
                <a:close/>
                <a:moveTo>
                  <a:pt x="2237059" y="2841752"/>
                </a:moveTo>
                <a:cubicBezTo>
                  <a:pt x="2272778" y="2841752"/>
                  <a:pt x="2301735" y="2870704"/>
                  <a:pt x="2301735" y="2906419"/>
                </a:cubicBezTo>
                <a:cubicBezTo>
                  <a:pt x="2301735" y="2942133"/>
                  <a:pt x="2272778" y="2971084"/>
                  <a:pt x="2237059" y="2971084"/>
                </a:cubicBezTo>
                <a:cubicBezTo>
                  <a:pt x="2201340" y="2971084"/>
                  <a:pt x="2172383" y="2942133"/>
                  <a:pt x="2172383" y="2906419"/>
                </a:cubicBezTo>
                <a:cubicBezTo>
                  <a:pt x="2172383" y="2870704"/>
                  <a:pt x="2201340" y="2841752"/>
                  <a:pt x="2237059" y="2841752"/>
                </a:cubicBezTo>
                <a:close/>
                <a:moveTo>
                  <a:pt x="2084385" y="2841752"/>
                </a:moveTo>
                <a:cubicBezTo>
                  <a:pt x="2120101" y="2841752"/>
                  <a:pt x="2149052" y="2870704"/>
                  <a:pt x="2149052" y="2906419"/>
                </a:cubicBezTo>
                <a:cubicBezTo>
                  <a:pt x="2149052" y="2942133"/>
                  <a:pt x="2120101" y="2971084"/>
                  <a:pt x="2084385" y="2971084"/>
                </a:cubicBezTo>
                <a:cubicBezTo>
                  <a:pt x="2048665" y="2971084"/>
                  <a:pt x="2019732" y="2942133"/>
                  <a:pt x="2019732" y="2906419"/>
                </a:cubicBezTo>
                <a:cubicBezTo>
                  <a:pt x="2019732" y="2870704"/>
                  <a:pt x="2048665" y="2841752"/>
                  <a:pt x="2084385" y="2841752"/>
                </a:cubicBezTo>
                <a:close/>
                <a:moveTo>
                  <a:pt x="1927808" y="2841752"/>
                </a:moveTo>
                <a:cubicBezTo>
                  <a:pt x="1963522" y="2841752"/>
                  <a:pt x="1992485" y="2870704"/>
                  <a:pt x="1992485" y="2906419"/>
                </a:cubicBezTo>
                <a:cubicBezTo>
                  <a:pt x="1992485" y="2942133"/>
                  <a:pt x="1963522" y="2971084"/>
                  <a:pt x="1927808" y="2971084"/>
                </a:cubicBezTo>
                <a:cubicBezTo>
                  <a:pt x="1892110" y="2971084"/>
                  <a:pt x="1863159" y="2942133"/>
                  <a:pt x="1863159" y="2906419"/>
                </a:cubicBezTo>
                <a:cubicBezTo>
                  <a:pt x="1863159" y="2870704"/>
                  <a:pt x="1892110" y="2841752"/>
                  <a:pt x="1927808" y="2841752"/>
                </a:cubicBezTo>
                <a:close/>
                <a:moveTo>
                  <a:pt x="1775154" y="2841752"/>
                </a:moveTo>
                <a:cubicBezTo>
                  <a:pt x="1810863" y="2841752"/>
                  <a:pt x="1839830" y="2870704"/>
                  <a:pt x="1839830" y="2906419"/>
                </a:cubicBezTo>
                <a:cubicBezTo>
                  <a:pt x="1839830" y="2942133"/>
                  <a:pt x="1810863" y="2971084"/>
                  <a:pt x="1775154" y="2971084"/>
                </a:cubicBezTo>
                <a:cubicBezTo>
                  <a:pt x="1739439" y="2971084"/>
                  <a:pt x="1710486" y="2942133"/>
                  <a:pt x="1710486" y="2906419"/>
                </a:cubicBezTo>
                <a:cubicBezTo>
                  <a:pt x="1710486" y="2870704"/>
                  <a:pt x="1739439" y="2841752"/>
                  <a:pt x="1775154" y="2841752"/>
                </a:cubicBezTo>
                <a:close/>
                <a:moveTo>
                  <a:pt x="8296367" y="2700840"/>
                </a:moveTo>
                <a:cubicBezTo>
                  <a:pt x="8332081" y="2700840"/>
                  <a:pt x="8361033" y="2729792"/>
                  <a:pt x="8361033" y="2765506"/>
                </a:cubicBezTo>
                <a:cubicBezTo>
                  <a:pt x="8361033" y="2801220"/>
                  <a:pt x="8332081" y="2830172"/>
                  <a:pt x="8296367" y="2830172"/>
                </a:cubicBezTo>
                <a:cubicBezTo>
                  <a:pt x="8260653" y="2830172"/>
                  <a:pt x="8231701" y="2801220"/>
                  <a:pt x="8231701" y="2765506"/>
                </a:cubicBezTo>
                <a:cubicBezTo>
                  <a:pt x="8231701" y="2729792"/>
                  <a:pt x="8260653" y="2700840"/>
                  <a:pt x="8296367" y="2700840"/>
                </a:cubicBezTo>
                <a:close/>
                <a:moveTo>
                  <a:pt x="7677902" y="2700840"/>
                </a:moveTo>
                <a:cubicBezTo>
                  <a:pt x="7713616" y="2700840"/>
                  <a:pt x="7742568" y="2729792"/>
                  <a:pt x="7742568" y="2765506"/>
                </a:cubicBezTo>
                <a:cubicBezTo>
                  <a:pt x="7742568" y="2801220"/>
                  <a:pt x="7713616" y="2830172"/>
                  <a:pt x="7677902" y="2830172"/>
                </a:cubicBezTo>
                <a:cubicBezTo>
                  <a:pt x="7642188" y="2830172"/>
                  <a:pt x="7613236" y="2801220"/>
                  <a:pt x="7613236" y="2765506"/>
                </a:cubicBezTo>
                <a:cubicBezTo>
                  <a:pt x="7613236" y="2729792"/>
                  <a:pt x="7642188" y="2700840"/>
                  <a:pt x="7677902" y="2700840"/>
                </a:cubicBezTo>
                <a:close/>
                <a:moveTo>
                  <a:pt x="7521329" y="2700840"/>
                </a:moveTo>
                <a:cubicBezTo>
                  <a:pt x="7557043" y="2700840"/>
                  <a:pt x="7585995" y="2729792"/>
                  <a:pt x="7585995" y="2765506"/>
                </a:cubicBezTo>
                <a:cubicBezTo>
                  <a:pt x="7585995" y="2801220"/>
                  <a:pt x="7557043" y="2830172"/>
                  <a:pt x="7521329" y="2830172"/>
                </a:cubicBezTo>
                <a:cubicBezTo>
                  <a:pt x="7485615" y="2830172"/>
                  <a:pt x="7456663" y="2801220"/>
                  <a:pt x="7456663" y="2765506"/>
                </a:cubicBezTo>
                <a:cubicBezTo>
                  <a:pt x="7456663" y="2729792"/>
                  <a:pt x="7485615" y="2700840"/>
                  <a:pt x="7521329" y="2700840"/>
                </a:cubicBezTo>
                <a:close/>
                <a:moveTo>
                  <a:pt x="7212096" y="2700840"/>
                </a:moveTo>
                <a:cubicBezTo>
                  <a:pt x="7247810" y="2700840"/>
                  <a:pt x="7276762" y="2729792"/>
                  <a:pt x="7276762" y="2765506"/>
                </a:cubicBezTo>
                <a:cubicBezTo>
                  <a:pt x="7276762" y="2801220"/>
                  <a:pt x="7247810" y="2830172"/>
                  <a:pt x="7212096" y="2830172"/>
                </a:cubicBezTo>
                <a:cubicBezTo>
                  <a:pt x="7176382" y="2830172"/>
                  <a:pt x="7147430" y="2801220"/>
                  <a:pt x="7147430" y="2765506"/>
                </a:cubicBezTo>
                <a:cubicBezTo>
                  <a:pt x="7147430" y="2729792"/>
                  <a:pt x="7176382" y="2700840"/>
                  <a:pt x="7212096" y="2700840"/>
                </a:cubicBezTo>
                <a:close/>
                <a:moveTo>
                  <a:pt x="7055523" y="2700840"/>
                </a:moveTo>
                <a:cubicBezTo>
                  <a:pt x="7091237" y="2700840"/>
                  <a:pt x="7120189" y="2729792"/>
                  <a:pt x="7120189" y="2765506"/>
                </a:cubicBezTo>
                <a:cubicBezTo>
                  <a:pt x="7120189" y="2801220"/>
                  <a:pt x="7091237" y="2830172"/>
                  <a:pt x="7055523" y="2830172"/>
                </a:cubicBezTo>
                <a:cubicBezTo>
                  <a:pt x="7019809" y="2830172"/>
                  <a:pt x="6990857" y="2801220"/>
                  <a:pt x="6990857" y="2765506"/>
                </a:cubicBezTo>
                <a:cubicBezTo>
                  <a:pt x="6990857" y="2729792"/>
                  <a:pt x="7019809" y="2700840"/>
                  <a:pt x="7055523" y="2700840"/>
                </a:cubicBezTo>
                <a:close/>
                <a:moveTo>
                  <a:pt x="6895037" y="2700840"/>
                </a:moveTo>
                <a:cubicBezTo>
                  <a:pt x="6930751" y="2700840"/>
                  <a:pt x="6959703" y="2729792"/>
                  <a:pt x="6959703" y="2765506"/>
                </a:cubicBezTo>
                <a:cubicBezTo>
                  <a:pt x="6959703" y="2801220"/>
                  <a:pt x="6930751" y="2830172"/>
                  <a:pt x="6895037" y="2830172"/>
                </a:cubicBezTo>
                <a:cubicBezTo>
                  <a:pt x="6859323" y="2830172"/>
                  <a:pt x="6830371" y="2801220"/>
                  <a:pt x="6830371" y="2765506"/>
                </a:cubicBezTo>
                <a:cubicBezTo>
                  <a:pt x="6830371" y="2729792"/>
                  <a:pt x="6859323" y="2700840"/>
                  <a:pt x="6895037" y="2700840"/>
                </a:cubicBezTo>
                <a:close/>
                <a:moveTo>
                  <a:pt x="6119999" y="2700840"/>
                </a:moveTo>
                <a:cubicBezTo>
                  <a:pt x="6155713" y="2700840"/>
                  <a:pt x="6184665" y="2729792"/>
                  <a:pt x="6184665" y="2765506"/>
                </a:cubicBezTo>
                <a:cubicBezTo>
                  <a:pt x="6184665" y="2801220"/>
                  <a:pt x="6155713" y="2830172"/>
                  <a:pt x="6119999" y="2830172"/>
                </a:cubicBezTo>
                <a:cubicBezTo>
                  <a:pt x="6084285" y="2830172"/>
                  <a:pt x="6055333" y="2801220"/>
                  <a:pt x="6055333" y="2765506"/>
                </a:cubicBezTo>
                <a:cubicBezTo>
                  <a:pt x="6055333" y="2729792"/>
                  <a:pt x="6084285" y="2700840"/>
                  <a:pt x="6119999" y="2700840"/>
                </a:cubicBezTo>
                <a:close/>
                <a:moveTo>
                  <a:pt x="5348883" y="2700840"/>
                </a:moveTo>
                <a:cubicBezTo>
                  <a:pt x="5384600" y="2700840"/>
                  <a:pt x="5413550" y="2729792"/>
                  <a:pt x="5413550" y="2765506"/>
                </a:cubicBezTo>
                <a:cubicBezTo>
                  <a:pt x="5413550" y="2801220"/>
                  <a:pt x="5384600" y="2830172"/>
                  <a:pt x="5348883" y="2830172"/>
                </a:cubicBezTo>
                <a:cubicBezTo>
                  <a:pt x="5313178" y="2830172"/>
                  <a:pt x="5284222" y="2801220"/>
                  <a:pt x="5284222" y="2765506"/>
                </a:cubicBezTo>
                <a:cubicBezTo>
                  <a:pt x="5284222" y="2729792"/>
                  <a:pt x="5313178" y="2700840"/>
                  <a:pt x="5348883" y="2700840"/>
                </a:cubicBezTo>
                <a:close/>
                <a:moveTo>
                  <a:pt x="2855515" y="2700840"/>
                </a:moveTo>
                <a:cubicBezTo>
                  <a:pt x="2891226" y="2700840"/>
                  <a:pt x="2920176" y="2729792"/>
                  <a:pt x="2920176" y="2765506"/>
                </a:cubicBezTo>
                <a:cubicBezTo>
                  <a:pt x="2920176" y="2801220"/>
                  <a:pt x="2891226" y="2830172"/>
                  <a:pt x="2855515" y="2830172"/>
                </a:cubicBezTo>
                <a:cubicBezTo>
                  <a:pt x="2819804" y="2830172"/>
                  <a:pt x="2790855" y="2801220"/>
                  <a:pt x="2790855" y="2765506"/>
                </a:cubicBezTo>
                <a:cubicBezTo>
                  <a:pt x="2790855" y="2729792"/>
                  <a:pt x="2819804" y="2700840"/>
                  <a:pt x="2855515" y="2700840"/>
                </a:cubicBezTo>
                <a:close/>
                <a:moveTo>
                  <a:pt x="2698955" y="2700840"/>
                </a:moveTo>
                <a:cubicBezTo>
                  <a:pt x="2734666" y="2700840"/>
                  <a:pt x="2763616" y="2729792"/>
                  <a:pt x="2763616" y="2765506"/>
                </a:cubicBezTo>
                <a:cubicBezTo>
                  <a:pt x="2763616" y="2801220"/>
                  <a:pt x="2734666" y="2830172"/>
                  <a:pt x="2698955" y="2830172"/>
                </a:cubicBezTo>
                <a:cubicBezTo>
                  <a:pt x="2663244" y="2830172"/>
                  <a:pt x="2634295" y="2801220"/>
                  <a:pt x="2634295" y="2765506"/>
                </a:cubicBezTo>
                <a:cubicBezTo>
                  <a:pt x="2634295" y="2729792"/>
                  <a:pt x="2663244" y="2700840"/>
                  <a:pt x="2698955" y="2700840"/>
                </a:cubicBezTo>
                <a:close/>
                <a:moveTo>
                  <a:pt x="2389740" y="2700840"/>
                </a:moveTo>
                <a:cubicBezTo>
                  <a:pt x="2425458" y="2700840"/>
                  <a:pt x="2454407" y="2729792"/>
                  <a:pt x="2454407" y="2765506"/>
                </a:cubicBezTo>
                <a:cubicBezTo>
                  <a:pt x="2454407" y="2801220"/>
                  <a:pt x="2425458" y="2830172"/>
                  <a:pt x="2389740" y="2830172"/>
                </a:cubicBezTo>
                <a:cubicBezTo>
                  <a:pt x="2354030" y="2830172"/>
                  <a:pt x="2325073" y="2801220"/>
                  <a:pt x="2325073" y="2765506"/>
                </a:cubicBezTo>
                <a:cubicBezTo>
                  <a:pt x="2325073" y="2729792"/>
                  <a:pt x="2354030" y="2700840"/>
                  <a:pt x="2389740" y="2700840"/>
                </a:cubicBezTo>
                <a:close/>
                <a:moveTo>
                  <a:pt x="2237065" y="2700840"/>
                </a:moveTo>
                <a:cubicBezTo>
                  <a:pt x="2272786" y="2700840"/>
                  <a:pt x="2301741" y="2729792"/>
                  <a:pt x="2301741" y="2765506"/>
                </a:cubicBezTo>
                <a:cubicBezTo>
                  <a:pt x="2301741" y="2801220"/>
                  <a:pt x="2272786" y="2830172"/>
                  <a:pt x="2237065" y="2830172"/>
                </a:cubicBezTo>
                <a:cubicBezTo>
                  <a:pt x="2201346" y="2830172"/>
                  <a:pt x="2172389" y="2801220"/>
                  <a:pt x="2172389" y="2765506"/>
                </a:cubicBezTo>
                <a:cubicBezTo>
                  <a:pt x="2172389" y="2729792"/>
                  <a:pt x="2201346" y="2700840"/>
                  <a:pt x="2237065" y="2700840"/>
                </a:cubicBezTo>
                <a:close/>
                <a:moveTo>
                  <a:pt x="2084396" y="2700840"/>
                </a:moveTo>
                <a:cubicBezTo>
                  <a:pt x="2120108" y="2700840"/>
                  <a:pt x="2149059" y="2729792"/>
                  <a:pt x="2149059" y="2765506"/>
                </a:cubicBezTo>
                <a:cubicBezTo>
                  <a:pt x="2149059" y="2801220"/>
                  <a:pt x="2120108" y="2830172"/>
                  <a:pt x="2084396" y="2830172"/>
                </a:cubicBezTo>
                <a:cubicBezTo>
                  <a:pt x="2048673" y="2830172"/>
                  <a:pt x="2019738" y="2801220"/>
                  <a:pt x="2019738" y="2765506"/>
                </a:cubicBezTo>
                <a:cubicBezTo>
                  <a:pt x="2019738" y="2729792"/>
                  <a:pt x="2048673" y="2700840"/>
                  <a:pt x="2084396" y="2700840"/>
                </a:cubicBezTo>
                <a:close/>
                <a:moveTo>
                  <a:pt x="1927818" y="2700840"/>
                </a:moveTo>
                <a:cubicBezTo>
                  <a:pt x="1963542" y="2700840"/>
                  <a:pt x="1992493" y="2729792"/>
                  <a:pt x="1992493" y="2765506"/>
                </a:cubicBezTo>
                <a:cubicBezTo>
                  <a:pt x="1992493" y="2801220"/>
                  <a:pt x="1963542" y="2830172"/>
                  <a:pt x="1927818" y="2830172"/>
                </a:cubicBezTo>
                <a:cubicBezTo>
                  <a:pt x="1892117" y="2830172"/>
                  <a:pt x="1863165" y="2801220"/>
                  <a:pt x="1863165" y="2765506"/>
                </a:cubicBezTo>
                <a:cubicBezTo>
                  <a:pt x="1863165" y="2729792"/>
                  <a:pt x="1892117" y="2700840"/>
                  <a:pt x="1927818" y="2700840"/>
                </a:cubicBezTo>
                <a:close/>
                <a:moveTo>
                  <a:pt x="1775160" y="2700840"/>
                </a:moveTo>
                <a:cubicBezTo>
                  <a:pt x="1810868" y="2700840"/>
                  <a:pt x="1839836" y="2729792"/>
                  <a:pt x="1839836" y="2765506"/>
                </a:cubicBezTo>
                <a:cubicBezTo>
                  <a:pt x="1839836" y="2801220"/>
                  <a:pt x="1810868" y="2830172"/>
                  <a:pt x="1775160" y="2830172"/>
                </a:cubicBezTo>
                <a:cubicBezTo>
                  <a:pt x="1739444" y="2830172"/>
                  <a:pt x="1710491" y="2801220"/>
                  <a:pt x="1710491" y="2765506"/>
                </a:cubicBezTo>
                <a:cubicBezTo>
                  <a:pt x="1710491" y="2729792"/>
                  <a:pt x="1739444" y="2700840"/>
                  <a:pt x="1775160" y="2700840"/>
                </a:cubicBezTo>
                <a:close/>
                <a:moveTo>
                  <a:pt x="8449023" y="2700839"/>
                </a:moveTo>
                <a:cubicBezTo>
                  <a:pt x="8484737" y="2700839"/>
                  <a:pt x="8513689" y="2729790"/>
                  <a:pt x="8513689" y="2765504"/>
                </a:cubicBezTo>
                <a:cubicBezTo>
                  <a:pt x="8513689" y="2801219"/>
                  <a:pt x="8484737" y="2830170"/>
                  <a:pt x="8449023" y="2830170"/>
                </a:cubicBezTo>
                <a:cubicBezTo>
                  <a:pt x="8413309" y="2830170"/>
                  <a:pt x="8384357" y="2801219"/>
                  <a:pt x="8384357" y="2765504"/>
                </a:cubicBezTo>
                <a:cubicBezTo>
                  <a:pt x="8384357" y="2729790"/>
                  <a:pt x="8413309" y="2700839"/>
                  <a:pt x="8449023" y="2700839"/>
                </a:cubicBezTo>
                <a:close/>
                <a:moveTo>
                  <a:pt x="8139792" y="2700839"/>
                </a:moveTo>
                <a:cubicBezTo>
                  <a:pt x="8175506" y="2700839"/>
                  <a:pt x="8204458" y="2729790"/>
                  <a:pt x="8204458" y="2765504"/>
                </a:cubicBezTo>
                <a:cubicBezTo>
                  <a:pt x="8204458" y="2801219"/>
                  <a:pt x="8175506" y="2830170"/>
                  <a:pt x="8139792" y="2830170"/>
                </a:cubicBezTo>
                <a:cubicBezTo>
                  <a:pt x="8104078" y="2830170"/>
                  <a:pt x="8075126" y="2801219"/>
                  <a:pt x="8075126" y="2765504"/>
                </a:cubicBezTo>
                <a:cubicBezTo>
                  <a:pt x="8075126" y="2729790"/>
                  <a:pt x="8104078" y="2700839"/>
                  <a:pt x="8139792" y="2700839"/>
                </a:cubicBezTo>
                <a:close/>
                <a:moveTo>
                  <a:pt x="7987133" y="2700839"/>
                </a:moveTo>
                <a:cubicBezTo>
                  <a:pt x="8022847" y="2700839"/>
                  <a:pt x="8051799" y="2729790"/>
                  <a:pt x="8051799" y="2765504"/>
                </a:cubicBezTo>
                <a:cubicBezTo>
                  <a:pt x="8051799" y="2801219"/>
                  <a:pt x="8022847" y="2830170"/>
                  <a:pt x="7987133" y="2830170"/>
                </a:cubicBezTo>
                <a:cubicBezTo>
                  <a:pt x="7951419" y="2830170"/>
                  <a:pt x="7922467" y="2801219"/>
                  <a:pt x="7922467" y="2765504"/>
                </a:cubicBezTo>
                <a:cubicBezTo>
                  <a:pt x="7922467" y="2729790"/>
                  <a:pt x="7951419" y="2700839"/>
                  <a:pt x="7987133" y="2700839"/>
                </a:cubicBezTo>
                <a:close/>
                <a:moveTo>
                  <a:pt x="7830562" y="2700839"/>
                </a:moveTo>
                <a:cubicBezTo>
                  <a:pt x="7866276" y="2700839"/>
                  <a:pt x="7895228" y="2729790"/>
                  <a:pt x="7895228" y="2765504"/>
                </a:cubicBezTo>
                <a:cubicBezTo>
                  <a:pt x="7895228" y="2801219"/>
                  <a:pt x="7866276" y="2830170"/>
                  <a:pt x="7830562" y="2830170"/>
                </a:cubicBezTo>
                <a:cubicBezTo>
                  <a:pt x="7794848" y="2830170"/>
                  <a:pt x="7765896" y="2801219"/>
                  <a:pt x="7765896" y="2765504"/>
                </a:cubicBezTo>
                <a:cubicBezTo>
                  <a:pt x="7765896" y="2729790"/>
                  <a:pt x="7794848" y="2700839"/>
                  <a:pt x="7830562" y="2700839"/>
                </a:cubicBezTo>
                <a:close/>
                <a:moveTo>
                  <a:pt x="7368669" y="2700839"/>
                </a:moveTo>
                <a:cubicBezTo>
                  <a:pt x="7404383" y="2700839"/>
                  <a:pt x="7433335" y="2729790"/>
                  <a:pt x="7433335" y="2765504"/>
                </a:cubicBezTo>
                <a:cubicBezTo>
                  <a:pt x="7433335" y="2801219"/>
                  <a:pt x="7404383" y="2830170"/>
                  <a:pt x="7368669" y="2830170"/>
                </a:cubicBezTo>
                <a:cubicBezTo>
                  <a:pt x="7332955" y="2830170"/>
                  <a:pt x="7304003" y="2801219"/>
                  <a:pt x="7304003" y="2765504"/>
                </a:cubicBezTo>
                <a:cubicBezTo>
                  <a:pt x="7304003" y="2729790"/>
                  <a:pt x="7332955" y="2700839"/>
                  <a:pt x="7368669" y="2700839"/>
                </a:cubicBezTo>
                <a:close/>
                <a:moveTo>
                  <a:pt x="6742375" y="2700839"/>
                </a:moveTo>
                <a:cubicBezTo>
                  <a:pt x="6778089" y="2700839"/>
                  <a:pt x="6807041" y="2729790"/>
                  <a:pt x="6807041" y="2765504"/>
                </a:cubicBezTo>
                <a:cubicBezTo>
                  <a:pt x="6807041" y="2801219"/>
                  <a:pt x="6778089" y="2830170"/>
                  <a:pt x="6742375" y="2830170"/>
                </a:cubicBezTo>
                <a:cubicBezTo>
                  <a:pt x="6706661" y="2830170"/>
                  <a:pt x="6677709" y="2801219"/>
                  <a:pt x="6677709" y="2765504"/>
                </a:cubicBezTo>
                <a:cubicBezTo>
                  <a:pt x="6677709" y="2729790"/>
                  <a:pt x="6706661" y="2700839"/>
                  <a:pt x="6742375" y="2700839"/>
                </a:cubicBezTo>
                <a:close/>
                <a:moveTo>
                  <a:pt x="6429229" y="2700839"/>
                </a:moveTo>
                <a:cubicBezTo>
                  <a:pt x="6464943" y="2700839"/>
                  <a:pt x="6493895" y="2729790"/>
                  <a:pt x="6493895" y="2765504"/>
                </a:cubicBezTo>
                <a:cubicBezTo>
                  <a:pt x="6493895" y="2801219"/>
                  <a:pt x="6464943" y="2830170"/>
                  <a:pt x="6429229" y="2830170"/>
                </a:cubicBezTo>
                <a:cubicBezTo>
                  <a:pt x="6393515" y="2830170"/>
                  <a:pt x="6364563" y="2801219"/>
                  <a:pt x="6364563" y="2765504"/>
                </a:cubicBezTo>
                <a:cubicBezTo>
                  <a:pt x="6364563" y="2729790"/>
                  <a:pt x="6393515" y="2700839"/>
                  <a:pt x="6429229" y="2700839"/>
                </a:cubicBezTo>
                <a:close/>
                <a:moveTo>
                  <a:pt x="6276571" y="2700839"/>
                </a:moveTo>
                <a:cubicBezTo>
                  <a:pt x="6312285" y="2700839"/>
                  <a:pt x="6341237" y="2729790"/>
                  <a:pt x="6341237" y="2765504"/>
                </a:cubicBezTo>
                <a:cubicBezTo>
                  <a:pt x="6341237" y="2801219"/>
                  <a:pt x="6312285" y="2830170"/>
                  <a:pt x="6276571" y="2830170"/>
                </a:cubicBezTo>
                <a:cubicBezTo>
                  <a:pt x="6240857" y="2830170"/>
                  <a:pt x="6211905" y="2801219"/>
                  <a:pt x="6211905" y="2765504"/>
                </a:cubicBezTo>
                <a:cubicBezTo>
                  <a:pt x="6211905" y="2729790"/>
                  <a:pt x="6240857" y="2700839"/>
                  <a:pt x="6276571" y="2700839"/>
                </a:cubicBezTo>
                <a:close/>
                <a:moveTo>
                  <a:pt x="5967338" y="2700839"/>
                </a:moveTo>
                <a:cubicBezTo>
                  <a:pt x="6003052" y="2700839"/>
                  <a:pt x="6032004" y="2729790"/>
                  <a:pt x="6032004" y="2765504"/>
                </a:cubicBezTo>
                <a:cubicBezTo>
                  <a:pt x="6032004" y="2801219"/>
                  <a:pt x="6003052" y="2830170"/>
                  <a:pt x="5967338" y="2830170"/>
                </a:cubicBezTo>
                <a:cubicBezTo>
                  <a:pt x="5931624" y="2830170"/>
                  <a:pt x="5902672" y="2801219"/>
                  <a:pt x="5902672" y="2765504"/>
                </a:cubicBezTo>
                <a:cubicBezTo>
                  <a:pt x="5902672" y="2729790"/>
                  <a:pt x="5931624" y="2700839"/>
                  <a:pt x="5967338" y="2700839"/>
                </a:cubicBezTo>
                <a:close/>
                <a:moveTo>
                  <a:pt x="5810785" y="2700839"/>
                </a:moveTo>
                <a:cubicBezTo>
                  <a:pt x="5846479" y="2700839"/>
                  <a:pt x="5875431" y="2729790"/>
                  <a:pt x="5875431" y="2765504"/>
                </a:cubicBezTo>
                <a:cubicBezTo>
                  <a:pt x="5875431" y="2801219"/>
                  <a:pt x="5846479" y="2830170"/>
                  <a:pt x="5810785" y="2830170"/>
                </a:cubicBezTo>
                <a:cubicBezTo>
                  <a:pt x="5775066" y="2830170"/>
                  <a:pt x="5746110" y="2801219"/>
                  <a:pt x="5746110" y="2765504"/>
                </a:cubicBezTo>
                <a:cubicBezTo>
                  <a:pt x="5746110" y="2729790"/>
                  <a:pt x="5775066" y="2700839"/>
                  <a:pt x="5810785" y="2700839"/>
                </a:cubicBezTo>
                <a:close/>
                <a:moveTo>
                  <a:pt x="5658107" y="2700839"/>
                </a:moveTo>
                <a:cubicBezTo>
                  <a:pt x="5693823" y="2700839"/>
                  <a:pt x="5722779" y="2729790"/>
                  <a:pt x="5722779" y="2765504"/>
                </a:cubicBezTo>
                <a:cubicBezTo>
                  <a:pt x="5722779" y="2801219"/>
                  <a:pt x="5693823" y="2830170"/>
                  <a:pt x="5658107" y="2830170"/>
                </a:cubicBezTo>
                <a:cubicBezTo>
                  <a:pt x="5622395" y="2830170"/>
                  <a:pt x="5593441" y="2801219"/>
                  <a:pt x="5593441" y="2765504"/>
                </a:cubicBezTo>
                <a:cubicBezTo>
                  <a:pt x="5593441" y="2729790"/>
                  <a:pt x="5622395" y="2700839"/>
                  <a:pt x="5658107" y="2700839"/>
                </a:cubicBezTo>
                <a:close/>
                <a:moveTo>
                  <a:pt x="5501539" y="2700839"/>
                </a:moveTo>
                <a:cubicBezTo>
                  <a:pt x="5537252" y="2700839"/>
                  <a:pt x="5566202" y="2729790"/>
                  <a:pt x="5566202" y="2765504"/>
                </a:cubicBezTo>
                <a:cubicBezTo>
                  <a:pt x="5566202" y="2801219"/>
                  <a:pt x="5537252" y="2830170"/>
                  <a:pt x="5501539" y="2830170"/>
                </a:cubicBezTo>
                <a:cubicBezTo>
                  <a:pt x="5465825" y="2830170"/>
                  <a:pt x="5436879" y="2801219"/>
                  <a:pt x="5436879" y="2765504"/>
                </a:cubicBezTo>
                <a:cubicBezTo>
                  <a:pt x="5436879" y="2729790"/>
                  <a:pt x="5465825" y="2700839"/>
                  <a:pt x="5501539" y="2700839"/>
                </a:cubicBezTo>
                <a:close/>
                <a:moveTo>
                  <a:pt x="5192312" y="2700839"/>
                </a:moveTo>
                <a:cubicBezTo>
                  <a:pt x="5228031" y="2700839"/>
                  <a:pt x="5256977" y="2729790"/>
                  <a:pt x="5256977" y="2765504"/>
                </a:cubicBezTo>
                <a:cubicBezTo>
                  <a:pt x="5256977" y="2801219"/>
                  <a:pt x="5228031" y="2830170"/>
                  <a:pt x="5192312" y="2830170"/>
                </a:cubicBezTo>
                <a:cubicBezTo>
                  <a:pt x="5156602" y="2830170"/>
                  <a:pt x="5127646" y="2801219"/>
                  <a:pt x="5127646" y="2765504"/>
                </a:cubicBezTo>
                <a:cubicBezTo>
                  <a:pt x="5127646" y="2729790"/>
                  <a:pt x="5156602" y="2700839"/>
                  <a:pt x="5192312" y="2700839"/>
                </a:cubicBezTo>
                <a:close/>
                <a:moveTo>
                  <a:pt x="2546309" y="2700839"/>
                </a:moveTo>
                <a:cubicBezTo>
                  <a:pt x="2582021" y="2700839"/>
                  <a:pt x="2610971" y="2729790"/>
                  <a:pt x="2610971" y="2765504"/>
                </a:cubicBezTo>
                <a:cubicBezTo>
                  <a:pt x="2610971" y="2801219"/>
                  <a:pt x="2582021" y="2830170"/>
                  <a:pt x="2546309" y="2830170"/>
                </a:cubicBezTo>
                <a:cubicBezTo>
                  <a:pt x="2510592" y="2830170"/>
                  <a:pt x="2481648" y="2801219"/>
                  <a:pt x="2481648" y="2765504"/>
                </a:cubicBezTo>
                <a:cubicBezTo>
                  <a:pt x="2481648" y="2729790"/>
                  <a:pt x="2510592" y="2700839"/>
                  <a:pt x="2546309" y="2700839"/>
                </a:cubicBezTo>
                <a:close/>
                <a:moveTo>
                  <a:pt x="9384550" y="2700836"/>
                </a:moveTo>
                <a:cubicBezTo>
                  <a:pt x="9420264" y="2700836"/>
                  <a:pt x="9449216" y="2729788"/>
                  <a:pt x="9449216" y="2765504"/>
                </a:cubicBezTo>
                <a:cubicBezTo>
                  <a:pt x="9449216" y="2801216"/>
                  <a:pt x="9420264" y="2830169"/>
                  <a:pt x="9384550" y="2830169"/>
                </a:cubicBezTo>
                <a:cubicBezTo>
                  <a:pt x="9348836" y="2830169"/>
                  <a:pt x="9319884" y="2801216"/>
                  <a:pt x="9319884" y="2765504"/>
                </a:cubicBezTo>
                <a:cubicBezTo>
                  <a:pt x="9319884" y="2729788"/>
                  <a:pt x="9348836" y="2700836"/>
                  <a:pt x="9384550" y="2700836"/>
                </a:cubicBezTo>
                <a:close/>
                <a:moveTo>
                  <a:pt x="9227977" y="2700836"/>
                </a:moveTo>
                <a:cubicBezTo>
                  <a:pt x="9263691" y="2700836"/>
                  <a:pt x="9292643" y="2729788"/>
                  <a:pt x="9292643" y="2765504"/>
                </a:cubicBezTo>
                <a:cubicBezTo>
                  <a:pt x="9292643" y="2801216"/>
                  <a:pt x="9263691" y="2830169"/>
                  <a:pt x="9227977" y="2830169"/>
                </a:cubicBezTo>
                <a:cubicBezTo>
                  <a:pt x="9192263" y="2830169"/>
                  <a:pt x="9163311" y="2801216"/>
                  <a:pt x="9163311" y="2765504"/>
                </a:cubicBezTo>
                <a:cubicBezTo>
                  <a:pt x="9163311" y="2729788"/>
                  <a:pt x="9192263" y="2700836"/>
                  <a:pt x="9227977" y="2700836"/>
                </a:cubicBezTo>
                <a:close/>
                <a:moveTo>
                  <a:pt x="9075319" y="2700836"/>
                </a:moveTo>
                <a:cubicBezTo>
                  <a:pt x="9111033" y="2700836"/>
                  <a:pt x="9139985" y="2729788"/>
                  <a:pt x="9139985" y="2765504"/>
                </a:cubicBezTo>
                <a:cubicBezTo>
                  <a:pt x="9139985" y="2801216"/>
                  <a:pt x="9111033" y="2830169"/>
                  <a:pt x="9075319" y="2830169"/>
                </a:cubicBezTo>
                <a:cubicBezTo>
                  <a:pt x="9039605" y="2830169"/>
                  <a:pt x="9010653" y="2801216"/>
                  <a:pt x="9010653" y="2765504"/>
                </a:cubicBezTo>
                <a:cubicBezTo>
                  <a:pt x="9010653" y="2729788"/>
                  <a:pt x="9039605" y="2700836"/>
                  <a:pt x="9075319" y="2700836"/>
                </a:cubicBezTo>
                <a:close/>
                <a:moveTo>
                  <a:pt x="8914831" y="2700836"/>
                </a:moveTo>
                <a:cubicBezTo>
                  <a:pt x="8950545" y="2700836"/>
                  <a:pt x="8979497" y="2729788"/>
                  <a:pt x="8979497" y="2765504"/>
                </a:cubicBezTo>
                <a:cubicBezTo>
                  <a:pt x="8979497" y="2801216"/>
                  <a:pt x="8950545" y="2830169"/>
                  <a:pt x="8914831" y="2830169"/>
                </a:cubicBezTo>
                <a:cubicBezTo>
                  <a:pt x="8879117" y="2830169"/>
                  <a:pt x="8850165" y="2801216"/>
                  <a:pt x="8850165" y="2765504"/>
                </a:cubicBezTo>
                <a:cubicBezTo>
                  <a:pt x="8850165" y="2729788"/>
                  <a:pt x="8879117" y="2700836"/>
                  <a:pt x="8914831" y="2700836"/>
                </a:cubicBezTo>
                <a:close/>
                <a:moveTo>
                  <a:pt x="8766086" y="2700836"/>
                </a:moveTo>
                <a:cubicBezTo>
                  <a:pt x="8801800" y="2700836"/>
                  <a:pt x="8830752" y="2729788"/>
                  <a:pt x="8830752" y="2765504"/>
                </a:cubicBezTo>
                <a:cubicBezTo>
                  <a:pt x="8830752" y="2801216"/>
                  <a:pt x="8801800" y="2830169"/>
                  <a:pt x="8766086" y="2830169"/>
                </a:cubicBezTo>
                <a:cubicBezTo>
                  <a:pt x="8730372" y="2830169"/>
                  <a:pt x="8701420" y="2801216"/>
                  <a:pt x="8701420" y="2765504"/>
                </a:cubicBezTo>
                <a:cubicBezTo>
                  <a:pt x="8701420" y="2729788"/>
                  <a:pt x="8730372" y="2700836"/>
                  <a:pt x="8766086" y="2700836"/>
                </a:cubicBezTo>
                <a:close/>
                <a:moveTo>
                  <a:pt x="8601683" y="2700836"/>
                </a:moveTo>
                <a:cubicBezTo>
                  <a:pt x="8637397" y="2700836"/>
                  <a:pt x="8666349" y="2729788"/>
                  <a:pt x="8666349" y="2765504"/>
                </a:cubicBezTo>
                <a:cubicBezTo>
                  <a:pt x="8666349" y="2801216"/>
                  <a:pt x="8637397" y="2830169"/>
                  <a:pt x="8601683" y="2830169"/>
                </a:cubicBezTo>
                <a:cubicBezTo>
                  <a:pt x="8565969" y="2830169"/>
                  <a:pt x="8537017" y="2801216"/>
                  <a:pt x="8537017" y="2765504"/>
                </a:cubicBezTo>
                <a:cubicBezTo>
                  <a:pt x="8537017" y="2729788"/>
                  <a:pt x="8565969" y="2700836"/>
                  <a:pt x="8601683" y="2700836"/>
                </a:cubicBezTo>
                <a:close/>
                <a:moveTo>
                  <a:pt x="10003015" y="2559922"/>
                </a:moveTo>
                <a:cubicBezTo>
                  <a:pt x="10038729" y="2559922"/>
                  <a:pt x="10067681" y="2588874"/>
                  <a:pt x="10067681" y="2624589"/>
                </a:cubicBezTo>
                <a:cubicBezTo>
                  <a:pt x="10067681" y="2660302"/>
                  <a:pt x="10038729" y="2689256"/>
                  <a:pt x="10003015" y="2689256"/>
                </a:cubicBezTo>
                <a:cubicBezTo>
                  <a:pt x="9967301" y="2689256"/>
                  <a:pt x="9938349" y="2660302"/>
                  <a:pt x="9938349" y="2624589"/>
                </a:cubicBezTo>
                <a:cubicBezTo>
                  <a:pt x="9938349" y="2588874"/>
                  <a:pt x="9967301" y="2559922"/>
                  <a:pt x="10003015" y="2559922"/>
                </a:cubicBezTo>
                <a:close/>
                <a:moveTo>
                  <a:pt x="9850356" y="2559922"/>
                </a:moveTo>
                <a:cubicBezTo>
                  <a:pt x="9886070" y="2559922"/>
                  <a:pt x="9915022" y="2588874"/>
                  <a:pt x="9915022" y="2624589"/>
                </a:cubicBezTo>
                <a:cubicBezTo>
                  <a:pt x="9915022" y="2660302"/>
                  <a:pt x="9886070" y="2689256"/>
                  <a:pt x="9850356" y="2689256"/>
                </a:cubicBezTo>
                <a:cubicBezTo>
                  <a:pt x="9814642" y="2689256"/>
                  <a:pt x="9785690" y="2660302"/>
                  <a:pt x="9785690" y="2624589"/>
                </a:cubicBezTo>
                <a:cubicBezTo>
                  <a:pt x="9785690" y="2588874"/>
                  <a:pt x="9814642" y="2559922"/>
                  <a:pt x="9850356" y="2559922"/>
                </a:cubicBezTo>
                <a:close/>
                <a:moveTo>
                  <a:pt x="9384549" y="2559922"/>
                </a:moveTo>
                <a:cubicBezTo>
                  <a:pt x="9420263" y="2559922"/>
                  <a:pt x="9449215" y="2588874"/>
                  <a:pt x="9449215" y="2624589"/>
                </a:cubicBezTo>
                <a:cubicBezTo>
                  <a:pt x="9449215" y="2660302"/>
                  <a:pt x="9420263" y="2689256"/>
                  <a:pt x="9384549" y="2689256"/>
                </a:cubicBezTo>
                <a:cubicBezTo>
                  <a:pt x="9348835" y="2689256"/>
                  <a:pt x="9319883" y="2660302"/>
                  <a:pt x="9319883" y="2624589"/>
                </a:cubicBezTo>
                <a:cubicBezTo>
                  <a:pt x="9319883" y="2588874"/>
                  <a:pt x="9348835" y="2559922"/>
                  <a:pt x="9384549" y="2559922"/>
                </a:cubicBezTo>
                <a:close/>
                <a:moveTo>
                  <a:pt x="9227976" y="2559922"/>
                </a:moveTo>
                <a:cubicBezTo>
                  <a:pt x="9263690" y="2559922"/>
                  <a:pt x="9292642" y="2588874"/>
                  <a:pt x="9292642" y="2624589"/>
                </a:cubicBezTo>
                <a:cubicBezTo>
                  <a:pt x="9292642" y="2660302"/>
                  <a:pt x="9263690" y="2689256"/>
                  <a:pt x="9227976" y="2689256"/>
                </a:cubicBezTo>
                <a:cubicBezTo>
                  <a:pt x="9192262" y="2689256"/>
                  <a:pt x="9163310" y="2660302"/>
                  <a:pt x="9163310" y="2624589"/>
                </a:cubicBezTo>
                <a:cubicBezTo>
                  <a:pt x="9163310" y="2588874"/>
                  <a:pt x="9192262" y="2559922"/>
                  <a:pt x="9227976" y="2559922"/>
                </a:cubicBezTo>
                <a:close/>
                <a:moveTo>
                  <a:pt x="9075317" y="2559922"/>
                </a:moveTo>
                <a:cubicBezTo>
                  <a:pt x="9111031" y="2559922"/>
                  <a:pt x="9139983" y="2588874"/>
                  <a:pt x="9139983" y="2624589"/>
                </a:cubicBezTo>
                <a:cubicBezTo>
                  <a:pt x="9139983" y="2660302"/>
                  <a:pt x="9111031" y="2689256"/>
                  <a:pt x="9075317" y="2689256"/>
                </a:cubicBezTo>
                <a:cubicBezTo>
                  <a:pt x="9039603" y="2689256"/>
                  <a:pt x="9010651" y="2660302"/>
                  <a:pt x="9010651" y="2624589"/>
                </a:cubicBezTo>
                <a:cubicBezTo>
                  <a:pt x="9010651" y="2588874"/>
                  <a:pt x="9039603" y="2559922"/>
                  <a:pt x="9075317" y="2559922"/>
                </a:cubicBezTo>
                <a:close/>
                <a:moveTo>
                  <a:pt x="8914829" y="2559922"/>
                </a:moveTo>
                <a:cubicBezTo>
                  <a:pt x="8950543" y="2559922"/>
                  <a:pt x="8979495" y="2588874"/>
                  <a:pt x="8979495" y="2624589"/>
                </a:cubicBezTo>
                <a:cubicBezTo>
                  <a:pt x="8979495" y="2660302"/>
                  <a:pt x="8950543" y="2689256"/>
                  <a:pt x="8914829" y="2689256"/>
                </a:cubicBezTo>
                <a:cubicBezTo>
                  <a:pt x="8879115" y="2689256"/>
                  <a:pt x="8850163" y="2660302"/>
                  <a:pt x="8850163" y="2624589"/>
                </a:cubicBezTo>
                <a:cubicBezTo>
                  <a:pt x="8850163" y="2588874"/>
                  <a:pt x="8879115" y="2559922"/>
                  <a:pt x="8914829" y="2559922"/>
                </a:cubicBezTo>
                <a:close/>
                <a:moveTo>
                  <a:pt x="8766084" y="2559922"/>
                </a:moveTo>
                <a:cubicBezTo>
                  <a:pt x="8801798" y="2559922"/>
                  <a:pt x="8830750" y="2588874"/>
                  <a:pt x="8830750" y="2624589"/>
                </a:cubicBezTo>
                <a:cubicBezTo>
                  <a:pt x="8830750" y="2660302"/>
                  <a:pt x="8801798" y="2689256"/>
                  <a:pt x="8766084" y="2689256"/>
                </a:cubicBezTo>
                <a:cubicBezTo>
                  <a:pt x="8730370" y="2689256"/>
                  <a:pt x="8701418" y="2660302"/>
                  <a:pt x="8701418" y="2624589"/>
                </a:cubicBezTo>
                <a:cubicBezTo>
                  <a:pt x="8701418" y="2588874"/>
                  <a:pt x="8730370" y="2559922"/>
                  <a:pt x="8766084" y="2559922"/>
                </a:cubicBezTo>
                <a:close/>
                <a:moveTo>
                  <a:pt x="8601683" y="2559922"/>
                </a:moveTo>
                <a:cubicBezTo>
                  <a:pt x="8637397" y="2559922"/>
                  <a:pt x="8666349" y="2588874"/>
                  <a:pt x="8666349" y="2624589"/>
                </a:cubicBezTo>
                <a:cubicBezTo>
                  <a:pt x="8666349" y="2660302"/>
                  <a:pt x="8637397" y="2689256"/>
                  <a:pt x="8601683" y="2689256"/>
                </a:cubicBezTo>
                <a:cubicBezTo>
                  <a:pt x="8565969" y="2689256"/>
                  <a:pt x="8537017" y="2660302"/>
                  <a:pt x="8537017" y="2624589"/>
                </a:cubicBezTo>
                <a:cubicBezTo>
                  <a:pt x="8537017" y="2588874"/>
                  <a:pt x="8565969" y="2559922"/>
                  <a:pt x="8601683" y="2559922"/>
                </a:cubicBezTo>
                <a:close/>
                <a:moveTo>
                  <a:pt x="8449023" y="2559922"/>
                </a:moveTo>
                <a:cubicBezTo>
                  <a:pt x="8484737" y="2559922"/>
                  <a:pt x="8513689" y="2588874"/>
                  <a:pt x="8513689" y="2624589"/>
                </a:cubicBezTo>
                <a:cubicBezTo>
                  <a:pt x="8513689" y="2660302"/>
                  <a:pt x="8484737" y="2689256"/>
                  <a:pt x="8449023" y="2689256"/>
                </a:cubicBezTo>
                <a:cubicBezTo>
                  <a:pt x="8413309" y="2689256"/>
                  <a:pt x="8384357" y="2660302"/>
                  <a:pt x="8384357" y="2624589"/>
                </a:cubicBezTo>
                <a:cubicBezTo>
                  <a:pt x="8384357" y="2588874"/>
                  <a:pt x="8413309" y="2559922"/>
                  <a:pt x="8449023" y="2559922"/>
                </a:cubicBezTo>
                <a:close/>
                <a:moveTo>
                  <a:pt x="8296367" y="2559922"/>
                </a:moveTo>
                <a:cubicBezTo>
                  <a:pt x="8332081" y="2559922"/>
                  <a:pt x="8361033" y="2588874"/>
                  <a:pt x="8361033" y="2624589"/>
                </a:cubicBezTo>
                <a:cubicBezTo>
                  <a:pt x="8361033" y="2660302"/>
                  <a:pt x="8332081" y="2689256"/>
                  <a:pt x="8296367" y="2689256"/>
                </a:cubicBezTo>
                <a:cubicBezTo>
                  <a:pt x="8260653" y="2689256"/>
                  <a:pt x="8231701" y="2660302"/>
                  <a:pt x="8231701" y="2624589"/>
                </a:cubicBezTo>
                <a:cubicBezTo>
                  <a:pt x="8231701" y="2588874"/>
                  <a:pt x="8260653" y="2559922"/>
                  <a:pt x="8296367" y="2559922"/>
                </a:cubicBezTo>
                <a:close/>
                <a:moveTo>
                  <a:pt x="8139792" y="2559922"/>
                </a:moveTo>
                <a:cubicBezTo>
                  <a:pt x="8175506" y="2559922"/>
                  <a:pt x="8204458" y="2588874"/>
                  <a:pt x="8204458" y="2624589"/>
                </a:cubicBezTo>
                <a:cubicBezTo>
                  <a:pt x="8204458" y="2660302"/>
                  <a:pt x="8175506" y="2689256"/>
                  <a:pt x="8139792" y="2689256"/>
                </a:cubicBezTo>
                <a:cubicBezTo>
                  <a:pt x="8104078" y="2689256"/>
                  <a:pt x="8075126" y="2660302"/>
                  <a:pt x="8075126" y="2624589"/>
                </a:cubicBezTo>
                <a:cubicBezTo>
                  <a:pt x="8075126" y="2588874"/>
                  <a:pt x="8104078" y="2559922"/>
                  <a:pt x="8139792" y="2559922"/>
                </a:cubicBezTo>
                <a:close/>
                <a:moveTo>
                  <a:pt x="7987133" y="2559922"/>
                </a:moveTo>
                <a:cubicBezTo>
                  <a:pt x="8022847" y="2559922"/>
                  <a:pt x="8051799" y="2588874"/>
                  <a:pt x="8051799" y="2624589"/>
                </a:cubicBezTo>
                <a:cubicBezTo>
                  <a:pt x="8051799" y="2660302"/>
                  <a:pt x="8022847" y="2689256"/>
                  <a:pt x="7987133" y="2689256"/>
                </a:cubicBezTo>
                <a:cubicBezTo>
                  <a:pt x="7951419" y="2689256"/>
                  <a:pt x="7922467" y="2660302"/>
                  <a:pt x="7922467" y="2624589"/>
                </a:cubicBezTo>
                <a:cubicBezTo>
                  <a:pt x="7922467" y="2588874"/>
                  <a:pt x="7951419" y="2559922"/>
                  <a:pt x="7987133" y="2559922"/>
                </a:cubicBezTo>
                <a:close/>
                <a:moveTo>
                  <a:pt x="7830562" y="2559922"/>
                </a:moveTo>
                <a:cubicBezTo>
                  <a:pt x="7866276" y="2559922"/>
                  <a:pt x="7895228" y="2588874"/>
                  <a:pt x="7895228" y="2624589"/>
                </a:cubicBezTo>
                <a:cubicBezTo>
                  <a:pt x="7895228" y="2660302"/>
                  <a:pt x="7866276" y="2689256"/>
                  <a:pt x="7830562" y="2689256"/>
                </a:cubicBezTo>
                <a:cubicBezTo>
                  <a:pt x="7794848" y="2689256"/>
                  <a:pt x="7765896" y="2660302"/>
                  <a:pt x="7765896" y="2624589"/>
                </a:cubicBezTo>
                <a:cubicBezTo>
                  <a:pt x="7765896" y="2588874"/>
                  <a:pt x="7794848" y="2559922"/>
                  <a:pt x="7830562" y="2559922"/>
                </a:cubicBezTo>
                <a:close/>
                <a:moveTo>
                  <a:pt x="7677902" y="2559922"/>
                </a:moveTo>
                <a:cubicBezTo>
                  <a:pt x="7713616" y="2559922"/>
                  <a:pt x="7742568" y="2588874"/>
                  <a:pt x="7742568" y="2624589"/>
                </a:cubicBezTo>
                <a:cubicBezTo>
                  <a:pt x="7742568" y="2660302"/>
                  <a:pt x="7713616" y="2689256"/>
                  <a:pt x="7677902" y="2689256"/>
                </a:cubicBezTo>
                <a:cubicBezTo>
                  <a:pt x="7642188" y="2689256"/>
                  <a:pt x="7613236" y="2660302"/>
                  <a:pt x="7613236" y="2624589"/>
                </a:cubicBezTo>
                <a:cubicBezTo>
                  <a:pt x="7613236" y="2588874"/>
                  <a:pt x="7642188" y="2559922"/>
                  <a:pt x="7677902" y="2559922"/>
                </a:cubicBezTo>
                <a:close/>
                <a:moveTo>
                  <a:pt x="7521329" y="2559922"/>
                </a:moveTo>
                <a:cubicBezTo>
                  <a:pt x="7557043" y="2559922"/>
                  <a:pt x="7585995" y="2588874"/>
                  <a:pt x="7585995" y="2624589"/>
                </a:cubicBezTo>
                <a:cubicBezTo>
                  <a:pt x="7585995" y="2660302"/>
                  <a:pt x="7557043" y="2689256"/>
                  <a:pt x="7521329" y="2689256"/>
                </a:cubicBezTo>
                <a:cubicBezTo>
                  <a:pt x="7485615" y="2689256"/>
                  <a:pt x="7456663" y="2660302"/>
                  <a:pt x="7456663" y="2624589"/>
                </a:cubicBezTo>
                <a:cubicBezTo>
                  <a:pt x="7456663" y="2588874"/>
                  <a:pt x="7485615" y="2559922"/>
                  <a:pt x="7521329" y="2559922"/>
                </a:cubicBezTo>
                <a:close/>
                <a:moveTo>
                  <a:pt x="7368669" y="2559922"/>
                </a:moveTo>
                <a:cubicBezTo>
                  <a:pt x="7404383" y="2559922"/>
                  <a:pt x="7433335" y="2588874"/>
                  <a:pt x="7433335" y="2624589"/>
                </a:cubicBezTo>
                <a:cubicBezTo>
                  <a:pt x="7433335" y="2660302"/>
                  <a:pt x="7404383" y="2689256"/>
                  <a:pt x="7368669" y="2689256"/>
                </a:cubicBezTo>
                <a:cubicBezTo>
                  <a:pt x="7332955" y="2689256"/>
                  <a:pt x="7304003" y="2660302"/>
                  <a:pt x="7304003" y="2624589"/>
                </a:cubicBezTo>
                <a:cubicBezTo>
                  <a:pt x="7304003" y="2588874"/>
                  <a:pt x="7332955" y="2559922"/>
                  <a:pt x="7368669" y="2559922"/>
                </a:cubicBezTo>
                <a:close/>
                <a:moveTo>
                  <a:pt x="7212096" y="2559922"/>
                </a:moveTo>
                <a:cubicBezTo>
                  <a:pt x="7247810" y="2559922"/>
                  <a:pt x="7276762" y="2588874"/>
                  <a:pt x="7276762" y="2624589"/>
                </a:cubicBezTo>
                <a:cubicBezTo>
                  <a:pt x="7276762" y="2660302"/>
                  <a:pt x="7247810" y="2689256"/>
                  <a:pt x="7212096" y="2689256"/>
                </a:cubicBezTo>
                <a:cubicBezTo>
                  <a:pt x="7176382" y="2689256"/>
                  <a:pt x="7147430" y="2660302"/>
                  <a:pt x="7147430" y="2624589"/>
                </a:cubicBezTo>
                <a:cubicBezTo>
                  <a:pt x="7147430" y="2588874"/>
                  <a:pt x="7176382" y="2559922"/>
                  <a:pt x="7212096" y="2559922"/>
                </a:cubicBezTo>
                <a:close/>
                <a:moveTo>
                  <a:pt x="7055523" y="2559922"/>
                </a:moveTo>
                <a:cubicBezTo>
                  <a:pt x="7091237" y="2559922"/>
                  <a:pt x="7120189" y="2588874"/>
                  <a:pt x="7120189" y="2624589"/>
                </a:cubicBezTo>
                <a:cubicBezTo>
                  <a:pt x="7120189" y="2660302"/>
                  <a:pt x="7091237" y="2689256"/>
                  <a:pt x="7055523" y="2689256"/>
                </a:cubicBezTo>
                <a:cubicBezTo>
                  <a:pt x="7019809" y="2689256"/>
                  <a:pt x="6990857" y="2660302"/>
                  <a:pt x="6990857" y="2624589"/>
                </a:cubicBezTo>
                <a:cubicBezTo>
                  <a:pt x="6990857" y="2588874"/>
                  <a:pt x="7019809" y="2559922"/>
                  <a:pt x="7055523" y="2559922"/>
                </a:cubicBezTo>
                <a:close/>
                <a:moveTo>
                  <a:pt x="6895037" y="2559922"/>
                </a:moveTo>
                <a:cubicBezTo>
                  <a:pt x="6930751" y="2559922"/>
                  <a:pt x="6959703" y="2588874"/>
                  <a:pt x="6959703" y="2624589"/>
                </a:cubicBezTo>
                <a:cubicBezTo>
                  <a:pt x="6959703" y="2660302"/>
                  <a:pt x="6930751" y="2689256"/>
                  <a:pt x="6895037" y="2689256"/>
                </a:cubicBezTo>
                <a:cubicBezTo>
                  <a:pt x="6859323" y="2689256"/>
                  <a:pt x="6830371" y="2660302"/>
                  <a:pt x="6830371" y="2624589"/>
                </a:cubicBezTo>
                <a:cubicBezTo>
                  <a:pt x="6830371" y="2588874"/>
                  <a:pt x="6859323" y="2559922"/>
                  <a:pt x="6895037" y="2559922"/>
                </a:cubicBezTo>
                <a:close/>
                <a:moveTo>
                  <a:pt x="6742375" y="2559922"/>
                </a:moveTo>
                <a:cubicBezTo>
                  <a:pt x="6778089" y="2559922"/>
                  <a:pt x="6807041" y="2588874"/>
                  <a:pt x="6807041" y="2624589"/>
                </a:cubicBezTo>
                <a:cubicBezTo>
                  <a:pt x="6807041" y="2660302"/>
                  <a:pt x="6778089" y="2689256"/>
                  <a:pt x="6742375" y="2689256"/>
                </a:cubicBezTo>
                <a:cubicBezTo>
                  <a:pt x="6706661" y="2689256"/>
                  <a:pt x="6677709" y="2660302"/>
                  <a:pt x="6677709" y="2624589"/>
                </a:cubicBezTo>
                <a:cubicBezTo>
                  <a:pt x="6677709" y="2588874"/>
                  <a:pt x="6706661" y="2559922"/>
                  <a:pt x="6742375" y="2559922"/>
                </a:cubicBezTo>
                <a:close/>
                <a:moveTo>
                  <a:pt x="5810787" y="2559922"/>
                </a:moveTo>
                <a:cubicBezTo>
                  <a:pt x="5846479" y="2559922"/>
                  <a:pt x="5875431" y="2588874"/>
                  <a:pt x="5875431" y="2624589"/>
                </a:cubicBezTo>
                <a:cubicBezTo>
                  <a:pt x="5875431" y="2660302"/>
                  <a:pt x="5846479" y="2689256"/>
                  <a:pt x="5810787" y="2689256"/>
                </a:cubicBezTo>
                <a:cubicBezTo>
                  <a:pt x="5775066" y="2689256"/>
                  <a:pt x="5746110" y="2660302"/>
                  <a:pt x="5746110" y="2624589"/>
                </a:cubicBezTo>
                <a:cubicBezTo>
                  <a:pt x="5746110" y="2588874"/>
                  <a:pt x="5775066" y="2559922"/>
                  <a:pt x="5810787" y="2559922"/>
                </a:cubicBezTo>
                <a:close/>
                <a:moveTo>
                  <a:pt x="5658107" y="2559922"/>
                </a:moveTo>
                <a:cubicBezTo>
                  <a:pt x="5693823" y="2559922"/>
                  <a:pt x="5722779" y="2588874"/>
                  <a:pt x="5722779" y="2624589"/>
                </a:cubicBezTo>
                <a:cubicBezTo>
                  <a:pt x="5722779" y="2660302"/>
                  <a:pt x="5693823" y="2689256"/>
                  <a:pt x="5658107" y="2689256"/>
                </a:cubicBezTo>
                <a:cubicBezTo>
                  <a:pt x="5622395" y="2689256"/>
                  <a:pt x="5593441" y="2660302"/>
                  <a:pt x="5593441" y="2624589"/>
                </a:cubicBezTo>
                <a:cubicBezTo>
                  <a:pt x="5593441" y="2588874"/>
                  <a:pt x="5622395" y="2559922"/>
                  <a:pt x="5658107" y="2559922"/>
                </a:cubicBezTo>
                <a:close/>
                <a:moveTo>
                  <a:pt x="5501539" y="2559922"/>
                </a:moveTo>
                <a:cubicBezTo>
                  <a:pt x="5537252" y="2559922"/>
                  <a:pt x="5566203" y="2588874"/>
                  <a:pt x="5566203" y="2624589"/>
                </a:cubicBezTo>
                <a:cubicBezTo>
                  <a:pt x="5566203" y="2660302"/>
                  <a:pt x="5537252" y="2689256"/>
                  <a:pt x="5501539" y="2689256"/>
                </a:cubicBezTo>
                <a:cubicBezTo>
                  <a:pt x="5465825" y="2689256"/>
                  <a:pt x="5436879" y="2660302"/>
                  <a:pt x="5436879" y="2624589"/>
                </a:cubicBezTo>
                <a:cubicBezTo>
                  <a:pt x="5436879" y="2588874"/>
                  <a:pt x="5465825" y="2559922"/>
                  <a:pt x="5501539" y="2559922"/>
                </a:cubicBezTo>
                <a:close/>
                <a:moveTo>
                  <a:pt x="5348883" y="2559922"/>
                </a:moveTo>
                <a:cubicBezTo>
                  <a:pt x="5384600" y="2559922"/>
                  <a:pt x="5413550" y="2588874"/>
                  <a:pt x="5413550" y="2624589"/>
                </a:cubicBezTo>
                <a:cubicBezTo>
                  <a:pt x="5413550" y="2660302"/>
                  <a:pt x="5384600" y="2689256"/>
                  <a:pt x="5348883" y="2689256"/>
                </a:cubicBezTo>
                <a:cubicBezTo>
                  <a:pt x="5313179" y="2689256"/>
                  <a:pt x="5284224" y="2660302"/>
                  <a:pt x="5284224" y="2624589"/>
                </a:cubicBezTo>
                <a:cubicBezTo>
                  <a:pt x="5284224" y="2588874"/>
                  <a:pt x="5313179" y="2559922"/>
                  <a:pt x="5348883" y="2559922"/>
                </a:cubicBezTo>
                <a:close/>
                <a:moveTo>
                  <a:pt x="2855521" y="2559922"/>
                </a:moveTo>
                <a:cubicBezTo>
                  <a:pt x="2891231" y="2559922"/>
                  <a:pt x="2920181" y="2588874"/>
                  <a:pt x="2920181" y="2624589"/>
                </a:cubicBezTo>
                <a:cubicBezTo>
                  <a:pt x="2920181" y="2660302"/>
                  <a:pt x="2891231" y="2689256"/>
                  <a:pt x="2855521" y="2689256"/>
                </a:cubicBezTo>
                <a:cubicBezTo>
                  <a:pt x="2819809" y="2689256"/>
                  <a:pt x="2790860" y="2660302"/>
                  <a:pt x="2790860" y="2624589"/>
                </a:cubicBezTo>
                <a:cubicBezTo>
                  <a:pt x="2790860" y="2588874"/>
                  <a:pt x="2819809" y="2559922"/>
                  <a:pt x="2855521" y="2559922"/>
                </a:cubicBezTo>
                <a:close/>
                <a:moveTo>
                  <a:pt x="2698961" y="2559922"/>
                </a:moveTo>
                <a:cubicBezTo>
                  <a:pt x="2734673" y="2559922"/>
                  <a:pt x="2763622" y="2588874"/>
                  <a:pt x="2763622" y="2624589"/>
                </a:cubicBezTo>
                <a:cubicBezTo>
                  <a:pt x="2763622" y="2660302"/>
                  <a:pt x="2734673" y="2689256"/>
                  <a:pt x="2698961" y="2689256"/>
                </a:cubicBezTo>
                <a:cubicBezTo>
                  <a:pt x="2663251" y="2689256"/>
                  <a:pt x="2634302" y="2660302"/>
                  <a:pt x="2634302" y="2624589"/>
                </a:cubicBezTo>
                <a:cubicBezTo>
                  <a:pt x="2634302" y="2588874"/>
                  <a:pt x="2663251" y="2559922"/>
                  <a:pt x="2698961" y="2559922"/>
                </a:cubicBezTo>
                <a:close/>
                <a:moveTo>
                  <a:pt x="2546316" y="2559922"/>
                </a:moveTo>
                <a:cubicBezTo>
                  <a:pt x="2582028" y="2559922"/>
                  <a:pt x="2610977" y="2588874"/>
                  <a:pt x="2610977" y="2624589"/>
                </a:cubicBezTo>
                <a:cubicBezTo>
                  <a:pt x="2610977" y="2660302"/>
                  <a:pt x="2582028" y="2689256"/>
                  <a:pt x="2546316" y="2689256"/>
                </a:cubicBezTo>
                <a:cubicBezTo>
                  <a:pt x="2510598" y="2689256"/>
                  <a:pt x="2481655" y="2660302"/>
                  <a:pt x="2481655" y="2624589"/>
                </a:cubicBezTo>
                <a:cubicBezTo>
                  <a:pt x="2481655" y="2588874"/>
                  <a:pt x="2510598" y="2559922"/>
                  <a:pt x="2546316" y="2559922"/>
                </a:cubicBezTo>
                <a:close/>
                <a:moveTo>
                  <a:pt x="2389740" y="2559922"/>
                </a:moveTo>
                <a:cubicBezTo>
                  <a:pt x="2425467" y="2559922"/>
                  <a:pt x="2454414" y="2588874"/>
                  <a:pt x="2454414" y="2624589"/>
                </a:cubicBezTo>
                <a:cubicBezTo>
                  <a:pt x="2454414" y="2660302"/>
                  <a:pt x="2425467" y="2689256"/>
                  <a:pt x="2389740" y="2689256"/>
                </a:cubicBezTo>
                <a:cubicBezTo>
                  <a:pt x="2354036" y="2689256"/>
                  <a:pt x="2325081" y="2660302"/>
                  <a:pt x="2325081" y="2624589"/>
                </a:cubicBezTo>
                <a:cubicBezTo>
                  <a:pt x="2325081" y="2588874"/>
                  <a:pt x="2354036" y="2559922"/>
                  <a:pt x="2389740" y="2559922"/>
                </a:cubicBezTo>
                <a:close/>
                <a:moveTo>
                  <a:pt x="2237072" y="2559922"/>
                </a:moveTo>
                <a:cubicBezTo>
                  <a:pt x="2272791" y="2559922"/>
                  <a:pt x="2301749" y="2588874"/>
                  <a:pt x="2301749" y="2624589"/>
                </a:cubicBezTo>
                <a:cubicBezTo>
                  <a:pt x="2301749" y="2660302"/>
                  <a:pt x="2272791" y="2689256"/>
                  <a:pt x="2237072" y="2689256"/>
                </a:cubicBezTo>
                <a:cubicBezTo>
                  <a:pt x="2201352" y="2689256"/>
                  <a:pt x="2172394" y="2660302"/>
                  <a:pt x="2172394" y="2624589"/>
                </a:cubicBezTo>
                <a:cubicBezTo>
                  <a:pt x="2172394" y="2588874"/>
                  <a:pt x="2201352" y="2559922"/>
                  <a:pt x="2237072" y="2559922"/>
                </a:cubicBezTo>
                <a:close/>
                <a:moveTo>
                  <a:pt x="2084396" y="2559922"/>
                </a:moveTo>
                <a:cubicBezTo>
                  <a:pt x="2120112" y="2559922"/>
                  <a:pt x="2149064" y="2588874"/>
                  <a:pt x="2149064" y="2624589"/>
                </a:cubicBezTo>
                <a:cubicBezTo>
                  <a:pt x="2149064" y="2660302"/>
                  <a:pt x="2120112" y="2689256"/>
                  <a:pt x="2084396" y="2689256"/>
                </a:cubicBezTo>
                <a:cubicBezTo>
                  <a:pt x="2048675" y="2689256"/>
                  <a:pt x="2019746" y="2660302"/>
                  <a:pt x="2019746" y="2624589"/>
                </a:cubicBezTo>
                <a:cubicBezTo>
                  <a:pt x="2019746" y="2588874"/>
                  <a:pt x="2048675" y="2559922"/>
                  <a:pt x="2084396" y="2559922"/>
                </a:cubicBezTo>
                <a:close/>
                <a:moveTo>
                  <a:pt x="1927818" y="2559922"/>
                </a:moveTo>
                <a:cubicBezTo>
                  <a:pt x="1963544" y="2559922"/>
                  <a:pt x="1992499" y="2588874"/>
                  <a:pt x="1992499" y="2624589"/>
                </a:cubicBezTo>
                <a:cubicBezTo>
                  <a:pt x="1992499" y="2660302"/>
                  <a:pt x="1963544" y="2689256"/>
                  <a:pt x="1927818" y="2689256"/>
                </a:cubicBezTo>
                <a:cubicBezTo>
                  <a:pt x="1892124" y="2689256"/>
                  <a:pt x="1863171" y="2660302"/>
                  <a:pt x="1863171" y="2624589"/>
                </a:cubicBezTo>
                <a:cubicBezTo>
                  <a:pt x="1863171" y="2588874"/>
                  <a:pt x="1892124" y="2559922"/>
                  <a:pt x="1927818" y="2559922"/>
                </a:cubicBezTo>
                <a:close/>
                <a:moveTo>
                  <a:pt x="1775165" y="2559922"/>
                </a:moveTo>
                <a:cubicBezTo>
                  <a:pt x="1810873" y="2559922"/>
                  <a:pt x="1839842" y="2588874"/>
                  <a:pt x="1839842" y="2624589"/>
                </a:cubicBezTo>
                <a:cubicBezTo>
                  <a:pt x="1839842" y="2660302"/>
                  <a:pt x="1810873" y="2689256"/>
                  <a:pt x="1775165" y="2689256"/>
                </a:cubicBezTo>
                <a:cubicBezTo>
                  <a:pt x="1739451" y="2689256"/>
                  <a:pt x="1710496" y="2660302"/>
                  <a:pt x="1710496" y="2624589"/>
                </a:cubicBezTo>
                <a:cubicBezTo>
                  <a:pt x="1710496" y="2588874"/>
                  <a:pt x="1739451" y="2559922"/>
                  <a:pt x="1775165" y="2559922"/>
                </a:cubicBezTo>
                <a:close/>
                <a:moveTo>
                  <a:pt x="1618586" y="2559922"/>
                </a:moveTo>
                <a:cubicBezTo>
                  <a:pt x="1654302" y="2559922"/>
                  <a:pt x="1683255" y="2588874"/>
                  <a:pt x="1683255" y="2624589"/>
                </a:cubicBezTo>
                <a:cubicBezTo>
                  <a:pt x="1683255" y="2660302"/>
                  <a:pt x="1654302" y="2689256"/>
                  <a:pt x="1618586" y="2689256"/>
                </a:cubicBezTo>
                <a:cubicBezTo>
                  <a:pt x="1582874" y="2689256"/>
                  <a:pt x="1553923" y="2660302"/>
                  <a:pt x="1553923" y="2624589"/>
                </a:cubicBezTo>
                <a:cubicBezTo>
                  <a:pt x="1553923" y="2588874"/>
                  <a:pt x="1582874" y="2559922"/>
                  <a:pt x="1618586" y="2559922"/>
                </a:cubicBezTo>
                <a:close/>
                <a:moveTo>
                  <a:pt x="10003015" y="2422922"/>
                </a:moveTo>
                <a:cubicBezTo>
                  <a:pt x="10038729" y="2422922"/>
                  <a:pt x="10067681" y="2451875"/>
                  <a:pt x="10067681" y="2487589"/>
                </a:cubicBezTo>
                <a:cubicBezTo>
                  <a:pt x="10067681" y="2523303"/>
                  <a:pt x="10038729" y="2552255"/>
                  <a:pt x="10003015" y="2552255"/>
                </a:cubicBezTo>
                <a:cubicBezTo>
                  <a:pt x="9967301" y="2552255"/>
                  <a:pt x="9938349" y="2523303"/>
                  <a:pt x="9938349" y="2487589"/>
                </a:cubicBezTo>
                <a:cubicBezTo>
                  <a:pt x="9938349" y="2451875"/>
                  <a:pt x="9967301" y="2422922"/>
                  <a:pt x="10003015" y="2422922"/>
                </a:cubicBezTo>
                <a:close/>
                <a:moveTo>
                  <a:pt x="9693782" y="2422922"/>
                </a:moveTo>
                <a:cubicBezTo>
                  <a:pt x="9729496" y="2422922"/>
                  <a:pt x="9758448" y="2451875"/>
                  <a:pt x="9758448" y="2487589"/>
                </a:cubicBezTo>
                <a:cubicBezTo>
                  <a:pt x="9758448" y="2523303"/>
                  <a:pt x="9729496" y="2552255"/>
                  <a:pt x="9693782" y="2552255"/>
                </a:cubicBezTo>
                <a:cubicBezTo>
                  <a:pt x="9658068" y="2552255"/>
                  <a:pt x="9629116" y="2523303"/>
                  <a:pt x="9629116" y="2487589"/>
                </a:cubicBezTo>
                <a:cubicBezTo>
                  <a:pt x="9629116" y="2451875"/>
                  <a:pt x="9658068" y="2422922"/>
                  <a:pt x="9693782" y="2422922"/>
                </a:cubicBezTo>
                <a:close/>
                <a:moveTo>
                  <a:pt x="9384549" y="2422922"/>
                </a:moveTo>
                <a:cubicBezTo>
                  <a:pt x="9420263" y="2422922"/>
                  <a:pt x="9449215" y="2451875"/>
                  <a:pt x="9449215" y="2487589"/>
                </a:cubicBezTo>
                <a:cubicBezTo>
                  <a:pt x="9449215" y="2523303"/>
                  <a:pt x="9420263" y="2552255"/>
                  <a:pt x="9384549" y="2552255"/>
                </a:cubicBezTo>
                <a:cubicBezTo>
                  <a:pt x="9348835" y="2552255"/>
                  <a:pt x="9319883" y="2523303"/>
                  <a:pt x="9319883" y="2487589"/>
                </a:cubicBezTo>
                <a:cubicBezTo>
                  <a:pt x="9319883" y="2451875"/>
                  <a:pt x="9348835" y="2422922"/>
                  <a:pt x="9384549" y="2422922"/>
                </a:cubicBezTo>
                <a:close/>
                <a:moveTo>
                  <a:pt x="9227976" y="2422922"/>
                </a:moveTo>
                <a:cubicBezTo>
                  <a:pt x="9263690" y="2422922"/>
                  <a:pt x="9292642" y="2451875"/>
                  <a:pt x="9292642" y="2487589"/>
                </a:cubicBezTo>
                <a:cubicBezTo>
                  <a:pt x="9292642" y="2523303"/>
                  <a:pt x="9263690" y="2552255"/>
                  <a:pt x="9227976" y="2552255"/>
                </a:cubicBezTo>
                <a:cubicBezTo>
                  <a:pt x="9192262" y="2552255"/>
                  <a:pt x="9163310" y="2523303"/>
                  <a:pt x="9163310" y="2487589"/>
                </a:cubicBezTo>
                <a:cubicBezTo>
                  <a:pt x="9163310" y="2451875"/>
                  <a:pt x="9192262" y="2422922"/>
                  <a:pt x="9227976" y="2422922"/>
                </a:cubicBezTo>
                <a:close/>
                <a:moveTo>
                  <a:pt x="9075317" y="2422922"/>
                </a:moveTo>
                <a:cubicBezTo>
                  <a:pt x="9111031" y="2422922"/>
                  <a:pt x="9139983" y="2451875"/>
                  <a:pt x="9139983" y="2487589"/>
                </a:cubicBezTo>
                <a:cubicBezTo>
                  <a:pt x="9139983" y="2523303"/>
                  <a:pt x="9111031" y="2552255"/>
                  <a:pt x="9075317" y="2552255"/>
                </a:cubicBezTo>
                <a:cubicBezTo>
                  <a:pt x="9039603" y="2552255"/>
                  <a:pt x="9010651" y="2523303"/>
                  <a:pt x="9010651" y="2487589"/>
                </a:cubicBezTo>
                <a:cubicBezTo>
                  <a:pt x="9010651" y="2451875"/>
                  <a:pt x="9039603" y="2422922"/>
                  <a:pt x="9075317" y="2422922"/>
                </a:cubicBezTo>
                <a:close/>
                <a:moveTo>
                  <a:pt x="8914831" y="2422922"/>
                </a:moveTo>
                <a:cubicBezTo>
                  <a:pt x="8950545" y="2422922"/>
                  <a:pt x="8979497" y="2451875"/>
                  <a:pt x="8979497" y="2487589"/>
                </a:cubicBezTo>
                <a:cubicBezTo>
                  <a:pt x="8979497" y="2523303"/>
                  <a:pt x="8950545" y="2552255"/>
                  <a:pt x="8914831" y="2552255"/>
                </a:cubicBezTo>
                <a:cubicBezTo>
                  <a:pt x="8879117" y="2552255"/>
                  <a:pt x="8850165" y="2523303"/>
                  <a:pt x="8850165" y="2487589"/>
                </a:cubicBezTo>
                <a:cubicBezTo>
                  <a:pt x="8850165" y="2451875"/>
                  <a:pt x="8879117" y="2422922"/>
                  <a:pt x="8914831" y="2422922"/>
                </a:cubicBezTo>
                <a:close/>
                <a:moveTo>
                  <a:pt x="8766086" y="2422922"/>
                </a:moveTo>
                <a:cubicBezTo>
                  <a:pt x="8801800" y="2422922"/>
                  <a:pt x="8830752" y="2451875"/>
                  <a:pt x="8830752" y="2487589"/>
                </a:cubicBezTo>
                <a:cubicBezTo>
                  <a:pt x="8830752" y="2523303"/>
                  <a:pt x="8801800" y="2552255"/>
                  <a:pt x="8766086" y="2552255"/>
                </a:cubicBezTo>
                <a:cubicBezTo>
                  <a:pt x="8730372" y="2552255"/>
                  <a:pt x="8701420" y="2523303"/>
                  <a:pt x="8701420" y="2487589"/>
                </a:cubicBezTo>
                <a:cubicBezTo>
                  <a:pt x="8701420" y="2451875"/>
                  <a:pt x="8730372" y="2422922"/>
                  <a:pt x="8766086" y="2422922"/>
                </a:cubicBezTo>
                <a:close/>
                <a:moveTo>
                  <a:pt x="8601685" y="2422922"/>
                </a:moveTo>
                <a:cubicBezTo>
                  <a:pt x="8637399" y="2422922"/>
                  <a:pt x="8666351" y="2451875"/>
                  <a:pt x="8666351" y="2487589"/>
                </a:cubicBezTo>
                <a:cubicBezTo>
                  <a:pt x="8666351" y="2523303"/>
                  <a:pt x="8637399" y="2552255"/>
                  <a:pt x="8601685" y="2552255"/>
                </a:cubicBezTo>
                <a:cubicBezTo>
                  <a:pt x="8565971" y="2552255"/>
                  <a:pt x="8537019" y="2523303"/>
                  <a:pt x="8537019" y="2487589"/>
                </a:cubicBezTo>
                <a:cubicBezTo>
                  <a:pt x="8537019" y="2451875"/>
                  <a:pt x="8565971" y="2422922"/>
                  <a:pt x="8601685" y="2422922"/>
                </a:cubicBezTo>
                <a:close/>
                <a:moveTo>
                  <a:pt x="8449025" y="2422922"/>
                </a:moveTo>
                <a:cubicBezTo>
                  <a:pt x="8484739" y="2422922"/>
                  <a:pt x="8513691" y="2451875"/>
                  <a:pt x="8513691" y="2487589"/>
                </a:cubicBezTo>
                <a:cubicBezTo>
                  <a:pt x="8513691" y="2523303"/>
                  <a:pt x="8484739" y="2552255"/>
                  <a:pt x="8449025" y="2552255"/>
                </a:cubicBezTo>
                <a:cubicBezTo>
                  <a:pt x="8413311" y="2552255"/>
                  <a:pt x="8384359" y="2523303"/>
                  <a:pt x="8384359" y="2487589"/>
                </a:cubicBezTo>
                <a:cubicBezTo>
                  <a:pt x="8384359" y="2451875"/>
                  <a:pt x="8413311" y="2422922"/>
                  <a:pt x="8449025" y="2422922"/>
                </a:cubicBezTo>
                <a:close/>
                <a:moveTo>
                  <a:pt x="8296368" y="2422922"/>
                </a:moveTo>
                <a:cubicBezTo>
                  <a:pt x="8332082" y="2422922"/>
                  <a:pt x="8361034" y="2451875"/>
                  <a:pt x="8361034" y="2487589"/>
                </a:cubicBezTo>
                <a:cubicBezTo>
                  <a:pt x="8361034" y="2523303"/>
                  <a:pt x="8332082" y="2552255"/>
                  <a:pt x="8296368" y="2552255"/>
                </a:cubicBezTo>
                <a:cubicBezTo>
                  <a:pt x="8260654" y="2552255"/>
                  <a:pt x="8231702" y="2523303"/>
                  <a:pt x="8231702" y="2487589"/>
                </a:cubicBezTo>
                <a:cubicBezTo>
                  <a:pt x="8231702" y="2451875"/>
                  <a:pt x="8260654" y="2422922"/>
                  <a:pt x="8296368" y="2422922"/>
                </a:cubicBezTo>
                <a:close/>
                <a:moveTo>
                  <a:pt x="8139793" y="2422922"/>
                </a:moveTo>
                <a:cubicBezTo>
                  <a:pt x="8175507" y="2422922"/>
                  <a:pt x="8204459" y="2451875"/>
                  <a:pt x="8204459" y="2487589"/>
                </a:cubicBezTo>
                <a:cubicBezTo>
                  <a:pt x="8204459" y="2523303"/>
                  <a:pt x="8175507" y="2552255"/>
                  <a:pt x="8139793" y="2552255"/>
                </a:cubicBezTo>
                <a:cubicBezTo>
                  <a:pt x="8104079" y="2552255"/>
                  <a:pt x="8075127" y="2523303"/>
                  <a:pt x="8075127" y="2487589"/>
                </a:cubicBezTo>
                <a:cubicBezTo>
                  <a:pt x="8075127" y="2451875"/>
                  <a:pt x="8104079" y="2422922"/>
                  <a:pt x="8139793" y="2422922"/>
                </a:cubicBezTo>
                <a:close/>
                <a:moveTo>
                  <a:pt x="7987133" y="2422922"/>
                </a:moveTo>
                <a:cubicBezTo>
                  <a:pt x="8022847" y="2422922"/>
                  <a:pt x="8051799" y="2451875"/>
                  <a:pt x="8051799" y="2487589"/>
                </a:cubicBezTo>
                <a:cubicBezTo>
                  <a:pt x="8051799" y="2523303"/>
                  <a:pt x="8022847" y="2552255"/>
                  <a:pt x="7987133" y="2552255"/>
                </a:cubicBezTo>
                <a:cubicBezTo>
                  <a:pt x="7951419" y="2552255"/>
                  <a:pt x="7922467" y="2523303"/>
                  <a:pt x="7922467" y="2487589"/>
                </a:cubicBezTo>
                <a:cubicBezTo>
                  <a:pt x="7922467" y="2451875"/>
                  <a:pt x="7951419" y="2422922"/>
                  <a:pt x="7987133" y="2422922"/>
                </a:cubicBezTo>
                <a:close/>
                <a:moveTo>
                  <a:pt x="7830562" y="2422922"/>
                </a:moveTo>
                <a:cubicBezTo>
                  <a:pt x="7866276" y="2422922"/>
                  <a:pt x="7895228" y="2451875"/>
                  <a:pt x="7895228" y="2487589"/>
                </a:cubicBezTo>
                <a:cubicBezTo>
                  <a:pt x="7895228" y="2523303"/>
                  <a:pt x="7866276" y="2552255"/>
                  <a:pt x="7830562" y="2552255"/>
                </a:cubicBezTo>
                <a:cubicBezTo>
                  <a:pt x="7794848" y="2552255"/>
                  <a:pt x="7765896" y="2523303"/>
                  <a:pt x="7765896" y="2487589"/>
                </a:cubicBezTo>
                <a:cubicBezTo>
                  <a:pt x="7765896" y="2451875"/>
                  <a:pt x="7794848" y="2422922"/>
                  <a:pt x="7830562" y="2422922"/>
                </a:cubicBezTo>
                <a:close/>
                <a:moveTo>
                  <a:pt x="7677904" y="2422922"/>
                </a:moveTo>
                <a:cubicBezTo>
                  <a:pt x="7713618" y="2422922"/>
                  <a:pt x="7742570" y="2451875"/>
                  <a:pt x="7742570" y="2487589"/>
                </a:cubicBezTo>
                <a:cubicBezTo>
                  <a:pt x="7742570" y="2523303"/>
                  <a:pt x="7713618" y="2552255"/>
                  <a:pt x="7677904" y="2552255"/>
                </a:cubicBezTo>
                <a:cubicBezTo>
                  <a:pt x="7642190" y="2552255"/>
                  <a:pt x="7613238" y="2523303"/>
                  <a:pt x="7613238" y="2487589"/>
                </a:cubicBezTo>
                <a:cubicBezTo>
                  <a:pt x="7613238" y="2451875"/>
                  <a:pt x="7642190" y="2422922"/>
                  <a:pt x="7677904" y="2422922"/>
                </a:cubicBezTo>
                <a:close/>
                <a:moveTo>
                  <a:pt x="7521331" y="2422922"/>
                </a:moveTo>
                <a:cubicBezTo>
                  <a:pt x="7557045" y="2422922"/>
                  <a:pt x="7585997" y="2451875"/>
                  <a:pt x="7585997" y="2487589"/>
                </a:cubicBezTo>
                <a:cubicBezTo>
                  <a:pt x="7585997" y="2523303"/>
                  <a:pt x="7557045" y="2552255"/>
                  <a:pt x="7521331" y="2552255"/>
                </a:cubicBezTo>
                <a:cubicBezTo>
                  <a:pt x="7485617" y="2552255"/>
                  <a:pt x="7456665" y="2523303"/>
                  <a:pt x="7456665" y="2487589"/>
                </a:cubicBezTo>
                <a:cubicBezTo>
                  <a:pt x="7456665" y="2451875"/>
                  <a:pt x="7485617" y="2422922"/>
                  <a:pt x="7521331" y="2422922"/>
                </a:cubicBezTo>
                <a:close/>
                <a:moveTo>
                  <a:pt x="7368671" y="2422922"/>
                </a:moveTo>
                <a:cubicBezTo>
                  <a:pt x="7404385" y="2422922"/>
                  <a:pt x="7433337" y="2451875"/>
                  <a:pt x="7433337" y="2487589"/>
                </a:cubicBezTo>
                <a:cubicBezTo>
                  <a:pt x="7433337" y="2523303"/>
                  <a:pt x="7404385" y="2552255"/>
                  <a:pt x="7368671" y="2552255"/>
                </a:cubicBezTo>
                <a:cubicBezTo>
                  <a:pt x="7332957" y="2552255"/>
                  <a:pt x="7304005" y="2523303"/>
                  <a:pt x="7304005" y="2487589"/>
                </a:cubicBezTo>
                <a:cubicBezTo>
                  <a:pt x="7304005" y="2451875"/>
                  <a:pt x="7332957" y="2422922"/>
                  <a:pt x="7368671" y="2422922"/>
                </a:cubicBezTo>
                <a:close/>
                <a:moveTo>
                  <a:pt x="7055523" y="2422922"/>
                </a:moveTo>
                <a:cubicBezTo>
                  <a:pt x="7091237" y="2422922"/>
                  <a:pt x="7120189" y="2451875"/>
                  <a:pt x="7120189" y="2487589"/>
                </a:cubicBezTo>
                <a:cubicBezTo>
                  <a:pt x="7120189" y="2523303"/>
                  <a:pt x="7091237" y="2552255"/>
                  <a:pt x="7055523" y="2552255"/>
                </a:cubicBezTo>
                <a:cubicBezTo>
                  <a:pt x="7019809" y="2552255"/>
                  <a:pt x="6990857" y="2523303"/>
                  <a:pt x="6990857" y="2487589"/>
                </a:cubicBezTo>
                <a:cubicBezTo>
                  <a:pt x="6990857" y="2451875"/>
                  <a:pt x="7019809" y="2422922"/>
                  <a:pt x="7055523" y="2422922"/>
                </a:cubicBezTo>
                <a:close/>
                <a:moveTo>
                  <a:pt x="6895037" y="2422922"/>
                </a:moveTo>
                <a:cubicBezTo>
                  <a:pt x="6930751" y="2422922"/>
                  <a:pt x="6959703" y="2451875"/>
                  <a:pt x="6959703" y="2487589"/>
                </a:cubicBezTo>
                <a:cubicBezTo>
                  <a:pt x="6959703" y="2523303"/>
                  <a:pt x="6930751" y="2552255"/>
                  <a:pt x="6895037" y="2552255"/>
                </a:cubicBezTo>
                <a:cubicBezTo>
                  <a:pt x="6859323" y="2552255"/>
                  <a:pt x="6830371" y="2523303"/>
                  <a:pt x="6830371" y="2487589"/>
                </a:cubicBezTo>
                <a:cubicBezTo>
                  <a:pt x="6830371" y="2451875"/>
                  <a:pt x="6859323" y="2422922"/>
                  <a:pt x="6895037" y="2422922"/>
                </a:cubicBezTo>
                <a:close/>
                <a:moveTo>
                  <a:pt x="6742377" y="2422922"/>
                </a:moveTo>
                <a:cubicBezTo>
                  <a:pt x="6778091" y="2422922"/>
                  <a:pt x="6807043" y="2451875"/>
                  <a:pt x="6807043" y="2487589"/>
                </a:cubicBezTo>
                <a:cubicBezTo>
                  <a:pt x="6807043" y="2523303"/>
                  <a:pt x="6778091" y="2552255"/>
                  <a:pt x="6742377" y="2552255"/>
                </a:cubicBezTo>
                <a:cubicBezTo>
                  <a:pt x="6706663" y="2552255"/>
                  <a:pt x="6677711" y="2523303"/>
                  <a:pt x="6677711" y="2487589"/>
                </a:cubicBezTo>
                <a:cubicBezTo>
                  <a:pt x="6677711" y="2451875"/>
                  <a:pt x="6706663" y="2422922"/>
                  <a:pt x="6742377" y="2422922"/>
                </a:cubicBezTo>
                <a:close/>
                <a:moveTo>
                  <a:pt x="6585804" y="2422922"/>
                </a:moveTo>
                <a:cubicBezTo>
                  <a:pt x="6621518" y="2422922"/>
                  <a:pt x="6650470" y="2451875"/>
                  <a:pt x="6650470" y="2487589"/>
                </a:cubicBezTo>
                <a:cubicBezTo>
                  <a:pt x="6650470" y="2523303"/>
                  <a:pt x="6621518" y="2552255"/>
                  <a:pt x="6585804" y="2552255"/>
                </a:cubicBezTo>
                <a:cubicBezTo>
                  <a:pt x="6550090" y="2552255"/>
                  <a:pt x="6521138" y="2523303"/>
                  <a:pt x="6521138" y="2487589"/>
                </a:cubicBezTo>
                <a:cubicBezTo>
                  <a:pt x="6521138" y="2451875"/>
                  <a:pt x="6550090" y="2422922"/>
                  <a:pt x="6585804" y="2422922"/>
                </a:cubicBezTo>
                <a:close/>
                <a:moveTo>
                  <a:pt x="6429231" y="2422922"/>
                </a:moveTo>
                <a:cubicBezTo>
                  <a:pt x="6464945" y="2422922"/>
                  <a:pt x="6493897" y="2451875"/>
                  <a:pt x="6493897" y="2487589"/>
                </a:cubicBezTo>
                <a:cubicBezTo>
                  <a:pt x="6493897" y="2523303"/>
                  <a:pt x="6464945" y="2552255"/>
                  <a:pt x="6429231" y="2552255"/>
                </a:cubicBezTo>
                <a:cubicBezTo>
                  <a:pt x="6393517" y="2552255"/>
                  <a:pt x="6364565" y="2523303"/>
                  <a:pt x="6364565" y="2487589"/>
                </a:cubicBezTo>
                <a:cubicBezTo>
                  <a:pt x="6364565" y="2451875"/>
                  <a:pt x="6393517" y="2422922"/>
                  <a:pt x="6429231" y="2422922"/>
                </a:cubicBezTo>
                <a:close/>
                <a:moveTo>
                  <a:pt x="6276571" y="2422922"/>
                </a:moveTo>
                <a:cubicBezTo>
                  <a:pt x="6312285" y="2422922"/>
                  <a:pt x="6341237" y="2451875"/>
                  <a:pt x="6341237" y="2487589"/>
                </a:cubicBezTo>
                <a:cubicBezTo>
                  <a:pt x="6341237" y="2523303"/>
                  <a:pt x="6312285" y="2552255"/>
                  <a:pt x="6276571" y="2552255"/>
                </a:cubicBezTo>
                <a:cubicBezTo>
                  <a:pt x="6240857" y="2552255"/>
                  <a:pt x="6211905" y="2523303"/>
                  <a:pt x="6211905" y="2487589"/>
                </a:cubicBezTo>
                <a:cubicBezTo>
                  <a:pt x="6211905" y="2451875"/>
                  <a:pt x="6240857" y="2422922"/>
                  <a:pt x="6276571" y="2422922"/>
                </a:cubicBezTo>
                <a:close/>
                <a:moveTo>
                  <a:pt x="5967339" y="2422922"/>
                </a:moveTo>
                <a:cubicBezTo>
                  <a:pt x="6003053" y="2422922"/>
                  <a:pt x="6032005" y="2451875"/>
                  <a:pt x="6032005" y="2487589"/>
                </a:cubicBezTo>
                <a:cubicBezTo>
                  <a:pt x="6032005" y="2523303"/>
                  <a:pt x="6003053" y="2552255"/>
                  <a:pt x="5967339" y="2552255"/>
                </a:cubicBezTo>
                <a:cubicBezTo>
                  <a:pt x="5931625" y="2552255"/>
                  <a:pt x="5902673" y="2523303"/>
                  <a:pt x="5902673" y="2487589"/>
                </a:cubicBezTo>
                <a:cubicBezTo>
                  <a:pt x="5902673" y="2451875"/>
                  <a:pt x="5931625" y="2422922"/>
                  <a:pt x="5967339" y="2422922"/>
                </a:cubicBezTo>
                <a:close/>
                <a:moveTo>
                  <a:pt x="5348888" y="2422922"/>
                </a:moveTo>
                <a:cubicBezTo>
                  <a:pt x="5384602" y="2422922"/>
                  <a:pt x="5413551" y="2451875"/>
                  <a:pt x="5413551" y="2487589"/>
                </a:cubicBezTo>
                <a:cubicBezTo>
                  <a:pt x="5413551" y="2523303"/>
                  <a:pt x="5384602" y="2552255"/>
                  <a:pt x="5348888" y="2552255"/>
                </a:cubicBezTo>
                <a:cubicBezTo>
                  <a:pt x="5313182" y="2552255"/>
                  <a:pt x="5284224" y="2523303"/>
                  <a:pt x="5284224" y="2487589"/>
                </a:cubicBezTo>
                <a:cubicBezTo>
                  <a:pt x="5284224" y="2451875"/>
                  <a:pt x="5313182" y="2422922"/>
                  <a:pt x="5348888" y="2422922"/>
                </a:cubicBezTo>
                <a:close/>
                <a:moveTo>
                  <a:pt x="5192318" y="2422922"/>
                </a:moveTo>
                <a:cubicBezTo>
                  <a:pt x="5228035" y="2422922"/>
                  <a:pt x="5256980" y="2451875"/>
                  <a:pt x="5256980" y="2487589"/>
                </a:cubicBezTo>
                <a:cubicBezTo>
                  <a:pt x="5256980" y="2523303"/>
                  <a:pt x="5228035" y="2552255"/>
                  <a:pt x="5192318" y="2552255"/>
                </a:cubicBezTo>
                <a:cubicBezTo>
                  <a:pt x="5156606" y="2552255"/>
                  <a:pt x="5127651" y="2523303"/>
                  <a:pt x="5127651" y="2487589"/>
                </a:cubicBezTo>
                <a:cubicBezTo>
                  <a:pt x="5127651" y="2451875"/>
                  <a:pt x="5156606" y="2422922"/>
                  <a:pt x="5192318" y="2422922"/>
                </a:cubicBezTo>
                <a:close/>
                <a:moveTo>
                  <a:pt x="3012086" y="2422922"/>
                </a:moveTo>
                <a:cubicBezTo>
                  <a:pt x="3047798" y="2422922"/>
                  <a:pt x="3076754" y="2451875"/>
                  <a:pt x="3076754" y="2487589"/>
                </a:cubicBezTo>
                <a:cubicBezTo>
                  <a:pt x="3076754" y="2523303"/>
                  <a:pt x="3047798" y="2552255"/>
                  <a:pt x="3012086" y="2552255"/>
                </a:cubicBezTo>
                <a:cubicBezTo>
                  <a:pt x="2976375" y="2552255"/>
                  <a:pt x="2947426" y="2523303"/>
                  <a:pt x="2947426" y="2487589"/>
                </a:cubicBezTo>
                <a:cubicBezTo>
                  <a:pt x="2947426" y="2451875"/>
                  <a:pt x="2976375" y="2422922"/>
                  <a:pt x="3012086" y="2422922"/>
                </a:cubicBezTo>
                <a:close/>
                <a:moveTo>
                  <a:pt x="2855526" y="2422922"/>
                </a:moveTo>
                <a:cubicBezTo>
                  <a:pt x="2891237" y="2422922"/>
                  <a:pt x="2920186" y="2451875"/>
                  <a:pt x="2920186" y="2487589"/>
                </a:cubicBezTo>
                <a:cubicBezTo>
                  <a:pt x="2920186" y="2523303"/>
                  <a:pt x="2891237" y="2552255"/>
                  <a:pt x="2855526" y="2552255"/>
                </a:cubicBezTo>
                <a:cubicBezTo>
                  <a:pt x="2819816" y="2552255"/>
                  <a:pt x="2790866" y="2523303"/>
                  <a:pt x="2790866" y="2487589"/>
                </a:cubicBezTo>
                <a:cubicBezTo>
                  <a:pt x="2790866" y="2451875"/>
                  <a:pt x="2819816" y="2422922"/>
                  <a:pt x="2855526" y="2422922"/>
                </a:cubicBezTo>
                <a:close/>
                <a:moveTo>
                  <a:pt x="2698968" y="2422922"/>
                </a:moveTo>
                <a:cubicBezTo>
                  <a:pt x="2734678" y="2422922"/>
                  <a:pt x="2763629" y="2451875"/>
                  <a:pt x="2763629" y="2487589"/>
                </a:cubicBezTo>
                <a:cubicBezTo>
                  <a:pt x="2763629" y="2523303"/>
                  <a:pt x="2734678" y="2552255"/>
                  <a:pt x="2698968" y="2552255"/>
                </a:cubicBezTo>
                <a:cubicBezTo>
                  <a:pt x="2663258" y="2552255"/>
                  <a:pt x="2634309" y="2523303"/>
                  <a:pt x="2634309" y="2487589"/>
                </a:cubicBezTo>
                <a:cubicBezTo>
                  <a:pt x="2634309" y="2451875"/>
                  <a:pt x="2663258" y="2422922"/>
                  <a:pt x="2698968" y="2422922"/>
                </a:cubicBezTo>
                <a:close/>
                <a:moveTo>
                  <a:pt x="2546324" y="2422922"/>
                </a:moveTo>
                <a:cubicBezTo>
                  <a:pt x="2582035" y="2422922"/>
                  <a:pt x="2610985" y="2451875"/>
                  <a:pt x="2610985" y="2487589"/>
                </a:cubicBezTo>
                <a:cubicBezTo>
                  <a:pt x="2610985" y="2523303"/>
                  <a:pt x="2582035" y="2552255"/>
                  <a:pt x="2546324" y="2552255"/>
                </a:cubicBezTo>
                <a:cubicBezTo>
                  <a:pt x="2510602" y="2552255"/>
                  <a:pt x="2481663" y="2523303"/>
                  <a:pt x="2481663" y="2487589"/>
                </a:cubicBezTo>
                <a:cubicBezTo>
                  <a:pt x="2481663" y="2451875"/>
                  <a:pt x="2510602" y="2422922"/>
                  <a:pt x="2546324" y="2422922"/>
                </a:cubicBezTo>
                <a:close/>
                <a:moveTo>
                  <a:pt x="2389740" y="2422922"/>
                </a:moveTo>
                <a:cubicBezTo>
                  <a:pt x="2425476" y="2422922"/>
                  <a:pt x="2454426" y="2451875"/>
                  <a:pt x="2454426" y="2487589"/>
                </a:cubicBezTo>
                <a:cubicBezTo>
                  <a:pt x="2454426" y="2523303"/>
                  <a:pt x="2425476" y="2552255"/>
                  <a:pt x="2389740" y="2552255"/>
                </a:cubicBezTo>
                <a:cubicBezTo>
                  <a:pt x="2354046" y="2552255"/>
                  <a:pt x="2325089" y="2523303"/>
                  <a:pt x="2325089" y="2487589"/>
                </a:cubicBezTo>
                <a:cubicBezTo>
                  <a:pt x="2325089" y="2451875"/>
                  <a:pt x="2354046" y="2422922"/>
                  <a:pt x="2389740" y="2422922"/>
                </a:cubicBezTo>
                <a:close/>
                <a:moveTo>
                  <a:pt x="2237079" y="2422922"/>
                </a:moveTo>
                <a:cubicBezTo>
                  <a:pt x="2272800" y="2422922"/>
                  <a:pt x="2301758" y="2451875"/>
                  <a:pt x="2301758" y="2487589"/>
                </a:cubicBezTo>
                <a:cubicBezTo>
                  <a:pt x="2301758" y="2523303"/>
                  <a:pt x="2272800" y="2552255"/>
                  <a:pt x="2237079" y="2552255"/>
                </a:cubicBezTo>
                <a:cubicBezTo>
                  <a:pt x="2201359" y="2552255"/>
                  <a:pt x="2172401" y="2523303"/>
                  <a:pt x="2172401" y="2487589"/>
                </a:cubicBezTo>
                <a:cubicBezTo>
                  <a:pt x="2172401" y="2451875"/>
                  <a:pt x="2201359" y="2422922"/>
                  <a:pt x="2237079" y="2422922"/>
                </a:cubicBezTo>
                <a:close/>
                <a:moveTo>
                  <a:pt x="2084402" y="2422922"/>
                </a:moveTo>
                <a:cubicBezTo>
                  <a:pt x="2120120" y="2422922"/>
                  <a:pt x="2149069" y="2451875"/>
                  <a:pt x="2149069" y="2487589"/>
                </a:cubicBezTo>
                <a:cubicBezTo>
                  <a:pt x="2149069" y="2523303"/>
                  <a:pt x="2120120" y="2552255"/>
                  <a:pt x="2084402" y="2552255"/>
                </a:cubicBezTo>
                <a:cubicBezTo>
                  <a:pt x="2048680" y="2552255"/>
                  <a:pt x="2019753" y="2523303"/>
                  <a:pt x="2019753" y="2487589"/>
                </a:cubicBezTo>
                <a:cubicBezTo>
                  <a:pt x="2019753" y="2451875"/>
                  <a:pt x="2048680" y="2422922"/>
                  <a:pt x="2084402" y="2422922"/>
                </a:cubicBezTo>
                <a:close/>
                <a:moveTo>
                  <a:pt x="1927830" y="2422922"/>
                </a:moveTo>
                <a:cubicBezTo>
                  <a:pt x="1963544" y="2422922"/>
                  <a:pt x="1992505" y="2451875"/>
                  <a:pt x="1992505" y="2487589"/>
                </a:cubicBezTo>
                <a:cubicBezTo>
                  <a:pt x="1992505" y="2523303"/>
                  <a:pt x="1963544" y="2552255"/>
                  <a:pt x="1927830" y="2552255"/>
                </a:cubicBezTo>
                <a:cubicBezTo>
                  <a:pt x="1892129" y="2552255"/>
                  <a:pt x="1863179" y="2523303"/>
                  <a:pt x="1863179" y="2487589"/>
                </a:cubicBezTo>
                <a:cubicBezTo>
                  <a:pt x="1863179" y="2451875"/>
                  <a:pt x="1892129" y="2422922"/>
                  <a:pt x="1927830" y="2422922"/>
                </a:cubicBezTo>
                <a:close/>
                <a:moveTo>
                  <a:pt x="1775172" y="2422922"/>
                </a:moveTo>
                <a:cubicBezTo>
                  <a:pt x="1810880" y="2422922"/>
                  <a:pt x="1839851" y="2451875"/>
                  <a:pt x="1839851" y="2487589"/>
                </a:cubicBezTo>
                <a:cubicBezTo>
                  <a:pt x="1839851" y="2523303"/>
                  <a:pt x="1810880" y="2552255"/>
                  <a:pt x="1775172" y="2552255"/>
                </a:cubicBezTo>
                <a:cubicBezTo>
                  <a:pt x="1739456" y="2552255"/>
                  <a:pt x="1710504" y="2523303"/>
                  <a:pt x="1710504" y="2487589"/>
                </a:cubicBezTo>
                <a:cubicBezTo>
                  <a:pt x="1710504" y="2451875"/>
                  <a:pt x="1739456" y="2422922"/>
                  <a:pt x="1775172" y="2422922"/>
                </a:cubicBezTo>
                <a:close/>
                <a:moveTo>
                  <a:pt x="1618593" y="2422922"/>
                </a:moveTo>
                <a:cubicBezTo>
                  <a:pt x="1654311" y="2422922"/>
                  <a:pt x="1683262" y="2451875"/>
                  <a:pt x="1683262" y="2487589"/>
                </a:cubicBezTo>
                <a:cubicBezTo>
                  <a:pt x="1683262" y="2523303"/>
                  <a:pt x="1654311" y="2552255"/>
                  <a:pt x="1618593" y="2552255"/>
                </a:cubicBezTo>
                <a:cubicBezTo>
                  <a:pt x="1582881" y="2552255"/>
                  <a:pt x="1553929" y="2523303"/>
                  <a:pt x="1553929" y="2487589"/>
                </a:cubicBezTo>
                <a:cubicBezTo>
                  <a:pt x="1553929" y="2451875"/>
                  <a:pt x="1582881" y="2422922"/>
                  <a:pt x="1618593" y="2422922"/>
                </a:cubicBezTo>
                <a:close/>
                <a:moveTo>
                  <a:pt x="1465935" y="2422922"/>
                </a:moveTo>
                <a:cubicBezTo>
                  <a:pt x="1501649" y="2422922"/>
                  <a:pt x="1530601" y="2451875"/>
                  <a:pt x="1530601" y="2487589"/>
                </a:cubicBezTo>
                <a:cubicBezTo>
                  <a:pt x="1530601" y="2523303"/>
                  <a:pt x="1501649" y="2552255"/>
                  <a:pt x="1465935" y="2552255"/>
                </a:cubicBezTo>
                <a:cubicBezTo>
                  <a:pt x="1430221" y="2552255"/>
                  <a:pt x="1401271" y="2523303"/>
                  <a:pt x="1401271" y="2487589"/>
                </a:cubicBezTo>
                <a:cubicBezTo>
                  <a:pt x="1401271" y="2451875"/>
                  <a:pt x="1430221" y="2422922"/>
                  <a:pt x="1465935" y="2422922"/>
                </a:cubicBezTo>
                <a:close/>
                <a:moveTo>
                  <a:pt x="1465941" y="2278094"/>
                </a:moveTo>
                <a:cubicBezTo>
                  <a:pt x="1501654" y="2278094"/>
                  <a:pt x="1530607" y="2307046"/>
                  <a:pt x="1530607" y="2342760"/>
                </a:cubicBezTo>
                <a:cubicBezTo>
                  <a:pt x="1530607" y="2378474"/>
                  <a:pt x="1501654" y="2407426"/>
                  <a:pt x="1465941" y="2407426"/>
                </a:cubicBezTo>
                <a:cubicBezTo>
                  <a:pt x="1430228" y="2407426"/>
                  <a:pt x="1401277" y="2378474"/>
                  <a:pt x="1401277" y="2342760"/>
                </a:cubicBezTo>
                <a:cubicBezTo>
                  <a:pt x="1401277" y="2307046"/>
                  <a:pt x="1430228" y="2278094"/>
                  <a:pt x="1465941" y="2278094"/>
                </a:cubicBezTo>
                <a:close/>
                <a:moveTo>
                  <a:pt x="2084411" y="2278092"/>
                </a:moveTo>
                <a:cubicBezTo>
                  <a:pt x="2120125" y="2278092"/>
                  <a:pt x="2149075" y="2307044"/>
                  <a:pt x="2149075" y="2342758"/>
                </a:cubicBezTo>
                <a:cubicBezTo>
                  <a:pt x="2149075" y="2378472"/>
                  <a:pt x="2120125" y="2407425"/>
                  <a:pt x="2084411" y="2407425"/>
                </a:cubicBezTo>
                <a:cubicBezTo>
                  <a:pt x="2048687" y="2407425"/>
                  <a:pt x="2019760" y="2378472"/>
                  <a:pt x="2019760" y="2342758"/>
                </a:cubicBezTo>
                <a:cubicBezTo>
                  <a:pt x="2019760" y="2307044"/>
                  <a:pt x="2048687" y="2278092"/>
                  <a:pt x="2084411" y="2278092"/>
                </a:cubicBezTo>
                <a:close/>
                <a:moveTo>
                  <a:pt x="1927830" y="2278092"/>
                </a:moveTo>
                <a:cubicBezTo>
                  <a:pt x="1963544" y="2278092"/>
                  <a:pt x="1992511" y="2307044"/>
                  <a:pt x="1992511" y="2342758"/>
                </a:cubicBezTo>
                <a:cubicBezTo>
                  <a:pt x="1992511" y="2378472"/>
                  <a:pt x="1963544" y="2407425"/>
                  <a:pt x="1927830" y="2407425"/>
                </a:cubicBezTo>
                <a:cubicBezTo>
                  <a:pt x="1892137" y="2407425"/>
                  <a:pt x="1863187" y="2378472"/>
                  <a:pt x="1863187" y="2342758"/>
                </a:cubicBezTo>
                <a:cubicBezTo>
                  <a:pt x="1863187" y="2307044"/>
                  <a:pt x="1892137" y="2278092"/>
                  <a:pt x="1927830" y="2278092"/>
                </a:cubicBezTo>
                <a:close/>
                <a:moveTo>
                  <a:pt x="1775179" y="2278092"/>
                </a:moveTo>
                <a:cubicBezTo>
                  <a:pt x="1810886" y="2278092"/>
                  <a:pt x="1839858" y="2307044"/>
                  <a:pt x="1839858" y="2342758"/>
                </a:cubicBezTo>
                <a:cubicBezTo>
                  <a:pt x="1839858" y="2378472"/>
                  <a:pt x="1810886" y="2407425"/>
                  <a:pt x="1775179" y="2407425"/>
                </a:cubicBezTo>
                <a:cubicBezTo>
                  <a:pt x="1739462" y="2407425"/>
                  <a:pt x="1710510" y="2378472"/>
                  <a:pt x="1710510" y="2342758"/>
                </a:cubicBezTo>
                <a:cubicBezTo>
                  <a:pt x="1710510" y="2307044"/>
                  <a:pt x="1739462" y="2278092"/>
                  <a:pt x="1775179" y="2278092"/>
                </a:cubicBezTo>
                <a:close/>
                <a:moveTo>
                  <a:pt x="1618599" y="2278092"/>
                </a:moveTo>
                <a:cubicBezTo>
                  <a:pt x="1654318" y="2278092"/>
                  <a:pt x="1683268" y="2307044"/>
                  <a:pt x="1683268" y="2342758"/>
                </a:cubicBezTo>
                <a:cubicBezTo>
                  <a:pt x="1683268" y="2378472"/>
                  <a:pt x="1654318" y="2407425"/>
                  <a:pt x="1618599" y="2407425"/>
                </a:cubicBezTo>
                <a:cubicBezTo>
                  <a:pt x="1582887" y="2407425"/>
                  <a:pt x="1553936" y="2378472"/>
                  <a:pt x="1553936" y="2342758"/>
                </a:cubicBezTo>
                <a:cubicBezTo>
                  <a:pt x="1553936" y="2307044"/>
                  <a:pt x="1582887" y="2278092"/>
                  <a:pt x="1618599" y="2278092"/>
                </a:cubicBezTo>
                <a:close/>
                <a:moveTo>
                  <a:pt x="10003016" y="2278090"/>
                </a:moveTo>
                <a:cubicBezTo>
                  <a:pt x="10038730" y="2278090"/>
                  <a:pt x="10067682" y="2307043"/>
                  <a:pt x="10067682" y="2342756"/>
                </a:cubicBezTo>
                <a:cubicBezTo>
                  <a:pt x="10067682" y="2378470"/>
                  <a:pt x="10038730" y="2407423"/>
                  <a:pt x="10003016" y="2407423"/>
                </a:cubicBezTo>
                <a:cubicBezTo>
                  <a:pt x="9967302" y="2407423"/>
                  <a:pt x="9938350" y="2378470"/>
                  <a:pt x="9938350" y="2342756"/>
                </a:cubicBezTo>
                <a:cubicBezTo>
                  <a:pt x="9938350" y="2307043"/>
                  <a:pt x="9967302" y="2278090"/>
                  <a:pt x="10003016" y="2278090"/>
                </a:cubicBezTo>
                <a:close/>
                <a:moveTo>
                  <a:pt x="9693783" y="2278090"/>
                </a:moveTo>
                <a:cubicBezTo>
                  <a:pt x="9729497" y="2278090"/>
                  <a:pt x="9758449" y="2307043"/>
                  <a:pt x="9758449" y="2342756"/>
                </a:cubicBezTo>
                <a:cubicBezTo>
                  <a:pt x="9758449" y="2378470"/>
                  <a:pt x="9729497" y="2407423"/>
                  <a:pt x="9693783" y="2407423"/>
                </a:cubicBezTo>
                <a:cubicBezTo>
                  <a:pt x="9658069" y="2407423"/>
                  <a:pt x="9629117" y="2378470"/>
                  <a:pt x="9629117" y="2342756"/>
                </a:cubicBezTo>
                <a:cubicBezTo>
                  <a:pt x="9629117" y="2307043"/>
                  <a:pt x="9658069" y="2278090"/>
                  <a:pt x="9693783" y="2278090"/>
                </a:cubicBezTo>
                <a:close/>
                <a:moveTo>
                  <a:pt x="9541123" y="2278090"/>
                </a:moveTo>
                <a:cubicBezTo>
                  <a:pt x="9576837" y="2278090"/>
                  <a:pt x="9605789" y="2307043"/>
                  <a:pt x="9605789" y="2342756"/>
                </a:cubicBezTo>
                <a:cubicBezTo>
                  <a:pt x="9605789" y="2378470"/>
                  <a:pt x="9576837" y="2407423"/>
                  <a:pt x="9541123" y="2407423"/>
                </a:cubicBezTo>
                <a:cubicBezTo>
                  <a:pt x="9505409" y="2407423"/>
                  <a:pt x="9476457" y="2378470"/>
                  <a:pt x="9476457" y="2342756"/>
                </a:cubicBezTo>
                <a:cubicBezTo>
                  <a:pt x="9476457" y="2307043"/>
                  <a:pt x="9505409" y="2278090"/>
                  <a:pt x="9541123" y="2278090"/>
                </a:cubicBezTo>
                <a:close/>
                <a:moveTo>
                  <a:pt x="9384550" y="2278090"/>
                </a:moveTo>
                <a:cubicBezTo>
                  <a:pt x="9420264" y="2278090"/>
                  <a:pt x="9449216" y="2307043"/>
                  <a:pt x="9449216" y="2342756"/>
                </a:cubicBezTo>
                <a:cubicBezTo>
                  <a:pt x="9449216" y="2378470"/>
                  <a:pt x="9420264" y="2407423"/>
                  <a:pt x="9384550" y="2407423"/>
                </a:cubicBezTo>
                <a:cubicBezTo>
                  <a:pt x="9348836" y="2407423"/>
                  <a:pt x="9319884" y="2378470"/>
                  <a:pt x="9319884" y="2342756"/>
                </a:cubicBezTo>
                <a:cubicBezTo>
                  <a:pt x="9319884" y="2307043"/>
                  <a:pt x="9348836" y="2278090"/>
                  <a:pt x="9384550" y="2278090"/>
                </a:cubicBezTo>
                <a:close/>
                <a:moveTo>
                  <a:pt x="9227977" y="2278090"/>
                </a:moveTo>
                <a:cubicBezTo>
                  <a:pt x="9263691" y="2278090"/>
                  <a:pt x="9292643" y="2307043"/>
                  <a:pt x="9292643" y="2342756"/>
                </a:cubicBezTo>
                <a:cubicBezTo>
                  <a:pt x="9292643" y="2378470"/>
                  <a:pt x="9263691" y="2407423"/>
                  <a:pt x="9227977" y="2407423"/>
                </a:cubicBezTo>
                <a:cubicBezTo>
                  <a:pt x="9192263" y="2407423"/>
                  <a:pt x="9163311" y="2378470"/>
                  <a:pt x="9163311" y="2342756"/>
                </a:cubicBezTo>
                <a:cubicBezTo>
                  <a:pt x="9163311" y="2307043"/>
                  <a:pt x="9192263" y="2278090"/>
                  <a:pt x="9227977" y="2278090"/>
                </a:cubicBezTo>
                <a:close/>
                <a:moveTo>
                  <a:pt x="9075319" y="2278090"/>
                </a:moveTo>
                <a:cubicBezTo>
                  <a:pt x="9111033" y="2278090"/>
                  <a:pt x="9139985" y="2307043"/>
                  <a:pt x="9139985" y="2342756"/>
                </a:cubicBezTo>
                <a:cubicBezTo>
                  <a:pt x="9139985" y="2378470"/>
                  <a:pt x="9111033" y="2407423"/>
                  <a:pt x="9075319" y="2407423"/>
                </a:cubicBezTo>
                <a:cubicBezTo>
                  <a:pt x="9039605" y="2407423"/>
                  <a:pt x="9010653" y="2378470"/>
                  <a:pt x="9010653" y="2342756"/>
                </a:cubicBezTo>
                <a:cubicBezTo>
                  <a:pt x="9010653" y="2307043"/>
                  <a:pt x="9039605" y="2278090"/>
                  <a:pt x="9075319" y="2278090"/>
                </a:cubicBezTo>
                <a:close/>
                <a:moveTo>
                  <a:pt x="8914831" y="2278090"/>
                </a:moveTo>
                <a:cubicBezTo>
                  <a:pt x="8950545" y="2278090"/>
                  <a:pt x="8979497" y="2307043"/>
                  <a:pt x="8979497" y="2342756"/>
                </a:cubicBezTo>
                <a:cubicBezTo>
                  <a:pt x="8979497" y="2378470"/>
                  <a:pt x="8950545" y="2407423"/>
                  <a:pt x="8914831" y="2407423"/>
                </a:cubicBezTo>
                <a:cubicBezTo>
                  <a:pt x="8879117" y="2407423"/>
                  <a:pt x="8850165" y="2378470"/>
                  <a:pt x="8850165" y="2342756"/>
                </a:cubicBezTo>
                <a:cubicBezTo>
                  <a:pt x="8850165" y="2307043"/>
                  <a:pt x="8879117" y="2278090"/>
                  <a:pt x="8914831" y="2278090"/>
                </a:cubicBezTo>
                <a:close/>
                <a:moveTo>
                  <a:pt x="8766086" y="2278090"/>
                </a:moveTo>
                <a:cubicBezTo>
                  <a:pt x="8801800" y="2278090"/>
                  <a:pt x="8830752" y="2307043"/>
                  <a:pt x="8830752" y="2342756"/>
                </a:cubicBezTo>
                <a:cubicBezTo>
                  <a:pt x="8830752" y="2378470"/>
                  <a:pt x="8801800" y="2407423"/>
                  <a:pt x="8766086" y="2407423"/>
                </a:cubicBezTo>
                <a:cubicBezTo>
                  <a:pt x="8730372" y="2407423"/>
                  <a:pt x="8701420" y="2378470"/>
                  <a:pt x="8701420" y="2342756"/>
                </a:cubicBezTo>
                <a:cubicBezTo>
                  <a:pt x="8701420" y="2307043"/>
                  <a:pt x="8730372" y="2278090"/>
                  <a:pt x="8766086" y="2278090"/>
                </a:cubicBezTo>
                <a:close/>
                <a:moveTo>
                  <a:pt x="8601685" y="2278090"/>
                </a:moveTo>
                <a:cubicBezTo>
                  <a:pt x="8637399" y="2278090"/>
                  <a:pt x="8666351" y="2307043"/>
                  <a:pt x="8666351" y="2342756"/>
                </a:cubicBezTo>
                <a:cubicBezTo>
                  <a:pt x="8666351" y="2378470"/>
                  <a:pt x="8637399" y="2407423"/>
                  <a:pt x="8601685" y="2407423"/>
                </a:cubicBezTo>
                <a:cubicBezTo>
                  <a:pt x="8565971" y="2407423"/>
                  <a:pt x="8537019" y="2378470"/>
                  <a:pt x="8537019" y="2342756"/>
                </a:cubicBezTo>
                <a:cubicBezTo>
                  <a:pt x="8537019" y="2307043"/>
                  <a:pt x="8565971" y="2278090"/>
                  <a:pt x="8601685" y="2278090"/>
                </a:cubicBezTo>
                <a:close/>
                <a:moveTo>
                  <a:pt x="8449025" y="2278090"/>
                </a:moveTo>
                <a:cubicBezTo>
                  <a:pt x="8484739" y="2278090"/>
                  <a:pt x="8513691" y="2307043"/>
                  <a:pt x="8513691" y="2342756"/>
                </a:cubicBezTo>
                <a:cubicBezTo>
                  <a:pt x="8513691" y="2378470"/>
                  <a:pt x="8484739" y="2407423"/>
                  <a:pt x="8449025" y="2407423"/>
                </a:cubicBezTo>
                <a:cubicBezTo>
                  <a:pt x="8413311" y="2407423"/>
                  <a:pt x="8384359" y="2378470"/>
                  <a:pt x="8384359" y="2342756"/>
                </a:cubicBezTo>
                <a:cubicBezTo>
                  <a:pt x="8384359" y="2307043"/>
                  <a:pt x="8413311" y="2278090"/>
                  <a:pt x="8449025" y="2278090"/>
                </a:cubicBezTo>
                <a:close/>
                <a:moveTo>
                  <a:pt x="8296368" y="2278090"/>
                </a:moveTo>
                <a:cubicBezTo>
                  <a:pt x="8332082" y="2278090"/>
                  <a:pt x="8361034" y="2307043"/>
                  <a:pt x="8361034" y="2342756"/>
                </a:cubicBezTo>
                <a:cubicBezTo>
                  <a:pt x="8361034" y="2378470"/>
                  <a:pt x="8332082" y="2407423"/>
                  <a:pt x="8296368" y="2407423"/>
                </a:cubicBezTo>
                <a:cubicBezTo>
                  <a:pt x="8260654" y="2407423"/>
                  <a:pt x="8231702" y="2378470"/>
                  <a:pt x="8231702" y="2342756"/>
                </a:cubicBezTo>
                <a:cubicBezTo>
                  <a:pt x="8231702" y="2307043"/>
                  <a:pt x="8260654" y="2278090"/>
                  <a:pt x="8296368" y="2278090"/>
                </a:cubicBezTo>
                <a:close/>
                <a:moveTo>
                  <a:pt x="8139793" y="2278090"/>
                </a:moveTo>
                <a:cubicBezTo>
                  <a:pt x="8175507" y="2278090"/>
                  <a:pt x="8204459" y="2307043"/>
                  <a:pt x="8204459" y="2342756"/>
                </a:cubicBezTo>
                <a:cubicBezTo>
                  <a:pt x="8204459" y="2378470"/>
                  <a:pt x="8175507" y="2407423"/>
                  <a:pt x="8139793" y="2407423"/>
                </a:cubicBezTo>
                <a:cubicBezTo>
                  <a:pt x="8104079" y="2407423"/>
                  <a:pt x="8075127" y="2378470"/>
                  <a:pt x="8075127" y="2342756"/>
                </a:cubicBezTo>
                <a:cubicBezTo>
                  <a:pt x="8075127" y="2307043"/>
                  <a:pt x="8104079" y="2278090"/>
                  <a:pt x="8139793" y="2278090"/>
                </a:cubicBezTo>
                <a:close/>
                <a:moveTo>
                  <a:pt x="7987133" y="2278090"/>
                </a:moveTo>
                <a:cubicBezTo>
                  <a:pt x="8022847" y="2278090"/>
                  <a:pt x="8051799" y="2307043"/>
                  <a:pt x="8051799" y="2342756"/>
                </a:cubicBezTo>
                <a:cubicBezTo>
                  <a:pt x="8051799" y="2378470"/>
                  <a:pt x="8022847" y="2407423"/>
                  <a:pt x="7987133" y="2407423"/>
                </a:cubicBezTo>
                <a:cubicBezTo>
                  <a:pt x="7951419" y="2407423"/>
                  <a:pt x="7922467" y="2378470"/>
                  <a:pt x="7922467" y="2342756"/>
                </a:cubicBezTo>
                <a:cubicBezTo>
                  <a:pt x="7922467" y="2307043"/>
                  <a:pt x="7951419" y="2278090"/>
                  <a:pt x="7987133" y="2278090"/>
                </a:cubicBezTo>
                <a:close/>
                <a:moveTo>
                  <a:pt x="7830562" y="2278090"/>
                </a:moveTo>
                <a:cubicBezTo>
                  <a:pt x="7866276" y="2278090"/>
                  <a:pt x="7895228" y="2307043"/>
                  <a:pt x="7895228" y="2342756"/>
                </a:cubicBezTo>
                <a:cubicBezTo>
                  <a:pt x="7895228" y="2378470"/>
                  <a:pt x="7866276" y="2407423"/>
                  <a:pt x="7830562" y="2407423"/>
                </a:cubicBezTo>
                <a:cubicBezTo>
                  <a:pt x="7794848" y="2407423"/>
                  <a:pt x="7765896" y="2378470"/>
                  <a:pt x="7765896" y="2342756"/>
                </a:cubicBezTo>
                <a:cubicBezTo>
                  <a:pt x="7765896" y="2307043"/>
                  <a:pt x="7794848" y="2278090"/>
                  <a:pt x="7830562" y="2278090"/>
                </a:cubicBezTo>
                <a:close/>
                <a:moveTo>
                  <a:pt x="7677904" y="2278090"/>
                </a:moveTo>
                <a:cubicBezTo>
                  <a:pt x="7713618" y="2278090"/>
                  <a:pt x="7742570" y="2307043"/>
                  <a:pt x="7742570" y="2342756"/>
                </a:cubicBezTo>
                <a:cubicBezTo>
                  <a:pt x="7742570" y="2378470"/>
                  <a:pt x="7713618" y="2407423"/>
                  <a:pt x="7677904" y="2407423"/>
                </a:cubicBezTo>
                <a:cubicBezTo>
                  <a:pt x="7642190" y="2407423"/>
                  <a:pt x="7613238" y="2378470"/>
                  <a:pt x="7613238" y="2342756"/>
                </a:cubicBezTo>
                <a:cubicBezTo>
                  <a:pt x="7613238" y="2307043"/>
                  <a:pt x="7642190" y="2278090"/>
                  <a:pt x="7677904" y="2278090"/>
                </a:cubicBezTo>
                <a:close/>
                <a:moveTo>
                  <a:pt x="7521331" y="2278090"/>
                </a:moveTo>
                <a:cubicBezTo>
                  <a:pt x="7557045" y="2278090"/>
                  <a:pt x="7585997" y="2307043"/>
                  <a:pt x="7585997" y="2342756"/>
                </a:cubicBezTo>
                <a:cubicBezTo>
                  <a:pt x="7585997" y="2378470"/>
                  <a:pt x="7557045" y="2407423"/>
                  <a:pt x="7521331" y="2407423"/>
                </a:cubicBezTo>
                <a:cubicBezTo>
                  <a:pt x="7485617" y="2407423"/>
                  <a:pt x="7456665" y="2378470"/>
                  <a:pt x="7456665" y="2342756"/>
                </a:cubicBezTo>
                <a:cubicBezTo>
                  <a:pt x="7456665" y="2307043"/>
                  <a:pt x="7485617" y="2278090"/>
                  <a:pt x="7521331" y="2278090"/>
                </a:cubicBezTo>
                <a:close/>
                <a:moveTo>
                  <a:pt x="7368671" y="2278090"/>
                </a:moveTo>
                <a:cubicBezTo>
                  <a:pt x="7404385" y="2278090"/>
                  <a:pt x="7433337" y="2307043"/>
                  <a:pt x="7433337" y="2342756"/>
                </a:cubicBezTo>
                <a:cubicBezTo>
                  <a:pt x="7433337" y="2378470"/>
                  <a:pt x="7404385" y="2407423"/>
                  <a:pt x="7368671" y="2407423"/>
                </a:cubicBezTo>
                <a:cubicBezTo>
                  <a:pt x="7332957" y="2407423"/>
                  <a:pt x="7304005" y="2378470"/>
                  <a:pt x="7304005" y="2342756"/>
                </a:cubicBezTo>
                <a:cubicBezTo>
                  <a:pt x="7304005" y="2307043"/>
                  <a:pt x="7332957" y="2278090"/>
                  <a:pt x="7368671" y="2278090"/>
                </a:cubicBezTo>
                <a:close/>
                <a:moveTo>
                  <a:pt x="7055523" y="2278090"/>
                </a:moveTo>
                <a:cubicBezTo>
                  <a:pt x="7091237" y="2278090"/>
                  <a:pt x="7120189" y="2307043"/>
                  <a:pt x="7120189" y="2342756"/>
                </a:cubicBezTo>
                <a:cubicBezTo>
                  <a:pt x="7120189" y="2378470"/>
                  <a:pt x="7091237" y="2407423"/>
                  <a:pt x="7055523" y="2407423"/>
                </a:cubicBezTo>
                <a:cubicBezTo>
                  <a:pt x="7019809" y="2407423"/>
                  <a:pt x="6990857" y="2378470"/>
                  <a:pt x="6990857" y="2342756"/>
                </a:cubicBezTo>
                <a:cubicBezTo>
                  <a:pt x="6990857" y="2307043"/>
                  <a:pt x="7019809" y="2278090"/>
                  <a:pt x="7055523" y="2278090"/>
                </a:cubicBezTo>
                <a:close/>
                <a:moveTo>
                  <a:pt x="6895037" y="2278090"/>
                </a:moveTo>
                <a:cubicBezTo>
                  <a:pt x="6930751" y="2278090"/>
                  <a:pt x="6959703" y="2307043"/>
                  <a:pt x="6959703" y="2342756"/>
                </a:cubicBezTo>
                <a:cubicBezTo>
                  <a:pt x="6959703" y="2378470"/>
                  <a:pt x="6930751" y="2407423"/>
                  <a:pt x="6895037" y="2407423"/>
                </a:cubicBezTo>
                <a:cubicBezTo>
                  <a:pt x="6859323" y="2407423"/>
                  <a:pt x="6830371" y="2378470"/>
                  <a:pt x="6830371" y="2342756"/>
                </a:cubicBezTo>
                <a:cubicBezTo>
                  <a:pt x="6830371" y="2307043"/>
                  <a:pt x="6859323" y="2278090"/>
                  <a:pt x="6895037" y="2278090"/>
                </a:cubicBezTo>
                <a:close/>
                <a:moveTo>
                  <a:pt x="6742377" y="2278090"/>
                </a:moveTo>
                <a:cubicBezTo>
                  <a:pt x="6778091" y="2278090"/>
                  <a:pt x="6807043" y="2307043"/>
                  <a:pt x="6807043" y="2342756"/>
                </a:cubicBezTo>
                <a:cubicBezTo>
                  <a:pt x="6807043" y="2378470"/>
                  <a:pt x="6778091" y="2407423"/>
                  <a:pt x="6742377" y="2407423"/>
                </a:cubicBezTo>
                <a:cubicBezTo>
                  <a:pt x="6706663" y="2407423"/>
                  <a:pt x="6677711" y="2378470"/>
                  <a:pt x="6677711" y="2342756"/>
                </a:cubicBezTo>
                <a:cubicBezTo>
                  <a:pt x="6677711" y="2307043"/>
                  <a:pt x="6706663" y="2278090"/>
                  <a:pt x="6742377" y="2278090"/>
                </a:cubicBezTo>
                <a:close/>
                <a:moveTo>
                  <a:pt x="6585804" y="2278090"/>
                </a:moveTo>
                <a:cubicBezTo>
                  <a:pt x="6621518" y="2278090"/>
                  <a:pt x="6650470" y="2307043"/>
                  <a:pt x="6650470" y="2342756"/>
                </a:cubicBezTo>
                <a:cubicBezTo>
                  <a:pt x="6650470" y="2378470"/>
                  <a:pt x="6621518" y="2407423"/>
                  <a:pt x="6585804" y="2407423"/>
                </a:cubicBezTo>
                <a:cubicBezTo>
                  <a:pt x="6550090" y="2407423"/>
                  <a:pt x="6521138" y="2378470"/>
                  <a:pt x="6521138" y="2342756"/>
                </a:cubicBezTo>
                <a:cubicBezTo>
                  <a:pt x="6521138" y="2307043"/>
                  <a:pt x="6550090" y="2278090"/>
                  <a:pt x="6585804" y="2278090"/>
                </a:cubicBezTo>
                <a:close/>
                <a:moveTo>
                  <a:pt x="6429231" y="2278090"/>
                </a:moveTo>
                <a:cubicBezTo>
                  <a:pt x="6464945" y="2278090"/>
                  <a:pt x="6493897" y="2307043"/>
                  <a:pt x="6493897" y="2342756"/>
                </a:cubicBezTo>
                <a:cubicBezTo>
                  <a:pt x="6493897" y="2378470"/>
                  <a:pt x="6464945" y="2407423"/>
                  <a:pt x="6429231" y="2407423"/>
                </a:cubicBezTo>
                <a:cubicBezTo>
                  <a:pt x="6393517" y="2407423"/>
                  <a:pt x="6364565" y="2378470"/>
                  <a:pt x="6364565" y="2342756"/>
                </a:cubicBezTo>
                <a:cubicBezTo>
                  <a:pt x="6364565" y="2307043"/>
                  <a:pt x="6393517" y="2278090"/>
                  <a:pt x="6429231" y="2278090"/>
                </a:cubicBezTo>
                <a:close/>
                <a:moveTo>
                  <a:pt x="6276571" y="2278090"/>
                </a:moveTo>
                <a:cubicBezTo>
                  <a:pt x="6312285" y="2278090"/>
                  <a:pt x="6341237" y="2307043"/>
                  <a:pt x="6341237" y="2342756"/>
                </a:cubicBezTo>
                <a:cubicBezTo>
                  <a:pt x="6341237" y="2378470"/>
                  <a:pt x="6312285" y="2407423"/>
                  <a:pt x="6276571" y="2407423"/>
                </a:cubicBezTo>
                <a:cubicBezTo>
                  <a:pt x="6240857" y="2407423"/>
                  <a:pt x="6211905" y="2378470"/>
                  <a:pt x="6211905" y="2342756"/>
                </a:cubicBezTo>
                <a:cubicBezTo>
                  <a:pt x="6211905" y="2307043"/>
                  <a:pt x="6240857" y="2278090"/>
                  <a:pt x="6276571" y="2278090"/>
                </a:cubicBezTo>
                <a:close/>
                <a:moveTo>
                  <a:pt x="6119999" y="2278090"/>
                </a:moveTo>
                <a:cubicBezTo>
                  <a:pt x="6155713" y="2278090"/>
                  <a:pt x="6184665" y="2307043"/>
                  <a:pt x="6184665" y="2342756"/>
                </a:cubicBezTo>
                <a:cubicBezTo>
                  <a:pt x="6184665" y="2378470"/>
                  <a:pt x="6155713" y="2407423"/>
                  <a:pt x="6119999" y="2407423"/>
                </a:cubicBezTo>
                <a:cubicBezTo>
                  <a:pt x="6084285" y="2407423"/>
                  <a:pt x="6055333" y="2378470"/>
                  <a:pt x="6055333" y="2342756"/>
                </a:cubicBezTo>
                <a:cubicBezTo>
                  <a:pt x="6055333" y="2307043"/>
                  <a:pt x="6084285" y="2278090"/>
                  <a:pt x="6119999" y="2278090"/>
                </a:cubicBezTo>
                <a:close/>
                <a:moveTo>
                  <a:pt x="5967339" y="2278090"/>
                </a:moveTo>
                <a:cubicBezTo>
                  <a:pt x="6003053" y="2278090"/>
                  <a:pt x="6032005" y="2307043"/>
                  <a:pt x="6032005" y="2342756"/>
                </a:cubicBezTo>
                <a:cubicBezTo>
                  <a:pt x="6032005" y="2378470"/>
                  <a:pt x="6003053" y="2407423"/>
                  <a:pt x="5967339" y="2407423"/>
                </a:cubicBezTo>
                <a:cubicBezTo>
                  <a:pt x="5931625" y="2407423"/>
                  <a:pt x="5902673" y="2378470"/>
                  <a:pt x="5902673" y="2342756"/>
                </a:cubicBezTo>
                <a:cubicBezTo>
                  <a:pt x="5902673" y="2307043"/>
                  <a:pt x="5931625" y="2278090"/>
                  <a:pt x="5967339" y="2278090"/>
                </a:cubicBezTo>
                <a:close/>
                <a:moveTo>
                  <a:pt x="5501540" y="2278090"/>
                </a:moveTo>
                <a:cubicBezTo>
                  <a:pt x="5537254" y="2278090"/>
                  <a:pt x="5566203" y="2307043"/>
                  <a:pt x="5566203" y="2342756"/>
                </a:cubicBezTo>
                <a:cubicBezTo>
                  <a:pt x="5566203" y="2378470"/>
                  <a:pt x="5537254" y="2407423"/>
                  <a:pt x="5501540" y="2407423"/>
                </a:cubicBezTo>
                <a:cubicBezTo>
                  <a:pt x="5465826" y="2407423"/>
                  <a:pt x="5436881" y="2378470"/>
                  <a:pt x="5436881" y="2342756"/>
                </a:cubicBezTo>
                <a:cubicBezTo>
                  <a:pt x="5436881" y="2307043"/>
                  <a:pt x="5465826" y="2278090"/>
                  <a:pt x="5501540" y="2278090"/>
                </a:cubicBezTo>
                <a:close/>
                <a:moveTo>
                  <a:pt x="5348888" y="2278090"/>
                </a:moveTo>
                <a:cubicBezTo>
                  <a:pt x="5384602" y="2278090"/>
                  <a:pt x="5413553" y="2307043"/>
                  <a:pt x="5413553" y="2342756"/>
                </a:cubicBezTo>
                <a:cubicBezTo>
                  <a:pt x="5413553" y="2378470"/>
                  <a:pt x="5384602" y="2407423"/>
                  <a:pt x="5348888" y="2407423"/>
                </a:cubicBezTo>
                <a:cubicBezTo>
                  <a:pt x="5313182" y="2407423"/>
                  <a:pt x="5284227" y="2378470"/>
                  <a:pt x="5284227" y="2342756"/>
                </a:cubicBezTo>
                <a:cubicBezTo>
                  <a:pt x="5284227" y="2307043"/>
                  <a:pt x="5313182" y="2278090"/>
                  <a:pt x="5348888" y="2278090"/>
                </a:cubicBezTo>
                <a:close/>
                <a:moveTo>
                  <a:pt x="5192318" y="2278090"/>
                </a:moveTo>
                <a:cubicBezTo>
                  <a:pt x="5228037" y="2278090"/>
                  <a:pt x="5256980" y="2307043"/>
                  <a:pt x="5256980" y="2342756"/>
                </a:cubicBezTo>
                <a:cubicBezTo>
                  <a:pt x="5256980" y="2378470"/>
                  <a:pt x="5228037" y="2407423"/>
                  <a:pt x="5192318" y="2407423"/>
                </a:cubicBezTo>
                <a:cubicBezTo>
                  <a:pt x="5156609" y="2407423"/>
                  <a:pt x="5127652" y="2378470"/>
                  <a:pt x="5127652" y="2342756"/>
                </a:cubicBezTo>
                <a:cubicBezTo>
                  <a:pt x="5127652" y="2307043"/>
                  <a:pt x="5156609" y="2278090"/>
                  <a:pt x="5192318" y="2278090"/>
                </a:cubicBezTo>
                <a:close/>
                <a:moveTo>
                  <a:pt x="3172598" y="2278090"/>
                </a:moveTo>
                <a:cubicBezTo>
                  <a:pt x="3208318" y="2278090"/>
                  <a:pt x="3237268" y="2307043"/>
                  <a:pt x="3237268" y="2342756"/>
                </a:cubicBezTo>
                <a:cubicBezTo>
                  <a:pt x="3237268" y="2378470"/>
                  <a:pt x="3208318" y="2407423"/>
                  <a:pt x="3172598" y="2407423"/>
                </a:cubicBezTo>
                <a:cubicBezTo>
                  <a:pt x="3136878" y="2407423"/>
                  <a:pt x="3107920" y="2378470"/>
                  <a:pt x="3107920" y="2342756"/>
                </a:cubicBezTo>
                <a:cubicBezTo>
                  <a:pt x="3107920" y="2307043"/>
                  <a:pt x="3136878" y="2278090"/>
                  <a:pt x="3172598" y="2278090"/>
                </a:cubicBezTo>
                <a:close/>
                <a:moveTo>
                  <a:pt x="3012091" y="2278090"/>
                </a:moveTo>
                <a:cubicBezTo>
                  <a:pt x="3047802" y="2278090"/>
                  <a:pt x="3076760" y="2307043"/>
                  <a:pt x="3076760" y="2342756"/>
                </a:cubicBezTo>
                <a:cubicBezTo>
                  <a:pt x="3076760" y="2378470"/>
                  <a:pt x="3047802" y="2407423"/>
                  <a:pt x="3012091" y="2407423"/>
                </a:cubicBezTo>
                <a:cubicBezTo>
                  <a:pt x="2976381" y="2407423"/>
                  <a:pt x="2947431" y="2378470"/>
                  <a:pt x="2947431" y="2342756"/>
                </a:cubicBezTo>
                <a:cubicBezTo>
                  <a:pt x="2947431" y="2307043"/>
                  <a:pt x="2976381" y="2278090"/>
                  <a:pt x="3012091" y="2278090"/>
                </a:cubicBezTo>
                <a:close/>
                <a:moveTo>
                  <a:pt x="2855533" y="2278090"/>
                </a:moveTo>
                <a:cubicBezTo>
                  <a:pt x="2891243" y="2278090"/>
                  <a:pt x="2920192" y="2307043"/>
                  <a:pt x="2920192" y="2342756"/>
                </a:cubicBezTo>
                <a:cubicBezTo>
                  <a:pt x="2920192" y="2378470"/>
                  <a:pt x="2891243" y="2407423"/>
                  <a:pt x="2855533" y="2407423"/>
                </a:cubicBezTo>
                <a:cubicBezTo>
                  <a:pt x="2819822" y="2407423"/>
                  <a:pt x="2790873" y="2378470"/>
                  <a:pt x="2790873" y="2342756"/>
                </a:cubicBezTo>
                <a:cubicBezTo>
                  <a:pt x="2790873" y="2307043"/>
                  <a:pt x="2819822" y="2278090"/>
                  <a:pt x="2855533" y="2278090"/>
                </a:cubicBezTo>
                <a:close/>
                <a:moveTo>
                  <a:pt x="2698976" y="2278090"/>
                </a:moveTo>
                <a:cubicBezTo>
                  <a:pt x="2734686" y="2278090"/>
                  <a:pt x="2763635" y="2307043"/>
                  <a:pt x="2763635" y="2342756"/>
                </a:cubicBezTo>
                <a:cubicBezTo>
                  <a:pt x="2763635" y="2378470"/>
                  <a:pt x="2734686" y="2407423"/>
                  <a:pt x="2698976" y="2407423"/>
                </a:cubicBezTo>
                <a:cubicBezTo>
                  <a:pt x="2663266" y="2407423"/>
                  <a:pt x="2634317" y="2378470"/>
                  <a:pt x="2634317" y="2342756"/>
                </a:cubicBezTo>
                <a:cubicBezTo>
                  <a:pt x="2634317" y="2307043"/>
                  <a:pt x="2663266" y="2278090"/>
                  <a:pt x="2698976" y="2278090"/>
                </a:cubicBezTo>
                <a:close/>
                <a:moveTo>
                  <a:pt x="2546333" y="2278090"/>
                </a:moveTo>
                <a:cubicBezTo>
                  <a:pt x="2582041" y="2278090"/>
                  <a:pt x="2610993" y="2307043"/>
                  <a:pt x="2610993" y="2342756"/>
                </a:cubicBezTo>
                <a:cubicBezTo>
                  <a:pt x="2610993" y="2378470"/>
                  <a:pt x="2582041" y="2407423"/>
                  <a:pt x="2546333" y="2407423"/>
                </a:cubicBezTo>
                <a:cubicBezTo>
                  <a:pt x="2510612" y="2407423"/>
                  <a:pt x="2481673" y="2378470"/>
                  <a:pt x="2481673" y="2342756"/>
                </a:cubicBezTo>
                <a:cubicBezTo>
                  <a:pt x="2481673" y="2307043"/>
                  <a:pt x="2510612" y="2278090"/>
                  <a:pt x="2546333" y="2278090"/>
                </a:cubicBezTo>
                <a:close/>
                <a:moveTo>
                  <a:pt x="2389761" y="2278090"/>
                </a:moveTo>
                <a:cubicBezTo>
                  <a:pt x="2425486" y="2278090"/>
                  <a:pt x="2454433" y="2307043"/>
                  <a:pt x="2454433" y="2342756"/>
                </a:cubicBezTo>
                <a:cubicBezTo>
                  <a:pt x="2454433" y="2378470"/>
                  <a:pt x="2425486" y="2407423"/>
                  <a:pt x="2389761" y="2407423"/>
                </a:cubicBezTo>
                <a:cubicBezTo>
                  <a:pt x="2354056" y="2407423"/>
                  <a:pt x="2325098" y="2378470"/>
                  <a:pt x="2325098" y="2342756"/>
                </a:cubicBezTo>
                <a:cubicBezTo>
                  <a:pt x="2325098" y="2307043"/>
                  <a:pt x="2354056" y="2278090"/>
                  <a:pt x="2389761" y="2278090"/>
                </a:cubicBezTo>
                <a:close/>
                <a:moveTo>
                  <a:pt x="2237087" y="2278090"/>
                </a:moveTo>
                <a:cubicBezTo>
                  <a:pt x="2272808" y="2278090"/>
                  <a:pt x="2301766" y="2307043"/>
                  <a:pt x="2301766" y="2342756"/>
                </a:cubicBezTo>
                <a:cubicBezTo>
                  <a:pt x="2301766" y="2378470"/>
                  <a:pt x="2272808" y="2407423"/>
                  <a:pt x="2237087" y="2407423"/>
                </a:cubicBezTo>
                <a:cubicBezTo>
                  <a:pt x="2201366" y="2407423"/>
                  <a:pt x="2172408" y="2378470"/>
                  <a:pt x="2172408" y="2342756"/>
                </a:cubicBezTo>
                <a:cubicBezTo>
                  <a:pt x="2172408" y="2307043"/>
                  <a:pt x="2201366" y="2278090"/>
                  <a:pt x="2237087" y="2278090"/>
                </a:cubicBezTo>
                <a:close/>
                <a:moveTo>
                  <a:pt x="9850358" y="2137178"/>
                </a:moveTo>
                <a:cubicBezTo>
                  <a:pt x="9886072" y="2137178"/>
                  <a:pt x="9915024" y="2166130"/>
                  <a:pt x="9915024" y="2201844"/>
                </a:cubicBezTo>
                <a:cubicBezTo>
                  <a:pt x="9915024" y="2237558"/>
                  <a:pt x="9886072" y="2266510"/>
                  <a:pt x="9850358" y="2266510"/>
                </a:cubicBezTo>
                <a:cubicBezTo>
                  <a:pt x="9814644" y="2266510"/>
                  <a:pt x="9785692" y="2237558"/>
                  <a:pt x="9785692" y="2201844"/>
                </a:cubicBezTo>
                <a:cubicBezTo>
                  <a:pt x="9785692" y="2166130"/>
                  <a:pt x="9814644" y="2137178"/>
                  <a:pt x="9850358" y="2137178"/>
                </a:cubicBezTo>
                <a:close/>
                <a:moveTo>
                  <a:pt x="9693783" y="2137178"/>
                </a:moveTo>
                <a:cubicBezTo>
                  <a:pt x="9729497" y="2137178"/>
                  <a:pt x="9758449" y="2166130"/>
                  <a:pt x="9758449" y="2201844"/>
                </a:cubicBezTo>
                <a:cubicBezTo>
                  <a:pt x="9758449" y="2237558"/>
                  <a:pt x="9729497" y="2266510"/>
                  <a:pt x="9693783" y="2266510"/>
                </a:cubicBezTo>
                <a:cubicBezTo>
                  <a:pt x="9658069" y="2266510"/>
                  <a:pt x="9629117" y="2237558"/>
                  <a:pt x="9629117" y="2201844"/>
                </a:cubicBezTo>
                <a:cubicBezTo>
                  <a:pt x="9629117" y="2166130"/>
                  <a:pt x="9658069" y="2137178"/>
                  <a:pt x="9693783" y="2137178"/>
                </a:cubicBezTo>
                <a:close/>
                <a:moveTo>
                  <a:pt x="9541123" y="2137178"/>
                </a:moveTo>
                <a:cubicBezTo>
                  <a:pt x="9576837" y="2137178"/>
                  <a:pt x="9605789" y="2166130"/>
                  <a:pt x="9605789" y="2201844"/>
                </a:cubicBezTo>
                <a:cubicBezTo>
                  <a:pt x="9605789" y="2237558"/>
                  <a:pt x="9576837" y="2266510"/>
                  <a:pt x="9541123" y="2266510"/>
                </a:cubicBezTo>
                <a:cubicBezTo>
                  <a:pt x="9505409" y="2266510"/>
                  <a:pt x="9476457" y="2237558"/>
                  <a:pt x="9476457" y="2201844"/>
                </a:cubicBezTo>
                <a:cubicBezTo>
                  <a:pt x="9476457" y="2166130"/>
                  <a:pt x="9505409" y="2137178"/>
                  <a:pt x="9541123" y="2137178"/>
                </a:cubicBezTo>
                <a:close/>
                <a:moveTo>
                  <a:pt x="9384550" y="2137178"/>
                </a:moveTo>
                <a:cubicBezTo>
                  <a:pt x="9420264" y="2137178"/>
                  <a:pt x="9449216" y="2166130"/>
                  <a:pt x="9449216" y="2201844"/>
                </a:cubicBezTo>
                <a:cubicBezTo>
                  <a:pt x="9449216" y="2237558"/>
                  <a:pt x="9420264" y="2266510"/>
                  <a:pt x="9384550" y="2266510"/>
                </a:cubicBezTo>
                <a:cubicBezTo>
                  <a:pt x="9348836" y="2266510"/>
                  <a:pt x="9319884" y="2237558"/>
                  <a:pt x="9319884" y="2201844"/>
                </a:cubicBezTo>
                <a:cubicBezTo>
                  <a:pt x="9319884" y="2166130"/>
                  <a:pt x="9348836" y="2137178"/>
                  <a:pt x="9384550" y="2137178"/>
                </a:cubicBezTo>
                <a:close/>
                <a:moveTo>
                  <a:pt x="9227977" y="2137178"/>
                </a:moveTo>
                <a:cubicBezTo>
                  <a:pt x="9263691" y="2137178"/>
                  <a:pt x="9292643" y="2166130"/>
                  <a:pt x="9292643" y="2201844"/>
                </a:cubicBezTo>
                <a:cubicBezTo>
                  <a:pt x="9292643" y="2237558"/>
                  <a:pt x="9263691" y="2266510"/>
                  <a:pt x="9227977" y="2266510"/>
                </a:cubicBezTo>
                <a:cubicBezTo>
                  <a:pt x="9192263" y="2266510"/>
                  <a:pt x="9163311" y="2237558"/>
                  <a:pt x="9163311" y="2201844"/>
                </a:cubicBezTo>
                <a:cubicBezTo>
                  <a:pt x="9163311" y="2166130"/>
                  <a:pt x="9192263" y="2137178"/>
                  <a:pt x="9227977" y="2137178"/>
                </a:cubicBezTo>
                <a:close/>
                <a:moveTo>
                  <a:pt x="9075319" y="2137178"/>
                </a:moveTo>
                <a:cubicBezTo>
                  <a:pt x="9111033" y="2137178"/>
                  <a:pt x="9139985" y="2166130"/>
                  <a:pt x="9139985" y="2201844"/>
                </a:cubicBezTo>
                <a:cubicBezTo>
                  <a:pt x="9139985" y="2237558"/>
                  <a:pt x="9111033" y="2266510"/>
                  <a:pt x="9075319" y="2266510"/>
                </a:cubicBezTo>
                <a:cubicBezTo>
                  <a:pt x="9039605" y="2266510"/>
                  <a:pt x="9010653" y="2237558"/>
                  <a:pt x="9010653" y="2201844"/>
                </a:cubicBezTo>
                <a:cubicBezTo>
                  <a:pt x="9010653" y="2166130"/>
                  <a:pt x="9039605" y="2137178"/>
                  <a:pt x="9075319" y="2137178"/>
                </a:cubicBezTo>
                <a:close/>
                <a:moveTo>
                  <a:pt x="8914831" y="2137178"/>
                </a:moveTo>
                <a:cubicBezTo>
                  <a:pt x="8950545" y="2137178"/>
                  <a:pt x="8979497" y="2166130"/>
                  <a:pt x="8979497" y="2201844"/>
                </a:cubicBezTo>
                <a:cubicBezTo>
                  <a:pt x="8979497" y="2237558"/>
                  <a:pt x="8950545" y="2266510"/>
                  <a:pt x="8914831" y="2266510"/>
                </a:cubicBezTo>
                <a:cubicBezTo>
                  <a:pt x="8879117" y="2266510"/>
                  <a:pt x="8850165" y="2237558"/>
                  <a:pt x="8850165" y="2201844"/>
                </a:cubicBezTo>
                <a:cubicBezTo>
                  <a:pt x="8850165" y="2166130"/>
                  <a:pt x="8879117" y="2137178"/>
                  <a:pt x="8914831" y="2137178"/>
                </a:cubicBezTo>
                <a:close/>
                <a:moveTo>
                  <a:pt x="8766086" y="2137178"/>
                </a:moveTo>
                <a:cubicBezTo>
                  <a:pt x="8801800" y="2137178"/>
                  <a:pt x="8830752" y="2166130"/>
                  <a:pt x="8830752" y="2201844"/>
                </a:cubicBezTo>
                <a:cubicBezTo>
                  <a:pt x="8830752" y="2237558"/>
                  <a:pt x="8801800" y="2266510"/>
                  <a:pt x="8766086" y="2266510"/>
                </a:cubicBezTo>
                <a:cubicBezTo>
                  <a:pt x="8730372" y="2266510"/>
                  <a:pt x="8701420" y="2237558"/>
                  <a:pt x="8701420" y="2201844"/>
                </a:cubicBezTo>
                <a:cubicBezTo>
                  <a:pt x="8701420" y="2166130"/>
                  <a:pt x="8730372" y="2137178"/>
                  <a:pt x="8766086" y="2137178"/>
                </a:cubicBezTo>
                <a:close/>
                <a:moveTo>
                  <a:pt x="8601685" y="2137178"/>
                </a:moveTo>
                <a:cubicBezTo>
                  <a:pt x="8637399" y="2137178"/>
                  <a:pt x="8666351" y="2166130"/>
                  <a:pt x="8666351" y="2201844"/>
                </a:cubicBezTo>
                <a:cubicBezTo>
                  <a:pt x="8666351" y="2237558"/>
                  <a:pt x="8637399" y="2266510"/>
                  <a:pt x="8601685" y="2266510"/>
                </a:cubicBezTo>
                <a:cubicBezTo>
                  <a:pt x="8565971" y="2266510"/>
                  <a:pt x="8537019" y="2237558"/>
                  <a:pt x="8537019" y="2201844"/>
                </a:cubicBezTo>
                <a:cubicBezTo>
                  <a:pt x="8537019" y="2166130"/>
                  <a:pt x="8565971" y="2137178"/>
                  <a:pt x="8601685" y="2137178"/>
                </a:cubicBezTo>
                <a:close/>
                <a:moveTo>
                  <a:pt x="8449025" y="2137178"/>
                </a:moveTo>
                <a:cubicBezTo>
                  <a:pt x="8484739" y="2137178"/>
                  <a:pt x="8513691" y="2166130"/>
                  <a:pt x="8513691" y="2201844"/>
                </a:cubicBezTo>
                <a:cubicBezTo>
                  <a:pt x="8513691" y="2237558"/>
                  <a:pt x="8484739" y="2266510"/>
                  <a:pt x="8449025" y="2266510"/>
                </a:cubicBezTo>
                <a:cubicBezTo>
                  <a:pt x="8413311" y="2266510"/>
                  <a:pt x="8384359" y="2237558"/>
                  <a:pt x="8384359" y="2201844"/>
                </a:cubicBezTo>
                <a:cubicBezTo>
                  <a:pt x="8384359" y="2166130"/>
                  <a:pt x="8413311" y="2137178"/>
                  <a:pt x="8449025" y="2137178"/>
                </a:cubicBezTo>
                <a:close/>
                <a:moveTo>
                  <a:pt x="8296368" y="2137178"/>
                </a:moveTo>
                <a:cubicBezTo>
                  <a:pt x="8332082" y="2137178"/>
                  <a:pt x="8361034" y="2166130"/>
                  <a:pt x="8361034" y="2201844"/>
                </a:cubicBezTo>
                <a:cubicBezTo>
                  <a:pt x="8361034" y="2237558"/>
                  <a:pt x="8332082" y="2266510"/>
                  <a:pt x="8296368" y="2266510"/>
                </a:cubicBezTo>
                <a:cubicBezTo>
                  <a:pt x="8260654" y="2266510"/>
                  <a:pt x="8231702" y="2237558"/>
                  <a:pt x="8231702" y="2201844"/>
                </a:cubicBezTo>
                <a:cubicBezTo>
                  <a:pt x="8231702" y="2166130"/>
                  <a:pt x="8260654" y="2137178"/>
                  <a:pt x="8296368" y="2137178"/>
                </a:cubicBezTo>
                <a:close/>
                <a:moveTo>
                  <a:pt x="8139793" y="2137178"/>
                </a:moveTo>
                <a:cubicBezTo>
                  <a:pt x="8175507" y="2137178"/>
                  <a:pt x="8204459" y="2166130"/>
                  <a:pt x="8204459" y="2201844"/>
                </a:cubicBezTo>
                <a:cubicBezTo>
                  <a:pt x="8204459" y="2237558"/>
                  <a:pt x="8175507" y="2266510"/>
                  <a:pt x="8139793" y="2266510"/>
                </a:cubicBezTo>
                <a:cubicBezTo>
                  <a:pt x="8104079" y="2266510"/>
                  <a:pt x="8075127" y="2237558"/>
                  <a:pt x="8075127" y="2201844"/>
                </a:cubicBezTo>
                <a:cubicBezTo>
                  <a:pt x="8075127" y="2166130"/>
                  <a:pt x="8104079" y="2137178"/>
                  <a:pt x="8139793" y="2137178"/>
                </a:cubicBezTo>
                <a:close/>
                <a:moveTo>
                  <a:pt x="7987133" y="2137178"/>
                </a:moveTo>
                <a:cubicBezTo>
                  <a:pt x="8022847" y="2137178"/>
                  <a:pt x="8051799" y="2166130"/>
                  <a:pt x="8051799" y="2201844"/>
                </a:cubicBezTo>
                <a:cubicBezTo>
                  <a:pt x="8051799" y="2237558"/>
                  <a:pt x="8022847" y="2266510"/>
                  <a:pt x="7987133" y="2266510"/>
                </a:cubicBezTo>
                <a:cubicBezTo>
                  <a:pt x="7951419" y="2266510"/>
                  <a:pt x="7922467" y="2237558"/>
                  <a:pt x="7922467" y="2201844"/>
                </a:cubicBezTo>
                <a:cubicBezTo>
                  <a:pt x="7922467" y="2166130"/>
                  <a:pt x="7951419" y="2137178"/>
                  <a:pt x="7987133" y="2137178"/>
                </a:cubicBezTo>
                <a:close/>
                <a:moveTo>
                  <a:pt x="7830562" y="2137178"/>
                </a:moveTo>
                <a:cubicBezTo>
                  <a:pt x="7866276" y="2137178"/>
                  <a:pt x="7895228" y="2166130"/>
                  <a:pt x="7895228" y="2201844"/>
                </a:cubicBezTo>
                <a:cubicBezTo>
                  <a:pt x="7895228" y="2237558"/>
                  <a:pt x="7866276" y="2266510"/>
                  <a:pt x="7830562" y="2266510"/>
                </a:cubicBezTo>
                <a:cubicBezTo>
                  <a:pt x="7794848" y="2266510"/>
                  <a:pt x="7765896" y="2237558"/>
                  <a:pt x="7765896" y="2201844"/>
                </a:cubicBezTo>
                <a:cubicBezTo>
                  <a:pt x="7765896" y="2166130"/>
                  <a:pt x="7794848" y="2137178"/>
                  <a:pt x="7830562" y="2137178"/>
                </a:cubicBezTo>
                <a:close/>
                <a:moveTo>
                  <a:pt x="7677904" y="2137178"/>
                </a:moveTo>
                <a:cubicBezTo>
                  <a:pt x="7713618" y="2137178"/>
                  <a:pt x="7742570" y="2166130"/>
                  <a:pt x="7742570" y="2201844"/>
                </a:cubicBezTo>
                <a:cubicBezTo>
                  <a:pt x="7742570" y="2237558"/>
                  <a:pt x="7713618" y="2266510"/>
                  <a:pt x="7677904" y="2266510"/>
                </a:cubicBezTo>
                <a:cubicBezTo>
                  <a:pt x="7642190" y="2266510"/>
                  <a:pt x="7613238" y="2237558"/>
                  <a:pt x="7613238" y="2201844"/>
                </a:cubicBezTo>
                <a:cubicBezTo>
                  <a:pt x="7613238" y="2166130"/>
                  <a:pt x="7642190" y="2137178"/>
                  <a:pt x="7677904" y="2137178"/>
                </a:cubicBezTo>
                <a:close/>
                <a:moveTo>
                  <a:pt x="7368669" y="2137178"/>
                </a:moveTo>
                <a:cubicBezTo>
                  <a:pt x="7404383" y="2137178"/>
                  <a:pt x="7433335" y="2166130"/>
                  <a:pt x="7433335" y="2201844"/>
                </a:cubicBezTo>
                <a:cubicBezTo>
                  <a:pt x="7433335" y="2237558"/>
                  <a:pt x="7404383" y="2266510"/>
                  <a:pt x="7368669" y="2266510"/>
                </a:cubicBezTo>
                <a:cubicBezTo>
                  <a:pt x="7332955" y="2266510"/>
                  <a:pt x="7304003" y="2237558"/>
                  <a:pt x="7304003" y="2201844"/>
                </a:cubicBezTo>
                <a:cubicBezTo>
                  <a:pt x="7304003" y="2166130"/>
                  <a:pt x="7332955" y="2137178"/>
                  <a:pt x="7368669" y="2137178"/>
                </a:cubicBezTo>
                <a:close/>
                <a:moveTo>
                  <a:pt x="7212096" y="2137178"/>
                </a:moveTo>
                <a:cubicBezTo>
                  <a:pt x="7247810" y="2137178"/>
                  <a:pt x="7276762" y="2166130"/>
                  <a:pt x="7276762" y="2201844"/>
                </a:cubicBezTo>
                <a:cubicBezTo>
                  <a:pt x="7276762" y="2237558"/>
                  <a:pt x="7247810" y="2266510"/>
                  <a:pt x="7212096" y="2266510"/>
                </a:cubicBezTo>
                <a:cubicBezTo>
                  <a:pt x="7176382" y="2266510"/>
                  <a:pt x="7147430" y="2237558"/>
                  <a:pt x="7147430" y="2201844"/>
                </a:cubicBezTo>
                <a:cubicBezTo>
                  <a:pt x="7147430" y="2166130"/>
                  <a:pt x="7176382" y="2137178"/>
                  <a:pt x="7212096" y="2137178"/>
                </a:cubicBezTo>
                <a:close/>
                <a:moveTo>
                  <a:pt x="7055523" y="2137178"/>
                </a:moveTo>
                <a:cubicBezTo>
                  <a:pt x="7091237" y="2137178"/>
                  <a:pt x="7120189" y="2166130"/>
                  <a:pt x="7120189" y="2201844"/>
                </a:cubicBezTo>
                <a:cubicBezTo>
                  <a:pt x="7120189" y="2237558"/>
                  <a:pt x="7091237" y="2266510"/>
                  <a:pt x="7055523" y="2266510"/>
                </a:cubicBezTo>
                <a:cubicBezTo>
                  <a:pt x="7019809" y="2266510"/>
                  <a:pt x="6990857" y="2237558"/>
                  <a:pt x="6990857" y="2201844"/>
                </a:cubicBezTo>
                <a:cubicBezTo>
                  <a:pt x="6990857" y="2166130"/>
                  <a:pt x="7019809" y="2137178"/>
                  <a:pt x="7055523" y="2137178"/>
                </a:cubicBezTo>
                <a:close/>
                <a:moveTo>
                  <a:pt x="6895037" y="2137178"/>
                </a:moveTo>
                <a:cubicBezTo>
                  <a:pt x="6930751" y="2137178"/>
                  <a:pt x="6959703" y="2166130"/>
                  <a:pt x="6959703" y="2201844"/>
                </a:cubicBezTo>
                <a:cubicBezTo>
                  <a:pt x="6959703" y="2237558"/>
                  <a:pt x="6930751" y="2266510"/>
                  <a:pt x="6895037" y="2266510"/>
                </a:cubicBezTo>
                <a:cubicBezTo>
                  <a:pt x="6859323" y="2266510"/>
                  <a:pt x="6830371" y="2237558"/>
                  <a:pt x="6830371" y="2201844"/>
                </a:cubicBezTo>
                <a:cubicBezTo>
                  <a:pt x="6830371" y="2166130"/>
                  <a:pt x="6859323" y="2137178"/>
                  <a:pt x="6895037" y="2137178"/>
                </a:cubicBezTo>
                <a:close/>
                <a:moveTo>
                  <a:pt x="6742377" y="2137178"/>
                </a:moveTo>
                <a:cubicBezTo>
                  <a:pt x="6778091" y="2137178"/>
                  <a:pt x="6807043" y="2166130"/>
                  <a:pt x="6807043" y="2201844"/>
                </a:cubicBezTo>
                <a:cubicBezTo>
                  <a:pt x="6807043" y="2237558"/>
                  <a:pt x="6778091" y="2266510"/>
                  <a:pt x="6742377" y="2266510"/>
                </a:cubicBezTo>
                <a:cubicBezTo>
                  <a:pt x="6706663" y="2266510"/>
                  <a:pt x="6677711" y="2237558"/>
                  <a:pt x="6677711" y="2201844"/>
                </a:cubicBezTo>
                <a:cubicBezTo>
                  <a:pt x="6677711" y="2166130"/>
                  <a:pt x="6706663" y="2137178"/>
                  <a:pt x="6742377" y="2137178"/>
                </a:cubicBezTo>
                <a:close/>
                <a:moveTo>
                  <a:pt x="6429231" y="2137178"/>
                </a:moveTo>
                <a:cubicBezTo>
                  <a:pt x="6464945" y="2137178"/>
                  <a:pt x="6493897" y="2166130"/>
                  <a:pt x="6493897" y="2201844"/>
                </a:cubicBezTo>
                <a:cubicBezTo>
                  <a:pt x="6493897" y="2237558"/>
                  <a:pt x="6464945" y="2266510"/>
                  <a:pt x="6429231" y="2266510"/>
                </a:cubicBezTo>
                <a:cubicBezTo>
                  <a:pt x="6393517" y="2266510"/>
                  <a:pt x="6364565" y="2237558"/>
                  <a:pt x="6364565" y="2201844"/>
                </a:cubicBezTo>
                <a:cubicBezTo>
                  <a:pt x="6364565" y="2166130"/>
                  <a:pt x="6393517" y="2137178"/>
                  <a:pt x="6429231" y="2137178"/>
                </a:cubicBezTo>
                <a:close/>
                <a:moveTo>
                  <a:pt x="6276571" y="2137178"/>
                </a:moveTo>
                <a:cubicBezTo>
                  <a:pt x="6312285" y="2137178"/>
                  <a:pt x="6341237" y="2166130"/>
                  <a:pt x="6341237" y="2201844"/>
                </a:cubicBezTo>
                <a:cubicBezTo>
                  <a:pt x="6341237" y="2237558"/>
                  <a:pt x="6312285" y="2266510"/>
                  <a:pt x="6276571" y="2266510"/>
                </a:cubicBezTo>
                <a:cubicBezTo>
                  <a:pt x="6240857" y="2266510"/>
                  <a:pt x="6211905" y="2237558"/>
                  <a:pt x="6211905" y="2201844"/>
                </a:cubicBezTo>
                <a:cubicBezTo>
                  <a:pt x="6211905" y="2166130"/>
                  <a:pt x="6240857" y="2137178"/>
                  <a:pt x="6276571" y="2137178"/>
                </a:cubicBezTo>
                <a:close/>
                <a:moveTo>
                  <a:pt x="6119999" y="2137178"/>
                </a:moveTo>
                <a:cubicBezTo>
                  <a:pt x="6155713" y="2137178"/>
                  <a:pt x="6184665" y="2166130"/>
                  <a:pt x="6184665" y="2201844"/>
                </a:cubicBezTo>
                <a:cubicBezTo>
                  <a:pt x="6184665" y="2237558"/>
                  <a:pt x="6155713" y="2266510"/>
                  <a:pt x="6119999" y="2266510"/>
                </a:cubicBezTo>
                <a:cubicBezTo>
                  <a:pt x="6084285" y="2266510"/>
                  <a:pt x="6055333" y="2237558"/>
                  <a:pt x="6055333" y="2201844"/>
                </a:cubicBezTo>
                <a:cubicBezTo>
                  <a:pt x="6055333" y="2166130"/>
                  <a:pt x="6084285" y="2137178"/>
                  <a:pt x="6119999" y="2137178"/>
                </a:cubicBezTo>
                <a:close/>
                <a:moveTo>
                  <a:pt x="5967339" y="2137178"/>
                </a:moveTo>
                <a:cubicBezTo>
                  <a:pt x="6003053" y="2137178"/>
                  <a:pt x="6032005" y="2166130"/>
                  <a:pt x="6032005" y="2201844"/>
                </a:cubicBezTo>
                <a:cubicBezTo>
                  <a:pt x="6032005" y="2237558"/>
                  <a:pt x="6003053" y="2266510"/>
                  <a:pt x="5967339" y="2266510"/>
                </a:cubicBezTo>
                <a:cubicBezTo>
                  <a:pt x="5931625" y="2266510"/>
                  <a:pt x="5902673" y="2237558"/>
                  <a:pt x="5902673" y="2201844"/>
                </a:cubicBezTo>
                <a:cubicBezTo>
                  <a:pt x="5902673" y="2166130"/>
                  <a:pt x="5931625" y="2137178"/>
                  <a:pt x="5967339" y="2137178"/>
                </a:cubicBezTo>
                <a:close/>
                <a:moveTo>
                  <a:pt x="5810794" y="2137178"/>
                </a:moveTo>
                <a:cubicBezTo>
                  <a:pt x="5846480" y="2137178"/>
                  <a:pt x="5875432" y="2166130"/>
                  <a:pt x="5875432" y="2201844"/>
                </a:cubicBezTo>
                <a:cubicBezTo>
                  <a:pt x="5875432" y="2237558"/>
                  <a:pt x="5846480" y="2266510"/>
                  <a:pt x="5810794" y="2266510"/>
                </a:cubicBezTo>
                <a:cubicBezTo>
                  <a:pt x="5775072" y="2266510"/>
                  <a:pt x="5746114" y="2237558"/>
                  <a:pt x="5746114" y="2201844"/>
                </a:cubicBezTo>
                <a:cubicBezTo>
                  <a:pt x="5746114" y="2166130"/>
                  <a:pt x="5775072" y="2137178"/>
                  <a:pt x="5810794" y="2137178"/>
                </a:cubicBezTo>
                <a:close/>
                <a:moveTo>
                  <a:pt x="5658108" y="2137178"/>
                </a:moveTo>
                <a:cubicBezTo>
                  <a:pt x="5693823" y="2137178"/>
                  <a:pt x="5722781" y="2166130"/>
                  <a:pt x="5722781" y="2201844"/>
                </a:cubicBezTo>
                <a:cubicBezTo>
                  <a:pt x="5722781" y="2237558"/>
                  <a:pt x="5693823" y="2266510"/>
                  <a:pt x="5658108" y="2266510"/>
                </a:cubicBezTo>
                <a:cubicBezTo>
                  <a:pt x="5622396" y="2266510"/>
                  <a:pt x="5593441" y="2237558"/>
                  <a:pt x="5593441" y="2201844"/>
                </a:cubicBezTo>
                <a:cubicBezTo>
                  <a:pt x="5593441" y="2166130"/>
                  <a:pt x="5622396" y="2137178"/>
                  <a:pt x="5658108" y="2137178"/>
                </a:cubicBezTo>
                <a:close/>
                <a:moveTo>
                  <a:pt x="5501540" y="2137178"/>
                </a:moveTo>
                <a:cubicBezTo>
                  <a:pt x="5537254" y="2137178"/>
                  <a:pt x="5566204" y="2166130"/>
                  <a:pt x="5566204" y="2201844"/>
                </a:cubicBezTo>
                <a:cubicBezTo>
                  <a:pt x="5566204" y="2237558"/>
                  <a:pt x="5537254" y="2266510"/>
                  <a:pt x="5501540" y="2266510"/>
                </a:cubicBezTo>
                <a:cubicBezTo>
                  <a:pt x="5465826" y="2266510"/>
                  <a:pt x="5436883" y="2237558"/>
                  <a:pt x="5436883" y="2201844"/>
                </a:cubicBezTo>
                <a:cubicBezTo>
                  <a:pt x="5436883" y="2166130"/>
                  <a:pt x="5465826" y="2137178"/>
                  <a:pt x="5501540" y="2137178"/>
                </a:cubicBezTo>
                <a:close/>
                <a:moveTo>
                  <a:pt x="3321359" y="2137178"/>
                </a:moveTo>
                <a:cubicBezTo>
                  <a:pt x="3357071" y="2137178"/>
                  <a:pt x="3386011" y="2166130"/>
                  <a:pt x="3386011" y="2201844"/>
                </a:cubicBezTo>
                <a:cubicBezTo>
                  <a:pt x="3386011" y="2237558"/>
                  <a:pt x="3357071" y="2266510"/>
                  <a:pt x="3321359" y="2266510"/>
                </a:cubicBezTo>
                <a:cubicBezTo>
                  <a:pt x="3285638" y="2266510"/>
                  <a:pt x="3256695" y="2237558"/>
                  <a:pt x="3256695" y="2201844"/>
                </a:cubicBezTo>
                <a:cubicBezTo>
                  <a:pt x="3256695" y="2166130"/>
                  <a:pt x="3285638" y="2137178"/>
                  <a:pt x="3321359" y="2137178"/>
                </a:cubicBezTo>
                <a:close/>
                <a:moveTo>
                  <a:pt x="3172606" y="2137178"/>
                </a:moveTo>
                <a:cubicBezTo>
                  <a:pt x="3208327" y="2137178"/>
                  <a:pt x="3237278" y="2166130"/>
                  <a:pt x="3237278" y="2201844"/>
                </a:cubicBezTo>
                <a:cubicBezTo>
                  <a:pt x="3237278" y="2237558"/>
                  <a:pt x="3208327" y="2266510"/>
                  <a:pt x="3172606" y="2266510"/>
                </a:cubicBezTo>
                <a:cubicBezTo>
                  <a:pt x="3136884" y="2266510"/>
                  <a:pt x="3107925" y="2237558"/>
                  <a:pt x="3107925" y="2201844"/>
                </a:cubicBezTo>
                <a:cubicBezTo>
                  <a:pt x="3107925" y="2166130"/>
                  <a:pt x="3136884" y="2137178"/>
                  <a:pt x="3172606" y="2137178"/>
                </a:cubicBezTo>
                <a:close/>
                <a:moveTo>
                  <a:pt x="3012096" y="2137178"/>
                </a:moveTo>
                <a:cubicBezTo>
                  <a:pt x="3047807" y="2137178"/>
                  <a:pt x="3076765" y="2166130"/>
                  <a:pt x="3076765" y="2201844"/>
                </a:cubicBezTo>
                <a:cubicBezTo>
                  <a:pt x="3076765" y="2237558"/>
                  <a:pt x="3047807" y="2266510"/>
                  <a:pt x="3012096" y="2266510"/>
                </a:cubicBezTo>
                <a:cubicBezTo>
                  <a:pt x="2976386" y="2266510"/>
                  <a:pt x="2947438" y="2237558"/>
                  <a:pt x="2947438" y="2201844"/>
                </a:cubicBezTo>
                <a:cubicBezTo>
                  <a:pt x="2947438" y="2166130"/>
                  <a:pt x="2976386" y="2137178"/>
                  <a:pt x="3012096" y="2137178"/>
                </a:cubicBezTo>
                <a:close/>
                <a:moveTo>
                  <a:pt x="2855539" y="2137178"/>
                </a:moveTo>
                <a:cubicBezTo>
                  <a:pt x="2891249" y="2137178"/>
                  <a:pt x="2920198" y="2166130"/>
                  <a:pt x="2920198" y="2201844"/>
                </a:cubicBezTo>
                <a:cubicBezTo>
                  <a:pt x="2920198" y="2237558"/>
                  <a:pt x="2891249" y="2266510"/>
                  <a:pt x="2855539" y="2266510"/>
                </a:cubicBezTo>
                <a:cubicBezTo>
                  <a:pt x="2819829" y="2266510"/>
                  <a:pt x="2790880" y="2237558"/>
                  <a:pt x="2790880" y="2201844"/>
                </a:cubicBezTo>
                <a:cubicBezTo>
                  <a:pt x="2790880" y="2166130"/>
                  <a:pt x="2819829" y="2137178"/>
                  <a:pt x="2855539" y="2137178"/>
                </a:cubicBezTo>
                <a:close/>
                <a:moveTo>
                  <a:pt x="2698983" y="2137178"/>
                </a:moveTo>
                <a:cubicBezTo>
                  <a:pt x="2734694" y="2137178"/>
                  <a:pt x="2763642" y="2166130"/>
                  <a:pt x="2763642" y="2201844"/>
                </a:cubicBezTo>
                <a:cubicBezTo>
                  <a:pt x="2763642" y="2237558"/>
                  <a:pt x="2734694" y="2266510"/>
                  <a:pt x="2698983" y="2266510"/>
                </a:cubicBezTo>
                <a:cubicBezTo>
                  <a:pt x="2663274" y="2266510"/>
                  <a:pt x="2634325" y="2237558"/>
                  <a:pt x="2634325" y="2201844"/>
                </a:cubicBezTo>
                <a:cubicBezTo>
                  <a:pt x="2634325" y="2166130"/>
                  <a:pt x="2663274" y="2137178"/>
                  <a:pt x="2698983" y="2137178"/>
                </a:cubicBezTo>
                <a:close/>
                <a:moveTo>
                  <a:pt x="2546341" y="2137178"/>
                </a:moveTo>
                <a:cubicBezTo>
                  <a:pt x="2582052" y="2137178"/>
                  <a:pt x="2611002" y="2166130"/>
                  <a:pt x="2611002" y="2201844"/>
                </a:cubicBezTo>
                <a:cubicBezTo>
                  <a:pt x="2611002" y="2237558"/>
                  <a:pt x="2582052" y="2266510"/>
                  <a:pt x="2546341" y="2266510"/>
                </a:cubicBezTo>
                <a:cubicBezTo>
                  <a:pt x="2510621" y="2266510"/>
                  <a:pt x="2481681" y="2237558"/>
                  <a:pt x="2481681" y="2201844"/>
                </a:cubicBezTo>
                <a:cubicBezTo>
                  <a:pt x="2481681" y="2166130"/>
                  <a:pt x="2510621" y="2137178"/>
                  <a:pt x="2546341" y="2137178"/>
                </a:cubicBezTo>
                <a:close/>
                <a:moveTo>
                  <a:pt x="2389761" y="2137178"/>
                </a:moveTo>
                <a:cubicBezTo>
                  <a:pt x="2425494" y="2137178"/>
                  <a:pt x="2454444" y="2166130"/>
                  <a:pt x="2454444" y="2201844"/>
                </a:cubicBezTo>
                <a:cubicBezTo>
                  <a:pt x="2454444" y="2237558"/>
                  <a:pt x="2425494" y="2266510"/>
                  <a:pt x="2389761" y="2266510"/>
                </a:cubicBezTo>
                <a:cubicBezTo>
                  <a:pt x="2354065" y="2266510"/>
                  <a:pt x="2325107" y="2237558"/>
                  <a:pt x="2325107" y="2201844"/>
                </a:cubicBezTo>
                <a:cubicBezTo>
                  <a:pt x="2325107" y="2166130"/>
                  <a:pt x="2354065" y="2137178"/>
                  <a:pt x="2389761" y="2137178"/>
                </a:cubicBezTo>
                <a:close/>
                <a:moveTo>
                  <a:pt x="2237094" y="2137178"/>
                </a:moveTo>
                <a:cubicBezTo>
                  <a:pt x="2272816" y="2137178"/>
                  <a:pt x="2301774" y="2166130"/>
                  <a:pt x="2301774" y="2201844"/>
                </a:cubicBezTo>
                <a:cubicBezTo>
                  <a:pt x="2301774" y="2237558"/>
                  <a:pt x="2272816" y="2266510"/>
                  <a:pt x="2237094" y="2266510"/>
                </a:cubicBezTo>
                <a:cubicBezTo>
                  <a:pt x="2201372" y="2266510"/>
                  <a:pt x="2172414" y="2237558"/>
                  <a:pt x="2172414" y="2201844"/>
                </a:cubicBezTo>
                <a:cubicBezTo>
                  <a:pt x="2172414" y="2166130"/>
                  <a:pt x="2201372" y="2137178"/>
                  <a:pt x="2237094" y="2137178"/>
                </a:cubicBezTo>
                <a:close/>
                <a:moveTo>
                  <a:pt x="2084416" y="2137178"/>
                </a:moveTo>
                <a:cubicBezTo>
                  <a:pt x="2120132" y="2137178"/>
                  <a:pt x="2149082" y="2166130"/>
                  <a:pt x="2149082" y="2201844"/>
                </a:cubicBezTo>
                <a:cubicBezTo>
                  <a:pt x="2149082" y="2237558"/>
                  <a:pt x="2120132" y="2266510"/>
                  <a:pt x="2084416" y="2266510"/>
                </a:cubicBezTo>
                <a:cubicBezTo>
                  <a:pt x="2048693" y="2266510"/>
                  <a:pt x="2019767" y="2237558"/>
                  <a:pt x="2019767" y="2201844"/>
                </a:cubicBezTo>
                <a:cubicBezTo>
                  <a:pt x="2019767" y="2166130"/>
                  <a:pt x="2048693" y="2137178"/>
                  <a:pt x="2084416" y="2137178"/>
                </a:cubicBezTo>
                <a:close/>
                <a:moveTo>
                  <a:pt x="1927830" y="2137178"/>
                </a:moveTo>
                <a:cubicBezTo>
                  <a:pt x="1963544" y="2137178"/>
                  <a:pt x="1992519" y="2166130"/>
                  <a:pt x="1992519" y="2201844"/>
                </a:cubicBezTo>
                <a:cubicBezTo>
                  <a:pt x="1992519" y="2237558"/>
                  <a:pt x="1963544" y="2266510"/>
                  <a:pt x="1927830" y="2266510"/>
                </a:cubicBezTo>
                <a:cubicBezTo>
                  <a:pt x="1892146" y="2266510"/>
                  <a:pt x="1863193" y="2237558"/>
                  <a:pt x="1863193" y="2201844"/>
                </a:cubicBezTo>
                <a:cubicBezTo>
                  <a:pt x="1863193" y="2166130"/>
                  <a:pt x="1892146" y="2137178"/>
                  <a:pt x="1927830" y="2137178"/>
                </a:cubicBezTo>
                <a:close/>
                <a:moveTo>
                  <a:pt x="1775186" y="2137178"/>
                </a:moveTo>
                <a:cubicBezTo>
                  <a:pt x="1810892" y="2137178"/>
                  <a:pt x="1839865" y="2166130"/>
                  <a:pt x="1839865" y="2201844"/>
                </a:cubicBezTo>
                <a:cubicBezTo>
                  <a:pt x="1839865" y="2237558"/>
                  <a:pt x="1810892" y="2266510"/>
                  <a:pt x="1775186" y="2266510"/>
                </a:cubicBezTo>
                <a:cubicBezTo>
                  <a:pt x="1739466" y="2266510"/>
                  <a:pt x="1710516" y="2237558"/>
                  <a:pt x="1710516" y="2201844"/>
                </a:cubicBezTo>
                <a:cubicBezTo>
                  <a:pt x="1710516" y="2166130"/>
                  <a:pt x="1739466" y="2137178"/>
                  <a:pt x="1775186" y="2137178"/>
                </a:cubicBezTo>
                <a:close/>
                <a:moveTo>
                  <a:pt x="1618605" y="2137178"/>
                </a:moveTo>
                <a:cubicBezTo>
                  <a:pt x="1654322" y="2137178"/>
                  <a:pt x="1683274" y="2166130"/>
                  <a:pt x="1683274" y="2201844"/>
                </a:cubicBezTo>
                <a:cubicBezTo>
                  <a:pt x="1683274" y="2237558"/>
                  <a:pt x="1654322" y="2266510"/>
                  <a:pt x="1618605" y="2266510"/>
                </a:cubicBezTo>
                <a:cubicBezTo>
                  <a:pt x="1582893" y="2266510"/>
                  <a:pt x="1553941" y="2237558"/>
                  <a:pt x="1553941" y="2201844"/>
                </a:cubicBezTo>
                <a:cubicBezTo>
                  <a:pt x="1553941" y="2166130"/>
                  <a:pt x="1582893" y="2137178"/>
                  <a:pt x="1618605" y="2137178"/>
                </a:cubicBezTo>
                <a:close/>
                <a:moveTo>
                  <a:pt x="1465947" y="2137178"/>
                </a:moveTo>
                <a:cubicBezTo>
                  <a:pt x="1501661" y="2137178"/>
                  <a:pt x="1530613" y="2166130"/>
                  <a:pt x="1530613" y="2201844"/>
                </a:cubicBezTo>
                <a:cubicBezTo>
                  <a:pt x="1530613" y="2237558"/>
                  <a:pt x="1501661" y="2266510"/>
                  <a:pt x="1465947" y="2266510"/>
                </a:cubicBezTo>
                <a:cubicBezTo>
                  <a:pt x="1430233" y="2266510"/>
                  <a:pt x="1401283" y="2237558"/>
                  <a:pt x="1401283" y="2201844"/>
                </a:cubicBezTo>
                <a:cubicBezTo>
                  <a:pt x="1401283" y="2166130"/>
                  <a:pt x="1430233" y="2137178"/>
                  <a:pt x="1465947" y="2137178"/>
                </a:cubicBezTo>
                <a:close/>
                <a:moveTo>
                  <a:pt x="5348894" y="2137174"/>
                </a:moveTo>
                <a:cubicBezTo>
                  <a:pt x="5384609" y="2137174"/>
                  <a:pt x="5413562" y="2166127"/>
                  <a:pt x="5413562" y="2201840"/>
                </a:cubicBezTo>
                <a:cubicBezTo>
                  <a:pt x="5413562" y="2237555"/>
                  <a:pt x="5384609" y="2266507"/>
                  <a:pt x="5348894" y="2266507"/>
                </a:cubicBezTo>
                <a:cubicBezTo>
                  <a:pt x="5313199" y="2266507"/>
                  <a:pt x="5284237" y="2237555"/>
                  <a:pt x="5284237" y="2201840"/>
                </a:cubicBezTo>
                <a:cubicBezTo>
                  <a:pt x="5284237" y="2166127"/>
                  <a:pt x="5313199" y="2137174"/>
                  <a:pt x="5348894" y="2137174"/>
                </a:cubicBezTo>
                <a:close/>
                <a:moveTo>
                  <a:pt x="5192302" y="2137174"/>
                </a:moveTo>
                <a:cubicBezTo>
                  <a:pt x="5228016" y="2137174"/>
                  <a:pt x="5256968" y="2166126"/>
                  <a:pt x="5256968" y="2201840"/>
                </a:cubicBezTo>
                <a:cubicBezTo>
                  <a:pt x="5256968" y="2237554"/>
                  <a:pt x="5228016" y="2266506"/>
                  <a:pt x="5192302" y="2266506"/>
                </a:cubicBezTo>
                <a:cubicBezTo>
                  <a:pt x="5156588" y="2266506"/>
                  <a:pt x="5127636" y="2237554"/>
                  <a:pt x="5127636" y="2201840"/>
                </a:cubicBezTo>
                <a:cubicBezTo>
                  <a:pt x="5127636" y="2166126"/>
                  <a:pt x="5156588" y="2137174"/>
                  <a:pt x="5192302" y="2137174"/>
                </a:cubicBezTo>
                <a:close/>
                <a:moveTo>
                  <a:pt x="10312248" y="2000175"/>
                </a:moveTo>
                <a:cubicBezTo>
                  <a:pt x="10347962" y="2000175"/>
                  <a:pt x="10376914" y="2029127"/>
                  <a:pt x="10376914" y="2064841"/>
                </a:cubicBezTo>
                <a:cubicBezTo>
                  <a:pt x="10376914" y="2100555"/>
                  <a:pt x="10347962" y="2129508"/>
                  <a:pt x="10312248" y="2129508"/>
                </a:cubicBezTo>
                <a:cubicBezTo>
                  <a:pt x="10276534" y="2129508"/>
                  <a:pt x="10247582" y="2100555"/>
                  <a:pt x="10247582" y="2064841"/>
                </a:cubicBezTo>
                <a:cubicBezTo>
                  <a:pt x="10247582" y="2029127"/>
                  <a:pt x="10276534" y="2000175"/>
                  <a:pt x="10312248" y="2000175"/>
                </a:cubicBezTo>
                <a:close/>
                <a:moveTo>
                  <a:pt x="10159588" y="2000175"/>
                </a:moveTo>
                <a:cubicBezTo>
                  <a:pt x="10195302" y="2000175"/>
                  <a:pt x="10224254" y="2029127"/>
                  <a:pt x="10224254" y="2064841"/>
                </a:cubicBezTo>
                <a:cubicBezTo>
                  <a:pt x="10224254" y="2100555"/>
                  <a:pt x="10195302" y="2129508"/>
                  <a:pt x="10159588" y="2129508"/>
                </a:cubicBezTo>
                <a:cubicBezTo>
                  <a:pt x="10123874" y="2129508"/>
                  <a:pt x="10094922" y="2100555"/>
                  <a:pt x="10094922" y="2064841"/>
                </a:cubicBezTo>
                <a:cubicBezTo>
                  <a:pt x="10094922" y="2029127"/>
                  <a:pt x="10123874" y="2000175"/>
                  <a:pt x="10159588" y="2000175"/>
                </a:cubicBezTo>
                <a:close/>
                <a:moveTo>
                  <a:pt x="10003016" y="2000175"/>
                </a:moveTo>
                <a:cubicBezTo>
                  <a:pt x="10038730" y="2000175"/>
                  <a:pt x="10067682" y="2029127"/>
                  <a:pt x="10067682" y="2064841"/>
                </a:cubicBezTo>
                <a:cubicBezTo>
                  <a:pt x="10067682" y="2100555"/>
                  <a:pt x="10038730" y="2129508"/>
                  <a:pt x="10003016" y="2129508"/>
                </a:cubicBezTo>
                <a:cubicBezTo>
                  <a:pt x="9967302" y="2129508"/>
                  <a:pt x="9938350" y="2100555"/>
                  <a:pt x="9938350" y="2064841"/>
                </a:cubicBezTo>
                <a:cubicBezTo>
                  <a:pt x="9938350" y="2029127"/>
                  <a:pt x="9967302" y="2000175"/>
                  <a:pt x="10003016" y="2000175"/>
                </a:cubicBezTo>
                <a:close/>
                <a:moveTo>
                  <a:pt x="9850358" y="2000175"/>
                </a:moveTo>
                <a:cubicBezTo>
                  <a:pt x="9886072" y="2000175"/>
                  <a:pt x="9915024" y="2029127"/>
                  <a:pt x="9915024" y="2064841"/>
                </a:cubicBezTo>
                <a:cubicBezTo>
                  <a:pt x="9915024" y="2100555"/>
                  <a:pt x="9886072" y="2129508"/>
                  <a:pt x="9850358" y="2129508"/>
                </a:cubicBezTo>
                <a:cubicBezTo>
                  <a:pt x="9814644" y="2129508"/>
                  <a:pt x="9785692" y="2100555"/>
                  <a:pt x="9785692" y="2064841"/>
                </a:cubicBezTo>
                <a:cubicBezTo>
                  <a:pt x="9785692" y="2029127"/>
                  <a:pt x="9814644" y="2000175"/>
                  <a:pt x="9850358" y="2000175"/>
                </a:cubicBezTo>
                <a:close/>
                <a:moveTo>
                  <a:pt x="9693783" y="2000175"/>
                </a:moveTo>
                <a:cubicBezTo>
                  <a:pt x="9729497" y="2000175"/>
                  <a:pt x="9758449" y="2029127"/>
                  <a:pt x="9758449" y="2064841"/>
                </a:cubicBezTo>
                <a:cubicBezTo>
                  <a:pt x="9758449" y="2100555"/>
                  <a:pt x="9729497" y="2129508"/>
                  <a:pt x="9693783" y="2129508"/>
                </a:cubicBezTo>
                <a:cubicBezTo>
                  <a:pt x="9658069" y="2129508"/>
                  <a:pt x="9629117" y="2100555"/>
                  <a:pt x="9629117" y="2064841"/>
                </a:cubicBezTo>
                <a:cubicBezTo>
                  <a:pt x="9629117" y="2029127"/>
                  <a:pt x="9658069" y="2000175"/>
                  <a:pt x="9693783" y="2000175"/>
                </a:cubicBezTo>
                <a:close/>
                <a:moveTo>
                  <a:pt x="9541123" y="2000175"/>
                </a:moveTo>
                <a:cubicBezTo>
                  <a:pt x="9576837" y="2000175"/>
                  <a:pt x="9605789" y="2029127"/>
                  <a:pt x="9605789" y="2064841"/>
                </a:cubicBezTo>
                <a:cubicBezTo>
                  <a:pt x="9605789" y="2100555"/>
                  <a:pt x="9576837" y="2129508"/>
                  <a:pt x="9541123" y="2129508"/>
                </a:cubicBezTo>
                <a:cubicBezTo>
                  <a:pt x="9505409" y="2129508"/>
                  <a:pt x="9476457" y="2100555"/>
                  <a:pt x="9476457" y="2064841"/>
                </a:cubicBezTo>
                <a:cubicBezTo>
                  <a:pt x="9476457" y="2029127"/>
                  <a:pt x="9505409" y="2000175"/>
                  <a:pt x="9541123" y="2000175"/>
                </a:cubicBezTo>
                <a:close/>
                <a:moveTo>
                  <a:pt x="9384550" y="2000175"/>
                </a:moveTo>
                <a:cubicBezTo>
                  <a:pt x="9420264" y="2000175"/>
                  <a:pt x="9449216" y="2029127"/>
                  <a:pt x="9449216" y="2064841"/>
                </a:cubicBezTo>
                <a:cubicBezTo>
                  <a:pt x="9449216" y="2100555"/>
                  <a:pt x="9420264" y="2129508"/>
                  <a:pt x="9384550" y="2129508"/>
                </a:cubicBezTo>
                <a:cubicBezTo>
                  <a:pt x="9348836" y="2129508"/>
                  <a:pt x="9319884" y="2100555"/>
                  <a:pt x="9319884" y="2064841"/>
                </a:cubicBezTo>
                <a:cubicBezTo>
                  <a:pt x="9319884" y="2029127"/>
                  <a:pt x="9348836" y="2000175"/>
                  <a:pt x="9384550" y="2000175"/>
                </a:cubicBezTo>
                <a:close/>
                <a:moveTo>
                  <a:pt x="9227977" y="2000175"/>
                </a:moveTo>
                <a:cubicBezTo>
                  <a:pt x="9263691" y="2000175"/>
                  <a:pt x="9292643" y="2029127"/>
                  <a:pt x="9292643" y="2064841"/>
                </a:cubicBezTo>
                <a:cubicBezTo>
                  <a:pt x="9292643" y="2100555"/>
                  <a:pt x="9263691" y="2129508"/>
                  <a:pt x="9227977" y="2129508"/>
                </a:cubicBezTo>
                <a:cubicBezTo>
                  <a:pt x="9192263" y="2129508"/>
                  <a:pt x="9163311" y="2100555"/>
                  <a:pt x="9163311" y="2064841"/>
                </a:cubicBezTo>
                <a:cubicBezTo>
                  <a:pt x="9163311" y="2029127"/>
                  <a:pt x="9192263" y="2000175"/>
                  <a:pt x="9227977" y="2000175"/>
                </a:cubicBezTo>
                <a:close/>
                <a:moveTo>
                  <a:pt x="9075319" y="2000175"/>
                </a:moveTo>
                <a:cubicBezTo>
                  <a:pt x="9111033" y="2000175"/>
                  <a:pt x="9139985" y="2029127"/>
                  <a:pt x="9139985" y="2064841"/>
                </a:cubicBezTo>
                <a:cubicBezTo>
                  <a:pt x="9139985" y="2100555"/>
                  <a:pt x="9111033" y="2129508"/>
                  <a:pt x="9075319" y="2129508"/>
                </a:cubicBezTo>
                <a:cubicBezTo>
                  <a:pt x="9039605" y="2129508"/>
                  <a:pt x="9010653" y="2100555"/>
                  <a:pt x="9010653" y="2064841"/>
                </a:cubicBezTo>
                <a:cubicBezTo>
                  <a:pt x="9010653" y="2029127"/>
                  <a:pt x="9039605" y="2000175"/>
                  <a:pt x="9075319" y="2000175"/>
                </a:cubicBezTo>
                <a:close/>
                <a:moveTo>
                  <a:pt x="8914831" y="2000175"/>
                </a:moveTo>
                <a:cubicBezTo>
                  <a:pt x="8950545" y="2000175"/>
                  <a:pt x="8979497" y="2029127"/>
                  <a:pt x="8979497" y="2064841"/>
                </a:cubicBezTo>
                <a:cubicBezTo>
                  <a:pt x="8979497" y="2100555"/>
                  <a:pt x="8950545" y="2129508"/>
                  <a:pt x="8914831" y="2129508"/>
                </a:cubicBezTo>
                <a:cubicBezTo>
                  <a:pt x="8879117" y="2129508"/>
                  <a:pt x="8850165" y="2100555"/>
                  <a:pt x="8850165" y="2064841"/>
                </a:cubicBezTo>
                <a:cubicBezTo>
                  <a:pt x="8850165" y="2029127"/>
                  <a:pt x="8879117" y="2000175"/>
                  <a:pt x="8914831" y="2000175"/>
                </a:cubicBezTo>
                <a:close/>
                <a:moveTo>
                  <a:pt x="8766086" y="2000175"/>
                </a:moveTo>
                <a:cubicBezTo>
                  <a:pt x="8801800" y="2000175"/>
                  <a:pt x="8830752" y="2029127"/>
                  <a:pt x="8830752" y="2064841"/>
                </a:cubicBezTo>
                <a:cubicBezTo>
                  <a:pt x="8830752" y="2100555"/>
                  <a:pt x="8801800" y="2129508"/>
                  <a:pt x="8766086" y="2129508"/>
                </a:cubicBezTo>
                <a:cubicBezTo>
                  <a:pt x="8730372" y="2129508"/>
                  <a:pt x="8701420" y="2100555"/>
                  <a:pt x="8701420" y="2064841"/>
                </a:cubicBezTo>
                <a:cubicBezTo>
                  <a:pt x="8701420" y="2029127"/>
                  <a:pt x="8730372" y="2000175"/>
                  <a:pt x="8766086" y="2000175"/>
                </a:cubicBezTo>
                <a:close/>
                <a:moveTo>
                  <a:pt x="8601685" y="2000175"/>
                </a:moveTo>
                <a:cubicBezTo>
                  <a:pt x="8637399" y="2000175"/>
                  <a:pt x="8666351" y="2029127"/>
                  <a:pt x="8666351" y="2064841"/>
                </a:cubicBezTo>
                <a:cubicBezTo>
                  <a:pt x="8666351" y="2100555"/>
                  <a:pt x="8637399" y="2129508"/>
                  <a:pt x="8601685" y="2129508"/>
                </a:cubicBezTo>
                <a:cubicBezTo>
                  <a:pt x="8565971" y="2129508"/>
                  <a:pt x="8537019" y="2100555"/>
                  <a:pt x="8537019" y="2064841"/>
                </a:cubicBezTo>
                <a:cubicBezTo>
                  <a:pt x="8537019" y="2029127"/>
                  <a:pt x="8565971" y="2000175"/>
                  <a:pt x="8601685" y="2000175"/>
                </a:cubicBezTo>
                <a:close/>
                <a:moveTo>
                  <a:pt x="8449025" y="2000175"/>
                </a:moveTo>
                <a:cubicBezTo>
                  <a:pt x="8484739" y="2000175"/>
                  <a:pt x="8513691" y="2029127"/>
                  <a:pt x="8513691" y="2064841"/>
                </a:cubicBezTo>
                <a:cubicBezTo>
                  <a:pt x="8513691" y="2100555"/>
                  <a:pt x="8484739" y="2129508"/>
                  <a:pt x="8449025" y="2129508"/>
                </a:cubicBezTo>
                <a:cubicBezTo>
                  <a:pt x="8413311" y="2129508"/>
                  <a:pt x="8384359" y="2100555"/>
                  <a:pt x="8384359" y="2064841"/>
                </a:cubicBezTo>
                <a:cubicBezTo>
                  <a:pt x="8384359" y="2029127"/>
                  <a:pt x="8413311" y="2000175"/>
                  <a:pt x="8449025" y="2000175"/>
                </a:cubicBezTo>
                <a:close/>
                <a:moveTo>
                  <a:pt x="8296368" y="2000175"/>
                </a:moveTo>
                <a:cubicBezTo>
                  <a:pt x="8332082" y="2000175"/>
                  <a:pt x="8361034" y="2029127"/>
                  <a:pt x="8361034" y="2064841"/>
                </a:cubicBezTo>
                <a:cubicBezTo>
                  <a:pt x="8361034" y="2100555"/>
                  <a:pt x="8332082" y="2129508"/>
                  <a:pt x="8296368" y="2129508"/>
                </a:cubicBezTo>
                <a:cubicBezTo>
                  <a:pt x="8260654" y="2129508"/>
                  <a:pt x="8231702" y="2100555"/>
                  <a:pt x="8231702" y="2064841"/>
                </a:cubicBezTo>
                <a:cubicBezTo>
                  <a:pt x="8231702" y="2029127"/>
                  <a:pt x="8260654" y="2000175"/>
                  <a:pt x="8296368" y="2000175"/>
                </a:cubicBezTo>
                <a:close/>
                <a:moveTo>
                  <a:pt x="8139793" y="2000175"/>
                </a:moveTo>
                <a:cubicBezTo>
                  <a:pt x="8175507" y="2000175"/>
                  <a:pt x="8204459" y="2029127"/>
                  <a:pt x="8204459" y="2064841"/>
                </a:cubicBezTo>
                <a:cubicBezTo>
                  <a:pt x="8204459" y="2100555"/>
                  <a:pt x="8175507" y="2129508"/>
                  <a:pt x="8139793" y="2129508"/>
                </a:cubicBezTo>
                <a:cubicBezTo>
                  <a:pt x="8104079" y="2129508"/>
                  <a:pt x="8075127" y="2100555"/>
                  <a:pt x="8075127" y="2064841"/>
                </a:cubicBezTo>
                <a:cubicBezTo>
                  <a:pt x="8075127" y="2029127"/>
                  <a:pt x="8104079" y="2000175"/>
                  <a:pt x="8139793" y="2000175"/>
                </a:cubicBezTo>
                <a:close/>
                <a:moveTo>
                  <a:pt x="7987133" y="2000175"/>
                </a:moveTo>
                <a:cubicBezTo>
                  <a:pt x="8022847" y="2000175"/>
                  <a:pt x="8051799" y="2029127"/>
                  <a:pt x="8051799" y="2064841"/>
                </a:cubicBezTo>
                <a:cubicBezTo>
                  <a:pt x="8051799" y="2100555"/>
                  <a:pt x="8022847" y="2129508"/>
                  <a:pt x="7987133" y="2129508"/>
                </a:cubicBezTo>
                <a:cubicBezTo>
                  <a:pt x="7951419" y="2129508"/>
                  <a:pt x="7922467" y="2100555"/>
                  <a:pt x="7922467" y="2064841"/>
                </a:cubicBezTo>
                <a:cubicBezTo>
                  <a:pt x="7922467" y="2029127"/>
                  <a:pt x="7951419" y="2000175"/>
                  <a:pt x="7987133" y="2000175"/>
                </a:cubicBezTo>
                <a:close/>
                <a:moveTo>
                  <a:pt x="7830562" y="2000175"/>
                </a:moveTo>
                <a:cubicBezTo>
                  <a:pt x="7866276" y="2000175"/>
                  <a:pt x="7895228" y="2029127"/>
                  <a:pt x="7895228" y="2064841"/>
                </a:cubicBezTo>
                <a:cubicBezTo>
                  <a:pt x="7895228" y="2100555"/>
                  <a:pt x="7866276" y="2129508"/>
                  <a:pt x="7830562" y="2129508"/>
                </a:cubicBezTo>
                <a:cubicBezTo>
                  <a:pt x="7794848" y="2129508"/>
                  <a:pt x="7765896" y="2100555"/>
                  <a:pt x="7765896" y="2064841"/>
                </a:cubicBezTo>
                <a:cubicBezTo>
                  <a:pt x="7765896" y="2029127"/>
                  <a:pt x="7794848" y="2000175"/>
                  <a:pt x="7830562" y="2000175"/>
                </a:cubicBezTo>
                <a:close/>
                <a:moveTo>
                  <a:pt x="7677904" y="2000175"/>
                </a:moveTo>
                <a:cubicBezTo>
                  <a:pt x="7713618" y="2000175"/>
                  <a:pt x="7742570" y="2029127"/>
                  <a:pt x="7742570" y="2064841"/>
                </a:cubicBezTo>
                <a:cubicBezTo>
                  <a:pt x="7742570" y="2100555"/>
                  <a:pt x="7713618" y="2129508"/>
                  <a:pt x="7677904" y="2129508"/>
                </a:cubicBezTo>
                <a:cubicBezTo>
                  <a:pt x="7642190" y="2129508"/>
                  <a:pt x="7613238" y="2100555"/>
                  <a:pt x="7613238" y="2064841"/>
                </a:cubicBezTo>
                <a:cubicBezTo>
                  <a:pt x="7613238" y="2029127"/>
                  <a:pt x="7642190" y="2000175"/>
                  <a:pt x="7677904" y="2000175"/>
                </a:cubicBezTo>
                <a:close/>
                <a:moveTo>
                  <a:pt x="7521331" y="2000175"/>
                </a:moveTo>
                <a:cubicBezTo>
                  <a:pt x="7557045" y="2000175"/>
                  <a:pt x="7585997" y="2029127"/>
                  <a:pt x="7585997" y="2064841"/>
                </a:cubicBezTo>
                <a:cubicBezTo>
                  <a:pt x="7585997" y="2100555"/>
                  <a:pt x="7557045" y="2129508"/>
                  <a:pt x="7521331" y="2129508"/>
                </a:cubicBezTo>
                <a:cubicBezTo>
                  <a:pt x="7485617" y="2129508"/>
                  <a:pt x="7456665" y="2100555"/>
                  <a:pt x="7456665" y="2064841"/>
                </a:cubicBezTo>
                <a:cubicBezTo>
                  <a:pt x="7456665" y="2029127"/>
                  <a:pt x="7485617" y="2000175"/>
                  <a:pt x="7521331" y="2000175"/>
                </a:cubicBezTo>
                <a:close/>
                <a:moveTo>
                  <a:pt x="7368669" y="2000175"/>
                </a:moveTo>
                <a:cubicBezTo>
                  <a:pt x="7404383" y="2000175"/>
                  <a:pt x="7433335" y="2029127"/>
                  <a:pt x="7433335" y="2064841"/>
                </a:cubicBezTo>
                <a:cubicBezTo>
                  <a:pt x="7433335" y="2100555"/>
                  <a:pt x="7404383" y="2129508"/>
                  <a:pt x="7368669" y="2129508"/>
                </a:cubicBezTo>
                <a:cubicBezTo>
                  <a:pt x="7332955" y="2129508"/>
                  <a:pt x="7304003" y="2100555"/>
                  <a:pt x="7304003" y="2064841"/>
                </a:cubicBezTo>
                <a:cubicBezTo>
                  <a:pt x="7304003" y="2029127"/>
                  <a:pt x="7332955" y="2000175"/>
                  <a:pt x="7368669" y="2000175"/>
                </a:cubicBezTo>
                <a:close/>
                <a:moveTo>
                  <a:pt x="7212096" y="2000175"/>
                </a:moveTo>
                <a:cubicBezTo>
                  <a:pt x="7247810" y="2000175"/>
                  <a:pt x="7276762" y="2029127"/>
                  <a:pt x="7276762" y="2064841"/>
                </a:cubicBezTo>
                <a:cubicBezTo>
                  <a:pt x="7276762" y="2100555"/>
                  <a:pt x="7247810" y="2129508"/>
                  <a:pt x="7212096" y="2129508"/>
                </a:cubicBezTo>
                <a:cubicBezTo>
                  <a:pt x="7176382" y="2129508"/>
                  <a:pt x="7147430" y="2100555"/>
                  <a:pt x="7147430" y="2064841"/>
                </a:cubicBezTo>
                <a:cubicBezTo>
                  <a:pt x="7147430" y="2029127"/>
                  <a:pt x="7176382" y="2000175"/>
                  <a:pt x="7212096" y="2000175"/>
                </a:cubicBezTo>
                <a:close/>
                <a:moveTo>
                  <a:pt x="7055523" y="2000175"/>
                </a:moveTo>
                <a:cubicBezTo>
                  <a:pt x="7091237" y="2000175"/>
                  <a:pt x="7120189" y="2029127"/>
                  <a:pt x="7120189" y="2064841"/>
                </a:cubicBezTo>
                <a:cubicBezTo>
                  <a:pt x="7120189" y="2100555"/>
                  <a:pt x="7091237" y="2129508"/>
                  <a:pt x="7055523" y="2129508"/>
                </a:cubicBezTo>
                <a:cubicBezTo>
                  <a:pt x="7019809" y="2129508"/>
                  <a:pt x="6990857" y="2100555"/>
                  <a:pt x="6990857" y="2064841"/>
                </a:cubicBezTo>
                <a:cubicBezTo>
                  <a:pt x="6990857" y="2029127"/>
                  <a:pt x="7019809" y="2000175"/>
                  <a:pt x="7055523" y="2000175"/>
                </a:cubicBezTo>
                <a:close/>
                <a:moveTo>
                  <a:pt x="6895037" y="2000175"/>
                </a:moveTo>
                <a:cubicBezTo>
                  <a:pt x="6930751" y="2000175"/>
                  <a:pt x="6959703" y="2029127"/>
                  <a:pt x="6959703" y="2064841"/>
                </a:cubicBezTo>
                <a:cubicBezTo>
                  <a:pt x="6959703" y="2100555"/>
                  <a:pt x="6930751" y="2129508"/>
                  <a:pt x="6895037" y="2129508"/>
                </a:cubicBezTo>
                <a:cubicBezTo>
                  <a:pt x="6859323" y="2129508"/>
                  <a:pt x="6830371" y="2100555"/>
                  <a:pt x="6830371" y="2064841"/>
                </a:cubicBezTo>
                <a:cubicBezTo>
                  <a:pt x="6830371" y="2029127"/>
                  <a:pt x="6859323" y="2000175"/>
                  <a:pt x="6895037" y="2000175"/>
                </a:cubicBezTo>
                <a:close/>
                <a:moveTo>
                  <a:pt x="6742377" y="2000175"/>
                </a:moveTo>
                <a:cubicBezTo>
                  <a:pt x="6778091" y="2000175"/>
                  <a:pt x="6807043" y="2029127"/>
                  <a:pt x="6807043" y="2064841"/>
                </a:cubicBezTo>
                <a:cubicBezTo>
                  <a:pt x="6807043" y="2100555"/>
                  <a:pt x="6778091" y="2129508"/>
                  <a:pt x="6742377" y="2129508"/>
                </a:cubicBezTo>
                <a:cubicBezTo>
                  <a:pt x="6706663" y="2129508"/>
                  <a:pt x="6677711" y="2100555"/>
                  <a:pt x="6677711" y="2064841"/>
                </a:cubicBezTo>
                <a:cubicBezTo>
                  <a:pt x="6677711" y="2029127"/>
                  <a:pt x="6706663" y="2000175"/>
                  <a:pt x="6742377" y="2000175"/>
                </a:cubicBezTo>
                <a:close/>
                <a:moveTo>
                  <a:pt x="6585804" y="2000175"/>
                </a:moveTo>
                <a:cubicBezTo>
                  <a:pt x="6621518" y="2000175"/>
                  <a:pt x="6650470" y="2029127"/>
                  <a:pt x="6650470" y="2064841"/>
                </a:cubicBezTo>
                <a:cubicBezTo>
                  <a:pt x="6650470" y="2100555"/>
                  <a:pt x="6621518" y="2129508"/>
                  <a:pt x="6585804" y="2129508"/>
                </a:cubicBezTo>
                <a:cubicBezTo>
                  <a:pt x="6550090" y="2129508"/>
                  <a:pt x="6521138" y="2100555"/>
                  <a:pt x="6521138" y="2064841"/>
                </a:cubicBezTo>
                <a:cubicBezTo>
                  <a:pt x="6521138" y="2029127"/>
                  <a:pt x="6550090" y="2000175"/>
                  <a:pt x="6585804" y="2000175"/>
                </a:cubicBezTo>
                <a:close/>
                <a:moveTo>
                  <a:pt x="6429231" y="2000175"/>
                </a:moveTo>
                <a:cubicBezTo>
                  <a:pt x="6464945" y="2000175"/>
                  <a:pt x="6493897" y="2029127"/>
                  <a:pt x="6493897" y="2064841"/>
                </a:cubicBezTo>
                <a:cubicBezTo>
                  <a:pt x="6493897" y="2100555"/>
                  <a:pt x="6464945" y="2129508"/>
                  <a:pt x="6429231" y="2129508"/>
                </a:cubicBezTo>
                <a:cubicBezTo>
                  <a:pt x="6393517" y="2129508"/>
                  <a:pt x="6364565" y="2100555"/>
                  <a:pt x="6364565" y="2064841"/>
                </a:cubicBezTo>
                <a:cubicBezTo>
                  <a:pt x="6364565" y="2029127"/>
                  <a:pt x="6393517" y="2000175"/>
                  <a:pt x="6429231" y="2000175"/>
                </a:cubicBezTo>
                <a:close/>
                <a:moveTo>
                  <a:pt x="6276571" y="2000175"/>
                </a:moveTo>
                <a:cubicBezTo>
                  <a:pt x="6312285" y="2000175"/>
                  <a:pt x="6341237" y="2029127"/>
                  <a:pt x="6341237" y="2064841"/>
                </a:cubicBezTo>
                <a:cubicBezTo>
                  <a:pt x="6341237" y="2100555"/>
                  <a:pt x="6312285" y="2129508"/>
                  <a:pt x="6276571" y="2129508"/>
                </a:cubicBezTo>
                <a:cubicBezTo>
                  <a:pt x="6240857" y="2129508"/>
                  <a:pt x="6211905" y="2100555"/>
                  <a:pt x="6211905" y="2064841"/>
                </a:cubicBezTo>
                <a:cubicBezTo>
                  <a:pt x="6211905" y="2029127"/>
                  <a:pt x="6240857" y="2000175"/>
                  <a:pt x="6276571" y="2000175"/>
                </a:cubicBezTo>
                <a:close/>
                <a:moveTo>
                  <a:pt x="6119999" y="2000175"/>
                </a:moveTo>
                <a:cubicBezTo>
                  <a:pt x="6155713" y="2000175"/>
                  <a:pt x="6184665" y="2029127"/>
                  <a:pt x="6184665" y="2064841"/>
                </a:cubicBezTo>
                <a:cubicBezTo>
                  <a:pt x="6184665" y="2100555"/>
                  <a:pt x="6155713" y="2129508"/>
                  <a:pt x="6119999" y="2129508"/>
                </a:cubicBezTo>
                <a:cubicBezTo>
                  <a:pt x="6084285" y="2129508"/>
                  <a:pt x="6055333" y="2100555"/>
                  <a:pt x="6055333" y="2064841"/>
                </a:cubicBezTo>
                <a:cubicBezTo>
                  <a:pt x="6055333" y="2029127"/>
                  <a:pt x="6084285" y="2000175"/>
                  <a:pt x="6119999" y="2000175"/>
                </a:cubicBezTo>
                <a:close/>
                <a:moveTo>
                  <a:pt x="5967339" y="2000175"/>
                </a:moveTo>
                <a:cubicBezTo>
                  <a:pt x="6003053" y="2000175"/>
                  <a:pt x="6032005" y="2029127"/>
                  <a:pt x="6032005" y="2064841"/>
                </a:cubicBezTo>
                <a:cubicBezTo>
                  <a:pt x="6032005" y="2100555"/>
                  <a:pt x="6003053" y="2129508"/>
                  <a:pt x="5967339" y="2129508"/>
                </a:cubicBezTo>
                <a:cubicBezTo>
                  <a:pt x="5931625" y="2129508"/>
                  <a:pt x="5902673" y="2100555"/>
                  <a:pt x="5902673" y="2064841"/>
                </a:cubicBezTo>
                <a:cubicBezTo>
                  <a:pt x="5902673" y="2029127"/>
                  <a:pt x="5931625" y="2000175"/>
                  <a:pt x="5967339" y="2000175"/>
                </a:cubicBezTo>
                <a:close/>
                <a:moveTo>
                  <a:pt x="5810796" y="2000175"/>
                </a:moveTo>
                <a:cubicBezTo>
                  <a:pt x="5846480" y="2000175"/>
                  <a:pt x="5875432" y="2029127"/>
                  <a:pt x="5875432" y="2064841"/>
                </a:cubicBezTo>
                <a:cubicBezTo>
                  <a:pt x="5875432" y="2100555"/>
                  <a:pt x="5846480" y="2129508"/>
                  <a:pt x="5810796" y="2129508"/>
                </a:cubicBezTo>
                <a:cubicBezTo>
                  <a:pt x="5775075" y="2129508"/>
                  <a:pt x="5746114" y="2100555"/>
                  <a:pt x="5746114" y="2064841"/>
                </a:cubicBezTo>
                <a:cubicBezTo>
                  <a:pt x="5746114" y="2029127"/>
                  <a:pt x="5775075" y="2000175"/>
                  <a:pt x="5810796" y="2000175"/>
                </a:cubicBezTo>
                <a:close/>
                <a:moveTo>
                  <a:pt x="5658111" y="2000175"/>
                </a:moveTo>
                <a:cubicBezTo>
                  <a:pt x="5693825" y="2000175"/>
                  <a:pt x="5722783" y="2029127"/>
                  <a:pt x="5722783" y="2064841"/>
                </a:cubicBezTo>
                <a:cubicBezTo>
                  <a:pt x="5722783" y="2100555"/>
                  <a:pt x="5693825" y="2129508"/>
                  <a:pt x="5658111" y="2129508"/>
                </a:cubicBezTo>
                <a:cubicBezTo>
                  <a:pt x="5622398" y="2129508"/>
                  <a:pt x="5593443" y="2100555"/>
                  <a:pt x="5593443" y="2064841"/>
                </a:cubicBezTo>
                <a:cubicBezTo>
                  <a:pt x="5593443" y="2029127"/>
                  <a:pt x="5622398" y="2000175"/>
                  <a:pt x="5658111" y="2000175"/>
                </a:cubicBezTo>
                <a:close/>
                <a:moveTo>
                  <a:pt x="5501543" y="2000175"/>
                </a:moveTo>
                <a:cubicBezTo>
                  <a:pt x="5537254" y="2000175"/>
                  <a:pt x="5566204" y="2029127"/>
                  <a:pt x="5566204" y="2064841"/>
                </a:cubicBezTo>
                <a:cubicBezTo>
                  <a:pt x="5566204" y="2100555"/>
                  <a:pt x="5537254" y="2129508"/>
                  <a:pt x="5501543" y="2129508"/>
                </a:cubicBezTo>
                <a:cubicBezTo>
                  <a:pt x="5465827" y="2129508"/>
                  <a:pt x="5436884" y="2100555"/>
                  <a:pt x="5436884" y="2064841"/>
                </a:cubicBezTo>
                <a:cubicBezTo>
                  <a:pt x="5436884" y="2029127"/>
                  <a:pt x="5465827" y="2000175"/>
                  <a:pt x="5501543" y="2000175"/>
                </a:cubicBezTo>
                <a:close/>
                <a:moveTo>
                  <a:pt x="3630587" y="2000175"/>
                </a:moveTo>
                <a:cubicBezTo>
                  <a:pt x="3666298" y="2000175"/>
                  <a:pt x="3695253" y="2029127"/>
                  <a:pt x="3695253" y="2064841"/>
                </a:cubicBezTo>
                <a:cubicBezTo>
                  <a:pt x="3695253" y="2100555"/>
                  <a:pt x="3666298" y="2129508"/>
                  <a:pt x="3630587" y="2129508"/>
                </a:cubicBezTo>
                <a:cubicBezTo>
                  <a:pt x="3594864" y="2129508"/>
                  <a:pt x="3565911" y="2100555"/>
                  <a:pt x="3565911" y="2064841"/>
                </a:cubicBezTo>
                <a:cubicBezTo>
                  <a:pt x="3565911" y="2029127"/>
                  <a:pt x="3594864" y="2000175"/>
                  <a:pt x="3630587" y="2000175"/>
                </a:cubicBezTo>
                <a:close/>
                <a:moveTo>
                  <a:pt x="3481836" y="2000175"/>
                </a:moveTo>
                <a:cubicBezTo>
                  <a:pt x="3517551" y="2000175"/>
                  <a:pt x="3546503" y="2029127"/>
                  <a:pt x="3546503" y="2064841"/>
                </a:cubicBezTo>
                <a:cubicBezTo>
                  <a:pt x="3546503" y="2100555"/>
                  <a:pt x="3517551" y="2129508"/>
                  <a:pt x="3481836" y="2129508"/>
                </a:cubicBezTo>
                <a:cubicBezTo>
                  <a:pt x="3446127" y="2129508"/>
                  <a:pt x="3417179" y="2100555"/>
                  <a:pt x="3417179" y="2064841"/>
                </a:cubicBezTo>
                <a:cubicBezTo>
                  <a:pt x="3417179" y="2029127"/>
                  <a:pt x="3446127" y="2000175"/>
                  <a:pt x="3481836" y="2000175"/>
                </a:cubicBezTo>
                <a:close/>
                <a:moveTo>
                  <a:pt x="3321368" y="2000175"/>
                </a:moveTo>
                <a:cubicBezTo>
                  <a:pt x="3357073" y="2000175"/>
                  <a:pt x="3386016" y="2029127"/>
                  <a:pt x="3386016" y="2064841"/>
                </a:cubicBezTo>
                <a:cubicBezTo>
                  <a:pt x="3386016" y="2100555"/>
                  <a:pt x="3357073" y="2129508"/>
                  <a:pt x="3321368" y="2129508"/>
                </a:cubicBezTo>
                <a:cubicBezTo>
                  <a:pt x="3285647" y="2129508"/>
                  <a:pt x="3256702" y="2100555"/>
                  <a:pt x="3256702" y="2064841"/>
                </a:cubicBezTo>
                <a:cubicBezTo>
                  <a:pt x="3256702" y="2029127"/>
                  <a:pt x="3285647" y="2000175"/>
                  <a:pt x="3321368" y="2000175"/>
                </a:cubicBezTo>
                <a:close/>
                <a:moveTo>
                  <a:pt x="3172613" y="2000175"/>
                </a:moveTo>
                <a:cubicBezTo>
                  <a:pt x="3208335" y="2000175"/>
                  <a:pt x="3237285" y="2029127"/>
                  <a:pt x="3237285" y="2064841"/>
                </a:cubicBezTo>
                <a:cubicBezTo>
                  <a:pt x="3237285" y="2100555"/>
                  <a:pt x="3208335" y="2129508"/>
                  <a:pt x="3172613" y="2129508"/>
                </a:cubicBezTo>
                <a:cubicBezTo>
                  <a:pt x="3136891" y="2129508"/>
                  <a:pt x="3107933" y="2100555"/>
                  <a:pt x="3107933" y="2064841"/>
                </a:cubicBezTo>
                <a:cubicBezTo>
                  <a:pt x="3107933" y="2029127"/>
                  <a:pt x="3136891" y="2000175"/>
                  <a:pt x="3172613" y="2000175"/>
                </a:cubicBezTo>
                <a:close/>
                <a:moveTo>
                  <a:pt x="3012103" y="2000175"/>
                </a:moveTo>
                <a:cubicBezTo>
                  <a:pt x="3047814" y="2000175"/>
                  <a:pt x="3076772" y="2029127"/>
                  <a:pt x="3076772" y="2064841"/>
                </a:cubicBezTo>
                <a:cubicBezTo>
                  <a:pt x="3076772" y="2100555"/>
                  <a:pt x="3047814" y="2129508"/>
                  <a:pt x="3012103" y="2129508"/>
                </a:cubicBezTo>
                <a:cubicBezTo>
                  <a:pt x="2976393" y="2129508"/>
                  <a:pt x="2947444" y="2100555"/>
                  <a:pt x="2947444" y="2064841"/>
                </a:cubicBezTo>
                <a:cubicBezTo>
                  <a:pt x="2947444" y="2029127"/>
                  <a:pt x="2976393" y="2000175"/>
                  <a:pt x="3012103" y="2000175"/>
                </a:cubicBezTo>
                <a:close/>
                <a:moveTo>
                  <a:pt x="2855546" y="2000175"/>
                </a:moveTo>
                <a:cubicBezTo>
                  <a:pt x="2891256" y="2000175"/>
                  <a:pt x="2920205" y="2029127"/>
                  <a:pt x="2920205" y="2064841"/>
                </a:cubicBezTo>
                <a:cubicBezTo>
                  <a:pt x="2920205" y="2100555"/>
                  <a:pt x="2891256" y="2129508"/>
                  <a:pt x="2855546" y="2129508"/>
                </a:cubicBezTo>
                <a:cubicBezTo>
                  <a:pt x="2819837" y="2129508"/>
                  <a:pt x="2790888" y="2100555"/>
                  <a:pt x="2790888" y="2064841"/>
                </a:cubicBezTo>
                <a:cubicBezTo>
                  <a:pt x="2790888" y="2029127"/>
                  <a:pt x="2819837" y="2000175"/>
                  <a:pt x="2855546" y="2000175"/>
                </a:cubicBezTo>
                <a:close/>
                <a:moveTo>
                  <a:pt x="2698992" y="2000175"/>
                </a:moveTo>
                <a:cubicBezTo>
                  <a:pt x="2734702" y="2000175"/>
                  <a:pt x="2763651" y="2029127"/>
                  <a:pt x="2763651" y="2064841"/>
                </a:cubicBezTo>
                <a:cubicBezTo>
                  <a:pt x="2763651" y="2100555"/>
                  <a:pt x="2734702" y="2129508"/>
                  <a:pt x="2698992" y="2129508"/>
                </a:cubicBezTo>
                <a:cubicBezTo>
                  <a:pt x="2663283" y="2129508"/>
                  <a:pt x="2634334" y="2100555"/>
                  <a:pt x="2634334" y="2064841"/>
                </a:cubicBezTo>
                <a:cubicBezTo>
                  <a:pt x="2634334" y="2029127"/>
                  <a:pt x="2663283" y="2000175"/>
                  <a:pt x="2698992" y="2000175"/>
                </a:cubicBezTo>
                <a:close/>
                <a:moveTo>
                  <a:pt x="2546352" y="2000175"/>
                </a:moveTo>
                <a:cubicBezTo>
                  <a:pt x="2582062" y="2000175"/>
                  <a:pt x="2611012" y="2029127"/>
                  <a:pt x="2611012" y="2064841"/>
                </a:cubicBezTo>
                <a:cubicBezTo>
                  <a:pt x="2611012" y="2100555"/>
                  <a:pt x="2582062" y="2129508"/>
                  <a:pt x="2546352" y="2129508"/>
                </a:cubicBezTo>
                <a:cubicBezTo>
                  <a:pt x="2510631" y="2129508"/>
                  <a:pt x="2481692" y="2100555"/>
                  <a:pt x="2481692" y="2064841"/>
                </a:cubicBezTo>
                <a:cubicBezTo>
                  <a:pt x="2481692" y="2029127"/>
                  <a:pt x="2510631" y="2000175"/>
                  <a:pt x="2546352" y="2000175"/>
                </a:cubicBezTo>
                <a:close/>
                <a:moveTo>
                  <a:pt x="2389761" y="2000175"/>
                </a:moveTo>
                <a:cubicBezTo>
                  <a:pt x="2425505" y="2000175"/>
                  <a:pt x="2454456" y="2029127"/>
                  <a:pt x="2454456" y="2064841"/>
                </a:cubicBezTo>
                <a:cubicBezTo>
                  <a:pt x="2454456" y="2100555"/>
                  <a:pt x="2425505" y="2129508"/>
                  <a:pt x="2389761" y="2129508"/>
                </a:cubicBezTo>
                <a:cubicBezTo>
                  <a:pt x="2354076" y="2129508"/>
                  <a:pt x="2325118" y="2100555"/>
                  <a:pt x="2325118" y="2064841"/>
                </a:cubicBezTo>
                <a:cubicBezTo>
                  <a:pt x="2325118" y="2029127"/>
                  <a:pt x="2354076" y="2000175"/>
                  <a:pt x="2389761" y="2000175"/>
                </a:cubicBezTo>
                <a:close/>
                <a:moveTo>
                  <a:pt x="2237104" y="2000175"/>
                </a:moveTo>
                <a:cubicBezTo>
                  <a:pt x="2272826" y="2000175"/>
                  <a:pt x="2301785" y="2029127"/>
                  <a:pt x="2301785" y="2064841"/>
                </a:cubicBezTo>
                <a:cubicBezTo>
                  <a:pt x="2301785" y="2100555"/>
                  <a:pt x="2272826" y="2129508"/>
                  <a:pt x="2237104" y="2129508"/>
                </a:cubicBezTo>
                <a:cubicBezTo>
                  <a:pt x="2201381" y="2129508"/>
                  <a:pt x="2172423" y="2100555"/>
                  <a:pt x="2172423" y="2064841"/>
                </a:cubicBezTo>
                <a:cubicBezTo>
                  <a:pt x="2172423" y="2029127"/>
                  <a:pt x="2201381" y="2000175"/>
                  <a:pt x="2237104" y="2000175"/>
                </a:cubicBezTo>
                <a:close/>
                <a:moveTo>
                  <a:pt x="2084427" y="2000175"/>
                </a:moveTo>
                <a:cubicBezTo>
                  <a:pt x="2120140" y="2000175"/>
                  <a:pt x="2149089" y="2029127"/>
                  <a:pt x="2149089" y="2064841"/>
                </a:cubicBezTo>
                <a:cubicBezTo>
                  <a:pt x="2149089" y="2100555"/>
                  <a:pt x="2120140" y="2129508"/>
                  <a:pt x="2084427" y="2129508"/>
                </a:cubicBezTo>
                <a:cubicBezTo>
                  <a:pt x="2048700" y="2129508"/>
                  <a:pt x="2019780" y="2100555"/>
                  <a:pt x="2019780" y="2064841"/>
                </a:cubicBezTo>
                <a:cubicBezTo>
                  <a:pt x="2019780" y="2029127"/>
                  <a:pt x="2048700" y="2000175"/>
                  <a:pt x="2084427" y="2000175"/>
                </a:cubicBezTo>
                <a:close/>
                <a:moveTo>
                  <a:pt x="1927843" y="2000175"/>
                </a:moveTo>
                <a:cubicBezTo>
                  <a:pt x="1963566" y="2000175"/>
                  <a:pt x="1992527" y="2029127"/>
                  <a:pt x="1992527" y="2064841"/>
                </a:cubicBezTo>
                <a:cubicBezTo>
                  <a:pt x="1992527" y="2100555"/>
                  <a:pt x="1963566" y="2129508"/>
                  <a:pt x="1927843" y="2129508"/>
                </a:cubicBezTo>
                <a:cubicBezTo>
                  <a:pt x="1892154" y="2129508"/>
                  <a:pt x="1863202" y="2100555"/>
                  <a:pt x="1863202" y="2064841"/>
                </a:cubicBezTo>
                <a:cubicBezTo>
                  <a:pt x="1863202" y="2029127"/>
                  <a:pt x="1892154" y="2000175"/>
                  <a:pt x="1927843" y="2000175"/>
                </a:cubicBezTo>
                <a:close/>
                <a:moveTo>
                  <a:pt x="1775193" y="2000175"/>
                </a:moveTo>
                <a:cubicBezTo>
                  <a:pt x="1810899" y="2000175"/>
                  <a:pt x="1839873" y="2029127"/>
                  <a:pt x="1839873" y="2064841"/>
                </a:cubicBezTo>
                <a:cubicBezTo>
                  <a:pt x="1839873" y="2100555"/>
                  <a:pt x="1810899" y="2129508"/>
                  <a:pt x="1775193" y="2129508"/>
                </a:cubicBezTo>
                <a:cubicBezTo>
                  <a:pt x="1739472" y="2129508"/>
                  <a:pt x="1710523" y="2100555"/>
                  <a:pt x="1710523" y="2064841"/>
                </a:cubicBezTo>
                <a:cubicBezTo>
                  <a:pt x="1710523" y="2029127"/>
                  <a:pt x="1739472" y="2000175"/>
                  <a:pt x="1775193" y="2000175"/>
                </a:cubicBezTo>
                <a:close/>
                <a:moveTo>
                  <a:pt x="1618612" y="2000175"/>
                </a:moveTo>
                <a:cubicBezTo>
                  <a:pt x="1654331" y="2000175"/>
                  <a:pt x="1683281" y="2029127"/>
                  <a:pt x="1683281" y="2064841"/>
                </a:cubicBezTo>
                <a:cubicBezTo>
                  <a:pt x="1683281" y="2100555"/>
                  <a:pt x="1654331" y="2129508"/>
                  <a:pt x="1618612" y="2129508"/>
                </a:cubicBezTo>
                <a:cubicBezTo>
                  <a:pt x="1582901" y="2129508"/>
                  <a:pt x="1553949" y="2100555"/>
                  <a:pt x="1553949" y="2064841"/>
                </a:cubicBezTo>
                <a:cubicBezTo>
                  <a:pt x="1553949" y="2029127"/>
                  <a:pt x="1582901" y="2000175"/>
                  <a:pt x="1618612" y="2000175"/>
                </a:cubicBezTo>
                <a:close/>
                <a:moveTo>
                  <a:pt x="1465954" y="2000175"/>
                </a:moveTo>
                <a:cubicBezTo>
                  <a:pt x="1501667" y="2000175"/>
                  <a:pt x="1530620" y="2029127"/>
                  <a:pt x="1530620" y="2064841"/>
                </a:cubicBezTo>
                <a:cubicBezTo>
                  <a:pt x="1530620" y="2100555"/>
                  <a:pt x="1501667" y="2129508"/>
                  <a:pt x="1465954" y="2129508"/>
                </a:cubicBezTo>
                <a:cubicBezTo>
                  <a:pt x="1430241" y="2129508"/>
                  <a:pt x="1401290" y="2100555"/>
                  <a:pt x="1401290" y="2064841"/>
                </a:cubicBezTo>
                <a:cubicBezTo>
                  <a:pt x="1401290" y="2029127"/>
                  <a:pt x="1430241" y="2000175"/>
                  <a:pt x="1465954" y="2000175"/>
                </a:cubicBezTo>
                <a:close/>
                <a:moveTo>
                  <a:pt x="2237112" y="1851452"/>
                </a:moveTo>
                <a:cubicBezTo>
                  <a:pt x="2272835" y="1851452"/>
                  <a:pt x="2301794" y="1880404"/>
                  <a:pt x="2301794" y="1916117"/>
                </a:cubicBezTo>
                <a:cubicBezTo>
                  <a:pt x="2301794" y="1951831"/>
                  <a:pt x="2272835" y="1980764"/>
                  <a:pt x="2237112" y="1980764"/>
                </a:cubicBezTo>
                <a:cubicBezTo>
                  <a:pt x="2201389" y="1980764"/>
                  <a:pt x="2172429" y="1951831"/>
                  <a:pt x="2172429" y="1916117"/>
                </a:cubicBezTo>
                <a:cubicBezTo>
                  <a:pt x="2172429" y="1880404"/>
                  <a:pt x="2201389" y="1851452"/>
                  <a:pt x="2237112" y="1851452"/>
                </a:cubicBezTo>
                <a:close/>
                <a:moveTo>
                  <a:pt x="2084431" y="1851452"/>
                </a:moveTo>
                <a:cubicBezTo>
                  <a:pt x="2120147" y="1851452"/>
                  <a:pt x="2149096" y="1880404"/>
                  <a:pt x="2149096" y="1916117"/>
                </a:cubicBezTo>
                <a:cubicBezTo>
                  <a:pt x="2149096" y="1951831"/>
                  <a:pt x="2120147" y="1980764"/>
                  <a:pt x="2084431" y="1980764"/>
                </a:cubicBezTo>
                <a:cubicBezTo>
                  <a:pt x="2048705" y="1980764"/>
                  <a:pt x="2019789" y="1951831"/>
                  <a:pt x="2019789" y="1916117"/>
                </a:cubicBezTo>
                <a:cubicBezTo>
                  <a:pt x="2019789" y="1880404"/>
                  <a:pt x="2048705" y="1851452"/>
                  <a:pt x="2084431" y="1851452"/>
                </a:cubicBezTo>
                <a:close/>
                <a:moveTo>
                  <a:pt x="1927843" y="1851452"/>
                </a:moveTo>
                <a:cubicBezTo>
                  <a:pt x="1963566" y="1851452"/>
                  <a:pt x="1992535" y="1880404"/>
                  <a:pt x="1992535" y="1916117"/>
                </a:cubicBezTo>
                <a:cubicBezTo>
                  <a:pt x="1992535" y="1951831"/>
                  <a:pt x="1963566" y="1980764"/>
                  <a:pt x="1927843" y="1980764"/>
                </a:cubicBezTo>
                <a:cubicBezTo>
                  <a:pt x="1892164" y="1980764"/>
                  <a:pt x="1863210" y="1951831"/>
                  <a:pt x="1863210" y="1916117"/>
                </a:cubicBezTo>
                <a:cubicBezTo>
                  <a:pt x="1863210" y="1880404"/>
                  <a:pt x="1892164" y="1851452"/>
                  <a:pt x="1927843" y="1851452"/>
                </a:cubicBezTo>
                <a:close/>
                <a:moveTo>
                  <a:pt x="1775198" y="1851452"/>
                </a:moveTo>
                <a:cubicBezTo>
                  <a:pt x="1810904" y="1851452"/>
                  <a:pt x="1839879" y="1880404"/>
                  <a:pt x="1839879" y="1916117"/>
                </a:cubicBezTo>
                <a:cubicBezTo>
                  <a:pt x="1839879" y="1951831"/>
                  <a:pt x="1810904" y="1980764"/>
                  <a:pt x="1775198" y="1980764"/>
                </a:cubicBezTo>
                <a:cubicBezTo>
                  <a:pt x="1739482" y="1980764"/>
                  <a:pt x="1710529" y="1951831"/>
                  <a:pt x="1710529" y="1916117"/>
                </a:cubicBezTo>
                <a:cubicBezTo>
                  <a:pt x="1710529" y="1880404"/>
                  <a:pt x="1739482" y="1851452"/>
                  <a:pt x="1775198" y="1851452"/>
                </a:cubicBezTo>
                <a:close/>
                <a:moveTo>
                  <a:pt x="1618616" y="1851452"/>
                </a:moveTo>
                <a:cubicBezTo>
                  <a:pt x="1654335" y="1851452"/>
                  <a:pt x="1683287" y="1880404"/>
                  <a:pt x="1683287" y="1916117"/>
                </a:cubicBezTo>
                <a:cubicBezTo>
                  <a:pt x="1683287" y="1951831"/>
                  <a:pt x="1654335" y="1980764"/>
                  <a:pt x="1618616" y="1980764"/>
                </a:cubicBezTo>
                <a:cubicBezTo>
                  <a:pt x="1582905" y="1980764"/>
                  <a:pt x="1553953" y="1951831"/>
                  <a:pt x="1553953" y="1916117"/>
                </a:cubicBezTo>
                <a:cubicBezTo>
                  <a:pt x="1553953" y="1880404"/>
                  <a:pt x="1582905" y="1851452"/>
                  <a:pt x="1618616" y="1851452"/>
                </a:cubicBezTo>
                <a:close/>
                <a:moveTo>
                  <a:pt x="1465960" y="1851450"/>
                </a:moveTo>
                <a:cubicBezTo>
                  <a:pt x="1501673" y="1851450"/>
                  <a:pt x="1530626" y="1880402"/>
                  <a:pt x="1530626" y="1916115"/>
                </a:cubicBezTo>
                <a:cubicBezTo>
                  <a:pt x="1530626" y="1951830"/>
                  <a:pt x="1501673" y="1980761"/>
                  <a:pt x="1465960" y="1980761"/>
                </a:cubicBezTo>
                <a:cubicBezTo>
                  <a:pt x="1430246" y="1980761"/>
                  <a:pt x="1401296" y="1951830"/>
                  <a:pt x="1401296" y="1916115"/>
                </a:cubicBezTo>
                <a:cubicBezTo>
                  <a:pt x="1401296" y="1880402"/>
                  <a:pt x="1430246" y="1851450"/>
                  <a:pt x="1465960" y="1851450"/>
                </a:cubicBezTo>
                <a:close/>
                <a:moveTo>
                  <a:pt x="10625394" y="1851450"/>
                </a:moveTo>
                <a:cubicBezTo>
                  <a:pt x="10661108" y="1851450"/>
                  <a:pt x="10690060" y="1880400"/>
                  <a:pt x="10690060" y="1916114"/>
                </a:cubicBezTo>
                <a:cubicBezTo>
                  <a:pt x="10690060" y="1951828"/>
                  <a:pt x="10661108" y="1980760"/>
                  <a:pt x="10625394" y="1980760"/>
                </a:cubicBezTo>
                <a:cubicBezTo>
                  <a:pt x="10589680" y="1980760"/>
                  <a:pt x="10560728" y="1951828"/>
                  <a:pt x="10560728" y="1916114"/>
                </a:cubicBezTo>
                <a:cubicBezTo>
                  <a:pt x="10560728" y="1880400"/>
                  <a:pt x="10589680" y="1851450"/>
                  <a:pt x="10625394" y="1851450"/>
                </a:cubicBezTo>
                <a:close/>
                <a:moveTo>
                  <a:pt x="10159588" y="1851450"/>
                </a:moveTo>
                <a:cubicBezTo>
                  <a:pt x="10195302" y="1851450"/>
                  <a:pt x="10224254" y="1880400"/>
                  <a:pt x="10224254" y="1916114"/>
                </a:cubicBezTo>
                <a:cubicBezTo>
                  <a:pt x="10224254" y="1951828"/>
                  <a:pt x="10195302" y="1980760"/>
                  <a:pt x="10159588" y="1980760"/>
                </a:cubicBezTo>
                <a:cubicBezTo>
                  <a:pt x="10123874" y="1980760"/>
                  <a:pt x="10094922" y="1951828"/>
                  <a:pt x="10094922" y="1916114"/>
                </a:cubicBezTo>
                <a:cubicBezTo>
                  <a:pt x="10094922" y="1880400"/>
                  <a:pt x="10123874" y="1851450"/>
                  <a:pt x="10159588" y="1851450"/>
                </a:cubicBezTo>
                <a:close/>
                <a:moveTo>
                  <a:pt x="10003016" y="1851450"/>
                </a:moveTo>
                <a:cubicBezTo>
                  <a:pt x="10038730" y="1851450"/>
                  <a:pt x="10067682" y="1880400"/>
                  <a:pt x="10067682" y="1916114"/>
                </a:cubicBezTo>
                <a:cubicBezTo>
                  <a:pt x="10067682" y="1951828"/>
                  <a:pt x="10038730" y="1980760"/>
                  <a:pt x="10003016" y="1980760"/>
                </a:cubicBezTo>
                <a:cubicBezTo>
                  <a:pt x="9967302" y="1980760"/>
                  <a:pt x="9938350" y="1951828"/>
                  <a:pt x="9938350" y="1916114"/>
                </a:cubicBezTo>
                <a:cubicBezTo>
                  <a:pt x="9938350" y="1880400"/>
                  <a:pt x="9967302" y="1851450"/>
                  <a:pt x="10003016" y="1851450"/>
                </a:cubicBezTo>
                <a:close/>
                <a:moveTo>
                  <a:pt x="9850358" y="1851450"/>
                </a:moveTo>
                <a:cubicBezTo>
                  <a:pt x="9886072" y="1851450"/>
                  <a:pt x="9915024" y="1880400"/>
                  <a:pt x="9915024" y="1916114"/>
                </a:cubicBezTo>
                <a:cubicBezTo>
                  <a:pt x="9915024" y="1951828"/>
                  <a:pt x="9886072" y="1980760"/>
                  <a:pt x="9850358" y="1980760"/>
                </a:cubicBezTo>
                <a:cubicBezTo>
                  <a:pt x="9814644" y="1980760"/>
                  <a:pt x="9785692" y="1951828"/>
                  <a:pt x="9785692" y="1916114"/>
                </a:cubicBezTo>
                <a:cubicBezTo>
                  <a:pt x="9785692" y="1880400"/>
                  <a:pt x="9814644" y="1851450"/>
                  <a:pt x="9850358" y="1851450"/>
                </a:cubicBezTo>
                <a:close/>
                <a:moveTo>
                  <a:pt x="9693783" y="1851450"/>
                </a:moveTo>
                <a:cubicBezTo>
                  <a:pt x="9729497" y="1851450"/>
                  <a:pt x="9758449" y="1880400"/>
                  <a:pt x="9758449" y="1916114"/>
                </a:cubicBezTo>
                <a:cubicBezTo>
                  <a:pt x="9758449" y="1951828"/>
                  <a:pt x="9729497" y="1980760"/>
                  <a:pt x="9693783" y="1980760"/>
                </a:cubicBezTo>
                <a:cubicBezTo>
                  <a:pt x="9658069" y="1980760"/>
                  <a:pt x="9629117" y="1951828"/>
                  <a:pt x="9629117" y="1916114"/>
                </a:cubicBezTo>
                <a:cubicBezTo>
                  <a:pt x="9629117" y="1880400"/>
                  <a:pt x="9658069" y="1851450"/>
                  <a:pt x="9693783" y="1851450"/>
                </a:cubicBezTo>
                <a:close/>
                <a:moveTo>
                  <a:pt x="9541123" y="1851450"/>
                </a:moveTo>
                <a:cubicBezTo>
                  <a:pt x="9576837" y="1851450"/>
                  <a:pt x="9605789" y="1880400"/>
                  <a:pt x="9605789" y="1916114"/>
                </a:cubicBezTo>
                <a:cubicBezTo>
                  <a:pt x="9605789" y="1951828"/>
                  <a:pt x="9576837" y="1980760"/>
                  <a:pt x="9541123" y="1980760"/>
                </a:cubicBezTo>
                <a:cubicBezTo>
                  <a:pt x="9505409" y="1980760"/>
                  <a:pt x="9476457" y="1951828"/>
                  <a:pt x="9476457" y="1916114"/>
                </a:cubicBezTo>
                <a:cubicBezTo>
                  <a:pt x="9476457" y="1880400"/>
                  <a:pt x="9505409" y="1851450"/>
                  <a:pt x="9541123" y="1851450"/>
                </a:cubicBezTo>
                <a:close/>
                <a:moveTo>
                  <a:pt x="9384550" y="1851450"/>
                </a:moveTo>
                <a:cubicBezTo>
                  <a:pt x="9420264" y="1851450"/>
                  <a:pt x="9449216" y="1880400"/>
                  <a:pt x="9449216" y="1916114"/>
                </a:cubicBezTo>
                <a:cubicBezTo>
                  <a:pt x="9449216" y="1951828"/>
                  <a:pt x="9420264" y="1980760"/>
                  <a:pt x="9384550" y="1980760"/>
                </a:cubicBezTo>
                <a:cubicBezTo>
                  <a:pt x="9348836" y="1980760"/>
                  <a:pt x="9319884" y="1951828"/>
                  <a:pt x="9319884" y="1916114"/>
                </a:cubicBezTo>
                <a:cubicBezTo>
                  <a:pt x="9319884" y="1880400"/>
                  <a:pt x="9348836" y="1851450"/>
                  <a:pt x="9384550" y="1851450"/>
                </a:cubicBezTo>
                <a:close/>
                <a:moveTo>
                  <a:pt x="9227977" y="1851450"/>
                </a:moveTo>
                <a:cubicBezTo>
                  <a:pt x="9263691" y="1851450"/>
                  <a:pt x="9292643" y="1880400"/>
                  <a:pt x="9292643" y="1916114"/>
                </a:cubicBezTo>
                <a:cubicBezTo>
                  <a:pt x="9292643" y="1951828"/>
                  <a:pt x="9263691" y="1980760"/>
                  <a:pt x="9227977" y="1980760"/>
                </a:cubicBezTo>
                <a:cubicBezTo>
                  <a:pt x="9192263" y="1980760"/>
                  <a:pt x="9163311" y="1951828"/>
                  <a:pt x="9163311" y="1916114"/>
                </a:cubicBezTo>
                <a:cubicBezTo>
                  <a:pt x="9163311" y="1880400"/>
                  <a:pt x="9192263" y="1851450"/>
                  <a:pt x="9227977" y="1851450"/>
                </a:cubicBezTo>
                <a:close/>
                <a:moveTo>
                  <a:pt x="9075319" y="1851450"/>
                </a:moveTo>
                <a:cubicBezTo>
                  <a:pt x="9111033" y="1851450"/>
                  <a:pt x="9139985" y="1880400"/>
                  <a:pt x="9139985" y="1916114"/>
                </a:cubicBezTo>
                <a:cubicBezTo>
                  <a:pt x="9139985" y="1951828"/>
                  <a:pt x="9111033" y="1980760"/>
                  <a:pt x="9075319" y="1980760"/>
                </a:cubicBezTo>
                <a:cubicBezTo>
                  <a:pt x="9039605" y="1980760"/>
                  <a:pt x="9010653" y="1951828"/>
                  <a:pt x="9010653" y="1916114"/>
                </a:cubicBezTo>
                <a:cubicBezTo>
                  <a:pt x="9010653" y="1880400"/>
                  <a:pt x="9039605" y="1851450"/>
                  <a:pt x="9075319" y="1851450"/>
                </a:cubicBezTo>
                <a:close/>
                <a:moveTo>
                  <a:pt x="8914831" y="1851450"/>
                </a:moveTo>
                <a:cubicBezTo>
                  <a:pt x="8950545" y="1851450"/>
                  <a:pt x="8979497" y="1880400"/>
                  <a:pt x="8979497" y="1916114"/>
                </a:cubicBezTo>
                <a:cubicBezTo>
                  <a:pt x="8979497" y="1951828"/>
                  <a:pt x="8950545" y="1980760"/>
                  <a:pt x="8914831" y="1980760"/>
                </a:cubicBezTo>
                <a:cubicBezTo>
                  <a:pt x="8879117" y="1980760"/>
                  <a:pt x="8850165" y="1951828"/>
                  <a:pt x="8850165" y="1916114"/>
                </a:cubicBezTo>
                <a:cubicBezTo>
                  <a:pt x="8850165" y="1880400"/>
                  <a:pt x="8879117" y="1851450"/>
                  <a:pt x="8914831" y="1851450"/>
                </a:cubicBezTo>
                <a:close/>
                <a:moveTo>
                  <a:pt x="8766086" y="1851450"/>
                </a:moveTo>
                <a:cubicBezTo>
                  <a:pt x="8801800" y="1851450"/>
                  <a:pt x="8830752" y="1880400"/>
                  <a:pt x="8830752" y="1916114"/>
                </a:cubicBezTo>
                <a:cubicBezTo>
                  <a:pt x="8830752" y="1951828"/>
                  <a:pt x="8801800" y="1980760"/>
                  <a:pt x="8766086" y="1980760"/>
                </a:cubicBezTo>
                <a:cubicBezTo>
                  <a:pt x="8730372" y="1980760"/>
                  <a:pt x="8701420" y="1951828"/>
                  <a:pt x="8701420" y="1916114"/>
                </a:cubicBezTo>
                <a:cubicBezTo>
                  <a:pt x="8701420" y="1880400"/>
                  <a:pt x="8730372" y="1851450"/>
                  <a:pt x="8766086" y="1851450"/>
                </a:cubicBezTo>
                <a:close/>
                <a:moveTo>
                  <a:pt x="8601685" y="1851450"/>
                </a:moveTo>
                <a:cubicBezTo>
                  <a:pt x="8637399" y="1851450"/>
                  <a:pt x="8666351" y="1880400"/>
                  <a:pt x="8666351" y="1916114"/>
                </a:cubicBezTo>
                <a:cubicBezTo>
                  <a:pt x="8666351" y="1951828"/>
                  <a:pt x="8637399" y="1980760"/>
                  <a:pt x="8601685" y="1980760"/>
                </a:cubicBezTo>
                <a:cubicBezTo>
                  <a:pt x="8565971" y="1980760"/>
                  <a:pt x="8537019" y="1951828"/>
                  <a:pt x="8537019" y="1916114"/>
                </a:cubicBezTo>
                <a:cubicBezTo>
                  <a:pt x="8537019" y="1880400"/>
                  <a:pt x="8565971" y="1851450"/>
                  <a:pt x="8601685" y="1851450"/>
                </a:cubicBezTo>
                <a:close/>
                <a:moveTo>
                  <a:pt x="8449025" y="1851450"/>
                </a:moveTo>
                <a:cubicBezTo>
                  <a:pt x="8484739" y="1851450"/>
                  <a:pt x="8513691" y="1880400"/>
                  <a:pt x="8513691" y="1916114"/>
                </a:cubicBezTo>
                <a:cubicBezTo>
                  <a:pt x="8513691" y="1951828"/>
                  <a:pt x="8484739" y="1980760"/>
                  <a:pt x="8449025" y="1980760"/>
                </a:cubicBezTo>
                <a:cubicBezTo>
                  <a:pt x="8413311" y="1980760"/>
                  <a:pt x="8384359" y="1951828"/>
                  <a:pt x="8384359" y="1916114"/>
                </a:cubicBezTo>
                <a:cubicBezTo>
                  <a:pt x="8384359" y="1880400"/>
                  <a:pt x="8413311" y="1851450"/>
                  <a:pt x="8449025" y="1851450"/>
                </a:cubicBezTo>
                <a:close/>
                <a:moveTo>
                  <a:pt x="8296368" y="1851450"/>
                </a:moveTo>
                <a:cubicBezTo>
                  <a:pt x="8332082" y="1851450"/>
                  <a:pt x="8361034" y="1880400"/>
                  <a:pt x="8361034" y="1916114"/>
                </a:cubicBezTo>
                <a:cubicBezTo>
                  <a:pt x="8361034" y="1951828"/>
                  <a:pt x="8332082" y="1980760"/>
                  <a:pt x="8296368" y="1980760"/>
                </a:cubicBezTo>
                <a:cubicBezTo>
                  <a:pt x="8260654" y="1980760"/>
                  <a:pt x="8231702" y="1951828"/>
                  <a:pt x="8231702" y="1916114"/>
                </a:cubicBezTo>
                <a:cubicBezTo>
                  <a:pt x="8231702" y="1880400"/>
                  <a:pt x="8260654" y="1851450"/>
                  <a:pt x="8296368" y="1851450"/>
                </a:cubicBezTo>
                <a:close/>
                <a:moveTo>
                  <a:pt x="8139793" y="1851450"/>
                </a:moveTo>
                <a:cubicBezTo>
                  <a:pt x="8175507" y="1851450"/>
                  <a:pt x="8204459" y="1880400"/>
                  <a:pt x="8204459" y="1916114"/>
                </a:cubicBezTo>
                <a:cubicBezTo>
                  <a:pt x="8204459" y="1951828"/>
                  <a:pt x="8175507" y="1980760"/>
                  <a:pt x="8139793" y="1980760"/>
                </a:cubicBezTo>
                <a:cubicBezTo>
                  <a:pt x="8104079" y="1980760"/>
                  <a:pt x="8075127" y="1951828"/>
                  <a:pt x="8075127" y="1916114"/>
                </a:cubicBezTo>
                <a:cubicBezTo>
                  <a:pt x="8075127" y="1880400"/>
                  <a:pt x="8104079" y="1851450"/>
                  <a:pt x="8139793" y="1851450"/>
                </a:cubicBezTo>
                <a:close/>
                <a:moveTo>
                  <a:pt x="7987133" y="1851450"/>
                </a:moveTo>
                <a:cubicBezTo>
                  <a:pt x="8022847" y="1851450"/>
                  <a:pt x="8051799" y="1880400"/>
                  <a:pt x="8051799" y="1916114"/>
                </a:cubicBezTo>
                <a:cubicBezTo>
                  <a:pt x="8051799" y="1951828"/>
                  <a:pt x="8022847" y="1980760"/>
                  <a:pt x="7987133" y="1980760"/>
                </a:cubicBezTo>
                <a:cubicBezTo>
                  <a:pt x="7951419" y="1980760"/>
                  <a:pt x="7922467" y="1951828"/>
                  <a:pt x="7922467" y="1916114"/>
                </a:cubicBezTo>
                <a:cubicBezTo>
                  <a:pt x="7922467" y="1880400"/>
                  <a:pt x="7951419" y="1851450"/>
                  <a:pt x="7987133" y="1851450"/>
                </a:cubicBezTo>
                <a:close/>
                <a:moveTo>
                  <a:pt x="7830562" y="1851450"/>
                </a:moveTo>
                <a:cubicBezTo>
                  <a:pt x="7866276" y="1851450"/>
                  <a:pt x="7895228" y="1880400"/>
                  <a:pt x="7895228" y="1916114"/>
                </a:cubicBezTo>
                <a:cubicBezTo>
                  <a:pt x="7895228" y="1951828"/>
                  <a:pt x="7866276" y="1980760"/>
                  <a:pt x="7830562" y="1980760"/>
                </a:cubicBezTo>
                <a:cubicBezTo>
                  <a:pt x="7794848" y="1980760"/>
                  <a:pt x="7765896" y="1951828"/>
                  <a:pt x="7765896" y="1916114"/>
                </a:cubicBezTo>
                <a:cubicBezTo>
                  <a:pt x="7765896" y="1880400"/>
                  <a:pt x="7794848" y="1851450"/>
                  <a:pt x="7830562" y="1851450"/>
                </a:cubicBezTo>
                <a:close/>
                <a:moveTo>
                  <a:pt x="7677904" y="1851450"/>
                </a:moveTo>
                <a:cubicBezTo>
                  <a:pt x="7713618" y="1851450"/>
                  <a:pt x="7742570" y="1880400"/>
                  <a:pt x="7742570" y="1916114"/>
                </a:cubicBezTo>
                <a:cubicBezTo>
                  <a:pt x="7742570" y="1951828"/>
                  <a:pt x="7713618" y="1980760"/>
                  <a:pt x="7677904" y="1980760"/>
                </a:cubicBezTo>
                <a:cubicBezTo>
                  <a:pt x="7642190" y="1980760"/>
                  <a:pt x="7613238" y="1951828"/>
                  <a:pt x="7613238" y="1916114"/>
                </a:cubicBezTo>
                <a:cubicBezTo>
                  <a:pt x="7613238" y="1880400"/>
                  <a:pt x="7642190" y="1851450"/>
                  <a:pt x="7677904" y="1851450"/>
                </a:cubicBezTo>
                <a:close/>
                <a:moveTo>
                  <a:pt x="7521331" y="1851450"/>
                </a:moveTo>
                <a:cubicBezTo>
                  <a:pt x="7557045" y="1851450"/>
                  <a:pt x="7585997" y="1880400"/>
                  <a:pt x="7585997" y="1916114"/>
                </a:cubicBezTo>
                <a:cubicBezTo>
                  <a:pt x="7585997" y="1951828"/>
                  <a:pt x="7557045" y="1980760"/>
                  <a:pt x="7521331" y="1980760"/>
                </a:cubicBezTo>
                <a:cubicBezTo>
                  <a:pt x="7485617" y="1980760"/>
                  <a:pt x="7456665" y="1951828"/>
                  <a:pt x="7456665" y="1916114"/>
                </a:cubicBezTo>
                <a:cubicBezTo>
                  <a:pt x="7456665" y="1880400"/>
                  <a:pt x="7485617" y="1851450"/>
                  <a:pt x="7521331" y="1851450"/>
                </a:cubicBezTo>
                <a:close/>
                <a:moveTo>
                  <a:pt x="7368671" y="1851450"/>
                </a:moveTo>
                <a:cubicBezTo>
                  <a:pt x="7404385" y="1851450"/>
                  <a:pt x="7433337" y="1880400"/>
                  <a:pt x="7433337" y="1916114"/>
                </a:cubicBezTo>
                <a:cubicBezTo>
                  <a:pt x="7433337" y="1951828"/>
                  <a:pt x="7404385" y="1980760"/>
                  <a:pt x="7368671" y="1980760"/>
                </a:cubicBezTo>
                <a:cubicBezTo>
                  <a:pt x="7332957" y="1980760"/>
                  <a:pt x="7304005" y="1951828"/>
                  <a:pt x="7304005" y="1916114"/>
                </a:cubicBezTo>
                <a:cubicBezTo>
                  <a:pt x="7304005" y="1880400"/>
                  <a:pt x="7332957" y="1851450"/>
                  <a:pt x="7368671" y="1851450"/>
                </a:cubicBezTo>
                <a:close/>
                <a:moveTo>
                  <a:pt x="7212096" y="1851450"/>
                </a:moveTo>
                <a:cubicBezTo>
                  <a:pt x="7247810" y="1851450"/>
                  <a:pt x="7276762" y="1880400"/>
                  <a:pt x="7276762" y="1916114"/>
                </a:cubicBezTo>
                <a:cubicBezTo>
                  <a:pt x="7276762" y="1951828"/>
                  <a:pt x="7247810" y="1980760"/>
                  <a:pt x="7212096" y="1980760"/>
                </a:cubicBezTo>
                <a:cubicBezTo>
                  <a:pt x="7176382" y="1980760"/>
                  <a:pt x="7147430" y="1951828"/>
                  <a:pt x="7147430" y="1916114"/>
                </a:cubicBezTo>
                <a:cubicBezTo>
                  <a:pt x="7147430" y="1880400"/>
                  <a:pt x="7176382" y="1851450"/>
                  <a:pt x="7212096" y="1851450"/>
                </a:cubicBezTo>
                <a:close/>
                <a:moveTo>
                  <a:pt x="7055523" y="1851450"/>
                </a:moveTo>
                <a:cubicBezTo>
                  <a:pt x="7091237" y="1851450"/>
                  <a:pt x="7120189" y="1880400"/>
                  <a:pt x="7120189" y="1916114"/>
                </a:cubicBezTo>
                <a:cubicBezTo>
                  <a:pt x="7120189" y="1951828"/>
                  <a:pt x="7091237" y="1980760"/>
                  <a:pt x="7055523" y="1980760"/>
                </a:cubicBezTo>
                <a:cubicBezTo>
                  <a:pt x="7019809" y="1980760"/>
                  <a:pt x="6990857" y="1951828"/>
                  <a:pt x="6990857" y="1916114"/>
                </a:cubicBezTo>
                <a:cubicBezTo>
                  <a:pt x="6990857" y="1880400"/>
                  <a:pt x="7019809" y="1851450"/>
                  <a:pt x="7055523" y="1851450"/>
                </a:cubicBezTo>
                <a:close/>
                <a:moveTo>
                  <a:pt x="6895037" y="1851450"/>
                </a:moveTo>
                <a:cubicBezTo>
                  <a:pt x="6930751" y="1851450"/>
                  <a:pt x="6959703" y="1880400"/>
                  <a:pt x="6959703" y="1916114"/>
                </a:cubicBezTo>
                <a:cubicBezTo>
                  <a:pt x="6959703" y="1951828"/>
                  <a:pt x="6930751" y="1980760"/>
                  <a:pt x="6895037" y="1980760"/>
                </a:cubicBezTo>
                <a:cubicBezTo>
                  <a:pt x="6859323" y="1980760"/>
                  <a:pt x="6830371" y="1951828"/>
                  <a:pt x="6830371" y="1916114"/>
                </a:cubicBezTo>
                <a:cubicBezTo>
                  <a:pt x="6830371" y="1880400"/>
                  <a:pt x="6859323" y="1851450"/>
                  <a:pt x="6895037" y="1851450"/>
                </a:cubicBezTo>
                <a:close/>
                <a:moveTo>
                  <a:pt x="6742377" y="1851450"/>
                </a:moveTo>
                <a:cubicBezTo>
                  <a:pt x="6778091" y="1851450"/>
                  <a:pt x="6807043" y="1880400"/>
                  <a:pt x="6807043" y="1916114"/>
                </a:cubicBezTo>
                <a:cubicBezTo>
                  <a:pt x="6807043" y="1951828"/>
                  <a:pt x="6778091" y="1980760"/>
                  <a:pt x="6742377" y="1980760"/>
                </a:cubicBezTo>
                <a:cubicBezTo>
                  <a:pt x="6706663" y="1980760"/>
                  <a:pt x="6677711" y="1951828"/>
                  <a:pt x="6677711" y="1916114"/>
                </a:cubicBezTo>
                <a:cubicBezTo>
                  <a:pt x="6677711" y="1880400"/>
                  <a:pt x="6706663" y="1851450"/>
                  <a:pt x="6742377" y="1851450"/>
                </a:cubicBezTo>
                <a:close/>
                <a:moveTo>
                  <a:pt x="6585804" y="1851450"/>
                </a:moveTo>
                <a:cubicBezTo>
                  <a:pt x="6621518" y="1851450"/>
                  <a:pt x="6650470" y="1880400"/>
                  <a:pt x="6650470" y="1916114"/>
                </a:cubicBezTo>
                <a:cubicBezTo>
                  <a:pt x="6650470" y="1951828"/>
                  <a:pt x="6621518" y="1980760"/>
                  <a:pt x="6585804" y="1980760"/>
                </a:cubicBezTo>
                <a:cubicBezTo>
                  <a:pt x="6550090" y="1980760"/>
                  <a:pt x="6521138" y="1951828"/>
                  <a:pt x="6521138" y="1916114"/>
                </a:cubicBezTo>
                <a:cubicBezTo>
                  <a:pt x="6521138" y="1880400"/>
                  <a:pt x="6550090" y="1851450"/>
                  <a:pt x="6585804" y="1851450"/>
                </a:cubicBezTo>
                <a:close/>
                <a:moveTo>
                  <a:pt x="6276571" y="1851450"/>
                </a:moveTo>
                <a:cubicBezTo>
                  <a:pt x="6312285" y="1851450"/>
                  <a:pt x="6341237" y="1880400"/>
                  <a:pt x="6341237" y="1916114"/>
                </a:cubicBezTo>
                <a:cubicBezTo>
                  <a:pt x="6341237" y="1951828"/>
                  <a:pt x="6312285" y="1980760"/>
                  <a:pt x="6276571" y="1980760"/>
                </a:cubicBezTo>
                <a:cubicBezTo>
                  <a:pt x="6240857" y="1980760"/>
                  <a:pt x="6211905" y="1951828"/>
                  <a:pt x="6211905" y="1916114"/>
                </a:cubicBezTo>
                <a:cubicBezTo>
                  <a:pt x="6211905" y="1880400"/>
                  <a:pt x="6240857" y="1851450"/>
                  <a:pt x="6276571" y="1851450"/>
                </a:cubicBezTo>
                <a:close/>
                <a:moveTo>
                  <a:pt x="6119999" y="1851450"/>
                </a:moveTo>
                <a:cubicBezTo>
                  <a:pt x="6155713" y="1851450"/>
                  <a:pt x="6184665" y="1880400"/>
                  <a:pt x="6184665" y="1916114"/>
                </a:cubicBezTo>
                <a:cubicBezTo>
                  <a:pt x="6184665" y="1951828"/>
                  <a:pt x="6155713" y="1980760"/>
                  <a:pt x="6119999" y="1980760"/>
                </a:cubicBezTo>
                <a:cubicBezTo>
                  <a:pt x="6084285" y="1980760"/>
                  <a:pt x="6055333" y="1951828"/>
                  <a:pt x="6055333" y="1916114"/>
                </a:cubicBezTo>
                <a:cubicBezTo>
                  <a:pt x="6055333" y="1880400"/>
                  <a:pt x="6084285" y="1851450"/>
                  <a:pt x="6119999" y="1851450"/>
                </a:cubicBezTo>
                <a:close/>
                <a:moveTo>
                  <a:pt x="5967339" y="1851450"/>
                </a:moveTo>
                <a:cubicBezTo>
                  <a:pt x="6003053" y="1851450"/>
                  <a:pt x="6032005" y="1880400"/>
                  <a:pt x="6032005" y="1916114"/>
                </a:cubicBezTo>
                <a:cubicBezTo>
                  <a:pt x="6032005" y="1951828"/>
                  <a:pt x="6003053" y="1980760"/>
                  <a:pt x="5967339" y="1980760"/>
                </a:cubicBezTo>
                <a:cubicBezTo>
                  <a:pt x="5931625" y="1980760"/>
                  <a:pt x="5902673" y="1951828"/>
                  <a:pt x="5902673" y="1916114"/>
                </a:cubicBezTo>
                <a:cubicBezTo>
                  <a:pt x="5902673" y="1880400"/>
                  <a:pt x="5931625" y="1851450"/>
                  <a:pt x="5967339" y="1851450"/>
                </a:cubicBezTo>
                <a:close/>
                <a:moveTo>
                  <a:pt x="5810798" y="1851450"/>
                </a:moveTo>
                <a:cubicBezTo>
                  <a:pt x="5846480" y="1851450"/>
                  <a:pt x="5875432" y="1880400"/>
                  <a:pt x="5875432" y="1916114"/>
                </a:cubicBezTo>
                <a:cubicBezTo>
                  <a:pt x="5875432" y="1951828"/>
                  <a:pt x="5846480" y="1980760"/>
                  <a:pt x="5810798" y="1980760"/>
                </a:cubicBezTo>
                <a:cubicBezTo>
                  <a:pt x="5775075" y="1980760"/>
                  <a:pt x="5746117" y="1951828"/>
                  <a:pt x="5746117" y="1916114"/>
                </a:cubicBezTo>
                <a:cubicBezTo>
                  <a:pt x="5746117" y="1880400"/>
                  <a:pt x="5775075" y="1851450"/>
                  <a:pt x="5810798" y="1851450"/>
                </a:cubicBezTo>
                <a:close/>
                <a:moveTo>
                  <a:pt x="5658111" y="1851450"/>
                </a:moveTo>
                <a:cubicBezTo>
                  <a:pt x="5693825" y="1851450"/>
                  <a:pt x="5722783" y="1880400"/>
                  <a:pt x="5722783" y="1916114"/>
                </a:cubicBezTo>
                <a:cubicBezTo>
                  <a:pt x="5722783" y="1951828"/>
                  <a:pt x="5693825" y="1980760"/>
                  <a:pt x="5658111" y="1980760"/>
                </a:cubicBezTo>
                <a:cubicBezTo>
                  <a:pt x="5622399" y="1980760"/>
                  <a:pt x="5593443" y="1951828"/>
                  <a:pt x="5593443" y="1916114"/>
                </a:cubicBezTo>
                <a:cubicBezTo>
                  <a:pt x="5593443" y="1880400"/>
                  <a:pt x="5622399" y="1851450"/>
                  <a:pt x="5658111" y="1851450"/>
                </a:cubicBezTo>
                <a:close/>
                <a:moveTo>
                  <a:pt x="5501543" y="1851450"/>
                </a:moveTo>
                <a:cubicBezTo>
                  <a:pt x="5537254" y="1851450"/>
                  <a:pt x="5566204" y="1880400"/>
                  <a:pt x="5566204" y="1916114"/>
                </a:cubicBezTo>
                <a:cubicBezTo>
                  <a:pt x="5566204" y="1951828"/>
                  <a:pt x="5537254" y="1980760"/>
                  <a:pt x="5501543" y="1980760"/>
                </a:cubicBezTo>
                <a:cubicBezTo>
                  <a:pt x="5465827" y="1980760"/>
                  <a:pt x="5436885" y="1951828"/>
                  <a:pt x="5436885" y="1916114"/>
                </a:cubicBezTo>
                <a:cubicBezTo>
                  <a:pt x="5436885" y="1880400"/>
                  <a:pt x="5465827" y="1851450"/>
                  <a:pt x="5501543" y="1851450"/>
                </a:cubicBezTo>
                <a:close/>
                <a:moveTo>
                  <a:pt x="5348888" y="1851450"/>
                </a:moveTo>
                <a:cubicBezTo>
                  <a:pt x="5384604" y="1851450"/>
                  <a:pt x="5413554" y="1880400"/>
                  <a:pt x="5413554" y="1916114"/>
                </a:cubicBezTo>
                <a:cubicBezTo>
                  <a:pt x="5413554" y="1951828"/>
                  <a:pt x="5384604" y="1980760"/>
                  <a:pt x="5348888" y="1980760"/>
                </a:cubicBezTo>
                <a:cubicBezTo>
                  <a:pt x="5313189" y="1980760"/>
                  <a:pt x="5284230" y="1951828"/>
                  <a:pt x="5284230" y="1916114"/>
                </a:cubicBezTo>
                <a:cubicBezTo>
                  <a:pt x="5284230" y="1880400"/>
                  <a:pt x="5313189" y="1851450"/>
                  <a:pt x="5348888" y="1851450"/>
                </a:cubicBezTo>
                <a:close/>
                <a:moveTo>
                  <a:pt x="3630594" y="1851450"/>
                </a:moveTo>
                <a:cubicBezTo>
                  <a:pt x="3666307" y="1851450"/>
                  <a:pt x="3695260" y="1880400"/>
                  <a:pt x="3695260" y="1916114"/>
                </a:cubicBezTo>
                <a:cubicBezTo>
                  <a:pt x="3695260" y="1951828"/>
                  <a:pt x="3666307" y="1980760"/>
                  <a:pt x="3630594" y="1980760"/>
                </a:cubicBezTo>
                <a:cubicBezTo>
                  <a:pt x="3594871" y="1980760"/>
                  <a:pt x="3565917" y="1951828"/>
                  <a:pt x="3565917" y="1916114"/>
                </a:cubicBezTo>
                <a:cubicBezTo>
                  <a:pt x="3565917" y="1880400"/>
                  <a:pt x="3594871" y="1851450"/>
                  <a:pt x="3630594" y="1851450"/>
                </a:cubicBezTo>
                <a:close/>
                <a:moveTo>
                  <a:pt x="3481843" y="1851450"/>
                </a:moveTo>
                <a:cubicBezTo>
                  <a:pt x="3517558" y="1851450"/>
                  <a:pt x="3546512" y="1880400"/>
                  <a:pt x="3546512" y="1916114"/>
                </a:cubicBezTo>
                <a:cubicBezTo>
                  <a:pt x="3546512" y="1951828"/>
                  <a:pt x="3517558" y="1980760"/>
                  <a:pt x="3481843" y="1980760"/>
                </a:cubicBezTo>
                <a:cubicBezTo>
                  <a:pt x="3446134" y="1980760"/>
                  <a:pt x="3417186" y="1951828"/>
                  <a:pt x="3417186" y="1916114"/>
                </a:cubicBezTo>
                <a:cubicBezTo>
                  <a:pt x="3417186" y="1880400"/>
                  <a:pt x="3446134" y="1851450"/>
                  <a:pt x="3481843" y="1851450"/>
                </a:cubicBezTo>
                <a:close/>
                <a:moveTo>
                  <a:pt x="3321374" y="1851450"/>
                </a:moveTo>
                <a:cubicBezTo>
                  <a:pt x="3357081" y="1851450"/>
                  <a:pt x="3386019" y="1880400"/>
                  <a:pt x="3386019" y="1916114"/>
                </a:cubicBezTo>
                <a:cubicBezTo>
                  <a:pt x="3386019" y="1951828"/>
                  <a:pt x="3357081" y="1980760"/>
                  <a:pt x="3321374" y="1980760"/>
                </a:cubicBezTo>
                <a:cubicBezTo>
                  <a:pt x="3285655" y="1980760"/>
                  <a:pt x="3256709" y="1951828"/>
                  <a:pt x="3256709" y="1916114"/>
                </a:cubicBezTo>
                <a:cubicBezTo>
                  <a:pt x="3256709" y="1880400"/>
                  <a:pt x="3285655" y="1851450"/>
                  <a:pt x="3321374" y="1851450"/>
                </a:cubicBezTo>
                <a:close/>
                <a:moveTo>
                  <a:pt x="3172621" y="1851450"/>
                </a:moveTo>
                <a:cubicBezTo>
                  <a:pt x="3208343" y="1851450"/>
                  <a:pt x="3237294" y="1880400"/>
                  <a:pt x="3237294" y="1916114"/>
                </a:cubicBezTo>
                <a:cubicBezTo>
                  <a:pt x="3237294" y="1951828"/>
                  <a:pt x="3208343" y="1980760"/>
                  <a:pt x="3172621" y="1980760"/>
                </a:cubicBezTo>
                <a:cubicBezTo>
                  <a:pt x="3136899" y="1980760"/>
                  <a:pt x="3107940" y="1951828"/>
                  <a:pt x="3107940" y="1916114"/>
                </a:cubicBezTo>
                <a:cubicBezTo>
                  <a:pt x="3107940" y="1880400"/>
                  <a:pt x="3136899" y="1851450"/>
                  <a:pt x="3172621" y="1851450"/>
                </a:cubicBezTo>
                <a:close/>
                <a:moveTo>
                  <a:pt x="3012108" y="1851450"/>
                </a:moveTo>
                <a:cubicBezTo>
                  <a:pt x="3047819" y="1851450"/>
                  <a:pt x="3076778" y="1880400"/>
                  <a:pt x="3076778" y="1916114"/>
                </a:cubicBezTo>
                <a:cubicBezTo>
                  <a:pt x="3076778" y="1951828"/>
                  <a:pt x="3047819" y="1980760"/>
                  <a:pt x="3012108" y="1980760"/>
                </a:cubicBezTo>
                <a:cubicBezTo>
                  <a:pt x="2976400" y="1980760"/>
                  <a:pt x="2947451" y="1951828"/>
                  <a:pt x="2947451" y="1916114"/>
                </a:cubicBezTo>
                <a:cubicBezTo>
                  <a:pt x="2947451" y="1880400"/>
                  <a:pt x="2976400" y="1851450"/>
                  <a:pt x="3012108" y="1851450"/>
                </a:cubicBezTo>
                <a:close/>
                <a:moveTo>
                  <a:pt x="2855554" y="1851450"/>
                </a:moveTo>
                <a:cubicBezTo>
                  <a:pt x="2891264" y="1851450"/>
                  <a:pt x="2920212" y="1880400"/>
                  <a:pt x="2920212" y="1916114"/>
                </a:cubicBezTo>
                <a:cubicBezTo>
                  <a:pt x="2920212" y="1951828"/>
                  <a:pt x="2891264" y="1980760"/>
                  <a:pt x="2855554" y="1980760"/>
                </a:cubicBezTo>
                <a:cubicBezTo>
                  <a:pt x="2819845" y="1980760"/>
                  <a:pt x="2790897" y="1951828"/>
                  <a:pt x="2790897" y="1916114"/>
                </a:cubicBezTo>
                <a:cubicBezTo>
                  <a:pt x="2790897" y="1880400"/>
                  <a:pt x="2819845" y="1851450"/>
                  <a:pt x="2855554" y="1851450"/>
                </a:cubicBezTo>
                <a:close/>
                <a:moveTo>
                  <a:pt x="2699002" y="1851450"/>
                </a:moveTo>
                <a:cubicBezTo>
                  <a:pt x="2734711" y="1851450"/>
                  <a:pt x="2763659" y="1880400"/>
                  <a:pt x="2763659" y="1916114"/>
                </a:cubicBezTo>
                <a:cubicBezTo>
                  <a:pt x="2763659" y="1951828"/>
                  <a:pt x="2734711" y="1980760"/>
                  <a:pt x="2699002" y="1980760"/>
                </a:cubicBezTo>
                <a:cubicBezTo>
                  <a:pt x="2663292" y="1980760"/>
                  <a:pt x="2634344" y="1951828"/>
                  <a:pt x="2634344" y="1916114"/>
                </a:cubicBezTo>
                <a:cubicBezTo>
                  <a:pt x="2634344" y="1880400"/>
                  <a:pt x="2663292" y="1851450"/>
                  <a:pt x="2699002" y="1851450"/>
                </a:cubicBezTo>
                <a:close/>
                <a:moveTo>
                  <a:pt x="2546361" y="1851450"/>
                </a:moveTo>
                <a:cubicBezTo>
                  <a:pt x="2582072" y="1851450"/>
                  <a:pt x="2611021" y="1880400"/>
                  <a:pt x="2611021" y="1916114"/>
                </a:cubicBezTo>
                <a:cubicBezTo>
                  <a:pt x="2611021" y="1951828"/>
                  <a:pt x="2582072" y="1980760"/>
                  <a:pt x="2546361" y="1980760"/>
                </a:cubicBezTo>
                <a:cubicBezTo>
                  <a:pt x="2510640" y="1980760"/>
                  <a:pt x="2481704" y="1951828"/>
                  <a:pt x="2481704" y="1916114"/>
                </a:cubicBezTo>
                <a:cubicBezTo>
                  <a:pt x="2481704" y="1880400"/>
                  <a:pt x="2510640" y="1851450"/>
                  <a:pt x="2546361" y="1851450"/>
                </a:cubicBezTo>
                <a:close/>
                <a:moveTo>
                  <a:pt x="2389782" y="1851450"/>
                </a:moveTo>
                <a:cubicBezTo>
                  <a:pt x="2425516" y="1851450"/>
                  <a:pt x="2454467" y="1880400"/>
                  <a:pt x="2454467" y="1916114"/>
                </a:cubicBezTo>
                <a:cubicBezTo>
                  <a:pt x="2454467" y="1951828"/>
                  <a:pt x="2425516" y="1980760"/>
                  <a:pt x="2389782" y="1980760"/>
                </a:cubicBezTo>
                <a:cubicBezTo>
                  <a:pt x="2354086" y="1980760"/>
                  <a:pt x="2325128" y="1951828"/>
                  <a:pt x="2325128" y="1916114"/>
                </a:cubicBezTo>
                <a:cubicBezTo>
                  <a:pt x="2325128" y="1880400"/>
                  <a:pt x="2354086" y="1851450"/>
                  <a:pt x="2389782" y="1851450"/>
                </a:cubicBezTo>
                <a:close/>
                <a:moveTo>
                  <a:pt x="10625394" y="1710535"/>
                </a:moveTo>
                <a:cubicBezTo>
                  <a:pt x="10661108" y="1710535"/>
                  <a:pt x="10690060" y="1739485"/>
                  <a:pt x="10690060" y="1775201"/>
                </a:cubicBezTo>
                <a:cubicBezTo>
                  <a:pt x="10690060" y="1810913"/>
                  <a:pt x="10661108" y="1839865"/>
                  <a:pt x="10625394" y="1839865"/>
                </a:cubicBezTo>
                <a:cubicBezTo>
                  <a:pt x="10589680" y="1839865"/>
                  <a:pt x="10560728" y="1810913"/>
                  <a:pt x="10560728" y="1775201"/>
                </a:cubicBezTo>
                <a:cubicBezTo>
                  <a:pt x="10560728" y="1739485"/>
                  <a:pt x="10589680" y="1710535"/>
                  <a:pt x="10625394" y="1710535"/>
                </a:cubicBezTo>
                <a:close/>
                <a:moveTo>
                  <a:pt x="10159588" y="1710535"/>
                </a:moveTo>
                <a:cubicBezTo>
                  <a:pt x="10195302" y="1710535"/>
                  <a:pt x="10224254" y="1739485"/>
                  <a:pt x="10224254" y="1775201"/>
                </a:cubicBezTo>
                <a:cubicBezTo>
                  <a:pt x="10224254" y="1810913"/>
                  <a:pt x="10195302" y="1839865"/>
                  <a:pt x="10159588" y="1839865"/>
                </a:cubicBezTo>
                <a:cubicBezTo>
                  <a:pt x="10123874" y="1839865"/>
                  <a:pt x="10094922" y="1810913"/>
                  <a:pt x="10094922" y="1775201"/>
                </a:cubicBezTo>
                <a:cubicBezTo>
                  <a:pt x="10094922" y="1739485"/>
                  <a:pt x="10123874" y="1710535"/>
                  <a:pt x="10159588" y="1710535"/>
                </a:cubicBezTo>
                <a:close/>
                <a:moveTo>
                  <a:pt x="10003016" y="1710535"/>
                </a:moveTo>
                <a:cubicBezTo>
                  <a:pt x="10038730" y="1710535"/>
                  <a:pt x="10067682" y="1739485"/>
                  <a:pt x="10067682" y="1775201"/>
                </a:cubicBezTo>
                <a:cubicBezTo>
                  <a:pt x="10067682" y="1810913"/>
                  <a:pt x="10038730" y="1839865"/>
                  <a:pt x="10003016" y="1839865"/>
                </a:cubicBezTo>
                <a:cubicBezTo>
                  <a:pt x="9967302" y="1839865"/>
                  <a:pt x="9938350" y="1810913"/>
                  <a:pt x="9938350" y="1775201"/>
                </a:cubicBezTo>
                <a:cubicBezTo>
                  <a:pt x="9938350" y="1739485"/>
                  <a:pt x="9967302" y="1710535"/>
                  <a:pt x="10003016" y="1710535"/>
                </a:cubicBezTo>
                <a:close/>
                <a:moveTo>
                  <a:pt x="9850356" y="1710535"/>
                </a:moveTo>
                <a:cubicBezTo>
                  <a:pt x="9886070" y="1710535"/>
                  <a:pt x="9915022" y="1739485"/>
                  <a:pt x="9915022" y="1775201"/>
                </a:cubicBezTo>
                <a:cubicBezTo>
                  <a:pt x="9915022" y="1810913"/>
                  <a:pt x="9886070" y="1839865"/>
                  <a:pt x="9850356" y="1839865"/>
                </a:cubicBezTo>
                <a:cubicBezTo>
                  <a:pt x="9814642" y="1839865"/>
                  <a:pt x="9785690" y="1810913"/>
                  <a:pt x="9785690" y="1775201"/>
                </a:cubicBezTo>
                <a:cubicBezTo>
                  <a:pt x="9785690" y="1739485"/>
                  <a:pt x="9814642" y="1710535"/>
                  <a:pt x="9850356" y="1710535"/>
                </a:cubicBezTo>
                <a:close/>
                <a:moveTo>
                  <a:pt x="9693782" y="1710535"/>
                </a:moveTo>
                <a:cubicBezTo>
                  <a:pt x="9729496" y="1710535"/>
                  <a:pt x="9758448" y="1739485"/>
                  <a:pt x="9758448" y="1775201"/>
                </a:cubicBezTo>
                <a:cubicBezTo>
                  <a:pt x="9758448" y="1810913"/>
                  <a:pt x="9729496" y="1839865"/>
                  <a:pt x="9693782" y="1839865"/>
                </a:cubicBezTo>
                <a:cubicBezTo>
                  <a:pt x="9658068" y="1839865"/>
                  <a:pt x="9629116" y="1810913"/>
                  <a:pt x="9629116" y="1775201"/>
                </a:cubicBezTo>
                <a:cubicBezTo>
                  <a:pt x="9629116" y="1739485"/>
                  <a:pt x="9658068" y="1710535"/>
                  <a:pt x="9693782" y="1710535"/>
                </a:cubicBezTo>
                <a:close/>
                <a:moveTo>
                  <a:pt x="9541123" y="1710535"/>
                </a:moveTo>
                <a:cubicBezTo>
                  <a:pt x="9576837" y="1710535"/>
                  <a:pt x="9605789" y="1739485"/>
                  <a:pt x="9605789" y="1775201"/>
                </a:cubicBezTo>
                <a:cubicBezTo>
                  <a:pt x="9605789" y="1810913"/>
                  <a:pt x="9576837" y="1839865"/>
                  <a:pt x="9541123" y="1839865"/>
                </a:cubicBezTo>
                <a:cubicBezTo>
                  <a:pt x="9505409" y="1839865"/>
                  <a:pt x="9476457" y="1810913"/>
                  <a:pt x="9476457" y="1775201"/>
                </a:cubicBezTo>
                <a:cubicBezTo>
                  <a:pt x="9476457" y="1739485"/>
                  <a:pt x="9505409" y="1710535"/>
                  <a:pt x="9541123" y="1710535"/>
                </a:cubicBezTo>
                <a:close/>
                <a:moveTo>
                  <a:pt x="9384550" y="1710535"/>
                </a:moveTo>
                <a:cubicBezTo>
                  <a:pt x="9420264" y="1710535"/>
                  <a:pt x="9449216" y="1739485"/>
                  <a:pt x="9449216" y="1775201"/>
                </a:cubicBezTo>
                <a:cubicBezTo>
                  <a:pt x="9449216" y="1810913"/>
                  <a:pt x="9420264" y="1839865"/>
                  <a:pt x="9384550" y="1839865"/>
                </a:cubicBezTo>
                <a:cubicBezTo>
                  <a:pt x="9348836" y="1839865"/>
                  <a:pt x="9319884" y="1810913"/>
                  <a:pt x="9319884" y="1775201"/>
                </a:cubicBezTo>
                <a:cubicBezTo>
                  <a:pt x="9319884" y="1739485"/>
                  <a:pt x="9348836" y="1710535"/>
                  <a:pt x="9384550" y="1710535"/>
                </a:cubicBezTo>
                <a:close/>
                <a:moveTo>
                  <a:pt x="9227977" y="1710535"/>
                </a:moveTo>
                <a:cubicBezTo>
                  <a:pt x="9263691" y="1710535"/>
                  <a:pt x="9292643" y="1739485"/>
                  <a:pt x="9292643" y="1775201"/>
                </a:cubicBezTo>
                <a:cubicBezTo>
                  <a:pt x="9292643" y="1810913"/>
                  <a:pt x="9263691" y="1839865"/>
                  <a:pt x="9227977" y="1839865"/>
                </a:cubicBezTo>
                <a:cubicBezTo>
                  <a:pt x="9192263" y="1839865"/>
                  <a:pt x="9163311" y="1810913"/>
                  <a:pt x="9163311" y="1775201"/>
                </a:cubicBezTo>
                <a:cubicBezTo>
                  <a:pt x="9163311" y="1739485"/>
                  <a:pt x="9192263" y="1710535"/>
                  <a:pt x="9227977" y="1710535"/>
                </a:cubicBezTo>
                <a:close/>
                <a:moveTo>
                  <a:pt x="9075317" y="1710535"/>
                </a:moveTo>
                <a:cubicBezTo>
                  <a:pt x="9111031" y="1710535"/>
                  <a:pt x="9139983" y="1739485"/>
                  <a:pt x="9139983" y="1775201"/>
                </a:cubicBezTo>
                <a:cubicBezTo>
                  <a:pt x="9139983" y="1810913"/>
                  <a:pt x="9111031" y="1839865"/>
                  <a:pt x="9075317" y="1839865"/>
                </a:cubicBezTo>
                <a:cubicBezTo>
                  <a:pt x="9039603" y="1839865"/>
                  <a:pt x="9010651" y="1810913"/>
                  <a:pt x="9010651" y="1775201"/>
                </a:cubicBezTo>
                <a:cubicBezTo>
                  <a:pt x="9010651" y="1739485"/>
                  <a:pt x="9039603" y="1710535"/>
                  <a:pt x="9075317" y="1710535"/>
                </a:cubicBezTo>
                <a:close/>
                <a:moveTo>
                  <a:pt x="8914829" y="1710535"/>
                </a:moveTo>
                <a:cubicBezTo>
                  <a:pt x="8950543" y="1710535"/>
                  <a:pt x="8979495" y="1739485"/>
                  <a:pt x="8979495" y="1775201"/>
                </a:cubicBezTo>
                <a:cubicBezTo>
                  <a:pt x="8979495" y="1810913"/>
                  <a:pt x="8950543" y="1839865"/>
                  <a:pt x="8914829" y="1839865"/>
                </a:cubicBezTo>
                <a:cubicBezTo>
                  <a:pt x="8879115" y="1839865"/>
                  <a:pt x="8850163" y="1810913"/>
                  <a:pt x="8850163" y="1775201"/>
                </a:cubicBezTo>
                <a:cubicBezTo>
                  <a:pt x="8850163" y="1739485"/>
                  <a:pt x="8879115" y="1710535"/>
                  <a:pt x="8914829" y="1710535"/>
                </a:cubicBezTo>
                <a:close/>
                <a:moveTo>
                  <a:pt x="8766086" y="1710535"/>
                </a:moveTo>
                <a:cubicBezTo>
                  <a:pt x="8801800" y="1710535"/>
                  <a:pt x="8830752" y="1739485"/>
                  <a:pt x="8830752" y="1775201"/>
                </a:cubicBezTo>
                <a:cubicBezTo>
                  <a:pt x="8830752" y="1810913"/>
                  <a:pt x="8801800" y="1839865"/>
                  <a:pt x="8766086" y="1839865"/>
                </a:cubicBezTo>
                <a:cubicBezTo>
                  <a:pt x="8730372" y="1839865"/>
                  <a:pt x="8701420" y="1810913"/>
                  <a:pt x="8701420" y="1775201"/>
                </a:cubicBezTo>
                <a:cubicBezTo>
                  <a:pt x="8701420" y="1739485"/>
                  <a:pt x="8730372" y="1710535"/>
                  <a:pt x="8766086" y="1710535"/>
                </a:cubicBezTo>
                <a:close/>
                <a:moveTo>
                  <a:pt x="8601683" y="1710535"/>
                </a:moveTo>
                <a:cubicBezTo>
                  <a:pt x="8637397" y="1710535"/>
                  <a:pt x="8666349" y="1739485"/>
                  <a:pt x="8666349" y="1775201"/>
                </a:cubicBezTo>
                <a:cubicBezTo>
                  <a:pt x="8666349" y="1810913"/>
                  <a:pt x="8637397" y="1839865"/>
                  <a:pt x="8601683" y="1839865"/>
                </a:cubicBezTo>
                <a:cubicBezTo>
                  <a:pt x="8565969" y="1839865"/>
                  <a:pt x="8537017" y="1810913"/>
                  <a:pt x="8537017" y="1775201"/>
                </a:cubicBezTo>
                <a:cubicBezTo>
                  <a:pt x="8537017" y="1739485"/>
                  <a:pt x="8565969" y="1710535"/>
                  <a:pt x="8601683" y="1710535"/>
                </a:cubicBezTo>
                <a:close/>
                <a:moveTo>
                  <a:pt x="8449025" y="1710535"/>
                </a:moveTo>
                <a:cubicBezTo>
                  <a:pt x="8484739" y="1710535"/>
                  <a:pt x="8513691" y="1739485"/>
                  <a:pt x="8513691" y="1775201"/>
                </a:cubicBezTo>
                <a:cubicBezTo>
                  <a:pt x="8513691" y="1810913"/>
                  <a:pt x="8484739" y="1839865"/>
                  <a:pt x="8449025" y="1839865"/>
                </a:cubicBezTo>
                <a:cubicBezTo>
                  <a:pt x="8413311" y="1839865"/>
                  <a:pt x="8384359" y="1810913"/>
                  <a:pt x="8384359" y="1775201"/>
                </a:cubicBezTo>
                <a:cubicBezTo>
                  <a:pt x="8384359" y="1739485"/>
                  <a:pt x="8413311" y="1710535"/>
                  <a:pt x="8449025" y="1710535"/>
                </a:cubicBezTo>
                <a:close/>
                <a:moveTo>
                  <a:pt x="8296367" y="1710535"/>
                </a:moveTo>
                <a:cubicBezTo>
                  <a:pt x="8332081" y="1710535"/>
                  <a:pt x="8361033" y="1739485"/>
                  <a:pt x="8361033" y="1775201"/>
                </a:cubicBezTo>
                <a:cubicBezTo>
                  <a:pt x="8361033" y="1810913"/>
                  <a:pt x="8332081" y="1839865"/>
                  <a:pt x="8296367" y="1839865"/>
                </a:cubicBezTo>
                <a:cubicBezTo>
                  <a:pt x="8260653" y="1839865"/>
                  <a:pt x="8231701" y="1810913"/>
                  <a:pt x="8231701" y="1775201"/>
                </a:cubicBezTo>
                <a:cubicBezTo>
                  <a:pt x="8231701" y="1739485"/>
                  <a:pt x="8260653" y="1710535"/>
                  <a:pt x="8296367" y="1710535"/>
                </a:cubicBezTo>
                <a:close/>
                <a:moveTo>
                  <a:pt x="8139792" y="1710535"/>
                </a:moveTo>
                <a:cubicBezTo>
                  <a:pt x="8175506" y="1710535"/>
                  <a:pt x="8204458" y="1739485"/>
                  <a:pt x="8204458" y="1775201"/>
                </a:cubicBezTo>
                <a:cubicBezTo>
                  <a:pt x="8204458" y="1810913"/>
                  <a:pt x="8175506" y="1839865"/>
                  <a:pt x="8139792" y="1839865"/>
                </a:cubicBezTo>
                <a:cubicBezTo>
                  <a:pt x="8104078" y="1839865"/>
                  <a:pt x="8075126" y="1810913"/>
                  <a:pt x="8075126" y="1775201"/>
                </a:cubicBezTo>
                <a:cubicBezTo>
                  <a:pt x="8075126" y="1739485"/>
                  <a:pt x="8104078" y="1710535"/>
                  <a:pt x="8139792" y="1710535"/>
                </a:cubicBezTo>
                <a:close/>
                <a:moveTo>
                  <a:pt x="7987133" y="1710535"/>
                </a:moveTo>
                <a:cubicBezTo>
                  <a:pt x="8022847" y="1710535"/>
                  <a:pt x="8051799" y="1739485"/>
                  <a:pt x="8051799" y="1775201"/>
                </a:cubicBezTo>
                <a:cubicBezTo>
                  <a:pt x="8051799" y="1810913"/>
                  <a:pt x="8022847" y="1839865"/>
                  <a:pt x="7987133" y="1839865"/>
                </a:cubicBezTo>
                <a:cubicBezTo>
                  <a:pt x="7951419" y="1839865"/>
                  <a:pt x="7922467" y="1810913"/>
                  <a:pt x="7922467" y="1775201"/>
                </a:cubicBezTo>
                <a:cubicBezTo>
                  <a:pt x="7922467" y="1739485"/>
                  <a:pt x="7951419" y="1710535"/>
                  <a:pt x="7987133" y="1710535"/>
                </a:cubicBezTo>
                <a:close/>
                <a:moveTo>
                  <a:pt x="7830562" y="1710535"/>
                </a:moveTo>
                <a:cubicBezTo>
                  <a:pt x="7866276" y="1710535"/>
                  <a:pt x="7895228" y="1739485"/>
                  <a:pt x="7895228" y="1775201"/>
                </a:cubicBezTo>
                <a:cubicBezTo>
                  <a:pt x="7895228" y="1810913"/>
                  <a:pt x="7866276" y="1839865"/>
                  <a:pt x="7830562" y="1839865"/>
                </a:cubicBezTo>
                <a:cubicBezTo>
                  <a:pt x="7794848" y="1839865"/>
                  <a:pt x="7765896" y="1810913"/>
                  <a:pt x="7765896" y="1775201"/>
                </a:cubicBezTo>
                <a:cubicBezTo>
                  <a:pt x="7765896" y="1739485"/>
                  <a:pt x="7794848" y="1710535"/>
                  <a:pt x="7830562" y="1710535"/>
                </a:cubicBezTo>
                <a:close/>
                <a:moveTo>
                  <a:pt x="7677902" y="1710535"/>
                </a:moveTo>
                <a:cubicBezTo>
                  <a:pt x="7713616" y="1710535"/>
                  <a:pt x="7742568" y="1739485"/>
                  <a:pt x="7742568" y="1775201"/>
                </a:cubicBezTo>
                <a:cubicBezTo>
                  <a:pt x="7742568" y="1810913"/>
                  <a:pt x="7713616" y="1839865"/>
                  <a:pt x="7677902" y="1839865"/>
                </a:cubicBezTo>
                <a:cubicBezTo>
                  <a:pt x="7642188" y="1839865"/>
                  <a:pt x="7613236" y="1810913"/>
                  <a:pt x="7613236" y="1775201"/>
                </a:cubicBezTo>
                <a:cubicBezTo>
                  <a:pt x="7613236" y="1739485"/>
                  <a:pt x="7642188" y="1710535"/>
                  <a:pt x="7677902" y="1710535"/>
                </a:cubicBezTo>
                <a:close/>
                <a:moveTo>
                  <a:pt x="7521329" y="1710535"/>
                </a:moveTo>
                <a:cubicBezTo>
                  <a:pt x="7557043" y="1710535"/>
                  <a:pt x="7585995" y="1739485"/>
                  <a:pt x="7585995" y="1775201"/>
                </a:cubicBezTo>
                <a:cubicBezTo>
                  <a:pt x="7585995" y="1810913"/>
                  <a:pt x="7557043" y="1839865"/>
                  <a:pt x="7521329" y="1839865"/>
                </a:cubicBezTo>
                <a:cubicBezTo>
                  <a:pt x="7485615" y="1839865"/>
                  <a:pt x="7456663" y="1810913"/>
                  <a:pt x="7456663" y="1775201"/>
                </a:cubicBezTo>
                <a:cubicBezTo>
                  <a:pt x="7456663" y="1739485"/>
                  <a:pt x="7485615" y="1710535"/>
                  <a:pt x="7521329" y="1710535"/>
                </a:cubicBezTo>
                <a:close/>
                <a:moveTo>
                  <a:pt x="7368669" y="1710535"/>
                </a:moveTo>
                <a:cubicBezTo>
                  <a:pt x="7404383" y="1710535"/>
                  <a:pt x="7433335" y="1739485"/>
                  <a:pt x="7433335" y="1775201"/>
                </a:cubicBezTo>
                <a:cubicBezTo>
                  <a:pt x="7433335" y="1810913"/>
                  <a:pt x="7404383" y="1839865"/>
                  <a:pt x="7368669" y="1839865"/>
                </a:cubicBezTo>
                <a:cubicBezTo>
                  <a:pt x="7332955" y="1839865"/>
                  <a:pt x="7304003" y="1810913"/>
                  <a:pt x="7304003" y="1775201"/>
                </a:cubicBezTo>
                <a:cubicBezTo>
                  <a:pt x="7304003" y="1739485"/>
                  <a:pt x="7332955" y="1710535"/>
                  <a:pt x="7368669" y="1710535"/>
                </a:cubicBezTo>
                <a:close/>
                <a:moveTo>
                  <a:pt x="7212096" y="1710535"/>
                </a:moveTo>
                <a:cubicBezTo>
                  <a:pt x="7247810" y="1710535"/>
                  <a:pt x="7276762" y="1739485"/>
                  <a:pt x="7276762" y="1775201"/>
                </a:cubicBezTo>
                <a:cubicBezTo>
                  <a:pt x="7276762" y="1810913"/>
                  <a:pt x="7247810" y="1839865"/>
                  <a:pt x="7212096" y="1839865"/>
                </a:cubicBezTo>
                <a:cubicBezTo>
                  <a:pt x="7176382" y="1839865"/>
                  <a:pt x="7147430" y="1810913"/>
                  <a:pt x="7147430" y="1775201"/>
                </a:cubicBezTo>
                <a:cubicBezTo>
                  <a:pt x="7147430" y="1739485"/>
                  <a:pt x="7176382" y="1710535"/>
                  <a:pt x="7212096" y="1710535"/>
                </a:cubicBezTo>
                <a:close/>
                <a:moveTo>
                  <a:pt x="7055523" y="1710535"/>
                </a:moveTo>
                <a:cubicBezTo>
                  <a:pt x="7091237" y="1710535"/>
                  <a:pt x="7120189" y="1739485"/>
                  <a:pt x="7120189" y="1775201"/>
                </a:cubicBezTo>
                <a:cubicBezTo>
                  <a:pt x="7120189" y="1810913"/>
                  <a:pt x="7091237" y="1839865"/>
                  <a:pt x="7055523" y="1839865"/>
                </a:cubicBezTo>
                <a:cubicBezTo>
                  <a:pt x="7019809" y="1839865"/>
                  <a:pt x="6990857" y="1810913"/>
                  <a:pt x="6990857" y="1775201"/>
                </a:cubicBezTo>
                <a:cubicBezTo>
                  <a:pt x="6990857" y="1739485"/>
                  <a:pt x="7019809" y="1710535"/>
                  <a:pt x="7055523" y="1710535"/>
                </a:cubicBezTo>
                <a:close/>
                <a:moveTo>
                  <a:pt x="6895037" y="1710535"/>
                </a:moveTo>
                <a:cubicBezTo>
                  <a:pt x="6930751" y="1710535"/>
                  <a:pt x="6959703" y="1739485"/>
                  <a:pt x="6959703" y="1775201"/>
                </a:cubicBezTo>
                <a:cubicBezTo>
                  <a:pt x="6959703" y="1810913"/>
                  <a:pt x="6930751" y="1839865"/>
                  <a:pt x="6895037" y="1839865"/>
                </a:cubicBezTo>
                <a:cubicBezTo>
                  <a:pt x="6859323" y="1839865"/>
                  <a:pt x="6830371" y="1810913"/>
                  <a:pt x="6830371" y="1775201"/>
                </a:cubicBezTo>
                <a:cubicBezTo>
                  <a:pt x="6830371" y="1739485"/>
                  <a:pt x="6859323" y="1710535"/>
                  <a:pt x="6895037" y="1710535"/>
                </a:cubicBezTo>
                <a:close/>
                <a:moveTo>
                  <a:pt x="6742375" y="1710535"/>
                </a:moveTo>
                <a:cubicBezTo>
                  <a:pt x="6778089" y="1710535"/>
                  <a:pt x="6807041" y="1739485"/>
                  <a:pt x="6807041" y="1775201"/>
                </a:cubicBezTo>
                <a:cubicBezTo>
                  <a:pt x="6807041" y="1810913"/>
                  <a:pt x="6778089" y="1839865"/>
                  <a:pt x="6742375" y="1839865"/>
                </a:cubicBezTo>
                <a:cubicBezTo>
                  <a:pt x="6706661" y="1839865"/>
                  <a:pt x="6677709" y="1810913"/>
                  <a:pt x="6677709" y="1775201"/>
                </a:cubicBezTo>
                <a:cubicBezTo>
                  <a:pt x="6677709" y="1739485"/>
                  <a:pt x="6706661" y="1710535"/>
                  <a:pt x="6742375" y="1710535"/>
                </a:cubicBezTo>
                <a:close/>
                <a:moveTo>
                  <a:pt x="6585802" y="1710535"/>
                </a:moveTo>
                <a:cubicBezTo>
                  <a:pt x="6621516" y="1710535"/>
                  <a:pt x="6650468" y="1739485"/>
                  <a:pt x="6650468" y="1775201"/>
                </a:cubicBezTo>
                <a:cubicBezTo>
                  <a:pt x="6650468" y="1810913"/>
                  <a:pt x="6621516" y="1839865"/>
                  <a:pt x="6585802" y="1839865"/>
                </a:cubicBezTo>
                <a:cubicBezTo>
                  <a:pt x="6550088" y="1839865"/>
                  <a:pt x="6521136" y="1810913"/>
                  <a:pt x="6521136" y="1775201"/>
                </a:cubicBezTo>
                <a:cubicBezTo>
                  <a:pt x="6521136" y="1739485"/>
                  <a:pt x="6550088" y="1710535"/>
                  <a:pt x="6585802" y="1710535"/>
                </a:cubicBezTo>
                <a:close/>
                <a:moveTo>
                  <a:pt x="6429229" y="1710535"/>
                </a:moveTo>
                <a:cubicBezTo>
                  <a:pt x="6464943" y="1710535"/>
                  <a:pt x="6493895" y="1739485"/>
                  <a:pt x="6493895" y="1775201"/>
                </a:cubicBezTo>
                <a:cubicBezTo>
                  <a:pt x="6493895" y="1810913"/>
                  <a:pt x="6464943" y="1839865"/>
                  <a:pt x="6429229" y="1839865"/>
                </a:cubicBezTo>
                <a:cubicBezTo>
                  <a:pt x="6393515" y="1839865"/>
                  <a:pt x="6364563" y="1810913"/>
                  <a:pt x="6364563" y="1775201"/>
                </a:cubicBezTo>
                <a:cubicBezTo>
                  <a:pt x="6364563" y="1739485"/>
                  <a:pt x="6393515" y="1710535"/>
                  <a:pt x="6429229" y="1710535"/>
                </a:cubicBezTo>
                <a:close/>
                <a:moveTo>
                  <a:pt x="6276571" y="1710535"/>
                </a:moveTo>
                <a:cubicBezTo>
                  <a:pt x="6312285" y="1710535"/>
                  <a:pt x="6341237" y="1739485"/>
                  <a:pt x="6341237" y="1775201"/>
                </a:cubicBezTo>
                <a:cubicBezTo>
                  <a:pt x="6341237" y="1810913"/>
                  <a:pt x="6312285" y="1839865"/>
                  <a:pt x="6276571" y="1839865"/>
                </a:cubicBezTo>
                <a:cubicBezTo>
                  <a:pt x="6240857" y="1839865"/>
                  <a:pt x="6211905" y="1810913"/>
                  <a:pt x="6211905" y="1775201"/>
                </a:cubicBezTo>
                <a:cubicBezTo>
                  <a:pt x="6211905" y="1739485"/>
                  <a:pt x="6240857" y="1710535"/>
                  <a:pt x="6276571" y="1710535"/>
                </a:cubicBezTo>
                <a:close/>
                <a:moveTo>
                  <a:pt x="6119999" y="1710535"/>
                </a:moveTo>
                <a:cubicBezTo>
                  <a:pt x="6155713" y="1710535"/>
                  <a:pt x="6184665" y="1739485"/>
                  <a:pt x="6184665" y="1775201"/>
                </a:cubicBezTo>
                <a:cubicBezTo>
                  <a:pt x="6184665" y="1810913"/>
                  <a:pt x="6155713" y="1839865"/>
                  <a:pt x="6119999" y="1839865"/>
                </a:cubicBezTo>
                <a:cubicBezTo>
                  <a:pt x="6084285" y="1839865"/>
                  <a:pt x="6055333" y="1810913"/>
                  <a:pt x="6055333" y="1775201"/>
                </a:cubicBezTo>
                <a:cubicBezTo>
                  <a:pt x="6055333" y="1739485"/>
                  <a:pt x="6084285" y="1710535"/>
                  <a:pt x="6119999" y="1710535"/>
                </a:cubicBezTo>
                <a:close/>
                <a:moveTo>
                  <a:pt x="5967338" y="1710535"/>
                </a:moveTo>
                <a:cubicBezTo>
                  <a:pt x="6003052" y="1710535"/>
                  <a:pt x="6032004" y="1739485"/>
                  <a:pt x="6032004" y="1775201"/>
                </a:cubicBezTo>
                <a:cubicBezTo>
                  <a:pt x="6032004" y="1810913"/>
                  <a:pt x="6003052" y="1839865"/>
                  <a:pt x="5967338" y="1839865"/>
                </a:cubicBezTo>
                <a:cubicBezTo>
                  <a:pt x="5931624" y="1839865"/>
                  <a:pt x="5902672" y="1810913"/>
                  <a:pt x="5902672" y="1775201"/>
                </a:cubicBezTo>
                <a:cubicBezTo>
                  <a:pt x="5902672" y="1739485"/>
                  <a:pt x="5931624" y="1710535"/>
                  <a:pt x="5967338" y="1710535"/>
                </a:cubicBezTo>
                <a:close/>
                <a:moveTo>
                  <a:pt x="5810800" y="1710535"/>
                </a:moveTo>
                <a:cubicBezTo>
                  <a:pt x="5846479" y="1710535"/>
                  <a:pt x="5875431" y="1739485"/>
                  <a:pt x="5875431" y="1775201"/>
                </a:cubicBezTo>
                <a:cubicBezTo>
                  <a:pt x="5875431" y="1810913"/>
                  <a:pt x="5846479" y="1839865"/>
                  <a:pt x="5810800" y="1839865"/>
                </a:cubicBezTo>
                <a:cubicBezTo>
                  <a:pt x="5775077" y="1839865"/>
                  <a:pt x="5746117" y="1810913"/>
                  <a:pt x="5746117" y="1775201"/>
                </a:cubicBezTo>
                <a:cubicBezTo>
                  <a:pt x="5746117" y="1739485"/>
                  <a:pt x="5775077" y="1710535"/>
                  <a:pt x="5810800" y="1710535"/>
                </a:cubicBezTo>
                <a:close/>
                <a:moveTo>
                  <a:pt x="5658108" y="1710535"/>
                </a:moveTo>
                <a:cubicBezTo>
                  <a:pt x="5693823" y="1710535"/>
                  <a:pt x="5722783" y="1739485"/>
                  <a:pt x="5722783" y="1775201"/>
                </a:cubicBezTo>
                <a:cubicBezTo>
                  <a:pt x="5722783" y="1810913"/>
                  <a:pt x="5693823" y="1839865"/>
                  <a:pt x="5658108" y="1839865"/>
                </a:cubicBezTo>
                <a:cubicBezTo>
                  <a:pt x="5622397" y="1839865"/>
                  <a:pt x="5593441" y="1810913"/>
                  <a:pt x="5593441" y="1775201"/>
                </a:cubicBezTo>
                <a:cubicBezTo>
                  <a:pt x="5593441" y="1739485"/>
                  <a:pt x="5622397" y="1710535"/>
                  <a:pt x="5658108" y="1710535"/>
                </a:cubicBezTo>
                <a:close/>
                <a:moveTo>
                  <a:pt x="5501543" y="1710535"/>
                </a:moveTo>
                <a:cubicBezTo>
                  <a:pt x="5537254" y="1710535"/>
                  <a:pt x="5566205" y="1739485"/>
                  <a:pt x="5566205" y="1775201"/>
                </a:cubicBezTo>
                <a:cubicBezTo>
                  <a:pt x="5566205" y="1810913"/>
                  <a:pt x="5537254" y="1839865"/>
                  <a:pt x="5501543" y="1839865"/>
                </a:cubicBezTo>
                <a:cubicBezTo>
                  <a:pt x="5465830" y="1839865"/>
                  <a:pt x="5436886" y="1810913"/>
                  <a:pt x="5436886" y="1775201"/>
                </a:cubicBezTo>
                <a:cubicBezTo>
                  <a:pt x="5436886" y="1739485"/>
                  <a:pt x="5465830" y="1710535"/>
                  <a:pt x="5501543" y="1710535"/>
                </a:cubicBezTo>
                <a:close/>
                <a:moveTo>
                  <a:pt x="5348888" y="1710535"/>
                </a:moveTo>
                <a:cubicBezTo>
                  <a:pt x="5384604" y="1710535"/>
                  <a:pt x="5413554" y="1739485"/>
                  <a:pt x="5413554" y="1775201"/>
                </a:cubicBezTo>
                <a:cubicBezTo>
                  <a:pt x="5413554" y="1810913"/>
                  <a:pt x="5384604" y="1839865"/>
                  <a:pt x="5348888" y="1839865"/>
                </a:cubicBezTo>
                <a:cubicBezTo>
                  <a:pt x="5313189" y="1839865"/>
                  <a:pt x="5284230" y="1810913"/>
                  <a:pt x="5284230" y="1775201"/>
                </a:cubicBezTo>
                <a:cubicBezTo>
                  <a:pt x="5284230" y="1739485"/>
                  <a:pt x="5313189" y="1710535"/>
                  <a:pt x="5348888" y="1710535"/>
                </a:cubicBezTo>
                <a:close/>
                <a:moveTo>
                  <a:pt x="5192321" y="1710535"/>
                </a:moveTo>
                <a:cubicBezTo>
                  <a:pt x="5228040" y="1710535"/>
                  <a:pt x="5256982" y="1739485"/>
                  <a:pt x="5256982" y="1775201"/>
                </a:cubicBezTo>
                <a:cubicBezTo>
                  <a:pt x="5256982" y="1810913"/>
                  <a:pt x="5228040" y="1839865"/>
                  <a:pt x="5192321" y="1839865"/>
                </a:cubicBezTo>
                <a:cubicBezTo>
                  <a:pt x="5156613" y="1839865"/>
                  <a:pt x="5127656" y="1810913"/>
                  <a:pt x="5127656" y="1775201"/>
                </a:cubicBezTo>
                <a:cubicBezTo>
                  <a:pt x="5127656" y="1739485"/>
                  <a:pt x="5156613" y="1710535"/>
                  <a:pt x="5192321" y="1710535"/>
                </a:cubicBezTo>
                <a:close/>
                <a:moveTo>
                  <a:pt x="3630603" y="1710535"/>
                </a:moveTo>
                <a:cubicBezTo>
                  <a:pt x="3666311" y="1710535"/>
                  <a:pt x="3695268" y="1739485"/>
                  <a:pt x="3695268" y="1775201"/>
                </a:cubicBezTo>
                <a:cubicBezTo>
                  <a:pt x="3695268" y="1810913"/>
                  <a:pt x="3666311" y="1839865"/>
                  <a:pt x="3630603" y="1839865"/>
                </a:cubicBezTo>
                <a:cubicBezTo>
                  <a:pt x="3594880" y="1839865"/>
                  <a:pt x="3565924" y="1810913"/>
                  <a:pt x="3565924" y="1775201"/>
                </a:cubicBezTo>
                <a:cubicBezTo>
                  <a:pt x="3565924" y="1739485"/>
                  <a:pt x="3594880" y="1710535"/>
                  <a:pt x="3630603" y="1710535"/>
                </a:cubicBezTo>
                <a:close/>
                <a:moveTo>
                  <a:pt x="3481848" y="1710535"/>
                </a:moveTo>
                <a:cubicBezTo>
                  <a:pt x="3517561" y="1710535"/>
                  <a:pt x="3546518" y="1739485"/>
                  <a:pt x="3546518" y="1775201"/>
                </a:cubicBezTo>
                <a:cubicBezTo>
                  <a:pt x="3546518" y="1810913"/>
                  <a:pt x="3517561" y="1839865"/>
                  <a:pt x="3481848" y="1839865"/>
                </a:cubicBezTo>
                <a:cubicBezTo>
                  <a:pt x="3446141" y="1839865"/>
                  <a:pt x="3417193" y="1810913"/>
                  <a:pt x="3417193" y="1775201"/>
                </a:cubicBezTo>
                <a:cubicBezTo>
                  <a:pt x="3417193" y="1739485"/>
                  <a:pt x="3446141" y="1710535"/>
                  <a:pt x="3481848" y="1710535"/>
                </a:cubicBezTo>
                <a:close/>
                <a:moveTo>
                  <a:pt x="3321383" y="1710535"/>
                </a:moveTo>
                <a:cubicBezTo>
                  <a:pt x="3357095" y="1710535"/>
                  <a:pt x="3386026" y="1739485"/>
                  <a:pt x="3386026" y="1775201"/>
                </a:cubicBezTo>
                <a:cubicBezTo>
                  <a:pt x="3386026" y="1810913"/>
                  <a:pt x="3357095" y="1839865"/>
                  <a:pt x="3321383" y="1839865"/>
                </a:cubicBezTo>
                <a:cubicBezTo>
                  <a:pt x="3285663" y="1839865"/>
                  <a:pt x="3256721" y="1810913"/>
                  <a:pt x="3256721" y="1775201"/>
                </a:cubicBezTo>
                <a:cubicBezTo>
                  <a:pt x="3256721" y="1739485"/>
                  <a:pt x="3285663" y="1710535"/>
                  <a:pt x="3321383" y="1710535"/>
                </a:cubicBezTo>
                <a:close/>
                <a:moveTo>
                  <a:pt x="3172630" y="1710535"/>
                </a:moveTo>
                <a:cubicBezTo>
                  <a:pt x="3208353" y="1710535"/>
                  <a:pt x="3237304" y="1739485"/>
                  <a:pt x="3237304" y="1775201"/>
                </a:cubicBezTo>
                <a:cubicBezTo>
                  <a:pt x="3237304" y="1810913"/>
                  <a:pt x="3208353" y="1839865"/>
                  <a:pt x="3172630" y="1839865"/>
                </a:cubicBezTo>
                <a:cubicBezTo>
                  <a:pt x="3136907" y="1839865"/>
                  <a:pt x="3107947" y="1810913"/>
                  <a:pt x="3107947" y="1775201"/>
                </a:cubicBezTo>
                <a:cubicBezTo>
                  <a:pt x="3107947" y="1739485"/>
                  <a:pt x="3136907" y="1710535"/>
                  <a:pt x="3172630" y="1710535"/>
                </a:cubicBezTo>
                <a:close/>
                <a:moveTo>
                  <a:pt x="3012113" y="1710535"/>
                </a:moveTo>
                <a:cubicBezTo>
                  <a:pt x="3047824" y="1710535"/>
                  <a:pt x="3076783" y="1739485"/>
                  <a:pt x="3076783" y="1775201"/>
                </a:cubicBezTo>
                <a:cubicBezTo>
                  <a:pt x="3076783" y="1810913"/>
                  <a:pt x="3047824" y="1839865"/>
                  <a:pt x="3012113" y="1839865"/>
                </a:cubicBezTo>
                <a:cubicBezTo>
                  <a:pt x="2976404" y="1839865"/>
                  <a:pt x="2947457" y="1810913"/>
                  <a:pt x="2947457" y="1775201"/>
                </a:cubicBezTo>
                <a:cubicBezTo>
                  <a:pt x="2947457" y="1739485"/>
                  <a:pt x="2976404" y="1710535"/>
                  <a:pt x="3012113" y="1710535"/>
                </a:cubicBezTo>
                <a:close/>
                <a:moveTo>
                  <a:pt x="2855561" y="1710535"/>
                </a:moveTo>
                <a:cubicBezTo>
                  <a:pt x="2891270" y="1710535"/>
                  <a:pt x="2920218" y="1739485"/>
                  <a:pt x="2920218" y="1775201"/>
                </a:cubicBezTo>
                <a:cubicBezTo>
                  <a:pt x="2920218" y="1810913"/>
                  <a:pt x="2891270" y="1839865"/>
                  <a:pt x="2855561" y="1839865"/>
                </a:cubicBezTo>
                <a:cubicBezTo>
                  <a:pt x="2819852" y="1839865"/>
                  <a:pt x="2790904" y="1810913"/>
                  <a:pt x="2790904" y="1775201"/>
                </a:cubicBezTo>
                <a:cubicBezTo>
                  <a:pt x="2790904" y="1739485"/>
                  <a:pt x="2819852" y="1710535"/>
                  <a:pt x="2855561" y="1710535"/>
                </a:cubicBezTo>
                <a:close/>
                <a:moveTo>
                  <a:pt x="2699010" y="1710535"/>
                </a:moveTo>
                <a:cubicBezTo>
                  <a:pt x="2734719" y="1710535"/>
                  <a:pt x="2763667" y="1739485"/>
                  <a:pt x="2763667" y="1775201"/>
                </a:cubicBezTo>
                <a:cubicBezTo>
                  <a:pt x="2763667" y="1810913"/>
                  <a:pt x="2734719" y="1839865"/>
                  <a:pt x="2699010" y="1839865"/>
                </a:cubicBezTo>
                <a:cubicBezTo>
                  <a:pt x="2663301" y="1839865"/>
                  <a:pt x="2634353" y="1810913"/>
                  <a:pt x="2634353" y="1775201"/>
                </a:cubicBezTo>
                <a:cubicBezTo>
                  <a:pt x="2634353" y="1739485"/>
                  <a:pt x="2663301" y="1710535"/>
                  <a:pt x="2699010" y="1710535"/>
                </a:cubicBezTo>
                <a:close/>
                <a:moveTo>
                  <a:pt x="2546372" y="1710535"/>
                </a:moveTo>
                <a:cubicBezTo>
                  <a:pt x="2582081" y="1710535"/>
                  <a:pt x="2611030" y="1739485"/>
                  <a:pt x="2611030" y="1775201"/>
                </a:cubicBezTo>
                <a:cubicBezTo>
                  <a:pt x="2611030" y="1810913"/>
                  <a:pt x="2582081" y="1839865"/>
                  <a:pt x="2546372" y="1839865"/>
                </a:cubicBezTo>
                <a:cubicBezTo>
                  <a:pt x="2510649" y="1839865"/>
                  <a:pt x="2481712" y="1810913"/>
                  <a:pt x="2481712" y="1775201"/>
                </a:cubicBezTo>
                <a:cubicBezTo>
                  <a:pt x="2481712" y="1739485"/>
                  <a:pt x="2510649" y="1710535"/>
                  <a:pt x="2546372" y="1710535"/>
                </a:cubicBezTo>
                <a:close/>
                <a:moveTo>
                  <a:pt x="2389782" y="1710535"/>
                </a:moveTo>
                <a:cubicBezTo>
                  <a:pt x="2425527" y="1710535"/>
                  <a:pt x="2454476" y="1739485"/>
                  <a:pt x="2454476" y="1775201"/>
                </a:cubicBezTo>
                <a:cubicBezTo>
                  <a:pt x="2454476" y="1810913"/>
                  <a:pt x="2425527" y="1839865"/>
                  <a:pt x="2389782" y="1839865"/>
                </a:cubicBezTo>
                <a:cubicBezTo>
                  <a:pt x="2354097" y="1839865"/>
                  <a:pt x="2325139" y="1810913"/>
                  <a:pt x="2325139" y="1775201"/>
                </a:cubicBezTo>
                <a:cubicBezTo>
                  <a:pt x="2325139" y="1739485"/>
                  <a:pt x="2354097" y="1710535"/>
                  <a:pt x="2389782" y="1710535"/>
                </a:cubicBezTo>
                <a:close/>
                <a:moveTo>
                  <a:pt x="2237121" y="1710535"/>
                </a:moveTo>
                <a:cubicBezTo>
                  <a:pt x="2272845" y="1710535"/>
                  <a:pt x="2301804" y="1739485"/>
                  <a:pt x="2301804" y="1775201"/>
                </a:cubicBezTo>
                <a:cubicBezTo>
                  <a:pt x="2301804" y="1810913"/>
                  <a:pt x="2272845" y="1839865"/>
                  <a:pt x="2237121" y="1839865"/>
                </a:cubicBezTo>
                <a:cubicBezTo>
                  <a:pt x="2201397" y="1839865"/>
                  <a:pt x="2172438" y="1810913"/>
                  <a:pt x="2172438" y="1775201"/>
                </a:cubicBezTo>
                <a:cubicBezTo>
                  <a:pt x="2172438" y="1739485"/>
                  <a:pt x="2201397" y="1710535"/>
                  <a:pt x="2237121" y="1710535"/>
                </a:cubicBezTo>
                <a:close/>
                <a:moveTo>
                  <a:pt x="2084441" y="1710535"/>
                </a:moveTo>
                <a:cubicBezTo>
                  <a:pt x="2120153" y="1710535"/>
                  <a:pt x="2149104" y="1739485"/>
                  <a:pt x="2149104" y="1775201"/>
                </a:cubicBezTo>
                <a:cubicBezTo>
                  <a:pt x="2149104" y="1810913"/>
                  <a:pt x="2120153" y="1839865"/>
                  <a:pt x="2084441" y="1839865"/>
                </a:cubicBezTo>
                <a:cubicBezTo>
                  <a:pt x="2048713" y="1839865"/>
                  <a:pt x="2019794" y="1810913"/>
                  <a:pt x="2019794" y="1775201"/>
                </a:cubicBezTo>
                <a:cubicBezTo>
                  <a:pt x="2019794" y="1739485"/>
                  <a:pt x="2048713" y="1710535"/>
                  <a:pt x="2084441" y="1710535"/>
                </a:cubicBezTo>
                <a:close/>
                <a:moveTo>
                  <a:pt x="1927857" y="1710535"/>
                </a:moveTo>
                <a:cubicBezTo>
                  <a:pt x="1963566" y="1710535"/>
                  <a:pt x="1992543" y="1739485"/>
                  <a:pt x="1992543" y="1775201"/>
                </a:cubicBezTo>
                <a:cubicBezTo>
                  <a:pt x="1992543" y="1810913"/>
                  <a:pt x="1963566" y="1839865"/>
                  <a:pt x="1927857" y="1839865"/>
                </a:cubicBezTo>
                <a:cubicBezTo>
                  <a:pt x="1892173" y="1839865"/>
                  <a:pt x="1863219" y="1810913"/>
                  <a:pt x="1863219" y="1775201"/>
                </a:cubicBezTo>
                <a:cubicBezTo>
                  <a:pt x="1863219" y="1739485"/>
                  <a:pt x="1892173" y="1710535"/>
                  <a:pt x="1927857" y="1710535"/>
                </a:cubicBezTo>
                <a:close/>
                <a:moveTo>
                  <a:pt x="1775206" y="1710535"/>
                </a:moveTo>
                <a:cubicBezTo>
                  <a:pt x="1810911" y="1710535"/>
                  <a:pt x="1839889" y="1739485"/>
                  <a:pt x="1839889" y="1775201"/>
                </a:cubicBezTo>
                <a:cubicBezTo>
                  <a:pt x="1839889" y="1810913"/>
                  <a:pt x="1810911" y="1839865"/>
                  <a:pt x="1775206" y="1839865"/>
                </a:cubicBezTo>
                <a:cubicBezTo>
                  <a:pt x="1739487" y="1839865"/>
                  <a:pt x="1710535" y="1810913"/>
                  <a:pt x="1710535" y="1775201"/>
                </a:cubicBezTo>
                <a:cubicBezTo>
                  <a:pt x="1710535" y="1739485"/>
                  <a:pt x="1739487" y="1710535"/>
                  <a:pt x="1775206" y="1710535"/>
                </a:cubicBezTo>
                <a:close/>
                <a:moveTo>
                  <a:pt x="1618624" y="1710535"/>
                </a:moveTo>
                <a:cubicBezTo>
                  <a:pt x="1654343" y="1710535"/>
                  <a:pt x="1683293" y="1739485"/>
                  <a:pt x="1683293" y="1775201"/>
                </a:cubicBezTo>
                <a:cubicBezTo>
                  <a:pt x="1683293" y="1810913"/>
                  <a:pt x="1654343" y="1839865"/>
                  <a:pt x="1618624" y="1839865"/>
                </a:cubicBezTo>
                <a:cubicBezTo>
                  <a:pt x="1582913" y="1839865"/>
                  <a:pt x="1553961" y="1810913"/>
                  <a:pt x="1553961" y="1775201"/>
                </a:cubicBezTo>
                <a:cubicBezTo>
                  <a:pt x="1553961" y="1739485"/>
                  <a:pt x="1582913" y="1710535"/>
                  <a:pt x="1618624" y="1710535"/>
                </a:cubicBezTo>
                <a:close/>
                <a:moveTo>
                  <a:pt x="1465967" y="1710535"/>
                </a:moveTo>
                <a:cubicBezTo>
                  <a:pt x="1501681" y="1710535"/>
                  <a:pt x="1530634" y="1739485"/>
                  <a:pt x="1530634" y="1775201"/>
                </a:cubicBezTo>
                <a:cubicBezTo>
                  <a:pt x="1530634" y="1810913"/>
                  <a:pt x="1501681" y="1839865"/>
                  <a:pt x="1465967" y="1839865"/>
                </a:cubicBezTo>
                <a:cubicBezTo>
                  <a:pt x="1430254" y="1839865"/>
                  <a:pt x="1401304" y="1810913"/>
                  <a:pt x="1401304" y="1775201"/>
                </a:cubicBezTo>
                <a:cubicBezTo>
                  <a:pt x="1401304" y="1739485"/>
                  <a:pt x="1430254" y="1710535"/>
                  <a:pt x="1465967" y="1710535"/>
                </a:cubicBezTo>
                <a:close/>
                <a:moveTo>
                  <a:pt x="1309394" y="1710535"/>
                </a:moveTo>
                <a:cubicBezTo>
                  <a:pt x="1345108" y="1710535"/>
                  <a:pt x="1374060" y="1739485"/>
                  <a:pt x="1374060" y="1775201"/>
                </a:cubicBezTo>
                <a:cubicBezTo>
                  <a:pt x="1374060" y="1810913"/>
                  <a:pt x="1345108" y="1839865"/>
                  <a:pt x="1309394" y="1839865"/>
                </a:cubicBezTo>
                <a:cubicBezTo>
                  <a:pt x="1273680" y="1839865"/>
                  <a:pt x="1244728" y="1810913"/>
                  <a:pt x="1244728" y="1775201"/>
                </a:cubicBezTo>
                <a:cubicBezTo>
                  <a:pt x="1244728" y="1739485"/>
                  <a:pt x="1273680" y="1710535"/>
                  <a:pt x="1309394" y="1710535"/>
                </a:cubicBezTo>
                <a:close/>
                <a:moveTo>
                  <a:pt x="1148909" y="1710535"/>
                </a:moveTo>
                <a:cubicBezTo>
                  <a:pt x="1184623" y="1710535"/>
                  <a:pt x="1213575" y="1739485"/>
                  <a:pt x="1213575" y="1775201"/>
                </a:cubicBezTo>
                <a:cubicBezTo>
                  <a:pt x="1213575" y="1810913"/>
                  <a:pt x="1184623" y="1839865"/>
                  <a:pt x="1148909" y="1839865"/>
                </a:cubicBezTo>
                <a:cubicBezTo>
                  <a:pt x="1113196" y="1839865"/>
                  <a:pt x="1084244" y="1810913"/>
                  <a:pt x="1084244" y="1775201"/>
                </a:cubicBezTo>
                <a:cubicBezTo>
                  <a:pt x="1084244" y="1739485"/>
                  <a:pt x="1113196" y="1710535"/>
                  <a:pt x="1148909" y="1710535"/>
                </a:cubicBezTo>
                <a:close/>
                <a:moveTo>
                  <a:pt x="8914829" y="1565709"/>
                </a:moveTo>
                <a:cubicBezTo>
                  <a:pt x="8950543" y="1565709"/>
                  <a:pt x="8979495" y="1594659"/>
                  <a:pt x="8979495" y="1630374"/>
                </a:cubicBezTo>
                <a:cubicBezTo>
                  <a:pt x="8979495" y="1666088"/>
                  <a:pt x="8950543" y="1695039"/>
                  <a:pt x="8914829" y="1695039"/>
                </a:cubicBezTo>
                <a:cubicBezTo>
                  <a:pt x="8879115" y="1695039"/>
                  <a:pt x="8850163" y="1666088"/>
                  <a:pt x="8850163" y="1630374"/>
                </a:cubicBezTo>
                <a:cubicBezTo>
                  <a:pt x="8850163" y="1594659"/>
                  <a:pt x="8879115" y="1565709"/>
                  <a:pt x="8914829" y="1565709"/>
                </a:cubicBezTo>
                <a:close/>
                <a:moveTo>
                  <a:pt x="8766086" y="1565709"/>
                </a:moveTo>
                <a:cubicBezTo>
                  <a:pt x="8801800" y="1565709"/>
                  <a:pt x="8830752" y="1594659"/>
                  <a:pt x="8830752" y="1630374"/>
                </a:cubicBezTo>
                <a:cubicBezTo>
                  <a:pt x="8830752" y="1666088"/>
                  <a:pt x="8801800" y="1695039"/>
                  <a:pt x="8766086" y="1695039"/>
                </a:cubicBezTo>
                <a:cubicBezTo>
                  <a:pt x="8730372" y="1695039"/>
                  <a:pt x="8701420" y="1666088"/>
                  <a:pt x="8701420" y="1630374"/>
                </a:cubicBezTo>
                <a:cubicBezTo>
                  <a:pt x="8701420" y="1594659"/>
                  <a:pt x="8730372" y="1565709"/>
                  <a:pt x="8766086" y="1565709"/>
                </a:cubicBezTo>
                <a:close/>
                <a:moveTo>
                  <a:pt x="8601683" y="1565709"/>
                </a:moveTo>
                <a:cubicBezTo>
                  <a:pt x="8637397" y="1565709"/>
                  <a:pt x="8666349" y="1594659"/>
                  <a:pt x="8666349" y="1630374"/>
                </a:cubicBezTo>
                <a:cubicBezTo>
                  <a:pt x="8666349" y="1666088"/>
                  <a:pt x="8637397" y="1695039"/>
                  <a:pt x="8601683" y="1695039"/>
                </a:cubicBezTo>
                <a:cubicBezTo>
                  <a:pt x="8565969" y="1695039"/>
                  <a:pt x="8537017" y="1666088"/>
                  <a:pt x="8537017" y="1630374"/>
                </a:cubicBezTo>
                <a:cubicBezTo>
                  <a:pt x="8537017" y="1594659"/>
                  <a:pt x="8565969" y="1565709"/>
                  <a:pt x="8601683" y="1565709"/>
                </a:cubicBezTo>
                <a:close/>
                <a:moveTo>
                  <a:pt x="8449025" y="1565709"/>
                </a:moveTo>
                <a:cubicBezTo>
                  <a:pt x="8484739" y="1565709"/>
                  <a:pt x="8513691" y="1594659"/>
                  <a:pt x="8513691" y="1630374"/>
                </a:cubicBezTo>
                <a:cubicBezTo>
                  <a:pt x="8513691" y="1666088"/>
                  <a:pt x="8484739" y="1695039"/>
                  <a:pt x="8449025" y="1695039"/>
                </a:cubicBezTo>
                <a:cubicBezTo>
                  <a:pt x="8413311" y="1695039"/>
                  <a:pt x="8384359" y="1666088"/>
                  <a:pt x="8384359" y="1630374"/>
                </a:cubicBezTo>
                <a:cubicBezTo>
                  <a:pt x="8384359" y="1594659"/>
                  <a:pt x="8413311" y="1565709"/>
                  <a:pt x="8449025" y="1565709"/>
                </a:cubicBezTo>
                <a:close/>
                <a:moveTo>
                  <a:pt x="8296367" y="1565709"/>
                </a:moveTo>
                <a:cubicBezTo>
                  <a:pt x="8332081" y="1565709"/>
                  <a:pt x="8361033" y="1594659"/>
                  <a:pt x="8361033" y="1630374"/>
                </a:cubicBezTo>
                <a:cubicBezTo>
                  <a:pt x="8361033" y="1666088"/>
                  <a:pt x="8332081" y="1695039"/>
                  <a:pt x="8296367" y="1695039"/>
                </a:cubicBezTo>
                <a:cubicBezTo>
                  <a:pt x="8260653" y="1695039"/>
                  <a:pt x="8231701" y="1666088"/>
                  <a:pt x="8231701" y="1630374"/>
                </a:cubicBezTo>
                <a:cubicBezTo>
                  <a:pt x="8231701" y="1594659"/>
                  <a:pt x="8260653" y="1565709"/>
                  <a:pt x="8296367" y="1565709"/>
                </a:cubicBezTo>
                <a:close/>
                <a:moveTo>
                  <a:pt x="8139792" y="1565709"/>
                </a:moveTo>
                <a:cubicBezTo>
                  <a:pt x="8175506" y="1565709"/>
                  <a:pt x="8204458" y="1594659"/>
                  <a:pt x="8204458" y="1630374"/>
                </a:cubicBezTo>
                <a:cubicBezTo>
                  <a:pt x="8204458" y="1666088"/>
                  <a:pt x="8175506" y="1695039"/>
                  <a:pt x="8139792" y="1695039"/>
                </a:cubicBezTo>
                <a:cubicBezTo>
                  <a:pt x="8104078" y="1695039"/>
                  <a:pt x="8075126" y="1666088"/>
                  <a:pt x="8075126" y="1630374"/>
                </a:cubicBezTo>
                <a:cubicBezTo>
                  <a:pt x="8075126" y="1594659"/>
                  <a:pt x="8104078" y="1565709"/>
                  <a:pt x="8139792" y="1565709"/>
                </a:cubicBezTo>
                <a:close/>
                <a:moveTo>
                  <a:pt x="7987133" y="1565709"/>
                </a:moveTo>
                <a:cubicBezTo>
                  <a:pt x="8022847" y="1565709"/>
                  <a:pt x="8051799" y="1594659"/>
                  <a:pt x="8051799" y="1630374"/>
                </a:cubicBezTo>
                <a:cubicBezTo>
                  <a:pt x="8051799" y="1666088"/>
                  <a:pt x="8022847" y="1695039"/>
                  <a:pt x="7987133" y="1695039"/>
                </a:cubicBezTo>
                <a:cubicBezTo>
                  <a:pt x="7951419" y="1695039"/>
                  <a:pt x="7922467" y="1666088"/>
                  <a:pt x="7922467" y="1630374"/>
                </a:cubicBezTo>
                <a:cubicBezTo>
                  <a:pt x="7922467" y="1594659"/>
                  <a:pt x="7951419" y="1565709"/>
                  <a:pt x="7987133" y="1565709"/>
                </a:cubicBezTo>
                <a:close/>
                <a:moveTo>
                  <a:pt x="7830562" y="1565709"/>
                </a:moveTo>
                <a:cubicBezTo>
                  <a:pt x="7866276" y="1565709"/>
                  <a:pt x="7895228" y="1594659"/>
                  <a:pt x="7895228" y="1630374"/>
                </a:cubicBezTo>
                <a:cubicBezTo>
                  <a:pt x="7895228" y="1666088"/>
                  <a:pt x="7866276" y="1695039"/>
                  <a:pt x="7830562" y="1695039"/>
                </a:cubicBezTo>
                <a:cubicBezTo>
                  <a:pt x="7794848" y="1695039"/>
                  <a:pt x="7765896" y="1666088"/>
                  <a:pt x="7765896" y="1630374"/>
                </a:cubicBezTo>
                <a:cubicBezTo>
                  <a:pt x="7765896" y="1594659"/>
                  <a:pt x="7794848" y="1565709"/>
                  <a:pt x="7830562" y="1565709"/>
                </a:cubicBezTo>
                <a:close/>
                <a:moveTo>
                  <a:pt x="7677902" y="1565709"/>
                </a:moveTo>
                <a:cubicBezTo>
                  <a:pt x="7713616" y="1565709"/>
                  <a:pt x="7742568" y="1594659"/>
                  <a:pt x="7742568" y="1630374"/>
                </a:cubicBezTo>
                <a:cubicBezTo>
                  <a:pt x="7742568" y="1666088"/>
                  <a:pt x="7713616" y="1695039"/>
                  <a:pt x="7677902" y="1695039"/>
                </a:cubicBezTo>
                <a:cubicBezTo>
                  <a:pt x="7642188" y="1695039"/>
                  <a:pt x="7613236" y="1666088"/>
                  <a:pt x="7613236" y="1630374"/>
                </a:cubicBezTo>
                <a:cubicBezTo>
                  <a:pt x="7613236" y="1594659"/>
                  <a:pt x="7642188" y="1565709"/>
                  <a:pt x="7677902" y="1565709"/>
                </a:cubicBezTo>
                <a:close/>
                <a:moveTo>
                  <a:pt x="7521329" y="1565709"/>
                </a:moveTo>
                <a:cubicBezTo>
                  <a:pt x="7557043" y="1565709"/>
                  <a:pt x="7585995" y="1594659"/>
                  <a:pt x="7585995" y="1630374"/>
                </a:cubicBezTo>
                <a:cubicBezTo>
                  <a:pt x="7585995" y="1666088"/>
                  <a:pt x="7557043" y="1695039"/>
                  <a:pt x="7521329" y="1695039"/>
                </a:cubicBezTo>
                <a:cubicBezTo>
                  <a:pt x="7485615" y="1695039"/>
                  <a:pt x="7456663" y="1666088"/>
                  <a:pt x="7456663" y="1630374"/>
                </a:cubicBezTo>
                <a:cubicBezTo>
                  <a:pt x="7456663" y="1594659"/>
                  <a:pt x="7485615" y="1565709"/>
                  <a:pt x="7521329" y="1565709"/>
                </a:cubicBezTo>
                <a:close/>
                <a:moveTo>
                  <a:pt x="7368669" y="1565709"/>
                </a:moveTo>
                <a:cubicBezTo>
                  <a:pt x="7404383" y="1565709"/>
                  <a:pt x="7433335" y="1594659"/>
                  <a:pt x="7433335" y="1630374"/>
                </a:cubicBezTo>
                <a:cubicBezTo>
                  <a:pt x="7433335" y="1666088"/>
                  <a:pt x="7404383" y="1695039"/>
                  <a:pt x="7368669" y="1695039"/>
                </a:cubicBezTo>
                <a:cubicBezTo>
                  <a:pt x="7332955" y="1695039"/>
                  <a:pt x="7304003" y="1666088"/>
                  <a:pt x="7304003" y="1630374"/>
                </a:cubicBezTo>
                <a:cubicBezTo>
                  <a:pt x="7304003" y="1594659"/>
                  <a:pt x="7332955" y="1565709"/>
                  <a:pt x="7368669" y="1565709"/>
                </a:cubicBezTo>
                <a:close/>
                <a:moveTo>
                  <a:pt x="7212096" y="1565709"/>
                </a:moveTo>
                <a:cubicBezTo>
                  <a:pt x="7247810" y="1565709"/>
                  <a:pt x="7276762" y="1594659"/>
                  <a:pt x="7276762" y="1630374"/>
                </a:cubicBezTo>
                <a:cubicBezTo>
                  <a:pt x="7276762" y="1666088"/>
                  <a:pt x="7247810" y="1695039"/>
                  <a:pt x="7212096" y="1695039"/>
                </a:cubicBezTo>
                <a:cubicBezTo>
                  <a:pt x="7176382" y="1695039"/>
                  <a:pt x="7147430" y="1666088"/>
                  <a:pt x="7147430" y="1630374"/>
                </a:cubicBezTo>
                <a:cubicBezTo>
                  <a:pt x="7147430" y="1594659"/>
                  <a:pt x="7176382" y="1565709"/>
                  <a:pt x="7212096" y="1565709"/>
                </a:cubicBezTo>
                <a:close/>
                <a:moveTo>
                  <a:pt x="7055523" y="1565709"/>
                </a:moveTo>
                <a:cubicBezTo>
                  <a:pt x="7091237" y="1565709"/>
                  <a:pt x="7120189" y="1594659"/>
                  <a:pt x="7120189" y="1630374"/>
                </a:cubicBezTo>
                <a:cubicBezTo>
                  <a:pt x="7120189" y="1666088"/>
                  <a:pt x="7091237" y="1695039"/>
                  <a:pt x="7055523" y="1695039"/>
                </a:cubicBezTo>
                <a:cubicBezTo>
                  <a:pt x="7019809" y="1695039"/>
                  <a:pt x="6990857" y="1666088"/>
                  <a:pt x="6990857" y="1630374"/>
                </a:cubicBezTo>
                <a:cubicBezTo>
                  <a:pt x="6990857" y="1594659"/>
                  <a:pt x="7019809" y="1565709"/>
                  <a:pt x="7055523" y="1565709"/>
                </a:cubicBezTo>
                <a:close/>
                <a:moveTo>
                  <a:pt x="6895037" y="1565709"/>
                </a:moveTo>
                <a:cubicBezTo>
                  <a:pt x="6930751" y="1565709"/>
                  <a:pt x="6959703" y="1594659"/>
                  <a:pt x="6959703" y="1630374"/>
                </a:cubicBezTo>
                <a:cubicBezTo>
                  <a:pt x="6959703" y="1666088"/>
                  <a:pt x="6930751" y="1695039"/>
                  <a:pt x="6895037" y="1695039"/>
                </a:cubicBezTo>
                <a:cubicBezTo>
                  <a:pt x="6859323" y="1695039"/>
                  <a:pt x="6830371" y="1666088"/>
                  <a:pt x="6830371" y="1630374"/>
                </a:cubicBezTo>
                <a:cubicBezTo>
                  <a:pt x="6830371" y="1594659"/>
                  <a:pt x="6859323" y="1565709"/>
                  <a:pt x="6895037" y="1565709"/>
                </a:cubicBezTo>
                <a:close/>
                <a:moveTo>
                  <a:pt x="6742375" y="1565709"/>
                </a:moveTo>
                <a:cubicBezTo>
                  <a:pt x="6778089" y="1565709"/>
                  <a:pt x="6807041" y="1594659"/>
                  <a:pt x="6807041" y="1630374"/>
                </a:cubicBezTo>
                <a:cubicBezTo>
                  <a:pt x="6807041" y="1666088"/>
                  <a:pt x="6778089" y="1695039"/>
                  <a:pt x="6742375" y="1695039"/>
                </a:cubicBezTo>
                <a:cubicBezTo>
                  <a:pt x="6706661" y="1695039"/>
                  <a:pt x="6677709" y="1666088"/>
                  <a:pt x="6677709" y="1630374"/>
                </a:cubicBezTo>
                <a:cubicBezTo>
                  <a:pt x="6677709" y="1594659"/>
                  <a:pt x="6706661" y="1565709"/>
                  <a:pt x="6742375" y="1565709"/>
                </a:cubicBezTo>
                <a:close/>
                <a:moveTo>
                  <a:pt x="6585802" y="1565709"/>
                </a:moveTo>
                <a:cubicBezTo>
                  <a:pt x="6621516" y="1565709"/>
                  <a:pt x="6650468" y="1594659"/>
                  <a:pt x="6650468" y="1630374"/>
                </a:cubicBezTo>
                <a:cubicBezTo>
                  <a:pt x="6650468" y="1666088"/>
                  <a:pt x="6621516" y="1695039"/>
                  <a:pt x="6585802" y="1695039"/>
                </a:cubicBezTo>
                <a:cubicBezTo>
                  <a:pt x="6550088" y="1695039"/>
                  <a:pt x="6521136" y="1666088"/>
                  <a:pt x="6521136" y="1630374"/>
                </a:cubicBezTo>
                <a:cubicBezTo>
                  <a:pt x="6521136" y="1594659"/>
                  <a:pt x="6550088" y="1565709"/>
                  <a:pt x="6585802" y="1565709"/>
                </a:cubicBezTo>
                <a:close/>
                <a:moveTo>
                  <a:pt x="6429229" y="1565709"/>
                </a:moveTo>
                <a:cubicBezTo>
                  <a:pt x="6464943" y="1565709"/>
                  <a:pt x="6493895" y="1594659"/>
                  <a:pt x="6493895" y="1630374"/>
                </a:cubicBezTo>
                <a:cubicBezTo>
                  <a:pt x="6493895" y="1666088"/>
                  <a:pt x="6464943" y="1695039"/>
                  <a:pt x="6429229" y="1695039"/>
                </a:cubicBezTo>
                <a:cubicBezTo>
                  <a:pt x="6393515" y="1695039"/>
                  <a:pt x="6364563" y="1666088"/>
                  <a:pt x="6364563" y="1630374"/>
                </a:cubicBezTo>
                <a:cubicBezTo>
                  <a:pt x="6364563" y="1594659"/>
                  <a:pt x="6393515" y="1565709"/>
                  <a:pt x="6429229" y="1565709"/>
                </a:cubicBezTo>
                <a:close/>
                <a:moveTo>
                  <a:pt x="6276571" y="1565709"/>
                </a:moveTo>
                <a:cubicBezTo>
                  <a:pt x="6312285" y="1565709"/>
                  <a:pt x="6341237" y="1594659"/>
                  <a:pt x="6341237" y="1630374"/>
                </a:cubicBezTo>
                <a:cubicBezTo>
                  <a:pt x="6341237" y="1666088"/>
                  <a:pt x="6312285" y="1695039"/>
                  <a:pt x="6276571" y="1695039"/>
                </a:cubicBezTo>
                <a:cubicBezTo>
                  <a:pt x="6240857" y="1695039"/>
                  <a:pt x="6211905" y="1666088"/>
                  <a:pt x="6211905" y="1630374"/>
                </a:cubicBezTo>
                <a:cubicBezTo>
                  <a:pt x="6211905" y="1594659"/>
                  <a:pt x="6240857" y="1565709"/>
                  <a:pt x="6276571" y="1565709"/>
                </a:cubicBezTo>
                <a:close/>
                <a:moveTo>
                  <a:pt x="5810802" y="1565709"/>
                </a:moveTo>
                <a:cubicBezTo>
                  <a:pt x="5846479" y="1565709"/>
                  <a:pt x="5875431" y="1594659"/>
                  <a:pt x="5875431" y="1630374"/>
                </a:cubicBezTo>
                <a:cubicBezTo>
                  <a:pt x="5875431" y="1666088"/>
                  <a:pt x="5846479" y="1695039"/>
                  <a:pt x="5810802" y="1695039"/>
                </a:cubicBezTo>
                <a:cubicBezTo>
                  <a:pt x="5775077" y="1695039"/>
                  <a:pt x="5746117" y="1666088"/>
                  <a:pt x="5746117" y="1630374"/>
                </a:cubicBezTo>
                <a:cubicBezTo>
                  <a:pt x="5746117" y="1594659"/>
                  <a:pt x="5775077" y="1565709"/>
                  <a:pt x="5810802" y="1565709"/>
                </a:cubicBezTo>
                <a:close/>
                <a:moveTo>
                  <a:pt x="5348888" y="1565709"/>
                </a:moveTo>
                <a:cubicBezTo>
                  <a:pt x="5384604" y="1565709"/>
                  <a:pt x="5413556" y="1594659"/>
                  <a:pt x="5413556" y="1630374"/>
                </a:cubicBezTo>
                <a:cubicBezTo>
                  <a:pt x="5413556" y="1666088"/>
                  <a:pt x="5384604" y="1695039"/>
                  <a:pt x="5348888" y="1695039"/>
                </a:cubicBezTo>
                <a:cubicBezTo>
                  <a:pt x="5313192" y="1695039"/>
                  <a:pt x="5284232" y="1666088"/>
                  <a:pt x="5284232" y="1630374"/>
                </a:cubicBezTo>
                <a:cubicBezTo>
                  <a:pt x="5284232" y="1594659"/>
                  <a:pt x="5313192" y="1565709"/>
                  <a:pt x="5348888" y="1565709"/>
                </a:cubicBezTo>
                <a:close/>
                <a:moveTo>
                  <a:pt x="3481855" y="1565709"/>
                </a:moveTo>
                <a:cubicBezTo>
                  <a:pt x="3517568" y="1565709"/>
                  <a:pt x="3546525" y="1594659"/>
                  <a:pt x="3546525" y="1630374"/>
                </a:cubicBezTo>
                <a:cubicBezTo>
                  <a:pt x="3546525" y="1666088"/>
                  <a:pt x="3517568" y="1695039"/>
                  <a:pt x="3481855" y="1695039"/>
                </a:cubicBezTo>
                <a:cubicBezTo>
                  <a:pt x="3446149" y="1695039"/>
                  <a:pt x="3417201" y="1666088"/>
                  <a:pt x="3417201" y="1630374"/>
                </a:cubicBezTo>
                <a:cubicBezTo>
                  <a:pt x="3417201" y="1594659"/>
                  <a:pt x="3446149" y="1565709"/>
                  <a:pt x="3481855" y="1565709"/>
                </a:cubicBezTo>
                <a:close/>
                <a:moveTo>
                  <a:pt x="3321390" y="1565709"/>
                </a:moveTo>
                <a:cubicBezTo>
                  <a:pt x="3357101" y="1565709"/>
                  <a:pt x="3386032" y="1594659"/>
                  <a:pt x="3386032" y="1630374"/>
                </a:cubicBezTo>
                <a:cubicBezTo>
                  <a:pt x="3386032" y="1666088"/>
                  <a:pt x="3357101" y="1695039"/>
                  <a:pt x="3321390" y="1695039"/>
                </a:cubicBezTo>
                <a:cubicBezTo>
                  <a:pt x="3285669" y="1695039"/>
                  <a:pt x="3256727" y="1666088"/>
                  <a:pt x="3256727" y="1630374"/>
                </a:cubicBezTo>
                <a:cubicBezTo>
                  <a:pt x="3256727" y="1594659"/>
                  <a:pt x="3285669" y="1565709"/>
                  <a:pt x="3321390" y="1565709"/>
                </a:cubicBezTo>
                <a:close/>
                <a:moveTo>
                  <a:pt x="3172637" y="1565709"/>
                </a:moveTo>
                <a:cubicBezTo>
                  <a:pt x="3208362" y="1565709"/>
                  <a:pt x="3237310" y="1594659"/>
                  <a:pt x="3237310" y="1630374"/>
                </a:cubicBezTo>
                <a:cubicBezTo>
                  <a:pt x="3237310" y="1666088"/>
                  <a:pt x="3208362" y="1695039"/>
                  <a:pt x="3172637" y="1695039"/>
                </a:cubicBezTo>
                <a:cubicBezTo>
                  <a:pt x="3136914" y="1695039"/>
                  <a:pt x="3107954" y="1666088"/>
                  <a:pt x="3107954" y="1630374"/>
                </a:cubicBezTo>
                <a:cubicBezTo>
                  <a:pt x="3107954" y="1594659"/>
                  <a:pt x="3136914" y="1565709"/>
                  <a:pt x="3172637" y="1565709"/>
                </a:cubicBezTo>
                <a:close/>
                <a:moveTo>
                  <a:pt x="3012119" y="1565709"/>
                </a:moveTo>
                <a:cubicBezTo>
                  <a:pt x="3047829" y="1565709"/>
                  <a:pt x="3076788" y="1594659"/>
                  <a:pt x="3076788" y="1630374"/>
                </a:cubicBezTo>
                <a:cubicBezTo>
                  <a:pt x="3076788" y="1666088"/>
                  <a:pt x="3047829" y="1695039"/>
                  <a:pt x="3012119" y="1695039"/>
                </a:cubicBezTo>
                <a:cubicBezTo>
                  <a:pt x="2976410" y="1695039"/>
                  <a:pt x="2947463" y="1666088"/>
                  <a:pt x="2947463" y="1630374"/>
                </a:cubicBezTo>
                <a:cubicBezTo>
                  <a:pt x="2947463" y="1594659"/>
                  <a:pt x="2976410" y="1565709"/>
                  <a:pt x="3012119" y="1565709"/>
                </a:cubicBezTo>
                <a:close/>
                <a:moveTo>
                  <a:pt x="2546380" y="1565709"/>
                </a:moveTo>
                <a:cubicBezTo>
                  <a:pt x="2582088" y="1565709"/>
                  <a:pt x="2611038" y="1594659"/>
                  <a:pt x="2611038" y="1630374"/>
                </a:cubicBezTo>
                <a:cubicBezTo>
                  <a:pt x="2611038" y="1666088"/>
                  <a:pt x="2582088" y="1695039"/>
                  <a:pt x="2546380" y="1695039"/>
                </a:cubicBezTo>
                <a:cubicBezTo>
                  <a:pt x="2510655" y="1695039"/>
                  <a:pt x="2481723" y="1666088"/>
                  <a:pt x="2481723" y="1630374"/>
                </a:cubicBezTo>
                <a:cubicBezTo>
                  <a:pt x="2481723" y="1594659"/>
                  <a:pt x="2510655" y="1565709"/>
                  <a:pt x="2546380" y="1565709"/>
                </a:cubicBezTo>
                <a:close/>
                <a:moveTo>
                  <a:pt x="2389803" y="1565709"/>
                </a:moveTo>
                <a:cubicBezTo>
                  <a:pt x="2425537" y="1565709"/>
                  <a:pt x="2454486" y="1594659"/>
                  <a:pt x="2454486" y="1630374"/>
                </a:cubicBezTo>
                <a:cubicBezTo>
                  <a:pt x="2454486" y="1666088"/>
                  <a:pt x="2425537" y="1695039"/>
                  <a:pt x="2389803" y="1695039"/>
                </a:cubicBezTo>
                <a:cubicBezTo>
                  <a:pt x="2354107" y="1695039"/>
                  <a:pt x="2325148" y="1666088"/>
                  <a:pt x="2325148" y="1630374"/>
                </a:cubicBezTo>
                <a:cubicBezTo>
                  <a:pt x="2325148" y="1594659"/>
                  <a:pt x="2354107" y="1565709"/>
                  <a:pt x="2389803" y="1565709"/>
                </a:cubicBezTo>
                <a:close/>
                <a:moveTo>
                  <a:pt x="2237130" y="1565709"/>
                </a:moveTo>
                <a:cubicBezTo>
                  <a:pt x="2272854" y="1565709"/>
                  <a:pt x="2301814" y="1594659"/>
                  <a:pt x="2301814" y="1630374"/>
                </a:cubicBezTo>
                <a:cubicBezTo>
                  <a:pt x="2301814" y="1666088"/>
                  <a:pt x="2272854" y="1695039"/>
                  <a:pt x="2237130" y="1695039"/>
                </a:cubicBezTo>
                <a:cubicBezTo>
                  <a:pt x="2201406" y="1695039"/>
                  <a:pt x="2172445" y="1666088"/>
                  <a:pt x="2172445" y="1630374"/>
                </a:cubicBezTo>
                <a:cubicBezTo>
                  <a:pt x="2172445" y="1594659"/>
                  <a:pt x="2201406" y="1565709"/>
                  <a:pt x="2237130" y="1565709"/>
                </a:cubicBezTo>
                <a:close/>
                <a:moveTo>
                  <a:pt x="2084449" y="1565709"/>
                </a:moveTo>
                <a:cubicBezTo>
                  <a:pt x="2120162" y="1565709"/>
                  <a:pt x="2149111" y="1594659"/>
                  <a:pt x="2149111" y="1630374"/>
                </a:cubicBezTo>
                <a:cubicBezTo>
                  <a:pt x="2149111" y="1666088"/>
                  <a:pt x="2120162" y="1695039"/>
                  <a:pt x="2084449" y="1695039"/>
                </a:cubicBezTo>
                <a:cubicBezTo>
                  <a:pt x="2048717" y="1695039"/>
                  <a:pt x="2019802" y="1666088"/>
                  <a:pt x="2019802" y="1630374"/>
                </a:cubicBezTo>
                <a:cubicBezTo>
                  <a:pt x="2019802" y="1594659"/>
                  <a:pt x="2048717" y="1565709"/>
                  <a:pt x="2084449" y="1565709"/>
                </a:cubicBezTo>
                <a:close/>
                <a:moveTo>
                  <a:pt x="1927857" y="1565709"/>
                </a:moveTo>
                <a:cubicBezTo>
                  <a:pt x="1963586" y="1565709"/>
                  <a:pt x="1992550" y="1594659"/>
                  <a:pt x="1992550" y="1630374"/>
                </a:cubicBezTo>
                <a:cubicBezTo>
                  <a:pt x="1992550" y="1666088"/>
                  <a:pt x="1963586" y="1695039"/>
                  <a:pt x="1927857" y="1695039"/>
                </a:cubicBezTo>
                <a:cubicBezTo>
                  <a:pt x="1892182" y="1695039"/>
                  <a:pt x="1863227" y="1666088"/>
                  <a:pt x="1863227" y="1630374"/>
                </a:cubicBezTo>
                <a:cubicBezTo>
                  <a:pt x="1863227" y="1594659"/>
                  <a:pt x="1892182" y="1565709"/>
                  <a:pt x="1927857" y="1565709"/>
                </a:cubicBezTo>
                <a:close/>
                <a:moveTo>
                  <a:pt x="1775214" y="1565709"/>
                </a:moveTo>
                <a:cubicBezTo>
                  <a:pt x="1810917" y="1565709"/>
                  <a:pt x="1839897" y="1594659"/>
                  <a:pt x="1839897" y="1630374"/>
                </a:cubicBezTo>
                <a:cubicBezTo>
                  <a:pt x="1839897" y="1666088"/>
                  <a:pt x="1810917" y="1695039"/>
                  <a:pt x="1775214" y="1695039"/>
                </a:cubicBezTo>
                <a:cubicBezTo>
                  <a:pt x="1739494" y="1695039"/>
                  <a:pt x="1710542" y="1666088"/>
                  <a:pt x="1710542" y="1630374"/>
                </a:cubicBezTo>
                <a:cubicBezTo>
                  <a:pt x="1710542" y="1594659"/>
                  <a:pt x="1739494" y="1565709"/>
                  <a:pt x="1775214" y="1565709"/>
                </a:cubicBezTo>
                <a:close/>
                <a:moveTo>
                  <a:pt x="1618630" y="1565709"/>
                </a:moveTo>
                <a:cubicBezTo>
                  <a:pt x="1654350" y="1565709"/>
                  <a:pt x="1683301" y="1594659"/>
                  <a:pt x="1683301" y="1630374"/>
                </a:cubicBezTo>
                <a:cubicBezTo>
                  <a:pt x="1683301" y="1666088"/>
                  <a:pt x="1654350" y="1695039"/>
                  <a:pt x="1618630" y="1695039"/>
                </a:cubicBezTo>
                <a:cubicBezTo>
                  <a:pt x="1582919" y="1695039"/>
                  <a:pt x="1553968" y="1666088"/>
                  <a:pt x="1553968" y="1630374"/>
                </a:cubicBezTo>
                <a:cubicBezTo>
                  <a:pt x="1553968" y="1594659"/>
                  <a:pt x="1582919" y="1565709"/>
                  <a:pt x="1618630" y="1565709"/>
                </a:cubicBezTo>
                <a:close/>
                <a:moveTo>
                  <a:pt x="1465974" y="1565709"/>
                </a:moveTo>
                <a:cubicBezTo>
                  <a:pt x="1501687" y="1565709"/>
                  <a:pt x="1530639" y="1594659"/>
                  <a:pt x="1530639" y="1630374"/>
                </a:cubicBezTo>
                <a:cubicBezTo>
                  <a:pt x="1530639" y="1666088"/>
                  <a:pt x="1501687" y="1695039"/>
                  <a:pt x="1465974" y="1695039"/>
                </a:cubicBezTo>
                <a:cubicBezTo>
                  <a:pt x="1430260" y="1695039"/>
                  <a:pt x="1401310" y="1666088"/>
                  <a:pt x="1401310" y="1630374"/>
                </a:cubicBezTo>
                <a:cubicBezTo>
                  <a:pt x="1401310" y="1594659"/>
                  <a:pt x="1430260" y="1565709"/>
                  <a:pt x="1465974" y="1565709"/>
                </a:cubicBezTo>
                <a:close/>
                <a:moveTo>
                  <a:pt x="1309401" y="1565709"/>
                </a:moveTo>
                <a:cubicBezTo>
                  <a:pt x="1345114" y="1565709"/>
                  <a:pt x="1374066" y="1594659"/>
                  <a:pt x="1374066" y="1630374"/>
                </a:cubicBezTo>
                <a:cubicBezTo>
                  <a:pt x="1374066" y="1666088"/>
                  <a:pt x="1345114" y="1695039"/>
                  <a:pt x="1309401" y="1695039"/>
                </a:cubicBezTo>
                <a:cubicBezTo>
                  <a:pt x="1273687" y="1695039"/>
                  <a:pt x="1244735" y="1666088"/>
                  <a:pt x="1244735" y="1630374"/>
                </a:cubicBezTo>
                <a:cubicBezTo>
                  <a:pt x="1244735" y="1594659"/>
                  <a:pt x="1273687" y="1565709"/>
                  <a:pt x="1309401" y="1565709"/>
                </a:cubicBezTo>
                <a:close/>
                <a:moveTo>
                  <a:pt x="1148916" y="1565709"/>
                </a:moveTo>
                <a:cubicBezTo>
                  <a:pt x="1184630" y="1565709"/>
                  <a:pt x="1213581" y="1594659"/>
                  <a:pt x="1213581" y="1630374"/>
                </a:cubicBezTo>
                <a:cubicBezTo>
                  <a:pt x="1213581" y="1666088"/>
                  <a:pt x="1184630" y="1695039"/>
                  <a:pt x="1148916" y="1695039"/>
                </a:cubicBezTo>
                <a:cubicBezTo>
                  <a:pt x="1113202" y="1695039"/>
                  <a:pt x="1084251" y="1666088"/>
                  <a:pt x="1084251" y="1630374"/>
                </a:cubicBezTo>
                <a:cubicBezTo>
                  <a:pt x="1084251" y="1594659"/>
                  <a:pt x="1113202" y="1565709"/>
                  <a:pt x="1148916" y="1565709"/>
                </a:cubicBezTo>
                <a:close/>
                <a:moveTo>
                  <a:pt x="10778052" y="1565707"/>
                </a:moveTo>
                <a:cubicBezTo>
                  <a:pt x="10813766" y="1565707"/>
                  <a:pt x="10842718" y="1594659"/>
                  <a:pt x="10842718" y="1630373"/>
                </a:cubicBezTo>
                <a:cubicBezTo>
                  <a:pt x="10842718" y="1666087"/>
                  <a:pt x="10813766" y="1695039"/>
                  <a:pt x="10778052" y="1695039"/>
                </a:cubicBezTo>
                <a:cubicBezTo>
                  <a:pt x="10742338" y="1695039"/>
                  <a:pt x="10713386" y="1666087"/>
                  <a:pt x="10713386" y="1630373"/>
                </a:cubicBezTo>
                <a:cubicBezTo>
                  <a:pt x="10713386" y="1594659"/>
                  <a:pt x="10742338" y="1565707"/>
                  <a:pt x="10778052" y="1565707"/>
                </a:cubicBezTo>
                <a:close/>
                <a:moveTo>
                  <a:pt x="10625394" y="1565707"/>
                </a:moveTo>
                <a:cubicBezTo>
                  <a:pt x="10661108" y="1565707"/>
                  <a:pt x="10690060" y="1594659"/>
                  <a:pt x="10690060" y="1630373"/>
                </a:cubicBezTo>
                <a:cubicBezTo>
                  <a:pt x="10690060" y="1666087"/>
                  <a:pt x="10661108" y="1695039"/>
                  <a:pt x="10625394" y="1695039"/>
                </a:cubicBezTo>
                <a:cubicBezTo>
                  <a:pt x="10589680" y="1695039"/>
                  <a:pt x="10560728" y="1666087"/>
                  <a:pt x="10560728" y="1630373"/>
                </a:cubicBezTo>
                <a:cubicBezTo>
                  <a:pt x="10560728" y="1594659"/>
                  <a:pt x="10589680" y="1565707"/>
                  <a:pt x="10625394" y="1565707"/>
                </a:cubicBezTo>
                <a:close/>
                <a:moveTo>
                  <a:pt x="9850356" y="1565707"/>
                </a:moveTo>
                <a:cubicBezTo>
                  <a:pt x="9886070" y="1565707"/>
                  <a:pt x="9915022" y="1594659"/>
                  <a:pt x="9915022" y="1630373"/>
                </a:cubicBezTo>
                <a:cubicBezTo>
                  <a:pt x="9915022" y="1666087"/>
                  <a:pt x="9886070" y="1695039"/>
                  <a:pt x="9850356" y="1695039"/>
                </a:cubicBezTo>
                <a:cubicBezTo>
                  <a:pt x="9814642" y="1695039"/>
                  <a:pt x="9785690" y="1666087"/>
                  <a:pt x="9785690" y="1630373"/>
                </a:cubicBezTo>
                <a:cubicBezTo>
                  <a:pt x="9785690" y="1594659"/>
                  <a:pt x="9814642" y="1565707"/>
                  <a:pt x="9850356" y="1565707"/>
                </a:cubicBezTo>
                <a:close/>
                <a:moveTo>
                  <a:pt x="9693782" y="1565707"/>
                </a:moveTo>
                <a:cubicBezTo>
                  <a:pt x="9729496" y="1565707"/>
                  <a:pt x="9758448" y="1594659"/>
                  <a:pt x="9758448" y="1630373"/>
                </a:cubicBezTo>
                <a:cubicBezTo>
                  <a:pt x="9758448" y="1666087"/>
                  <a:pt x="9729496" y="1695039"/>
                  <a:pt x="9693782" y="1695039"/>
                </a:cubicBezTo>
                <a:cubicBezTo>
                  <a:pt x="9658068" y="1695039"/>
                  <a:pt x="9629116" y="1666087"/>
                  <a:pt x="9629116" y="1630373"/>
                </a:cubicBezTo>
                <a:cubicBezTo>
                  <a:pt x="9629116" y="1594659"/>
                  <a:pt x="9658068" y="1565707"/>
                  <a:pt x="9693782" y="1565707"/>
                </a:cubicBezTo>
                <a:close/>
                <a:moveTo>
                  <a:pt x="9541123" y="1565707"/>
                </a:moveTo>
                <a:cubicBezTo>
                  <a:pt x="9576837" y="1565707"/>
                  <a:pt x="9605789" y="1594659"/>
                  <a:pt x="9605789" y="1630373"/>
                </a:cubicBezTo>
                <a:cubicBezTo>
                  <a:pt x="9605789" y="1666087"/>
                  <a:pt x="9576837" y="1695039"/>
                  <a:pt x="9541123" y="1695039"/>
                </a:cubicBezTo>
                <a:cubicBezTo>
                  <a:pt x="9505409" y="1695039"/>
                  <a:pt x="9476457" y="1666087"/>
                  <a:pt x="9476457" y="1630373"/>
                </a:cubicBezTo>
                <a:cubicBezTo>
                  <a:pt x="9476457" y="1594659"/>
                  <a:pt x="9505409" y="1565707"/>
                  <a:pt x="9541123" y="1565707"/>
                </a:cubicBezTo>
                <a:close/>
                <a:moveTo>
                  <a:pt x="9384550" y="1565707"/>
                </a:moveTo>
                <a:cubicBezTo>
                  <a:pt x="9420264" y="1565707"/>
                  <a:pt x="9449216" y="1594659"/>
                  <a:pt x="9449216" y="1630373"/>
                </a:cubicBezTo>
                <a:cubicBezTo>
                  <a:pt x="9449216" y="1666087"/>
                  <a:pt x="9420264" y="1695039"/>
                  <a:pt x="9384550" y="1695039"/>
                </a:cubicBezTo>
                <a:cubicBezTo>
                  <a:pt x="9348836" y="1695039"/>
                  <a:pt x="9319884" y="1666087"/>
                  <a:pt x="9319884" y="1630373"/>
                </a:cubicBezTo>
                <a:cubicBezTo>
                  <a:pt x="9319884" y="1594659"/>
                  <a:pt x="9348836" y="1565707"/>
                  <a:pt x="9384550" y="1565707"/>
                </a:cubicBezTo>
                <a:close/>
                <a:moveTo>
                  <a:pt x="9227977" y="1565707"/>
                </a:moveTo>
                <a:cubicBezTo>
                  <a:pt x="9263691" y="1565707"/>
                  <a:pt x="9292643" y="1594659"/>
                  <a:pt x="9292643" y="1630373"/>
                </a:cubicBezTo>
                <a:cubicBezTo>
                  <a:pt x="9292643" y="1666087"/>
                  <a:pt x="9263691" y="1695039"/>
                  <a:pt x="9227977" y="1695039"/>
                </a:cubicBezTo>
                <a:cubicBezTo>
                  <a:pt x="9192263" y="1695039"/>
                  <a:pt x="9163311" y="1666087"/>
                  <a:pt x="9163311" y="1630373"/>
                </a:cubicBezTo>
                <a:cubicBezTo>
                  <a:pt x="9163311" y="1594659"/>
                  <a:pt x="9192263" y="1565707"/>
                  <a:pt x="9227977" y="1565707"/>
                </a:cubicBezTo>
                <a:close/>
                <a:moveTo>
                  <a:pt x="9075317" y="1565707"/>
                </a:moveTo>
                <a:cubicBezTo>
                  <a:pt x="9111031" y="1565707"/>
                  <a:pt x="9139983" y="1594659"/>
                  <a:pt x="9139983" y="1630373"/>
                </a:cubicBezTo>
                <a:cubicBezTo>
                  <a:pt x="9139983" y="1666087"/>
                  <a:pt x="9111031" y="1695039"/>
                  <a:pt x="9075317" y="1695039"/>
                </a:cubicBezTo>
                <a:cubicBezTo>
                  <a:pt x="9039603" y="1695039"/>
                  <a:pt x="9010651" y="1666087"/>
                  <a:pt x="9010651" y="1630373"/>
                </a:cubicBezTo>
                <a:cubicBezTo>
                  <a:pt x="9010651" y="1594659"/>
                  <a:pt x="9039603" y="1565707"/>
                  <a:pt x="9075317" y="1565707"/>
                </a:cubicBezTo>
                <a:close/>
                <a:moveTo>
                  <a:pt x="217310" y="1565707"/>
                </a:moveTo>
                <a:cubicBezTo>
                  <a:pt x="253023" y="1565707"/>
                  <a:pt x="281975" y="1594659"/>
                  <a:pt x="281975" y="1630373"/>
                </a:cubicBezTo>
                <a:cubicBezTo>
                  <a:pt x="281975" y="1666087"/>
                  <a:pt x="253023" y="1695039"/>
                  <a:pt x="217310" y="1695039"/>
                </a:cubicBezTo>
                <a:cubicBezTo>
                  <a:pt x="181596" y="1695039"/>
                  <a:pt x="152644" y="1666087"/>
                  <a:pt x="152644" y="1630373"/>
                </a:cubicBezTo>
                <a:cubicBezTo>
                  <a:pt x="152644" y="1594659"/>
                  <a:pt x="181596" y="1565707"/>
                  <a:pt x="217310" y="1565707"/>
                </a:cubicBezTo>
                <a:close/>
                <a:moveTo>
                  <a:pt x="10778052" y="1428710"/>
                </a:moveTo>
                <a:cubicBezTo>
                  <a:pt x="10813766" y="1428710"/>
                  <a:pt x="10842718" y="1457662"/>
                  <a:pt x="10842718" y="1493374"/>
                </a:cubicBezTo>
                <a:cubicBezTo>
                  <a:pt x="10842718" y="1529088"/>
                  <a:pt x="10813766" y="1558040"/>
                  <a:pt x="10778052" y="1558040"/>
                </a:cubicBezTo>
                <a:cubicBezTo>
                  <a:pt x="10742338" y="1558040"/>
                  <a:pt x="10713386" y="1529088"/>
                  <a:pt x="10713386" y="1493374"/>
                </a:cubicBezTo>
                <a:cubicBezTo>
                  <a:pt x="10713386" y="1457662"/>
                  <a:pt x="10742338" y="1428710"/>
                  <a:pt x="10778052" y="1428710"/>
                </a:cubicBezTo>
                <a:close/>
                <a:moveTo>
                  <a:pt x="10625394" y="1428710"/>
                </a:moveTo>
                <a:cubicBezTo>
                  <a:pt x="10661108" y="1428710"/>
                  <a:pt x="10690060" y="1457662"/>
                  <a:pt x="10690060" y="1493374"/>
                </a:cubicBezTo>
                <a:cubicBezTo>
                  <a:pt x="10690060" y="1529088"/>
                  <a:pt x="10661108" y="1558040"/>
                  <a:pt x="10625394" y="1558040"/>
                </a:cubicBezTo>
                <a:cubicBezTo>
                  <a:pt x="10589680" y="1558040"/>
                  <a:pt x="10560728" y="1529088"/>
                  <a:pt x="10560728" y="1493374"/>
                </a:cubicBezTo>
                <a:cubicBezTo>
                  <a:pt x="10560728" y="1457662"/>
                  <a:pt x="10589680" y="1428710"/>
                  <a:pt x="10625394" y="1428710"/>
                </a:cubicBezTo>
                <a:close/>
                <a:moveTo>
                  <a:pt x="10003016" y="1428710"/>
                </a:moveTo>
                <a:cubicBezTo>
                  <a:pt x="10038730" y="1428710"/>
                  <a:pt x="10067682" y="1457662"/>
                  <a:pt x="10067682" y="1493374"/>
                </a:cubicBezTo>
                <a:cubicBezTo>
                  <a:pt x="10067682" y="1529088"/>
                  <a:pt x="10038730" y="1558040"/>
                  <a:pt x="10003016" y="1558040"/>
                </a:cubicBezTo>
                <a:cubicBezTo>
                  <a:pt x="9967302" y="1558040"/>
                  <a:pt x="9938350" y="1529088"/>
                  <a:pt x="9938350" y="1493374"/>
                </a:cubicBezTo>
                <a:cubicBezTo>
                  <a:pt x="9938350" y="1457662"/>
                  <a:pt x="9967302" y="1428710"/>
                  <a:pt x="10003016" y="1428710"/>
                </a:cubicBezTo>
                <a:close/>
                <a:moveTo>
                  <a:pt x="9850356" y="1428710"/>
                </a:moveTo>
                <a:cubicBezTo>
                  <a:pt x="9886070" y="1428710"/>
                  <a:pt x="9915022" y="1457662"/>
                  <a:pt x="9915022" y="1493374"/>
                </a:cubicBezTo>
                <a:cubicBezTo>
                  <a:pt x="9915022" y="1529088"/>
                  <a:pt x="9886070" y="1558040"/>
                  <a:pt x="9850356" y="1558040"/>
                </a:cubicBezTo>
                <a:cubicBezTo>
                  <a:pt x="9814642" y="1558040"/>
                  <a:pt x="9785690" y="1529088"/>
                  <a:pt x="9785690" y="1493374"/>
                </a:cubicBezTo>
                <a:cubicBezTo>
                  <a:pt x="9785690" y="1457662"/>
                  <a:pt x="9814642" y="1428710"/>
                  <a:pt x="9850356" y="1428710"/>
                </a:cubicBezTo>
                <a:close/>
                <a:moveTo>
                  <a:pt x="9693782" y="1428710"/>
                </a:moveTo>
                <a:cubicBezTo>
                  <a:pt x="9729496" y="1428710"/>
                  <a:pt x="9758448" y="1457662"/>
                  <a:pt x="9758448" y="1493374"/>
                </a:cubicBezTo>
                <a:cubicBezTo>
                  <a:pt x="9758448" y="1529088"/>
                  <a:pt x="9729496" y="1558040"/>
                  <a:pt x="9693782" y="1558040"/>
                </a:cubicBezTo>
                <a:cubicBezTo>
                  <a:pt x="9658068" y="1558040"/>
                  <a:pt x="9629116" y="1529088"/>
                  <a:pt x="9629116" y="1493374"/>
                </a:cubicBezTo>
                <a:cubicBezTo>
                  <a:pt x="9629116" y="1457662"/>
                  <a:pt x="9658068" y="1428710"/>
                  <a:pt x="9693782" y="1428710"/>
                </a:cubicBezTo>
                <a:close/>
                <a:moveTo>
                  <a:pt x="9541123" y="1428710"/>
                </a:moveTo>
                <a:cubicBezTo>
                  <a:pt x="9576837" y="1428710"/>
                  <a:pt x="9605789" y="1457662"/>
                  <a:pt x="9605789" y="1493374"/>
                </a:cubicBezTo>
                <a:cubicBezTo>
                  <a:pt x="9605789" y="1529088"/>
                  <a:pt x="9576837" y="1558040"/>
                  <a:pt x="9541123" y="1558040"/>
                </a:cubicBezTo>
                <a:cubicBezTo>
                  <a:pt x="9505409" y="1558040"/>
                  <a:pt x="9476457" y="1529088"/>
                  <a:pt x="9476457" y="1493374"/>
                </a:cubicBezTo>
                <a:cubicBezTo>
                  <a:pt x="9476457" y="1457662"/>
                  <a:pt x="9505409" y="1428710"/>
                  <a:pt x="9541123" y="1428710"/>
                </a:cubicBezTo>
                <a:close/>
                <a:moveTo>
                  <a:pt x="9384550" y="1428710"/>
                </a:moveTo>
                <a:cubicBezTo>
                  <a:pt x="9420264" y="1428710"/>
                  <a:pt x="9449216" y="1457662"/>
                  <a:pt x="9449216" y="1493374"/>
                </a:cubicBezTo>
                <a:cubicBezTo>
                  <a:pt x="9449216" y="1529088"/>
                  <a:pt x="9420264" y="1558040"/>
                  <a:pt x="9384550" y="1558040"/>
                </a:cubicBezTo>
                <a:cubicBezTo>
                  <a:pt x="9348836" y="1558040"/>
                  <a:pt x="9319884" y="1529088"/>
                  <a:pt x="9319884" y="1493374"/>
                </a:cubicBezTo>
                <a:cubicBezTo>
                  <a:pt x="9319884" y="1457662"/>
                  <a:pt x="9348836" y="1428710"/>
                  <a:pt x="9384550" y="1428710"/>
                </a:cubicBezTo>
                <a:close/>
                <a:moveTo>
                  <a:pt x="9227977" y="1428710"/>
                </a:moveTo>
                <a:cubicBezTo>
                  <a:pt x="9263691" y="1428710"/>
                  <a:pt x="9292643" y="1457662"/>
                  <a:pt x="9292643" y="1493374"/>
                </a:cubicBezTo>
                <a:cubicBezTo>
                  <a:pt x="9292643" y="1529088"/>
                  <a:pt x="9263691" y="1558040"/>
                  <a:pt x="9227977" y="1558040"/>
                </a:cubicBezTo>
                <a:cubicBezTo>
                  <a:pt x="9192263" y="1558040"/>
                  <a:pt x="9163311" y="1529088"/>
                  <a:pt x="9163311" y="1493374"/>
                </a:cubicBezTo>
                <a:cubicBezTo>
                  <a:pt x="9163311" y="1457662"/>
                  <a:pt x="9192263" y="1428710"/>
                  <a:pt x="9227977" y="1428710"/>
                </a:cubicBezTo>
                <a:close/>
                <a:moveTo>
                  <a:pt x="9075317" y="1428710"/>
                </a:moveTo>
                <a:cubicBezTo>
                  <a:pt x="9111031" y="1428710"/>
                  <a:pt x="9139983" y="1457662"/>
                  <a:pt x="9139983" y="1493374"/>
                </a:cubicBezTo>
                <a:cubicBezTo>
                  <a:pt x="9139983" y="1529088"/>
                  <a:pt x="9111031" y="1558040"/>
                  <a:pt x="9075317" y="1558040"/>
                </a:cubicBezTo>
                <a:cubicBezTo>
                  <a:pt x="9039603" y="1558040"/>
                  <a:pt x="9010651" y="1529088"/>
                  <a:pt x="9010651" y="1493374"/>
                </a:cubicBezTo>
                <a:cubicBezTo>
                  <a:pt x="9010651" y="1457662"/>
                  <a:pt x="9039603" y="1428710"/>
                  <a:pt x="9075317" y="1428710"/>
                </a:cubicBezTo>
                <a:close/>
                <a:moveTo>
                  <a:pt x="8914829" y="1428710"/>
                </a:moveTo>
                <a:cubicBezTo>
                  <a:pt x="8950543" y="1428710"/>
                  <a:pt x="8979495" y="1457662"/>
                  <a:pt x="8979495" y="1493374"/>
                </a:cubicBezTo>
                <a:cubicBezTo>
                  <a:pt x="8979495" y="1529088"/>
                  <a:pt x="8950543" y="1558040"/>
                  <a:pt x="8914829" y="1558040"/>
                </a:cubicBezTo>
                <a:cubicBezTo>
                  <a:pt x="8879115" y="1558040"/>
                  <a:pt x="8850163" y="1529088"/>
                  <a:pt x="8850163" y="1493374"/>
                </a:cubicBezTo>
                <a:cubicBezTo>
                  <a:pt x="8850163" y="1457662"/>
                  <a:pt x="8879115" y="1428710"/>
                  <a:pt x="8914829" y="1428710"/>
                </a:cubicBezTo>
                <a:close/>
                <a:moveTo>
                  <a:pt x="8766086" y="1428710"/>
                </a:moveTo>
                <a:cubicBezTo>
                  <a:pt x="8801800" y="1428710"/>
                  <a:pt x="8830752" y="1457662"/>
                  <a:pt x="8830752" y="1493374"/>
                </a:cubicBezTo>
                <a:cubicBezTo>
                  <a:pt x="8830752" y="1529088"/>
                  <a:pt x="8801800" y="1558040"/>
                  <a:pt x="8766086" y="1558040"/>
                </a:cubicBezTo>
                <a:cubicBezTo>
                  <a:pt x="8730372" y="1558040"/>
                  <a:pt x="8701420" y="1529088"/>
                  <a:pt x="8701420" y="1493374"/>
                </a:cubicBezTo>
                <a:cubicBezTo>
                  <a:pt x="8701420" y="1457662"/>
                  <a:pt x="8730372" y="1428710"/>
                  <a:pt x="8766086" y="1428710"/>
                </a:cubicBezTo>
                <a:close/>
                <a:moveTo>
                  <a:pt x="8601683" y="1428710"/>
                </a:moveTo>
                <a:cubicBezTo>
                  <a:pt x="8637397" y="1428710"/>
                  <a:pt x="8666349" y="1457662"/>
                  <a:pt x="8666349" y="1493374"/>
                </a:cubicBezTo>
                <a:cubicBezTo>
                  <a:pt x="8666349" y="1529088"/>
                  <a:pt x="8637397" y="1558040"/>
                  <a:pt x="8601683" y="1558040"/>
                </a:cubicBezTo>
                <a:cubicBezTo>
                  <a:pt x="8565969" y="1558040"/>
                  <a:pt x="8537017" y="1529088"/>
                  <a:pt x="8537017" y="1493374"/>
                </a:cubicBezTo>
                <a:cubicBezTo>
                  <a:pt x="8537017" y="1457662"/>
                  <a:pt x="8565969" y="1428710"/>
                  <a:pt x="8601683" y="1428710"/>
                </a:cubicBezTo>
                <a:close/>
                <a:moveTo>
                  <a:pt x="8449025" y="1428710"/>
                </a:moveTo>
                <a:cubicBezTo>
                  <a:pt x="8484739" y="1428710"/>
                  <a:pt x="8513691" y="1457662"/>
                  <a:pt x="8513691" y="1493374"/>
                </a:cubicBezTo>
                <a:cubicBezTo>
                  <a:pt x="8513691" y="1529088"/>
                  <a:pt x="8484739" y="1558040"/>
                  <a:pt x="8449025" y="1558040"/>
                </a:cubicBezTo>
                <a:cubicBezTo>
                  <a:pt x="8413311" y="1558040"/>
                  <a:pt x="8384359" y="1529088"/>
                  <a:pt x="8384359" y="1493374"/>
                </a:cubicBezTo>
                <a:cubicBezTo>
                  <a:pt x="8384359" y="1457662"/>
                  <a:pt x="8413311" y="1428710"/>
                  <a:pt x="8449025" y="1428710"/>
                </a:cubicBezTo>
                <a:close/>
                <a:moveTo>
                  <a:pt x="8296367" y="1428710"/>
                </a:moveTo>
                <a:cubicBezTo>
                  <a:pt x="8332081" y="1428710"/>
                  <a:pt x="8361033" y="1457662"/>
                  <a:pt x="8361033" y="1493374"/>
                </a:cubicBezTo>
                <a:cubicBezTo>
                  <a:pt x="8361033" y="1529088"/>
                  <a:pt x="8332081" y="1558040"/>
                  <a:pt x="8296367" y="1558040"/>
                </a:cubicBezTo>
                <a:cubicBezTo>
                  <a:pt x="8260653" y="1558040"/>
                  <a:pt x="8231701" y="1529088"/>
                  <a:pt x="8231701" y="1493374"/>
                </a:cubicBezTo>
                <a:cubicBezTo>
                  <a:pt x="8231701" y="1457662"/>
                  <a:pt x="8260653" y="1428710"/>
                  <a:pt x="8296367" y="1428710"/>
                </a:cubicBezTo>
                <a:close/>
                <a:moveTo>
                  <a:pt x="8139792" y="1428710"/>
                </a:moveTo>
                <a:cubicBezTo>
                  <a:pt x="8175506" y="1428710"/>
                  <a:pt x="8204458" y="1457662"/>
                  <a:pt x="8204458" y="1493374"/>
                </a:cubicBezTo>
                <a:cubicBezTo>
                  <a:pt x="8204458" y="1529088"/>
                  <a:pt x="8175506" y="1558040"/>
                  <a:pt x="8139792" y="1558040"/>
                </a:cubicBezTo>
                <a:cubicBezTo>
                  <a:pt x="8104078" y="1558040"/>
                  <a:pt x="8075126" y="1529088"/>
                  <a:pt x="8075126" y="1493374"/>
                </a:cubicBezTo>
                <a:cubicBezTo>
                  <a:pt x="8075126" y="1457662"/>
                  <a:pt x="8104078" y="1428710"/>
                  <a:pt x="8139792" y="1428710"/>
                </a:cubicBezTo>
                <a:close/>
                <a:moveTo>
                  <a:pt x="7987133" y="1428710"/>
                </a:moveTo>
                <a:cubicBezTo>
                  <a:pt x="8022847" y="1428710"/>
                  <a:pt x="8051799" y="1457662"/>
                  <a:pt x="8051799" y="1493374"/>
                </a:cubicBezTo>
                <a:cubicBezTo>
                  <a:pt x="8051799" y="1529088"/>
                  <a:pt x="8022847" y="1558040"/>
                  <a:pt x="7987133" y="1558040"/>
                </a:cubicBezTo>
                <a:cubicBezTo>
                  <a:pt x="7951419" y="1558040"/>
                  <a:pt x="7922467" y="1529088"/>
                  <a:pt x="7922467" y="1493374"/>
                </a:cubicBezTo>
                <a:cubicBezTo>
                  <a:pt x="7922467" y="1457662"/>
                  <a:pt x="7951419" y="1428710"/>
                  <a:pt x="7987133" y="1428710"/>
                </a:cubicBezTo>
                <a:close/>
                <a:moveTo>
                  <a:pt x="7830562" y="1428710"/>
                </a:moveTo>
                <a:cubicBezTo>
                  <a:pt x="7866276" y="1428710"/>
                  <a:pt x="7895228" y="1457662"/>
                  <a:pt x="7895228" y="1493374"/>
                </a:cubicBezTo>
                <a:cubicBezTo>
                  <a:pt x="7895228" y="1529088"/>
                  <a:pt x="7866276" y="1558040"/>
                  <a:pt x="7830562" y="1558040"/>
                </a:cubicBezTo>
                <a:cubicBezTo>
                  <a:pt x="7794848" y="1558040"/>
                  <a:pt x="7765896" y="1529088"/>
                  <a:pt x="7765896" y="1493374"/>
                </a:cubicBezTo>
                <a:cubicBezTo>
                  <a:pt x="7765896" y="1457662"/>
                  <a:pt x="7794848" y="1428710"/>
                  <a:pt x="7830562" y="1428710"/>
                </a:cubicBezTo>
                <a:close/>
                <a:moveTo>
                  <a:pt x="7677902" y="1428710"/>
                </a:moveTo>
                <a:cubicBezTo>
                  <a:pt x="7713616" y="1428710"/>
                  <a:pt x="7742568" y="1457662"/>
                  <a:pt x="7742568" y="1493374"/>
                </a:cubicBezTo>
                <a:cubicBezTo>
                  <a:pt x="7742568" y="1529088"/>
                  <a:pt x="7713616" y="1558040"/>
                  <a:pt x="7677902" y="1558040"/>
                </a:cubicBezTo>
                <a:cubicBezTo>
                  <a:pt x="7642188" y="1558040"/>
                  <a:pt x="7613236" y="1529088"/>
                  <a:pt x="7613236" y="1493374"/>
                </a:cubicBezTo>
                <a:cubicBezTo>
                  <a:pt x="7613236" y="1457662"/>
                  <a:pt x="7642188" y="1428710"/>
                  <a:pt x="7677902" y="1428710"/>
                </a:cubicBezTo>
                <a:close/>
                <a:moveTo>
                  <a:pt x="7521329" y="1428710"/>
                </a:moveTo>
                <a:cubicBezTo>
                  <a:pt x="7557043" y="1428710"/>
                  <a:pt x="7585995" y="1457662"/>
                  <a:pt x="7585995" y="1493374"/>
                </a:cubicBezTo>
                <a:cubicBezTo>
                  <a:pt x="7585995" y="1529088"/>
                  <a:pt x="7557043" y="1558040"/>
                  <a:pt x="7521329" y="1558040"/>
                </a:cubicBezTo>
                <a:cubicBezTo>
                  <a:pt x="7485615" y="1558040"/>
                  <a:pt x="7456663" y="1529088"/>
                  <a:pt x="7456663" y="1493374"/>
                </a:cubicBezTo>
                <a:cubicBezTo>
                  <a:pt x="7456663" y="1457662"/>
                  <a:pt x="7485615" y="1428710"/>
                  <a:pt x="7521329" y="1428710"/>
                </a:cubicBezTo>
                <a:close/>
                <a:moveTo>
                  <a:pt x="7368669" y="1428710"/>
                </a:moveTo>
                <a:cubicBezTo>
                  <a:pt x="7404383" y="1428710"/>
                  <a:pt x="7433335" y="1457662"/>
                  <a:pt x="7433335" y="1493374"/>
                </a:cubicBezTo>
                <a:cubicBezTo>
                  <a:pt x="7433335" y="1529088"/>
                  <a:pt x="7404383" y="1558040"/>
                  <a:pt x="7368669" y="1558040"/>
                </a:cubicBezTo>
                <a:cubicBezTo>
                  <a:pt x="7332955" y="1558040"/>
                  <a:pt x="7304003" y="1529088"/>
                  <a:pt x="7304003" y="1493374"/>
                </a:cubicBezTo>
                <a:cubicBezTo>
                  <a:pt x="7304003" y="1457662"/>
                  <a:pt x="7332955" y="1428710"/>
                  <a:pt x="7368669" y="1428710"/>
                </a:cubicBezTo>
                <a:close/>
                <a:moveTo>
                  <a:pt x="7212096" y="1428710"/>
                </a:moveTo>
                <a:cubicBezTo>
                  <a:pt x="7247810" y="1428710"/>
                  <a:pt x="7276762" y="1457662"/>
                  <a:pt x="7276762" y="1493374"/>
                </a:cubicBezTo>
                <a:cubicBezTo>
                  <a:pt x="7276762" y="1529088"/>
                  <a:pt x="7247810" y="1558040"/>
                  <a:pt x="7212096" y="1558040"/>
                </a:cubicBezTo>
                <a:cubicBezTo>
                  <a:pt x="7176382" y="1558040"/>
                  <a:pt x="7147430" y="1529088"/>
                  <a:pt x="7147430" y="1493374"/>
                </a:cubicBezTo>
                <a:cubicBezTo>
                  <a:pt x="7147430" y="1457662"/>
                  <a:pt x="7176382" y="1428710"/>
                  <a:pt x="7212096" y="1428710"/>
                </a:cubicBezTo>
                <a:close/>
                <a:moveTo>
                  <a:pt x="7055523" y="1428710"/>
                </a:moveTo>
                <a:cubicBezTo>
                  <a:pt x="7091237" y="1428710"/>
                  <a:pt x="7120189" y="1457662"/>
                  <a:pt x="7120189" y="1493374"/>
                </a:cubicBezTo>
                <a:cubicBezTo>
                  <a:pt x="7120189" y="1529088"/>
                  <a:pt x="7091237" y="1558040"/>
                  <a:pt x="7055523" y="1558040"/>
                </a:cubicBezTo>
                <a:cubicBezTo>
                  <a:pt x="7019809" y="1558040"/>
                  <a:pt x="6990857" y="1529088"/>
                  <a:pt x="6990857" y="1493374"/>
                </a:cubicBezTo>
                <a:cubicBezTo>
                  <a:pt x="6990857" y="1457662"/>
                  <a:pt x="7019809" y="1428710"/>
                  <a:pt x="7055523" y="1428710"/>
                </a:cubicBezTo>
                <a:close/>
                <a:moveTo>
                  <a:pt x="6895037" y="1428710"/>
                </a:moveTo>
                <a:cubicBezTo>
                  <a:pt x="6930751" y="1428710"/>
                  <a:pt x="6959703" y="1457662"/>
                  <a:pt x="6959703" y="1493374"/>
                </a:cubicBezTo>
                <a:cubicBezTo>
                  <a:pt x="6959703" y="1529088"/>
                  <a:pt x="6930751" y="1558040"/>
                  <a:pt x="6895037" y="1558040"/>
                </a:cubicBezTo>
                <a:cubicBezTo>
                  <a:pt x="6859323" y="1558040"/>
                  <a:pt x="6830371" y="1529088"/>
                  <a:pt x="6830371" y="1493374"/>
                </a:cubicBezTo>
                <a:cubicBezTo>
                  <a:pt x="6830371" y="1457662"/>
                  <a:pt x="6859323" y="1428710"/>
                  <a:pt x="6895037" y="1428710"/>
                </a:cubicBezTo>
                <a:close/>
                <a:moveTo>
                  <a:pt x="6742375" y="1428710"/>
                </a:moveTo>
                <a:cubicBezTo>
                  <a:pt x="6778089" y="1428710"/>
                  <a:pt x="6807041" y="1457662"/>
                  <a:pt x="6807041" y="1493374"/>
                </a:cubicBezTo>
                <a:cubicBezTo>
                  <a:pt x="6807041" y="1529088"/>
                  <a:pt x="6778089" y="1558040"/>
                  <a:pt x="6742375" y="1558040"/>
                </a:cubicBezTo>
                <a:cubicBezTo>
                  <a:pt x="6706661" y="1558040"/>
                  <a:pt x="6677709" y="1529088"/>
                  <a:pt x="6677709" y="1493374"/>
                </a:cubicBezTo>
                <a:cubicBezTo>
                  <a:pt x="6677709" y="1457662"/>
                  <a:pt x="6706661" y="1428710"/>
                  <a:pt x="6742375" y="1428710"/>
                </a:cubicBezTo>
                <a:close/>
                <a:moveTo>
                  <a:pt x="6585802" y="1428710"/>
                </a:moveTo>
                <a:cubicBezTo>
                  <a:pt x="6621516" y="1428710"/>
                  <a:pt x="6650468" y="1457662"/>
                  <a:pt x="6650468" y="1493374"/>
                </a:cubicBezTo>
                <a:cubicBezTo>
                  <a:pt x="6650468" y="1529088"/>
                  <a:pt x="6621516" y="1558040"/>
                  <a:pt x="6585802" y="1558040"/>
                </a:cubicBezTo>
                <a:cubicBezTo>
                  <a:pt x="6550088" y="1558040"/>
                  <a:pt x="6521136" y="1529088"/>
                  <a:pt x="6521136" y="1493374"/>
                </a:cubicBezTo>
                <a:cubicBezTo>
                  <a:pt x="6521136" y="1457662"/>
                  <a:pt x="6550088" y="1428710"/>
                  <a:pt x="6585802" y="1428710"/>
                </a:cubicBezTo>
                <a:close/>
                <a:moveTo>
                  <a:pt x="6429229" y="1428710"/>
                </a:moveTo>
                <a:cubicBezTo>
                  <a:pt x="6464943" y="1428710"/>
                  <a:pt x="6493895" y="1457662"/>
                  <a:pt x="6493895" y="1493374"/>
                </a:cubicBezTo>
                <a:cubicBezTo>
                  <a:pt x="6493895" y="1529088"/>
                  <a:pt x="6464943" y="1558040"/>
                  <a:pt x="6429229" y="1558040"/>
                </a:cubicBezTo>
                <a:cubicBezTo>
                  <a:pt x="6393515" y="1558040"/>
                  <a:pt x="6364563" y="1529088"/>
                  <a:pt x="6364563" y="1493374"/>
                </a:cubicBezTo>
                <a:cubicBezTo>
                  <a:pt x="6364563" y="1457662"/>
                  <a:pt x="6393515" y="1428710"/>
                  <a:pt x="6429229" y="1428710"/>
                </a:cubicBezTo>
                <a:close/>
                <a:moveTo>
                  <a:pt x="6276571" y="1428710"/>
                </a:moveTo>
                <a:cubicBezTo>
                  <a:pt x="6312285" y="1428710"/>
                  <a:pt x="6341237" y="1457662"/>
                  <a:pt x="6341237" y="1493374"/>
                </a:cubicBezTo>
                <a:cubicBezTo>
                  <a:pt x="6341237" y="1529088"/>
                  <a:pt x="6312285" y="1558040"/>
                  <a:pt x="6276571" y="1558040"/>
                </a:cubicBezTo>
                <a:cubicBezTo>
                  <a:pt x="6240857" y="1558040"/>
                  <a:pt x="6211905" y="1529088"/>
                  <a:pt x="6211905" y="1493374"/>
                </a:cubicBezTo>
                <a:cubicBezTo>
                  <a:pt x="6211905" y="1457662"/>
                  <a:pt x="6240857" y="1428710"/>
                  <a:pt x="6276571" y="1428710"/>
                </a:cubicBezTo>
                <a:close/>
                <a:moveTo>
                  <a:pt x="5967338" y="1428710"/>
                </a:moveTo>
                <a:cubicBezTo>
                  <a:pt x="6003052" y="1428710"/>
                  <a:pt x="6032004" y="1457662"/>
                  <a:pt x="6032004" y="1493374"/>
                </a:cubicBezTo>
                <a:cubicBezTo>
                  <a:pt x="6032004" y="1529088"/>
                  <a:pt x="6003052" y="1558040"/>
                  <a:pt x="5967338" y="1558040"/>
                </a:cubicBezTo>
                <a:cubicBezTo>
                  <a:pt x="5931624" y="1558040"/>
                  <a:pt x="5902672" y="1529088"/>
                  <a:pt x="5902672" y="1493374"/>
                </a:cubicBezTo>
                <a:cubicBezTo>
                  <a:pt x="5902672" y="1457662"/>
                  <a:pt x="5931624" y="1428710"/>
                  <a:pt x="5967338" y="1428710"/>
                </a:cubicBezTo>
                <a:close/>
                <a:moveTo>
                  <a:pt x="5810805" y="1428710"/>
                </a:moveTo>
                <a:cubicBezTo>
                  <a:pt x="5846479" y="1428710"/>
                  <a:pt x="5875431" y="1457662"/>
                  <a:pt x="5875431" y="1493374"/>
                </a:cubicBezTo>
                <a:cubicBezTo>
                  <a:pt x="5875431" y="1529088"/>
                  <a:pt x="5846479" y="1558040"/>
                  <a:pt x="5810805" y="1558040"/>
                </a:cubicBezTo>
                <a:cubicBezTo>
                  <a:pt x="5775079" y="1558040"/>
                  <a:pt x="5746119" y="1529088"/>
                  <a:pt x="5746119" y="1493374"/>
                </a:cubicBezTo>
                <a:cubicBezTo>
                  <a:pt x="5746119" y="1457662"/>
                  <a:pt x="5775079" y="1428710"/>
                  <a:pt x="5810805" y="1428710"/>
                </a:cubicBezTo>
                <a:close/>
                <a:moveTo>
                  <a:pt x="5658108" y="1428710"/>
                </a:moveTo>
                <a:cubicBezTo>
                  <a:pt x="5693823" y="1428710"/>
                  <a:pt x="5722785" y="1457662"/>
                  <a:pt x="5722785" y="1493374"/>
                </a:cubicBezTo>
                <a:cubicBezTo>
                  <a:pt x="5722785" y="1529088"/>
                  <a:pt x="5693823" y="1558040"/>
                  <a:pt x="5658108" y="1558040"/>
                </a:cubicBezTo>
                <a:cubicBezTo>
                  <a:pt x="5622397" y="1558040"/>
                  <a:pt x="5593443" y="1529088"/>
                  <a:pt x="5593443" y="1493374"/>
                </a:cubicBezTo>
                <a:cubicBezTo>
                  <a:pt x="5593443" y="1457662"/>
                  <a:pt x="5622397" y="1428710"/>
                  <a:pt x="5658108" y="1428710"/>
                </a:cubicBezTo>
                <a:close/>
                <a:moveTo>
                  <a:pt x="526542" y="1428710"/>
                </a:moveTo>
                <a:cubicBezTo>
                  <a:pt x="562256" y="1428710"/>
                  <a:pt x="591208" y="1457662"/>
                  <a:pt x="591208" y="1493374"/>
                </a:cubicBezTo>
                <a:cubicBezTo>
                  <a:pt x="591208" y="1529088"/>
                  <a:pt x="562256" y="1558040"/>
                  <a:pt x="526542" y="1558040"/>
                </a:cubicBezTo>
                <a:cubicBezTo>
                  <a:pt x="490829" y="1558040"/>
                  <a:pt x="461877" y="1529088"/>
                  <a:pt x="461877" y="1493374"/>
                </a:cubicBezTo>
                <a:cubicBezTo>
                  <a:pt x="461877" y="1457662"/>
                  <a:pt x="490829" y="1428710"/>
                  <a:pt x="526542" y="1428710"/>
                </a:cubicBezTo>
                <a:close/>
                <a:moveTo>
                  <a:pt x="373886" y="1428710"/>
                </a:moveTo>
                <a:cubicBezTo>
                  <a:pt x="409600" y="1428710"/>
                  <a:pt x="438551" y="1457662"/>
                  <a:pt x="438551" y="1493374"/>
                </a:cubicBezTo>
                <a:cubicBezTo>
                  <a:pt x="438551" y="1529088"/>
                  <a:pt x="409600" y="1558040"/>
                  <a:pt x="373886" y="1558040"/>
                </a:cubicBezTo>
                <a:cubicBezTo>
                  <a:pt x="338173" y="1558040"/>
                  <a:pt x="309221" y="1529088"/>
                  <a:pt x="309221" y="1493374"/>
                </a:cubicBezTo>
                <a:cubicBezTo>
                  <a:pt x="309221" y="1457662"/>
                  <a:pt x="338173" y="1428710"/>
                  <a:pt x="373886" y="1428710"/>
                </a:cubicBezTo>
                <a:close/>
                <a:moveTo>
                  <a:pt x="217317" y="1428710"/>
                </a:moveTo>
                <a:cubicBezTo>
                  <a:pt x="253031" y="1428710"/>
                  <a:pt x="281982" y="1457662"/>
                  <a:pt x="281982" y="1493374"/>
                </a:cubicBezTo>
                <a:cubicBezTo>
                  <a:pt x="281982" y="1529088"/>
                  <a:pt x="253031" y="1558040"/>
                  <a:pt x="217317" y="1558040"/>
                </a:cubicBezTo>
                <a:cubicBezTo>
                  <a:pt x="181604" y="1558040"/>
                  <a:pt x="152652" y="1529088"/>
                  <a:pt x="152652" y="1493374"/>
                </a:cubicBezTo>
                <a:cubicBezTo>
                  <a:pt x="152652" y="1457662"/>
                  <a:pt x="181604" y="1428710"/>
                  <a:pt x="217317" y="1428710"/>
                </a:cubicBezTo>
                <a:close/>
                <a:moveTo>
                  <a:pt x="5348888" y="1428708"/>
                </a:moveTo>
                <a:cubicBezTo>
                  <a:pt x="5384604" y="1428708"/>
                  <a:pt x="5413557" y="1457660"/>
                  <a:pt x="5413557" y="1493374"/>
                </a:cubicBezTo>
                <a:cubicBezTo>
                  <a:pt x="5413557" y="1529086"/>
                  <a:pt x="5384604" y="1558038"/>
                  <a:pt x="5348888" y="1558038"/>
                </a:cubicBezTo>
                <a:cubicBezTo>
                  <a:pt x="5313192" y="1558038"/>
                  <a:pt x="5284237" y="1529086"/>
                  <a:pt x="5284237" y="1493374"/>
                </a:cubicBezTo>
                <a:cubicBezTo>
                  <a:pt x="5284237" y="1457660"/>
                  <a:pt x="5313192" y="1428708"/>
                  <a:pt x="5348888" y="1428708"/>
                </a:cubicBezTo>
                <a:close/>
                <a:moveTo>
                  <a:pt x="3321398" y="1428708"/>
                </a:moveTo>
                <a:cubicBezTo>
                  <a:pt x="3357109" y="1428708"/>
                  <a:pt x="3386040" y="1457660"/>
                  <a:pt x="3386040" y="1493374"/>
                </a:cubicBezTo>
                <a:cubicBezTo>
                  <a:pt x="3386040" y="1529086"/>
                  <a:pt x="3357109" y="1558038"/>
                  <a:pt x="3321398" y="1558038"/>
                </a:cubicBezTo>
                <a:cubicBezTo>
                  <a:pt x="3285674" y="1558038"/>
                  <a:pt x="3256733" y="1529086"/>
                  <a:pt x="3256733" y="1493374"/>
                </a:cubicBezTo>
                <a:cubicBezTo>
                  <a:pt x="3256733" y="1457660"/>
                  <a:pt x="3285674" y="1428708"/>
                  <a:pt x="3321398" y="1428708"/>
                </a:cubicBezTo>
                <a:close/>
                <a:moveTo>
                  <a:pt x="3172644" y="1428708"/>
                </a:moveTo>
                <a:cubicBezTo>
                  <a:pt x="3208369" y="1428708"/>
                  <a:pt x="3237318" y="1457660"/>
                  <a:pt x="3237318" y="1493374"/>
                </a:cubicBezTo>
                <a:cubicBezTo>
                  <a:pt x="3237318" y="1529086"/>
                  <a:pt x="3208369" y="1558038"/>
                  <a:pt x="3172644" y="1558038"/>
                </a:cubicBezTo>
                <a:cubicBezTo>
                  <a:pt x="3136920" y="1558038"/>
                  <a:pt x="3107959" y="1529086"/>
                  <a:pt x="3107959" y="1493374"/>
                </a:cubicBezTo>
                <a:cubicBezTo>
                  <a:pt x="3107959" y="1457660"/>
                  <a:pt x="3136920" y="1428708"/>
                  <a:pt x="3172644" y="1428708"/>
                </a:cubicBezTo>
                <a:close/>
                <a:moveTo>
                  <a:pt x="3012125" y="1428708"/>
                </a:moveTo>
                <a:cubicBezTo>
                  <a:pt x="3047833" y="1428708"/>
                  <a:pt x="3076794" y="1457660"/>
                  <a:pt x="3076794" y="1493374"/>
                </a:cubicBezTo>
                <a:cubicBezTo>
                  <a:pt x="3076794" y="1529086"/>
                  <a:pt x="3047833" y="1558038"/>
                  <a:pt x="3012125" y="1558038"/>
                </a:cubicBezTo>
                <a:cubicBezTo>
                  <a:pt x="2976416" y="1558038"/>
                  <a:pt x="2947469" y="1529086"/>
                  <a:pt x="2947469" y="1493374"/>
                </a:cubicBezTo>
                <a:cubicBezTo>
                  <a:pt x="2947469" y="1457660"/>
                  <a:pt x="2976416" y="1428708"/>
                  <a:pt x="3012125" y="1428708"/>
                </a:cubicBezTo>
                <a:close/>
                <a:moveTo>
                  <a:pt x="2389803" y="1428708"/>
                </a:moveTo>
                <a:cubicBezTo>
                  <a:pt x="2425546" y="1428708"/>
                  <a:pt x="2454493" y="1457660"/>
                  <a:pt x="2454493" y="1493374"/>
                </a:cubicBezTo>
                <a:cubicBezTo>
                  <a:pt x="2454493" y="1529086"/>
                  <a:pt x="2425546" y="1558038"/>
                  <a:pt x="2389803" y="1558038"/>
                </a:cubicBezTo>
                <a:cubicBezTo>
                  <a:pt x="2354117" y="1558038"/>
                  <a:pt x="2325157" y="1529086"/>
                  <a:pt x="2325157" y="1493374"/>
                </a:cubicBezTo>
                <a:cubicBezTo>
                  <a:pt x="2325157" y="1457660"/>
                  <a:pt x="2354117" y="1428708"/>
                  <a:pt x="2389803" y="1428708"/>
                </a:cubicBezTo>
                <a:close/>
                <a:moveTo>
                  <a:pt x="2237136" y="1428708"/>
                </a:moveTo>
                <a:cubicBezTo>
                  <a:pt x="2272861" y="1428708"/>
                  <a:pt x="2301822" y="1457660"/>
                  <a:pt x="2301822" y="1493374"/>
                </a:cubicBezTo>
                <a:cubicBezTo>
                  <a:pt x="2301822" y="1529086"/>
                  <a:pt x="2272861" y="1558038"/>
                  <a:pt x="2237136" y="1558038"/>
                </a:cubicBezTo>
                <a:cubicBezTo>
                  <a:pt x="2201412" y="1558038"/>
                  <a:pt x="2172451" y="1529086"/>
                  <a:pt x="2172451" y="1493374"/>
                </a:cubicBezTo>
                <a:cubicBezTo>
                  <a:pt x="2172451" y="1457660"/>
                  <a:pt x="2201412" y="1428708"/>
                  <a:pt x="2237136" y="1428708"/>
                </a:cubicBezTo>
                <a:close/>
                <a:moveTo>
                  <a:pt x="2084457" y="1428708"/>
                </a:moveTo>
                <a:cubicBezTo>
                  <a:pt x="2120169" y="1428708"/>
                  <a:pt x="2149118" y="1457660"/>
                  <a:pt x="2149118" y="1493374"/>
                </a:cubicBezTo>
                <a:cubicBezTo>
                  <a:pt x="2149118" y="1529086"/>
                  <a:pt x="2120169" y="1558038"/>
                  <a:pt x="2084457" y="1558038"/>
                </a:cubicBezTo>
                <a:cubicBezTo>
                  <a:pt x="2048724" y="1558038"/>
                  <a:pt x="2019816" y="1529086"/>
                  <a:pt x="2019816" y="1493374"/>
                </a:cubicBezTo>
                <a:cubicBezTo>
                  <a:pt x="2019816" y="1457660"/>
                  <a:pt x="2048724" y="1428708"/>
                  <a:pt x="2084457" y="1428708"/>
                </a:cubicBezTo>
                <a:close/>
                <a:moveTo>
                  <a:pt x="1927872" y="1428708"/>
                </a:moveTo>
                <a:cubicBezTo>
                  <a:pt x="1963586" y="1428708"/>
                  <a:pt x="1992557" y="1457660"/>
                  <a:pt x="1992557" y="1493374"/>
                </a:cubicBezTo>
                <a:cubicBezTo>
                  <a:pt x="1992557" y="1529086"/>
                  <a:pt x="1963586" y="1558038"/>
                  <a:pt x="1927872" y="1558038"/>
                </a:cubicBezTo>
                <a:cubicBezTo>
                  <a:pt x="1892188" y="1558038"/>
                  <a:pt x="1863233" y="1529086"/>
                  <a:pt x="1863233" y="1493374"/>
                </a:cubicBezTo>
                <a:cubicBezTo>
                  <a:pt x="1863233" y="1457660"/>
                  <a:pt x="1892188" y="1428708"/>
                  <a:pt x="1927872" y="1428708"/>
                </a:cubicBezTo>
                <a:close/>
                <a:moveTo>
                  <a:pt x="1775219" y="1428708"/>
                </a:moveTo>
                <a:cubicBezTo>
                  <a:pt x="1810923" y="1428708"/>
                  <a:pt x="1839905" y="1457660"/>
                  <a:pt x="1839905" y="1493374"/>
                </a:cubicBezTo>
                <a:cubicBezTo>
                  <a:pt x="1839905" y="1529086"/>
                  <a:pt x="1810923" y="1558038"/>
                  <a:pt x="1775219" y="1558038"/>
                </a:cubicBezTo>
                <a:cubicBezTo>
                  <a:pt x="1739498" y="1558038"/>
                  <a:pt x="1710549" y="1529086"/>
                  <a:pt x="1710549" y="1493374"/>
                </a:cubicBezTo>
                <a:cubicBezTo>
                  <a:pt x="1710549" y="1457660"/>
                  <a:pt x="1739498" y="1428708"/>
                  <a:pt x="1775219" y="1428708"/>
                </a:cubicBezTo>
                <a:close/>
                <a:moveTo>
                  <a:pt x="1618636" y="1428708"/>
                </a:moveTo>
                <a:cubicBezTo>
                  <a:pt x="1654355" y="1428708"/>
                  <a:pt x="1683307" y="1457660"/>
                  <a:pt x="1683307" y="1493374"/>
                </a:cubicBezTo>
                <a:cubicBezTo>
                  <a:pt x="1683307" y="1529086"/>
                  <a:pt x="1654355" y="1558038"/>
                  <a:pt x="1618636" y="1558038"/>
                </a:cubicBezTo>
                <a:cubicBezTo>
                  <a:pt x="1582925" y="1558038"/>
                  <a:pt x="1553973" y="1529086"/>
                  <a:pt x="1553973" y="1493374"/>
                </a:cubicBezTo>
                <a:cubicBezTo>
                  <a:pt x="1553973" y="1457660"/>
                  <a:pt x="1582925" y="1428708"/>
                  <a:pt x="1618636" y="1428708"/>
                </a:cubicBezTo>
                <a:close/>
                <a:moveTo>
                  <a:pt x="1465980" y="1428708"/>
                </a:moveTo>
                <a:cubicBezTo>
                  <a:pt x="1501694" y="1428708"/>
                  <a:pt x="1530647" y="1457660"/>
                  <a:pt x="1530647" y="1493374"/>
                </a:cubicBezTo>
                <a:cubicBezTo>
                  <a:pt x="1530647" y="1529086"/>
                  <a:pt x="1501694" y="1558038"/>
                  <a:pt x="1465980" y="1558038"/>
                </a:cubicBezTo>
                <a:cubicBezTo>
                  <a:pt x="1430267" y="1558038"/>
                  <a:pt x="1401318" y="1529086"/>
                  <a:pt x="1401318" y="1493374"/>
                </a:cubicBezTo>
                <a:cubicBezTo>
                  <a:pt x="1401318" y="1457660"/>
                  <a:pt x="1430267" y="1428708"/>
                  <a:pt x="1465980" y="1428708"/>
                </a:cubicBezTo>
                <a:close/>
                <a:moveTo>
                  <a:pt x="1309407" y="1428708"/>
                </a:moveTo>
                <a:cubicBezTo>
                  <a:pt x="1345121" y="1428708"/>
                  <a:pt x="1374073" y="1457660"/>
                  <a:pt x="1374073" y="1493374"/>
                </a:cubicBezTo>
                <a:cubicBezTo>
                  <a:pt x="1374073" y="1529086"/>
                  <a:pt x="1345121" y="1558038"/>
                  <a:pt x="1309407" y="1558038"/>
                </a:cubicBezTo>
                <a:cubicBezTo>
                  <a:pt x="1273694" y="1558038"/>
                  <a:pt x="1244742" y="1529086"/>
                  <a:pt x="1244742" y="1493374"/>
                </a:cubicBezTo>
                <a:cubicBezTo>
                  <a:pt x="1244742" y="1457660"/>
                  <a:pt x="1273694" y="1428708"/>
                  <a:pt x="1309407" y="1428708"/>
                </a:cubicBezTo>
                <a:close/>
                <a:moveTo>
                  <a:pt x="1148923" y="1428708"/>
                </a:moveTo>
                <a:cubicBezTo>
                  <a:pt x="1184637" y="1428708"/>
                  <a:pt x="1213588" y="1457660"/>
                  <a:pt x="1213588" y="1493374"/>
                </a:cubicBezTo>
                <a:cubicBezTo>
                  <a:pt x="1213588" y="1529086"/>
                  <a:pt x="1184637" y="1558038"/>
                  <a:pt x="1148923" y="1558038"/>
                </a:cubicBezTo>
                <a:cubicBezTo>
                  <a:pt x="1113209" y="1558038"/>
                  <a:pt x="1084258" y="1529086"/>
                  <a:pt x="1084258" y="1493374"/>
                </a:cubicBezTo>
                <a:cubicBezTo>
                  <a:pt x="1084258" y="1457660"/>
                  <a:pt x="1113209" y="1428708"/>
                  <a:pt x="1148923" y="1428708"/>
                </a:cubicBezTo>
                <a:close/>
                <a:moveTo>
                  <a:pt x="11095111" y="1287791"/>
                </a:moveTo>
                <a:cubicBezTo>
                  <a:pt x="11130825" y="1287791"/>
                  <a:pt x="11159777" y="1316743"/>
                  <a:pt x="11159777" y="1352456"/>
                </a:cubicBezTo>
                <a:cubicBezTo>
                  <a:pt x="11159777" y="1388171"/>
                  <a:pt x="11130825" y="1417123"/>
                  <a:pt x="11095111" y="1417123"/>
                </a:cubicBezTo>
                <a:cubicBezTo>
                  <a:pt x="11059397" y="1417123"/>
                  <a:pt x="11030445" y="1388171"/>
                  <a:pt x="11030445" y="1352456"/>
                </a:cubicBezTo>
                <a:cubicBezTo>
                  <a:pt x="11030445" y="1316743"/>
                  <a:pt x="11059397" y="1287791"/>
                  <a:pt x="11095111" y="1287791"/>
                </a:cubicBezTo>
                <a:close/>
                <a:moveTo>
                  <a:pt x="10938538" y="1287791"/>
                </a:moveTo>
                <a:cubicBezTo>
                  <a:pt x="10974252" y="1287791"/>
                  <a:pt x="11003204" y="1316743"/>
                  <a:pt x="11003204" y="1352456"/>
                </a:cubicBezTo>
                <a:cubicBezTo>
                  <a:pt x="11003204" y="1388171"/>
                  <a:pt x="10974252" y="1417123"/>
                  <a:pt x="10938538" y="1417123"/>
                </a:cubicBezTo>
                <a:cubicBezTo>
                  <a:pt x="10902824" y="1417123"/>
                  <a:pt x="10873872" y="1388171"/>
                  <a:pt x="10873872" y="1352456"/>
                </a:cubicBezTo>
                <a:cubicBezTo>
                  <a:pt x="10873872" y="1316743"/>
                  <a:pt x="10902824" y="1287791"/>
                  <a:pt x="10938538" y="1287791"/>
                </a:cubicBezTo>
                <a:close/>
                <a:moveTo>
                  <a:pt x="10778051" y="1287791"/>
                </a:moveTo>
                <a:cubicBezTo>
                  <a:pt x="10813765" y="1287791"/>
                  <a:pt x="10842717" y="1316743"/>
                  <a:pt x="10842717" y="1352456"/>
                </a:cubicBezTo>
                <a:cubicBezTo>
                  <a:pt x="10842717" y="1388171"/>
                  <a:pt x="10813765" y="1417123"/>
                  <a:pt x="10778051" y="1417123"/>
                </a:cubicBezTo>
                <a:cubicBezTo>
                  <a:pt x="10742337" y="1417123"/>
                  <a:pt x="10713385" y="1388171"/>
                  <a:pt x="10713385" y="1352456"/>
                </a:cubicBezTo>
                <a:cubicBezTo>
                  <a:pt x="10713385" y="1316743"/>
                  <a:pt x="10742337" y="1287791"/>
                  <a:pt x="10778051" y="1287791"/>
                </a:cubicBezTo>
                <a:close/>
                <a:moveTo>
                  <a:pt x="10625391" y="1287791"/>
                </a:moveTo>
                <a:cubicBezTo>
                  <a:pt x="10661105" y="1287791"/>
                  <a:pt x="10690057" y="1316743"/>
                  <a:pt x="10690057" y="1352456"/>
                </a:cubicBezTo>
                <a:cubicBezTo>
                  <a:pt x="10690057" y="1388171"/>
                  <a:pt x="10661105" y="1417123"/>
                  <a:pt x="10625391" y="1417123"/>
                </a:cubicBezTo>
                <a:cubicBezTo>
                  <a:pt x="10589677" y="1417123"/>
                  <a:pt x="10560725" y="1388171"/>
                  <a:pt x="10560725" y="1352456"/>
                </a:cubicBezTo>
                <a:cubicBezTo>
                  <a:pt x="10560725" y="1316743"/>
                  <a:pt x="10589677" y="1287791"/>
                  <a:pt x="10625391" y="1287791"/>
                </a:cubicBezTo>
                <a:close/>
                <a:moveTo>
                  <a:pt x="10468818" y="1287791"/>
                </a:moveTo>
                <a:cubicBezTo>
                  <a:pt x="10504532" y="1287791"/>
                  <a:pt x="10533484" y="1316743"/>
                  <a:pt x="10533484" y="1352456"/>
                </a:cubicBezTo>
                <a:cubicBezTo>
                  <a:pt x="10533484" y="1388171"/>
                  <a:pt x="10504532" y="1417123"/>
                  <a:pt x="10468818" y="1417123"/>
                </a:cubicBezTo>
                <a:cubicBezTo>
                  <a:pt x="10433104" y="1417123"/>
                  <a:pt x="10404152" y="1388171"/>
                  <a:pt x="10404152" y="1352456"/>
                </a:cubicBezTo>
                <a:cubicBezTo>
                  <a:pt x="10404152" y="1316743"/>
                  <a:pt x="10433104" y="1287791"/>
                  <a:pt x="10468818" y="1287791"/>
                </a:cubicBezTo>
                <a:close/>
                <a:moveTo>
                  <a:pt x="10312244" y="1287791"/>
                </a:moveTo>
                <a:cubicBezTo>
                  <a:pt x="10347958" y="1287791"/>
                  <a:pt x="10376910" y="1316743"/>
                  <a:pt x="10376910" y="1352456"/>
                </a:cubicBezTo>
                <a:cubicBezTo>
                  <a:pt x="10376910" y="1388171"/>
                  <a:pt x="10347958" y="1417123"/>
                  <a:pt x="10312244" y="1417123"/>
                </a:cubicBezTo>
                <a:cubicBezTo>
                  <a:pt x="10276530" y="1417123"/>
                  <a:pt x="10247578" y="1388171"/>
                  <a:pt x="10247578" y="1352456"/>
                </a:cubicBezTo>
                <a:cubicBezTo>
                  <a:pt x="10247578" y="1316743"/>
                  <a:pt x="10276530" y="1287791"/>
                  <a:pt x="10312244" y="1287791"/>
                </a:cubicBezTo>
                <a:close/>
                <a:moveTo>
                  <a:pt x="10159586" y="1287791"/>
                </a:moveTo>
                <a:cubicBezTo>
                  <a:pt x="10195300" y="1287791"/>
                  <a:pt x="10224252" y="1316743"/>
                  <a:pt x="10224252" y="1352456"/>
                </a:cubicBezTo>
                <a:cubicBezTo>
                  <a:pt x="10224252" y="1388171"/>
                  <a:pt x="10195300" y="1417123"/>
                  <a:pt x="10159586" y="1417123"/>
                </a:cubicBezTo>
                <a:cubicBezTo>
                  <a:pt x="10123872" y="1417123"/>
                  <a:pt x="10094920" y="1388171"/>
                  <a:pt x="10094920" y="1352456"/>
                </a:cubicBezTo>
                <a:cubicBezTo>
                  <a:pt x="10094920" y="1316743"/>
                  <a:pt x="10123872" y="1287791"/>
                  <a:pt x="10159586" y="1287791"/>
                </a:cubicBezTo>
                <a:close/>
                <a:moveTo>
                  <a:pt x="10003015" y="1287791"/>
                </a:moveTo>
                <a:cubicBezTo>
                  <a:pt x="10038729" y="1287791"/>
                  <a:pt x="10067681" y="1316743"/>
                  <a:pt x="10067681" y="1352456"/>
                </a:cubicBezTo>
                <a:cubicBezTo>
                  <a:pt x="10067681" y="1388171"/>
                  <a:pt x="10038729" y="1417123"/>
                  <a:pt x="10003015" y="1417123"/>
                </a:cubicBezTo>
                <a:cubicBezTo>
                  <a:pt x="9967301" y="1417123"/>
                  <a:pt x="9938349" y="1388171"/>
                  <a:pt x="9938349" y="1352456"/>
                </a:cubicBezTo>
                <a:cubicBezTo>
                  <a:pt x="9938349" y="1316743"/>
                  <a:pt x="9967301" y="1287791"/>
                  <a:pt x="10003015" y="1287791"/>
                </a:cubicBezTo>
                <a:close/>
                <a:moveTo>
                  <a:pt x="9850355" y="1287791"/>
                </a:moveTo>
                <a:cubicBezTo>
                  <a:pt x="9886069" y="1287791"/>
                  <a:pt x="9915021" y="1316743"/>
                  <a:pt x="9915021" y="1352456"/>
                </a:cubicBezTo>
                <a:cubicBezTo>
                  <a:pt x="9915021" y="1388171"/>
                  <a:pt x="9886069" y="1417123"/>
                  <a:pt x="9850355" y="1417123"/>
                </a:cubicBezTo>
                <a:cubicBezTo>
                  <a:pt x="9814641" y="1417123"/>
                  <a:pt x="9785689" y="1388171"/>
                  <a:pt x="9785689" y="1352456"/>
                </a:cubicBezTo>
                <a:cubicBezTo>
                  <a:pt x="9785689" y="1316743"/>
                  <a:pt x="9814641" y="1287791"/>
                  <a:pt x="9850355" y="1287791"/>
                </a:cubicBezTo>
                <a:close/>
                <a:moveTo>
                  <a:pt x="9693780" y="1287791"/>
                </a:moveTo>
                <a:cubicBezTo>
                  <a:pt x="9729494" y="1287791"/>
                  <a:pt x="9758446" y="1316743"/>
                  <a:pt x="9758446" y="1352456"/>
                </a:cubicBezTo>
                <a:cubicBezTo>
                  <a:pt x="9758446" y="1388171"/>
                  <a:pt x="9729494" y="1417123"/>
                  <a:pt x="9693780" y="1417123"/>
                </a:cubicBezTo>
                <a:cubicBezTo>
                  <a:pt x="9658066" y="1417123"/>
                  <a:pt x="9629114" y="1388171"/>
                  <a:pt x="9629114" y="1352456"/>
                </a:cubicBezTo>
                <a:cubicBezTo>
                  <a:pt x="9629114" y="1316743"/>
                  <a:pt x="9658066" y="1287791"/>
                  <a:pt x="9693780" y="1287791"/>
                </a:cubicBezTo>
                <a:close/>
                <a:moveTo>
                  <a:pt x="9541122" y="1287791"/>
                </a:moveTo>
                <a:cubicBezTo>
                  <a:pt x="9576836" y="1287791"/>
                  <a:pt x="9605788" y="1316743"/>
                  <a:pt x="9605788" y="1352456"/>
                </a:cubicBezTo>
                <a:cubicBezTo>
                  <a:pt x="9605788" y="1388171"/>
                  <a:pt x="9576836" y="1417123"/>
                  <a:pt x="9541122" y="1417123"/>
                </a:cubicBezTo>
                <a:cubicBezTo>
                  <a:pt x="9505408" y="1417123"/>
                  <a:pt x="9476456" y="1388171"/>
                  <a:pt x="9476456" y="1352456"/>
                </a:cubicBezTo>
                <a:cubicBezTo>
                  <a:pt x="9476456" y="1316743"/>
                  <a:pt x="9505408" y="1287791"/>
                  <a:pt x="9541122" y="1287791"/>
                </a:cubicBezTo>
                <a:close/>
                <a:moveTo>
                  <a:pt x="9384549" y="1287791"/>
                </a:moveTo>
                <a:cubicBezTo>
                  <a:pt x="9420263" y="1287791"/>
                  <a:pt x="9449215" y="1316743"/>
                  <a:pt x="9449215" y="1352456"/>
                </a:cubicBezTo>
                <a:cubicBezTo>
                  <a:pt x="9449215" y="1388171"/>
                  <a:pt x="9420263" y="1417123"/>
                  <a:pt x="9384549" y="1417123"/>
                </a:cubicBezTo>
                <a:cubicBezTo>
                  <a:pt x="9348835" y="1417123"/>
                  <a:pt x="9319883" y="1388171"/>
                  <a:pt x="9319883" y="1352456"/>
                </a:cubicBezTo>
                <a:cubicBezTo>
                  <a:pt x="9319883" y="1316743"/>
                  <a:pt x="9348835" y="1287791"/>
                  <a:pt x="9384549" y="1287791"/>
                </a:cubicBezTo>
                <a:close/>
                <a:moveTo>
                  <a:pt x="9227976" y="1287791"/>
                </a:moveTo>
                <a:cubicBezTo>
                  <a:pt x="9263690" y="1287791"/>
                  <a:pt x="9292642" y="1316743"/>
                  <a:pt x="9292642" y="1352456"/>
                </a:cubicBezTo>
                <a:cubicBezTo>
                  <a:pt x="9292642" y="1388171"/>
                  <a:pt x="9263690" y="1417123"/>
                  <a:pt x="9227976" y="1417123"/>
                </a:cubicBezTo>
                <a:cubicBezTo>
                  <a:pt x="9192262" y="1417123"/>
                  <a:pt x="9163310" y="1388171"/>
                  <a:pt x="9163310" y="1352456"/>
                </a:cubicBezTo>
                <a:cubicBezTo>
                  <a:pt x="9163310" y="1316743"/>
                  <a:pt x="9192262" y="1287791"/>
                  <a:pt x="9227976" y="1287791"/>
                </a:cubicBezTo>
                <a:close/>
                <a:moveTo>
                  <a:pt x="9075316" y="1287791"/>
                </a:moveTo>
                <a:cubicBezTo>
                  <a:pt x="9111030" y="1287791"/>
                  <a:pt x="9139982" y="1316743"/>
                  <a:pt x="9139982" y="1352456"/>
                </a:cubicBezTo>
                <a:cubicBezTo>
                  <a:pt x="9139982" y="1388171"/>
                  <a:pt x="9111030" y="1417123"/>
                  <a:pt x="9075316" y="1417123"/>
                </a:cubicBezTo>
                <a:cubicBezTo>
                  <a:pt x="9039602" y="1417123"/>
                  <a:pt x="9010650" y="1388171"/>
                  <a:pt x="9010650" y="1352456"/>
                </a:cubicBezTo>
                <a:cubicBezTo>
                  <a:pt x="9010650" y="1316743"/>
                  <a:pt x="9039602" y="1287791"/>
                  <a:pt x="9075316" y="1287791"/>
                </a:cubicBezTo>
                <a:close/>
                <a:moveTo>
                  <a:pt x="8914828" y="1287791"/>
                </a:moveTo>
                <a:cubicBezTo>
                  <a:pt x="8950542" y="1287791"/>
                  <a:pt x="8979494" y="1316743"/>
                  <a:pt x="8979494" y="1352456"/>
                </a:cubicBezTo>
                <a:cubicBezTo>
                  <a:pt x="8979494" y="1388171"/>
                  <a:pt x="8950542" y="1417123"/>
                  <a:pt x="8914828" y="1417123"/>
                </a:cubicBezTo>
                <a:cubicBezTo>
                  <a:pt x="8879114" y="1417123"/>
                  <a:pt x="8850162" y="1388171"/>
                  <a:pt x="8850162" y="1352456"/>
                </a:cubicBezTo>
                <a:cubicBezTo>
                  <a:pt x="8850162" y="1316743"/>
                  <a:pt x="8879114" y="1287791"/>
                  <a:pt x="8914828" y="1287791"/>
                </a:cubicBezTo>
                <a:close/>
                <a:moveTo>
                  <a:pt x="8766084" y="1287791"/>
                </a:moveTo>
                <a:cubicBezTo>
                  <a:pt x="8801798" y="1287791"/>
                  <a:pt x="8830750" y="1316743"/>
                  <a:pt x="8830750" y="1352456"/>
                </a:cubicBezTo>
                <a:cubicBezTo>
                  <a:pt x="8830750" y="1388171"/>
                  <a:pt x="8801798" y="1417123"/>
                  <a:pt x="8766084" y="1417123"/>
                </a:cubicBezTo>
                <a:cubicBezTo>
                  <a:pt x="8730370" y="1417123"/>
                  <a:pt x="8701418" y="1388171"/>
                  <a:pt x="8701418" y="1352456"/>
                </a:cubicBezTo>
                <a:cubicBezTo>
                  <a:pt x="8701418" y="1316743"/>
                  <a:pt x="8730370" y="1287791"/>
                  <a:pt x="8766084" y="1287791"/>
                </a:cubicBezTo>
                <a:close/>
                <a:moveTo>
                  <a:pt x="8601682" y="1287791"/>
                </a:moveTo>
                <a:cubicBezTo>
                  <a:pt x="8637396" y="1287791"/>
                  <a:pt x="8666348" y="1316743"/>
                  <a:pt x="8666348" y="1352456"/>
                </a:cubicBezTo>
                <a:cubicBezTo>
                  <a:pt x="8666348" y="1388171"/>
                  <a:pt x="8637396" y="1417123"/>
                  <a:pt x="8601682" y="1417123"/>
                </a:cubicBezTo>
                <a:cubicBezTo>
                  <a:pt x="8565968" y="1417123"/>
                  <a:pt x="8537016" y="1388171"/>
                  <a:pt x="8537016" y="1352456"/>
                </a:cubicBezTo>
                <a:cubicBezTo>
                  <a:pt x="8537016" y="1316743"/>
                  <a:pt x="8565968" y="1287791"/>
                  <a:pt x="8601682" y="1287791"/>
                </a:cubicBezTo>
                <a:close/>
                <a:moveTo>
                  <a:pt x="8449023" y="1287791"/>
                </a:moveTo>
                <a:cubicBezTo>
                  <a:pt x="8484737" y="1287791"/>
                  <a:pt x="8513689" y="1316743"/>
                  <a:pt x="8513689" y="1352456"/>
                </a:cubicBezTo>
                <a:cubicBezTo>
                  <a:pt x="8513689" y="1388171"/>
                  <a:pt x="8484737" y="1417123"/>
                  <a:pt x="8449023" y="1417123"/>
                </a:cubicBezTo>
                <a:cubicBezTo>
                  <a:pt x="8413309" y="1417123"/>
                  <a:pt x="8384357" y="1388171"/>
                  <a:pt x="8384357" y="1352456"/>
                </a:cubicBezTo>
                <a:cubicBezTo>
                  <a:pt x="8384357" y="1316743"/>
                  <a:pt x="8413309" y="1287791"/>
                  <a:pt x="8449023" y="1287791"/>
                </a:cubicBezTo>
                <a:close/>
                <a:moveTo>
                  <a:pt x="8296365" y="1287791"/>
                </a:moveTo>
                <a:cubicBezTo>
                  <a:pt x="8332079" y="1287791"/>
                  <a:pt x="8361031" y="1316743"/>
                  <a:pt x="8361031" y="1352456"/>
                </a:cubicBezTo>
                <a:cubicBezTo>
                  <a:pt x="8361031" y="1388171"/>
                  <a:pt x="8332079" y="1417123"/>
                  <a:pt x="8296365" y="1417123"/>
                </a:cubicBezTo>
                <a:cubicBezTo>
                  <a:pt x="8260651" y="1417123"/>
                  <a:pt x="8231699" y="1388171"/>
                  <a:pt x="8231699" y="1352456"/>
                </a:cubicBezTo>
                <a:cubicBezTo>
                  <a:pt x="8231699" y="1316743"/>
                  <a:pt x="8260651" y="1287791"/>
                  <a:pt x="8296365" y="1287791"/>
                </a:cubicBezTo>
                <a:close/>
                <a:moveTo>
                  <a:pt x="8139790" y="1287791"/>
                </a:moveTo>
                <a:cubicBezTo>
                  <a:pt x="8175504" y="1287791"/>
                  <a:pt x="8204456" y="1316743"/>
                  <a:pt x="8204456" y="1352456"/>
                </a:cubicBezTo>
                <a:cubicBezTo>
                  <a:pt x="8204456" y="1388171"/>
                  <a:pt x="8175504" y="1417123"/>
                  <a:pt x="8139790" y="1417123"/>
                </a:cubicBezTo>
                <a:cubicBezTo>
                  <a:pt x="8104076" y="1417123"/>
                  <a:pt x="8075124" y="1388171"/>
                  <a:pt x="8075124" y="1352456"/>
                </a:cubicBezTo>
                <a:cubicBezTo>
                  <a:pt x="8075124" y="1316743"/>
                  <a:pt x="8104076" y="1287791"/>
                  <a:pt x="8139790" y="1287791"/>
                </a:cubicBezTo>
                <a:close/>
                <a:moveTo>
                  <a:pt x="7987132" y="1287791"/>
                </a:moveTo>
                <a:cubicBezTo>
                  <a:pt x="8022846" y="1287791"/>
                  <a:pt x="8051798" y="1316743"/>
                  <a:pt x="8051798" y="1352456"/>
                </a:cubicBezTo>
                <a:cubicBezTo>
                  <a:pt x="8051798" y="1388171"/>
                  <a:pt x="8022846" y="1417123"/>
                  <a:pt x="7987132" y="1417123"/>
                </a:cubicBezTo>
                <a:cubicBezTo>
                  <a:pt x="7951418" y="1417123"/>
                  <a:pt x="7922466" y="1388171"/>
                  <a:pt x="7922466" y="1352456"/>
                </a:cubicBezTo>
                <a:cubicBezTo>
                  <a:pt x="7922466" y="1316743"/>
                  <a:pt x="7951418" y="1287791"/>
                  <a:pt x="7987132" y="1287791"/>
                </a:cubicBezTo>
                <a:close/>
                <a:moveTo>
                  <a:pt x="7830560" y="1287791"/>
                </a:moveTo>
                <a:cubicBezTo>
                  <a:pt x="7866274" y="1287791"/>
                  <a:pt x="7895226" y="1316743"/>
                  <a:pt x="7895226" y="1352456"/>
                </a:cubicBezTo>
                <a:cubicBezTo>
                  <a:pt x="7895226" y="1388171"/>
                  <a:pt x="7866274" y="1417123"/>
                  <a:pt x="7830560" y="1417123"/>
                </a:cubicBezTo>
                <a:cubicBezTo>
                  <a:pt x="7794846" y="1417123"/>
                  <a:pt x="7765894" y="1388171"/>
                  <a:pt x="7765894" y="1352456"/>
                </a:cubicBezTo>
                <a:cubicBezTo>
                  <a:pt x="7765894" y="1316743"/>
                  <a:pt x="7794846" y="1287791"/>
                  <a:pt x="7830560" y="1287791"/>
                </a:cubicBezTo>
                <a:close/>
                <a:moveTo>
                  <a:pt x="7677900" y="1287791"/>
                </a:moveTo>
                <a:cubicBezTo>
                  <a:pt x="7713614" y="1287791"/>
                  <a:pt x="7742566" y="1316743"/>
                  <a:pt x="7742566" y="1352456"/>
                </a:cubicBezTo>
                <a:cubicBezTo>
                  <a:pt x="7742566" y="1388171"/>
                  <a:pt x="7713614" y="1417123"/>
                  <a:pt x="7677900" y="1417123"/>
                </a:cubicBezTo>
                <a:cubicBezTo>
                  <a:pt x="7642186" y="1417123"/>
                  <a:pt x="7613234" y="1388171"/>
                  <a:pt x="7613234" y="1352456"/>
                </a:cubicBezTo>
                <a:cubicBezTo>
                  <a:pt x="7613234" y="1316743"/>
                  <a:pt x="7642186" y="1287791"/>
                  <a:pt x="7677900" y="1287791"/>
                </a:cubicBezTo>
                <a:close/>
                <a:moveTo>
                  <a:pt x="7521327" y="1287791"/>
                </a:moveTo>
                <a:cubicBezTo>
                  <a:pt x="7557041" y="1287791"/>
                  <a:pt x="7585993" y="1316743"/>
                  <a:pt x="7585993" y="1352456"/>
                </a:cubicBezTo>
                <a:cubicBezTo>
                  <a:pt x="7585993" y="1388171"/>
                  <a:pt x="7557041" y="1417123"/>
                  <a:pt x="7521327" y="1417123"/>
                </a:cubicBezTo>
                <a:cubicBezTo>
                  <a:pt x="7485613" y="1417123"/>
                  <a:pt x="7456661" y="1388171"/>
                  <a:pt x="7456661" y="1352456"/>
                </a:cubicBezTo>
                <a:cubicBezTo>
                  <a:pt x="7456661" y="1316743"/>
                  <a:pt x="7485613" y="1287791"/>
                  <a:pt x="7521327" y="1287791"/>
                </a:cubicBezTo>
                <a:close/>
                <a:moveTo>
                  <a:pt x="7368667" y="1287791"/>
                </a:moveTo>
                <a:cubicBezTo>
                  <a:pt x="7404381" y="1287791"/>
                  <a:pt x="7433333" y="1316743"/>
                  <a:pt x="7433333" y="1352456"/>
                </a:cubicBezTo>
                <a:cubicBezTo>
                  <a:pt x="7433333" y="1388171"/>
                  <a:pt x="7404381" y="1417123"/>
                  <a:pt x="7368667" y="1417123"/>
                </a:cubicBezTo>
                <a:cubicBezTo>
                  <a:pt x="7332953" y="1417123"/>
                  <a:pt x="7304001" y="1388171"/>
                  <a:pt x="7304001" y="1352456"/>
                </a:cubicBezTo>
                <a:cubicBezTo>
                  <a:pt x="7304001" y="1316743"/>
                  <a:pt x="7332953" y="1287791"/>
                  <a:pt x="7368667" y="1287791"/>
                </a:cubicBezTo>
                <a:close/>
                <a:moveTo>
                  <a:pt x="7212094" y="1287791"/>
                </a:moveTo>
                <a:cubicBezTo>
                  <a:pt x="7247808" y="1287791"/>
                  <a:pt x="7276760" y="1316743"/>
                  <a:pt x="7276760" y="1352456"/>
                </a:cubicBezTo>
                <a:cubicBezTo>
                  <a:pt x="7276760" y="1388171"/>
                  <a:pt x="7247808" y="1417123"/>
                  <a:pt x="7212094" y="1417123"/>
                </a:cubicBezTo>
                <a:cubicBezTo>
                  <a:pt x="7176380" y="1417123"/>
                  <a:pt x="7147428" y="1388171"/>
                  <a:pt x="7147428" y="1352456"/>
                </a:cubicBezTo>
                <a:cubicBezTo>
                  <a:pt x="7147428" y="1316743"/>
                  <a:pt x="7176380" y="1287791"/>
                  <a:pt x="7212094" y="1287791"/>
                </a:cubicBezTo>
                <a:close/>
                <a:moveTo>
                  <a:pt x="7055521" y="1287791"/>
                </a:moveTo>
                <a:cubicBezTo>
                  <a:pt x="7091235" y="1287791"/>
                  <a:pt x="7120187" y="1316743"/>
                  <a:pt x="7120187" y="1352456"/>
                </a:cubicBezTo>
                <a:cubicBezTo>
                  <a:pt x="7120187" y="1388171"/>
                  <a:pt x="7091235" y="1417123"/>
                  <a:pt x="7055521" y="1417123"/>
                </a:cubicBezTo>
                <a:cubicBezTo>
                  <a:pt x="7019807" y="1417123"/>
                  <a:pt x="6990855" y="1388171"/>
                  <a:pt x="6990855" y="1352456"/>
                </a:cubicBezTo>
                <a:cubicBezTo>
                  <a:pt x="6990855" y="1316743"/>
                  <a:pt x="7019807" y="1287791"/>
                  <a:pt x="7055521" y="1287791"/>
                </a:cubicBezTo>
                <a:close/>
                <a:moveTo>
                  <a:pt x="6895035" y="1287791"/>
                </a:moveTo>
                <a:cubicBezTo>
                  <a:pt x="6930749" y="1287791"/>
                  <a:pt x="6959701" y="1316743"/>
                  <a:pt x="6959701" y="1352456"/>
                </a:cubicBezTo>
                <a:cubicBezTo>
                  <a:pt x="6959701" y="1388171"/>
                  <a:pt x="6930749" y="1417123"/>
                  <a:pt x="6895035" y="1417123"/>
                </a:cubicBezTo>
                <a:cubicBezTo>
                  <a:pt x="6859321" y="1417123"/>
                  <a:pt x="6830369" y="1388171"/>
                  <a:pt x="6830369" y="1352456"/>
                </a:cubicBezTo>
                <a:cubicBezTo>
                  <a:pt x="6830369" y="1316743"/>
                  <a:pt x="6859321" y="1287791"/>
                  <a:pt x="6895035" y="1287791"/>
                </a:cubicBezTo>
                <a:close/>
                <a:moveTo>
                  <a:pt x="6742375" y="1287791"/>
                </a:moveTo>
                <a:cubicBezTo>
                  <a:pt x="6778089" y="1287791"/>
                  <a:pt x="6807041" y="1316743"/>
                  <a:pt x="6807041" y="1352456"/>
                </a:cubicBezTo>
                <a:cubicBezTo>
                  <a:pt x="6807041" y="1388171"/>
                  <a:pt x="6778089" y="1417123"/>
                  <a:pt x="6742375" y="1417123"/>
                </a:cubicBezTo>
                <a:cubicBezTo>
                  <a:pt x="6706661" y="1417123"/>
                  <a:pt x="6677709" y="1388171"/>
                  <a:pt x="6677709" y="1352456"/>
                </a:cubicBezTo>
                <a:cubicBezTo>
                  <a:pt x="6677709" y="1316743"/>
                  <a:pt x="6706661" y="1287791"/>
                  <a:pt x="6742375" y="1287791"/>
                </a:cubicBezTo>
                <a:close/>
                <a:moveTo>
                  <a:pt x="6585801" y="1287791"/>
                </a:moveTo>
                <a:cubicBezTo>
                  <a:pt x="6621515" y="1287791"/>
                  <a:pt x="6650467" y="1316743"/>
                  <a:pt x="6650467" y="1352456"/>
                </a:cubicBezTo>
                <a:cubicBezTo>
                  <a:pt x="6650467" y="1388171"/>
                  <a:pt x="6621515" y="1417123"/>
                  <a:pt x="6585801" y="1417123"/>
                </a:cubicBezTo>
                <a:cubicBezTo>
                  <a:pt x="6550087" y="1417123"/>
                  <a:pt x="6521135" y="1388171"/>
                  <a:pt x="6521135" y="1352456"/>
                </a:cubicBezTo>
                <a:cubicBezTo>
                  <a:pt x="6521135" y="1316743"/>
                  <a:pt x="6550087" y="1287791"/>
                  <a:pt x="6585801" y="1287791"/>
                </a:cubicBezTo>
                <a:close/>
                <a:moveTo>
                  <a:pt x="6429228" y="1287791"/>
                </a:moveTo>
                <a:cubicBezTo>
                  <a:pt x="6464942" y="1287791"/>
                  <a:pt x="6493894" y="1316743"/>
                  <a:pt x="6493894" y="1352456"/>
                </a:cubicBezTo>
                <a:cubicBezTo>
                  <a:pt x="6493894" y="1388171"/>
                  <a:pt x="6464942" y="1417123"/>
                  <a:pt x="6429228" y="1417123"/>
                </a:cubicBezTo>
                <a:cubicBezTo>
                  <a:pt x="6393514" y="1417123"/>
                  <a:pt x="6364562" y="1388171"/>
                  <a:pt x="6364562" y="1352456"/>
                </a:cubicBezTo>
                <a:cubicBezTo>
                  <a:pt x="6364562" y="1316743"/>
                  <a:pt x="6393514" y="1287791"/>
                  <a:pt x="6429228" y="1287791"/>
                </a:cubicBezTo>
                <a:close/>
                <a:moveTo>
                  <a:pt x="6276569" y="1287791"/>
                </a:moveTo>
                <a:cubicBezTo>
                  <a:pt x="6312283" y="1287791"/>
                  <a:pt x="6341235" y="1316743"/>
                  <a:pt x="6341235" y="1352456"/>
                </a:cubicBezTo>
                <a:cubicBezTo>
                  <a:pt x="6341235" y="1388171"/>
                  <a:pt x="6312283" y="1417123"/>
                  <a:pt x="6276569" y="1417123"/>
                </a:cubicBezTo>
                <a:cubicBezTo>
                  <a:pt x="6240855" y="1417123"/>
                  <a:pt x="6211903" y="1388171"/>
                  <a:pt x="6211903" y="1352456"/>
                </a:cubicBezTo>
                <a:cubicBezTo>
                  <a:pt x="6211903" y="1316743"/>
                  <a:pt x="6240855" y="1287791"/>
                  <a:pt x="6276569" y="1287791"/>
                </a:cubicBezTo>
                <a:close/>
                <a:moveTo>
                  <a:pt x="5967336" y="1287791"/>
                </a:moveTo>
                <a:cubicBezTo>
                  <a:pt x="6003050" y="1287791"/>
                  <a:pt x="6032002" y="1316743"/>
                  <a:pt x="6032002" y="1352456"/>
                </a:cubicBezTo>
                <a:cubicBezTo>
                  <a:pt x="6032002" y="1388171"/>
                  <a:pt x="6003050" y="1417123"/>
                  <a:pt x="5967336" y="1417123"/>
                </a:cubicBezTo>
                <a:cubicBezTo>
                  <a:pt x="5931622" y="1417123"/>
                  <a:pt x="5902670" y="1388171"/>
                  <a:pt x="5902670" y="1352456"/>
                </a:cubicBezTo>
                <a:cubicBezTo>
                  <a:pt x="5902670" y="1316743"/>
                  <a:pt x="5931622" y="1287791"/>
                  <a:pt x="5967336" y="1287791"/>
                </a:cubicBezTo>
                <a:close/>
                <a:moveTo>
                  <a:pt x="5810805" y="1287791"/>
                </a:moveTo>
                <a:cubicBezTo>
                  <a:pt x="5846477" y="1287791"/>
                  <a:pt x="5875429" y="1316743"/>
                  <a:pt x="5875429" y="1352456"/>
                </a:cubicBezTo>
                <a:cubicBezTo>
                  <a:pt x="5875429" y="1388171"/>
                  <a:pt x="5846477" y="1417123"/>
                  <a:pt x="5810805" y="1417123"/>
                </a:cubicBezTo>
                <a:cubicBezTo>
                  <a:pt x="5775079" y="1417123"/>
                  <a:pt x="5746117" y="1388171"/>
                  <a:pt x="5746117" y="1352456"/>
                </a:cubicBezTo>
                <a:cubicBezTo>
                  <a:pt x="5746117" y="1316743"/>
                  <a:pt x="5775079" y="1287791"/>
                  <a:pt x="5810805" y="1287791"/>
                </a:cubicBezTo>
                <a:close/>
                <a:moveTo>
                  <a:pt x="5658107" y="1287791"/>
                </a:moveTo>
                <a:cubicBezTo>
                  <a:pt x="5693823" y="1287791"/>
                  <a:pt x="5722783" y="1316743"/>
                  <a:pt x="5722783" y="1352456"/>
                </a:cubicBezTo>
                <a:cubicBezTo>
                  <a:pt x="5722783" y="1388171"/>
                  <a:pt x="5693823" y="1417123"/>
                  <a:pt x="5658107" y="1417123"/>
                </a:cubicBezTo>
                <a:cubicBezTo>
                  <a:pt x="5622397" y="1417123"/>
                  <a:pt x="5593441" y="1388171"/>
                  <a:pt x="5593441" y="1352456"/>
                </a:cubicBezTo>
                <a:cubicBezTo>
                  <a:pt x="5593441" y="1316743"/>
                  <a:pt x="5622397" y="1287791"/>
                  <a:pt x="5658107" y="1287791"/>
                </a:cubicBezTo>
                <a:close/>
                <a:moveTo>
                  <a:pt x="4100247" y="1287791"/>
                </a:moveTo>
                <a:cubicBezTo>
                  <a:pt x="4135947" y="1287791"/>
                  <a:pt x="4164920" y="1316743"/>
                  <a:pt x="4164920" y="1352456"/>
                </a:cubicBezTo>
                <a:cubicBezTo>
                  <a:pt x="4164920" y="1388171"/>
                  <a:pt x="4135947" y="1417123"/>
                  <a:pt x="4100247" y="1417123"/>
                </a:cubicBezTo>
                <a:cubicBezTo>
                  <a:pt x="4064521" y="1417123"/>
                  <a:pt x="4035590" y="1388171"/>
                  <a:pt x="4035590" y="1352456"/>
                </a:cubicBezTo>
                <a:cubicBezTo>
                  <a:pt x="4035590" y="1316743"/>
                  <a:pt x="4064521" y="1287791"/>
                  <a:pt x="4100247" y="1287791"/>
                </a:cubicBezTo>
                <a:close/>
                <a:moveTo>
                  <a:pt x="3012132" y="1287791"/>
                </a:moveTo>
                <a:cubicBezTo>
                  <a:pt x="3047840" y="1287791"/>
                  <a:pt x="3076802" y="1316743"/>
                  <a:pt x="3076802" y="1352456"/>
                </a:cubicBezTo>
                <a:cubicBezTo>
                  <a:pt x="3076802" y="1388171"/>
                  <a:pt x="3047840" y="1417123"/>
                  <a:pt x="3012132" y="1417123"/>
                </a:cubicBezTo>
                <a:cubicBezTo>
                  <a:pt x="2976423" y="1417123"/>
                  <a:pt x="2947475" y="1388171"/>
                  <a:pt x="2947475" y="1352456"/>
                </a:cubicBezTo>
                <a:cubicBezTo>
                  <a:pt x="2947475" y="1316743"/>
                  <a:pt x="2976423" y="1287791"/>
                  <a:pt x="3012132" y="1287791"/>
                </a:cubicBezTo>
                <a:close/>
                <a:moveTo>
                  <a:pt x="2389823" y="1287791"/>
                </a:moveTo>
                <a:cubicBezTo>
                  <a:pt x="2425559" y="1287791"/>
                  <a:pt x="2454505" y="1316743"/>
                  <a:pt x="2454505" y="1352456"/>
                </a:cubicBezTo>
                <a:cubicBezTo>
                  <a:pt x="2454505" y="1388171"/>
                  <a:pt x="2425559" y="1417123"/>
                  <a:pt x="2389823" y="1417123"/>
                </a:cubicBezTo>
                <a:cubicBezTo>
                  <a:pt x="2354127" y="1417123"/>
                  <a:pt x="2325168" y="1388171"/>
                  <a:pt x="2325168" y="1352456"/>
                </a:cubicBezTo>
                <a:cubicBezTo>
                  <a:pt x="2325168" y="1316743"/>
                  <a:pt x="2354127" y="1287791"/>
                  <a:pt x="2389823" y="1287791"/>
                </a:cubicBezTo>
                <a:close/>
                <a:moveTo>
                  <a:pt x="2237146" y="1287791"/>
                </a:moveTo>
                <a:cubicBezTo>
                  <a:pt x="2272871" y="1287791"/>
                  <a:pt x="2301833" y="1316743"/>
                  <a:pt x="2301833" y="1352456"/>
                </a:cubicBezTo>
                <a:cubicBezTo>
                  <a:pt x="2301833" y="1388171"/>
                  <a:pt x="2272871" y="1417123"/>
                  <a:pt x="2237146" y="1417123"/>
                </a:cubicBezTo>
                <a:cubicBezTo>
                  <a:pt x="2201421" y="1417123"/>
                  <a:pt x="2172460" y="1388171"/>
                  <a:pt x="2172460" y="1352456"/>
                </a:cubicBezTo>
                <a:cubicBezTo>
                  <a:pt x="2172460" y="1316743"/>
                  <a:pt x="2201421" y="1287791"/>
                  <a:pt x="2237146" y="1287791"/>
                </a:cubicBezTo>
                <a:close/>
                <a:moveTo>
                  <a:pt x="2084466" y="1287791"/>
                </a:moveTo>
                <a:cubicBezTo>
                  <a:pt x="2120178" y="1287791"/>
                  <a:pt x="2149126" y="1316743"/>
                  <a:pt x="2149126" y="1352456"/>
                </a:cubicBezTo>
                <a:cubicBezTo>
                  <a:pt x="2149126" y="1388171"/>
                  <a:pt x="2120178" y="1417123"/>
                  <a:pt x="2084466" y="1417123"/>
                </a:cubicBezTo>
                <a:cubicBezTo>
                  <a:pt x="2048735" y="1417123"/>
                  <a:pt x="2019823" y="1388171"/>
                  <a:pt x="2019823" y="1352456"/>
                </a:cubicBezTo>
                <a:cubicBezTo>
                  <a:pt x="2019823" y="1316743"/>
                  <a:pt x="2048735" y="1287791"/>
                  <a:pt x="2084466" y="1287791"/>
                </a:cubicBezTo>
                <a:close/>
                <a:moveTo>
                  <a:pt x="1927872" y="1287791"/>
                </a:moveTo>
                <a:cubicBezTo>
                  <a:pt x="1963586" y="1287791"/>
                  <a:pt x="1992567" y="1316743"/>
                  <a:pt x="1992567" y="1352456"/>
                </a:cubicBezTo>
                <a:cubicBezTo>
                  <a:pt x="1992567" y="1388171"/>
                  <a:pt x="1963586" y="1417123"/>
                  <a:pt x="1927872" y="1417123"/>
                </a:cubicBezTo>
                <a:cubicBezTo>
                  <a:pt x="1892197" y="1417123"/>
                  <a:pt x="1863242" y="1388171"/>
                  <a:pt x="1863242" y="1352456"/>
                </a:cubicBezTo>
                <a:cubicBezTo>
                  <a:pt x="1863242" y="1316743"/>
                  <a:pt x="1892197" y="1287791"/>
                  <a:pt x="1927872" y="1287791"/>
                </a:cubicBezTo>
                <a:close/>
                <a:moveTo>
                  <a:pt x="1775228" y="1287791"/>
                </a:moveTo>
                <a:cubicBezTo>
                  <a:pt x="1810931" y="1287791"/>
                  <a:pt x="1839912" y="1316743"/>
                  <a:pt x="1839912" y="1352456"/>
                </a:cubicBezTo>
                <a:cubicBezTo>
                  <a:pt x="1839912" y="1388171"/>
                  <a:pt x="1810931" y="1417123"/>
                  <a:pt x="1775228" y="1417123"/>
                </a:cubicBezTo>
                <a:cubicBezTo>
                  <a:pt x="1739504" y="1417123"/>
                  <a:pt x="1710556" y="1388171"/>
                  <a:pt x="1710556" y="1352456"/>
                </a:cubicBezTo>
                <a:cubicBezTo>
                  <a:pt x="1710556" y="1316743"/>
                  <a:pt x="1739504" y="1287791"/>
                  <a:pt x="1775228" y="1287791"/>
                </a:cubicBezTo>
                <a:close/>
                <a:moveTo>
                  <a:pt x="1618644" y="1287791"/>
                </a:moveTo>
                <a:cubicBezTo>
                  <a:pt x="1654363" y="1287791"/>
                  <a:pt x="1683314" y="1316743"/>
                  <a:pt x="1683314" y="1352456"/>
                </a:cubicBezTo>
                <a:cubicBezTo>
                  <a:pt x="1683314" y="1388171"/>
                  <a:pt x="1654363" y="1417123"/>
                  <a:pt x="1618644" y="1417123"/>
                </a:cubicBezTo>
                <a:cubicBezTo>
                  <a:pt x="1582933" y="1417123"/>
                  <a:pt x="1553981" y="1388171"/>
                  <a:pt x="1553981" y="1352456"/>
                </a:cubicBezTo>
                <a:cubicBezTo>
                  <a:pt x="1553981" y="1316743"/>
                  <a:pt x="1582933" y="1287791"/>
                  <a:pt x="1618644" y="1287791"/>
                </a:cubicBezTo>
                <a:close/>
                <a:moveTo>
                  <a:pt x="1465988" y="1287791"/>
                </a:moveTo>
                <a:cubicBezTo>
                  <a:pt x="1501702" y="1287791"/>
                  <a:pt x="1530654" y="1316743"/>
                  <a:pt x="1530654" y="1352456"/>
                </a:cubicBezTo>
                <a:cubicBezTo>
                  <a:pt x="1530654" y="1388171"/>
                  <a:pt x="1501702" y="1417123"/>
                  <a:pt x="1465988" y="1417123"/>
                </a:cubicBezTo>
                <a:cubicBezTo>
                  <a:pt x="1430275" y="1417123"/>
                  <a:pt x="1401325" y="1388171"/>
                  <a:pt x="1401325" y="1352456"/>
                </a:cubicBezTo>
                <a:cubicBezTo>
                  <a:pt x="1401325" y="1316743"/>
                  <a:pt x="1430275" y="1287791"/>
                  <a:pt x="1465988" y="1287791"/>
                </a:cubicBezTo>
                <a:close/>
                <a:moveTo>
                  <a:pt x="1309415" y="1287791"/>
                </a:moveTo>
                <a:cubicBezTo>
                  <a:pt x="1345129" y="1287791"/>
                  <a:pt x="1374081" y="1316743"/>
                  <a:pt x="1374081" y="1352456"/>
                </a:cubicBezTo>
                <a:cubicBezTo>
                  <a:pt x="1374081" y="1388171"/>
                  <a:pt x="1345129" y="1417123"/>
                  <a:pt x="1309415" y="1417123"/>
                </a:cubicBezTo>
                <a:cubicBezTo>
                  <a:pt x="1273702" y="1417123"/>
                  <a:pt x="1244749" y="1388171"/>
                  <a:pt x="1244749" y="1352456"/>
                </a:cubicBezTo>
                <a:cubicBezTo>
                  <a:pt x="1244749" y="1316743"/>
                  <a:pt x="1273702" y="1287791"/>
                  <a:pt x="1309415" y="1287791"/>
                </a:cubicBezTo>
                <a:close/>
                <a:moveTo>
                  <a:pt x="1148931" y="1287791"/>
                </a:moveTo>
                <a:cubicBezTo>
                  <a:pt x="1184644" y="1287791"/>
                  <a:pt x="1213596" y="1316743"/>
                  <a:pt x="1213596" y="1352456"/>
                </a:cubicBezTo>
                <a:cubicBezTo>
                  <a:pt x="1213596" y="1388171"/>
                  <a:pt x="1184644" y="1417123"/>
                  <a:pt x="1148931" y="1417123"/>
                </a:cubicBezTo>
                <a:cubicBezTo>
                  <a:pt x="1113217" y="1417123"/>
                  <a:pt x="1084266" y="1388171"/>
                  <a:pt x="1084266" y="1352456"/>
                </a:cubicBezTo>
                <a:cubicBezTo>
                  <a:pt x="1084266" y="1316743"/>
                  <a:pt x="1113217" y="1287791"/>
                  <a:pt x="1148931" y="1287791"/>
                </a:cubicBezTo>
                <a:close/>
                <a:moveTo>
                  <a:pt x="992358" y="1287791"/>
                </a:moveTo>
                <a:cubicBezTo>
                  <a:pt x="1028072" y="1287791"/>
                  <a:pt x="1057023" y="1316743"/>
                  <a:pt x="1057023" y="1352456"/>
                </a:cubicBezTo>
                <a:cubicBezTo>
                  <a:pt x="1057023" y="1388171"/>
                  <a:pt x="1028072" y="1417123"/>
                  <a:pt x="992358" y="1417123"/>
                </a:cubicBezTo>
                <a:cubicBezTo>
                  <a:pt x="956644" y="1417123"/>
                  <a:pt x="927693" y="1388171"/>
                  <a:pt x="927693" y="1352456"/>
                </a:cubicBezTo>
                <a:cubicBezTo>
                  <a:pt x="927693" y="1316743"/>
                  <a:pt x="956644" y="1287791"/>
                  <a:pt x="992358" y="1287791"/>
                </a:cubicBezTo>
                <a:close/>
                <a:moveTo>
                  <a:pt x="839701" y="1287791"/>
                </a:moveTo>
                <a:cubicBezTo>
                  <a:pt x="875415" y="1287791"/>
                  <a:pt x="904366" y="1316743"/>
                  <a:pt x="904366" y="1352456"/>
                </a:cubicBezTo>
                <a:cubicBezTo>
                  <a:pt x="904366" y="1388171"/>
                  <a:pt x="875415" y="1417123"/>
                  <a:pt x="839701" y="1417123"/>
                </a:cubicBezTo>
                <a:cubicBezTo>
                  <a:pt x="803988" y="1417123"/>
                  <a:pt x="775036" y="1388171"/>
                  <a:pt x="775036" y="1352456"/>
                </a:cubicBezTo>
                <a:cubicBezTo>
                  <a:pt x="775036" y="1316743"/>
                  <a:pt x="803988" y="1287791"/>
                  <a:pt x="839701" y="1287791"/>
                </a:cubicBezTo>
                <a:close/>
                <a:moveTo>
                  <a:pt x="683129" y="1287791"/>
                </a:moveTo>
                <a:cubicBezTo>
                  <a:pt x="718843" y="1287791"/>
                  <a:pt x="747795" y="1316743"/>
                  <a:pt x="747795" y="1352456"/>
                </a:cubicBezTo>
                <a:cubicBezTo>
                  <a:pt x="747795" y="1388171"/>
                  <a:pt x="718843" y="1417123"/>
                  <a:pt x="683129" y="1417123"/>
                </a:cubicBezTo>
                <a:cubicBezTo>
                  <a:pt x="647416" y="1417123"/>
                  <a:pt x="618464" y="1388171"/>
                  <a:pt x="618464" y="1352456"/>
                </a:cubicBezTo>
                <a:cubicBezTo>
                  <a:pt x="618464" y="1316743"/>
                  <a:pt x="647416" y="1287791"/>
                  <a:pt x="683129" y="1287791"/>
                </a:cubicBezTo>
                <a:close/>
                <a:moveTo>
                  <a:pt x="526550" y="1287791"/>
                </a:moveTo>
                <a:cubicBezTo>
                  <a:pt x="562263" y="1287791"/>
                  <a:pt x="591215" y="1316743"/>
                  <a:pt x="591215" y="1352456"/>
                </a:cubicBezTo>
                <a:cubicBezTo>
                  <a:pt x="591215" y="1388171"/>
                  <a:pt x="562263" y="1417123"/>
                  <a:pt x="526550" y="1417123"/>
                </a:cubicBezTo>
                <a:cubicBezTo>
                  <a:pt x="490836" y="1417123"/>
                  <a:pt x="461884" y="1388171"/>
                  <a:pt x="461884" y="1352456"/>
                </a:cubicBezTo>
                <a:cubicBezTo>
                  <a:pt x="461884" y="1316743"/>
                  <a:pt x="490836" y="1287791"/>
                  <a:pt x="526550" y="1287791"/>
                </a:cubicBezTo>
                <a:close/>
                <a:moveTo>
                  <a:pt x="373894" y="1287791"/>
                </a:moveTo>
                <a:cubicBezTo>
                  <a:pt x="409607" y="1287791"/>
                  <a:pt x="438559" y="1316743"/>
                  <a:pt x="438559" y="1352456"/>
                </a:cubicBezTo>
                <a:cubicBezTo>
                  <a:pt x="438559" y="1388171"/>
                  <a:pt x="409607" y="1417123"/>
                  <a:pt x="373894" y="1417123"/>
                </a:cubicBezTo>
                <a:cubicBezTo>
                  <a:pt x="338180" y="1417123"/>
                  <a:pt x="309228" y="1388171"/>
                  <a:pt x="309228" y="1352456"/>
                </a:cubicBezTo>
                <a:cubicBezTo>
                  <a:pt x="309228" y="1316743"/>
                  <a:pt x="338180" y="1287791"/>
                  <a:pt x="373894" y="1287791"/>
                </a:cubicBezTo>
                <a:close/>
                <a:moveTo>
                  <a:pt x="217323" y="1287791"/>
                </a:moveTo>
                <a:cubicBezTo>
                  <a:pt x="253036" y="1287791"/>
                  <a:pt x="281988" y="1316743"/>
                  <a:pt x="281988" y="1352456"/>
                </a:cubicBezTo>
                <a:cubicBezTo>
                  <a:pt x="281988" y="1388171"/>
                  <a:pt x="253036" y="1417123"/>
                  <a:pt x="217323" y="1417123"/>
                </a:cubicBezTo>
                <a:cubicBezTo>
                  <a:pt x="181609" y="1417123"/>
                  <a:pt x="152658" y="1388171"/>
                  <a:pt x="152658" y="1352456"/>
                </a:cubicBezTo>
                <a:cubicBezTo>
                  <a:pt x="152658" y="1316743"/>
                  <a:pt x="181609" y="1287791"/>
                  <a:pt x="217323" y="1287791"/>
                </a:cubicBezTo>
                <a:close/>
                <a:moveTo>
                  <a:pt x="64665" y="1287791"/>
                </a:moveTo>
                <a:cubicBezTo>
                  <a:pt x="100378" y="1287791"/>
                  <a:pt x="129330" y="1316743"/>
                  <a:pt x="129330" y="1352456"/>
                </a:cubicBezTo>
                <a:cubicBezTo>
                  <a:pt x="129330" y="1388171"/>
                  <a:pt x="100378" y="1417123"/>
                  <a:pt x="64665" y="1417123"/>
                </a:cubicBezTo>
                <a:cubicBezTo>
                  <a:pt x="28951" y="1417123"/>
                  <a:pt x="0" y="1388171"/>
                  <a:pt x="0" y="1352456"/>
                </a:cubicBezTo>
                <a:cubicBezTo>
                  <a:pt x="0" y="1316743"/>
                  <a:pt x="28951" y="1287791"/>
                  <a:pt x="64665" y="1287791"/>
                </a:cubicBezTo>
                <a:close/>
                <a:moveTo>
                  <a:pt x="11251683" y="1142959"/>
                </a:moveTo>
                <a:cubicBezTo>
                  <a:pt x="11287397" y="1142959"/>
                  <a:pt x="11316349" y="1171911"/>
                  <a:pt x="11316349" y="1207625"/>
                </a:cubicBezTo>
                <a:cubicBezTo>
                  <a:pt x="11316349" y="1243340"/>
                  <a:pt x="11287397" y="1272290"/>
                  <a:pt x="11251683" y="1272290"/>
                </a:cubicBezTo>
                <a:cubicBezTo>
                  <a:pt x="11215969" y="1272290"/>
                  <a:pt x="11187017" y="1243340"/>
                  <a:pt x="11187017" y="1207625"/>
                </a:cubicBezTo>
                <a:cubicBezTo>
                  <a:pt x="11187017" y="1171911"/>
                  <a:pt x="11215969" y="1142959"/>
                  <a:pt x="11251683" y="1142959"/>
                </a:cubicBezTo>
                <a:close/>
                <a:moveTo>
                  <a:pt x="11095110" y="1142959"/>
                </a:moveTo>
                <a:cubicBezTo>
                  <a:pt x="11130824" y="1142959"/>
                  <a:pt x="11159776" y="1171911"/>
                  <a:pt x="11159776" y="1207625"/>
                </a:cubicBezTo>
                <a:cubicBezTo>
                  <a:pt x="11159776" y="1243340"/>
                  <a:pt x="11130824" y="1272290"/>
                  <a:pt x="11095110" y="1272290"/>
                </a:cubicBezTo>
                <a:cubicBezTo>
                  <a:pt x="11059396" y="1272290"/>
                  <a:pt x="11030444" y="1243340"/>
                  <a:pt x="11030444" y="1207625"/>
                </a:cubicBezTo>
                <a:cubicBezTo>
                  <a:pt x="11030444" y="1171911"/>
                  <a:pt x="11059396" y="1142959"/>
                  <a:pt x="11095110" y="1142959"/>
                </a:cubicBezTo>
                <a:close/>
                <a:moveTo>
                  <a:pt x="10938537" y="1142959"/>
                </a:moveTo>
                <a:cubicBezTo>
                  <a:pt x="10974251" y="1142959"/>
                  <a:pt x="11003203" y="1171910"/>
                  <a:pt x="11003203" y="1207623"/>
                </a:cubicBezTo>
                <a:cubicBezTo>
                  <a:pt x="11003203" y="1243338"/>
                  <a:pt x="10974251" y="1272290"/>
                  <a:pt x="10938537" y="1272290"/>
                </a:cubicBezTo>
                <a:cubicBezTo>
                  <a:pt x="10902823" y="1272290"/>
                  <a:pt x="10873871" y="1243338"/>
                  <a:pt x="10873871" y="1207623"/>
                </a:cubicBezTo>
                <a:cubicBezTo>
                  <a:pt x="10873871" y="1171910"/>
                  <a:pt x="10902823" y="1142959"/>
                  <a:pt x="10938537" y="1142959"/>
                </a:cubicBezTo>
                <a:close/>
                <a:moveTo>
                  <a:pt x="10778049" y="1142959"/>
                </a:moveTo>
                <a:cubicBezTo>
                  <a:pt x="10813763" y="1142959"/>
                  <a:pt x="10842715" y="1171910"/>
                  <a:pt x="10842715" y="1207623"/>
                </a:cubicBezTo>
                <a:cubicBezTo>
                  <a:pt x="10842715" y="1243338"/>
                  <a:pt x="10813763" y="1272290"/>
                  <a:pt x="10778049" y="1272290"/>
                </a:cubicBezTo>
                <a:cubicBezTo>
                  <a:pt x="10742335" y="1272290"/>
                  <a:pt x="10713383" y="1243338"/>
                  <a:pt x="10713383" y="1207623"/>
                </a:cubicBezTo>
                <a:cubicBezTo>
                  <a:pt x="10713383" y="1171910"/>
                  <a:pt x="10742335" y="1142959"/>
                  <a:pt x="10778049" y="1142959"/>
                </a:cubicBezTo>
                <a:close/>
                <a:moveTo>
                  <a:pt x="10625391" y="1142959"/>
                </a:moveTo>
                <a:cubicBezTo>
                  <a:pt x="10661105" y="1142959"/>
                  <a:pt x="10690057" y="1171910"/>
                  <a:pt x="10690057" y="1207623"/>
                </a:cubicBezTo>
                <a:cubicBezTo>
                  <a:pt x="10690057" y="1243338"/>
                  <a:pt x="10661105" y="1272290"/>
                  <a:pt x="10625391" y="1272290"/>
                </a:cubicBezTo>
                <a:cubicBezTo>
                  <a:pt x="10589677" y="1272290"/>
                  <a:pt x="10560725" y="1243338"/>
                  <a:pt x="10560725" y="1207623"/>
                </a:cubicBezTo>
                <a:cubicBezTo>
                  <a:pt x="10560725" y="1171910"/>
                  <a:pt x="10589677" y="1142959"/>
                  <a:pt x="10625391" y="1142959"/>
                </a:cubicBezTo>
                <a:close/>
                <a:moveTo>
                  <a:pt x="10468818" y="1142959"/>
                </a:moveTo>
                <a:cubicBezTo>
                  <a:pt x="10504532" y="1142959"/>
                  <a:pt x="10533484" y="1171911"/>
                  <a:pt x="10533484" y="1207625"/>
                </a:cubicBezTo>
                <a:cubicBezTo>
                  <a:pt x="10533484" y="1243340"/>
                  <a:pt x="10504532" y="1272290"/>
                  <a:pt x="10468818" y="1272290"/>
                </a:cubicBezTo>
                <a:cubicBezTo>
                  <a:pt x="10433104" y="1272290"/>
                  <a:pt x="10404152" y="1243340"/>
                  <a:pt x="10404152" y="1207625"/>
                </a:cubicBezTo>
                <a:cubicBezTo>
                  <a:pt x="10404152" y="1171911"/>
                  <a:pt x="10433104" y="1142959"/>
                  <a:pt x="10468818" y="1142959"/>
                </a:cubicBezTo>
                <a:close/>
                <a:moveTo>
                  <a:pt x="10312244" y="1142959"/>
                </a:moveTo>
                <a:cubicBezTo>
                  <a:pt x="10347958" y="1142959"/>
                  <a:pt x="10376910" y="1171910"/>
                  <a:pt x="10376910" y="1207623"/>
                </a:cubicBezTo>
                <a:cubicBezTo>
                  <a:pt x="10376910" y="1243338"/>
                  <a:pt x="10347958" y="1272290"/>
                  <a:pt x="10312244" y="1272290"/>
                </a:cubicBezTo>
                <a:cubicBezTo>
                  <a:pt x="10276530" y="1272290"/>
                  <a:pt x="10247578" y="1243338"/>
                  <a:pt x="10247578" y="1207623"/>
                </a:cubicBezTo>
                <a:cubicBezTo>
                  <a:pt x="10247578" y="1171910"/>
                  <a:pt x="10276530" y="1142959"/>
                  <a:pt x="10312244" y="1142959"/>
                </a:cubicBezTo>
                <a:close/>
                <a:moveTo>
                  <a:pt x="10159585" y="1142959"/>
                </a:moveTo>
                <a:cubicBezTo>
                  <a:pt x="10195299" y="1142959"/>
                  <a:pt x="10224251" y="1171910"/>
                  <a:pt x="10224251" y="1207623"/>
                </a:cubicBezTo>
                <a:cubicBezTo>
                  <a:pt x="10224251" y="1243338"/>
                  <a:pt x="10195299" y="1272290"/>
                  <a:pt x="10159585" y="1272290"/>
                </a:cubicBezTo>
                <a:cubicBezTo>
                  <a:pt x="10123871" y="1272290"/>
                  <a:pt x="10094919" y="1243338"/>
                  <a:pt x="10094919" y="1207623"/>
                </a:cubicBezTo>
                <a:cubicBezTo>
                  <a:pt x="10094919" y="1171910"/>
                  <a:pt x="10123871" y="1142959"/>
                  <a:pt x="10159585" y="1142959"/>
                </a:cubicBezTo>
                <a:close/>
                <a:moveTo>
                  <a:pt x="10003013" y="1142959"/>
                </a:moveTo>
                <a:cubicBezTo>
                  <a:pt x="10038727" y="1142959"/>
                  <a:pt x="10067679" y="1171910"/>
                  <a:pt x="10067679" y="1207623"/>
                </a:cubicBezTo>
                <a:cubicBezTo>
                  <a:pt x="10067679" y="1243338"/>
                  <a:pt x="10038727" y="1272290"/>
                  <a:pt x="10003013" y="1272290"/>
                </a:cubicBezTo>
                <a:cubicBezTo>
                  <a:pt x="9967299" y="1272290"/>
                  <a:pt x="9938347" y="1243338"/>
                  <a:pt x="9938347" y="1207623"/>
                </a:cubicBezTo>
                <a:cubicBezTo>
                  <a:pt x="9938347" y="1171910"/>
                  <a:pt x="9967299" y="1142959"/>
                  <a:pt x="10003013" y="1142959"/>
                </a:cubicBezTo>
                <a:close/>
                <a:moveTo>
                  <a:pt x="9850355" y="1142959"/>
                </a:moveTo>
                <a:cubicBezTo>
                  <a:pt x="9886069" y="1142959"/>
                  <a:pt x="9915021" y="1171911"/>
                  <a:pt x="9915021" y="1207625"/>
                </a:cubicBezTo>
                <a:cubicBezTo>
                  <a:pt x="9915021" y="1243340"/>
                  <a:pt x="9886069" y="1272290"/>
                  <a:pt x="9850355" y="1272290"/>
                </a:cubicBezTo>
                <a:cubicBezTo>
                  <a:pt x="9814641" y="1272290"/>
                  <a:pt x="9785689" y="1243340"/>
                  <a:pt x="9785689" y="1207625"/>
                </a:cubicBezTo>
                <a:cubicBezTo>
                  <a:pt x="9785689" y="1171911"/>
                  <a:pt x="9814641" y="1142959"/>
                  <a:pt x="9850355" y="1142959"/>
                </a:cubicBezTo>
                <a:close/>
                <a:moveTo>
                  <a:pt x="9693780" y="1142959"/>
                </a:moveTo>
                <a:cubicBezTo>
                  <a:pt x="9729494" y="1142959"/>
                  <a:pt x="9758446" y="1171910"/>
                  <a:pt x="9758446" y="1207623"/>
                </a:cubicBezTo>
                <a:cubicBezTo>
                  <a:pt x="9758446" y="1243338"/>
                  <a:pt x="9729494" y="1272290"/>
                  <a:pt x="9693780" y="1272290"/>
                </a:cubicBezTo>
                <a:cubicBezTo>
                  <a:pt x="9658066" y="1272290"/>
                  <a:pt x="9629114" y="1243338"/>
                  <a:pt x="9629114" y="1207623"/>
                </a:cubicBezTo>
                <a:cubicBezTo>
                  <a:pt x="9629114" y="1171910"/>
                  <a:pt x="9658066" y="1142959"/>
                  <a:pt x="9693780" y="1142959"/>
                </a:cubicBezTo>
                <a:close/>
                <a:moveTo>
                  <a:pt x="9541120" y="1142959"/>
                </a:moveTo>
                <a:cubicBezTo>
                  <a:pt x="9576834" y="1142959"/>
                  <a:pt x="9605786" y="1171910"/>
                  <a:pt x="9605786" y="1207623"/>
                </a:cubicBezTo>
                <a:cubicBezTo>
                  <a:pt x="9605786" y="1243338"/>
                  <a:pt x="9576834" y="1272290"/>
                  <a:pt x="9541120" y="1272290"/>
                </a:cubicBezTo>
                <a:cubicBezTo>
                  <a:pt x="9505406" y="1272290"/>
                  <a:pt x="9476454" y="1243338"/>
                  <a:pt x="9476454" y="1207623"/>
                </a:cubicBezTo>
                <a:cubicBezTo>
                  <a:pt x="9476454" y="1171910"/>
                  <a:pt x="9505406" y="1142959"/>
                  <a:pt x="9541120" y="1142959"/>
                </a:cubicBezTo>
                <a:close/>
                <a:moveTo>
                  <a:pt x="9384547" y="1142959"/>
                </a:moveTo>
                <a:cubicBezTo>
                  <a:pt x="9420261" y="1142959"/>
                  <a:pt x="9449213" y="1171910"/>
                  <a:pt x="9449213" y="1207623"/>
                </a:cubicBezTo>
                <a:cubicBezTo>
                  <a:pt x="9449213" y="1243338"/>
                  <a:pt x="9420261" y="1272290"/>
                  <a:pt x="9384547" y="1272290"/>
                </a:cubicBezTo>
                <a:cubicBezTo>
                  <a:pt x="9348833" y="1272290"/>
                  <a:pt x="9319881" y="1243338"/>
                  <a:pt x="9319881" y="1207623"/>
                </a:cubicBezTo>
                <a:cubicBezTo>
                  <a:pt x="9319881" y="1171910"/>
                  <a:pt x="9348833" y="1142959"/>
                  <a:pt x="9384547" y="1142959"/>
                </a:cubicBezTo>
                <a:close/>
                <a:moveTo>
                  <a:pt x="9227974" y="1142959"/>
                </a:moveTo>
                <a:cubicBezTo>
                  <a:pt x="9263688" y="1142959"/>
                  <a:pt x="9292640" y="1171911"/>
                  <a:pt x="9292640" y="1207625"/>
                </a:cubicBezTo>
                <a:cubicBezTo>
                  <a:pt x="9292640" y="1243340"/>
                  <a:pt x="9263688" y="1272290"/>
                  <a:pt x="9227974" y="1272290"/>
                </a:cubicBezTo>
                <a:cubicBezTo>
                  <a:pt x="9192260" y="1272290"/>
                  <a:pt x="9163308" y="1243340"/>
                  <a:pt x="9163308" y="1207625"/>
                </a:cubicBezTo>
                <a:cubicBezTo>
                  <a:pt x="9163308" y="1171911"/>
                  <a:pt x="9192260" y="1142959"/>
                  <a:pt x="9227974" y="1142959"/>
                </a:cubicBezTo>
                <a:close/>
                <a:moveTo>
                  <a:pt x="9075316" y="1142959"/>
                </a:moveTo>
                <a:cubicBezTo>
                  <a:pt x="9111030" y="1142959"/>
                  <a:pt x="9139982" y="1171911"/>
                  <a:pt x="9139982" y="1207625"/>
                </a:cubicBezTo>
                <a:cubicBezTo>
                  <a:pt x="9139982" y="1243340"/>
                  <a:pt x="9111030" y="1272290"/>
                  <a:pt x="9075316" y="1272290"/>
                </a:cubicBezTo>
                <a:cubicBezTo>
                  <a:pt x="9039602" y="1272290"/>
                  <a:pt x="9010650" y="1243340"/>
                  <a:pt x="9010650" y="1207625"/>
                </a:cubicBezTo>
                <a:cubicBezTo>
                  <a:pt x="9010650" y="1171911"/>
                  <a:pt x="9039602" y="1142959"/>
                  <a:pt x="9075316" y="1142959"/>
                </a:cubicBezTo>
                <a:close/>
                <a:moveTo>
                  <a:pt x="8914828" y="1142959"/>
                </a:moveTo>
                <a:cubicBezTo>
                  <a:pt x="8950542" y="1142959"/>
                  <a:pt x="8979494" y="1171910"/>
                  <a:pt x="8979494" y="1207623"/>
                </a:cubicBezTo>
                <a:cubicBezTo>
                  <a:pt x="8979494" y="1243338"/>
                  <a:pt x="8950542" y="1272290"/>
                  <a:pt x="8914828" y="1272290"/>
                </a:cubicBezTo>
                <a:cubicBezTo>
                  <a:pt x="8879114" y="1272290"/>
                  <a:pt x="8850162" y="1243338"/>
                  <a:pt x="8850162" y="1207623"/>
                </a:cubicBezTo>
                <a:cubicBezTo>
                  <a:pt x="8850162" y="1171910"/>
                  <a:pt x="8879114" y="1142959"/>
                  <a:pt x="8914828" y="1142959"/>
                </a:cubicBezTo>
                <a:close/>
                <a:moveTo>
                  <a:pt x="8766083" y="1142959"/>
                </a:moveTo>
                <a:cubicBezTo>
                  <a:pt x="8801797" y="1142959"/>
                  <a:pt x="8830749" y="1171911"/>
                  <a:pt x="8830749" y="1207625"/>
                </a:cubicBezTo>
                <a:cubicBezTo>
                  <a:pt x="8830749" y="1243340"/>
                  <a:pt x="8801797" y="1272290"/>
                  <a:pt x="8766083" y="1272290"/>
                </a:cubicBezTo>
                <a:cubicBezTo>
                  <a:pt x="8730369" y="1272290"/>
                  <a:pt x="8701417" y="1243340"/>
                  <a:pt x="8701417" y="1207625"/>
                </a:cubicBezTo>
                <a:cubicBezTo>
                  <a:pt x="8701417" y="1171911"/>
                  <a:pt x="8730369" y="1142959"/>
                  <a:pt x="8766083" y="1142959"/>
                </a:cubicBezTo>
                <a:close/>
                <a:moveTo>
                  <a:pt x="8601682" y="1142959"/>
                </a:moveTo>
                <a:cubicBezTo>
                  <a:pt x="8637396" y="1142959"/>
                  <a:pt x="8666348" y="1171911"/>
                  <a:pt x="8666348" y="1207625"/>
                </a:cubicBezTo>
                <a:cubicBezTo>
                  <a:pt x="8666348" y="1243340"/>
                  <a:pt x="8637396" y="1272290"/>
                  <a:pt x="8601682" y="1272290"/>
                </a:cubicBezTo>
                <a:cubicBezTo>
                  <a:pt x="8565968" y="1272290"/>
                  <a:pt x="8537016" y="1243340"/>
                  <a:pt x="8537016" y="1207625"/>
                </a:cubicBezTo>
                <a:cubicBezTo>
                  <a:pt x="8537016" y="1171911"/>
                  <a:pt x="8565968" y="1142959"/>
                  <a:pt x="8601682" y="1142959"/>
                </a:cubicBezTo>
                <a:close/>
                <a:moveTo>
                  <a:pt x="8449022" y="1142959"/>
                </a:moveTo>
                <a:cubicBezTo>
                  <a:pt x="8484736" y="1142959"/>
                  <a:pt x="8513688" y="1171911"/>
                  <a:pt x="8513688" y="1207625"/>
                </a:cubicBezTo>
                <a:cubicBezTo>
                  <a:pt x="8513688" y="1243340"/>
                  <a:pt x="8484736" y="1272290"/>
                  <a:pt x="8449022" y="1272290"/>
                </a:cubicBezTo>
                <a:cubicBezTo>
                  <a:pt x="8413308" y="1272290"/>
                  <a:pt x="8384356" y="1243340"/>
                  <a:pt x="8384356" y="1207625"/>
                </a:cubicBezTo>
                <a:cubicBezTo>
                  <a:pt x="8384356" y="1171911"/>
                  <a:pt x="8413308" y="1142959"/>
                  <a:pt x="8449022" y="1142959"/>
                </a:cubicBezTo>
                <a:close/>
                <a:moveTo>
                  <a:pt x="8296365" y="1142959"/>
                </a:moveTo>
                <a:cubicBezTo>
                  <a:pt x="8332079" y="1142959"/>
                  <a:pt x="8361031" y="1171910"/>
                  <a:pt x="8361031" y="1207623"/>
                </a:cubicBezTo>
                <a:cubicBezTo>
                  <a:pt x="8361031" y="1243338"/>
                  <a:pt x="8332079" y="1272290"/>
                  <a:pt x="8296365" y="1272290"/>
                </a:cubicBezTo>
                <a:cubicBezTo>
                  <a:pt x="8260651" y="1272290"/>
                  <a:pt x="8231699" y="1243338"/>
                  <a:pt x="8231699" y="1207623"/>
                </a:cubicBezTo>
                <a:cubicBezTo>
                  <a:pt x="8231699" y="1171910"/>
                  <a:pt x="8260651" y="1142959"/>
                  <a:pt x="8296365" y="1142959"/>
                </a:cubicBezTo>
                <a:close/>
                <a:moveTo>
                  <a:pt x="8139790" y="1142959"/>
                </a:moveTo>
                <a:cubicBezTo>
                  <a:pt x="8175504" y="1142959"/>
                  <a:pt x="8204456" y="1171911"/>
                  <a:pt x="8204456" y="1207625"/>
                </a:cubicBezTo>
                <a:cubicBezTo>
                  <a:pt x="8204456" y="1243340"/>
                  <a:pt x="8175504" y="1272290"/>
                  <a:pt x="8139790" y="1272290"/>
                </a:cubicBezTo>
                <a:cubicBezTo>
                  <a:pt x="8104076" y="1272290"/>
                  <a:pt x="8075124" y="1243340"/>
                  <a:pt x="8075124" y="1207625"/>
                </a:cubicBezTo>
                <a:cubicBezTo>
                  <a:pt x="8075124" y="1171911"/>
                  <a:pt x="8104076" y="1142959"/>
                  <a:pt x="8139790" y="1142959"/>
                </a:cubicBezTo>
                <a:close/>
                <a:moveTo>
                  <a:pt x="7987132" y="1142959"/>
                </a:moveTo>
                <a:cubicBezTo>
                  <a:pt x="8022846" y="1142959"/>
                  <a:pt x="8051798" y="1171911"/>
                  <a:pt x="8051798" y="1207625"/>
                </a:cubicBezTo>
                <a:cubicBezTo>
                  <a:pt x="8051798" y="1243340"/>
                  <a:pt x="8022846" y="1272290"/>
                  <a:pt x="7987132" y="1272290"/>
                </a:cubicBezTo>
                <a:cubicBezTo>
                  <a:pt x="7951418" y="1272290"/>
                  <a:pt x="7922466" y="1243340"/>
                  <a:pt x="7922466" y="1207625"/>
                </a:cubicBezTo>
                <a:cubicBezTo>
                  <a:pt x="7922466" y="1171911"/>
                  <a:pt x="7951418" y="1142959"/>
                  <a:pt x="7987132" y="1142959"/>
                </a:cubicBezTo>
                <a:close/>
                <a:moveTo>
                  <a:pt x="7830560" y="1142959"/>
                </a:moveTo>
                <a:cubicBezTo>
                  <a:pt x="7866274" y="1142959"/>
                  <a:pt x="7895226" y="1171911"/>
                  <a:pt x="7895226" y="1207625"/>
                </a:cubicBezTo>
                <a:cubicBezTo>
                  <a:pt x="7895226" y="1243340"/>
                  <a:pt x="7866274" y="1272290"/>
                  <a:pt x="7830560" y="1272290"/>
                </a:cubicBezTo>
                <a:cubicBezTo>
                  <a:pt x="7794846" y="1272290"/>
                  <a:pt x="7765894" y="1243340"/>
                  <a:pt x="7765894" y="1207625"/>
                </a:cubicBezTo>
                <a:cubicBezTo>
                  <a:pt x="7765894" y="1171911"/>
                  <a:pt x="7794846" y="1142959"/>
                  <a:pt x="7830560" y="1142959"/>
                </a:cubicBezTo>
                <a:close/>
                <a:moveTo>
                  <a:pt x="7677900" y="1142959"/>
                </a:moveTo>
                <a:cubicBezTo>
                  <a:pt x="7713614" y="1142959"/>
                  <a:pt x="7742566" y="1171910"/>
                  <a:pt x="7742566" y="1207623"/>
                </a:cubicBezTo>
                <a:cubicBezTo>
                  <a:pt x="7742566" y="1243338"/>
                  <a:pt x="7713614" y="1272290"/>
                  <a:pt x="7677900" y="1272290"/>
                </a:cubicBezTo>
                <a:cubicBezTo>
                  <a:pt x="7642186" y="1272290"/>
                  <a:pt x="7613234" y="1243338"/>
                  <a:pt x="7613234" y="1207623"/>
                </a:cubicBezTo>
                <a:cubicBezTo>
                  <a:pt x="7613234" y="1171910"/>
                  <a:pt x="7642186" y="1142959"/>
                  <a:pt x="7677900" y="1142959"/>
                </a:cubicBezTo>
                <a:close/>
                <a:moveTo>
                  <a:pt x="7521327" y="1142959"/>
                </a:moveTo>
                <a:cubicBezTo>
                  <a:pt x="7557041" y="1142959"/>
                  <a:pt x="7585993" y="1171910"/>
                  <a:pt x="7585993" y="1207623"/>
                </a:cubicBezTo>
                <a:cubicBezTo>
                  <a:pt x="7585993" y="1243338"/>
                  <a:pt x="7557041" y="1272290"/>
                  <a:pt x="7521327" y="1272290"/>
                </a:cubicBezTo>
                <a:cubicBezTo>
                  <a:pt x="7485613" y="1272290"/>
                  <a:pt x="7456661" y="1243338"/>
                  <a:pt x="7456661" y="1207623"/>
                </a:cubicBezTo>
                <a:cubicBezTo>
                  <a:pt x="7456661" y="1171910"/>
                  <a:pt x="7485613" y="1142959"/>
                  <a:pt x="7521327" y="1142959"/>
                </a:cubicBezTo>
                <a:close/>
                <a:moveTo>
                  <a:pt x="7368667" y="1142959"/>
                </a:moveTo>
                <a:cubicBezTo>
                  <a:pt x="7404381" y="1142959"/>
                  <a:pt x="7433333" y="1171911"/>
                  <a:pt x="7433333" y="1207625"/>
                </a:cubicBezTo>
                <a:cubicBezTo>
                  <a:pt x="7433333" y="1243340"/>
                  <a:pt x="7404381" y="1272290"/>
                  <a:pt x="7368667" y="1272290"/>
                </a:cubicBezTo>
                <a:cubicBezTo>
                  <a:pt x="7332953" y="1272290"/>
                  <a:pt x="7304001" y="1243340"/>
                  <a:pt x="7304001" y="1207625"/>
                </a:cubicBezTo>
                <a:cubicBezTo>
                  <a:pt x="7304001" y="1171911"/>
                  <a:pt x="7332953" y="1142959"/>
                  <a:pt x="7368667" y="1142959"/>
                </a:cubicBezTo>
                <a:close/>
                <a:moveTo>
                  <a:pt x="7212094" y="1142959"/>
                </a:moveTo>
                <a:cubicBezTo>
                  <a:pt x="7247808" y="1142959"/>
                  <a:pt x="7276760" y="1171910"/>
                  <a:pt x="7276760" y="1207623"/>
                </a:cubicBezTo>
                <a:cubicBezTo>
                  <a:pt x="7276760" y="1243338"/>
                  <a:pt x="7247808" y="1272290"/>
                  <a:pt x="7212094" y="1272290"/>
                </a:cubicBezTo>
                <a:cubicBezTo>
                  <a:pt x="7176380" y="1272290"/>
                  <a:pt x="7147428" y="1243338"/>
                  <a:pt x="7147428" y="1207623"/>
                </a:cubicBezTo>
                <a:cubicBezTo>
                  <a:pt x="7147428" y="1171910"/>
                  <a:pt x="7176380" y="1142959"/>
                  <a:pt x="7212094" y="1142959"/>
                </a:cubicBezTo>
                <a:close/>
                <a:moveTo>
                  <a:pt x="7055520" y="1142959"/>
                </a:moveTo>
                <a:cubicBezTo>
                  <a:pt x="7091234" y="1142959"/>
                  <a:pt x="7120186" y="1171910"/>
                  <a:pt x="7120186" y="1207623"/>
                </a:cubicBezTo>
                <a:cubicBezTo>
                  <a:pt x="7120186" y="1243338"/>
                  <a:pt x="7091234" y="1272290"/>
                  <a:pt x="7055520" y="1272290"/>
                </a:cubicBezTo>
                <a:cubicBezTo>
                  <a:pt x="7019806" y="1272290"/>
                  <a:pt x="6990854" y="1243338"/>
                  <a:pt x="6990854" y="1207623"/>
                </a:cubicBezTo>
                <a:cubicBezTo>
                  <a:pt x="6990854" y="1171910"/>
                  <a:pt x="7019806" y="1142959"/>
                  <a:pt x="7055520" y="1142959"/>
                </a:cubicBezTo>
                <a:close/>
                <a:moveTo>
                  <a:pt x="6895035" y="1142959"/>
                </a:moveTo>
                <a:cubicBezTo>
                  <a:pt x="6930749" y="1142959"/>
                  <a:pt x="6959701" y="1171910"/>
                  <a:pt x="6959701" y="1207623"/>
                </a:cubicBezTo>
                <a:cubicBezTo>
                  <a:pt x="6959701" y="1243338"/>
                  <a:pt x="6930749" y="1272290"/>
                  <a:pt x="6895035" y="1272290"/>
                </a:cubicBezTo>
                <a:cubicBezTo>
                  <a:pt x="6859321" y="1272290"/>
                  <a:pt x="6830369" y="1243338"/>
                  <a:pt x="6830369" y="1207623"/>
                </a:cubicBezTo>
                <a:cubicBezTo>
                  <a:pt x="6830369" y="1171910"/>
                  <a:pt x="6859321" y="1142959"/>
                  <a:pt x="6895035" y="1142959"/>
                </a:cubicBezTo>
                <a:close/>
                <a:moveTo>
                  <a:pt x="6742374" y="1142959"/>
                </a:moveTo>
                <a:cubicBezTo>
                  <a:pt x="6778088" y="1142959"/>
                  <a:pt x="6807040" y="1171911"/>
                  <a:pt x="6807040" y="1207625"/>
                </a:cubicBezTo>
                <a:cubicBezTo>
                  <a:pt x="6807040" y="1243340"/>
                  <a:pt x="6778088" y="1272290"/>
                  <a:pt x="6742374" y="1272290"/>
                </a:cubicBezTo>
                <a:cubicBezTo>
                  <a:pt x="6706660" y="1272290"/>
                  <a:pt x="6677708" y="1243340"/>
                  <a:pt x="6677708" y="1207625"/>
                </a:cubicBezTo>
                <a:cubicBezTo>
                  <a:pt x="6677708" y="1171911"/>
                  <a:pt x="6706660" y="1142959"/>
                  <a:pt x="6742374" y="1142959"/>
                </a:cubicBezTo>
                <a:close/>
                <a:moveTo>
                  <a:pt x="6585801" y="1142959"/>
                </a:moveTo>
                <a:cubicBezTo>
                  <a:pt x="6621515" y="1142959"/>
                  <a:pt x="6650467" y="1171910"/>
                  <a:pt x="6650467" y="1207623"/>
                </a:cubicBezTo>
                <a:cubicBezTo>
                  <a:pt x="6650467" y="1243338"/>
                  <a:pt x="6621515" y="1272290"/>
                  <a:pt x="6585801" y="1272290"/>
                </a:cubicBezTo>
                <a:cubicBezTo>
                  <a:pt x="6550087" y="1272290"/>
                  <a:pt x="6521135" y="1243338"/>
                  <a:pt x="6521135" y="1207623"/>
                </a:cubicBezTo>
                <a:cubicBezTo>
                  <a:pt x="6521135" y="1171910"/>
                  <a:pt x="6550087" y="1142959"/>
                  <a:pt x="6585801" y="1142959"/>
                </a:cubicBezTo>
                <a:close/>
                <a:moveTo>
                  <a:pt x="6429228" y="1142959"/>
                </a:moveTo>
                <a:cubicBezTo>
                  <a:pt x="6464942" y="1142959"/>
                  <a:pt x="6493894" y="1171911"/>
                  <a:pt x="6493894" y="1207625"/>
                </a:cubicBezTo>
                <a:cubicBezTo>
                  <a:pt x="6493894" y="1243340"/>
                  <a:pt x="6464942" y="1272290"/>
                  <a:pt x="6429228" y="1272290"/>
                </a:cubicBezTo>
                <a:cubicBezTo>
                  <a:pt x="6393514" y="1272290"/>
                  <a:pt x="6364562" y="1243340"/>
                  <a:pt x="6364562" y="1207625"/>
                </a:cubicBezTo>
                <a:cubicBezTo>
                  <a:pt x="6364562" y="1171911"/>
                  <a:pt x="6393514" y="1142959"/>
                  <a:pt x="6429228" y="1142959"/>
                </a:cubicBezTo>
                <a:close/>
                <a:moveTo>
                  <a:pt x="6276569" y="1142959"/>
                </a:moveTo>
                <a:cubicBezTo>
                  <a:pt x="6312283" y="1142959"/>
                  <a:pt x="6341235" y="1171911"/>
                  <a:pt x="6341235" y="1207625"/>
                </a:cubicBezTo>
                <a:cubicBezTo>
                  <a:pt x="6341235" y="1243340"/>
                  <a:pt x="6312283" y="1272290"/>
                  <a:pt x="6276569" y="1272290"/>
                </a:cubicBezTo>
                <a:cubicBezTo>
                  <a:pt x="6240855" y="1272290"/>
                  <a:pt x="6211903" y="1243340"/>
                  <a:pt x="6211903" y="1207625"/>
                </a:cubicBezTo>
                <a:cubicBezTo>
                  <a:pt x="6211903" y="1171911"/>
                  <a:pt x="6240855" y="1142959"/>
                  <a:pt x="6276569" y="1142959"/>
                </a:cubicBezTo>
                <a:close/>
                <a:moveTo>
                  <a:pt x="6119998" y="1142959"/>
                </a:moveTo>
                <a:cubicBezTo>
                  <a:pt x="6155712" y="1142959"/>
                  <a:pt x="6184664" y="1171910"/>
                  <a:pt x="6184664" y="1207623"/>
                </a:cubicBezTo>
                <a:cubicBezTo>
                  <a:pt x="6184664" y="1243338"/>
                  <a:pt x="6155712" y="1272290"/>
                  <a:pt x="6119998" y="1272290"/>
                </a:cubicBezTo>
                <a:cubicBezTo>
                  <a:pt x="6084284" y="1272290"/>
                  <a:pt x="6055332" y="1243338"/>
                  <a:pt x="6055332" y="1207623"/>
                </a:cubicBezTo>
                <a:cubicBezTo>
                  <a:pt x="6055332" y="1171910"/>
                  <a:pt x="6084284" y="1142959"/>
                  <a:pt x="6119998" y="1142959"/>
                </a:cubicBezTo>
                <a:close/>
                <a:moveTo>
                  <a:pt x="5967336" y="1142959"/>
                </a:moveTo>
                <a:cubicBezTo>
                  <a:pt x="6003050" y="1142959"/>
                  <a:pt x="6032002" y="1171911"/>
                  <a:pt x="6032002" y="1207625"/>
                </a:cubicBezTo>
                <a:cubicBezTo>
                  <a:pt x="6032002" y="1243340"/>
                  <a:pt x="6003050" y="1272290"/>
                  <a:pt x="5967336" y="1272290"/>
                </a:cubicBezTo>
                <a:cubicBezTo>
                  <a:pt x="5931622" y="1272290"/>
                  <a:pt x="5902670" y="1243340"/>
                  <a:pt x="5902670" y="1207625"/>
                </a:cubicBezTo>
                <a:cubicBezTo>
                  <a:pt x="5902670" y="1171911"/>
                  <a:pt x="5931622" y="1142959"/>
                  <a:pt x="5967336" y="1142959"/>
                </a:cubicBezTo>
                <a:close/>
                <a:moveTo>
                  <a:pt x="5810807" y="1142959"/>
                </a:moveTo>
                <a:cubicBezTo>
                  <a:pt x="5846478" y="1142959"/>
                  <a:pt x="5875431" y="1171911"/>
                  <a:pt x="5875431" y="1207625"/>
                </a:cubicBezTo>
                <a:cubicBezTo>
                  <a:pt x="5875431" y="1243340"/>
                  <a:pt x="5846478" y="1272290"/>
                  <a:pt x="5810807" y="1272290"/>
                </a:cubicBezTo>
                <a:cubicBezTo>
                  <a:pt x="5775081" y="1272290"/>
                  <a:pt x="5746117" y="1243340"/>
                  <a:pt x="5746117" y="1207625"/>
                </a:cubicBezTo>
                <a:cubicBezTo>
                  <a:pt x="5746117" y="1171911"/>
                  <a:pt x="5775081" y="1142959"/>
                  <a:pt x="5810807" y="1142959"/>
                </a:cubicBezTo>
                <a:close/>
                <a:moveTo>
                  <a:pt x="5031849" y="1142959"/>
                </a:moveTo>
                <a:cubicBezTo>
                  <a:pt x="5067551" y="1142959"/>
                  <a:pt x="5096509" y="1171910"/>
                  <a:pt x="5096509" y="1207623"/>
                </a:cubicBezTo>
                <a:cubicBezTo>
                  <a:pt x="5096509" y="1243338"/>
                  <a:pt x="5067551" y="1272290"/>
                  <a:pt x="5031849" y="1272290"/>
                </a:cubicBezTo>
                <a:cubicBezTo>
                  <a:pt x="4996113" y="1272290"/>
                  <a:pt x="4967172" y="1243338"/>
                  <a:pt x="4967172" y="1207623"/>
                </a:cubicBezTo>
                <a:cubicBezTo>
                  <a:pt x="4967172" y="1171910"/>
                  <a:pt x="4996113" y="1142959"/>
                  <a:pt x="5031849" y="1142959"/>
                </a:cubicBezTo>
                <a:close/>
                <a:moveTo>
                  <a:pt x="4875262" y="1142959"/>
                </a:moveTo>
                <a:cubicBezTo>
                  <a:pt x="4910981" y="1142959"/>
                  <a:pt x="4939938" y="1171911"/>
                  <a:pt x="4939938" y="1207625"/>
                </a:cubicBezTo>
                <a:cubicBezTo>
                  <a:pt x="4939938" y="1243340"/>
                  <a:pt x="4910981" y="1272290"/>
                  <a:pt x="4875262" y="1272290"/>
                </a:cubicBezTo>
                <a:cubicBezTo>
                  <a:pt x="4839541" y="1272290"/>
                  <a:pt x="4810599" y="1243340"/>
                  <a:pt x="4810599" y="1207625"/>
                </a:cubicBezTo>
                <a:cubicBezTo>
                  <a:pt x="4810599" y="1171911"/>
                  <a:pt x="4839541" y="1142959"/>
                  <a:pt x="4875262" y="1142959"/>
                </a:cubicBezTo>
                <a:close/>
                <a:moveTo>
                  <a:pt x="4722604" y="1142959"/>
                </a:moveTo>
                <a:cubicBezTo>
                  <a:pt x="4758338" y="1142959"/>
                  <a:pt x="4787268" y="1171911"/>
                  <a:pt x="4787268" y="1207625"/>
                </a:cubicBezTo>
                <a:cubicBezTo>
                  <a:pt x="4787268" y="1243340"/>
                  <a:pt x="4758338" y="1272290"/>
                  <a:pt x="4722604" y="1272290"/>
                </a:cubicBezTo>
                <a:cubicBezTo>
                  <a:pt x="4686897" y="1272290"/>
                  <a:pt x="4657945" y="1243340"/>
                  <a:pt x="4657945" y="1207625"/>
                </a:cubicBezTo>
                <a:cubicBezTo>
                  <a:pt x="4657945" y="1171911"/>
                  <a:pt x="4686897" y="1142959"/>
                  <a:pt x="4722604" y="1142959"/>
                </a:cubicBezTo>
                <a:close/>
                <a:moveTo>
                  <a:pt x="4100249" y="1142959"/>
                </a:moveTo>
                <a:cubicBezTo>
                  <a:pt x="4135947" y="1142959"/>
                  <a:pt x="4164920" y="1171910"/>
                  <a:pt x="4164920" y="1207623"/>
                </a:cubicBezTo>
                <a:cubicBezTo>
                  <a:pt x="4164920" y="1243338"/>
                  <a:pt x="4135947" y="1272290"/>
                  <a:pt x="4100249" y="1272290"/>
                </a:cubicBezTo>
                <a:cubicBezTo>
                  <a:pt x="4064526" y="1272290"/>
                  <a:pt x="4035594" y="1243338"/>
                  <a:pt x="4035594" y="1207623"/>
                </a:cubicBezTo>
                <a:cubicBezTo>
                  <a:pt x="4035594" y="1171910"/>
                  <a:pt x="4064526" y="1142959"/>
                  <a:pt x="4100249" y="1142959"/>
                </a:cubicBezTo>
                <a:close/>
                <a:moveTo>
                  <a:pt x="3947573" y="1142959"/>
                </a:moveTo>
                <a:cubicBezTo>
                  <a:pt x="3983297" y="1142959"/>
                  <a:pt x="4012257" y="1171911"/>
                  <a:pt x="4012257" y="1207625"/>
                </a:cubicBezTo>
                <a:cubicBezTo>
                  <a:pt x="4012257" y="1243340"/>
                  <a:pt x="3983297" y="1272290"/>
                  <a:pt x="3947573" y="1272290"/>
                </a:cubicBezTo>
                <a:cubicBezTo>
                  <a:pt x="3911977" y="1272290"/>
                  <a:pt x="3883028" y="1243340"/>
                  <a:pt x="3883028" y="1207625"/>
                </a:cubicBezTo>
                <a:cubicBezTo>
                  <a:pt x="3883028" y="1171911"/>
                  <a:pt x="3911977" y="1142959"/>
                  <a:pt x="3947573" y="1142959"/>
                </a:cubicBezTo>
                <a:close/>
                <a:moveTo>
                  <a:pt x="3321416" y="1142959"/>
                </a:moveTo>
                <a:cubicBezTo>
                  <a:pt x="3357123" y="1142959"/>
                  <a:pt x="3386056" y="1171910"/>
                  <a:pt x="3386056" y="1207623"/>
                </a:cubicBezTo>
                <a:cubicBezTo>
                  <a:pt x="3386056" y="1243338"/>
                  <a:pt x="3357123" y="1272290"/>
                  <a:pt x="3321416" y="1272290"/>
                </a:cubicBezTo>
                <a:cubicBezTo>
                  <a:pt x="3285691" y="1272290"/>
                  <a:pt x="3256751" y="1243338"/>
                  <a:pt x="3256751" y="1207623"/>
                </a:cubicBezTo>
                <a:cubicBezTo>
                  <a:pt x="3256751" y="1171910"/>
                  <a:pt x="3285691" y="1142959"/>
                  <a:pt x="3321416" y="1142959"/>
                </a:cubicBezTo>
                <a:close/>
                <a:moveTo>
                  <a:pt x="3172663" y="1142959"/>
                </a:moveTo>
                <a:cubicBezTo>
                  <a:pt x="3208387" y="1142959"/>
                  <a:pt x="3237336" y="1171911"/>
                  <a:pt x="3237336" y="1207625"/>
                </a:cubicBezTo>
                <a:cubicBezTo>
                  <a:pt x="3237336" y="1243340"/>
                  <a:pt x="3208387" y="1272290"/>
                  <a:pt x="3172663" y="1272290"/>
                </a:cubicBezTo>
                <a:cubicBezTo>
                  <a:pt x="3136936" y="1272290"/>
                  <a:pt x="3107975" y="1243340"/>
                  <a:pt x="3107975" y="1207625"/>
                </a:cubicBezTo>
                <a:cubicBezTo>
                  <a:pt x="3107975" y="1171911"/>
                  <a:pt x="3136936" y="1142959"/>
                  <a:pt x="3172663" y="1142959"/>
                </a:cubicBezTo>
                <a:close/>
                <a:moveTo>
                  <a:pt x="2699047" y="1142959"/>
                </a:moveTo>
                <a:cubicBezTo>
                  <a:pt x="2734754" y="1142959"/>
                  <a:pt x="2763701" y="1171910"/>
                  <a:pt x="2763701" y="1207623"/>
                </a:cubicBezTo>
                <a:cubicBezTo>
                  <a:pt x="2763701" y="1243338"/>
                  <a:pt x="2734754" y="1272290"/>
                  <a:pt x="2699047" y="1272290"/>
                </a:cubicBezTo>
                <a:cubicBezTo>
                  <a:pt x="2663339" y="1272290"/>
                  <a:pt x="2634393" y="1243338"/>
                  <a:pt x="2634393" y="1207623"/>
                </a:cubicBezTo>
                <a:cubicBezTo>
                  <a:pt x="2634393" y="1171910"/>
                  <a:pt x="2663339" y="1142959"/>
                  <a:pt x="2699047" y="1142959"/>
                </a:cubicBezTo>
                <a:close/>
                <a:moveTo>
                  <a:pt x="2546410" y="1142959"/>
                </a:moveTo>
                <a:cubicBezTo>
                  <a:pt x="2582122" y="1142959"/>
                  <a:pt x="2611069" y="1171911"/>
                  <a:pt x="2611069" y="1207625"/>
                </a:cubicBezTo>
                <a:cubicBezTo>
                  <a:pt x="2611069" y="1243340"/>
                  <a:pt x="2582122" y="1272290"/>
                  <a:pt x="2546410" y="1272290"/>
                </a:cubicBezTo>
                <a:cubicBezTo>
                  <a:pt x="2510687" y="1272290"/>
                  <a:pt x="2481752" y="1243340"/>
                  <a:pt x="2481752" y="1207625"/>
                </a:cubicBezTo>
                <a:cubicBezTo>
                  <a:pt x="2481752" y="1171911"/>
                  <a:pt x="2510687" y="1142959"/>
                  <a:pt x="2546410" y="1142959"/>
                </a:cubicBezTo>
                <a:close/>
                <a:moveTo>
                  <a:pt x="2389823" y="1142959"/>
                </a:moveTo>
                <a:cubicBezTo>
                  <a:pt x="2425571" y="1142959"/>
                  <a:pt x="2454516" y="1171910"/>
                  <a:pt x="2454516" y="1207623"/>
                </a:cubicBezTo>
                <a:cubicBezTo>
                  <a:pt x="2454516" y="1243338"/>
                  <a:pt x="2425571" y="1272290"/>
                  <a:pt x="2389823" y="1272290"/>
                </a:cubicBezTo>
                <a:cubicBezTo>
                  <a:pt x="2354139" y="1272290"/>
                  <a:pt x="2325179" y="1243338"/>
                  <a:pt x="2325179" y="1207623"/>
                </a:cubicBezTo>
                <a:cubicBezTo>
                  <a:pt x="2325179" y="1171910"/>
                  <a:pt x="2354139" y="1142959"/>
                  <a:pt x="2389823" y="1142959"/>
                </a:cubicBezTo>
                <a:close/>
                <a:moveTo>
                  <a:pt x="2237158" y="1142959"/>
                </a:moveTo>
                <a:cubicBezTo>
                  <a:pt x="2272883" y="1142959"/>
                  <a:pt x="2301845" y="1171910"/>
                  <a:pt x="2301845" y="1207623"/>
                </a:cubicBezTo>
                <a:cubicBezTo>
                  <a:pt x="2301845" y="1243338"/>
                  <a:pt x="2272883" y="1272290"/>
                  <a:pt x="2237158" y="1272290"/>
                </a:cubicBezTo>
                <a:cubicBezTo>
                  <a:pt x="2201433" y="1272290"/>
                  <a:pt x="2172473" y="1243338"/>
                  <a:pt x="2172473" y="1207623"/>
                </a:cubicBezTo>
                <a:cubicBezTo>
                  <a:pt x="2172473" y="1171910"/>
                  <a:pt x="2201433" y="1142959"/>
                  <a:pt x="2237158" y="1142959"/>
                </a:cubicBezTo>
                <a:close/>
                <a:moveTo>
                  <a:pt x="2084472" y="1142959"/>
                </a:moveTo>
                <a:cubicBezTo>
                  <a:pt x="2120189" y="1142959"/>
                  <a:pt x="2149139" y="1171910"/>
                  <a:pt x="2149139" y="1207623"/>
                </a:cubicBezTo>
                <a:cubicBezTo>
                  <a:pt x="2149139" y="1243338"/>
                  <a:pt x="2120189" y="1272290"/>
                  <a:pt x="2084472" y="1272290"/>
                </a:cubicBezTo>
                <a:cubicBezTo>
                  <a:pt x="2048742" y="1272290"/>
                  <a:pt x="2019837" y="1243338"/>
                  <a:pt x="2019837" y="1207623"/>
                </a:cubicBezTo>
                <a:cubicBezTo>
                  <a:pt x="2019837" y="1171910"/>
                  <a:pt x="2048742" y="1142959"/>
                  <a:pt x="2084472" y="1142959"/>
                </a:cubicBezTo>
                <a:close/>
                <a:moveTo>
                  <a:pt x="1927885" y="1142959"/>
                </a:moveTo>
                <a:cubicBezTo>
                  <a:pt x="1963608" y="1142959"/>
                  <a:pt x="1992577" y="1171910"/>
                  <a:pt x="1992577" y="1207623"/>
                </a:cubicBezTo>
                <a:cubicBezTo>
                  <a:pt x="1992577" y="1243338"/>
                  <a:pt x="1963608" y="1272290"/>
                  <a:pt x="1927885" y="1272290"/>
                </a:cubicBezTo>
                <a:cubicBezTo>
                  <a:pt x="1892208" y="1272290"/>
                  <a:pt x="1863252" y="1243338"/>
                  <a:pt x="1863252" y="1207623"/>
                </a:cubicBezTo>
                <a:cubicBezTo>
                  <a:pt x="1863252" y="1171910"/>
                  <a:pt x="1892208" y="1142959"/>
                  <a:pt x="1927885" y="1142959"/>
                </a:cubicBezTo>
                <a:close/>
                <a:moveTo>
                  <a:pt x="1775237" y="1142959"/>
                </a:moveTo>
                <a:cubicBezTo>
                  <a:pt x="1810940" y="1142959"/>
                  <a:pt x="1839926" y="1171910"/>
                  <a:pt x="1839926" y="1207623"/>
                </a:cubicBezTo>
                <a:cubicBezTo>
                  <a:pt x="1839926" y="1243338"/>
                  <a:pt x="1810940" y="1272290"/>
                  <a:pt x="1775237" y="1272290"/>
                </a:cubicBezTo>
                <a:cubicBezTo>
                  <a:pt x="1739514" y="1272290"/>
                  <a:pt x="1710566" y="1243338"/>
                  <a:pt x="1710566" y="1207623"/>
                </a:cubicBezTo>
                <a:cubicBezTo>
                  <a:pt x="1710566" y="1171910"/>
                  <a:pt x="1739514" y="1142959"/>
                  <a:pt x="1775237" y="1142959"/>
                </a:cubicBezTo>
                <a:close/>
                <a:moveTo>
                  <a:pt x="1618652" y="1142959"/>
                </a:moveTo>
                <a:cubicBezTo>
                  <a:pt x="1654374" y="1142959"/>
                  <a:pt x="1683323" y="1171910"/>
                  <a:pt x="1683323" y="1207623"/>
                </a:cubicBezTo>
                <a:cubicBezTo>
                  <a:pt x="1683323" y="1243338"/>
                  <a:pt x="1654374" y="1272290"/>
                  <a:pt x="1618652" y="1272290"/>
                </a:cubicBezTo>
                <a:cubicBezTo>
                  <a:pt x="1582943" y="1272290"/>
                  <a:pt x="1553991" y="1243338"/>
                  <a:pt x="1553991" y="1207623"/>
                </a:cubicBezTo>
                <a:cubicBezTo>
                  <a:pt x="1553991" y="1171910"/>
                  <a:pt x="1582943" y="1142959"/>
                  <a:pt x="1618652" y="1142959"/>
                </a:cubicBezTo>
                <a:close/>
                <a:moveTo>
                  <a:pt x="1465997" y="1142959"/>
                </a:moveTo>
                <a:cubicBezTo>
                  <a:pt x="1501712" y="1142959"/>
                  <a:pt x="1530664" y="1171911"/>
                  <a:pt x="1530664" y="1207625"/>
                </a:cubicBezTo>
                <a:cubicBezTo>
                  <a:pt x="1530664" y="1243340"/>
                  <a:pt x="1501712" y="1272290"/>
                  <a:pt x="1465997" y="1272290"/>
                </a:cubicBezTo>
                <a:cubicBezTo>
                  <a:pt x="1430284" y="1272290"/>
                  <a:pt x="1401335" y="1243340"/>
                  <a:pt x="1401335" y="1207625"/>
                </a:cubicBezTo>
                <a:cubicBezTo>
                  <a:pt x="1401335" y="1171911"/>
                  <a:pt x="1430284" y="1142959"/>
                  <a:pt x="1465997" y="1142959"/>
                </a:cubicBezTo>
                <a:close/>
                <a:moveTo>
                  <a:pt x="1309424" y="1142959"/>
                </a:moveTo>
                <a:cubicBezTo>
                  <a:pt x="1345137" y="1142959"/>
                  <a:pt x="1374089" y="1171910"/>
                  <a:pt x="1374089" y="1207623"/>
                </a:cubicBezTo>
                <a:cubicBezTo>
                  <a:pt x="1374089" y="1243338"/>
                  <a:pt x="1345137" y="1272290"/>
                  <a:pt x="1309424" y="1272290"/>
                </a:cubicBezTo>
                <a:cubicBezTo>
                  <a:pt x="1273709" y="1272290"/>
                  <a:pt x="1244757" y="1243338"/>
                  <a:pt x="1244757" y="1207623"/>
                </a:cubicBezTo>
                <a:cubicBezTo>
                  <a:pt x="1244757" y="1171910"/>
                  <a:pt x="1273709" y="1142959"/>
                  <a:pt x="1309424" y="1142959"/>
                </a:cubicBezTo>
                <a:close/>
                <a:moveTo>
                  <a:pt x="1148940" y="1142959"/>
                </a:moveTo>
                <a:cubicBezTo>
                  <a:pt x="1184653" y="1142959"/>
                  <a:pt x="1213605" y="1171910"/>
                  <a:pt x="1213605" y="1207623"/>
                </a:cubicBezTo>
                <a:cubicBezTo>
                  <a:pt x="1213605" y="1243338"/>
                  <a:pt x="1184653" y="1272290"/>
                  <a:pt x="1148940" y="1272290"/>
                </a:cubicBezTo>
                <a:cubicBezTo>
                  <a:pt x="1113226" y="1272290"/>
                  <a:pt x="1084275" y="1243338"/>
                  <a:pt x="1084275" y="1207623"/>
                </a:cubicBezTo>
                <a:cubicBezTo>
                  <a:pt x="1084275" y="1171910"/>
                  <a:pt x="1113226" y="1142959"/>
                  <a:pt x="1148940" y="1142959"/>
                </a:cubicBezTo>
                <a:close/>
                <a:moveTo>
                  <a:pt x="992366" y="1142959"/>
                </a:moveTo>
                <a:cubicBezTo>
                  <a:pt x="1028080" y="1142959"/>
                  <a:pt x="1057031" y="1171911"/>
                  <a:pt x="1057031" y="1207625"/>
                </a:cubicBezTo>
                <a:cubicBezTo>
                  <a:pt x="1057031" y="1243340"/>
                  <a:pt x="1028080" y="1272290"/>
                  <a:pt x="992366" y="1272290"/>
                </a:cubicBezTo>
                <a:cubicBezTo>
                  <a:pt x="956653" y="1272290"/>
                  <a:pt x="927701" y="1243340"/>
                  <a:pt x="927701" y="1207625"/>
                </a:cubicBezTo>
                <a:cubicBezTo>
                  <a:pt x="927701" y="1171911"/>
                  <a:pt x="956653" y="1142959"/>
                  <a:pt x="992366" y="1142959"/>
                </a:cubicBezTo>
                <a:close/>
                <a:moveTo>
                  <a:pt x="839710" y="1142959"/>
                </a:moveTo>
                <a:cubicBezTo>
                  <a:pt x="875424" y="1142959"/>
                  <a:pt x="904376" y="1171910"/>
                  <a:pt x="904376" y="1207623"/>
                </a:cubicBezTo>
                <a:cubicBezTo>
                  <a:pt x="904376" y="1243338"/>
                  <a:pt x="875424" y="1272290"/>
                  <a:pt x="839710" y="1272290"/>
                </a:cubicBezTo>
                <a:cubicBezTo>
                  <a:pt x="803997" y="1272290"/>
                  <a:pt x="775045" y="1243338"/>
                  <a:pt x="775045" y="1207623"/>
                </a:cubicBezTo>
                <a:cubicBezTo>
                  <a:pt x="775045" y="1171910"/>
                  <a:pt x="803997" y="1142959"/>
                  <a:pt x="839710" y="1142959"/>
                </a:cubicBezTo>
                <a:close/>
                <a:moveTo>
                  <a:pt x="683139" y="1142959"/>
                </a:moveTo>
                <a:cubicBezTo>
                  <a:pt x="718852" y="1142959"/>
                  <a:pt x="747804" y="1171910"/>
                  <a:pt x="747804" y="1207623"/>
                </a:cubicBezTo>
                <a:cubicBezTo>
                  <a:pt x="747804" y="1243338"/>
                  <a:pt x="718852" y="1272290"/>
                  <a:pt x="683139" y="1272290"/>
                </a:cubicBezTo>
                <a:cubicBezTo>
                  <a:pt x="647425" y="1272290"/>
                  <a:pt x="618474" y="1243338"/>
                  <a:pt x="618474" y="1207623"/>
                </a:cubicBezTo>
                <a:cubicBezTo>
                  <a:pt x="618474" y="1171910"/>
                  <a:pt x="647425" y="1142959"/>
                  <a:pt x="683139" y="1142959"/>
                </a:cubicBezTo>
                <a:close/>
                <a:moveTo>
                  <a:pt x="526558" y="1142959"/>
                </a:moveTo>
                <a:cubicBezTo>
                  <a:pt x="562272" y="1142959"/>
                  <a:pt x="591224" y="1171910"/>
                  <a:pt x="591224" y="1207623"/>
                </a:cubicBezTo>
                <a:cubicBezTo>
                  <a:pt x="591224" y="1243338"/>
                  <a:pt x="562272" y="1272290"/>
                  <a:pt x="526558" y="1272290"/>
                </a:cubicBezTo>
                <a:cubicBezTo>
                  <a:pt x="490845" y="1272290"/>
                  <a:pt x="461893" y="1243338"/>
                  <a:pt x="461893" y="1207623"/>
                </a:cubicBezTo>
                <a:cubicBezTo>
                  <a:pt x="461893" y="1171910"/>
                  <a:pt x="490845" y="1142959"/>
                  <a:pt x="526558" y="1142959"/>
                </a:cubicBezTo>
                <a:close/>
                <a:moveTo>
                  <a:pt x="373903" y="1142959"/>
                </a:moveTo>
                <a:cubicBezTo>
                  <a:pt x="409616" y="1142959"/>
                  <a:pt x="438568" y="1171910"/>
                  <a:pt x="438568" y="1207623"/>
                </a:cubicBezTo>
                <a:cubicBezTo>
                  <a:pt x="438568" y="1243338"/>
                  <a:pt x="409616" y="1272290"/>
                  <a:pt x="373903" y="1272290"/>
                </a:cubicBezTo>
                <a:cubicBezTo>
                  <a:pt x="338189" y="1272290"/>
                  <a:pt x="309237" y="1243338"/>
                  <a:pt x="309237" y="1207623"/>
                </a:cubicBezTo>
                <a:cubicBezTo>
                  <a:pt x="309237" y="1171910"/>
                  <a:pt x="338189" y="1142959"/>
                  <a:pt x="373903" y="1142959"/>
                </a:cubicBezTo>
                <a:close/>
                <a:moveTo>
                  <a:pt x="217332" y="1142959"/>
                </a:moveTo>
                <a:cubicBezTo>
                  <a:pt x="253045" y="1142959"/>
                  <a:pt x="281997" y="1171910"/>
                  <a:pt x="281997" y="1207623"/>
                </a:cubicBezTo>
                <a:cubicBezTo>
                  <a:pt x="281997" y="1243338"/>
                  <a:pt x="253045" y="1272290"/>
                  <a:pt x="217332" y="1272290"/>
                </a:cubicBezTo>
                <a:cubicBezTo>
                  <a:pt x="181618" y="1272290"/>
                  <a:pt x="152667" y="1243338"/>
                  <a:pt x="152667" y="1207623"/>
                </a:cubicBezTo>
                <a:cubicBezTo>
                  <a:pt x="152667" y="1171910"/>
                  <a:pt x="181618" y="1142959"/>
                  <a:pt x="217332" y="1142959"/>
                </a:cubicBezTo>
                <a:close/>
                <a:moveTo>
                  <a:pt x="64674" y="1142959"/>
                </a:moveTo>
                <a:cubicBezTo>
                  <a:pt x="100387" y="1142959"/>
                  <a:pt x="129339" y="1171910"/>
                  <a:pt x="129339" y="1207623"/>
                </a:cubicBezTo>
                <a:cubicBezTo>
                  <a:pt x="129339" y="1243338"/>
                  <a:pt x="100387" y="1272290"/>
                  <a:pt x="64674" y="1272290"/>
                </a:cubicBezTo>
                <a:cubicBezTo>
                  <a:pt x="28960" y="1272290"/>
                  <a:pt x="9" y="1243338"/>
                  <a:pt x="9" y="1207623"/>
                </a:cubicBezTo>
                <a:cubicBezTo>
                  <a:pt x="9" y="1171910"/>
                  <a:pt x="28960" y="1142959"/>
                  <a:pt x="64674" y="1142959"/>
                </a:cubicBezTo>
                <a:close/>
                <a:moveTo>
                  <a:pt x="11095111" y="1002044"/>
                </a:moveTo>
                <a:cubicBezTo>
                  <a:pt x="11130825" y="1002044"/>
                  <a:pt x="11159777" y="1030995"/>
                  <a:pt x="11159777" y="1066709"/>
                </a:cubicBezTo>
                <a:cubicBezTo>
                  <a:pt x="11159777" y="1102424"/>
                  <a:pt x="11130825" y="1131375"/>
                  <a:pt x="11095111" y="1131375"/>
                </a:cubicBezTo>
                <a:cubicBezTo>
                  <a:pt x="11059397" y="1131375"/>
                  <a:pt x="11030445" y="1102424"/>
                  <a:pt x="11030445" y="1066709"/>
                </a:cubicBezTo>
                <a:cubicBezTo>
                  <a:pt x="11030445" y="1030995"/>
                  <a:pt x="11059397" y="1002044"/>
                  <a:pt x="11095111" y="1002044"/>
                </a:cubicBezTo>
                <a:close/>
                <a:moveTo>
                  <a:pt x="10938538" y="1002044"/>
                </a:moveTo>
                <a:cubicBezTo>
                  <a:pt x="10974252" y="1002044"/>
                  <a:pt x="11003204" y="1030995"/>
                  <a:pt x="11003204" y="1066709"/>
                </a:cubicBezTo>
                <a:cubicBezTo>
                  <a:pt x="11003204" y="1102424"/>
                  <a:pt x="10974252" y="1131375"/>
                  <a:pt x="10938538" y="1131375"/>
                </a:cubicBezTo>
                <a:cubicBezTo>
                  <a:pt x="10902824" y="1131375"/>
                  <a:pt x="10873872" y="1102424"/>
                  <a:pt x="10873872" y="1066709"/>
                </a:cubicBezTo>
                <a:cubicBezTo>
                  <a:pt x="10873872" y="1030995"/>
                  <a:pt x="10902824" y="1002044"/>
                  <a:pt x="10938538" y="1002044"/>
                </a:cubicBezTo>
                <a:close/>
                <a:moveTo>
                  <a:pt x="10778051" y="1002044"/>
                </a:moveTo>
                <a:cubicBezTo>
                  <a:pt x="10813765" y="1002044"/>
                  <a:pt x="10842717" y="1030995"/>
                  <a:pt x="10842717" y="1066709"/>
                </a:cubicBezTo>
                <a:cubicBezTo>
                  <a:pt x="10842717" y="1102424"/>
                  <a:pt x="10813765" y="1131375"/>
                  <a:pt x="10778051" y="1131375"/>
                </a:cubicBezTo>
                <a:cubicBezTo>
                  <a:pt x="10742337" y="1131375"/>
                  <a:pt x="10713385" y="1102424"/>
                  <a:pt x="10713385" y="1066709"/>
                </a:cubicBezTo>
                <a:cubicBezTo>
                  <a:pt x="10713385" y="1030995"/>
                  <a:pt x="10742337" y="1002044"/>
                  <a:pt x="10778051" y="1002044"/>
                </a:cubicBezTo>
                <a:close/>
                <a:moveTo>
                  <a:pt x="10625392" y="1002044"/>
                </a:moveTo>
                <a:cubicBezTo>
                  <a:pt x="10661106" y="1002044"/>
                  <a:pt x="10690058" y="1030995"/>
                  <a:pt x="10690058" y="1066709"/>
                </a:cubicBezTo>
                <a:cubicBezTo>
                  <a:pt x="10690058" y="1102424"/>
                  <a:pt x="10661106" y="1131375"/>
                  <a:pt x="10625392" y="1131375"/>
                </a:cubicBezTo>
                <a:cubicBezTo>
                  <a:pt x="10589678" y="1131375"/>
                  <a:pt x="10560726" y="1102424"/>
                  <a:pt x="10560726" y="1066709"/>
                </a:cubicBezTo>
                <a:cubicBezTo>
                  <a:pt x="10560726" y="1030995"/>
                  <a:pt x="10589678" y="1002044"/>
                  <a:pt x="10625392" y="1002044"/>
                </a:cubicBezTo>
                <a:close/>
                <a:moveTo>
                  <a:pt x="10468818" y="1002044"/>
                </a:moveTo>
                <a:cubicBezTo>
                  <a:pt x="10504532" y="1002044"/>
                  <a:pt x="10533484" y="1030995"/>
                  <a:pt x="10533484" y="1066709"/>
                </a:cubicBezTo>
                <a:cubicBezTo>
                  <a:pt x="10533484" y="1102424"/>
                  <a:pt x="10504532" y="1131375"/>
                  <a:pt x="10468818" y="1131375"/>
                </a:cubicBezTo>
                <a:cubicBezTo>
                  <a:pt x="10433104" y="1131375"/>
                  <a:pt x="10404152" y="1102424"/>
                  <a:pt x="10404152" y="1066709"/>
                </a:cubicBezTo>
                <a:cubicBezTo>
                  <a:pt x="10404152" y="1030995"/>
                  <a:pt x="10433104" y="1002044"/>
                  <a:pt x="10468818" y="1002044"/>
                </a:cubicBezTo>
                <a:close/>
                <a:moveTo>
                  <a:pt x="10312244" y="1002044"/>
                </a:moveTo>
                <a:cubicBezTo>
                  <a:pt x="10347958" y="1002044"/>
                  <a:pt x="10376910" y="1030995"/>
                  <a:pt x="10376910" y="1066709"/>
                </a:cubicBezTo>
                <a:cubicBezTo>
                  <a:pt x="10376910" y="1102424"/>
                  <a:pt x="10347958" y="1131375"/>
                  <a:pt x="10312244" y="1131375"/>
                </a:cubicBezTo>
                <a:cubicBezTo>
                  <a:pt x="10276530" y="1131375"/>
                  <a:pt x="10247578" y="1102424"/>
                  <a:pt x="10247578" y="1066709"/>
                </a:cubicBezTo>
                <a:cubicBezTo>
                  <a:pt x="10247578" y="1030995"/>
                  <a:pt x="10276530" y="1002044"/>
                  <a:pt x="10312244" y="1002044"/>
                </a:cubicBezTo>
                <a:close/>
                <a:moveTo>
                  <a:pt x="10159586" y="1002044"/>
                </a:moveTo>
                <a:cubicBezTo>
                  <a:pt x="10195300" y="1002044"/>
                  <a:pt x="10224252" y="1030995"/>
                  <a:pt x="10224252" y="1066709"/>
                </a:cubicBezTo>
                <a:cubicBezTo>
                  <a:pt x="10224252" y="1102424"/>
                  <a:pt x="10195300" y="1131375"/>
                  <a:pt x="10159586" y="1131375"/>
                </a:cubicBezTo>
                <a:cubicBezTo>
                  <a:pt x="10123872" y="1131375"/>
                  <a:pt x="10094920" y="1102424"/>
                  <a:pt x="10094920" y="1066709"/>
                </a:cubicBezTo>
                <a:cubicBezTo>
                  <a:pt x="10094920" y="1030995"/>
                  <a:pt x="10123872" y="1002044"/>
                  <a:pt x="10159586" y="1002044"/>
                </a:cubicBezTo>
                <a:close/>
                <a:moveTo>
                  <a:pt x="10003015" y="1002044"/>
                </a:moveTo>
                <a:cubicBezTo>
                  <a:pt x="10038729" y="1002044"/>
                  <a:pt x="10067681" y="1030995"/>
                  <a:pt x="10067681" y="1066709"/>
                </a:cubicBezTo>
                <a:cubicBezTo>
                  <a:pt x="10067681" y="1102424"/>
                  <a:pt x="10038729" y="1131375"/>
                  <a:pt x="10003015" y="1131375"/>
                </a:cubicBezTo>
                <a:cubicBezTo>
                  <a:pt x="9967301" y="1131375"/>
                  <a:pt x="9938349" y="1102424"/>
                  <a:pt x="9938349" y="1066709"/>
                </a:cubicBezTo>
                <a:cubicBezTo>
                  <a:pt x="9938349" y="1030995"/>
                  <a:pt x="9967301" y="1002044"/>
                  <a:pt x="10003015" y="1002044"/>
                </a:cubicBezTo>
                <a:close/>
                <a:moveTo>
                  <a:pt x="9850355" y="1002044"/>
                </a:moveTo>
                <a:cubicBezTo>
                  <a:pt x="9886069" y="1002044"/>
                  <a:pt x="9915021" y="1030995"/>
                  <a:pt x="9915021" y="1066709"/>
                </a:cubicBezTo>
                <a:cubicBezTo>
                  <a:pt x="9915021" y="1102424"/>
                  <a:pt x="9886069" y="1131375"/>
                  <a:pt x="9850355" y="1131375"/>
                </a:cubicBezTo>
                <a:cubicBezTo>
                  <a:pt x="9814641" y="1131375"/>
                  <a:pt x="9785689" y="1102424"/>
                  <a:pt x="9785689" y="1066709"/>
                </a:cubicBezTo>
                <a:cubicBezTo>
                  <a:pt x="9785689" y="1030995"/>
                  <a:pt x="9814641" y="1002044"/>
                  <a:pt x="9850355" y="1002044"/>
                </a:cubicBezTo>
                <a:close/>
                <a:moveTo>
                  <a:pt x="9693780" y="1002044"/>
                </a:moveTo>
                <a:cubicBezTo>
                  <a:pt x="9729494" y="1002044"/>
                  <a:pt x="9758446" y="1030995"/>
                  <a:pt x="9758446" y="1066709"/>
                </a:cubicBezTo>
                <a:cubicBezTo>
                  <a:pt x="9758446" y="1102424"/>
                  <a:pt x="9729494" y="1131375"/>
                  <a:pt x="9693780" y="1131375"/>
                </a:cubicBezTo>
                <a:cubicBezTo>
                  <a:pt x="9658066" y="1131375"/>
                  <a:pt x="9629114" y="1102424"/>
                  <a:pt x="9629114" y="1066709"/>
                </a:cubicBezTo>
                <a:cubicBezTo>
                  <a:pt x="9629114" y="1030995"/>
                  <a:pt x="9658066" y="1002044"/>
                  <a:pt x="9693780" y="1002044"/>
                </a:cubicBezTo>
                <a:close/>
                <a:moveTo>
                  <a:pt x="9541122" y="1002044"/>
                </a:moveTo>
                <a:cubicBezTo>
                  <a:pt x="9576836" y="1002044"/>
                  <a:pt x="9605788" y="1030995"/>
                  <a:pt x="9605788" y="1066709"/>
                </a:cubicBezTo>
                <a:cubicBezTo>
                  <a:pt x="9605788" y="1102424"/>
                  <a:pt x="9576836" y="1131375"/>
                  <a:pt x="9541122" y="1131375"/>
                </a:cubicBezTo>
                <a:cubicBezTo>
                  <a:pt x="9505408" y="1131375"/>
                  <a:pt x="9476456" y="1102424"/>
                  <a:pt x="9476456" y="1066709"/>
                </a:cubicBezTo>
                <a:cubicBezTo>
                  <a:pt x="9476456" y="1030995"/>
                  <a:pt x="9505408" y="1002044"/>
                  <a:pt x="9541122" y="1002044"/>
                </a:cubicBezTo>
                <a:close/>
                <a:moveTo>
                  <a:pt x="9384549" y="1002044"/>
                </a:moveTo>
                <a:cubicBezTo>
                  <a:pt x="9420263" y="1002044"/>
                  <a:pt x="9449215" y="1030995"/>
                  <a:pt x="9449215" y="1066709"/>
                </a:cubicBezTo>
                <a:cubicBezTo>
                  <a:pt x="9449215" y="1102424"/>
                  <a:pt x="9420263" y="1131375"/>
                  <a:pt x="9384549" y="1131375"/>
                </a:cubicBezTo>
                <a:cubicBezTo>
                  <a:pt x="9348835" y="1131375"/>
                  <a:pt x="9319883" y="1102424"/>
                  <a:pt x="9319883" y="1066709"/>
                </a:cubicBezTo>
                <a:cubicBezTo>
                  <a:pt x="9319883" y="1030995"/>
                  <a:pt x="9348835" y="1002044"/>
                  <a:pt x="9384549" y="1002044"/>
                </a:cubicBezTo>
                <a:close/>
                <a:moveTo>
                  <a:pt x="9227976" y="1002044"/>
                </a:moveTo>
                <a:cubicBezTo>
                  <a:pt x="9263690" y="1002044"/>
                  <a:pt x="9292642" y="1030995"/>
                  <a:pt x="9292642" y="1066709"/>
                </a:cubicBezTo>
                <a:cubicBezTo>
                  <a:pt x="9292642" y="1102424"/>
                  <a:pt x="9263690" y="1131375"/>
                  <a:pt x="9227976" y="1131375"/>
                </a:cubicBezTo>
                <a:cubicBezTo>
                  <a:pt x="9192262" y="1131375"/>
                  <a:pt x="9163310" y="1102424"/>
                  <a:pt x="9163310" y="1066709"/>
                </a:cubicBezTo>
                <a:cubicBezTo>
                  <a:pt x="9163310" y="1030995"/>
                  <a:pt x="9192262" y="1002044"/>
                  <a:pt x="9227976" y="1002044"/>
                </a:cubicBezTo>
                <a:close/>
                <a:moveTo>
                  <a:pt x="9075316" y="1002044"/>
                </a:moveTo>
                <a:cubicBezTo>
                  <a:pt x="9111030" y="1002044"/>
                  <a:pt x="9139982" y="1030995"/>
                  <a:pt x="9139982" y="1066709"/>
                </a:cubicBezTo>
                <a:cubicBezTo>
                  <a:pt x="9139982" y="1102424"/>
                  <a:pt x="9111030" y="1131375"/>
                  <a:pt x="9075316" y="1131375"/>
                </a:cubicBezTo>
                <a:cubicBezTo>
                  <a:pt x="9039602" y="1131375"/>
                  <a:pt x="9010650" y="1102424"/>
                  <a:pt x="9010650" y="1066709"/>
                </a:cubicBezTo>
                <a:cubicBezTo>
                  <a:pt x="9010650" y="1030995"/>
                  <a:pt x="9039602" y="1002044"/>
                  <a:pt x="9075316" y="1002044"/>
                </a:cubicBezTo>
                <a:close/>
                <a:moveTo>
                  <a:pt x="8914829" y="1002044"/>
                </a:moveTo>
                <a:cubicBezTo>
                  <a:pt x="8950543" y="1002044"/>
                  <a:pt x="8979495" y="1030995"/>
                  <a:pt x="8979495" y="1066709"/>
                </a:cubicBezTo>
                <a:cubicBezTo>
                  <a:pt x="8979495" y="1102424"/>
                  <a:pt x="8950543" y="1131375"/>
                  <a:pt x="8914829" y="1131375"/>
                </a:cubicBezTo>
                <a:cubicBezTo>
                  <a:pt x="8879115" y="1131375"/>
                  <a:pt x="8850163" y="1102424"/>
                  <a:pt x="8850163" y="1066709"/>
                </a:cubicBezTo>
                <a:cubicBezTo>
                  <a:pt x="8850163" y="1030995"/>
                  <a:pt x="8879115" y="1002044"/>
                  <a:pt x="8914829" y="1002044"/>
                </a:cubicBezTo>
                <a:close/>
                <a:moveTo>
                  <a:pt x="8766084" y="1002044"/>
                </a:moveTo>
                <a:cubicBezTo>
                  <a:pt x="8801798" y="1002044"/>
                  <a:pt x="8830750" y="1030995"/>
                  <a:pt x="8830750" y="1066709"/>
                </a:cubicBezTo>
                <a:cubicBezTo>
                  <a:pt x="8830750" y="1102424"/>
                  <a:pt x="8801798" y="1131375"/>
                  <a:pt x="8766084" y="1131375"/>
                </a:cubicBezTo>
                <a:cubicBezTo>
                  <a:pt x="8730370" y="1131375"/>
                  <a:pt x="8701418" y="1102424"/>
                  <a:pt x="8701418" y="1066709"/>
                </a:cubicBezTo>
                <a:cubicBezTo>
                  <a:pt x="8701418" y="1030995"/>
                  <a:pt x="8730370" y="1002044"/>
                  <a:pt x="8766084" y="1002044"/>
                </a:cubicBezTo>
                <a:close/>
                <a:moveTo>
                  <a:pt x="8601682" y="1002044"/>
                </a:moveTo>
                <a:cubicBezTo>
                  <a:pt x="8637396" y="1002044"/>
                  <a:pt x="8666348" y="1030995"/>
                  <a:pt x="8666348" y="1066709"/>
                </a:cubicBezTo>
                <a:cubicBezTo>
                  <a:pt x="8666348" y="1102424"/>
                  <a:pt x="8637396" y="1131375"/>
                  <a:pt x="8601682" y="1131375"/>
                </a:cubicBezTo>
                <a:cubicBezTo>
                  <a:pt x="8565968" y="1131375"/>
                  <a:pt x="8537016" y="1102424"/>
                  <a:pt x="8537016" y="1066709"/>
                </a:cubicBezTo>
                <a:cubicBezTo>
                  <a:pt x="8537016" y="1030995"/>
                  <a:pt x="8565968" y="1002044"/>
                  <a:pt x="8601682" y="1002044"/>
                </a:cubicBezTo>
                <a:close/>
                <a:moveTo>
                  <a:pt x="8449023" y="1002044"/>
                </a:moveTo>
                <a:cubicBezTo>
                  <a:pt x="8484737" y="1002044"/>
                  <a:pt x="8513689" y="1030995"/>
                  <a:pt x="8513689" y="1066709"/>
                </a:cubicBezTo>
                <a:cubicBezTo>
                  <a:pt x="8513689" y="1102424"/>
                  <a:pt x="8484737" y="1131375"/>
                  <a:pt x="8449023" y="1131375"/>
                </a:cubicBezTo>
                <a:cubicBezTo>
                  <a:pt x="8413309" y="1131375"/>
                  <a:pt x="8384357" y="1102424"/>
                  <a:pt x="8384357" y="1066709"/>
                </a:cubicBezTo>
                <a:cubicBezTo>
                  <a:pt x="8384357" y="1030995"/>
                  <a:pt x="8413309" y="1002044"/>
                  <a:pt x="8449023" y="1002044"/>
                </a:cubicBezTo>
                <a:close/>
                <a:moveTo>
                  <a:pt x="8296367" y="1002044"/>
                </a:moveTo>
                <a:cubicBezTo>
                  <a:pt x="8332081" y="1002044"/>
                  <a:pt x="8361033" y="1030995"/>
                  <a:pt x="8361033" y="1066709"/>
                </a:cubicBezTo>
                <a:cubicBezTo>
                  <a:pt x="8361033" y="1102424"/>
                  <a:pt x="8332081" y="1131375"/>
                  <a:pt x="8296367" y="1131375"/>
                </a:cubicBezTo>
                <a:cubicBezTo>
                  <a:pt x="8260653" y="1131375"/>
                  <a:pt x="8231701" y="1102424"/>
                  <a:pt x="8231701" y="1066709"/>
                </a:cubicBezTo>
                <a:cubicBezTo>
                  <a:pt x="8231701" y="1030995"/>
                  <a:pt x="8260653" y="1002044"/>
                  <a:pt x="8296367" y="1002044"/>
                </a:cubicBezTo>
                <a:close/>
                <a:moveTo>
                  <a:pt x="8139792" y="1002044"/>
                </a:moveTo>
                <a:cubicBezTo>
                  <a:pt x="8175506" y="1002044"/>
                  <a:pt x="8204458" y="1030995"/>
                  <a:pt x="8204458" y="1066709"/>
                </a:cubicBezTo>
                <a:cubicBezTo>
                  <a:pt x="8204458" y="1102424"/>
                  <a:pt x="8175506" y="1131375"/>
                  <a:pt x="8139792" y="1131375"/>
                </a:cubicBezTo>
                <a:cubicBezTo>
                  <a:pt x="8104078" y="1131375"/>
                  <a:pt x="8075126" y="1102424"/>
                  <a:pt x="8075126" y="1066709"/>
                </a:cubicBezTo>
                <a:cubicBezTo>
                  <a:pt x="8075126" y="1030995"/>
                  <a:pt x="8104078" y="1002044"/>
                  <a:pt x="8139792" y="1002044"/>
                </a:cubicBezTo>
                <a:close/>
                <a:moveTo>
                  <a:pt x="7987132" y="1002044"/>
                </a:moveTo>
                <a:cubicBezTo>
                  <a:pt x="8022846" y="1002044"/>
                  <a:pt x="8051798" y="1030995"/>
                  <a:pt x="8051798" y="1066709"/>
                </a:cubicBezTo>
                <a:cubicBezTo>
                  <a:pt x="8051798" y="1102424"/>
                  <a:pt x="8022846" y="1131375"/>
                  <a:pt x="7987132" y="1131375"/>
                </a:cubicBezTo>
                <a:cubicBezTo>
                  <a:pt x="7951418" y="1131375"/>
                  <a:pt x="7922466" y="1102424"/>
                  <a:pt x="7922466" y="1066709"/>
                </a:cubicBezTo>
                <a:cubicBezTo>
                  <a:pt x="7922466" y="1030995"/>
                  <a:pt x="7951418" y="1002044"/>
                  <a:pt x="7987132" y="1002044"/>
                </a:cubicBezTo>
                <a:close/>
                <a:moveTo>
                  <a:pt x="7830560" y="1002044"/>
                </a:moveTo>
                <a:cubicBezTo>
                  <a:pt x="7866274" y="1002044"/>
                  <a:pt x="7895226" y="1030995"/>
                  <a:pt x="7895226" y="1066709"/>
                </a:cubicBezTo>
                <a:cubicBezTo>
                  <a:pt x="7895226" y="1102424"/>
                  <a:pt x="7866274" y="1131375"/>
                  <a:pt x="7830560" y="1131375"/>
                </a:cubicBezTo>
                <a:cubicBezTo>
                  <a:pt x="7794846" y="1131375"/>
                  <a:pt x="7765894" y="1102424"/>
                  <a:pt x="7765894" y="1066709"/>
                </a:cubicBezTo>
                <a:cubicBezTo>
                  <a:pt x="7765894" y="1030995"/>
                  <a:pt x="7794846" y="1002044"/>
                  <a:pt x="7830560" y="1002044"/>
                </a:cubicBezTo>
                <a:close/>
                <a:moveTo>
                  <a:pt x="7677902" y="1002044"/>
                </a:moveTo>
                <a:cubicBezTo>
                  <a:pt x="7713616" y="1002044"/>
                  <a:pt x="7742568" y="1030995"/>
                  <a:pt x="7742568" y="1066709"/>
                </a:cubicBezTo>
                <a:cubicBezTo>
                  <a:pt x="7742568" y="1102424"/>
                  <a:pt x="7713616" y="1131375"/>
                  <a:pt x="7677902" y="1131375"/>
                </a:cubicBezTo>
                <a:cubicBezTo>
                  <a:pt x="7642188" y="1131375"/>
                  <a:pt x="7613236" y="1102424"/>
                  <a:pt x="7613236" y="1066709"/>
                </a:cubicBezTo>
                <a:cubicBezTo>
                  <a:pt x="7613236" y="1030995"/>
                  <a:pt x="7642188" y="1002044"/>
                  <a:pt x="7677902" y="1002044"/>
                </a:cubicBezTo>
                <a:close/>
                <a:moveTo>
                  <a:pt x="7521329" y="1002044"/>
                </a:moveTo>
                <a:cubicBezTo>
                  <a:pt x="7557043" y="1002044"/>
                  <a:pt x="7585995" y="1030995"/>
                  <a:pt x="7585995" y="1066709"/>
                </a:cubicBezTo>
                <a:cubicBezTo>
                  <a:pt x="7585995" y="1102424"/>
                  <a:pt x="7557043" y="1131375"/>
                  <a:pt x="7521329" y="1131375"/>
                </a:cubicBezTo>
                <a:cubicBezTo>
                  <a:pt x="7485615" y="1131375"/>
                  <a:pt x="7456663" y="1102424"/>
                  <a:pt x="7456663" y="1066709"/>
                </a:cubicBezTo>
                <a:cubicBezTo>
                  <a:pt x="7456663" y="1030995"/>
                  <a:pt x="7485615" y="1002044"/>
                  <a:pt x="7521329" y="1002044"/>
                </a:cubicBezTo>
                <a:close/>
                <a:moveTo>
                  <a:pt x="7368667" y="1002044"/>
                </a:moveTo>
                <a:cubicBezTo>
                  <a:pt x="7404381" y="1002044"/>
                  <a:pt x="7433333" y="1030995"/>
                  <a:pt x="7433333" y="1066709"/>
                </a:cubicBezTo>
                <a:cubicBezTo>
                  <a:pt x="7433333" y="1102424"/>
                  <a:pt x="7404381" y="1131375"/>
                  <a:pt x="7368667" y="1131375"/>
                </a:cubicBezTo>
                <a:cubicBezTo>
                  <a:pt x="7332953" y="1131375"/>
                  <a:pt x="7304001" y="1102424"/>
                  <a:pt x="7304001" y="1066709"/>
                </a:cubicBezTo>
                <a:cubicBezTo>
                  <a:pt x="7304001" y="1030995"/>
                  <a:pt x="7332953" y="1002044"/>
                  <a:pt x="7368667" y="1002044"/>
                </a:cubicBezTo>
                <a:close/>
                <a:moveTo>
                  <a:pt x="7212094" y="1002044"/>
                </a:moveTo>
                <a:cubicBezTo>
                  <a:pt x="7247808" y="1002044"/>
                  <a:pt x="7276760" y="1030995"/>
                  <a:pt x="7276760" y="1066709"/>
                </a:cubicBezTo>
                <a:cubicBezTo>
                  <a:pt x="7276760" y="1102424"/>
                  <a:pt x="7247808" y="1131375"/>
                  <a:pt x="7212094" y="1131375"/>
                </a:cubicBezTo>
                <a:cubicBezTo>
                  <a:pt x="7176380" y="1131375"/>
                  <a:pt x="7147428" y="1102424"/>
                  <a:pt x="7147428" y="1066709"/>
                </a:cubicBezTo>
                <a:cubicBezTo>
                  <a:pt x="7147428" y="1030995"/>
                  <a:pt x="7176380" y="1002044"/>
                  <a:pt x="7212094" y="1002044"/>
                </a:cubicBezTo>
                <a:close/>
                <a:moveTo>
                  <a:pt x="7055521" y="1002044"/>
                </a:moveTo>
                <a:cubicBezTo>
                  <a:pt x="7091235" y="1002044"/>
                  <a:pt x="7120187" y="1030995"/>
                  <a:pt x="7120187" y="1066709"/>
                </a:cubicBezTo>
                <a:cubicBezTo>
                  <a:pt x="7120187" y="1102424"/>
                  <a:pt x="7091235" y="1131375"/>
                  <a:pt x="7055521" y="1131375"/>
                </a:cubicBezTo>
                <a:cubicBezTo>
                  <a:pt x="7019807" y="1131375"/>
                  <a:pt x="6990855" y="1102424"/>
                  <a:pt x="6990855" y="1066709"/>
                </a:cubicBezTo>
                <a:cubicBezTo>
                  <a:pt x="6990855" y="1030995"/>
                  <a:pt x="7019807" y="1002044"/>
                  <a:pt x="7055521" y="1002044"/>
                </a:cubicBezTo>
                <a:close/>
                <a:moveTo>
                  <a:pt x="6895035" y="1002044"/>
                </a:moveTo>
                <a:cubicBezTo>
                  <a:pt x="6930749" y="1002044"/>
                  <a:pt x="6959701" y="1030995"/>
                  <a:pt x="6959701" y="1066709"/>
                </a:cubicBezTo>
                <a:cubicBezTo>
                  <a:pt x="6959701" y="1102424"/>
                  <a:pt x="6930749" y="1131375"/>
                  <a:pt x="6895035" y="1131375"/>
                </a:cubicBezTo>
                <a:cubicBezTo>
                  <a:pt x="6859321" y="1131375"/>
                  <a:pt x="6830369" y="1102424"/>
                  <a:pt x="6830369" y="1066709"/>
                </a:cubicBezTo>
                <a:cubicBezTo>
                  <a:pt x="6830369" y="1030995"/>
                  <a:pt x="6859321" y="1002044"/>
                  <a:pt x="6895035" y="1002044"/>
                </a:cubicBezTo>
                <a:close/>
                <a:moveTo>
                  <a:pt x="6742375" y="1002044"/>
                </a:moveTo>
                <a:cubicBezTo>
                  <a:pt x="6778089" y="1002044"/>
                  <a:pt x="6807041" y="1030995"/>
                  <a:pt x="6807041" y="1066709"/>
                </a:cubicBezTo>
                <a:cubicBezTo>
                  <a:pt x="6807041" y="1102424"/>
                  <a:pt x="6778089" y="1131375"/>
                  <a:pt x="6742375" y="1131375"/>
                </a:cubicBezTo>
                <a:cubicBezTo>
                  <a:pt x="6706661" y="1131375"/>
                  <a:pt x="6677709" y="1102424"/>
                  <a:pt x="6677709" y="1066709"/>
                </a:cubicBezTo>
                <a:cubicBezTo>
                  <a:pt x="6677709" y="1030995"/>
                  <a:pt x="6706661" y="1002044"/>
                  <a:pt x="6742375" y="1002044"/>
                </a:cubicBezTo>
                <a:close/>
                <a:moveTo>
                  <a:pt x="6585802" y="1002044"/>
                </a:moveTo>
                <a:cubicBezTo>
                  <a:pt x="6621516" y="1002044"/>
                  <a:pt x="6650468" y="1030995"/>
                  <a:pt x="6650468" y="1066709"/>
                </a:cubicBezTo>
                <a:cubicBezTo>
                  <a:pt x="6650468" y="1102424"/>
                  <a:pt x="6621516" y="1131375"/>
                  <a:pt x="6585802" y="1131375"/>
                </a:cubicBezTo>
                <a:cubicBezTo>
                  <a:pt x="6550088" y="1131375"/>
                  <a:pt x="6521136" y="1102424"/>
                  <a:pt x="6521136" y="1066709"/>
                </a:cubicBezTo>
                <a:cubicBezTo>
                  <a:pt x="6521136" y="1030995"/>
                  <a:pt x="6550088" y="1002044"/>
                  <a:pt x="6585802" y="1002044"/>
                </a:cubicBezTo>
                <a:close/>
                <a:moveTo>
                  <a:pt x="6429229" y="1002044"/>
                </a:moveTo>
                <a:cubicBezTo>
                  <a:pt x="6464943" y="1002044"/>
                  <a:pt x="6493895" y="1030995"/>
                  <a:pt x="6493895" y="1066709"/>
                </a:cubicBezTo>
                <a:cubicBezTo>
                  <a:pt x="6493895" y="1102424"/>
                  <a:pt x="6464943" y="1131375"/>
                  <a:pt x="6429229" y="1131375"/>
                </a:cubicBezTo>
                <a:cubicBezTo>
                  <a:pt x="6393515" y="1131375"/>
                  <a:pt x="6364563" y="1102424"/>
                  <a:pt x="6364563" y="1066709"/>
                </a:cubicBezTo>
                <a:cubicBezTo>
                  <a:pt x="6364563" y="1030995"/>
                  <a:pt x="6393515" y="1002044"/>
                  <a:pt x="6429229" y="1002044"/>
                </a:cubicBezTo>
                <a:close/>
                <a:moveTo>
                  <a:pt x="6276569" y="1002044"/>
                </a:moveTo>
                <a:cubicBezTo>
                  <a:pt x="6312283" y="1002044"/>
                  <a:pt x="6341235" y="1030995"/>
                  <a:pt x="6341235" y="1066709"/>
                </a:cubicBezTo>
                <a:cubicBezTo>
                  <a:pt x="6341235" y="1102424"/>
                  <a:pt x="6312283" y="1131375"/>
                  <a:pt x="6276569" y="1131375"/>
                </a:cubicBezTo>
                <a:cubicBezTo>
                  <a:pt x="6240855" y="1131375"/>
                  <a:pt x="6211903" y="1102424"/>
                  <a:pt x="6211903" y="1066709"/>
                </a:cubicBezTo>
                <a:cubicBezTo>
                  <a:pt x="6211903" y="1030995"/>
                  <a:pt x="6240855" y="1002044"/>
                  <a:pt x="6276569" y="1002044"/>
                </a:cubicBezTo>
                <a:close/>
                <a:moveTo>
                  <a:pt x="6119998" y="1002044"/>
                </a:moveTo>
                <a:cubicBezTo>
                  <a:pt x="6155712" y="1002044"/>
                  <a:pt x="6184664" y="1030995"/>
                  <a:pt x="6184664" y="1066709"/>
                </a:cubicBezTo>
                <a:cubicBezTo>
                  <a:pt x="6184664" y="1102424"/>
                  <a:pt x="6155712" y="1131375"/>
                  <a:pt x="6119998" y="1131375"/>
                </a:cubicBezTo>
                <a:cubicBezTo>
                  <a:pt x="6084284" y="1131375"/>
                  <a:pt x="6055332" y="1102424"/>
                  <a:pt x="6055332" y="1066709"/>
                </a:cubicBezTo>
                <a:cubicBezTo>
                  <a:pt x="6055332" y="1030995"/>
                  <a:pt x="6084284" y="1002044"/>
                  <a:pt x="6119998" y="1002044"/>
                </a:cubicBezTo>
                <a:close/>
                <a:moveTo>
                  <a:pt x="5967338" y="1002044"/>
                </a:moveTo>
                <a:cubicBezTo>
                  <a:pt x="6003052" y="1002044"/>
                  <a:pt x="6032004" y="1030995"/>
                  <a:pt x="6032004" y="1066709"/>
                </a:cubicBezTo>
                <a:cubicBezTo>
                  <a:pt x="6032004" y="1102424"/>
                  <a:pt x="6003052" y="1131375"/>
                  <a:pt x="5967338" y="1131375"/>
                </a:cubicBezTo>
                <a:cubicBezTo>
                  <a:pt x="5931624" y="1131375"/>
                  <a:pt x="5902672" y="1102424"/>
                  <a:pt x="5902672" y="1066709"/>
                </a:cubicBezTo>
                <a:cubicBezTo>
                  <a:pt x="5902672" y="1030995"/>
                  <a:pt x="5931624" y="1002044"/>
                  <a:pt x="5967338" y="1002044"/>
                </a:cubicBezTo>
                <a:close/>
                <a:moveTo>
                  <a:pt x="4875265" y="1002044"/>
                </a:moveTo>
                <a:cubicBezTo>
                  <a:pt x="4910983" y="1002044"/>
                  <a:pt x="4939939" y="1030995"/>
                  <a:pt x="4939939" y="1066709"/>
                </a:cubicBezTo>
                <a:cubicBezTo>
                  <a:pt x="4939939" y="1102424"/>
                  <a:pt x="4910983" y="1131375"/>
                  <a:pt x="4875265" y="1131375"/>
                </a:cubicBezTo>
                <a:cubicBezTo>
                  <a:pt x="4839542" y="1131375"/>
                  <a:pt x="4810599" y="1102424"/>
                  <a:pt x="4810599" y="1066709"/>
                </a:cubicBezTo>
                <a:cubicBezTo>
                  <a:pt x="4810599" y="1030995"/>
                  <a:pt x="4839542" y="1002044"/>
                  <a:pt x="4875265" y="1002044"/>
                </a:cubicBezTo>
                <a:close/>
                <a:moveTo>
                  <a:pt x="4256823" y="1002044"/>
                </a:moveTo>
                <a:cubicBezTo>
                  <a:pt x="4292539" y="1002044"/>
                  <a:pt x="4321467" y="1030995"/>
                  <a:pt x="4321467" y="1066709"/>
                </a:cubicBezTo>
                <a:cubicBezTo>
                  <a:pt x="4321467" y="1102424"/>
                  <a:pt x="4292539" y="1131375"/>
                  <a:pt x="4256823" y="1131375"/>
                </a:cubicBezTo>
                <a:cubicBezTo>
                  <a:pt x="4221103" y="1131375"/>
                  <a:pt x="4192125" y="1102424"/>
                  <a:pt x="4192125" y="1066709"/>
                </a:cubicBezTo>
                <a:cubicBezTo>
                  <a:pt x="4192125" y="1030995"/>
                  <a:pt x="4221103" y="1002044"/>
                  <a:pt x="4256823" y="1002044"/>
                </a:cubicBezTo>
                <a:close/>
                <a:moveTo>
                  <a:pt x="4100249" y="1002044"/>
                </a:moveTo>
                <a:cubicBezTo>
                  <a:pt x="4135950" y="1002044"/>
                  <a:pt x="4164920" y="1030995"/>
                  <a:pt x="4164920" y="1066709"/>
                </a:cubicBezTo>
                <a:cubicBezTo>
                  <a:pt x="4164920" y="1102424"/>
                  <a:pt x="4135950" y="1131375"/>
                  <a:pt x="4100249" y="1131375"/>
                </a:cubicBezTo>
                <a:cubicBezTo>
                  <a:pt x="4064526" y="1131375"/>
                  <a:pt x="4035594" y="1102424"/>
                  <a:pt x="4035594" y="1066709"/>
                </a:cubicBezTo>
                <a:cubicBezTo>
                  <a:pt x="4035594" y="1030995"/>
                  <a:pt x="4064526" y="1002044"/>
                  <a:pt x="4100249" y="1002044"/>
                </a:cubicBezTo>
                <a:close/>
                <a:moveTo>
                  <a:pt x="3947573" y="1002044"/>
                </a:moveTo>
                <a:cubicBezTo>
                  <a:pt x="3983297" y="1002044"/>
                  <a:pt x="4012257" y="1030995"/>
                  <a:pt x="4012257" y="1066709"/>
                </a:cubicBezTo>
                <a:cubicBezTo>
                  <a:pt x="4012257" y="1102424"/>
                  <a:pt x="3983297" y="1131375"/>
                  <a:pt x="3947573" y="1131375"/>
                </a:cubicBezTo>
                <a:cubicBezTo>
                  <a:pt x="3911987" y="1131375"/>
                  <a:pt x="3883039" y="1102424"/>
                  <a:pt x="3883039" y="1066709"/>
                </a:cubicBezTo>
                <a:cubicBezTo>
                  <a:pt x="3883039" y="1030995"/>
                  <a:pt x="3911987" y="1002044"/>
                  <a:pt x="3947573" y="1002044"/>
                </a:cubicBezTo>
                <a:close/>
                <a:moveTo>
                  <a:pt x="3321427" y="1002044"/>
                </a:moveTo>
                <a:cubicBezTo>
                  <a:pt x="3357137" y="1002044"/>
                  <a:pt x="3386066" y="1030995"/>
                  <a:pt x="3386066" y="1066709"/>
                </a:cubicBezTo>
                <a:cubicBezTo>
                  <a:pt x="3386066" y="1102424"/>
                  <a:pt x="3357137" y="1131375"/>
                  <a:pt x="3321427" y="1131375"/>
                </a:cubicBezTo>
                <a:cubicBezTo>
                  <a:pt x="3285704" y="1131375"/>
                  <a:pt x="3256763" y="1102424"/>
                  <a:pt x="3256763" y="1066709"/>
                </a:cubicBezTo>
                <a:cubicBezTo>
                  <a:pt x="3256763" y="1030995"/>
                  <a:pt x="3285704" y="1002044"/>
                  <a:pt x="3321427" y="1002044"/>
                </a:cubicBezTo>
                <a:close/>
                <a:moveTo>
                  <a:pt x="3172672" y="1002044"/>
                </a:moveTo>
                <a:cubicBezTo>
                  <a:pt x="3208395" y="1002044"/>
                  <a:pt x="3237345" y="1030995"/>
                  <a:pt x="3237345" y="1066709"/>
                </a:cubicBezTo>
                <a:cubicBezTo>
                  <a:pt x="3237345" y="1102424"/>
                  <a:pt x="3208395" y="1131375"/>
                  <a:pt x="3172672" y="1131375"/>
                </a:cubicBezTo>
                <a:cubicBezTo>
                  <a:pt x="3136946" y="1131375"/>
                  <a:pt x="3107984" y="1102424"/>
                  <a:pt x="3107984" y="1066709"/>
                </a:cubicBezTo>
                <a:cubicBezTo>
                  <a:pt x="3107984" y="1030995"/>
                  <a:pt x="3136946" y="1002044"/>
                  <a:pt x="3172672" y="1002044"/>
                </a:cubicBezTo>
                <a:close/>
                <a:moveTo>
                  <a:pt x="3012149" y="1002044"/>
                </a:moveTo>
                <a:cubicBezTo>
                  <a:pt x="3047859" y="1002044"/>
                  <a:pt x="3076821" y="1030995"/>
                  <a:pt x="3076821" y="1066709"/>
                </a:cubicBezTo>
                <a:cubicBezTo>
                  <a:pt x="3076821" y="1102424"/>
                  <a:pt x="3047859" y="1131375"/>
                  <a:pt x="3012149" y="1131375"/>
                </a:cubicBezTo>
                <a:cubicBezTo>
                  <a:pt x="2976439" y="1131375"/>
                  <a:pt x="2947494" y="1102424"/>
                  <a:pt x="2947494" y="1066709"/>
                </a:cubicBezTo>
                <a:cubicBezTo>
                  <a:pt x="2947494" y="1030995"/>
                  <a:pt x="2976439" y="1002044"/>
                  <a:pt x="3012149" y="1002044"/>
                </a:cubicBezTo>
                <a:close/>
                <a:moveTo>
                  <a:pt x="2699057" y="1002044"/>
                </a:moveTo>
                <a:cubicBezTo>
                  <a:pt x="2734764" y="1002044"/>
                  <a:pt x="2763710" y="1030995"/>
                  <a:pt x="2763710" y="1066709"/>
                </a:cubicBezTo>
                <a:cubicBezTo>
                  <a:pt x="2763710" y="1102424"/>
                  <a:pt x="2734764" y="1131375"/>
                  <a:pt x="2699057" y="1131375"/>
                </a:cubicBezTo>
                <a:cubicBezTo>
                  <a:pt x="2663349" y="1131375"/>
                  <a:pt x="2634401" y="1102424"/>
                  <a:pt x="2634401" y="1066709"/>
                </a:cubicBezTo>
                <a:cubicBezTo>
                  <a:pt x="2634401" y="1030995"/>
                  <a:pt x="2663349" y="1002044"/>
                  <a:pt x="2699057" y="1002044"/>
                </a:cubicBezTo>
                <a:close/>
                <a:moveTo>
                  <a:pt x="2546420" y="1002044"/>
                </a:moveTo>
                <a:cubicBezTo>
                  <a:pt x="2582131" y="1002044"/>
                  <a:pt x="2611080" y="1030995"/>
                  <a:pt x="2611080" y="1066709"/>
                </a:cubicBezTo>
                <a:cubicBezTo>
                  <a:pt x="2611080" y="1102424"/>
                  <a:pt x="2582131" y="1131375"/>
                  <a:pt x="2546420" y="1131375"/>
                </a:cubicBezTo>
                <a:cubicBezTo>
                  <a:pt x="2510700" y="1131375"/>
                  <a:pt x="2481765" y="1102424"/>
                  <a:pt x="2481765" y="1066709"/>
                </a:cubicBezTo>
                <a:cubicBezTo>
                  <a:pt x="2481765" y="1030995"/>
                  <a:pt x="2510700" y="1002044"/>
                  <a:pt x="2546420" y="1002044"/>
                </a:cubicBezTo>
                <a:close/>
                <a:moveTo>
                  <a:pt x="2389845" y="1002044"/>
                </a:moveTo>
                <a:cubicBezTo>
                  <a:pt x="2425581" y="1002044"/>
                  <a:pt x="2454531" y="1030995"/>
                  <a:pt x="2454531" y="1066709"/>
                </a:cubicBezTo>
                <a:cubicBezTo>
                  <a:pt x="2454531" y="1102424"/>
                  <a:pt x="2425581" y="1131375"/>
                  <a:pt x="2389845" y="1131375"/>
                </a:cubicBezTo>
                <a:cubicBezTo>
                  <a:pt x="2354152" y="1131375"/>
                  <a:pt x="2325192" y="1102424"/>
                  <a:pt x="2325192" y="1066709"/>
                </a:cubicBezTo>
                <a:cubicBezTo>
                  <a:pt x="2325192" y="1030995"/>
                  <a:pt x="2354152" y="1002044"/>
                  <a:pt x="2389845" y="1002044"/>
                </a:cubicBezTo>
                <a:close/>
                <a:moveTo>
                  <a:pt x="2237166" y="1002044"/>
                </a:moveTo>
                <a:cubicBezTo>
                  <a:pt x="2272894" y="1002044"/>
                  <a:pt x="2301856" y="1030995"/>
                  <a:pt x="2301856" y="1066709"/>
                </a:cubicBezTo>
                <a:cubicBezTo>
                  <a:pt x="2301856" y="1102424"/>
                  <a:pt x="2272894" y="1131375"/>
                  <a:pt x="2237166" y="1131375"/>
                </a:cubicBezTo>
                <a:cubicBezTo>
                  <a:pt x="2201442" y="1131375"/>
                  <a:pt x="2172482" y="1102424"/>
                  <a:pt x="2172482" y="1066709"/>
                </a:cubicBezTo>
                <a:cubicBezTo>
                  <a:pt x="2172482" y="1030995"/>
                  <a:pt x="2201442" y="1002044"/>
                  <a:pt x="2237166" y="1002044"/>
                </a:cubicBezTo>
                <a:close/>
                <a:moveTo>
                  <a:pt x="2084488" y="1002044"/>
                </a:moveTo>
                <a:cubicBezTo>
                  <a:pt x="2120200" y="1002044"/>
                  <a:pt x="2149149" y="1030995"/>
                  <a:pt x="2149149" y="1066709"/>
                </a:cubicBezTo>
                <a:cubicBezTo>
                  <a:pt x="2149149" y="1102424"/>
                  <a:pt x="2120200" y="1131375"/>
                  <a:pt x="2084488" y="1131375"/>
                </a:cubicBezTo>
                <a:cubicBezTo>
                  <a:pt x="2048757" y="1131375"/>
                  <a:pt x="2019843" y="1102424"/>
                  <a:pt x="2019843" y="1066709"/>
                </a:cubicBezTo>
                <a:cubicBezTo>
                  <a:pt x="2019843" y="1030995"/>
                  <a:pt x="2048757" y="1002044"/>
                  <a:pt x="2084488" y="1002044"/>
                </a:cubicBezTo>
                <a:close/>
                <a:moveTo>
                  <a:pt x="1927899" y="1002044"/>
                </a:moveTo>
                <a:cubicBezTo>
                  <a:pt x="1963608" y="1002044"/>
                  <a:pt x="1992589" y="1030995"/>
                  <a:pt x="1992589" y="1066709"/>
                </a:cubicBezTo>
                <a:cubicBezTo>
                  <a:pt x="1992589" y="1102424"/>
                  <a:pt x="1963608" y="1131375"/>
                  <a:pt x="1927899" y="1131375"/>
                </a:cubicBezTo>
                <a:cubicBezTo>
                  <a:pt x="1892221" y="1131375"/>
                  <a:pt x="1863266" y="1102424"/>
                  <a:pt x="1863266" y="1066709"/>
                </a:cubicBezTo>
                <a:cubicBezTo>
                  <a:pt x="1863266" y="1030995"/>
                  <a:pt x="1892221" y="1002044"/>
                  <a:pt x="1927899" y="1002044"/>
                </a:cubicBezTo>
                <a:close/>
                <a:moveTo>
                  <a:pt x="1775247" y="1002044"/>
                </a:moveTo>
                <a:cubicBezTo>
                  <a:pt x="1810950" y="1002044"/>
                  <a:pt x="1839934" y="1030995"/>
                  <a:pt x="1839934" y="1066709"/>
                </a:cubicBezTo>
                <a:cubicBezTo>
                  <a:pt x="1839934" y="1102424"/>
                  <a:pt x="1810950" y="1131375"/>
                  <a:pt x="1775247" y="1131375"/>
                </a:cubicBezTo>
                <a:cubicBezTo>
                  <a:pt x="1739525" y="1131375"/>
                  <a:pt x="1710575" y="1102424"/>
                  <a:pt x="1710575" y="1066709"/>
                </a:cubicBezTo>
                <a:cubicBezTo>
                  <a:pt x="1710575" y="1030995"/>
                  <a:pt x="1739525" y="1002044"/>
                  <a:pt x="1775247" y="1002044"/>
                </a:cubicBezTo>
                <a:close/>
                <a:moveTo>
                  <a:pt x="1618661" y="1002044"/>
                </a:moveTo>
                <a:cubicBezTo>
                  <a:pt x="1654383" y="1002044"/>
                  <a:pt x="1683332" y="1030995"/>
                  <a:pt x="1683332" y="1066709"/>
                </a:cubicBezTo>
                <a:cubicBezTo>
                  <a:pt x="1683332" y="1102424"/>
                  <a:pt x="1654383" y="1131375"/>
                  <a:pt x="1618661" y="1131375"/>
                </a:cubicBezTo>
                <a:cubicBezTo>
                  <a:pt x="1582951" y="1131375"/>
                  <a:pt x="1554000" y="1102424"/>
                  <a:pt x="1554000" y="1066709"/>
                </a:cubicBezTo>
                <a:cubicBezTo>
                  <a:pt x="1554000" y="1030995"/>
                  <a:pt x="1582951" y="1002044"/>
                  <a:pt x="1618661" y="1002044"/>
                </a:cubicBezTo>
                <a:close/>
                <a:moveTo>
                  <a:pt x="1466007" y="1002044"/>
                </a:moveTo>
                <a:cubicBezTo>
                  <a:pt x="1501719" y="1002044"/>
                  <a:pt x="1530672" y="1030995"/>
                  <a:pt x="1530672" y="1066709"/>
                </a:cubicBezTo>
                <a:cubicBezTo>
                  <a:pt x="1530672" y="1102424"/>
                  <a:pt x="1501719" y="1131375"/>
                  <a:pt x="1466007" y="1131375"/>
                </a:cubicBezTo>
                <a:cubicBezTo>
                  <a:pt x="1430293" y="1131375"/>
                  <a:pt x="1401343" y="1102424"/>
                  <a:pt x="1401343" y="1066709"/>
                </a:cubicBezTo>
                <a:cubicBezTo>
                  <a:pt x="1401343" y="1030995"/>
                  <a:pt x="1430293" y="1002044"/>
                  <a:pt x="1466007" y="1002044"/>
                </a:cubicBezTo>
                <a:close/>
                <a:moveTo>
                  <a:pt x="1309433" y="1002044"/>
                </a:moveTo>
                <a:cubicBezTo>
                  <a:pt x="1345147" y="1002044"/>
                  <a:pt x="1374099" y="1030995"/>
                  <a:pt x="1374099" y="1066709"/>
                </a:cubicBezTo>
                <a:cubicBezTo>
                  <a:pt x="1374099" y="1102424"/>
                  <a:pt x="1345147" y="1131375"/>
                  <a:pt x="1309433" y="1131375"/>
                </a:cubicBezTo>
                <a:cubicBezTo>
                  <a:pt x="1273720" y="1131375"/>
                  <a:pt x="1244768" y="1102424"/>
                  <a:pt x="1244768" y="1066709"/>
                </a:cubicBezTo>
                <a:cubicBezTo>
                  <a:pt x="1244768" y="1030995"/>
                  <a:pt x="1273720" y="1002044"/>
                  <a:pt x="1309433" y="1002044"/>
                </a:cubicBezTo>
                <a:close/>
                <a:moveTo>
                  <a:pt x="1148949" y="1002044"/>
                </a:moveTo>
                <a:cubicBezTo>
                  <a:pt x="1184663" y="1002044"/>
                  <a:pt x="1213614" y="1030995"/>
                  <a:pt x="1213614" y="1066709"/>
                </a:cubicBezTo>
                <a:cubicBezTo>
                  <a:pt x="1213614" y="1102424"/>
                  <a:pt x="1184663" y="1131375"/>
                  <a:pt x="1148949" y="1131375"/>
                </a:cubicBezTo>
                <a:cubicBezTo>
                  <a:pt x="1113236" y="1131375"/>
                  <a:pt x="1084284" y="1102424"/>
                  <a:pt x="1084284" y="1066709"/>
                </a:cubicBezTo>
                <a:cubicBezTo>
                  <a:pt x="1084284" y="1030995"/>
                  <a:pt x="1113236" y="1002044"/>
                  <a:pt x="1148949" y="1002044"/>
                </a:cubicBezTo>
                <a:close/>
                <a:moveTo>
                  <a:pt x="992376" y="1002044"/>
                </a:moveTo>
                <a:cubicBezTo>
                  <a:pt x="1028090" y="1002044"/>
                  <a:pt x="1057041" y="1030995"/>
                  <a:pt x="1057041" y="1066709"/>
                </a:cubicBezTo>
                <a:cubicBezTo>
                  <a:pt x="1057041" y="1102424"/>
                  <a:pt x="1028090" y="1131375"/>
                  <a:pt x="992376" y="1131375"/>
                </a:cubicBezTo>
                <a:cubicBezTo>
                  <a:pt x="956663" y="1131375"/>
                  <a:pt x="927711" y="1102424"/>
                  <a:pt x="927711" y="1066709"/>
                </a:cubicBezTo>
                <a:cubicBezTo>
                  <a:pt x="927711" y="1030995"/>
                  <a:pt x="956663" y="1002044"/>
                  <a:pt x="992376" y="1002044"/>
                </a:cubicBezTo>
                <a:close/>
                <a:moveTo>
                  <a:pt x="839721" y="1002044"/>
                </a:moveTo>
                <a:cubicBezTo>
                  <a:pt x="875434" y="1002044"/>
                  <a:pt x="904386" y="1030995"/>
                  <a:pt x="904386" y="1066709"/>
                </a:cubicBezTo>
                <a:cubicBezTo>
                  <a:pt x="904386" y="1102424"/>
                  <a:pt x="875434" y="1131375"/>
                  <a:pt x="839721" y="1131375"/>
                </a:cubicBezTo>
                <a:cubicBezTo>
                  <a:pt x="804007" y="1131375"/>
                  <a:pt x="775056" y="1102424"/>
                  <a:pt x="775056" y="1066709"/>
                </a:cubicBezTo>
                <a:cubicBezTo>
                  <a:pt x="775056" y="1030995"/>
                  <a:pt x="804007" y="1002044"/>
                  <a:pt x="839721" y="1002044"/>
                </a:cubicBezTo>
                <a:close/>
                <a:moveTo>
                  <a:pt x="683148" y="1002044"/>
                </a:moveTo>
                <a:cubicBezTo>
                  <a:pt x="718862" y="1002044"/>
                  <a:pt x="747813" y="1030995"/>
                  <a:pt x="747813" y="1066709"/>
                </a:cubicBezTo>
                <a:cubicBezTo>
                  <a:pt x="747813" y="1102424"/>
                  <a:pt x="718862" y="1131375"/>
                  <a:pt x="683148" y="1131375"/>
                </a:cubicBezTo>
                <a:cubicBezTo>
                  <a:pt x="647435" y="1131375"/>
                  <a:pt x="618483" y="1102424"/>
                  <a:pt x="618483" y="1066709"/>
                </a:cubicBezTo>
                <a:cubicBezTo>
                  <a:pt x="618483" y="1030995"/>
                  <a:pt x="647435" y="1002044"/>
                  <a:pt x="683148" y="1002044"/>
                </a:cubicBezTo>
                <a:close/>
                <a:moveTo>
                  <a:pt x="11560917" y="1002040"/>
                </a:moveTo>
                <a:cubicBezTo>
                  <a:pt x="11596631" y="1002040"/>
                  <a:pt x="11625583" y="1030994"/>
                  <a:pt x="11625583" y="1066706"/>
                </a:cubicBezTo>
                <a:cubicBezTo>
                  <a:pt x="11625583" y="1102421"/>
                  <a:pt x="11596631" y="1131374"/>
                  <a:pt x="11560917" y="1131374"/>
                </a:cubicBezTo>
                <a:cubicBezTo>
                  <a:pt x="11525203" y="1131374"/>
                  <a:pt x="11496251" y="1102421"/>
                  <a:pt x="11496251" y="1066706"/>
                </a:cubicBezTo>
                <a:cubicBezTo>
                  <a:pt x="11496251" y="1030994"/>
                  <a:pt x="11525203" y="1002040"/>
                  <a:pt x="11560917" y="1002040"/>
                </a:cubicBezTo>
                <a:close/>
                <a:moveTo>
                  <a:pt x="11404343" y="1002040"/>
                </a:moveTo>
                <a:cubicBezTo>
                  <a:pt x="11440057" y="1002040"/>
                  <a:pt x="11469009" y="1030994"/>
                  <a:pt x="11469009" y="1066706"/>
                </a:cubicBezTo>
                <a:cubicBezTo>
                  <a:pt x="11469009" y="1102421"/>
                  <a:pt x="11440057" y="1131374"/>
                  <a:pt x="11404343" y="1131374"/>
                </a:cubicBezTo>
                <a:cubicBezTo>
                  <a:pt x="11368629" y="1131374"/>
                  <a:pt x="11339677" y="1102421"/>
                  <a:pt x="11339677" y="1066706"/>
                </a:cubicBezTo>
                <a:cubicBezTo>
                  <a:pt x="11339677" y="1030994"/>
                  <a:pt x="11368629" y="1002040"/>
                  <a:pt x="11404343" y="1002040"/>
                </a:cubicBezTo>
                <a:close/>
                <a:moveTo>
                  <a:pt x="11251683" y="1002040"/>
                </a:moveTo>
                <a:cubicBezTo>
                  <a:pt x="11287397" y="1002040"/>
                  <a:pt x="11316349" y="1030994"/>
                  <a:pt x="11316349" y="1066706"/>
                </a:cubicBezTo>
                <a:cubicBezTo>
                  <a:pt x="11316349" y="1102421"/>
                  <a:pt x="11287397" y="1131374"/>
                  <a:pt x="11251683" y="1131374"/>
                </a:cubicBezTo>
                <a:cubicBezTo>
                  <a:pt x="11215969" y="1131374"/>
                  <a:pt x="11187017" y="1102421"/>
                  <a:pt x="11187017" y="1066706"/>
                </a:cubicBezTo>
                <a:cubicBezTo>
                  <a:pt x="11187017" y="1030994"/>
                  <a:pt x="11215969" y="1002040"/>
                  <a:pt x="11251683" y="1002040"/>
                </a:cubicBezTo>
                <a:close/>
                <a:moveTo>
                  <a:pt x="526568" y="1002040"/>
                </a:moveTo>
                <a:cubicBezTo>
                  <a:pt x="562282" y="1002040"/>
                  <a:pt x="591233" y="1030994"/>
                  <a:pt x="591233" y="1066706"/>
                </a:cubicBezTo>
                <a:cubicBezTo>
                  <a:pt x="591233" y="1102421"/>
                  <a:pt x="562282" y="1131374"/>
                  <a:pt x="526568" y="1131374"/>
                </a:cubicBezTo>
                <a:cubicBezTo>
                  <a:pt x="490855" y="1131374"/>
                  <a:pt x="461903" y="1102421"/>
                  <a:pt x="461903" y="1066706"/>
                </a:cubicBezTo>
                <a:cubicBezTo>
                  <a:pt x="461903" y="1030994"/>
                  <a:pt x="490855" y="1002040"/>
                  <a:pt x="526568" y="1002040"/>
                </a:cubicBezTo>
                <a:close/>
                <a:moveTo>
                  <a:pt x="373912" y="1002040"/>
                </a:moveTo>
                <a:cubicBezTo>
                  <a:pt x="409626" y="1002040"/>
                  <a:pt x="438577" y="1030994"/>
                  <a:pt x="438577" y="1066706"/>
                </a:cubicBezTo>
                <a:cubicBezTo>
                  <a:pt x="438577" y="1102421"/>
                  <a:pt x="409626" y="1131374"/>
                  <a:pt x="373912" y="1131374"/>
                </a:cubicBezTo>
                <a:cubicBezTo>
                  <a:pt x="338199" y="1131374"/>
                  <a:pt x="309247" y="1102421"/>
                  <a:pt x="309247" y="1066706"/>
                </a:cubicBezTo>
                <a:cubicBezTo>
                  <a:pt x="309247" y="1030994"/>
                  <a:pt x="338199" y="1002040"/>
                  <a:pt x="373912" y="1002040"/>
                </a:cubicBezTo>
                <a:close/>
                <a:moveTo>
                  <a:pt x="217342" y="1002040"/>
                </a:moveTo>
                <a:cubicBezTo>
                  <a:pt x="253055" y="1002040"/>
                  <a:pt x="282007" y="1030994"/>
                  <a:pt x="282007" y="1066706"/>
                </a:cubicBezTo>
                <a:cubicBezTo>
                  <a:pt x="282007" y="1102421"/>
                  <a:pt x="253055" y="1131374"/>
                  <a:pt x="217342" y="1131374"/>
                </a:cubicBezTo>
                <a:cubicBezTo>
                  <a:pt x="181628" y="1131374"/>
                  <a:pt x="152676" y="1102421"/>
                  <a:pt x="152676" y="1066706"/>
                </a:cubicBezTo>
                <a:cubicBezTo>
                  <a:pt x="152676" y="1030994"/>
                  <a:pt x="181628" y="1002040"/>
                  <a:pt x="217342" y="1002040"/>
                </a:cubicBezTo>
                <a:close/>
                <a:moveTo>
                  <a:pt x="992384" y="849416"/>
                </a:moveTo>
                <a:cubicBezTo>
                  <a:pt x="1028098" y="849416"/>
                  <a:pt x="1057050" y="878368"/>
                  <a:pt x="1057050" y="914081"/>
                </a:cubicBezTo>
                <a:cubicBezTo>
                  <a:pt x="1057050" y="949766"/>
                  <a:pt x="1028098" y="978717"/>
                  <a:pt x="992384" y="978717"/>
                </a:cubicBezTo>
                <a:cubicBezTo>
                  <a:pt x="956671" y="978717"/>
                  <a:pt x="927719" y="949766"/>
                  <a:pt x="927719" y="914081"/>
                </a:cubicBezTo>
                <a:cubicBezTo>
                  <a:pt x="927719" y="878368"/>
                  <a:pt x="956671" y="849416"/>
                  <a:pt x="992384" y="849416"/>
                </a:cubicBezTo>
                <a:close/>
                <a:moveTo>
                  <a:pt x="839729" y="849416"/>
                </a:moveTo>
                <a:cubicBezTo>
                  <a:pt x="875442" y="849416"/>
                  <a:pt x="904394" y="878368"/>
                  <a:pt x="904394" y="914081"/>
                </a:cubicBezTo>
                <a:cubicBezTo>
                  <a:pt x="904394" y="949766"/>
                  <a:pt x="875442" y="978717"/>
                  <a:pt x="839729" y="978717"/>
                </a:cubicBezTo>
                <a:cubicBezTo>
                  <a:pt x="804016" y="978717"/>
                  <a:pt x="775064" y="949766"/>
                  <a:pt x="775064" y="914081"/>
                </a:cubicBezTo>
                <a:cubicBezTo>
                  <a:pt x="775064" y="878368"/>
                  <a:pt x="804016" y="849416"/>
                  <a:pt x="839729" y="849416"/>
                </a:cubicBezTo>
                <a:close/>
                <a:moveTo>
                  <a:pt x="683158" y="849416"/>
                </a:moveTo>
                <a:cubicBezTo>
                  <a:pt x="718872" y="849416"/>
                  <a:pt x="747824" y="878368"/>
                  <a:pt x="747824" y="914081"/>
                </a:cubicBezTo>
                <a:cubicBezTo>
                  <a:pt x="747824" y="949766"/>
                  <a:pt x="718872" y="978717"/>
                  <a:pt x="683158" y="978717"/>
                </a:cubicBezTo>
                <a:cubicBezTo>
                  <a:pt x="647445" y="978717"/>
                  <a:pt x="618493" y="949766"/>
                  <a:pt x="618493" y="914081"/>
                </a:cubicBezTo>
                <a:cubicBezTo>
                  <a:pt x="618493" y="878368"/>
                  <a:pt x="647445" y="849416"/>
                  <a:pt x="683158" y="849416"/>
                </a:cubicBezTo>
                <a:close/>
                <a:moveTo>
                  <a:pt x="7677904" y="849415"/>
                </a:moveTo>
                <a:cubicBezTo>
                  <a:pt x="7713618" y="849415"/>
                  <a:pt x="7742570" y="878366"/>
                  <a:pt x="7742570" y="914080"/>
                </a:cubicBezTo>
                <a:cubicBezTo>
                  <a:pt x="7742570" y="949766"/>
                  <a:pt x="7713618" y="978717"/>
                  <a:pt x="7677904" y="978717"/>
                </a:cubicBezTo>
                <a:cubicBezTo>
                  <a:pt x="7642190" y="978717"/>
                  <a:pt x="7613238" y="949766"/>
                  <a:pt x="7613238" y="914080"/>
                </a:cubicBezTo>
                <a:cubicBezTo>
                  <a:pt x="7613238" y="878366"/>
                  <a:pt x="7642190" y="849415"/>
                  <a:pt x="7677904" y="849415"/>
                </a:cubicBezTo>
                <a:close/>
                <a:moveTo>
                  <a:pt x="7521331" y="849415"/>
                </a:moveTo>
                <a:cubicBezTo>
                  <a:pt x="7557045" y="849415"/>
                  <a:pt x="7585997" y="878366"/>
                  <a:pt x="7585997" y="914080"/>
                </a:cubicBezTo>
                <a:cubicBezTo>
                  <a:pt x="7585997" y="949766"/>
                  <a:pt x="7557045" y="978717"/>
                  <a:pt x="7521331" y="978717"/>
                </a:cubicBezTo>
                <a:cubicBezTo>
                  <a:pt x="7485617" y="978717"/>
                  <a:pt x="7456665" y="949766"/>
                  <a:pt x="7456665" y="914080"/>
                </a:cubicBezTo>
                <a:cubicBezTo>
                  <a:pt x="7456665" y="878366"/>
                  <a:pt x="7485617" y="849415"/>
                  <a:pt x="7521331" y="849415"/>
                </a:cubicBezTo>
                <a:close/>
                <a:moveTo>
                  <a:pt x="7368669" y="849415"/>
                </a:moveTo>
                <a:cubicBezTo>
                  <a:pt x="7404383" y="849415"/>
                  <a:pt x="7433335" y="878366"/>
                  <a:pt x="7433335" y="914080"/>
                </a:cubicBezTo>
                <a:cubicBezTo>
                  <a:pt x="7433335" y="949766"/>
                  <a:pt x="7404383" y="978717"/>
                  <a:pt x="7368669" y="978717"/>
                </a:cubicBezTo>
                <a:cubicBezTo>
                  <a:pt x="7332955" y="978717"/>
                  <a:pt x="7304003" y="949766"/>
                  <a:pt x="7304003" y="914080"/>
                </a:cubicBezTo>
                <a:cubicBezTo>
                  <a:pt x="7304003" y="878366"/>
                  <a:pt x="7332955" y="849415"/>
                  <a:pt x="7368669" y="849415"/>
                </a:cubicBezTo>
                <a:close/>
                <a:moveTo>
                  <a:pt x="7212096" y="849415"/>
                </a:moveTo>
                <a:cubicBezTo>
                  <a:pt x="7247810" y="849415"/>
                  <a:pt x="7276762" y="878366"/>
                  <a:pt x="7276762" y="914080"/>
                </a:cubicBezTo>
                <a:cubicBezTo>
                  <a:pt x="7276762" y="949766"/>
                  <a:pt x="7247810" y="978717"/>
                  <a:pt x="7212096" y="978717"/>
                </a:cubicBezTo>
                <a:cubicBezTo>
                  <a:pt x="7176382" y="978717"/>
                  <a:pt x="7147430" y="949766"/>
                  <a:pt x="7147430" y="914080"/>
                </a:cubicBezTo>
                <a:cubicBezTo>
                  <a:pt x="7147430" y="878366"/>
                  <a:pt x="7176382" y="849415"/>
                  <a:pt x="7212096" y="849415"/>
                </a:cubicBezTo>
                <a:close/>
                <a:moveTo>
                  <a:pt x="6585804" y="849415"/>
                </a:moveTo>
                <a:cubicBezTo>
                  <a:pt x="6621518" y="849415"/>
                  <a:pt x="6650470" y="878366"/>
                  <a:pt x="6650470" y="914080"/>
                </a:cubicBezTo>
                <a:cubicBezTo>
                  <a:pt x="6650470" y="949766"/>
                  <a:pt x="6621518" y="978717"/>
                  <a:pt x="6585804" y="978717"/>
                </a:cubicBezTo>
                <a:cubicBezTo>
                  <a:pt x="6550090" y="978717"/>
                  <a:pt x="6521138" y="949766"/>
                  <a:pt x="6521138" y="914080"/>
                </a:cubicBezTo>
                <a:cubicBezTo>
                  <a:pt x="6521138" y="878366"/>
                  <a:pt x="6550090" y="849415"/>
                  <a:pt x="6585804" y="849415"/>
                </a:cubicBezTo>
                <a:close/>
                <a:moveTo>
                  <a:pt x="6429229" y="849415"/>
                </a:moveTo>
                <a:cubicBezTo>
                  <a:pt x="6464943" y="849415"/>
                  <a:pt x="6493895" y="878366"/>
                  <a:pt x="6493895" y="914080"/>
                </a:cubicBezTo>
                <a:cubicBezTo>
                  <a:pt x="6493895" y="949766"/>
                  <a:pt x="6464943" y="978717"/>
                  <a:pt x="6429229" y="978717"/>
                </a:cubicBezTo>
                <a:cubicBezTo>
                  <a:pt x="6393515" y="978717"/>
                  <a:pt x="6364563" y="949766"/>
                  <a:pt x="6364563" y="914080"/>
                </a:cubicBezTo>
                <a:cubicBezTo>
                  <a:pt x="6364563" y="878366"/>
                  <a:pt x="6393515" y="849415"/>
                  <a:pt x="6429229" y="849415"/>
                </a:cubicBezTo>
                <a:close/>
                <a:moveTo>
                  <a:pt x="6276571" y="849415"/>
                </a:moveTo>
                <a:cubicBezTo>
                  <a:pt x="6312285" y="849415"/>
                  <a:pt x="6341237" y="878366"/>
                  <a:pt x="6341237" y="914080"/>
                </a:cubicBezTo>
                <a:cubicBezTo>
                  <a:pt x="6341237" y="949766"/>
                  <a:pt x="6312285" y="978717"/>
                  <a:pt x="6276571" y="978717"/>
                </a:cubicBezTo>
                <a:cubicBezTo>
                  <a:pt x="6240857" y="978717"/>
                  <a:pt x="6211905" y="949766"/>
                  <a:pt x="6211905" y="914080"/>
                </a:cubicBezTo>
                <a:cubicBezTo>
                  <a:pt x="6211905" y="878366"/>
                  <a:pt x="6240857" y="849415"/>
                  <a:pt x="6276571" y="849415"/>
                </a:cubicBezTo>
                <a:close/>
                <a:moveTo>
                  <a:pt x="6119999" y="849415"/>
                </a:moveTo>
                <a:cubicBezTo>
                  <a:pt x="6155713" y="849415"/>
                  <a:pt x="6184665" y="878366"/>
                  <a:pt x="6184665" y="914080"/>
                </a:cubicBezTo>
                <a:cubicBezTo>
                  <a:pt x="6184665" y="949766"/>
                  <a:pt x="6155713" y="978717"/>
                  <a:pt x="6119999" y="978717"/>
                </a:cubicBezTo>
                <a:cubicBezTo>
                  <a:pt x="6084285" y="978717"/>
                  <a:pt x="6055333" y="949766"/>
                  <a:pt x="6055333" y="914080"/>
                </a:cubicBezTo>
                <a:cubicBezTo>
                  <a:pt x="6055333" y="878366"/>
                  <a:pt x="6084285" y="849415"/>
                  <a:pt x="6119999" y="849415"/>
                </a:cubicBezTo>
                <a:close/>
                <a:moveTo>
                  <a:pt x="5967339" y="849415"/>
                </a:moveTo>
                <a:cubicBezTo>
                  <a:pt x="6003053" y="849415"/>
                  <a:pt x="6032005" y="878366"/>
                  <a:pt x="6032005" y="914080"/>
                </a:cubicBezTo>
                <a:cubicBezTo>
                  <a:pt x="6032005" y="949766"/>
                  <a:pt x="6003053" y="978717"/>
                  <a:pt x="5967339" y="978717"/>
                </a:cubicBezTo>
                <a:cubicBezTo>
                  <a:pt x="5931625" y="978717"/>
                  <a:pt x="5902673" y="949766"/>
                  <a:pt x="5902673" y="914080"/>
                </a:cubicBezTo>
                <a:cubicBezTo>
                  <a:pt x="5902673" y="878366"/>
                  <a:pt x="5931625" y="849415"/>
                  <a:pt x="5967339" y="849415"/>
                </a:cubicBezTo>
                <a:close/>
                <a:moveTo>
                  <a:pt x="4566030" y="849415"/>
                </a:moveTo>
                <a:cubicBezTo>
                  <a:pt x="4601751" y="849415"/>
                  <a:pt x="4630712" y="878366"/>
                  <a:pt x="4630712" y="914081"/>
                </a:cubicBezTo>
                <a:cubicBezTo>
                  <a:pt x="4630712" y="949766"/>
                  <a:pt x="4601751" y="978717"/>
                  <a:pt x="4566030" y="978717"/>
                </a:cubicBezTo>
                <a:cubicBezTo>
                  <a:pt x="4530304" y="978717"/>
                  <a:pt x="4501345" y="949766"/>
                  <a:pt x="4501345" y="914081"/>
                </a:cubicBezTo>
                <a:cubicBezTo>
                  <a:pt x="4501345" y="878366"/>
                  <a:pt x="4530304" y="849415"/>
                  <a:pt x="4566030" y="849415"/>
                </a:cubicBezTo>
                <a:close/>
                <a:moveTo>
                  <a:pt x="4409471" y="849415"/>
                </a:moveTo>
                <a:cubicBezTo>
                  <a:pt x="4445169" y="849415"/>
                  <a:pt x="4474113" y="878366"/>
                  <a:pt x="4474113" y="914081"/>
                </a:cubicBezTo>
                <a:cubicBezTo>
                  <a:pt x="4474113" y="949766"/>
                  <a:pt x="4445169" y="978717"/>
                  <a:pt x="4409471" y="978717"/>
                </a:cubicBezTo>
                <a:cubicBezTo>
                  <a:pt x="4373772" y="978717"/>
                  <a:pt x="4344809" y="949766"/>
                  <a:pt x="4344809" y="914081"/>
                </a:cubicBezTo>
                <a:cubicBezTo>
                  <a:pt x="4344809" y="878366"/>
                  <a:pt x="4373772" y="849415"/>
                  <a:pt x="4409471" y="849415"/>
                </a:cubicBezTo>
                <a:close/>
                <a:moveTo>
                  <a:pt x="4256823" y="849415"/>
                </a:moveTo>
                <a:cubicBezTo>
                  <a:pt x="4292543" y="849415"/>
                  <a:pt x="4321471" y="878366"/>
                  <a:pt x="4321471" y="914081"/>
                </a:cubicBezTo>
                <a:cubicBezTo>
                  <a:pt x="4321471" y="949766"/>
                  <a:pt x="4292543" y="978717"/>
                  <a:pt x="4256823" y="978717"/>
                </a:cubicBezTo>
                <a:cubicBezTo>
                  <a:pt x="4221105" y="978717"/>
                  <a:pt x="4192125" y="949766"/>
                  <a:pt x="4192125" y="914081"/>
                </a:cubicBezTo>
                <a:cubicBezTo>
                  <a:pt x="4192125" y="878366"/>
                  <a:pt x="4221105" y="849415"/>
                  <a:pt x="4256823" y="849415"/>
                </a:cubicBezTo>
                <a:close/>
                <a:moveTo>
                  <a:pt x="4100249" y="849415"/>
                </a:moveTo>
                <a:cubicBezTo>
                  <a:pt x="4135950" y="849415"/>
                  <a:pt x="4164920" y="878366"/>
                  <a:pt x="4164920" y="914081"/>
                </a:cubicBezTo>
                <a:cubicBezTo>
                  <a:pt x="4164920" y="949766"/>
                  <a:pt x="4135950" y="978717"/>
                  <a:pt x="4100249" y="978717"/>
                </a:cubicBezTo>
                <a:cubicBezTo>
                  <a:pt x="4064526" y="978717"/>
                  <a:pt x="4035594" y="949766"/>
                  <a:pt x="4035594" y="914081"/>
                </a:cubicBezTo>
                <a:cubicBezTo>
                  <a:pt x="4035594" y="878366"/>
                  <a:pt x="4064526" y="849415"/>
                  <a:pt x="4100249" y="849415"/>
                </a:cubicBezTo>
                <a:close/>
                <a:moveTo>
                  <a:pt x="3947579" y="849415"/>
                </a:moveTo>
                <a:cubicBezTo>
                  <a:pt x="3983297" y="849415"/>
                  <a:pt x="4012257" y="878366"/>
                  <a:pt x="4012257" y="914081"/>
                </a:cubicBezTo>
                <a:cubicBezTo>
                  <a:pt x="4012257" y="949766"/>
                  <a:pt x="3983297" y="978717"/>
                  <a:pt x="3947579" y="978717"/>
                </a:cubicBezTo>
                <a:cubicBezTo>
                  <a:pt x="3911999" y="978717"/>
                  <a:pt x="3883050" y="949766"/>
                  <a:pt x="3883050" y="914081"/>
                </a:cubicBezTo>
                <a:cubicBezTo>
                  <a:pt x="3883050" y="878366"/>
                  <a:pt x="3911999" y="849415"/>
                  <a:pt x="3947579" y="849415"/>
                </a:cubicBezTo>
                <a:close/>
                <a:moveTo>
                  <a:pt x="3321438" y="849415"/>
                </a:moveTo>
                <a:cubicBezTo>
                  <a:pt x="3357150" y="849415"/>
                  <a:pt x="3386080" y="878366"/>
                  <a:pt x="3386080" y="914081"/>
                </a:cubicBezTo>
                <a:cubicBezTo>
                  <a:pt x="3386080" y="949766"/>
                  <a:pt x="3357150" y="978717"/>
                  <a:pt x="3321438" y="978717"/>
                </a:cubicBezTo>
                <a:cubicBezTo>
                  <a:pt x="3285716" y="978717"/>
                  <a:pt x="3256776" y="949766"/>
                  <a:pt x="3256776" y="914081"/>
                </a:cubicBezTo>
                <a:cubicBezTo>
                  <a:pt x="3256776" y="878366"/>
                  <a:pt x="3285716" y="849415"/>
                  <a:pt x="3321438" y="849415"/>
                </a:cubicBezTo>
                <a:close/>
                <a:moveTo>
                  <a:pt x="3172684" y="849415"/>
                </a:moveTo>
                <a:cubicBezTo>
                  <a:pt x="3208407" y="849415"/>
                  <a:pt x="3237355" y="878366"/>
                  <a:pt x="3237355" y="914081"/>
                </a:cubicBezTo>
                <a:cubicBezTo>
                  <a:pt x="3237355" y="949766"/>
                  <a:pt x="3208407" y="978717"/>
                  <a:pt x="3172684" y="978717"/>
                </a:cubicBezTo>
                <a:cubicBezTo>
                  <a:pt x="3136959" y="978717"/>
                  <a:pt x="3107997" y="949766"/>
                  <a:pt x="3107997" y="914081"/>
                </a:cubicBezTo>
                <a:cubicBezTo>
                  <a:pt x="3107997" y="878366"/>
                  <a:pt x="3136959" y="849415"/>
                  <a:pt x="3172684" y="849415"/>
                </a:cubicBezTo>
                <a:close/>
                <a:moveTo>
                  <a:pt x="3012161" y="849415"/>
                </a:moveTo>
                <a:cubicBezTo>
                  <a:pt x="3047872" y="849415"/>
                  <a:pt x="3076833" y="878366"/>
                  <a:pt x="3076833" y="914081"/>
                </a:cubicBezTo>
                <a:cubicBezTo>
                  <a:pt x="3076833" y="949766"/>
                  <a:pt x="3047872" y="978717"/>
                  <a:pt x="3012161" y="978717"/>
                </a:cubicBezTo>
                <a:cubicBezTo>
                  <a:pt x="2976453" y="978717"/>
                  <a:pt x="2947506" y="949766"/>
                  <a:pt x="2947506" y="914081"/>
                </a:cubicBezTo>
                <a:cubicBezTo>
                  <a:pt x="2947506" y="878366"/>
                  <a:pt x="2976453" y="849415"/>
                  <a:pt x="3012161" y="849415"/>
                </a:cubicBezTo>
                <a:close/>
                <a:moveTo>
                  <a:pt x="2855618" y="849415"/>
                </a:moveTo>
                <a:cubicBezTo>
                  <a:pt x="2891321" y="849415"/>
                  <a:pt x="2920269" y="878366"/>
                  <a:pt x="2920269" y="914081"/>
                </a:cubicBezTo>
                <a:cubicBezTo>
                  <a:pt x="2920269" y="949766"/>
                  <a:pt x="2891321" y="978717"/>
                  <a:pt x="2855618" y="978717"/>
                </a:cubicBezTo>
                <a:cubicBezTo>
                  <a:pt x="2819907" y="978717"/>
                  <a:pt x="2790958" y="949766"/>
                  <a:pt x="2790958" y="914081"/>
                </a:cubicBezTo>
                <a:cubicBezTo>
                  <a:pt x="2790958" y="878366"/>
                  <a:pt x="2819907" y="849415"/>
                  <a:pt x="2855618" y="849415"/>
                </a:cubicBezTo>
                <a:close/>
                <a:moveTo>
                  <a:pt x="2699069" y="849415"/>
                </a:moveTo>
                <a:cubicBezTo>
                  <a:pt x="2734777" y="849415"/>
                  <a:pt x="2763723" y="878366"/>
                  <a:pt x="2763723" y="914081"/>
                </a:cubicBezTo>
                <a:cubicBezTo>
                  <a:pt x="2763723" y="949766"/>
                  <a:pt x="2734777" y="978717"/>
                  <a:pt x="2699069" y="978717"/>
                </a:cubicBezTo>
                <a:cubicBezTo>
                  <a:pt x="2663361" y="978717"/>
                  <a:pt x="2634414" y="949766"/>
                  <a:pt x="2634414" y="914081"/>
                </a:cubicBezTo>
                <a:cubicBezTo>
                  <a:pt x="2634414" y="878366"/>
                  <a:pt x="2663361" y="849415"/>
                  <a:pt x="2699069" y="849415"/>
                </a:cubicBezTo>
                <a:close/>
                <a:moveTo>
                  <a:pt x="2546436" y="849415"/>
                </a:moveTo>
                <a:cubicBezTo>
                  <a:pt x="2582142" y="849415"/>
                  <a:pt x="2611091" y="878366"/>
                  <a:pt x="2611091" y="914081"/>
                </a:cubicBezTo>
                <a:cubicBezTo>
                  <a:pt x="2611091" y="949766"/>
                  <a:pt x="2582142" y="978717"/>
                  <a:pt x="2546436" y="978717"/>
                </a:cubicBezTo>
                <a:cubicBezTo>
                  <a:pt x="2510712" y="978717"/>
                  <a:pt x="2481777" y="949766"/>
                  <a:pt x="2481777" y="914081"/>
                </a:cubicBezTo>
                <a:cubicBezTo>
                  <a:pt x="2481777" y="878366"/>
                  <a:pt x="2510712" y="849415"/>
                  <a:pt x="2546436" y="849415"/>
                </a:cubicBezTo>
                <a:close/>
                <a:moveTo>
                  <a:pt x="2389845" y="849415"/>
                </a:moveTo>
                <a:cubicBezTo>
                  <a:pt x="2425594" y="849415"/>
                  <a:pt x="2454543" y="878366"/>
                  <a:pt x="2454543" y="914081"/>
                </a:cubicBezTo>
                <a:cubicBezTo>
                  <a:pt x="2454543" y="949766"/>
                  <a:pt x="2425594" y="978717"/>
                  <a:pt x="2389845" y="978717"/>
                </a:cubicBezTo>
                <a:cubicBezTo>
                  <a:pt x="2354165" y="978717"/>
                  <a:pt x="2325205" y="949766"/>
                  <a:pt x="2325205" y="914081"/>
                </a:cubicBezTo>
                <a:cubicBezTo>
                  <a:pt x="2325205" y="878366"/>
                  <a:pt x="2354165" y="849415"/>
                  <a:pt x="2389845" y="849415"/>
                </a:cubicBezTo>
                <a:close/>
                <a:moveTo>
                  <a:pt x="2237181" y="849415"/>
                </a:moveTo>
                <a:cubicBezTo>
                  <a:pt x="2272906" y="849415"/>
                  <a:pt x="2301870" y="878366"/>
                  <a:pt x="2301870" y="914081"/>
                </a:cubicBezTo>
                <a:cubicBezTo>
                  <a:pt x="2301870" y="949766"/>
                  <a:pt x="2272906" y="978717"/>
                  <a:pt x="2237181" y="978717"/>
                </a:cubicBezTo>
                <a:cubicBezTo>
                  <a:pt x="2201458" y="978717"/>
                  <a:pt x="2172494" y="949766"/>
                  <a:pt x="2172494" y="914081"/>
                </a:cubicBezTo>
                <a:cubicBezTo>
                  <a:pt x="2172494" y="878366"/>
                  <a:pt x="2201458" y="849415"/>
                  <a:pt x="2237181" y="849415"/>
                </a:cubicBezTo>
                <a:close/>
                <a:moveTo>
                  <a:pt x="2084492" y="849415"/>
                </a:moveTo>
                <a:cubicBezTo>
                  <a:pt x="2120215" y="849415"/>
                  <a:pt x="2149161" y="878366"/>
                  <a:pt x="2149161" y="914081"/>
                </a:cubicBezTo>
                <a:cubicBezTo>
                  <a:pt x="2149161" y="949766"/>
                  <a:pt x="2120215" y="978717"/>
                  <a:pt x="2084492" y="978717"/>
                </a:cubicBezTo>
                <a:cubicBezTo>
                  <a:pt x="2048764" y="978717"/>
                  <a:pt x="2019859" y="949766"/>
                  <a:pt x="2019859" y="914081"/>
                </a:cubicBezTo>
                <a:cubicBezTo>
                  <a:pt x="2019859" y="878366"/>
                  <a:pt x="2048764" y="849415"/>
                  <a:pt x="2084492" y="849415"/>
                </a:cubicBezTo>
                <a:close/>
                <a:moveTo>
                  <a:pt x="1927912" y="849415"/>
                </a:moveTo>
                <a:cubicBezTo>
                  <a:pt x="1963627" y="849415"/>
                  <a:pt x="1992599" y="878366"/>
                  <a:pt x="1992599" y="914081"/>
                </a:cubicBezTo>
                <a:cubicBezTo>
                  <a:pt x="1992599" y="949766"/>
                  <a:pt x="1963627" y="978717"/>
                  <a:pt x="1927912" y="978717"/>
                </a:cubicBezTo>
                <a:cubicBezTo>
                  <a:pt x="1892231" y="978717"/>
                  <a:pt x="1863278" y="949766"/>
                  <a:pt x="1863278" y="914081"/>
                </a:cubicBezTo>
                <a:cubicBezTo>
                  <a:pt x="1863278" y="878366"/>
                  <a:pt x="1892231" y="849415"/>
                  <a:pt x="1927912" y="849415"/>
                </a:cubicBezTo>
                <a:close/>
                <a:moveTo>
                  <a:pt x="1775257" y="849415"/>
                </a:moveTo>
                <a:cubicBezTo>
                  <a:pt x="1810960" y="849415"/>
                  <a:pt x="1839946" y="878366"/>
                  <a:pt x="1839946" y="914081"/>
                </a:cubicBezTo>
                <a:cubicBezTo>
                  <a:pt x="1839946" y="949766"/>
                  <a:pt x="1810960" y="978717"/>
                  <a:pt x="1775257" y="978717"/>
                </a:cubicBezTo>
                <a:cubicBezTo>
                  <a:pt x="1739536" y="978717"/>
                  <a:pt x="1710583" y="949766"/>
                  <a:pt x="1710583" y="914081"/>
                </a:cubicBezTo>
                <a:cubicBezTo>
                  <a:pt x="1710583" y="878366"/>
                  <a:pt x="1739536" y="849415"/>
                  <a:pt x="1775257" y="849415"/>
                </a:cubicBezTo>
                <a:close/>
                <a:moveTo>
                  <a:pt x="1618671" y="849415"/>
                </a:moveTo>
                <a:cubicBezTo>
                  <a:pt x="1654394" y="849415"/>
                  <a:pt x="1683342" y="878366"/>
                  <a:pt x="1683342" y="914081"/>
                </a:cubicBezTo>
                <a:cubicBezTo>
                  <a:pt x="1683342" y="949766"/>
                  <a:pt x="1654394" y="978717"/>
                  <a:pt x="1618671" y="978717"/>
                </a:cubicBezTo>
                <a:cubicBezTo>
                  <a:pt x="1582962" y="978717"/>
                  <a:pt x="1554009" y="949766"/>
                  <a:pt x="1554009" y="914081"/>
                </a:cubicBezTo>
                <a:cubicBezTo>
                  <a:pt x="1554009" y="878366"/>
                  <a:pt x="1582962" y="849415"/>
                  <a:pt x="1618671" y="849415"/>
                </a:cubicBezTo>
                <a:close/>
                <a:moveTo>
                  <a:pt x="1466016" y="849415"/>
                </a:moveTo>
                <a:cubicBezTo>
                  <a:pt x="1501729" y="849415"/>
                  <a:pt x="1530681" y="878366"/>
                  <a:pt x="1530681" y="914081"/>
                </a:cubicBezTo>
                <a:cubicBezTo>
                  <a:pt x="1530681" y="949766"/>
                  <a:pt x="1501729" y="978717"/>
                  <a:pt x="1466016" y="978717"/>
                </a:cubicBezTo>
                <a:cubicBezTo>
                  <a:pt x="1430302" y="978717"/>
                  <a:pt x="1401353" y="949766"/>
                  <a:pt x="1401353" y="914081"/>
                </a:cubicBezTo>
                <a:cubicBezTo>
                  <a:pt x="1401353" y="878366"/>
                  <a:pt x="1430302" y="849415"/>
                  <a:pt x="1466016" y="849415"/>
                </a:cubicBezTo>
                <a:close/>
                <a:moveTo>
                  <a:pt x="1309444" y="849415"/>
                </a:moveTo>
                <a:cubicBezTo>
                  <a:pt x="1345157" y="849415"/>
                  <a:pt x="1374109" y="878366"/>
                  <a:pt x="1374109" y="914081"/>
                </a:cubicBezTo>
                <a:cubicBezTo>
                  <a:pt x="1374109" y="949766"/>
                  <a:pt x="1345157" y="978717"/>
                  <a:pt x="1309444" y="978717"/>
                </a:cubicBezTo>
                <a:cubicBezTo>
                  <a:pt x="1273729" y="978717"/>
                  <a:pt x="1244778" y="949766"/>
                  <a:pt x="1244778" y="914081"/>
                </a:cubicBezTo>
                <a:cubicBezTo>
                  <a:pt x="1244778" y="878366"/>
                  <a:pt x="1273729" y="849415"/>
                  <a:pt x="1309444" y="849415"/>
                </a:cubicBezTo>
                <a:close/>
                <a:moveTo>
                  <a:pt x="1148959" y="849415"/>
                </a:moveTo>
                <a:cubicBezTo>
                  <a:pt x="1184673" y="849415"/>
                  <a:pt x="1213624" y="878366"/>
                  <a:pt x="1213624" y="914081"/>
                </a:cubicBezTo>
                <a:cubicBezTo>
                  <a:pt x="1213624" y="949766"/>
                  <a:pt x="1184673" y="978717"/>
                  <a:pt x="1148959" y="978717"/>
                </a:cubicBezTo>
                <a:cubicBezTo>
                  <a:pt x="1113245" y="978717"/>
                  <a:pt x="1084294" y="949766"/>
                  <a:pt x="1084294" y="914081"/>
                </a:cubicBezTo>
                <a:cubicBezTo>
                  <a:pt x="1084294" y="878366"/>
                  <a:pt x="1113245" y="849415"/>
                  <a:pt x="1148959" y="849415"/>
                </a:cubicBezTo>
                <a:close/>
                <a:moveTo>
                  <a:pt x="10625392" y="849414"/>
                </a:moveTo>
                <a:cubicBezTo>
                  <a:pt x="10661106" y="849414"/>
                  <a:pt x="10690058" y="878365"/>
                  <a:pt x="10690058" y="914079"/>
                </a:cubicBezTo>
                <a:cubicBezTo>
                  <a:pt x="10690058" y="949766"/>
                  <a:pt x="10661106" y="978717"/>
                  <a:pt x="10625392" y="978717"/>
                </a:cubicBezTo>
                <a:cubicBezTo>
                  <a:pt x="10589678" y="978717"/>
                  <a:pt x="10560726" y="949766"/>
                  <a:pt x="10560726" y="914079"/>
                </a:cubicBezTo>
                <a:cubicBezTo>
                  <a:pt x="10560726" y="878365"/>
                  <a:pt x="10589678" y="849414"/>
                  <a:pt x="10625392" y="849414"/>
                </a:cubicBezTo>
                <a:close/>
                <a:moveTo>
                  <a:pt x="10468818" y="849414"/>
                </a:moveTo>
                <a:cubicBezTo>
                  <a:pt x="10504532" y="849414"/>
                  <a:pt x="10533484" y="878365"/>
                  <a:pt x="10533484" y="914079"/>
                </a:cubicBezTo>
                <a:cubicBezTo>
                  <a:pt x="10533484" y="949766"/>
                  <a:pt x="10504532" y="978717"/>
                  <a:pt x="10468818" y="978717"/>
                </a:cubicBezTo>
                <a:cubicBezTo>
                  <a:pt x="10433104" y="978717"/>
                  <a:pt x="10404152" y="949766"/>
                  <a:pt x="10404152" y="914079"/>
                </a:cubicBezTo>
                <a:cubicBezTo>
                  <a:pt x="10404152" y="878365"/>
                  <a:pt x="10433104" y="849414"/>
                  <a:pt x="10468818" y="849414"/>
                </a:cubicBezTo>
                <a:close/>
                <a:moveTo>
                  <a:pt x="10312244" y="849414"/>
                </a:moveTo>
                <a:cubicBezTo>
                  <a:pt x="10347958" y="849414"/>
                  <a:pt x="10376910" y="878365"/>
                  <a:pt x="10376910" y="914079"/>
                </a:cubicBezTo>
                <a:cubicBezTo>
                  <a:pt x="10376910" y="949766"/>
                  <a:pt x="10347958" y="978717"/>
                  <a:pt x="10312244" y="978717"/>
                </a:cubicBezTo>
                <a:cubicBezTo>
                  <a:pt x="10276530" y="978717"/>
                  <a:pt x="10247578" y="949766"/>
                  <a:pt x="10247578" y="914079"/>
                </a:cubicBezTo>
                <a:cubicBezTo>
                  <a:pt x="10247578" y="878365"/>
                  <a:pt x="10276530" y="849414"/>
                  <a:pt x="10312244" y="849414"/>
                </a:cubicBezTo>
                <a:close/>
                <a:moveTo>
                  <a:pt x="10159586" y="849414"/>
                </a:moveTo>
                <a:cubicBezTo>
                  <a:pt x="10195300" y="849414"/>
                  <a:pt x="10224252" y="878365"/>
                  <a:pt x="10224252" y="914079"/>
                </a:cubicBezTo>
                <a:cubicBezTo>
                  <a:pt x="10224252" y="949766"/>
                  <a:pt x="10195300" y="978717"/>
                  <a:pt x="10159586" y="978717"/>
                </a:cubicBezTo>
                <a:cubicBezTo>
                  <a:pt x="10123872" y="978717"/>
                  <a:pt x="10094920" y="949766"/>
                  <a:pt x="10094920" y="914079"/>
                </a:cubicBezTo>
                <a:cubicBezTo>
                  <a:pt x="10094920" y="878365"/>
                  <a:pt x="10123872" y="849414"/>
                  <a:pt x="10159586" y="849414"/>
                </a:cubicBezTo>
                <a:close/>
                <a:moveTo>
                  <a:pt x="10003016" y="849414"/>
                </a:moveTo>
                <a:cubicBezTo>
                  <a:pt x="10038730" y="849414"/>
                  <a:pt x="10067682" y="878365"/>
                  <a:pt x="10067682" y="914079"/>
                </a:cubicBezTo>
                <a:cubicBezTo>
                  <a:pt x="10067682" y="949766"/>
                  <a:pt x="10038730" y="978717"/>
                  <a:pt x="10003016" y="978717"/>
                </a:cubicBezTo>
                <a:cubicBezTo>
                  <a:pt x="9967302" y="978717"/>
                  <a:pt x="9938350" y="949766"/>
                  <a:pt x="9938350" y="914079"/>
                </a:cubicBezTo>
                <a:cubicBezTo>
                  <a:pt x="9938350" y="878365"/>
                  <a:pt x="9967302" y="849414"/>
                  <a:pt x="10003016" y="849414"/>
                </a:cubicBezTo>
                <a:close/>
                <a:moveTo>
                  <a:pt x="9850358" y="849414"/>
                </a:moveTo>
                <a:cubicBezTo>
                  <a:pt x="9886072" y="849414"/>
                  <a:pt x="9915024" y="878365"/>
                  <a:pt x="9915024" y="914079"/>
                </a:cubicBezTo>
                <a:cubicBezTo>
                  <a:pt x="9915024" y="949766"/>
                  <a:pt x="9886072" y="978717"/>
                  <a:pt x="9850358" y="978717"/>
                </a:cubicBezTo>
                <a:cubicBezTo>
                  <a:pt x="9814644" y="978717"/>
                  <a:pt x="9785692" y="949766"/>
                  <a:pt x="9785692" y="914079"/>
                </a:cubicBezTo>
                <a:cubicBezTo>
                  <a:pt x="9785692" y="878365"/>
                  <a:pt x="9814644" y="849414"/>
                  <a:pt x="9850358" y="849414"/>
                </a:cubicBezTo>
                <a:close/>
                <a:moveTo>
                  <a:pt x="9693783" y="849414"/>
                </a:moveTo>
                <a:cubicBezTo>
                  <a:pt x="9729497" y="849414"/>
                  <a:pt x="9758449" y="878365"/>
                  <a:pt x="9758449" y="914079"/>
                </a:cubicBezTo>
                <a:cubicBezTo>
                  <a:pt x="9758449" y="949766"/>
                  <a:pt x="9729497" y="978717"/>
                  <a:pt x="9693783" y="978717"/>
                </a:cubicBezTo>
                <a:cubicBezTo>
                  <a:pt x="9658069" y="978717"/>
                  <a:pt x="9629117" y="949766"/>
                  <a:pt x="9629117" y="914079"/>
                </a:cubicBezTo>
                <a:cubicBezTo>
                  <a:pt x="9629117" y="878365"/>
                  <a:pt x="9658069" y="849414"/>
                  <a:pt x="9693783" y="849414"/>
                </a:cubicBezTo>
                <a:close/>
                <a:moveTo>
                  <a:pt x="9541123" y="849414"/>
                </a:moveTo>
                <a:cubicBezTo>
                  <a:pt x="9576837" y="849414"/>
                  <a:pt x="9605789" y="878365"/>
                  <a:pt x="9605789" y="914079"/>
                </a:cubicBezTo>
                <a:cubicBezTo>
                  <a:pt x="9605789" y="949766"/>
                  <a:pt x="9576837" y="978717"/>
                  <a:pt x="9541123" y="978717"/>
                </a:cubicBezTo>
                <a:cubicBezTo>
                  <a:pt x="9505409" y="978717"/>
                  <a:pt x="9476457" y="949766"/>
                  <a:pt x="9476457" y="914079"/>
                </a:cubicBezTo>
                <a:cubicBezTo>
                  <a:pt x="9476457" y="878365"/>
                  <a:pt x="9505409" y="849414"/>
                  <a:pt x="9541123" y="849414"/>
                </a:cubicBezTo>
                <a:close/>
                <a:moveTo>
                  <a:pt x="9384550" y="849414"/>
                </a:moveTo>
                <a:cubicBezTo>
                  <a:pt x="9420264" y="849414"/>
                  <a:pt x="9449216" y="878365"/>
                  <a:pt x="9449216" y="914079"/>
                </a:cubicBezTo>
                <a:cubicBezTo>
                  <a:pt x="9449216" y="949766"/>
                  <a:pt x="9420264" y="978717"/>
                  <a:pt x="9384550" y="978717"/>
                </a:cubicBezTo>
                <a:cubicBezTo>
                  <a:pt x="9348836" y="978717"/>
                  <a:pt x="9319884" y="949766"/>
                  <a:pt x="9319884" y="914079"/>
                </a:cubicBezTo>
                <a:cubicBezTo>
                  <a:pt x="9319884" y="878365"/>
                  <a:pt x="9348836" y="849414"/>
                  <a:pt x="9384550" y="849414"/>
                </a:cubicBezTo>
                <a:close/>
                <a:moveTo>
                  <a:pt x="9227977" y="849414"/>
                </a:moveTo>
                <a:cubicBezTo>
                  <a:pt x="9263691" y="849414"/>
                  <a:pt x="9292643" y="878365"/>
                  <a:pt x="9292643" y="914079"/>
                </a:cubicBezTo>
                <a:cubicBezTo>
                  <a:pt x="9292643" y="949766"/>
                  <a:pt x="9263691" y="978717"/>
                  <a:pt x="9227977" y="978717"/>
                </a:cubicBezTo>
                <a:cubicBezTo>
                  <a:pt x="9192263" y="978717"/>
                  <a:pt x="9163311" y="949766"/>
                  <a:pt x="9163311" y="914079"/>
                </a:cubicBezTo>
                <a:cubicBezTo>
                  <a:pt x="9163311" y="878365"/>
                  <a:pt x="9192263" y="849414"/>
                  <a:pt x="9227977" y="849414"/>
                </a:cubicBezTo>
                <a:close/>
                <a:moveTo>
                  <a:pt x="9075319" y="849414"/>
                </a:moveTo>
                <a:cubicBezTo>
                  <a:pt x="9111033" y="849414"/>
                  <a:pt x="9139985" y="878365"/>
                  <a:pt x="9139985" y="914079"/>
                </a:cubicBezTo>
                <a:cubicBezTo>
                  <a:pt x="9139985" y="949766"/>
                  <a:pt x="9111033" y="978717"/>
                  <a:pt x="9075319" y="978717"/>
                </a:cubicBezTo>
                <a:cubicBezTo>
                  <a:pt x="9039605" y="978717"/>
                  <a:pt x="9010653" y="949766"/>
                  <a:pt x="9010653" y="914079"/>
                </a:cubicBezTo>
                <a:cubicBezTo>
                  <a:pt x="9010653" y="878365"/>
                  <a:pt x="9039605" y="849414"/>
                  <a:pt x="9075319" y="849414"/>
                </a:cubicBezTo>
                <a:close/>
                <a:moveTo>
                  <a:pt x="8914831" y="849414"/>
                </a:moveTo>
                <a:cubicBezTo>
                  <a:pt x="8950545" y="849414"/>
                  <a:pt x="8979497" y="878365"/>
                  <a:pt x="8979497" y="914079"/>
                </a:cubicBezTo>
                <a:cubicBezTo>
                  <a:pt x="8979497" y="949766"/>
                  <a:pt x="8950545" y="978717"/>
                  <a:pt x="8914831" y="978717"/>
                </a:cubicBezTo>
                <a:cubicBezTo>
                  <a:pt x="8879117" y="978717"/>
                  <a:pt x="8850165" y="949766"/>
                  <a:pt x="8850165" y="914079"/>
                </a:cubicBezTo>
                <a:cubicBezTo>
                  <a:pt x="8850165" y="878365"/>
                  <a:pt x="8879117" y="849414"/>
                  <a:pt x="8914831" y="849414"/>
                </a:cubicBezTo>
                <a:close/>
                <a:moveTo>
                  <a:pt x="8766086" y="849414"/>
                </a:moveTo>
                <a:cubicBezTo>
                  <a:pt x="8801800" y="849414"/>
                  <a:pt x="8830752" y="878366"/>
                  <a:pt x="8830752" y="914079"/>
                </a:cubicBezTo>
                <a:cubicBezTo>
                  <a:pt x="8830752" y="949766"/>
                  <a:pt x="8801800" y="978717"/>
                  <a:pt x="8766086" y="978717"/>
                </a:cubicBezTo>
                <a:cubicBezTo>
                  <a:pt x="8730372" y="978717"/>
                  <a:pt x="8701420" y="949766"/>
                  <a:pt x="8701420" y="914079"/>
                </a:cubicBezTo>
                <a:cubicBezTo>
                  <a:pt x="8701420" y="878366"/>
                  <a:pt x="8730372" y="849414"/>
                  <a:pt x="8766086" y="849414"/>
                </a:cubicBezTo>
                <a:close/>
                <a:moveTo>
                  <a:pt x="8601683" y="849414"/>
                </a:moveTo>
                <a:cubicBezTo>
                  <a:pt x="8637397" y="849414"/>
                  <a:pt x="8666349" y="878366"/>
                  <a:pt x="8666349" y="914079"/>
                </a:cubicBezTo>
                <a:cubicBezTo>
                  <a:pt x="8666349" y="949766"/>
                  <a:pt x="8637397" y="978717"/>
                  <a:pt x="8601683" y="978717"/>
                </a:cubicBezTo>
                <a:cubicBezTo>
                  <a:pt x="8565969" y="978717"/>
                  <a:pt x="8537017" y="949766"/>
                  <a:pt x="8537017" y="914079"/>
                </a:cubicBezTo>
                <a:cubicBezTo>
                  <a:pt x="8537017" y="878366"/>
                  <a:pt x="8565969" y="849414"/>
                  <a:pt x="8601683" y="849414"/>
                </a:cubicBezTo>
                <a:close/>
                <a:moveTo>
                  <a:pt x="8449025" y="849414"/>
                </a:moveTo>
                <a:cubicBezTo>
                  <a:pt x="8484739" y="849414"/>
                  <a:pt x="8513691" y="878366"/>
                  <a:pt x="8513691" y="914079"/>
                </a:cubicBezTo>
                <a:cubicBezTo>
                  <a:pt x="8513691" y="949766"/>
                  <a:pt x="8484739" y="978717"/>
                  <a:pt x="8449025" y="978717"/>
                </a:cubicBezTo>
                <a:cubicBezTo>
                  <a:pt x="8413311" y="978717"/>
                  <a:pt x="8384359" y="949766"/>
                  <a:pt x="8384359" y="914079"/>
                </a:cubicBezTo>
                <a:cubicBezTo>
                  <a:pt x="8384359" y="878366"/>
                  <a:pt x="8413311" y="849414"/>
                  <a:pt x="8449025" y="849414"/>
                </a:cubicBezTo>
                <a:close/>
                <a:moveTo>
                  <a:pt x="8296368" y="849414"/>
                </a:moveTo>
                <a:cubicBezTo>
                  <a:pt x="8332082" y="849414"/>
                  <a:pt x="8361034" y="878366"/>
                  <a:pt x="8361034" y="914079"/>
                </a:cubicBezTo>
                <a:cubicBezTo>
                  <a:pt x="8361034" y="949766"/>
                  <a:pt x="8332082" y="978717"/>
                  <a:pt x="8296368" y="978717"/>
                </a:cubicBezTo>
                <a:cubicBezTo>
                  <a:pt x="8260654" y="978717"/>
                  <a:pt x="8231702" y="949766"/>
                  <a:pt x="8231702" y="914079"/>
                </a:cubicBezTo>
                <a:cubicBezTo>
                  <a:pt x="8231702" y="878366"/>
                  <a:pt x="8260654" y="849414"/>
                  <a:pt x="8296368" y="849414"/>
                </a:cubicBezTo>
                <a:close/>
                <a:moveTo>
                  <a:pt x="8139793" y="849414"/>
                </a:moveTo>
                <a:cubicBezTo>
                  <a:pt x="8175507" y="849414"/>
                  <a:pt x="8204459" y="878366"/>
                  <a:pt x="8204459" y="914079"/>
                </a:cubicBezTo>
                <a:cubicBezTo>
                  <a:pt x="8204459" y="949766"/>
                  <a:pt x="8175507" y="978717"/>
                  <a:pt x="8139793" y="978717"/>
                </a:cubicBezTo>
                <a:cubicBezTo>
                  <a:pt x="8104079" y="978717"/>
                  <a:pt x="8075127" y="949766"/>
                  <a:pt x="8075127" y="914079"/>
                </a:cubicBezTo>
                <a:cubicBezTo>
                  <a:pt x="8075127" y="878366"/>
                  <a:pt x="8104079" y="849414"/>
                  <a:pt x="8139793" y="849414"/>
                </a:cubicBezTo>
                <a:close/>
                <a:moveTo>
                  <a:pt x="7987133" y="849414"/>
                </a:moveTo>
                <a:cubicBezTo>
                  <a:pt x="8022847" y="849414"/>
                  <a:pt x="8051799" y="878366"/>
                  <a:pt x="8051799" y="914079"/>
                </a:cubicBezTo>
                <a:cubicBezTo>
                  <a:pt x="8051799" y="949766"/>
                  <a:pt x="8022847" y="978717"/>
                  <a:pt x="7987133" y="978717"/>
                </a:cubicBezTo>
                <a:cubicBezTo>
                  <a:pt x="7951419" y="978717"/>
                  <a:pt x="7922467" y="949766"/>
                  <a:pt x="7922467" y="914079"/>
                </a:cubicBezTo>
                <a:cubicBezTo>
                  <a:pt x="7922467" y="878366"/>
                  <a:pt x="7951419" y="849414"/>
                  <a:pt x="7987133" y="849414"/>
                </a:cubicBezTo>
                <a:close/>
                <a:moveTo>
                  <a:pt x="7830562" y="849414"/>
                </a:moveTo>
                <a:cubicBezTo>
                  <a:pt x="7866276" y="849414"/>
                  <a:pt x="7895228" y="878366"/>
                  <a:pt x="7895228" y="914079"/>
                </a:cubicBezTo>
                <a:cubicBezTo>
                  <a:pt x="7895228" y="949766"/>
                  <a:pt x="7866276" y="978717"/>
                  <a:pt x="7830562" y="978717"/>
                </a:cubicBezTo>
                <a:cubicBezTo>
                  <a:pt x="7794848" y="978717"/>
                  <a:pt x="7765896" y="949766"/>
                  <a:pt x="7765896" y="914079"/>
                </a:cubicBezTo>
                <a:cubicBezTo>
                  <a:pt x="7765896" y="878366"/>
                  <a:pt x="7794848" y="849414"/>
                  <a:pt x="7830562" y="849414"/>
                </a:cubicBezTo>
                <a:close/>
                <a:moveTo>
                  <a:pt x="11404343" y="849412"/>
                </a:moveTo>
                <a:cubicBezTo>
                  <a:pt x="11440057" y="849412"/>
                  <a:pt x="11469009" y="878364"/>
                  <a:pt x="11469009" y="914079"/>
                </a:cubicBezTo>
                <a:cubicBezTo>
                  <a:pt x="11469009" y="949766"/>
                  <a:pt x="11440057" y="978717"/>
                  <a:pt x="11404343" y="978717"/>
                </a:cubicBezTo>
                <a:cubicBezTo>
                  <a:pt x="11368629" y="978717"/>
                  <a:pt x="11339677" y="949766"/>
                  <a:pt x="11339677" y="914079"/>
                </a:cubicBezTo>
                <a:cubicBezTo>
                  <a:pt x="11339677" y="878364"/>
                  <a:pt x="11368629" y="849412"/>
                  <a:pt x="11404343" y="849412"/>
                </a:cubicBezTo>
                <a:close/>
                <a:moveTo>
                  <a:pt x="11251684" y="849412"/>
                </a:moveTo>
                <a:cubicBezTo>
                  <a:pt x="11287398" y="849412"/>
                  <a:pt x="11316350" y="878365"/>
                  <a:pt x="11316350" y="914079"/>
                </a:cubicBezTo>
                <a:cubicBezTo>
                  <a:pt x="11316350" y="949766"/>
                  <a:pt x="11287398" y="978717"/>
                  <a:pt x="11251684" y="978717"/>
                </a:cubicBezTo>
                <a:cubicBezTo>
                  <a:pt x="11215970" y="978717"/>
                  <a:pt x="11187018" y="949766"/>
                  <a:pt x="11187018" y="914079"/>
                </a:cubicBezTo>
                <a:cubicBezTo>
                  <a:pt x="11187018" y="878365"/>
                  <a:pt x="11215970" y="849412"/>
                  <a:pt x="11251684" y="849412"/>
                </a:cubicBezTo>
                <a:close/>
                <a:moveTo>
                  <a:pt x="11095111" y="849412"/>
                </a:moveTo>
                <a:cubicBezTo>
                  <a:pt x="11130825" y="849412"/>
                  <a:pt x="11159777" y="878365"/>
                  <a:pt x="11159777" y="914079"/>
                </a:cubicBezTo>
                <a:cubicBezTo>
                  <a:pt x="11159777" y="949766"/>
                  <a:pt x="11130825" y="978717"/>
                  <a:pt x="11095111" y="978717"/>
                </a:cubicBezTo>
                <a:cubicBezTo>
                  <a:pt x="11059397" y="978717"/>
                  <a:pt x="11030445" y="949766"/>
                  <a:pt x="11030445" y="914079"/>
                </a:cubicBezTo>
                <a:cubicBezTo>
                  <a:pt x="11030445" y="878365"/>
                  <a:pt x="11059397" y="849412"/>
                  <a:pt x="11095111" y="849412"/>
                </a:cubicBezTo>
                <a:close/>
                <a:moveTo>
                  <a:pt x="10938538" y="849412"/>
                </a:moveTo>
                <a:cubicBezTo>
                  <a:pt x="10974252" y="849412"/>
                  <a:pt x="11003204" y="878365"/>
                  <a:pt x="11003204" y="914079"/>
                </a:cubicBezTo>
                <a:cubicBezTo>
                  <a:pt x="11003204" y="949766"/>
                  <a:pt x="10974252" y="978717"/>
                  <a:pt x="10938538" y="978717"/>
                </a:cubicBezTo>
                <a:cubicBezTo>
                  <a:pt x="10902824" y="978717"/>
                  <a:pt x="10873872" y="949766"/>
                  <a:pt x="10873872" y="914079"/>
                </a:cubicBezTo>
                <a:cubicBezTo>
                  <a:pt x="10873872" y="878365"/>
                  <a:pt x="10902824" y="849412"/>
                  <a:pt x="10938538" y="849412"/>
                </a:cubicBezTo>
                <a:close/>
                <a:moveTo>
                  <a:pt x="10778051" y="849412"/>
                </a:moveTo>
                <a:cubicBezTo>
                  <a:pt x="10813765" y="849412"/>
                  <a:pt x="10842717" y="878365"/>
                  <a:pt x="10842717" y="914079"/>
                </a:cubicBezTo>
                <a:cubicBezTo>
                  <a:pt x="10842717" y="949766"/>
                  <a:pt x="10813765" y="978717"/>
                  <a:pt x="10778051" y="978717"/>
                </a:cubicBezTo>
                <a:cubicBezTo>
                  <a:pt x="10742337" y="978717"/>
                  <a:pt x="10713385" y="949766"/>
                  <a:pt x="10713385" y="914079"/>
                </a:cubicBezTo>
                <a:cubicBezTo>
                  <a:pt x="10713385" y="878365"/>
                  <a:pt x="10742337" y="849412"/>
                  <a:pt x="10778051" y="849412"/>
                </a:cubicBezTo>
                <a:close/>
                <a:moveTo>
                  <a:pt x="526578" y="849412"/>
                </a:moveTo>
                <a:cubicBezTo>
                  <a:pt x="562291" y="849412"/>
                  <a:pt x="591243" y="878364"/>
                  <a:pt x="591243" y="914079"/>
                </a:cubicBezTo>
                <a:cubicBezTo>
                  <a:pt x="591243" y="949766"/>
                  <a:pt x="562291" y="978717"/>
                  <a:pt x="526578" y="978717"/>
                </a:cubicBezTo>
                <a:cubicBezTo>
                  <a:pt x="490864" y="978717"/>
                  <a:pt x="461913" y="949766"/>
                  <a:pt x="461913" y="914079"/>
                </a:cubicBezTo>
                <a:cubicBezTo>
                  <a:pt x="461913" y="878364"/>
                  <a:pt x="490864" y="849412"/>
                  <a:pt x="526578" y="849412"/>
                </a:cubicBezTo>
                <a:close/>
                <a:moveTo>
                  <a:pt x="373922" y="849412"/>
                </a:moveTo>
                <a:cubicBezTo>
                  <a:pt x="409635" y="849412"/>
                  <a:pt x="438587" y="878364"/>
                  <a:pt x="438587" y="914079"/>
                </a:cubicBezTo>
                <a:cubicBezTo>
                  <a:pt x="438587" y="949766"/>
                  <a:pt x="409635" y="978717"/>
                  <a:pt x="373922" y="978717"/>
                </a:cubicBezTo>
                <a:cubicBezTo>
                  <a:pt x="338208" y="978717"/>
                  <a:pt x="309257" y="949766"/>
                  <a:pt x="309257" y="914079"/>
                </a:cubicBezTo>
                <a:cubicBezTo>
                  <a:pt x="309257" y="878364"/>
                  <a:pt x="338208" y="849412"/>
                  <a:pt x="373922" y="849412"/>
                </a:cubicBezTo>
                <a:close/>
                <a:moveTo>
                  <a:pt x="217353" y="849412"/>
                </a:moveTo>
                <a:cubicBezTo>
                  <a:pt x="253067" y="849412"/>
                  <a:pt x="282019" y="878364"/>
                  <a:pt x="282019" y="914079"/>
                </a:cubicBezTo>
                <a:cubicBezTo>
                  <a:pt x="282019" y="949766"/>
                  <a:pt x="253067" y="978717"/>
                  <a:pt x="217353" y="978717"/>
                </a:cubicBezTo>
                <a:cubicBezTo>
                  <a:pt x="181640" y="978717"/>
                  <a:pt x="152688" y="949766"/>
                  <a:pt x="152688" y="914079"/>
                </a:cubicBezTo>
                <a:cubicBezTo>
                  <a:pt x="152688" y="878364"/>
                  <a:pt x="181640" y="849412"/>
                  <a:pt x="217353" y="849412"/>
                </a:cubicBezTo>
                <a:close/>
                <a:moveTo>
                  <a:pt x="9384550" y="712411"/>
                </a:moveTo>
                <a:cubicBezTo>
                  <a:pt x="9420264" y="712411"/>
                  <a:pt x="9449216" y="741365"/>
                  <a:pt x="9449216" y="777076"/>
                </a:cubicBezTo>
                <a:cubicBezTo>
                  <a:pt x="9449216" y="812789"/>
                  <a:pt x="9420264" y="841744"/>
                  <a:pt x="9384550" y="841744"/>
                </a:cubicBezTo>
                <a:cubicBezTo>
                  <a:pt x="9348836" y="841744"/>
                  <a:pt x="9319884" y="812789"/>
                  <a:pt x="9319884" y="777076"/>
                </a:cubicBezTo>
                <a:cubicBezTo>
                  <a:pt x="9319884" y="741365"/>
                  <a:pt x="9348836" y="712411"/>
                  <a:pt x="9384550" y="712411"/>
                </a:cubicBezTo>
                <a:close/>
                <a:moveTo>
                  <a:pt x="9227977" y="712411"/>
                </a:moveTo>
                <a:cubicBezTo>
                  <a:pt x="9263691" y="712411"/>
                  <a:pt x="9292643" y="741365"/>
                  <a:pt x="9292643" y="777076"/>
                </a:cubicBezTo>
                <a:cubicBezTo>
                  <a:pt x="9292643" y="812789"/>
                  <a:pt x="9263691" y="841744"/>
                  <a:pt x="9227977" y="841744"/>
                </a:cubicBezTo>
                <a:cubicBezTo>
                  <a:pt x="9192263" y="841744"/>
                  <a:pt x="9163311" y="812789"/>
                  <a:pt x="9163311" y="777076"/>
                </a:cubicBezTo>
                <a:cubicBezTo>
                  <a:pt x="9163311" y="741365"/>
                  <a:pt x="9192263" y="712411"/>
                  <a:pt x="9227977" y="712411"/>
                </a:cubicBezTo>
                <a:close/>
                <a:moveTo>
                  <a:pt x="9075319" y="712411"/>
                </a:moveTo>
                <a:cubicBezTo>
                  <a:pt x="9111033" y="712411"/>
                  <a:pt x="9139985" y="741365"/>
                  <a:pt x="9139985" y="777076"/>
                </a:cubicBezTo>
                <a:cubicBezTo>
                  <a:pt x="9139985" y="812789"/>
                  <a:pt x="9111033" y="841744"/>
                  <a:pt x="9075319" y="841744"/>
                </a:cubicBezTo>
                <a:cubicBezTo>
                  <a:pt x="9039605" y="841744"/>
                  <a:pt x="9010653" y="812789"/>
                  <a:pt x="9010653" y="777076"/>
                </a:cubicBezTo>
                <a:cubicBezTo>
                  <a:pt x="9010653" y="741365"/>
                  <a:pt x="9039605" y="712411"/>
                  <a:pt x="9075319" y="712411"/>
                </a:cubicBezTo>
                <a:close/>
                <a:moveTo>
                  <a:pt x="8914831" y="712411"/>
                </a:moveTo>
                <a:cubicBezTo>
                  <a:pt x="8950545" y="712411"/>
                  <a:pt x="8979497" y="741365"/>
                  <a:pt x="8979497" y="777076"/>
                </a:cubicBezTo>
                <a:cubicBezTo>
                  <a:pt x="8979497" y="812789"/>
                  <a:pt x="8950545" y="841744"/>
                  <a:pt x="8914831" y="841744"/>
                </a:cubicBezTo>
                <a:cubicBezTo>
                  <a:pt x="8879117" y="841744"/>
                  <a:pt x="8850165" y="812789"/>
                  <a:pt x="8850165" y="777076"/>
                </a:cubicBezTo>
                <a:cubicBezTo>
                  <a:pt x="8850165" y="741365"/>
                  <a:pt x="8879117" y="712411"/>
                  <a:pt x="8914831" y="712411"/>
                </a:cubicBezTo>
                <a:close/>
                <a:moveTo>
                  <a:pt x="8766086" y="712411"/>
                </a:moveTo>
                <a:cubicBezTo>
                  <a:pt x="8801800" y="712411"/>
                  <a:pt x="8830752" y="741365"/>
                  <a:pt x="8830752" y="777076"/>
                </a:cubicBezTo>
                <a:cubicBezTo>
                  <a:pt x="8830752" y="812789"/>
                  <a:pt x="8801800" y="841744"/>
                  <a:pt x="8766086" y="841744"/>
                </a:cubicBezTo>
                <a:cubicBezTo>
                  <a:pt x="8730372" y="841744"/>
                  <a:pt x="8701420" y="812789"/>
                  <a:pt x="8701420" y="777076"/>
                </a:cubicBezTo>
                <a:cubicBezTo>
                  <a:pt x="8701420" y="741365"/>
                  <a:pt x="8730372" y="712411"/>
                  <a:pt x="8766086" y="712411"/>
                </a:cubicBezTo>
                <a:close/>
                <a:moveTo>
                  <a:pt x="8601683" y="712411"/>
                </a:moveTo>
                <a:cubicBezTo>
                  <a:pt x="8637397" y="712411"/>
                  <a:pt x="8666349" y="741365"/>
                  <a:pt x="8666349" y="777076"/>
                </a:cubicBezTo>
                <a:cubicBezTo>
                  <a:pt x="8666349" y="812789"/>
                  <a:pt x="8637397" y="841744"/>
                  <a:pt x="8601683" y="841744"/>
                </a:cubicBezTo>
                <a:cubicBezTo>
                  <a:pt x="8565969" y="841744"/>
                  <a:pt x="8537017" y="812789"/>
                  <a:pt x="8537017" y="777076"/>
                </a:cubicBezTo>
                <a:cubicBezTo>
                  <a:pt x="8537017" y="741365"/>
                  <a:pt x="8565969" y="712411"/>
                  <a:pt x="8601683" y="712411"/>
                </a:cubicBezTo>
                <a:close/>
                <a:moveTo>
                  <a:pt x="8449025" y="712411"/>
                </a:moveTo>
                <a:cubicBezTo>
                  <a:pt x="8484739" y="712411"/>
                  <a:pt x="8513691" y="741365"/>
                  <a:pt x="8513691" y="777076"/>
                </a:cubicBezTo>
                <a:cubicBezTo>
                  <a:pt x="8513691" y="812789"/>
                  <a:pt x="8484739" y="841744"/>
                  <a:pt x="8449025" y="841744"/>
                </a:cubicBezTo>
                <a:cubicBezTo>
                  <a:pt x="8413311" y="841744"/>
                  <a:pt x="8384359" y="812789"/>
                  <a:pt x="8384359" y="777076"/>
                </a:cubicBezTo>
                <a:cubicBezTo>
                  <a:pt x="8384359" y="741365"/>
                  <a:pt x="8413311" y="712411"/>
                  <a:pt x="8449025" y="712411"/>
                </a:cubicBezTo>
                <a:close/>
                <a:moveTo>
                  <a:pt x="8296368" y="712411"/>
                </a:moveTo>
                <a:cubicBezTo>
                  <a:pt x="8332082" y="712411"/>
                  <a:pt x="8361034" y="741365"/>
                  <a:pt x="8361034" y="777076"/>
                </a:cubicBezTo>
                <a:cubicBezTo>
                  <a:pt x="8361034" y="812789"/>
                  <a:pt x="8332082" y="841744"/>
                  <a:pt x="8296368" y="841744"/>
                </a:cubicBezTo>
                <a:cubicBezTo>
                  <a:pt x="8260654" y="841744"/>
                  <a:pt x="8231702" y="812789"/>
                  <a:pt x="8231702" y="777076"/>
                </a:cubicBezTo>
                <a:cubicBezTo>
                  <a:pt x="8231702" y="741365"/>
                  <a:pt x="8260654" y="712411"/>
                  <a:pt x="8296368" y="712411"/>
                </a:cubicBezTo>
                <a:close/>
                <a:moveTo>
                  <a:pt x="8139793" y="712411"/>
                </a:moveTo>
                <a:cubicBezTo>
                  <a:pt x="8175507" y="712411"/>
                  <a:pt x="8204459" y="741365"/>
                  <a:pt x="8204459" y="777076"/>
                </a:cubicBezTo>
                <a:cubicBezTo>
                  <a:pt x="8204459" y="812789"/>
                  <a:pt x="8175507" y="841744"/>
                  <a:pt x="8139793" y="841744"/>
                </a:cubicBezTo>
                <a:cubicBezTo>
                  <a:pt x="8104079" y="841744"/>
                  <a:pt x="8075127" y="812789"/>
                  <a:pt x="8075127" y="777076"/>
                </a:cubicBezTo>
                <a:cubicBezTo>
                  <a:pt x="8075127" y="741365"/>
                  <a:pt x="8104079" y="712411"/>
                  <a:pt x="8139793" y="712411"/>
                </a:cubicBezTo>
                <a:close/>
                <a:moveTo>
                  <a:pt x="7987133" y="712411"/>
                </a:moveTo>
                <a:cubicBezTo>
                  <a:pt x="8022847" y="712411"/>
                  <a:pt x="8051799" y="741365"/>
                  <a:pt x="8051799" y="777076"/>
                </a:cubicBezTo>
                <a:cubicBezTo>
                  <a:pt x="8051799" y="812789"/>
                  <a:pt x="8022847" y="841744"/>
                  <a:pt x="7987133" y="841744"/>
                </a:cubicBezTo>
                <a:cubicBezTo>
                  <a:pt x="7951419" y="841744"/>
                  <a:pt x="7922467" y="812789"/>
                  <a:pt x="7922467" y="777076"/>
                </a:cubicBezTo>
                <a:cubicBezTo>
                  <a:pt x="7922467" y="741365"/>
                  <a:pt x="7951419" y="712411"/>
                  <a:pt x="7987133" y="712411"/>
                </a:cubicBezTo>
                <a:close/>
                <a:moveTo>
                  <a:pt x="7830562" y="712411"/>
                </a:moveTo>
                <a:cubicBezTo>
                  <a:pt x="7866276" y="712411"/>
                  <a:pt x="7895228" y="741365"/>
                  <a:pt x="7895228" y="777076"/>
                </a:cubicBezTo>
                <a:cubicBezTo>
                  <a:pt x="7895228" y="812789"/>
                  <a:pt x="7866276" y="841744"/>
                  <a:pt x="7830562" y="841744"/>
                </a:cubicBezTo>
                <a:cubicBezTo>
                  <a:pt x="7794848" y="841744"/>
                  <a:pt x="7765896" y="812789"/>
                  <a:pt x="7765896" y="777076"/>
                </a:cubicBezTo>
                <a:cubicBezTo>
                  <a:pt x="7765896" y="741365"/>
                  <a:pt x="7794848" y="712411"/>
                  <a:pt x="7830562" y="712411"/>
                </a:cubicBezTo>
                <a:close/>
                <a:moveTo>
                  <a:pt x="7212096" y="712411"/>
                </a:moveTo>
                <a:cubicBezTo>
                  <a:pt x="7247810" y="712411"/>
                  <a:pt x="7276762" y="741365"/>
                  <a:pt x="7276762" y="777076"/>
                </a:cubicBezTo>
                <a:cubicBezTo>
                  <a:pt x="7276762" y="812789"/>
                  <a:pt x="7247810" y="841744"/>
                  <a:pt x="7212096" y="841744"/>
                </a:cubicBezTo>
                <a:cubicBezTo>
                  <a:pt x="7176382" y="841744"/>
                  <a:pt x="7147430" y="812789"/>
                  <a:pt x="7147430" y="777076"/>
                </a:cubicBezTo>
                <a:cubicBezTo>
                  <a:pt x="7147430" y="741365"/>
                  <a:pt x="7176382" y="712411"/>
                  <a:pt x="7212096" y="712411"/>
                </a:cubicBezTo>
                <a:close/>
                <a:moveTo>
                  <a:pt x="6429229" y="712411"/>
                </a:moveTo>
                <a:cubicBezTo>
                  <a:pt x="6464943" y="712411"/>
                  <a:pt x="6493895" y="741365"/>
                  <a:pt x="6493895" y="777076"/>
                </a:cubicBezTo>
                <a:cubicBezTo>
                  <a:pt x="6493895" y="812789"/>
                  <a:pt x="6464943" y="841745"/>
                  <a:pt x="6429229" y="841745"/>
                </a:cubicBezTo>
                <a:cubicBezTo>
                  <a:pt x="6393515" y="841745"/>
                  <a:pt x="6364563" y="812789"/>
                  <a:pt x="6364563" y="777076"/>
                </a:cubicBezTo>
                <a:cubicBezTo>
                  <a:pt x="6364563" y="741365"/>
                  <a:pt x="6393515" y="712411"/>
                  <a:pt x="6429229" y="712411"/>
                </a:cubicBezTo>
                <a:close/>
                <a:moveTo>
                  <a:pt x="6276571" y="712411"/>
                </a:moveTo>
                <a:cubicBezTo>
                  <a:pt x="6312285" y="712411"/>
                  <a:pt x="6341237" y="741365"/>
                  <a:pt x="6341237" y="777076"/>
                </a:cubicBezTo>
                <a:cubicBezTo>
                  <a:pt x="6341237" y="812789"/>
                  <a:pt x="6312285" y="841745"/>
                  <a:pt x="6276571" y="841745"/>
                </a:cubicBezTo>
                <a:cubicBezTo>
                  <a:pt x="6240857" y="841745"/>
                  <a:pt x="6211905" y="812789"/>
                  <a:pt x="6211905" y="777076"/>
                </a:cubicBezTo>
                <a:cubicBezTo>
                  <a:pt x="6211905" y="741365"/>
                  <a:pt x="6240857" y="712411"/>
                  <a:pt x="6276571" y="712411"/>
                </a:cubicBezTo>
                <a:close/>
                <a:moveTo>
                  <a:pt x="10312248" y="712410"/>
                </a:moveTo>
                <a:cubicBezTo>
                  <a:pt x="10347962" y="712410"/>
                  <a:pt x="10376914" y="741365"/>
                  <a:pt x="10376914" y="777076"/>
                </a:cubicBezTo>
                <a:cubicBezTo>
                  <a:pt x="10376914" y="812788"/>
                  <a:pt x="10347962" y="841743"/>
                  <a:pt x="10312248" y="841743"/>
                </a:cubicBezTo>
                <a:cubicBezTo>
                  <a:pt x="10276534" y="841743"/>
                  <a:pt x="10247582" y="812788"/>
                  <a:pt x="10247582" y="777076"/>
                </a:cubicBezTo>
                <a:cubicBezTo>
                  <a:pt x="10247582" y="741365"/>
                  <a:pt x="10276534" y="712410"/>
                  <a:pt x="10312248" y="712410"/>
                </a:cubicBezTo>
                <a:close/>
                <a:moveTo>
                  <a:pt x="10159588" y="712410"/>
                </a:moveTo>
                <a:cubicBezTo>
                  <a:pt x="10195302" y="712410"/>
                  <a:pt x="10224254" y="741365"/>
                  <a:pt x="10224254" y="777076"/>
                </a:cubicBezTo>
                <a:cubicBezTo>
                  <a:pt x="10224254" y="812788"/>
                  <a:pt x="10195302" y="841744"/>
                  <a:pt x="10159588" y="841744"/>
                </a:cubicBezTo>
                <a:cubicBezTo>
                  <a:pt x="10123874" y="841744"/>
                  <a:pt x="10094922" y="812788"/>
                  <a:pt x="10094922" y="777076"/>
                </a:cubicBezTo>
                <a:cubicBezTo>
                  <a:pt x="10094922" y="741365"/>
                  <a:pt x="10123874" y="712410"/>
                  <a:pt x="10159588" y="712410"/>
                </a:cubicBezTo>
                <a:close/>
                <a:moveTo>
                  <a:pt x="10003016" y="712410"/>
                </a:moveTo>
                <a:cubicBezTo>
                  <a:pt x="10038730" y="712410"/>
                  <a:pt x="10067682" y="741365"/>
                  <a:pt x="10067682" y="777076"/>
                </a:cubicBezTo>
                <a:cubicBezTo>
                  <a:pt x="10067682" y="812789"/>
                  <a:pt x="10038730" y="841744"/>
                  <a:pt x="10003016" y="841744"/>
                </a:cubicBezTo>
                <a:cubicBezTo>
                  <a:pt x="9967302" y="841744"/>
                  <a:pt x="9938350" y="812789"/>
                  <a:pt x="9938350" y="777076"/>
                </a:cubicBezTo>
                <a:cubicBezTo>
                  <a:pt x="9938350" y="741365"/>
                  <a:pt x="9967302" y="712410"/>
                  <a:pt x="10003016" y="712410"/>
                </a:cubicBezTo>
                <a:close/>
                <a:moveTo>
                  <a:pt x="9850358" y="712410"/>
                </a:moveTo>
                <a:cubicBezTo>
                  <a:pt x="9886072" y="712410"/>
                  <a:pt x="9915024" y="741365"/>
                  <a:pt x="9915024" y="777076"/>
                </a:cubicBezTo>
                <a:cubicBezTo>
                  <a:pt x="9915024" y="812789"/>
                  <a:pt x="9886072" y="841744"/>
                  <a:pt x="9850358" y="841744"/>
                </a:cubicBezTo>
                <a:cubicBezTo>
                  <a:pt x="9814644" y="841744"/>
                  <a:pt x="9785692" y="812789"/>
                  <a:pt x="9785692" y="777076"/>
                </a:cubicBezTo>
                <a:cubicBezTo>
                  <a:pt x="9785692" y="741365"/>
                  <a:pt x="9814644" y="712410"/>
                  <a:pt x="9850358" y="712410"/>
                </a:cubicBezTo>
                <a:close/>
                <a:moveTo>
                  <a:pt x="9693783" y="712410"/>
                </a:moveTo>
                <a:cubicBezTo>
                  <a:pt x="9729497" y="712410"/>
                  <a:pt x="9758449" y="741365"/>
                  <a:pt x="9758449" y="777076"/>
                </a:cubicBezTo>
                <a:cubicBezTo>
                  <a:pt x="9758449" y="812789"/>
                  <a:pt x="9729497" y="841744"/>
                  <a:pt x="9693783" y="841744"/>
                </a:cubicBezTo>
                <a:cubicBezTo>
                  <a:pt x="9658069" y="841744"/>
                  <a:pt x="9629117" y="812789"/>
                  <a:pt x="9629117" y="777076"/>
                </a:cubicBezTo>
                <a:cubicBezTo>
                  <a:pt x="9629117" y="741365"/>
                  <a:pt x="9658069" y="712410"/>
                  <a:pt x="9693783" y="712410"/>
                </a:cubicBezTo>
                <a:close/>
                <a:moveTo>
                  <a:pt x="9541123" y="712410"/>
                </a:moveTo>
                <a:cubicBezTo>
                  <a:pt x="9576837" y="712410"/>
                  <a:pt x="9605789" y="741365"/>
                  <a:pt x="9605789" y="777076"/>
                </a:cubicBezTo>
                <a:cubicBezTo>
                  <a:pt x="9605789" y="812789"/>
                  <a:pt x="9576837" y="841744"/>
                  <a:pt x="9541123" y="841744"/>
                </a:cubicBezTo>
                <a:cubicBezTo>
                  <a:pt x="9505409" y="841744"/>
                  <a:pt x="9476457" y="812789"/>
                  <a:pt x="9476457" y="777076"/>
                </a:cubicBezTo>
                <a:cubicBezTo>
                  <a:pt x="9476457" y="741365"/>
                  <a:pt x="9505409" y="712410"/>
                  <a:pt x="9541123" y="712410"/>
                </a:cubicBezTo>
                <a:close/>
                <a:moveTo>
                  <a:pt x="4409471" y="712409"/>
                </a:moveTo>
                <a:cubicBezTo>
                  <a:pt x="4445169" y="712409"/>
                  <a:pt x="4474113" y="741363"/>
                  <a:pt x="4474113" y="777074"/>
                </a:cubicBezTo>
                <a:cubicBezTo>
                  <a:pt x="4474113" y="812788"/>
                  <a:pt x="4445169" y="841743"/>
                  <a:pt x="4409471" y="841743"/>
                </a:cubicBezTo>
                <a:cubicBezTo>
                  <a:pt x="4373772" y="841743"/>
                  <a:pt x="4344809" y="812788"/>
                  <a:pt x="4344809" y="777074"/>
                </a:cubicBezTo>
                <a:cubicBezTo>
                  <a:pt x="4344809" y="741363"/>
                  <a:pt x="4373772" y="712409"/>
                  <a:pt x="4409471" y="712409"/>
                </a:cubicBezTo>
                <a:close/>
                <a:moveTo>
                  <a:pt x="4256823" y="712409"/>
                </a:moveTo>
                <a:cubicBezTo>
                  <a:pt x="4292543" y="712409"/>
                  <a:pt x="4321471" y="741363"/>
                  <a:pt x="4321471" y="777074"/>
                </a:cubicBezTo>
                <a:cubicBezTo>
                  <a:pt x="4321471" y="812788"/>
                  <a:pt x="4292543" y="841743"/>
                  <a:pt x="4256823" y="841743"/>
                </a:cubicBezTo>
                <a:cubicBezTo>
                  <a:pt x="4221105" y="841743"/>
                  <a:pt x="4192125" y="812788"/>
                  <a:pt x="4192125" y="777074"/>
                </a:cubicBezTo>
                <a:cubicBezTo>
                  <a:pt x="4192125" y="741363"/>
                  <a:pt x="4221105" y="712409"/>
                  <a:pt x="4256823" y="712409"/>
                </a:cubicBezTo>
                <a:close/>
                <a:moveTo>
                  <a:pt x="4100255" y="712409"/>
                </a:moveTo>
                <a:cubicBezTo>
                  <a:pt x="4135957" y="712409"/>
                  <a:pt x="4164923" y="741363"/>
                  <a:pt x="4164923" y="777074"/>
                </a:cubicBezTo>
                <a:cubicBezTo>
                  <a:pt x="4164923" y="812788"/>
                  <a:pt x="4135957" y="841743"/>
                  <a:pt x="4100255" y="841743"/>
                </a:cubicBezTo>
                <a:cubicBezTo>
                  <a:pt x="4064528" y="841743"/>
                  <a:pt x="4035594" y="812788"/>
                  <a:pt x="4035594" y="777074"/>
                </a:cubicBezTo>
                <a:cubicBezTo>
                  <a:pt x="4035594" y="741363"/>
                  <a:pt x="4064528" y="712409"/>
                  <a:pt x="4100255" y="712409"/>
                </a:cubicBezTo>
                <a:close/>
                <a:moveTo>
                  <a:pt x="3947579" y="712409"/>
                </a:moveTo>
                <a:cubicBezTo>
                  <a:pt x="3983297" y="712409"/>
                  <a:pt x="4012257" y="741363"/>
                  <a:pt x="4012257" y="777074"/>
                </a:cubicBezTo>
                <a:cubicBezTo>
                  <a:pt x="4012257" y="812788"/>
                  <a:pt x="3983297" y="841743"/>
                  <a:pt x="3947579" y="841743"/>
                </a:cubicBezTo>
                <a:cubicBezTo>
                  <a:pt x="3912007" y="841743"/>
                  <a:pt x="3883058" y="812788"/>
                  <a:pt x="3883058" y="777074"/>
                </a:cubicBezTo>
                <a:cubicBezTo>
                  <a:pt x="3883058" y="741363"/>
                  <a:pt x="3912007" y="712409"/>
                  <a:pt x="3947579" y="712409"/>
                </a:cubicBezTo>
                <a:close/>
                <a:moveTo>
                  <a:pt x="3791150" y="712409"/>
                </a:moveTo>
                <a:cubicBezTo>
                  <a:pt x="3826861" y="712409"/>
                  <a:pt x="3855819" y="741363"/>
                  <a:pt x="3855819" y="777074"/>
                </a:cubicBezTo>
                <a:cubicBezTo>
                  <a:pt x="3855819" y="812788"/>
                  <a:pt x="3826861" y="841743"/>
                  <a:pt x="3791150" y="841743"/>
                </a:cubicBezTo>
                <a:cubicBezTo>
                  <a:pt x="3755431" y="841743"/>
                  <a:pt x="3726477" y="812788"/>
                  <a:pt x="3726477" y="777074"/>
                </a:cubicBezTo>
                <a:cubicBezTo>
                  <a:pt x="3726477" y="741363"/>
                  <a:pt x="3755431" y="712409"/>
                  <a:pt x="3791150" y="712409"/>
                </a:cubicBezTo>
                <a:close/>
                <a:moveTo>
                  <a:pt x="3012174" y="712409"/>
                </a:moveTo>
                <a:cubicBezTo>
                  <a:pt x="3047883" y="712409"/>
                  <a:pt x="3076841" y="741363"/>
                  <a:pt x="3076841" y="777074"/>
                </a:cubicBezTo>
                <a:cubicBezTo>
                  <a:pt x="3076841" y="812788"/>
                  <a:pt x="3047883" y="841743"/>
                  <a:pt x="3012174" y="841743"/>
                </a:cubicBezTo>
                <a:cubicBezTo>
                  <a:pt x="2976463" y="841743"/>
                  <a:pt x="2947515" y="812788"/>
                  <a:pt x="2947515" y="777074"/>
                </a:cubicBezTo>
                <a:cubicBezTo>
                  <a:pt x="2947515" y="741363"/>
                  <a:pt x="2976463" y="712409"/>
                  <a:pt x="3012174" y="712409"/>
                </a:cubicBezTo>
                <a:close/>
                <a:moveTo>
                  <a:pt x="2855626" y="712409"/>
                </a:moveTo>
                <a:cubicBezTo>
                  <a:pt x="2891329" y="712409"/>
                  <a:pt x="2920277" y="741363"/>
                  <a:pt x="2920277" y="777074"/>
                </a:cubicBezTo>
                <a:cubicBezTo>
                  <a:pt x="2920277" y="812788"/>
                  <a:pt x="2891329" y="841743"/>
                  <a:pt x="2855626" y="841743"/>
                </a:cubicBezTo>
                <a:cubicBezTo>
                  <a:pt x="2819918" y="841743"/>
                  <a:pt x="2790967" y="812788"/>
                  <a:pt x="2790967" y="777074"/>
                </a:cubicBezTo>
                <a:cubicBezTo>
                  <a:pt x="2790967" y="741363"/>
                  <a:pt x="2819918" y="712409"/>
                  <a:pt x="2855626" y="712409"/>
                </a:cubicBezTo>
                <a:close/>
                <a:moveTo>
                  <a:pt x="2699077" y="712409"/>
                </a:moveTo>
                <a:cubicBezTo>
                  <a:pt x="2734785" y="712409"/>
                  <a:pt x="2763730" y="741365"/>
                  <a:pt x="2763730" y="777074"/>
                </a:cubicBezTo>
                <a:cubicBezTo>
                  <a:pt x="2763730" y="812788"/>
                  <a:pt x="2734785" y="841743"/>
                  <a:pt x="2699077" y="841743"/>
                </a:cubicBezTo>
                <a:cubicBezTo>
                  <a:pt x="2663369" y="841743"/>
                  <a:pt x="2634422" y="812788"/>
                  <a:pt x="2634422" y="777074"/>
                </a:cubicBezTo>
                <a:cubicBezTo>
                  <a:pt x="2634422" y="741365"/>
                  <a:pt x="2663369" y="712409"/>
                  <a:pt x="2699077" y="712409"/>
                </a:cubicBezTo>
                <a:close/>
                <a:moveTo>
                  <a:pt x="2546443" y="712409"/>
                </a:moveTo>
                <a:cubicBezTo>
                  <a:pt x="2582152" y="712409"/>
                  <a:pt x="2611099" y="741365"/>
                  <a:pt x="2611099" y="777074"/>
                </a:cubicBezTo>
                <a:cubicBezTo>
                  <a:pt x="2611099" y="812788"/>
                  <a:pt x="2582152" y="841743"/>
                  <a:pt x="2546443" y="841743"/>
                </a:cubicBezTo>
                <a:cubicBezTo>
                  <a:pt x="2510718" y="841743"/>
                  <a:pt x="2481784" y="812788"/>
                  <a:pt x="2481784" y="777074"/>
                </a:cubicBezTo>
                <a:cubicBezTo>
                  <a:pt x="2481784" y="741365"/>
                  <a:pt x="2510718" y="712409"/>
                  <a:pt x="2546443" y="712409"/>
                </a:cubicBezTo>
                <a:close/>
                <a:moveTo>
                  <a:pt x="2389866" y="712409"/>
                </a:moveTo>
                <a:cubicBezTo>
                  <a:pt x="2425605" y="712409"/>
                  <a:pt x="2454550" y="741365"/>
                  <a:pt x="2454550" y="777074"/>
                </a:cubicBezTo>
                <a:cubicBezTo>
                  <a:pt x="2454550" y="812788"/>
                  <a:pt x="2425605" y="841743"/>
                  <a:pt x="2389866" y="841743"/>
                </a:cubicBezTo>
                <a:cubicBezTo>
                  <a:pt x="2354173" y="841743"/>
                  <a:pt x="2325211" y="812788"/>
                  <a:pt x="2325211" y="777074"/>
                </a:cubicBezTo>
                <a:cubicBezTo>
                  <a:pt x="2325211" y="741365"/>
                  <a:pt x="2354173" y="712409"/>
                  <a:pt x="2389866" y="712409"/>
                </a:cubicBezTo>
                <a:close/>
                <a:moveTo>
                  <a:pt x="2237188" y="712409"/>
                </a:moveTo>
                <a:cubicBezTo>
                  <a:pt x="2272914" y="712409"/>
                  <a:pt x="2301876" y="741365"/>
                  <a:pt x="2301876" y="777075"/>
                </a:cubicBezTo>
                <a:cubicBezTo>
                  <a:pt x="2301876" y="812788"/>
                  <a:pt x="2272914" y="841743"/>
                  <a:pt x="2237188" y="841743"/>
                </a:cubicBezTo>
                <a:cubicBezTo>
                  <a:pt x="2201464" y="841743"/>
                  <a:pt x="2172504" y="812788"/>
                  <a:pt x="2172504" y="777075"/>
                </a:cubicBezTo>
                <a:cubicBezTo>
                  <a:pt x="2172504" y="741365"/>
                  <a:pt x="2201464" y="712409"/>
                  <a:pt x="2237188" y="712409"/>
                </a:cubicBezTo>
                <a:close/>
                <a:moveTo>
                  <a:pt x="2084508" y="712409"/>
                </a:moveTo>
                <a:cubicBezTo>
                  <a:pt x="2120222" y="712409"/>
                  <a:pt x="2149169" y="741365"/>
                  <a:pt x="2149169" y="777075"/>
                </a:cubicBezTo>
                <a:cubicBezTo>
                  <a:pt x="2149169" y="812788"/>
                  <a:pt x="2120222" y="841743"/>
                  <a:pt x="2084508" y="841743"/>
                </a:cubicBezTo>
                <a:cubicBezTo>
                  <a:pt x="2048776" y="841743"/>
                  <a:pt x="2019865" y="812788"/>
                  <a:pt x="2019865" y="777075"/>
                </a:cubicBezTo>
                <a:cubicBezTo>
                  <a:pt x="2019865" y="741365"/>
                  <a:pt x="2048776" y="712409"/>
                  <a:pt x="2084508" y="712409"/>
                </a:cubicBezTo>
                <a:close/>
                <a:moveTo>
                  <a:pt x="1927912" y="712409"/>
                </a:moveTo>
                <a:cubicBezTo>
                  <a:pt x="1963627" y="712409"/>
                  <a:pt x="1992606" y="741365"/>
                  <a:pt x="1992606" y="777075"/>
                </a:cubicBezTo>
                <a:cubicBezTo>
                  <a:pt x="1992606" y="812788"/>
                  <a:pt x="1963627" y="841743"/>
                  <a:pt x="1927912" y="841743"/>
                </a:cubicBezTo>
                <a:cubicBezTo>
                  <a:pt x="1892243" y="841743"/>
                  <a:pt x="1863284" y="812788"/>
                  <a:pt x="1863284" y="777075"/>
                </a:cubicBezTo>
                <a:cubicBezTo>
                  <a:pt x="1863284" y="741365"/>
                  <a:pt x="1892243" y="712409"/>
                  <a:pt x="1927912" y="712409"/>
                </a:cubicBezTo>
                <a:close/>
                <a:moveTo>
                  <a:pt x="1775266" y="712409"/>
                </a:moveTo>
                <a:cubicBezTo>
                  <a:pt x="1810968" y="712409"/>
                  <a:pt x="1839957" y="741365"/>
                  <a:pt x="1839957" y="777075"/>
                </a:cubicBezTo>
                <a:cubicBezTo>
                  <a:pt x="1839957" y="812788"/>
                  <a:pt x="1810968" y="841743"/>
                  <a:pt x="1775266" y="841743"/>
                </a:cubicBezTo>
                <a:cubicBezTo>
                  <a:pt x="1739546" y="841743"/>
                  <a:pt x="1710593" y="812788"/>
                  <a:pt x="1710593" y="777075"/>
                </a:cubicBezTo>
                <a:cubicBezTo>
                  <a:pt x="1710593" y="741365"/>
                  <a:pt x="1739546" y="712409"/>
                  <a:pt x="1775266" y="712409"/>
                </a:cubicBezTo>
                <a:close/>
                <a:moveTo>
                  <a:pt x="1618680" y="712409"/>
                </a:moveTo>
                <a:cubicBezTo>
                  <a:pt x="1654401" y="712409"/>
                  <a:pt x="1683351" y="741365"/>
                  <a:pt x="1683351" y="777075"/>
                </a:cubicBezTo>
                <a:cubicBezTo>
                  <a:pt x="1683351" y="812788"/>
                  <a:pt x="1654401" y="841743"/>
                  <a:pt x="1618680" y="841743"/>
                </a:cubicBezTo>
                <a:cubicBezTo>
                  <a:pt x="1582969" y="841743"/>
                  <a:pt x="1554018" y="812788"/>
                  <a:pt x="1554018" y="777075"/>
                </a:cubicBezTo>
                <a:cubicBezTo>
                  <a:pt x="1554018" y="741365"/>
                  <a:pt x="1582969" y="712409"/>
                  <a:pt x="1618680" y="712409"/>
                </a:cubicBezTo>
                <a:close/>
                <a:moveTo>
                  <a:pt x="1466022" y="712409"/>
                </a:moveTo>
                <a:cubicBezTo>
                  <a:pt x="1501736" y="712409"/>
                  <a:pt x="1530689" y="741365"/>
                  <a:pt x="1530689" y="777075"/>
                </a:cubicBezTo>
                <a:cubicBezTo>
                  <a:pt x="1530689" y="812788"/>
                  <a:pt x="1501736" y="841743"/>
                  <a:pt x="1466022" y="841743"/>
                </a:cubicBezTo>
                <a:cubicBezTo>
                  <a:pt x="1430309" y="841743"/>
                  <a:pt x="1401359" y="812788"/>
                  <a:pt x="1401359" y="777075"/>
                </a:cubicBezTo>
                <a:cubicBezTo>
                  <a:pt x="1401359" y="741365"/>
                  <a:pt x="1430309" y="712409"/>
                  <a:pt x="1466022" y="712409"/>
                </a:cubicBezTo>
                <a:close/>
                <a:moveTo>
                  <a:pt x="6119999" y="712409"/>
                </a:moveTo>
                <a:cubicBezTo>
                  <a:pt x="6155713" y="712409"/>
                  <a:pt x="6184665" y="741363"/>
                  <a:pt x="6184665" y="777074"/>
                </a:cubicBezTo>
                <a:cubicBezTo>
                  <a:pt x="6184665" y="812788"/>
                  <a:pt x="6155713" y="841743"/>
                  <a:pt x="6119999" y="841743"/>
                </a:cubicBezTo>
                <a:cubicBezTo>
                  <a:pt x="6084285" y="841743"/>
                  <a:pt x="6055333" y="812788"/>
                  <a:pt x="6055333" y="777074"/>
                </a:cubicBezTo>
                <a:cubicBezTo>
                  <a:pt x="6055333" y="741363"/>
                  <a:pt x="6084285" y="712409"/>
                  <a:pt x="6119999" y="712409"/>
                </a:cubicBezTo>
                <a:close/>
                <a:moveTo>
                  <a:pt x="4722614" y="712409"/>
                </a:moveTo>
                <a:cubicBezTo>
                  <a:pt x="4758338" y="712409"/>
                  <a:pt x="4787277" y="741363"/>
                  <a:pt x="4787277" y="777074"/>
                </a:cubicBezTo>
                <a:cubicBezTo>
                  <a:pt x="4787277" y="812788"/>
                  <a:pt x="4758338" y="841743"/>
                  <a:pt x="4722614" y="841743"/>
                </a:cubicBezTo>
                <a:cubicBezTo>
                  <a:pt x="4686908" y="841743"/>
                  <a:pt x="4657957" y="812788"/>
                  <a:pt x="4657957" y="777074"/>
                </a:cubicBezTo>
                <a:cubicBezTo>
                  <a:pt x="4657957" y="741363"/>
                  <a:pt x="4686908" y="712409"/>
                  <a:pt x="4722614" y="712409"/>
                </a:cubicBezTo>
                <a:close/>
                <a:moveTo>
                  <a:pt x="4566030" y="712409"/>
                </a:moveTo>
                <a:cubicBezTo>
                  <a:pt x="4601751" y="712409"/>
                  <a:pt x="4630712" y="741363"/>
                  <a:pt x="4630712" y="777074"/>
                </a:cubicBezTo>
                <a:cubicBezTo>
                  <a:pt x="4630712" y="812788"/>
                  <a:pt x="4601751" y="841743"/>
                  <a:pt x="4566030" y="841743"/>
                </a:cubicBezTo>
                <a:cubicBezTo>
                  <a:pt x="4530304" y="841743"/>
                  <a:pt x="4501345" y="812788"/>
                  <a:pt x="4501345" y="777074"/>
                </a:cubicBezTo>
                <a:cubicBezTo>
                  <a:pt x="4501345" y="741363"/>
                  <a:pt x="4530304" y="712409"/>
                  <a:pt x="4566030" y="712409"/>
                </a:cubicBezTo>
                <a:close/>
                <a:moveTo>
                  <a:pt x="9541123" y="579326"/>
                </a:moveTo>
                <a:cubicBezTo>
                  <a:pt x="9576837" y="579326"/>
                  <a:pt x="9605789" y="608276"/>
                  <a:pt x="9605789" y="643991"/>
                </a:cubicBezTo>
                <a:cubicBezTo>
                  <a:pt x="9605789" y="679704"/>
                  <a:pt x="9576837" y="708656"/>
                  <a:pt x="9541123" y="708656"/>
                </a:cubicBezTo>
                <a:cubicBezTo>
                  <a:pt x="9505409" y="708656"/>
                  <a:pt x="9476457" y="679704"/>
                  <a:pt x="9476457" y="643991"/>
                </a:cubicBezTo>
                <a:cubicBezTo>
                  <a:pt x="9476457" y="608276"/>
                  <a:pt x="9505409" y="579326"/>
                  <a:pt x="9541123" y="579326"/>
                </a:cubicBezTo>
                <a:close/>
                <a:moveTo>
                  <a:pt x="9384550" y="579326"/>
                </a:moveTo>
                <a:cubicBezTo>
                  <a:pt x="9420264" y="579326"/>
                  <a:pt x="9449216" y="608276"/>
                  <a:pt x="9449216" y="643991"/>
                </a:cubicBezTo>
                <a:cubicBezTo>
                  <a:pt x="9449216" y="679704"/>
                  <a:pt x="9420264" y="708656"/>
                  <a:pt x="9384550" y="708656"/>
                </a:cubicBezTo>
                <a:cubicBezTo>
                  <a:pt x="9348836" y="708656"/>
                  <a:pt x="9319884" y="679704"/>
                  <a:pt x="9319884" y="643991"/>
                </a:cubicBezTo>
                <a:cubicBezTo>
                  <a:pt x="9319884" y="608276"/>
                  <a:pt x="9348836" y="579326"/>
                  <a:pt x="9384550" y="579326"/>
                </a:cubicBezTo>
                <a:close/>
                <a:moveTo>
                  <a:pt x="9227977" y="579326"/>
                </a:moveTo>
                <a:cubicBezTo>
                  <a:pt x="9263691" y="579326"/>
                  <a:pt x="9292643" y="608276"/>
                  <a:pt x="9292643" y="643991"/>
                </a:cubicBezTo>
                <a:cubicBezTo>
                  <a:pt x="9292643" y="679704"/>
                  <a:pt x="9263691" y="708656"/>
                  <a:pt x="9227977" y="708656"/>
                </a:cubicBezTo>
                <a:cubicBezTo>
                  <a:pt x="9192263" y="708656"/>
                  <a:pt x="9163311" y="679704"/>
                  <a:pt x="9163311" y="643991"/>
                </a:cubicBezTo>
                <a:cubicBezTo>
                  <a:pt x="9163311" y="608276"/>
                  <a:pt x="9192263" y="579326"/>
                  <a:pt x="9227977" y="579326"/>
                </a:cubicBezTo>
                <a:close/>
                <a:moveTo>
                  <a:pt x="9075319" y="579326"/>
                </a:moveTo>
                <a:cubicBezTo>
                  <a:pt x="9111033" y="579326"/>
                  <a:pt x="9139985" y="608276"/>
                  <a:pt x="9139985" y="643992"/>
                </a:cubicBezTo>
                <a:cubicBezTo>
                  <a:pt x="9139985" y="679704"/>
                  <a:pt x="9111033" y="708656"/>
                  <a:pt x="9075319" y="708656"/>
                </a:cubicBezTo>
                <a:cubicBezTo>
                  <a:pt x="9039605" y="708656"/>
                  <a:pt x="9010653" y="679704"/>
                  <a:pt x="9010653" y="643992"/>
                </a:cubicBezTo>
                <a:cubicBezTo>
                  <a:pt x="9010653" y="608276"/>
                  <a:pt x="9039605" y="579326"/>
                  <a:pt x="9075319" y="579326"/>
                </a:cubicBezTo>
                <a:close/>
                <a:moveTo>
                  <a:pt x="8914831" y="579326"/>
                </a:moveTo>
                <a:cubicBezTo>
                  <a:pt x="8950545" y="579326"/>
                  <a:pt x="8979497" y="608276"/>
                  <a:pt x="8979497" y="643992"/>
                </a:cubicBezTo>
                <a:cubicBezTo>
                  <a:pt x="8979497" y="679704"/>
                  <a:pt x="8950545" y="708656"/>
                  <a:pt x="8914831" y="708656"/>
                </a:cubicBezTo>
                <a:cubicBezTo>
                  <a:pt x="8879117" y="708656"/>
                  <a:pt x="8850165" y="679704"/>
                  <a:pt x="8850165" y="643992"/>
                </a:cubicBezTo>
                <a:cubicBezTo>
                  <a:pt x="8850165" y="608276"/>
                  <a:pt x="8879117" y="579326"/>
                  <a:pt x="8914831" y="579326"/>
                </a:cubicBezTo>
                <a:close/>
                <a:moveTo>
                  <a:pt x="8766086" y="579326"/>
                </a:moveTo>
                <a:cubicBezTo>
                  <a:pt x="8801800" y="579326"/>
                  <a:pt x="8830752" y="608276"/>
                  <a:pt x="8830752" y="643992"/>
                </a:cubicBezTo>
                <a:cubicBezTo>
                  <a:pt x="8830752" y="679704"/>
                  <a:pt x="8801800" y="708656"/>
                  <a:pt x="8766086" y="708656"/>
                </a:cubicBezTo>
                <a:cubicBezTo>
                  <a:pt x="8730372" y="708656"/>
                  <a:pt x="8701420" y="679704"/>
                  <a:pt x="8701420" y="643992"/>
                </a:cubicBezTo>
                <a:cubicBezTo>
                  <a:pt x="8701420" y="608276"/>
                  <a:pt x="8730372" y="579326"/>
                  <a:pt x="8766086" y="579326"/>
                </a:cubicBezTo>
                <a:close/>
                <a:moveTo>
                  <a:pt x="8601685" y="579326"/>
                </a:moveTo>
                <a:cubicBezTo>
                  <a:pt x="8637399" y="579326"/>
                  <a:pt x="8666351" y="608276"/>
                  <a:pt x="8666351" y="643992"/>
                </a:cubicBezTo>
                <a:cubicBezTo>
                  <a:pt x="8666351" y="679704"/>
                  <a:pt x="8637399" y="708656"/>
                  <a:pt x="8601685" y="708656"/>
                </a:cubicBezTo>
                <a:cubicBezTo>
                  <a:pt x="8565971" y="708656"/>
                  <a:pt x="8537019" y="679704"/>
                  <a:pt x="8537019" y="643992"/>
                </a:cubicBezTo>
                <a:cubicBezTo>
                  <a:pt x="8537019" y="608276"/>
                  <a:pt x="8565971" y="579326"/>
                  <a:pt x="8601685" y="579326"/>
                </a:cubicBezTo>
                <a:close/>
                <a:moveTo>
                  <a:pt x="8449025" y="579326"/>
                </a:moveTo>
                <a:cubicBezTo>
                  <a:pt x="8484739" y="579326"/>
                  <a:pt x="8513691" y="608276"/>
                  <a:pt x="8513691" y="643992"/>
                </a:cubicBezTo>
                <a:cubicBezTo>
                  <a:pt x="8513691" y="679704"/>
                  <a:pt x="8484739" y="708656"/>
                  <a:pt x="8449025" y="708656"/>
                </a:cubicBezTo>
                <a:cubicBezTo>
                  <a:pt x="8413311" y="708656"/>
                  <a:pt x="8384359" y="679704"/>
                  <a:pt x="8384359" y="643992"/>
                </a:cubicBezTo>
                <a:cubicBezTo>
                  <a:pt x="8384359" y="608276"/>
                  <a:pt x="8413311" y="579326"/>
                  <a:pt x="8449025" y="579326"/>
                </a:cubicBezTo>
                <a:close/>
                <a:moveTo>
                  <a:pt x="8296368" y="579326"/>
                </a:moveTo>
                <a:cubicBezTo>
                  <a:pt x="8332082" y="579326"/>
                  <a:pt x="8361034" y="608276"/>
                  <a:pt x="8361034" y="643992"/>
                </a:cubicBezTo>
                <a:cubicBezTo>
                  <a:pt x="8361034" y="679704"/>
                  <a:pt x="8332082" y="708656"/>
                  <a:pt x="8296368" y="708656"/>
                </a:cubicBezTo>
                <a:cubicBezTo>
                  <a:pt x="8260654" y="708656"/>
                  <a:pt x="8231702" y="679704"/>
                  <a:pt x="8231702" y="643992"/>
                </a:cubicBezTo>
                <a:cubicBezTo>
                  <a:pt x="8231702" y="608276"/>
                  <a:pt x="8260654" y="579326"/>
                  <a:pt x="8296368" y="579326"/>
                </a:cubicBezTo>
                <a:close/>
                <a:moveTo>
                  <a:pt x="8139793" y="579326"/>
                </a:moveTo>
                <a:cubicBezTo>
                  <a:pt x="8175507" y="579326"/>
                  <a:pt x="8204459" y="608276"/>
                  <a:pt x="8204459" y="643992"/>
                </a:cubicBezTo>
                <a:cubicBezTo>
                  <a:pt x="8204459" y="679704"/>
                  <a:pt x="8175507" y="708656"/>
                  <a:pt x="8139793" y="708656"/>
                </a:cubicBezTo>
                <a:cubicBezTo>
                  <a:pt x="8104079" y="708656"/>
                  <a:pt x="8075127" y="679704"/>
                  <a:pt x="8075127" y="643992"/>
                </a:cubicBezTo>
                <a:cubicBezTo>
                  <a:pt x="8075127" y="608276"/>
                  <a:pt x="8104079" y="579326"/>
                  <a:pt x="8139793" y="579326"/>
                </a:cubicBezTo>
                <a:close/>
                <a:moveTo>
                  <a:pt x="7368669" y="579326"/>
                </a:moveTo>
                <a:cubicBezTo>
                  <a:pt x="7404383" y="579326"/>
                  <a:pt x="7433335" y="608276"/>
                  <a:pt x="7433335" y="643992"/>
                </a:cubicBezTo>
                <a:cubicBezTo>
                  <a:pt x="7433335" y="679704"/>
                  <a:pt x="7404383" y="708658"/>
                  <a:pt x="7368669" y="708658"/>
                </a:cubicBezTo>
                <a:cubicBezTo>
                  <a:pt x="7332955" y="708658"/>
                  <a:pt x="7304003" y="679704"/>
                  <a:pt x="7304003" y="643992"/>
                </a:cubicBezTo>
                <a:cubicBezTo>
                  <a:pt x="7304003" y="608276"/>
                  <a:pt x="7332955" y="579326"/>
                  <a:pt x="7368669" y="579326"/>
                </a:cubicBezTo>
                <a:close/>
                <a:moveTo>
                  <a:pt x="4722614" y="579326"/>
                </a:moveTo>
                <a:cubicBezTo>
                  <a:pt x="4758338" y="579326"/>
                  <a:pt x="4787277" y="608276"/>
                  <a:pt x="4787277" y="643992"/>
                </a:cubicBezTo>
                <a:cubicBezTo>
                  <a:pt x="4787277" y="679704"/>
                  <a:pt x="4758338" y="708658"/>
                  <a:pt x="4722614" y="708658"/>
                </a:cubicBezTo>
                <a:cubicBezTo>
                  <a:pt x="4686908" y="708658"/>
                  <a:pt x="4657957" y="679704"/>
                  <a:pt x="4657957" y="643992"/>
                </a:cubicBezTo>
                <a:cubicBezTo>
                  <a:pt x="4657957" y="608276"/>
                  <a:pt x="4686908" y="579326"/>
                  <a:pt x="4722614" y="579326"/>
                </a:cubicBezTo>
                <a:close/>
                <a:moveTo>
                  <a:pt x="4566030" y="579326"/>
                </a:moveTo>
                <a:cubicBezTo>
                  <a:pt x="4601751" y="579326"/>
                  <a:pt x="4630712" y="608276"/>
                  <a:pt x="4630712" y="643992"/>
                </a:cubicBezTo>
                <a:cubicBezTo>
                  <a:pt x="4630712" y="679704"/>
                  <a:pt x="4601751" y="708658"/>
                  <a:pt x="4566030" y="708658"/>
                </a:cubicBezTo>
                <a:cubicBezTo>
                  <a:pt x="4530304" y="708658"/>
                  <a:pt x="4501345" y="679704"/>
                  <a:pt x="4501345" y="643992"/>
                </a:cubicBezTo>
                <a:cubicBezTo>
                  <a:pt x="4501345" y="608276"/>
                  <a:pt x="4530304" y="579326"/>
                  <a:pt x="4566030" y="579326"/>
                </a:cubicBezTo>
                <a:close/>
                <a:moveTo>
                  <a:pt x="4409471" y="579326"/>
                </a:moveTo>
                <a:cubicBezTo>
                  <a:pt x="4445169" y="579326"/>
                  <a:pt x="4474113" y="608276"/>
                  <a:pt x="4474113" y="643992"/>
                </a:cubicBezTo>
                <a:cubicBezTo>
                  <a:pt x="4474113" y="679704"/>
                  <a:pt x="4445169" y="708658"/>
                  <a:pt x="4409471" y="708658"/>
                </a:cubicBezTo>
                <a:cubicBezTo>
                  <a:pt x="4373772" y="708658"/>
                  <a:pt x="4344809" y="679704"/>
                  <a:pt x="4344809" y="643992"/>
                </a:cubicBezTo>
                <a:cubicBezTo>
                  <a:pt x="4344809" y="608276"/>
                  <a:pt x="4373772" y="579326"/>
                  <a:pt x="4409471" y="579326"/>
                </a:cubicBezTo>
                <a:close/>
                <a:moveTo>
                  <a:pt x="4256823" y="579326"/>
                </a:moveTo>
                <a:cubicBezTo>
                  <a:pt x="4292543" y="579326"/>
                  <a:pt x="4321471" y="608276"/>
                  <a:pt x="4321471" y="643992"/>
                </a:cubicBezTo>
                <a:cubicBezTo>
                  <a:pt x="4321471" y="679704"/>
                  <a:pt x="4292543" y="708658"/>
                  <a:pt x="4256823" y="708658"/>
                </a:cubicBezTo>
                <a:cubicBezTo>
                  <a:pt x="4221105" y="708658"/>
                  <a:pt x="4192125" y="679704"/>
                  <a:pt x="4192125" y="643992"/>
                </a:cubicBezTo>
                <a:cubicBezTo>
                  <a:pt x="4192125" y="608276"/>
                  <a:pt x="4221105" y="579326"/>
                  <a:pt x="4256823" y="579326"/>
                </a:cubicBezTo>
                <a:close/>
                <a:moveTo>
                  <a:pt x="4100255" y="579326"/>
                </a:moveTo>
                <a:cubicBezTo>
                  <a:pt x="4135957" y="579326"/>
                  <a:pt x="4164923" y="608276"/>
                  <a:pt x="4164923" y="643992"/>
                </a:cubicBezTo>
                <a:cubicBezTo>
                  <a:pt x="4164923" y="679704"/>
                  <a:pt x="4135957" y="708658"/>
                  <a:pt x="4100255" y="708658"/>
                </a:cubicBezTo>
                <a:cubicBezTo>
                  <a:pt x="4064528" y="708658"/>
                  <a:pt x="4035594" y="679704"/>
                  <a:pt x="4035594" y="643992"/>
                </a:cubicBezTo>
                <a:cubicBezTo>
                  <a:pt x="4035594" y="608276"/>
                  <a:pt x="4064528" y="579326"/>
                  <a:pt x="4100255" y="579326"/>
                </a:cubicBezTo>
                <a:close/>
                <a:moveTo>
                  <a:pt x="3947579" y="579326"/>
                </a:moveTo>
                <a:cubicBezTo>
                  <a:pt x="3983297" y="579326"/>
                  <a:pt x="4012257" y="608276"/>
                  <a:pt x="4012257" y="643992"/>
                </a:cubicBezTo>
                <a:cubicBezTo>
                  <a:pt x="4012257" y="679704"/>
                  <a:pt x="3983297" y="708658"/>
                  <a:pt x="3947579" y="708658"/>
                </a:cubicBezTo>
                <a:cubicBezTo>
                  <a:pt x="3912011" y="708658"/>
                  <a:pt x="3883063" y="679704"/>
                  <a:pt x="3883063" y="643992"/>
                </a:cubicBezTo>
                <a:cubicBezTo>
                  <a:pt x="3883063" y="608276"/>
                  <a:pt x="3912011" y="579326"/>
                  <a:pt x="3947579" y="579326"/>
                </a:cubicBezTo>
                <a:close/>
                <a:moveTo>
                  <a:pt x="3791157" y="579326"/>
                </a:moveTo>
                <a:cubicBezTo>
                  <a:pt x="3826864" y="579326"/>
                  <a:pt x="3855823" y="608276"/>
                  <a:pt x="3855823" y="643992"/>
                </a:cubicBezTo>
                <a:cubicBezTo>
                  <a:pt x="3855823" y="679704"/>
                  <a:pt x="3826864" y="708658"/>
                  <a:pt x="3791157" y="708658"/>
                </a:cubicBezTo>
                <a:cubicBezTo>
                  <a:pt x="3755435" y="708658"/>
                  <a:pt x="3726482" y="679704"/>
                  <a:pt x="3726482" y="643992"/>
                </a:cubicBezTo>
                <a:cubicBezTo>
                  <a:pt x="3726482" y="608276"/>
                  <a:pt x="3755435" y="579326"/>
                  <a:pt x="3791157" y="579326"/>
                </a:cubicBezTo>
                <a:close/>
                <a:moveTo>
                  <a:pt x="2855626" y="579326"/>
                </a:moveTo>
                <a:cubicBezTo>
                  <a:pt x="2891335" y="579326"/>
                  <a:pt x="2920280" y="608276"/>
                  <a:pt x="2920280" y="643992"/>
                </a:cubicBezTo>
                <a:cubicBezTo>
                  <a:pt x="2920280" y="679704"/>
                  <a:pt x="2891335" y="708658"/>
                  <a:pt x="2855626" y="708658"/>
                </a:cubicBezTo>
                <a:cubicBezTo>
                  <a:pt x="2819922" y="708658"/>
                  <a:pt x="2790969" y="679704"/>
                  <a:pt x="2790969" y="643992"/>
                </a:cubicBezTo>
                <a:cubicBezTo>
                  <a:pt x="2790969" y="608276"/>
                  <a:pt x="2819922" y="579326"/>
                  <a:pt x="2855626" y="579326"/>
                </a:cubicBezTo>
                <a:close/>
                <a:moveTo>
                  <a:pt x="2699081" y="579326"/>
                </a:moveTo>
                <a:cubicBezTo>
                  <a:pt x="2734789" y="579326"/>
                  <a:pt x="2763735" y="608276"/>
                  <a:pt x="2763735" y="643992"/>
                </a:cubicBezTo>
                <a:cubicBezTo>
                  <a:pt x="2763735" y="679704"/>
                  <a:pt x="2734789" y="708658"/>
                  <a:pt x="2699081" y="708658"/>
                </a:cubicBezTo>
                <a:cubicBezTo>
                  <a:pt x="2663374" y="708658"/>
                  <a:pt x="2634426" y="679704"/>
                  <a:pt x="2634426" y="643992"/>
                </a:cubicBezTo>
                <a:cubicBezTo>
                  <a:pt x="2634426" y="608276"/>
                  <a:pt x="2663374" y="579326"/>
                  <a:pt x="2699081" y="579326"/>
                </a:cubicBezTo>
                <a:close/>
                <a:moveTo>
                  <a:pt x="2546449" y="579326"/>
                </a:moveTo>
                <a:cubicBezTo>
                  <a:pt x="2582156" y="579326"/>
                  <a:pt x="2611104" y="608277"/>
                  <a:pt x="2611104" y="643992"/>
                </a:cubicBezTo>
                <a:cubicBezTo>
                  <a:pt x="2611104" y="679704"/>
                  <a:pt x="2582156" y="708658"/>
                  <a:pt x="2546449" y="708658"/>
                </a:cubicBezTo>
                <a:cubicBezTo>
                  <a:pt x="2510726" y="708658"/>
                  <a:pt x="2481790" y="679704"/>
                  <a:pt x="2481790" y="643992"/>
                </a:cubicBezTo>
                <a:cubicBezTo>
                  <a:pt x="2481790" y="608277"/>
                  <a:pt x="2510726" y="579326"/>
                  <a:pt x="2546449" y="579326"/>
                </a:cubicBezTo>
                <a:close/>
                <a:moveTo>
                  <a:pt x="2389866" y="579326"/>
                </a:moveTo>
                <a:cubicBezTo>
                  <a:pt x="2425606" y="579326"/>
                  <a:pt x="2454554" y="608277"/>
                  <a:pt x="2454554" y="643992"/>
                </a:cubicBezTo>
                <a:cubicBezTo>
                  <a:pt x="2454554" y="679704"/>
                  <a:pt x="2425606" y="708658"/>
                  <a:pt x="2389866" y="708658"/>
                </a:cubicBezTo>
                <a:cubicBezTo>
                  <a:pt x="2354175" y="708658"/>
                  <a:pt x="2325215" y="679704"/>
                  <a:pt x="2325215" y="643992"/>
                </a:cubicBezTo>
                <a:cubicBezTo>
                  <a:pt x="2325215" y="608277"/>
                  <a:pt x="2354175" y="579326"/>
                  <a:pt x="2389866" y="579326"/>
                </a:cubicBezTo>
                <a:close/>
                <a:moveTo>
                  <a:pt x="2237196" y="579326"/>
                </a:moveTo>
                <a:cubicBezTo>
                  <a:pt x="2272920" y="579326"/>
                  <a:pt x="2301879" y="608277"/>
                  <a:pt x="2301879" y="643992"/>
                </a:cubicBezTo>
                <a:cubicBezTo>
                  <a:pt x="2301879" y="679704"/>
                  <a:pt x="2272920" y="708658"/>
                  <a:pt x="2237196" y="708658"/>
                </a:cubicBezTo>
                <a:cubicBezTo>
                  <a:pt x="2201469" y="708658"/>
                  <a:pt x="2172508" y="679704"/>
                  <a:pt x="2172508" y="643992"/>
                </a:cubicBezTo>
                <a:cubicBezTo>
                  <a:pt x="2172508" y="608277"/>
                  <a:pt x="2201469" y="579326"/>
                  <a:pt x="2237196" y="579326"/>
                </a:cubicBezTo>
                <a:close/>
                <a:moveTo>
                  <a:pt x="2084510" y="579326"/>
                </a:moveTo>
                <a:cubicBezTo>
                  <a:pt x="2120226" y="579326"/>
                  <a:pt x="2149173" y="608277"/>
                  <a:pt x="2149173" y="643992"/>
                </a:cubicBezTo>
                <a:cubicBezTo>
                  <a:pt x="2149173" y="679704"/>
                  <a:pt x="2120226" y="708658"/>
                  <a:pt x="2084510" y="708658"/>
                </a:cubicBezTo>
                <a:cubicBezTo>
                  <a:pt x="2048780" y="708658"/>
                  <a:pt x="2019873" y="679704"/>
                  <a:pt x="2019873" y="643992"/>
                </a:cubicBezTo>
                <a:cubicBezTo>
                  <a:pt x="2019873" y="608277"/>
                  <a:pt x="2048780" y="579326"/>
                  <a:pt x="2084510" y="579326"/>
                </a:cubicBezTo>
                <a:close/>
                <a:moveTo>
                  <a:pt x="1927912" y="579326"/>
                </a:moveTo>
                <a:cubicBezTo>
                  <a:pt x="1963649" y="579326"/>
                  <a:pt x="1992614" y="608277"/>
                  <a:pt x="1992614" y="643992"/>
                </a:cubicBezTo>
                <a:cubicBezTo>
                  <a:pt x="1992614" y="679704"/>
                  <a:pt x="1963649" y="708658"/>
                  <a:pt x="1927912" y="708658"/>
                </a:cubicBezTo>
                <a:cubicBezTo>
                  <a:pt x="1892243" y="708658"/>
                  <a:pt x="1863289" y="679704"/>
                  <a:pt x="1863289" y="643992"/>
                </a:cubicBezTo>
                <a:cubicBezTo>
                  <a:pt x="1863289" y="608277"/>
                  <a:pt x="1892243" y="579326"/>
                  <a:pt x="1927912" y="579326"/>
                </a:cubicBezTo>
                <a:close/>
                <a:moveTo>
                  <a:pt x="1775269" y="579326"/>
                </a:moveTo>
                <a:cubicBezTo>
                  <a:pt x="1810972" y="579326"/>
                  <a:pt x="1839963" y="608277"/>
                  <a:pt x="1839963" y="643992"/>
                </a:cubicBezTo>
                <a:cubicBezTo>
                  <a:pt x="1839963" y="679704"/>
                  <a:pt x="1810972" y="708658"/>
                  <a:pt x="1775269" y="708658"/>
                </a:cubicBezTo>
                <a:cubicBezTo>
                  <a:pt x="1739546" y="708658"/>
                  <a:pt x="1710597" y="679704"/>
                  <a:pt x="1710597" y="643992"/>
                </a:cubicBezTo>
                <a:cubicBezTo>
                  <a:pt x="1710597" y="608277"/>
                  <a:pt x="1739546" y="579326"/>
                  <a:pt x="1775269" y="579326"/>
                </a:cubicBezTo>
                <a:close/>
                <a:moveTo>
                  <a:pt x="1618682" y="579326"/>
                </a:moveTo>
                <a:cubicBezTo>
                  <a:pt x="1654406" y="579326"/>
                  <a:pt x="1683355" y="608277"/>
                  <a:pt x="1683355" y="643992"/>
                </a:cubicBezTo>
                <a:cubicBezTo>
                  <a:pt x="1683355" y="679704"/>
                  <a:pt x="1654406" y="708658"/>
                  <a:pt x="1618682" y="708658"/>
                </a:cubicBezTo>
                <a:cubicBezTo>
                  <a:pt x="1582974" y="708658"/>
                  <a:pt x="1554022" y="679704"/>
                  <a:pt x="1554022" y="643992"/>
                </a:cubicBezTo>
                <a:cubicBezTo>
                  <a:pt x="1554022" y="608277"/>
                  <a:pt x="1582974" y="579326"/>
                  <a:pt x="1618682" y="579326"/>
                </a:cubicBezTo>
                <a:close/>
                <a:moveTo>
                  <a:pt x="1466025" y="579326"/>
                </a:moveTo>
                <a:cubicBezTo>
                  <a:pt x="1501741" y="579326"/>
                  <a:pt x="1530692" y="608277"/>
                  <a:pt x="1530692" y="643992"/>
                </a:cubicBezTo>
                <a:cubicBezTo>
                  <a:pt x="1530692" y="679704"/>
                  <a:pt x="1501741" y="708658"/>
                  <a:pt x="1466025" y="708658"/>
                </a:cubicBezTo>
                <a:cubicBezTo>
                  <a:pt x="1430312" y="708658"/>
                  <a:pt x="1401363" y="679704"/>
                  <a:pt x="1401363" y="643992"/>
                </a:cubicBezTo>
                <a:cubicBezTo>
                  <a:pt x="1401363" y="608277"/>
                  <a:pt x="1430312" y="579326"/>
                  <a:pt x="1466025" y="579326"/>
                </a:cubicBezTo>
                <a:close/>
                <a:moveTo>
                  <a:pt x="1466029" y="426670"/>
                </a:moveTo>
                <a:cubicBezTo>
                  <a:pt x="1501741" y="426670"/>
                  <a:pt x="1530694" y="455621"/>
                  <a:pt x="1530694" y="491334"/>
                </a:cubicBezTo>
                <a:cubicBezTo>
                  <a:pt x="1530694" y="527046"/>
                  <a:pt x="1501741" y="555998"/>
                  <a:pt x="1466029" y="555998"/>
                </a:cubicBezTo>
                <a:cubicBezTo>
                  <a:pt x="1430316" y="555998"/>
                  <a:pt x="1401363" y="527046"/>
                  <a:pt x="1401363" y="491334"/>
                </a:cubicBezTo>
                <a:cubicBezTo>
                  <a:pt x="1401363" y="455621"/>
                  <a:pt x="1430316" y="426670"/>
                  <a:pt x="1466029" y="426670"/>
                </a:cubicBezTo>
                <a:close/>
                <a:moveTo>
                  <a:pt x="2855634" y="426670"/>
                </a:moveTo>
                <a:cubicBezTo>
                  <a:pt x="2891335" y="426670"/>
                  <a:pt x="2920282" y="455621"/>
                  <a:pt x="2920282" y="491334"/>
                </a:cubicBezTo>
                <a:cubicBezTo>
                  <a:pt x="2920282" y="527046"/>
                  <a:pt x="2891335" y="555997"/>
                  <a:pt x="2855634" y="555997"/>
                </a:cubicBezTo>
                <a:cubicBezTo>
                  <a:pt x="2819922" y="555997"/>
                  <a:pt x="2790973" y="527046"/>
                  <a:pt x="2790973" y="491334"/>
                </a:cubicBezTo>
                <a:cubicBezTo>
                  <a:pt x="2790973" y="455621"/>
                  <a:pt x="2819922" y="426670"/>
                  <a:pt x="2855634" y="426670"/>
                </a:cubicBezTo>
                <a:close/>
                <a:moveTo>
                  <a:pt x="2699084" y="426670"/>
                </a:moveTo>
                <a:cubicBezTo>
                  <a:pt x="2734792" y="426670"/>
                  <a:pt x="2763736" y="455621"/>
                  <a:pt x="2763736" y="491334"/>
                </a:cubicBezTo>
                <a:cubicBezTo>
                  <a:pt x="2763736" y="527046"/>
                  <a:pt x="2734792" y="555997"/>
                  <a:pt x="2699084" y="555997"/>
                </a:cubicBezTo>
                <a:cubicBezTo>
                  <a:pt x="2663376" y="555997"/>
                  <a:pt x="2634429" y="527046"/>
                  <a:pt x="2634429" y="491334"/>
                </a:cubicBezTo>
                <a:cubicBezTo>
                  <a:pt x="2634429" y="455621"/>
                  <a:pt x="2663376" y="426670"/>
                  <a:pt x="2699084" y="426670"/>
                </a:cubicBezTo>
                <a:close/>
                <a:moveTo>
                  <a:pt x="2546449" y="426670"/>
                </a:moveTo>
                <a:cubicBezTo>
                  <a:pt x="2582156" y="426670"/>
                  <a:pt x="2611108" y="455621"/>
                  <a:pt x="2611108" y="491334"/>
                </a:cubicBezTo>
                <a:cubicBezTo>
                  <a:pt x="2611108" y="527046"/>
                  <a:pt x="2582156" y="555997"/>
                  <a:pt x="2546449" y="555997"/>
                </a:cubicBezTo>
                <a:cubicBezTo>
                  <a:pt x="2510726" y="555997"/>
                  <a:pt x="2481792" y="527046"/>
                  <a:pt x="2481792" y="491334"/>
                </a:cubicBezTo>
                <a:cubicBezTo>
                  <a:pt x="2481792" y="455621"/>
                  <a:pt x="2510726" y="426670"/>
                  <a:pt x="2546449" y="426670"/>
                </a:cubicBezTo>
                <a:close/>
                <a:moveTo>
                  <a:pt x="2389866" y="426670"/>
                </a:moveTo>
                <a:cubicBezTo>
                  <a:pt x="2425606" y="426670"/>
                  <a:pt x="2454554" y="455621"/>
                  <a:pt x="2454554" y="491334"/>
                </a:cubicBezTo>
                <a:cubicBezTo>
                  <a:pt x="2454554" y="527046"/>
                  <a:pt x="2425606" y="555997"/>
                  <a:pt x="2389866" y="555997"/>
                </a:cubicBezTo>
                <a:cubicBezTo>
                  <a:pt x="2354175" y="555997"/>
                  <a:pt x="2325217" y="527046"/>
                  <a:pt x="2325217" y="491334"/>
                </a:cubicBezTo>
                <a:cubicBezTo>
                  <a:pt x="2325217" y="455621"/>
                  <a:pt x="2354175" y="426670"/>
                  <a:pt x="2389866" y="426670"/>
                </a:cubicBezTo>
                <a:close/>
                <a:moveTo>
                  <a:pt x="2237196" y="426670"/>
                </a:moveTo>
                <a:cubicBezTo>
                  <a:pt x="2272921" y="426670"/>
                  <a:pt x="2301882" y="455621"/>
                  <a:pt x="2301882" y="491334"/>
                </a:cubicBezTo>
                <a:cubicBezTo>
                  <a:pt x="2301882" y="527046"/>
                  <a:pt x="2272921" y="555998"/>
                  <a:pt x="2237196" y="555998"/>
                </a:cubicBezTo>
                <a:cubicBezTo>
                  <a:pt x="2201472" y="555998"/>
                  <a:pt x="2172511" y="527046"/>
                  <a:pt x="2172511" y="491334"/>
                </a:cubicBezTo>
                <a:cubicBezTo>
                  <a:pt x="2172511" y="455621"/>
                  <a:pt x="2201472" y="426670"/>
                  <a:pt x="2237196" y="426670"/>
                </a:cubicBezTo>
                <a:close/>
                <a:moveTo>
                  <a:pt x="2084510" y="426670"/>
                </a:moveTo>
                <a:cubicBezTo>
                  <a:pt x="2120226" y="426670"/>
                  <a:pt x="2149176" y="455621"/>
                  <a:pt x="2149176" y="491334"/>
                </a:cubicBezTo>
                <a:cubicBezTo>
                  <a:pt x="2149176" y="527046"/>
                  <a:pt x="2120226" y="555998"/>
                  <a:pt x="2084510" y="555998"/>
                </a:cubicBezTo>
                <a:cubicBezTo>
                  <a:pt x="2048780" y="555998"/>
                  <a:pt x="2019873" y="527046"/>
                  <a:pt x="2019873" y="491334"/>
                </a:cubicBezTo>
                <a:cubicBezTo>
                  <a:pt x="2019873" y="455621"/>
                  <a:pt x="2048780" y="426670"/>
                  <a:pt x="2084510" y="426670"/>
                </a:cubicBezTo>
                <a:close/>
                <a:moveTo>
                  <a:pt x="1927912" y="426670"/>
                </a:moveTo>
                <a:cubicBezTo>
                  <a:pt x="1963649" y="426670"/>
                  <a:pt x="1992614" y="455621"/>
                  <a:pt x="1992614" y="491334"/>
                </a:cubicBezTo>
                <a:cubicBezTo>
                  <a:pt x="1992614" y="527046"/>
                  <a:pt x="1963649" y="555998"/>
                  <a:pt x="1927912" y="555998"/>
                </a:cubicBezTo>
                <a:cubicBezTo>
                  <a:pt x="1892243" y="555998"/>
                  <a:pt x="1863289" y="527046"/>
                  <a:pt x="1863289" y="491334"/>
                </a:cubicBezTo>
                <a:cubicBezTo>
                  <a:pt x="1863289" y="455621"/>
                  <a:pt x="1892243" y="426670"/>
                  <a:pt x="1927912" y="426670"/>
                </a:cubicBezTo>
                <a:close/>
                <a:moveTo>
                  <a:pt x="1775269" y="426670"/>
                </a:moveTo>
                <a:cubicBezTo>
                  <a:pt x="1810975" y="426670"/>
                  <a:pt x="1839963" y="455621"/>
                  <a:pt x="1839963" y="491334"/>
                </a:cubicBezTo>
                <a:cubicBezTo>
                  <a:pt x="1839963" y="527046"/>
                  <a:pt x="1810975" y="555998"/>
                  <a:pt x="1775269" y="555998"/>
                </a:cubicBezTo>
                <a:cubicBezTo>
                  <a:pt x="1739546" y="555998"/>
                  <a:pt x="1710597" y="527046"/>
                  <a:pt x="1710597" y="491334"/>
                </a:cubicBezTo>
                <a:cubicBezTo>
                  <a:pt x="1710597" y="455621"/>
                  <a:pt x="1739546" y="426670"/>
                  <a:pt x="1775269" y="426670"/>
                </a:cubicBezTo>
                <a:close/>
                <a:moveTo>
                  <a:pt x="1618685" y="426670"/>
                </a:moveTo>
                <a:cubicBezTo>
                  <a:pt x="1654407" y="426670"/>
                  <a:pt x="1683355" y="455621"/>
                  <a:pt x="1683355" y="491334"/>
                </a:cubicBezTo>
                <a:cubicBezTo>
                  <a:pt x="1683355" y="527046"/>
                  <a:pt x="1654407" y="555998"/>
                  <a:pt x="1618685" y="555998"/>
                </a:cubicBezTo>
                <a:cubicBezTo>
                  <a:pt x="1582975" y="555998"/>
                  <a:pt x="1554023" y="527046"/>
                  <a:pt x="1554023" y="491334"/>
                </a:cubicBezTo>
                <a:cubicBezTo>
                  <a:pt x="1554023" y="455621"/>
                  <a:pt x="1582975" y="426670"/>
                  <a:pt x="1618685" y="426670"/>
                </a:cubicBezTo>
                <a:close/>
                <a:moveTo>
                  <a:pt x="10312248" y="426669"/>
                </a:moveTo>
                <a:cubicBezTo>
                  <a:pt x="10347962" y="426669"/>
                  <a:pt x="10376914" y="455620"/>
                  <a:pt x="10376914" y="491332"/>
                </a:cubicBezTo>
                <a:cubicBezTo>
                  <a:pt x="10376914" y="527046"/>
                  <a:pt x="10347962" y="555997"/>
                  <a:pt x="10312248" y="555997"/>
                </a:cubicBezTo>
                <a:cubicBezTo>
                  <a:pt x="10276534" y="555997"/>
                  <a:pt x="10247582" y="527046"/>
                  <a:pt x="10247582" y="491332"/>
                </a:cubicBezTo>
                <a:cubicBezTo>
                  <a:pt x="10247582" y="455620"/>
                  <a:pt x="10276534" y="426669"/>
                  <a:pt x="10312248" y="426669"/>
                </a:cubicBezTo>
                <a:close/>
                <a:moveTo>
                  <a:pt x="10159588" y="426669"/>
                </a:moveTo>
                <a:cubicBezTo>
                  <a:pt x="10195302" y="426669"/>
                  <a:pt x="10224254" y="455620"/>
                  <a:pt x="10224254" y="491332"/>
                </a:cubicBezTo>
                <a:cubicBezTo>
                  <a:pt x="10224254" y="527046"/>
                  <a:pt x="10195302" y="555997"/>
                  <a:pt x="10159588" y="555997"/>
                </a:cubicBezTo>
                <a:cubicBezTo>
                  <a:pt x="10123874" y="555997"/>
                  <a:pt x="10094922" y="527046"/>
                  <a:pt x="10094922" y="491332"/>
                </a:cubicBezTo>
                <a:cubicBezTo>
                  <a:pt x="10094922" y="455620"/>
                  <a:pt x="10123874" y="426669"/>
                  <a:pt x="10159588" y="426669"/>
                </a:cubicBezTo>
                <a:close/>
                <a:moveTo>
                  <a:pt x="10003016" y="426669"/>
                </a:moveTo>
                <a:cubicBezTo>
                  <a:pt x="10038730" y="426669"/>
                  <a:pt x="10067682" y="455620"/>
                  <a:pt x="10067682" y="491332"/>
                </a:cubicBezTo>
                <a:cubicBezTo>
                  <a:pt x="10067682" y="527046"/>
                  <a:pt x="10038730" y="555997"/>
                  <a:pt x="10003016" y="555997"/>
                </a:cubicBezTo>
                <a:cubicBezTo>
                  <a:pt x="9967302" y="555997"/>
                  <a:pt x="9938350" y="527046"/>
                  <a:pt x="9938350" y="491332"/>
                </a:cubicBezTo>
                <a:cubicBezTo>
                  <a:pt x="9938350" y="455620"/>
                  <a:pt x="9967302" y="426669"/>
                  <a:pt x="10003016" y="426669"/>
                </a:cubicBezTo>
                <a:close/>
                <a:moveTo>
                  <a:pt x="9075319" y="426669"/>
                </a:moveTo>
                <a:cubicBezTo>
                  <a:pt x="9111033" y="426669"/>
                  <a:pt x="9139985" y="455620"/>
                  <a:pt x="9139985" y="491332"/>
                </a:cubicBezTo>
                <a:cubicBezTo>
                  <a:pt x="9139985" y="527046"/>
                  <a:pt x="9111033" y="555997"/>
                  <a:pt x="9075319" y="555997"/>
                </a:cubicBezTo>
                <a:cubicBezTo>
                  <a:pt x="9039605" y="555997"/>
                  <a:pt x="9010653" y="527046"/>
                  <a:pt x="9010653" y="491332"/>
                </a:cubicBezTo>
                <a:cubicBezTo>
                  <a:pt x="9010653" y="455620"/>
                  <a:pt x="9039605" y="426669"/>
                  <a:pt x="9075319" y="426669"/>
                </a:cubicBezTo>
                <a:close/>
                <a:moveTo>
                  <a:pt x="8914831" y="426669"/>
                </a:moveTo>
                <a:cubicBezTo>
                  <a:pt x="8950545" y="426669"/>
                  <a:pt x="8979497" y="455620"/>
                  <a:pt x="8979497" y="491332"/>
                </a:cubicBezTo>
                <a:cubicBezTo>
                  <a:pt x="8979497" y="527046"/>
                  <a:pt x="8950545" y="555997"/>
                  <a:pt x="8914831" y="555997"/>
                </a:cubicBezTo>
                <a:cubicBezTo>
                  <a:pt x="8879117" y="555997"/>
                  <a:pt x="8850165" y="527046"/>
                  <a:pt x="8850165" y="491332"/>
                </a:cubicBezTo>
                <a:cubicBezTo>
                  <a:pt x="8850165" y="455620"/>
                  <a:pt x="8879117" y="426669"/>
                  <a:pt x="8914831" y="426669"/>
                </a:cubicBezTo>
                <a:close/>
                <a:moveTo>
                  <a:pt x="8766086" y="426669"/>
                </a:moveTo>
                <a:cubicBezTo>
                  <a:pt x="8801800" y="426669"/>
                  <a:pt x="8830752" y="455620"/>
                  <a:pt x="8830752" y="491332"/>
                </a:cubicBezTo>
                <a:cubicBezTo>
                  <a:pt x="8830752" y="527046"/>
                  <a:pt x="8801800" y="555997"/>
                  <a:pt x="8766086" y="555997"/>
                </a:cubicBezTo>
                <a:cubicBezTo>
                  <a:pt x="8730372" y="555997"/>
                  <a:pt x="8701420" y="527046"/>
                  <a:pt x="8701420" y="491332"/>
                </a:cubicBezTo>
                <a:cubicBezTo>
                  <a:pt x="8701420" y="455620"/>
                  <a:pt x="8730372" y="426669"/>
                  <a:pt x="8766086" y="426669"/>
                </a:cubicBezTo>
                <a:close/>
                <a:moveTo>
                  <a:pt x="8601685" y="426669"/>
                </a:moveTo>
                <a:cubicBezTo>
                  <a:pt x="8637399" y="426669"/>
                  <a:pt x="8666351" y="455620"/>
                  <a:pt x="8666351" y="491332"/>
                </a:cubicBezTo>
                <a:cubicBezTo>
                  <a:pt x="8666351" y="527046"/>
                  <a:pt x="8637399" y="555997"/>
                  <a:pt x="8601685" y="555997"/>
                </a:cubicBezTo>
                <a:cubicBezTo>
                  <a:pt x="8565971" y="555997"/>
                  <a:pt x="8537019" y="527046"/>
                  <a:pt x="8537019" y="491332"/>
                </a:cubicBezTo>
                <a:cubicBezTo>
                  <a:pt x="8537019" y="455620"/>
                  <a:pt x="8565971" y="426669"/>
                  <a:pt x="8601685" y="426669"/>
                </a:cubicBezTo>
                <a:close/>
                <a:moveTo>
                  <a:pt x="7677904" y="426669"/>
                </a:moveTo>
                <a:cubicBezTo>
                  <a:pt x="7713618" y="426669"/>
                  <a:pt x="7742570" y="455620"/>
                  <a:pt x="7742570" y="491332"/>
                </a:cubicBezTo>
                <a:cubicBezTo>
                  <a:pt x="7742570" y="527046"/>
                  <a:pt x="7713618" y="555997"/>
                  <a:pt x="7677904" y="555997"/>
                </a:cubicBezTo>
                <a:cubicBezTo>
                  <a:pt x="7642190" y="555997"/>
                  <a:pt x="7613238" y="527046"/>
                  <a:pt x="7613238" y="491332"/>
                </a:cubicBezTo>
                <a:cubicBezTo>
                  <a:pt x="7613238" y="455620"/>
                  <a:pt x="7642190" y="426669"/>
                  <a:pt x="7677904" y="426669"/>
                </a:cubicBezTo>
                <a:close/>
                <a:moveTo>
                  <a:pt x="7521331" y="426669"/>
                </a:moveTo>
                <a:cubicBezTo>
                  <a:pt x="7557045" y="426669"/>
                  <a:pt x="7585997" y="455620"/>
                  <a:pt x="7585997" y="491332"/>
                </a:cubicBezTo>
                <a:cubicBezTo>
                  <a:pt x="7585997" y="527046"/>
                  <a:pt x="7557045" y="555997"/>
                  <a:pt x="7521331" y="555997"/>
                </a:cubicBezTo>
                <a:cubicBezTo>
                  <a:pt x="7485617" y="555997"/>
                  <a:pt x="7456665" y="527046"/>
                  <a:pt x="7456665" y="491332"/>
                </a:cubicBezTo>
                <a:cubicBezTo>
                  <a:pt x="7456665" y="455620"/>
                  <a:pt x="7485617" y="426669"/>
                  <a:pt x="7521331" y="426669"/>
                </a:cubicBezTo>
                <a:close/>
                <a:moveTo>
                  <a:pt x="4722614" y="426669"/>
                </a:moveTo>
                <a:cubicBezTo>
                  <a:pt x="4758338" y="426669"/>
                  <a:pt x="4787277" y="455621"/>
                  <a:pt x="4787277" y="491332"/>
                </a:cubicBezTo>
                <a:cubicBezTo>
                  <a:pt x="4787277" y="527046"/>
                  <a:pt x="4758338" y="555997"/>
                  <a:pt x="4722614" y="555997"/>
                </a:cubicBezTo>
                <a:cubicBezTo>
                  <a:pt x="4686908" y="555997"/>
                  <a:pt x="4657957" y="527046"/>
                  <a:pt x="4657957" y="491332"/>
                </a:cubicBezTo>
                <a:cubicBezTo>
                  <a:pt x="4657957" y="455621"/>
                  <a:pt x="4686908" y="426669"/>
                  <a:pt x="4722614" y="426669"/>
                </a:cubicBezTo>
                <a:close/>
                <a:moveTo>
                  <a:pt x="4566030" y="426669"/>
                </a:moveTo>
                <a:cubicBezTo>
                  <a:pt x="4601751" y="426669"/>
                  <a:pt x="4630712" y="455621"/>
                  <a:pt x="4630712" y="491332"/>
                </a:cubicBezTo>
                <a:cubicBezTo>
                  <a:pt x="4630712" y="527046"/>
                  <a:pt x="4601751" y="555997"/>
                  <a:pt x="4566030" y="555997"/>
                </a:cubicBezTo>
                <a:cubicBezTo>
                  <a:pt x="4530304" y="555997"/>
                  <a:pt x="4501345" y="527046"/>
                  <a:pt x="4501345" y="491332"/>
                </a:cubicBezTo>
                <a:cubicBezTo>
                  <a:pt x="4501345" y="455621"/>
                  <a:pt x="4530304" y="426669"/>
                  <a:pt x="4566030" y="426669"/>
                </a:cubicBezTo>
                <a:close/>
                <a:moveTo>
                  <a:pt x="4409471" y="426669"/>
                </a:moveTo>
                <a:cubicBezTo>
                  <a:pt x="4445169" y="426669"/>
                  <a:pt x="4474113" y="455621"/>
                  <a:pt x="4474113" y="491332"/>
                </a:cubicBezTo>
                <a:cubicBezTo>
                  <a:pt x="4474113" y="527046"/>
                  <a:pt x="4445169" y="555997"/>
                  <a:pt x="4409471" y="555997"/>
                </a:cubicBezTo>
                <a:cubicBezTo>
                  <a:pt x="4373772" y="555997"/>
                  <a:pt x="4344809" y="527046"/>
                  <a:pt x="4344809" y="491332"/>
                </a:cubicBezTo>
                <a:cubicBezTo>
                  <a:pt x="4344809" y="455621"/>
                  <a:pt x="4373772" y="426669"/>
                  <a:pt x="4409471" y="426669"/>
                </a:cubicBezTo>
                <a:close/>
                <a:moveTo>
                  <a:pt x="4256823" y="426669"/>
                </a:moveTo>
                <a:cubicBezTo>
                  <a:pt x="4292543" y="426669"/>
                  <a:pt x="4321471" y="455621"/>
                  <a:pt x="4321471" y="491332"/>
                </a:cubicBezTo>
                <a:cubicBezTo>
                  <a:pt x="4321471" y="527046"/>
                  <a:pt x="4292543" y="555997"/>
                  <a:pt x="4256823" y="555997"/>
                </a:cubicBezTo>
                <a:cubicBezTo>
                  <a:pt x="4221105" y="555997"/>
                  <a:pt x="4192125" y="527046"/>
                  <a:pt x="4192125" y="491332"/>
                </a:cubicBezTo>
                <a:cubicBezTo>
                  <a:pt x="4192125" y="455621"/>
                  <a:pt x="4221105" y="426669"/>
                  <a:pt x="4256823" y="426669"/>
                </a:cubicBezTo>
                <a:close/>
                <a:moveTo>
                  <a:pt x="4100255" y="426669"/>
                </a:moveTo>
                <a:cubicBezTo>
                  <a:pt x="4135957" y="426669"/>
                  <a:pt x="4164923" y="455621"/>
                  <a:pt x="4164923" y="491332"/>
                </a:cubicBezTo>
                <a:cubicBezTo>
                  <a:pt x="4164923" y="527046"/>
                  <a:pt x="4135957" y="555997"/>
                  <a:pt x="4100255" y="555997"/>
                </a:cubicBezTo>
                <a:cubicBezTo>
                  <a:pt x="4064528" y="555997"/>
                  <a:pt x="4035594" y="527046"/>
                  <a:pt x="4035594" y="491332"/>
                </a:cubicBezTo>
                <a:cubicBezTo>
                  <a:pt x="4035594" y="455621"/>
                  <a:pt x="4064528" y="426669"/>
                  <a:pt x="4100255" y="426669"/>
                </a:cubicBezTo>
                <a:close/>
                <a:moveTo>
                  <a:pt x="3947579" y="426669"/>
                </a:moveTo>
                <a:cubicBezTo>
                  <a:pt x="3983297" y="426669"/>
                  <a:pt x="4012257" y="455621"/>
                  <a:pt x="4012257" y="491332"/>
                </a:cubicBezTo>
                <a:cubicBezTo>
                  <a:pt x="4012257" y="527046"/>
                  <a:pt x="3983297" y="555997"/>
                  <a:pt x="3947579" y="555997"/>
                </a:cubicBezTo>
                <a:cubicBezTo>
                  <a:pt x="3912015" y="555997"/>
                  <a:pt x="3883064" y="527046"/>
                  <a:pt x="3883064" y="491332"/>
                </a:cubicBezTo>
                <a:cubicBezTo>
                  <a:pt x="3883064" y="455621"/>
                  <a:pt x="3912015" y="426669"/>
                  <a:pt x="3947579" y="426669"/>
                </a:cubicBezTo>
                <a:close/>
                <a:moveTo>
                  <a:pt x="3791161" y="426669"/>
                </a:moveTo>
                <a:cubicBezTo>
                  <a:pt x="3826868" y="426669"/>
                  <a:pt x="3855823" y="455621"/>
                  <a:pt x="3855823" y="491332"/>
                </a:cubicBezTo>
                <a:cubicBezTo>
                  <a:pt x="3855823" y="527046"/>
                  <a:pt x="3826868" y="555997"/>
                  <a:pt x="3791161" y="555997"/>
                </a:cubicBezTo>
                <a:cubicBezTo>
                  <a:pt x="3755440" y="555997"/>
                  <a:pt x="3726486" y="527046"/>
                  <a:pt x="3726486" y="491332"/>
                </a:cubicBezTo>
                <a:cubicBezTo>
                  <a:pt x="3726486" y="455621"/>
                  <a:pt x="3755440" y="426669"/>
                  <a:pt x="3791161" y="426669"/>
                </a:cubicBezTo>
                <a:close/>
                <a:moveTo>
                  <a:pt x="3630671" y="426669"/>
                </a:moveTo>
                <a:cubicBezTo>
                  <a:pt x="3666383" y="426669"/>
                  <a:pt x="3695344" y="455621"/>
                  <a:pt x="3695344" y="491332"/>
                </a:cubicBezTo>
                <a:cubicBezTo>
                  <a:pt x="3695344" y="527046"/>
                  <a:pt x="3666383" y="555997"/>
                  <a:pt x="3630671" y="555997"/>
                </a:cubicBezTo>
                <a:cubicBezTo>
                  <a:pt x="3594946" y="555997"/>
                  <a:pt x="3565990" y="527046"/>
                  <a:pt x="3565990" y="491332"/>
                </a:cubicBezTo>
                <a:cubicBezTo>
                  <a:pt x="3565990" y="455621"/>
                  <a:pt x="3594946" y="426669"/>
                  <a:pt x="3630671" y="426669"/>
                </a:cubicBezTo>
                <a:close/>
                <a:moveTo>
                  <a:pt x="3481916" y="426669"/>
                </a:moveTo>
                <a:cubicBezTo>
                  <a:pt x="3517633" y="426669"/>
                  <a:pt x="3546591" y="455621"/>
                  <a:pt x="3546591" y="491332"/>
                </a:cubicBezTo>
                <a:cubicBezTo>
                  <a:pt x="3546591" y="527046"/>
                  <a:pt x="3517633" y="555997"/>
                  <a:pt x="3481916" y="555997"/>
                </a:cubicBezTo>
                <a:cubicBezTo>
                  <a:pt x="3446210" y="555997"/>
                  <a:pt x="3417259" y="527046"/>
                  <a:pt x="3417259" y="491332"/>
                </a:cubicBezTo>
                <a:cubicBezTo>
                  <a:pt x="3417259" y="455621"/>
                  <a:pt x="3446210" y="426669"/>
                  <a:pt x="3481916" y="426669"/>
                </a:cubicBezTo>
                <a:close/>
                <a:moveTo>
                  <a:pt x="3321451" y="426669"/>
                </a:moveTo>
                <a:cubicBezTo>
                  <a:pt x="3357165" y="426669"/>
                  <a:pt x="3386094" y="455621"/>
                  <a:pt x="3386094" y="491334"/>
                </a:cubicBezTo>
                <a:cubicBezTo>
                  <a:pt x="3386094" y="527046"/>
                  <a:pt x="3357165" y="555997"/>
                  <a:pt x="3321451" y="555997"/>
                </a:cubicBezTo>
                <a:cubicBezTo>
                  <a:pt x="3285730" y="555997"/>
                  <a:pt x="3256791" y="527046"/>
                  <a:pt x="3256791" y="491334"/>
                </a:cubicBezTo>
                <a:cubicBezTo>
                  <a:pt x="3256791" y="455621"/>
                  <a:pt x="3285730" y="426669"/>
                  <a:pt x="3321451" y="426669"/>
                </a:cubicBezTo>
                <a:close/>
                <a:moveTo>
                  <a:pt x="2855634" y="289662"/>
                </a:moveTo>
                <a:cubicBezTo>
                  <a:pt x="2891335" y="289662"/>
                  <a:pt x="2920282" y="318614"/>
                  <a:pt x="2920282" y="354327"/>
                </a:cubicBezTo>
                <a:cubicBezTo>
                  <a:pt x="2920282" y="390040"/>
                  <a:pt x="2891335" y="419004"/>
                  <a:pt x="2855634" y="419004"/>
                </a:cubicBezTo>
                <a:cubicBezTo>
                  <a:pt x="2819922" y="419004"/>
                  <a:pt x="2790973" y="390040"/>
                  <a:pt x="2790973" y="354327"/>
                </a:cubicBezTo>
                <a:cubicBezTo>
                  <a:pt x="2790973" y="318614"/>
                  <a:pt x="2819922" y="289662"/>
                  <a:pt x="2855634" y="289662"/>
                </a:cubicBezTo>
                <a:close/>
                <a:moveTo>
                  <a:pt x="2699084" y="289662"/>
                </a:moveTo>
                <a:cubicBezTo>
                  <a:pt x="2734792" y="289662"/>
                  <a:pt x="2763736" y="318614"/>
                  <a:pt x="2763736" y="354327"/>
                </a:cubicBezTo>
                <a:cubicBezTo>
                  <a:pt x="2763736" y="390040"/>
                  <a:pt x="2734792" y="419004"/>
                  <a:pt x="2699084" y="419004"/>
                </a:cubicBezTo>
                <a:cubicBezTo>
                  <a:pt x="2663376" y="419004"/>
                  <a:pt x="2634429" y="390040"/>
                  <a:pt x="2634429" y="354327"/>
                </a:cubicBezTo>
                <a:cubicBezTo>
                  <a:pt x="2634429" y="318614"/>
                  <a:pt x="2663376" y="289662"/>
                  <a:pt x="2699084" y="289662"/>
                </a:cubicBezTo>
                <a:close/>
                <a:moveTo>
                  <a:pt x="2546449" y="289662"/>
                </a:moveTo>
                <a:cubicBezTo>
                  <a:pt x="2582162" y="289662"/>
                  <a:pt x="2611108" y="318614"/>
                  <a:pt x="2611108" y="354327"/>
                </a:cubicBezTo>
                <a:cubicBezTo>
                  <a:pt x="2611108" y="390040"/>
                  <a:pt x="2582162" y="419004"/>
                  <a:pt x="2546449" y="419004"/>
                </a:cubicBezTo>
                <a:cubicBezTo>
                  <a:pt x="2510726" y="419004"/>
                  <a:pt x="2481792" y="390040"/>
                  <a:pt x="2481792" y="354327"/>
                </a:cubicBezTo>
                <a:cubicBezTo>
                  <a:pt x="2481792" y="318614"/>
                  <a:pt x="2510726" y="289662"/>
                  <a:pt x="2546449" y="289662"/>
                </a:cubicBezTo>
                <a:close/>
                <a:moveTo>
                  <a:pt x="2237196" y="289662"/>
                </a:moveTo>
                <a:cubicBezTo>
                  <a:pt x="2272921" y="289662"/>
                  <a:pt x="2301882" y="318614"/>
                  <a:pt x="2301882" y="354327"/>
                </a:cubicBezTo>
                <a:cubicBezTo>
                  <a:pt x="2301882" y="390040"/>
                  <a:pt x="2272921" y="419004"/>
                  <a:pt x="2237196" y="419004"/>
                </a:cubicBezTo>
                <a:cubicBezTo>
                  <a:pt x="2201472" y="419004"/>
                  <a:pt x="2172511" y="390040"/>
                  <a:pt x="2172511" y="354327"/>
                </a:cubicBezTo>
                <a:cubicBezTo>
                  <a:pt x="2172511" y="318614"/>
                  <a:pt x="2201472" y="289662"/>
                  <a:pt x="2237196" y="289662"/>
                </a:cubicBezTo>
                <a:close/>
                <a:moveTo>
                  <a:pt x="2084510" y="289662"/>
                </a:moveTo>
                <a:cubicBezTo>
                  <a:pt x="2120230" y="289662"/>
                  <a:pt x="2149176" y="318614"/>
                  <a:pt x="2149176" y="354327"/>
                </a:cubicBezTo>
                <a:cubicBezTo>
                  <a:pt x="2149176" y="390041"/>
                  <a:pt x="2120230" y="419004"/>
                  <a:pt x="2084510" y="419004"/>
                </a:cubicBezTo>
                <a:cubicBezTo>
                  <a:pt x="2048783" y="419004"/>
                  <a:pt x="2019873" y="390041"/>
                  <a:pt x="2019873" y="354327"/>
                </a:cubicBezTo>
                <a:cubicBezTo>
                  <a:pt x="2019873" y="318614"/>
                  <a:pt x="2048783" y="289662"/>
                  <a:pt x="2084510" y="289662"/>
                </a:cubicBezTo>
                <a:close/>
                <a:moveTo>
                  <a:pt x="1927926" y="289662"/>
                </a:moveTo>
                <a:cubicBezTo>
                  <a:pt x="1963649" y="289662"/>
                  <a:pt x="1992616" y="318614"/>
                  <a:pt x="1992616" y="354327"/>
                </a:cubicBezTo>
                <a:cubicBezTo>
                  <a:pt x="1992616" y="390041"/>
                  <a:pt x="1963649" y="419004"/>
                  <a:pt x="1927926" y="419004"/>
                </a:cubicBezTo>
                <a:cubicBezTo>
                  <a:pt x="1892248" y="419004"/>
                  <a:pt x="1863292" y="390041"/>
                  <a:pt x="1863292" y="354327"/>
                </a:cubicBezTo>
                <a:cubicBezTo>
                  <a:pt x="1863292" y="318614"/>
                  <a:pt x="1892248" y="289662"/>
                  <a:pt x="1927926" y="289662"/>
                </a:cubicBezTo>
                <a:close/>
                <a:moveTo>
                  <a:pt x="1775272" y="289662"/>
                </a:moveTo>
                <a:cubicBezTo>
                  <a:pt x="1810975" y="289662"/>
                  <a:pt x="1839963" y="318614"/>
                  <a:pt x="1839963" y="354327"/>
                </a:cubicBezTo>
                <a:cubicBezTo>
                  <a:pt x="1839963" y="390041"/>
                  <a:pt x="1810975" y="419004"/>
                  <a:pt x="1775272" y="419004"/>
                </a:cubicBezTo>
                <a:cubicBezTo>
                  <a:pt x="1739556" y="419004"/>
                  <a:pt x="1710600" y="390041"/>
                  <a:pt x="1710600" y="354327"/>
                </a:cubicBezTo>
                <a:cubicBezTo>
                  <a:pt x="1710600" y="318614"/>
                  <a:pt x="1739556" y="289662"/>
                  <a:pt x="1775272" y="289662"/>
                </a:cubicBezTo>
                <a:close/>
                <a:moveTo>
                  <a:pt x="1618690" y="289662"/>
                </a:moveTo>
                <a:cubicBezTo>
                  <a:pt x="1654409" y="289662"/>
                  <a:pt x="1683360" y="318614"/>
                  <a:pt x="1683360" y="354327"/>
                </a:cubicBezTo>
                <a:cubicBezTo>
                  <a:pt x="1683360" y="390041"/>
                  <a:pt x="1654409" y="419004"/>
                  <a:pt x="1618690" y="419004"/>
                </a:cubicBezTo>
                <a:cubicBezTo>
                  <a:pt x="1582976" y="419004"/>
                  <a:pt x="1554023" y="390041"/>
                  <a:pt x="1554023" y="354327"/>
                </a:cubicBezTo>
                <a:cubicBezTo>
                  <a:pt x="1554023" y="318614"/>
                  <a:pt x="1582976" y="289662"/>
                  <a:pt x="1618690" y="289662"/>
                </a:cubicBezTo>
                <a:close/>
                <a:moveTo>
                  <a:pt x="3791161" y="289662"/>
                </a:moveTo>
                <a:cubicBezTo>
                  <a:pt x="3826868" y="289662"/>
                  <a:pt x="3855823" y="318614"/>
                  <a:pt x="3855823" y="354325"/>
                </a:cubicBezTo>
                <a:cubicBezTo>
                  <a:pt x="3855823" y="390040"/>
                  <a:pt x="3826868" y="419003"/>
                  <a:pt x="3791161" y="419003"/>
                </a:cubicBezTo>
                <a:cubicBezTo>
                  <a:pt x="3755440" y="419003"/>
                  <a:pt x="3726486" y="390040"/>
                  <a:pt x="3726486" y="354325"/>
                </a:cubicBezTo>
                <a:cubicBezTo>
                  <a:pt x="3726486" y="318614"/>
                  <a:pt x="3755440" y="289662"/>
                  <a:pt x="3791161" y="289662"/>
                </a:cubicBezTo>
                <a:close/>
                <a:moveTo>
                  <a:pt x="3630675" y="289662"/>
                </a:moveTo>
                <a:cubicBezTo>
                  <a:pt x="3666383" y="289662"/>
                  <a:pt x="3695344" y="318614"/>
                  <a:pt x="3695344" y="354325"/>
                </a:cubicBezTo>
                <a:cubicBezTo>
                  <a:pt x="3695344" y="390040"/>
                  <a:pt x="3666383" y="419003"/>
                  <a:pt x="3630675" y="419003"/>
                </a:cubicBezTo>
                <a:cubicBezTo>
                  <a:pt x="3594946" y="419003"/>
                  <a:pt x="3565992" y="390040"/>
                  <a:pt x="3565992" y="354325"/>
                </a:cubicBezTo>
                <a:cubicBezTo>
                  <a:pt x="3565992" y="318614"/>
                  <a:pt x="3594946" y="289662"/>
                  <a:pt x="3630675" y="289662"/>
                </a:cubicBezTo>
                <a:close/>
                <a:moveTo>
                  <a:pt x="3481916" y="289662"/>
                </a:moveTo>
                <a:cubicBezTo>
                  <a:pt x="3517633" y="289662"/>
                  <a:pt x="3546591" y="318614"/>
                  <a:pt x="3546591" y="354325"/>
                </a:cubicBezTo>
                <a:cubicBezTo>
                  <a:pt x="3546591" y="390040"/>
                  <a:pt x="3517633" y="419003"/>
                  <a:pt x="3481916" y="419003"/>
                </a:cubicBezTo>
                <a:cubicBezTo>
                  <a:pt x="3446210" y="419003"/>
                  <a:pt x="3417259" y="390040"/>
                  <a:pt x="3417259" y="354325"/>
                </a:cubicBezTo>
                <a:cubicBezTo>
                  <a:pt x="3417259" y="318614"/>
                  <a:pt x="3446210" y="289662"/>
                  <a:pt x="3481916" y="289662"/>
                </a:cubicBezTo>
                <a:close/>
                <a:moveTo>
                  <a:pt x="3321451" y="289662"/>
                </a:moveTo>
                <a:cubicBezTo>
                  <a:pt x="3357165" y="289662"/>
                  <a:pt x="3386094" y="318614"/>
                  <a:pt x="3386094" y="354325"/>
                </a:cubicBezTo>
                <a:cubicBezTo>
                  <a:pt x="3386094" y="390040"/>
                  <a:pt x="3357165" y="419003"/>
                  <a:pt x="3321451" y="419003"/>
                </a:cubicBezTo>
                <a:cubicBezTo>
                  <a:pt x="3285730" y="419003"/>
                  <a:pt x="3256791" y="390040"/>
                  <a:pt x="3256791" y="354325"/>
                </a:cubicBezTo>
                <a:cubicBezTo>
                  <a:pt x="3256791" y="318614"/>
                  <a:pt x="3285730" y="289662"/>
                  <a:pt x="3321451" y="289662"/>
                </a:cubicBezTo>
                <a:close/>
                <a:moveTo>
                  <a:pt x="3012178" y="289662"/>
                </a:moveTo>
                <a:cubicBezTo>
                  <a:pt x="3047889" y="289662"/>
                  <a:pt x="3076850" y="318614"/>
                  <a:pt x="3076850" y="354327"/>
                </a:cubicBezTo>
                <a:cubicBezTo>
                  <a:pt x="3076850" y="390040"/>
                  <a:pt x="3047889" y="419004"/>
                  <a:pt x="3012178" y="419004"/>
                </a:cubicBezTo>
                <a:cubicBezTo>
                  <a:pt x="2976470" y="419004"/>
                  <a:pt x="2947522" y="390040"/>
                  <a:pt x="2947522" y="354327"/>
                </a:cubicBezTo>
                <a:cubicBezTo>
                  <a:pt x="2947522" y="318614"/>
                  <a:pt x="2976470" y="289662"/>
                  <a:pt x="3012178" y="289662"/>
                </a:cubicBezTo>
                <a:close/>
                <a:moveTo>
                  <a:pt x="4722614" y="289661"/>
                </a:moveTo>
                <a:cubicBezTo>
                  <a:pt x="4758338" y="289661"/>
                  <a:pt x="4787277" y="318614"/>
                  <a:pt x="4787277" y="354325"/>
                </a:cubicBezTo>
                <a:cubicBezTo>
                  <a:pt x="4787277" y="390040"/>
                  <a:pt x="4758338" y="419003"/>
                  <a:pt x="4722614" y="419003"/>
                </a:cubicBezTo>
                <a:cubicBezTo>
                  <a:pt x="4686908" y="419003"/>
                  <a:pt x="4657957" y="390040"/>
                  <a:pt x="4657957" y="354325"/>
                </a:cubicBezTo>
                <a:cubicBezTo>
                  <a:pt x="4657957" y="318614"/>
                  <a:pt x="4686908" y="289661"/>
                  <a:pt x="4722614" y="289661"/>
                </a:cubicBezTo>
                <a:close/>
                <a:moveTo>
                  <a:pt x="4566033" y="289661"/>
                </a:moveTo>
                <a:cubicBezTo>
                  <a:pt x="4601754" y="289661"/>
                  <a:pt x="4630719" y="318614"/>
                  <a:pt x="4630719" y="354325"/>
                </a:cubicBezTo>
                <a:cubicBezTo>
                  <a:pt x="4630719" y="390040"/>
                  <a:pt x="4601754" y="419003"/>
                  <a:pt x="4566033" y="419003"/>
                </a:cubicBezTo>
                <a:cubicBezTo>
                  <a:pt x="4530305" y="419003"/>
                  <a:pt x="4501349" y="390040"/>
                  <a:pt x="4501349" y="354325"/>
                </a:cubicBezTo>
                <a:cubicBezTo>
                  <a:pt x="4501349" y="318614"/>
                  <a:pt x="4530305" y="289661"/>
                  <a:pt x="4566033" y="289661"/>
                </a:cubicBezTo>
                <a:close/>
                <a:moveTo>
                  <a:pt x="4409471" y="289661"/>
                </a:moveTo>
                <a:cubicBezTo>
                  <a:pt x="4445169" y="289661"/>
                  <a:pt x="4474113" y="318614"/>
                  <a:pt x="4474113" y="354325"/>
                </a:cubicBezTo>
                <a:cubicBezTo>
                  <a:pt x="4474113" y="390040"/>
                  <a:pt x="4445169" y="419003"/>
                  <a:pt x="4409471" y="419003"/>
                </a:cubicBezTo>
                <a:cubicBezTo>
                  <a:pt x="4373772" y="419003"/>
                  <a:pt x="4344809" y="390040"/>
                  <a:pt x="4344809" y="354325"/>
                </a:cubicBezTo>
                <a:cubicBezTo>
                  <a:pt x="4344809" y="318614"/>
                  <a:pt x="4373772" y="289661"/>
                  <a:pt x="4409471" y="289661"/>
                </a:cubicBezTo>
                <a:close/>
                <a:moveTo>
                  <a:pt x="4256823" y="289661"/>
                </a:moveTo>
                <a:cubicBezTo>
                  <a:pt x="4292543" y="289661"/>
                  <a:pt x="4321471" y="318614"/>
                  <a:pt x="4321471" y="354325"/>
                </a:cubicBezTo>
                <a:cubicBezTo>
                  <a:pt x="4321471" y="390040"/>
                  <a:pt x="4292543" y="419003"/>
                  <a:pt x="4256823" y="419003"/>
                </a:cubicBezTo>
                <a:cubicBezTo>
                  <a:pt x="4221105" y="419003"/>
                  <a:pt x="4192125" y="390040"/>
                  <a:pt x="4192125" y="354325"/>
                </a:cubicBezTo>
                <a:cubicBezTo>
                  <a:pt x="4192125" y="318614"/>
                  <a:pt x="4221105" y="289661"/>
                  <a:pt x="4256823" y="289661"/>
                </a:cubicBezTo>
                <a:close/>
                <a:moveTo>
                  <a:pt x="4100255" y="289661"/>
                </a:moveTo>
                <a:cubicBezTo>
                  <a:pt x="4135957" y="289661"/>
                  <a:pt x="4164923" y="318614"/>
                  <a:pt x="4164923" y="354325"/>
                </a:cubicBezTo>
                <a:cubicBezTo>
                  <a:pt x="4164923" y="390040"/>
                  <a:pt x="4135957" y="419003"/>
                  <a:pt x="4100255" y="419003"/>
                </a:cubicBezTo>
                <a:cubicBezTo>
                  <a:pt x="4064528" y="419003"/>
                  <a:pt x="4035594" y="390040"/>
                  <a:pt x="4035594" y="354325"/>
                </a:cubicBezTo>
                <a:cubicBezTo>
                  <a:pt x="4035594" y="318614"/>
                  <a:pt x="4064528" y="289661"/>
                  <a:pt x="4100255" y="289661"/>
                </a:cubicBezTo>
                <a:close/>
                <a:moveTo>
                  <a:pt x="3947579" y="289661"/>
                </a:moveTo>
                <a:cubicBezTo>
                  <a:pt x="3983297" y="289661"/>
                  <a:pt x="4012257" y="318614"/>
                  <a:pt x="4012257" y="354325"/>
                </a:cubicBezTo>
                <a:cubicBezTo>
                  <a:pt x="4012257" y="390040"/>
                  <a:pt x="3983297" y="419003"/>
                  <a:pt x="3947579" y="419003"/>
                </a:cubicBezTo>
                <a:cubicBezTo>
                  <a:pt x="3912017" y="419003"/>
                  <a:pt x="3883069" y="390040"/>
                  <a:pt x="3883069" y="354325"/>
                </a:cubicBezTo>
                <a:cubicBezTo>
                  <a:pt x="3883069" y="318614"/>
                  <a:pt x="3912017" y="289661"/>
                  <a:pt x="3947579" y="289661"/>
                </a:cubicBezTo>
                <a:close/>
                <a:moveTo>
                  <a:pt x="8914831" y="289661"/>
                </a:moveTo>
                <a:cubicBezTo>
                  <a:pt x="8950545" y="289661"/>
                  <a:pt x="8979497" y="318614"/>
                  <a:pt x="8979497" y="354325"/>
                </a:cubicBezTo>
                <a:cubicBezTo>
                  <a:pt x="8979497" y="390040"/>
                  <a:pt x="8950545" y="419003"/>
                  <a:pt x="8914831" y="419003"/>
                </a:cubicBezTo>
                <a:cubicBezTo>
                  <a:pt x="8879117" y="419003"/>
                  <a:pt x="8850165" y="390040"/>
                  <a:pt x="8850165" y="354325"/>
                </a:cubicBezTo>
                <a:cubicBezTo>
                  <a:pt x="8850165" y="318614"/>
                  <a:pt x="8879117" y="289661"/>
                  <a:pt x="8914831" y="289661"/>
                </a:cubicBezTo>
                <a:close/>
                <a:moveTo>
                  <a:pt x="8766087" y="289661"/>
                </a:moveTo>
                <a:cubicBezTo>
                  <a:pt x="8801801" y="289661"/>
                  <a:pt x="8830753" y="318614"/>
                  <a:pt x="8830753" y="354325"/>
                </a:cubicBezTo>
                <a:cubicBezTo>
                  <a:pt x="8830753" y="390040"/>
                  <a:pt x="8801801" y="419003"/>
                  <a:pt x="8766087" y="419003"/>
                </a:cubicBezTo>
                <a:cubicBezTo>
                  <a:pt x="8730373" y="419003"/>
                  <a:pt x="8701421" y="390040"/>
                  <a:pt x="8701421" y="354325"/>
                </a:cubicBezTo>
                <a:cubicBezTo>
                  <a:pt x="8701421" y="318614"/>
                  <a:pt x="8730373" y="289661"/>
                  <a:pt x="8766087" y="289661"/>
                </a:cubicBezTo>
                <a:close/>
                <a:moveTo>
                  <a:pt x="5967339" y="289661"/>
                </a:moveTo>
                <a:cubicBezTo>
                  <a:pt x="6003053" y="289661"/>
                  <a:pt x="6032005" y="318614"/>
                  <a:pt x="6032005" y="354325"/>
                </a:cubicBezTo>
                <a:cubicBezTo>
                  <a:pt x="6032005" y="390040"/>
                  <a:pt x="6003053" y="419003"/>
                  <a:pt x="5967339" y="419003"/>
                </a:cubicBezTo>
                <a:cubicBezTo>
                  <a:pt x="5931625" y="419003"/>
                  <a:pt x="5902673" y="390040"/>
                  <a:pt x="5902673" y="354325"/>
                </a:cubicBezTo>
                <a:cubicBezTo>
                  <a:pt x="5902673" y="318614"/>
                  <a:pt x="5931625" y="289661"/>
                  <a:pt x="5967339" y="289661"/>
                </a:cubicBezTo>
                <a:close/>
                <a:moveTo>
                  <a:pt x="2546449" y="140925"/>
                </a:moveTo>
                <a:cubicBezTo>
                  <a:pt x="2582162" y="140925"/>
                  <a:pt x="2611108" y="169880"/>
                  <a:pt x="2611108" y="205590"/>
                </a:cubicBezTo>
                <a:cubicBezTo>
                  <a:pt x="2611108" y="241304"/>
                  <a:pt x="2582162" y="270252"/>
                  <a:pt x="2546449" y="270252"/>
                </a:cubicBezTo>
                <a:cubicBezTo>
                  <a:pt x="2510726" y="270252"/>
                  <a:pt x="2481792" y="241304"/>
                  <a:pt x="2481792" y="205590"/>
                </a:cubicBezTo>
                <a:cubicBezTo>
                  <a:pt x="2481792" y="169880"/>
                  <a:pt x="2510726" y="140925"/>
                  <a:pt x="2546449" y="140925"/>
                </a:cubicBezTo>
                <a:close/>
                <a:moveTo>
                  <a:pt x="4100255" y="140924"/>
                </a:moveTo>
                <a:cubicBezTo>
                  <a:pt x="4135957" y="140924"/>
                  <a:pt x="4164923" y="169878"/>
                  <a:pt x="4164923" y="205590"/>
                </a:cubicBezTo>
                <a:cubicBezTo>
                  <a:pt x="4164923" y="241304"/>
                  <a:pt x="4135957" y="270252"/>
                  <a:pt x="4100255" y="270252"/>
                </a:cubicBezTo>
                <a:cubicBezTo>
                  <a:pt x="4064528" y="270252"/>
                  <a:pt x="4035594" y="241304"/>
                  <a:pt x="4035594" y="205590"/>
                </a:cubicBezTo>
                <a:cubicBezTo>
                  <a:pt x="4035594" y="169878"/>
                  <a:pt x="4064528" y="140924"/>
                  <a:pt x="4100255" y="140924"/>
                </a:cubicBezTo>
                <a:close/>
                <a:moveTo>
                  <a:pt x="3947579" y="140924"/>
                </a:moveTo>
                <a:cubicBezTo>
                  <a:pt x="3983297" y="140924"/>
                  <a:pt x="4012257" y="169879"/>
                  <a:pt x="4012257" y="205590"/>
                </a:cubicBezTo>
                <a:cubicBezTo>
                  <a:pt x="4012257" y="241304"/>
                  <a:pt x="3983297" y="270252"/>
                  <a:pt x="3947579" y="270252"/>
                </a:cubicBezTo>
                <a:cubicBezTo>
                  <a:pt x="3912018" y="270252"/>
                  <a:pt x="3883072" y="241304"/>
                  <a:pt x="3883072" y="205590"/>
                </a:cubicBezTo>
                <a:cubicBezTo>
                  <a:pt x="3883072" y="169879"/>
                  <a:pt x="3912018" y="140924"/>
                  <a:pt x="3947579" y="140924"/>
                </a:cubicBezTo>
                <a:close/>
                <a:moveTo>
                  <a:pt x="3791164" y="140924"/>
                </a:moveTo>
                <a:cubicBezTo>
                  <a:pt x="3826868" y="140924"/>
                  <a:pt x="3855828" y="169879"/>
                  <a:pt x="3855828" y="205590"/>
                </a:cubicBezTo>
                <a:cubicBezTo>
                  <a:pt x="3855828" y="241304"/>
                  <a:pt x="3826868" y="270252"/>
                  <a:pt x="3791164" y="270252"/>
                </a:cubicBezTo>
                <a:cubicBezTo>
                  <a:pt x="3755441" y="270252"/>
                  <a:pt x="3726486" y="241304"/>
                  <a:pt x="3726486" y="205590"/>
                </a:cubicBezTo>
                <a:cubicBezTo>
                  <a:pt x="3726486" y="169879"/>
                  <a:pt x="3755441" y="140924"/>
                  <a:pt x="3791164" y="140924"/>
                </a:cubicBezTo>
                <a:close/>
                <a:moveTo>
                  <a:pt x="3630675" y="140924"/>
                </a:moveTo>
                <a:cubicBezTo>
                  <a:pt x="3666383" y="140924"/>
                  <a:pt x="3695344" y="169879"/>
                  <a:pt x="3695344" y="205590"/>
                </a:cubicBezTo>
                <a:cubicBezTo>
                  <a:pt x="3695344" y="241304"/>
                  <a:pt x="3666383" y="270252"/>
                  <a:pt x="3630675" y="270252"/>
                </a:cubicBezTo>
                <a:cubicBezTo>
                  <a:pt x="3594946" y="270252"/>
                  <a:pt x="3565995" y="241304"/>
                  <a:pt x="3565995" y="205590"/>
                </a:cubicBezTo>
                <a:cubicBezTo>
                  <a:pt x="3565995" y="169879"/>
                  <a:pt x="3594946" y="140924"/>
                  <a:pt x="3630675" y="140924"/>
                </a:cubicBezTo>
                <a:close/>
                <a:moveTo>
                  <a:pt x="3481918" y="140924"/>
                </a:moveTo>
                <a:cubicBezTo>
                  <a:pt x="3517633" y="140924"/>
                  <a:pt x="3546591" y="169879"/>
                  <a:pt x="3546591" y="205590"/>
                </a:cubicBezTo>
                <a:cubicBezTo>
                  <a:pt x="3546591" y="241304"/>
                  <a:pt x="3517633" y="270252"/>
                  <a:pt x="3481918" y="270252"/>
                </a:cubicBezTo>
                <a:cubicBezTo>
                  <a:pt x="3446210" y="270252"/>
                  <a:pt x="3417264" y="241304"/>
                  <a:pt x="3417264" y="205590"/>
                </a:cubicBezTo>
                <a:cubicBezTo>
                  <a:pt x="3417264" y="169879"/>
                  <a:pt x="3446210" y="140924"/>
                  <a:pt x="3481918" y="140924"/>
                </a:cubicBezTo>
                <a:close/>
                <a:moveTo>
                  <a:pt x="3172703" y="140924"/>
                </a:moveTo>
                <a:cubicBezTo>
                  <a:pt x="3208428" y="140924"/>
                  <a:pt x="3237377" y="169879"/>
                  <a:pt x="3237377" y="205590"/>
                </a:cubicBezTo>
                <a:cubicBezTo>
                  <a:pt x="3237377" y="241304"/>
                  <a:pt x="3208428" y="270252"/>
                  <a:pt x="3172703" y="270252"/>
                </a:cubicBezTo>
                <a:cubicBezTo>
                  <a:pt x="3136978" y="270252"/>
                  <a:pt x="3108016" y="241304"/>
                  <a:pt x="3108016" y="205590"/>
                </a:cubicBezTo>
                <a:cubicBezTo>
                  <a:pt x="3108016" y="169879"/>
                  <a:pt x="3136978" y="140924"/>
                  <a:pt x="3172703" y="140924"/>
                </a:cubicBezTo>
                <a:close/>
                <a:moveTo>
                  <a:pt x="3012181" y="140924"/>
                </a:moveTo>
                <a:cubicBezTo>
                  <a:pt x="3047889" y="140924"/>
                  <a:pt x="3076850" y="169879"/>
                  <a:pt x="3076850" y="205590"/>
                </a:cubicBezTo>
                <a:cubicBezTo>
                  <a:pt x="3076850" y="241304"/>
                  <a:pt x="3047889" y="270252"/>
                  <a:pt x="3012181" y="270252"/>
                </a:cubicBezTo>
                <a:cubicBezTo>
                  <a:pt x="2976470" y="270252"/>
                  <a:pt x="2947522" y="241304"/>
                  <a:pt x="2947522" y="205590"/>
                </a:cubicBezTo>
                <a:cubicBezTo>
                  <a:pt x="2947522" y="169879"/>
                  <a:pt x="2976470" y="140924"/>
                  <a:pt x="3012181" y="140924"/>
                </a:cubicBezTo>
                <a:close/>
                <a:moveTo>
                  <a:pt x="2855634" y="140924"/>
                </a:moveTo>
                <a:cubicBezTo>
                  <a:pt x="2891335" y="140924"/>
                  <a:pt x="2920282" y="169879"/>
                  <a:pt x="2920282" y="205590"/>
                </a:cubicBezTo>
                <a:cubicBezTo>
                  <a:pt x="2920282" y="241304"/>
                  <a:pt x="2891335" y="270252"/>
                  <a:pt x="2855634" y="270252"/>
                </a:cubicBezTo>
                <a:cubicBezTo>
                  <a:pt x="2819922" y="270252"/>
                  <a:pt x="2790973" y="241304"/>
                  <a:pt x="2790973" y="205590"/>
                </a:cubicBezTo>
                <a:cubicBezTo>
                  <a:pt x="2790973" y="169879"/>
                  <a:pt x="2819922" y="140924"/>
                  <a:pt x="2855634" y="140924"/>
                </a:cubicBezTo>
                <a:close/>
                <a:moveTo>
                  <a:pt x="2699084" y="140924"/>
                </a:moveTo>
                <a:cubicBezTo>
                  <a:pt x="2734792" y="140924"/>
                  <a:pt x="2763737" y="169879"/>
                  <a:pt x="2763737" y="205590"/>
                </a:cubicBezTo>
                <a:cubicBezTo>
                  <a:pt x="2763737" y="241304"/>
                  <a:pt x="2734792" y="270252"/>
                  <a:pt x="2699084" y="270252"/>
                </a:cubicBezTo>
                <a:cubicBezTo>
                  <a:pt x="2663379" y="270252"/>
                  <a:pt x="2634431" y="241304"/>
                  <a:pt x="2634431" y="205590"/>
                </a:cubicBezTo>
                <a:cubicBezTo>
                  <a:pt x="2634431" y="169879"/>
                  <a:pt x="2663379" y="140924"/>
                  <a:pt x="2699084" y="140924"/>
                </a:cubicBezTo>
                <a:close/>
                <a:moveTo>
                  <a:pt x="8601685" y="140924"/>
                </a:moveTo>
                <a:cubicBezTo>
                  <a:pt x="8637399" y="140924"/>
                  <a:pt x="8666351" y="169878"/>
                  <a:pt x="8666351" y="205588"/>
                </a:cubicBezTo>
                <a:cubicBezTo>
                  <a:pt x="8666351" y="241303"/>
                  <a:pt x="8637399" y="270252"/>
                  <a:pt x="8601685" y="270252"/>
                </a:cubicBezTo>
                <a:cubicBezTo>
                  <a:pt x="8565971" y="270252"/>
                  <a:pt x="8537019" y="241303"/>
                  <a:pt x="8537019" y="205588"/>
                </a:cubicBezTo>
                <a:cubicBezTo>
                  <a:pt x="8537019" y="169878"/>
                  <a:pt x="8565971" y="140924"/>
                  <a:pt x="8601685" y="140924"/>
                </a:cubicBezTo>
                <a:close/>
                <a:moveTo>
                  <a:pt x="8449026" y="140924"/>
                </a:moveTo>
                <a:cubicBezTo>
                  <a:pt x="8484740" y="140924"/>
                  <a:pt x="8513692" y="169878"/>
                  <a:pt x="8513692" y="205588"/>
                </a:cubicBezTo>
                <a:cubicBezTo>
                  <a:pt x="8513692" y="241303"/>
                  <a:pt x="8484740" y="270252"/>
                  <a:pt x="8449026" y="270252"/>
                </a:cubicBezTo>
                <a:cubicBezTo>
                  <a:pt x="8413312" y="270252"/>
                  <a:pt x="8384360" y="241303"/>
                  <a:pt x="8384360" y="205588"/>
                </a:cubicBezTo>
                <a:cubicBezTo>
                  <a:pt x="8384360" y="169878"/>
                  <a:pt x="8413312" y="140924"/>
                  <a:pt x="8449026" y="140924"/>
                </a:cubicBezTo>
                <a:close/>
                <a:moveTo>
                  <a:pt x="6120001" y="140924"/>
                </a:moveTo>
                <a:cubicBezTo>
                  <a:pt x="6155715" y="140924"/>
                  <a:pt x="6184667" y="169878"/>
                  <a:pt x="6184667" y="205588"/>
                </a:cubicBezTo>
                <a:cubicBezTo>
                  <a:pt x="6184667" y="241303"/>
                  <a:pt x="6155715" y="270252"/>
                  <a:pt x="6120001" y="270252"/>
                </a:cubicBezTo>
                <a:cubicBezTo>
                  <a:pt x="6084287" y="270252"/>
                  <a:pt x="6055335" y="241303"/>
                  <a:pt x="6055335" y="205588"/>
                </a:cubicBezTo>
                <a:cubicBezTo>
                  <a:pt x="6055335" y="169878"/>
                  <a:pt x="6084287" y="140924"/>
                  <a:pt x="6120001" y="140924"/>
                </a:cubicBezTo>
                <a:close/>
                <a:moveTo>
                  <a:pt x="5967339" y="140924"/>
                </a:moveTo>
                <a:cubicBezTo>
                  <a:pt x="6003053" y="140924"/>
                  <a:pt x="6032005" y="169878"/>
                  <a:pt x="6032005" y="205588"/>
                </a:cubicBezTo>
                <a:cubicBezTo>
                  <a:pt x="6032005" y="241304"/>
                  <a:pt x="6003053" y="270252"/>
                  <a:pt x="5967339" y="270252"/>
                </a:cubicBezTo>
                <a:cubicBezTo>
                  <a:pt x="5931625" y="270252"/>
                  <a:pt x="5902673" y="241304"/>
                  <a:pt x="5902673" y="205588"/>
                </a:cubicBezTo>
                <a:cubicBezTo>
                  <a:pt x="5902673" y="169878"/>
                  <a:pt x="5931625" y="140924"/>
                  <a:pt x="5967339" y="140924"/>
                </a:cubicBezTo>
                <a:close/>
                <a:moveTo>
                  <a:pt x="4875265" y="140924"/>
                </a:moveTo>
                <a:cubicBezTo>
                  <a:pt x="4910983" y="140924"/>
                  <a:pt x="4939942" y="169878"/>
                  <a:pt x="4939942" y="205588"/>
                </a:cubicBezTo>
                <a:cubicBezTo>
                  <a:pt x="4939942" y="241304"/>
                  <a:pt x="4910983" y="270252"/>
                  <a:pt x="4875265" y="270252"/>
                </a:cubicBezTo>
                <a:cubicBezTo>
                  <a:pt x="4839542" y="270252"/>
                  <a:pt x="4810599" y="241304"/>
                  <a:pt x="4810599" y="205588"/>
                </a:cubicBezTo>
                <a:cubicBezTo>
                  <a:pt x="4810599" y="169878"/>
                  <a:pt x="4839542" y="140924"/>
                  <a:pt x="4875265" y="140924"/>
                </a:cubicBezTo>
                <a:close/>
                <a:moveTo>
                  <a:pt x="4722614" y="140924"/>
                </a:moveTo>
                <a:cubicBezTo>
                  <a:pt x="4758338" y="140924"/>
                  <a:pt x="4787277" y="169878"/>
                  <a:pt x="4787277" y="205588"/>
                </a:cubicBezTo>
                <a:cubicBezTo>
                  <a:pt x="4787277" y="241304"/>
                  <a:pt x="4758338" y="270252"/>
                  <a:pt x="4722614" y="270252"/>
                </a:cubicBezTo>
                <a:cubicBezTo>
                  <a:pt x="4686908" y="270252"/>
                  <a:pt x="4657957" y="241304"/>
                  <a:pt x="4657957" y="205588"/>
                </a:cubicBezTo>
                <a:cubicBezTo>
                  <a:pt x="4657957" y="169878"/>
                  <a:pt x="4686908" y="140924"/>
                  <a:pt x="4722614" y="140924"/>
                </a:cubicBezTo>
                <a:close/>
                <a:moveTo>
                  <a:pt x="4566033" y="140924"/>
                </a:moveTo>
                <a:cubicBezTo>
                  <a:pt x="4601754" y="140924"/>
                  <a:pt x="4630719" y="169878"/>
                  <a:pt x="4630719" y="205590"/>
                </a:cubicBezTo>
                <a:cubicBezTo>
                  <a:pt x="4630719" y="241304"/>
                  <a:pt x="4601754" y="270252"/>
                  <a:pt x="4566033" y="270252"/>
                </a:cubicBezTo>
                <a:cubicBezTo>
                  <a:pt x="4530305" y="270252"/>
                  <a:pt x="4501349" y="241304"/>
                  <a:pt x="4501349" y="205590"/>
                </a:cubicBezTo>
                <a:cubicBezTo>
                  <a:pt x="4501349" y="169878"/>
                  <a:pt x="4530305" y="140924"/>
                  <a:pt x="4566033" y="140924"/>
                </a:cubicBezTo>
                <a:close/>
                <a:moveTo>
                  <a:pt x="4409471" y="140924"/>
                </a:moveTo>
                <a:cubicBezTo>
                  <a:pt x="4445169" y="140924"/>
                  <a:pt x="4474113" y="169878"/>
                  <a:pt x="4474113" y="205590"/>
                </a:cubicBezTo>
                <a:cubicBezTo>
                  <a:pt x="4474113" y="241304"/>
                  <a:pt x="4445169" y="270252"/>
                  <a:pt x="4409471" y="270252"/>
                </a:cubicBezTo>
                <a:cubicBezTo>
                  <a:pt x="4373772" y="270252"/>
                  <a:pt x="4344809" y="241304"/>
                  <a:pt x="4344809" y="205590"/>
                </a:cubicBezTo>
                <a:cubicBezTo>
                  <a:pt x="4344809" y="169878"/>
                  <a:pt x="4373772" y="140924"/>
                  <a:pt x="4409471" y="140924"/>
                </a:cubicBezTo>
                <a:close/>
                <a:moveTo>
                  <a:pt x="4256823" y="140924"/>
                </a:moveTo>
                <a:cubicBezTo>
                  <a:pt x="4292543" y="140924"/>
                  <a:pt x="4321471" y="169878"/>
                  <a:pt x="4321471" y="205590"/>
                </a:cubicBezTo>
                <a:cubicBezTo>
                  <a:pt x="4321471" y="241304"/>
                  <a:pt x="4292543" y="270252"/>
                  <a:pt x="4256823" y="270252"/>
                </a:cubicBezTo>
                <a:cubicBezTo>
                  <a:pt x="4221105" y="270252"/>
                  <a:pt x="4192125" y="241304"/>
                  <a:pt x="4192125" y="205590"/>
                </a:cubicBezTo>
                <a:cubicBezTo>
                  <a:pt x="4192125" y="169878"/>
                  <a:pt x="4221105" y="140924"/>
                  <a:pt x="4256823" y="140924"/>
                </a:cubicBezTo>
                <a:close/>
                <a:moveTo>
                  <a:pt x="8766087" y="140923"/>
                </a:moveTo>
                <a:cubicBezTo>
                  <a:pt x="8801801" y="140923"/>
                  <a:pt x="8830753" y="169878"/>
                  <a:pt x="8830753" y="205588"/>
                </a:cubicBezTo>
                <a:cubicBezTo>
                  <a:pt x="8830753" y="241303"/>
                  <a:pt x="8801801" y="270252"/>
                  <a:pt x="8766087" y="270252"/>
                </a:cubicBezTo>
                <a:cubicBezTo>
                  <a:pt x="8730373" y="270252"/>
                  <a:pt x="8701421" y="241303"/>
                  <a:pt x="8701421" y="205588"/>
                </a:cubicBezTo>
                <a:cubicBezTo>
                  <a:pt x="8701421" y="169878"/>
                  <a:pt x="8730373" y="140923"/>
                  <a:pt x="8766087" y="140923"/>
                </a:cubicBezTo>
                <a:close/>
                <a:moveTo>
                  <a:pt x="3172703" y="0"/>
                </a:moveTo>
                <a:cubicBezTo>
                  <a:pt x="3208428" y="0"/>
                  <a:pt x="3237377" y="28951"/>
                  <a:pt x="3237377" y="64665"/>
                </a:cubicBezTo>
                <a:cubicBezTo>
                  <a:pt x="3237377" y="100379"/>
                  <a:pt x="3208428" y="129330"/>
                  <a:pt x="3172703" y="129330"/>
                </a:cubicBezTo>
                <a:cubicBezTo>
                  <a:pt x="3136978" y="129330"/>
                  <a:pt x="3108016" y="100379"/>
                  <a:pt x="3108016" y="64665"/>
                </a:cubicBezTo>
                <a:cubicBezTo>
                  <a:pt x="3108016" y="28951"/>
                  <a:pt x="3136978" y="0"/>
                  <a:pt x="3172703" y="0"/>
                </a:cubicBezTo>
                <a:close/>
                <a:moveTo>
                  <a:pt x="3012181" y="0"/>
                </a:moveTo>
                <a:cubicBezTo>
                  <a:pt x="3047889" y="0"/>
                  <a:pt x="3076850" y="28952"/>
                  <a:pt x="3076850" y="64665"/>
                </a:cubicBezTo>
                <a:cubicBezTo>
                  <a:pt x="3076850" y="100379"/>
                  <a:pt x="3047889" y="129330"/>
                  <a:pt x="3012181" y="129330"/>
                </a:cubicBezTo>
                <a:cubicBezTo>
                  <a:pt x="2976470" y="129330"/>
                  <a:pt x="2947522" y="100379"/>
                  <a:pt x="2947522" y="64665"/>
                </a:cubicBezTo>
                <a:cubicBezTo>
                  <a:pt x="2947522" y="28952"/>
                  <a:pt x="2976470" y="0"/>
                  <a:pt x="3012181" y="0"/>
                </a:cubicBezTo>
                <a:close/>
                <a:moveTo>
                  <a:pt x="2855634" y="0"/>
                </a:moveTo>
                <a:cubicBezTo>
                  <a:pt x="2891335" y="0"/>
                  <a:pt x="2920282" y="28952"/>
                  <a:pt x="2920282" y="64665"/>
                </a:cubicBezTo>
                <a:cubicBezTo>
                  <a:pt x="2920282" y="100379"/>
                  <a:pt x="2891335" y="129330"/>
                  <a:pt x="2855634" y="129330"/>
                </a:cubicBezTo>
                <a:cubicBezTo>
                  <a:pt x="2819922" y="129330"/>
                  <a:pt x="2790973" y="100379"/>
                  <a:pt x="2790973" y="64665"/>
                </a:cubicBezTo>
                <a:cubicBezTo>
                  <a:pt x="2790973" y="28952"/>
                  <a:pt x="2819922" y="0"/>
                  <a:pt x="2855634" y="0"/>
                </a:cubicBezTo>
                <a:close/>
                <a:moveTo>
                  <a:pt x="4100255" y="0"/>
                </a:moveTo>
                <a:cubicBezTo>
                  <a:pt x="4135957" y="0"/>
                  <a:pt x="4164923" y="28951"/>
                  <a:pt x="4164923" y="64665"/>
                </a:cubicBezTo>
                <a:cubicBezTo>
                  <a:pt x="4164923" y="100378"/>
                  <a:pt x="4135957" y="129330"/>
                  <a:pt x="4100255" y="129330"/>
                </a:cubicBezTo>
                <a:cubicBezTo>
                  <a:pt x="4064528" y="129330"/>
                  <a:pt x="4035594" y="100378"/>
                  <a:pt x="4035594" y="64665"/>
                </a:cubicBezTo>
                <a:cubicBezTo>
                  <a:pt x="4035594" y="28951"/>
                  <a:pt x="4064528" y="0"/>
                  <a:pt x="4100255" y="0"/>
                </a:cubicBezTo>
                <a:close/>
                <a:moveTo>
                  <a:pt x="3947579" y="0"/>
                </a:moveTo>
                <a:cubicBezTo>
                  <a:pt x="3983297" y="0"/>
                  <a:pt x="4012257" y="28951"/>
                  <a:pt x="4012257" y="64665"/>
                </a:cubicBezTo>
                <a:cubicBezTo>
                  <a:pt x="4012257" y="100378"/>
                  <a:pt x="3983297" y="129330"/>
                  <a:pt x="3947579" y="129330"/>
                </a:cubicBezTo>
                <a:cubicBezTo>
                  <a:pt x="3912018" y="129330"/>
                  <a:pt x="3883072" y="100378"/>
                  <a:pt x="3883072" y="64665"/>
                </a:cubicBezTo>
                <a:cubicBezTo>
                  <a:pt x="3883072" y="28951"/>
                  <a:pt x="3912018" y="0"/>
                  <a:pt x="3947579" y="0"/>
                </a:cubicBezTo>
                <a:close/>
                <a:moveTo>
                  <a:pt x="3791164" y="0"/>
                </a:moveTo>
                <a:cubicBezTo>
                  <a:pt x="3826868" y="0"/>
                  <a:pt x="3855828" y="28951"/>
                  <a:pt x="3855828" y="64665"/>
                </a:cubicBezTo>
                <a:cubicBezTo>
                  <a:pt x="3855828" y="100378"/>
                  <a:pt x="3826868" y="129330"/>
                  <a:pt x="3791164" y="129330"/>
                </a:cubicBezTo>
                <a:cubicBezTo>
                  <a:pt x="3755441" y="129330"/>
                  <a:pt x="3726486" y="100378"/>
                  <a:pt x="3726486" y="64665"/>
                </a:cubicBezTo>
                <a:cubicBezTo>
                  <a:pt x="3726486" y="28951"/>
                  <a:pt x="3755441" y="0"/>
                  <a:pt x="3791164" y="0"/>
                </a:cubicBezTo>
                <a:close/>
                <a:moveTo>
                  <a:pt x="3321453" y="0"/>
                </a:moveTo>
                <a:cubicBezTo>
                  <a:pt x="3357165" y="0"/>
                  <a:pt x="3386097" y="28951"/>
                  <a:pt x="3386097" y="64665"/>
                </a:cubicBezTo>
                <a:cubicBezTo>
                  <a:pt x="3386097" y="100378"/>
                  <a:pt x="3357165" y="129330"/>
                  <a:pt x="3321453" y="129330"/>
                </a:cubicBezTo>
                <a:cubicBezTo>
                  <a:pt x="3285730" y="129330"/>
                  <a:pt x="3256791" y="100378"/>
                  <a:pt x="3256791" y="64665"/>
                </a:cubicBezTo>
                <a:cubicBezTo>
                  <a:pt x="3256791" y="28951"/>
                  <a:pt x="3285730" y="0"/>
                  <a:pt x="3321453" y="0"/>
                </a:cubicBezTo>
                <a:close/>
                <a:moveTo>
                  <a:pt x="4722614" y="0"/>
                </a:moveTo>
                <a:cubicBezTo>
                  <a:pt x="4758338" y="0"/>
                  <a:pt x="4787277" y="28951"/>
                  <a:pt x="4787277" y="64665"/>
                </a:cubicBezTo>
                <a:cubicBezTo>
                  <a:pt x="4787277" y="100378"/>
                  <a:pt x="4758338" y="129329"/>
                  <a:pt x="4722614" y="129329"/>
                </a:cubicBezTo>
                <a:cubicBezTo>
                  <a:pt x="4686908" y="129329"/>
                  <a:pt x="4657957" y="100378"/>
                  <a:pt x="4657957" y="64665"/>
                </a:cubicBezTo>
                <a:cubicBezTo>
                  <a:pt x="4657957" y="28951"/>
                  <a:pt x="4686908" y="0"/>
                  <a:pt x="4722614" y="0"/>
                </a:cubicBezTo>
                <a:close/>
                <a:moveTo>
                  <a:pt x="4566033" y="0"/>
                </a:moveTo>
                <a:cubicBezTo>
                  <a:pt x="4601754" y="0"/>
                  <a:pt x="4630719" y="28951"/>
                  <a:pt x="4630719" y="64665"/>
                </a:cubicBezTo>
                <a:cubicBezTo>
                  <a:pt x="4630719" y="100378"/>
                  <a:pt x="4601754" y="129329"/>
                  <a:pt x="4566033" y="129329"/>
                </a:cubicBezTo>
                <a:cubicBezTo>
                  <a:pt x="4530305" y="129329"/>
                  <a:pt x="4501349" y="100378"/>
                  <a:pt x="4501349" y="64665"/>
                </a:cubicBezTo>
                <a:cubicBezTo>
                  <a:pt x="4501349" y="28951"/>
                  <a:pt x="4530305" y="0"/>
                  <a:pt x="4566033" y="0"/>
                </a:cubicBezTo>
                <a:close/>
                <a:moveTo>
                  <a:pt x="4409471" y="0"/>
                </a:moveTo>
                <a:cubicBezTo>
                  <a:pt x="4445169" y="0"/>
                  <a:pt x="4474113" y="28951"/>
                  <a:pt x="4474113" y="64665"/>
                </a:cubicBezTo>
                <a:cubicBezTo>
                  <a:pt x="4474113" y="100378"/>
                  <a:pt x="4445169" y="129329"/>
                  <a:pt x="4409471" y="129329"/>
                </a:cubicBezTo>
                <a:cubicBezTo>
                  <a:pt x="4373772" y="129329"/>
                  <a:pt x="4344809" y="100378"/>
                  <a:pt x="4344809" y="64665"/>
                </a:cubicBezTo>
                <a:cubicBezTo>
                  <a:pt x="4344809" y="28951"/>
                  <a:pt x="4373772" y="0"/>
                  <a:pt x="4409471" y="0"/>
                </a:cubicBezTo>
                <a:close/>
                <a:moveTo>
                  <a:pt x="4256823" y="0"/>
                </a:moveTo>
                <a:cubicBezTo>
                  <a:pt x="4292543" y="0"/>
                  <a:pt x="4321471" y="28951"/>
                  <a:pt x="4321471" y="64665"/>
                </a:cubicBezTo>
                <a:cubicBezTo>
                  <a:pt x="4321471" y="100378"/>
                  <a:pt x="4292543" y="129330"/>
                  <a:pt x="4256823" y="129330"/>
                </a:cubicBezTo>
                <a:cubicBezTo>
                  <a:pt x="4221105" y="129330"/>
                  <a:pt x="4192125" y="100378"/>
                  <a:pt x="4192125" y="64665"/>
                </a:cubicBezTo>
                <a:cubicBezTo>
                  <a:pt x="4192125" y="28951"/>
                  <a:pt x="4221105" y="0"/>
                  <a:pt x="4256823" y="0"/>
                </a:cubicBezTo>
                <a:close/>
                <a:moveTo>
                  <a:pt x="8601685" y="0"/>
                </a:moveTo>
                <a:cubicBezTo>
                  <a:pt x="8637399" y="0"/>
                  <a:pt x="8666351" y="28951"/>
                  <a:pt x="8666351" y="64665"/>
                </a:cubicBezTo>
                <a:cubicBezTo>
                  <a:pt x="8666351" y="100378"/>
                  <a:pt x="8637399" y="129329"/>
                  <a:pt x="8601685" y="129329"/>
                </a:cubicBezTo>
                <a:cubicBezTo>
                  <a:pt x="8565971" y="129329"/>
                  <a:pt x="8537019" y="100378"/>
                  <a:pt x="8537019" y="64665"/>
                </a:cubicBezTo>
                <a:cubicBezTo>
                  <a:pt x="8537019" y="28951"/>
                  <a:pt x="8565971" y="0"/>
                  <a:pt x="8601685" y="0"/>
                </a:cubicBezTo>
                <a:close/>
                <a:moveTo>
                  <a:pt x="5031854" y="0"/>
                </a:moveTo>
                <a:cubicBezTo>
                  <a:pt x="5067557" y="0"/>
                  <a:pt x="5096512" y="28951"/>
                  <a:pt x="5096512" y="64665"/>
                </a:cubicBezTo>
                <a:cubicBezTo>
                  <a:pt x="5096512" y="100378"/>
                  <a:pt x="5067557" y="129329"/>
                  <a:pt x="5031854" y="129329"/>
                </a:cubicBezTo>
                <a:cubicBezTo>
                  <a:pt x="4996117" y="129329"/>
                  <a:pt x="4967176" y="100378"/>
                  <a:pt x="4967176" y="64665"/>
                </a:cubicBezTo>
                <a:cubicBezTo>
                  <a:pt x="4967176" y="28951"/>
                  <a:pt x="4996117" y="0"/>
                  <a:pt x="5031854" y="0"/>
                </a:cubicBezTo>
                <a:close/>
                <a:moveTo>
                  <a:pt x="4875265" y="0"/>
                </a:moveTo>
                <a:cubicBezTo>
                  <a:pt x="4910983" y="0"/>
                  <a:pt x="4939942" y="28951"/>
                  <a:pt x="4939942" y="64665"/>
                </a:cubicBezTo>
                <a:cubicBezTo>
                  <a:pt x="4939942" y="100378"/>
                  <a:pt x="4910983" y="129329"/>
                  <a:pt x="4875265" y="129329"/>
                </a:cubicBezTo>
                <a:cubicBezTo>
                  <a:pt x="4839542" y="129329"/>
                  <a:pt x="4810599" y="100378"/>
                  <a:pt x="4810599" y="64665"/>
                </a:cubicBezTo>
                <a:cubicBezTo>
                  <a:pt x="4810599" y="28951"/>
                  <a:pt x="4839542" y="0"/>
                  <a:pt x="4875265" y="0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EA2954D-A1C9-4C07-BC47-B8DE74590CFB}"/>
              </a:ext>
            </a:extLst>
          </p:cNvPr>
          <p:cNvGrpSpPr/>
          <p:nvPr/>
        </p:nvGrpSpPr>
        <p:grpSpPr>
          <a:xfrm>
            <a:off x="6055654" y="1924542"/>
            <a:ext cx="880485" cy="722464"/>
            <a:chOff x="5575142" y="1645004"/>
            <a:chExt cx="880485" cy="72246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5F5DD74-7790-4523-85B5-9B94FDB25240}"/>
                </a:ext>
              </a:extLst>
            </p:cNvPr>
            <p:cNvGrpSpPr/>
            <p:nvPr/>
          </p:nvGrpSpPr>
          <p:grpSpPr>
            <a:xfrm>
              <a:off x="5575142" y="1645004"/>
              <a:ext cx="402639" cy="722464"/>
              <a:chOff x="5575142" y="1701562"/>
              <a:chExt cx="402639" cy="72246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CB15036-835C-48D5-B729-D00C427D4B26}"/>
                  </a:ext>
                </a:extLst>
              </p:cNvPr>
              <p:cNvGrpSpPr/>
              <p:nvPr/>
            </p:nvGrpSpPr>
            <p:grpSpPr>
              <a:xfrm>
                <a:off x="5575142" y="2183586"/>
                <a:ext cx="402639" cy="119935"/>
                <a:chOff x="551886" y="4945335"/>
                <a:chExt cx="508602" cy="15149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31D04F2-645C-424B-9127-477E95F87749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51DBD33-9708-4C76-8BC6-94357ED870F2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E268F08-3461-4BD9-B262-2B9DF4B41720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D032F11-C083-4078-8A67-2B7A5DBA734B}"/>
                  </a:ext>
                </a:extLst>
              </p:cNvPr>
              <p:cNvGrpSpPr/>
              <p:nvPr/>
            </p:nvGrpSpPr>
            <p:grpSpPr>
              <a:xfrm>
                <a:off x="5575142" y="2304091"/>
                <a:ext cx="402639" cy="119935"/>
                <a:chOff x="551886" y="4945335"/>
                <a:chExt cx="508602" cy="15149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A7DEFC4-B546-4D5A-8162-DE93A86DB189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8F6F0A1-5058-4883-8F2F-FA3F63D5E01C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3AD2D6C-8FCC-421E-86E5-5611AF9D4D9A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735DCD8-38A5-431F-9443-598C58E80BC1}"/>
                  </a:ext>
                </a:extLst>
              </p:cNvPr>
              <p:cNvGrpSpPr/>
              <p:nvPr/>
            </p:nvGrpSpPr>
            <p:grpSpPr>
              <a:xfrm>
                <a:off x="5575142" y="2063080"/>
                <a:ext cx="402639" cy="119935"/>
                <a:chOff x="551886" y="4945335"/>
                <a:chExt cx="508602" cy="1514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7EB5C1-6D30-4BAB-8024-CDEE7D5375B8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A9E8F19-B9BE-44A8-A0E2-AE1C4D7BD97F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B5BAFD0-89EF-4F8F-901E-6A4BEA00AC23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5830E51-78BF-4F96-BCCB-F7C4736C4B08}"/>
                  </a:ext>
                </a:extLst>
              </p:cNvPr>
              <p:cNvGrpSpPr/>
              <p:nvPr/>
            </p:nvGrpSpPr>
            <p:grpSpPr>
              <a:xfrm>
                <a:off x="5575142" y="1822068"/>
                <a:ext cx="402639" cy="119935"/>
                <a:chOff x="551886" y="4945335"/>
                <a:chExt cx="508602" cy="15149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05F3A63-2125-4E6E-AD27-6B578E6D25AD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C81072B-B4F1-4FF9-9BED-CC9AD732FD35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BC0197-FB84-4F84-9A60-9FDD2DEE6B21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7146967-D2C9-4C54-B476-01D0B4DDC1E1}"/>
                  </a:ext>
                </a:extLst>
              </p:cNvPr>
              <p:cNvGrpSpPr/>
              <p:nvPr/>
            </p:nvGrpSpPr>
            <p:grpSpPr>
              <a:xfrm>
                <a:off x="5575142" y="1942574"/>
                <a:ext cx="402639" cy="119935"/>
                <a:chOff x="551886" y="4945335"/>
                <a:chExt cx="508602" cy="15149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152A8AE-003A-4684-BD07-46746B31889C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51C24B-06F8-4E7B-BF60-85D6E1810B56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B62EC1-81A4-4172-B431-CAAF1899FEFB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1BB6AFE-01B0-488A-A890-6AB738ECE2D7}"/>
                  </a:ext>
                </a:extLst>
              </p:cNvPr>
              <p:cNvGrpSpPr/>
              <p:nvPr/>
            </p:nvGrpSpPr>
            <p:grpSpPr>
              <a:xfrm>
                <a:off x="5575142" y="1701562"/>
                <a:ext cx="402639" cy="119935"/>
                <a:chOff x="551886" y="4945335"/>
                <a:chExt cx="508602" cy="15149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5C1655C-16F0-46C9-B284-FDFC3F4FC48B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E4D15F5-C619-4CF4-BFEC-D6384AD6AF18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BF438A-BC97-419C-A152-1511F3113693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0DF6AA1-BD34-4E09-A8AB-44EE2342A514}"/>
                </a:ext>
              </a:extLst>
            </p:cNvPr>
            <p:cNvGrpSpPr/>
            <p:nvPr/>
          </p:nvGrpSpPr>
          <p:grpSpPr>
            <a:xfrm>
              <a:off x="6052988" y="1645004"/>
              <a:ext cx="402639" cy="722464"/>
              <a:chOff x="5575142" y="1701562"/>
              <a:chExt cx="402639" cy="7224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F5BDC4-2B52-474D-8AAB-7CBCE9D85CDF}"/>
                  </a:ext>
                </a:extLst>
              </p:cNvPr>
              <p:cNvGrpSpPr/>
              <p:nvPr/>
            </p:nvGrpSpPr>
            <p:grpSpPr>
              <a:xfrm>
                <a:off x="5575142" y="2183586"/>
                <a:ext cx="402639" cy="119935"/>
                <a:chOff x="551886" y="4945335"/>
                <a:chExt cx="508602" cy="151498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94405B3-7A5F-45B0-B5E9-CF28BAD74060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7091C4A-1608-471A-9304-F32DBF6EAD9C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ADF522E-5FA8-4AE6-9463-ED7F0F47D597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513F086-7968-4D4F-9D15-77A469A3E053}"/>
                  </a:ext>
                </a:extLst>
              </p:cNvPr>
              <p:cNvGrpSpPr/>
              <p:nvPr/>
            </p:nvGrpSpPr>
            <p:grpSpPr>
              <a:xfrm>
                <a:off x="5575142" y="2304091"/>
                <a:ext cx="402639" cy="119935"/>
                <a:chOff x="551886" y="4945335"/>
                <a:chExt cx="508602" cy="15149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5D53552-454B-4FE8-9C0B-73BFA33E92E5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FDA074C-16BC-4474-BD97-59E0955F3B72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2A87349-8FC4-4617-984B-578D7A1A7829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E87B884-C33C-408D-9CFF-076E59B1EBEF}"/>
                  </a:ext>
                </a:extLst>
              </p:cNvPr>
              <p:cNvGrpSpPr/>
              <p:nvPr/>
            </p:nvGrpSpPr>
            <p:grpSpPr>
              <a:xfrm>
                <a:off x="5575142" y="2063080"/>
                <a:ext cx="402639" cy="119935"/>
                <a:chOff x="551886" y="4945335"/>
                <a:chExt cx="508602" cy="151498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9599D93-1E56-4359-A6E1-E18E2C341ABB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3B822C2-80C7-4F40-B013-C91F1E6F8E06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FCB6CB2-DC55-4754-BCC5-90A3748602D3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73F0571-93C1-4A1F-9502-D67BD06286EC}"/>
                  </a:ext>
                </a:extLst>
              </p:cNvPr>
              <p:cNvGrpSpPr/>
              <p:nvPr/>
            </p:nvGrpSpPr>
            <p:grpSpPr>
              <a:xfrm>
                <a:off x="5575142" y="1822068"/>
                <a:ext cx="402639" cy="119935"/>
                <a:chOff x="551886" y="4945335"/>
                <a:chExt cx="508602" cy="15149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E778C5D-D8EB-4BDE-886F-8CFAC984C25B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3D2E730-9D19-48E5-A27E-C93F6ABE46C3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8FEFA42-0B8D-459D-AC9E-DB6774A60F5A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1803164-571A-4BE1-BD32-5F5DC4FDECA3}"/>
                  </a:ext>
                </a:extLst>
              </p:cNvPr>
              <p:cNvGrpSpPr/>
              <p:nvPr/>
            </p:nvGrpSpPr>
            <p:grpSpPr>
              <a:xfrm>
                <a:off x="5575142" y="1942574"/>
                <a:ext cx="402639" cy="119935"/>
                <a:chOff x="551886" y="4945335"/>
                <a:chExt cx="508602" cy="151498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782CD72-EF81-4D8F-8C81-A821EFA43D13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3C73C9C-78B4-4711-A457-7E35BBEDA6E6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2E8AC3C-0074-4926-A776-F321A55FD76B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52C8808-7463-4966-91E4-1CDEF53EEEDB}"/>
                  </a:ext>
                </a:extLst>
              </p:cNvPr>
              <p:cNvGrpSpPr/>
              <p:nvPr/>
            </p:nvGrpSpPr>
            <p:grpSpPr>
              <a:xfrm>
                <a:off x="5575142" y="1701562"/>
                <a:ext cx="402639" cy="119935"/>
                <a:chOff x="551886" y="4945335"/>
                <a:chExt cx="508602" cy="151498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4F7F082-F7CF-4772-A2A6-221D7CBE4EB3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248F909-1932-47E5-9DAD-4C3E9C37A3F4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A511483-40C6-4ABD-8001-424F6A28F6B3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1B6988-1B15-42FE-B988-298BC89F5D6A}"/>
              </a:ext>
            </a:extLst>
          </p:cNvPr>
          <p:cNvGrpSpPr/>
          <p:nvPr/>
        </p:nvGrpSpPr>
        <p:grpSpPr>
          <a:xfrm>
            <a:off x="8011618" y="1924542"/>
            <a:ext cx="1127197" cy="722464"/>
            <a:chOff x="7651190" y="2242710"/>
            <a:chExt cx="1106016" cy="70888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6D0CFF4-2203-49FF-AE82-CC3C6DC489FB}"/>
                </a:ext>
              </a:extLst>
            </p:cNvPr>
            <p:cNvSpPr/>
            <p:nvPr/>
          </p:nvSpPr>
          <p:spPr bwMode="auto">
            <a:xfrm>
              <a:off x="7651190" y="2242710"/>
              <a:ext cx="138252" cy="708888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B63344A-12CE-4B79-9D32-69E8E1EBFD57}"/>
                </a:ext>
              </a:extLst>
            </p:cNvPr>
            <p:cNvSpPr/>
            <p:nvPr/>
          </p:nvSpPr>
          <p:spPr bwMode="auto">
            <a:xfrm>
              <a:off x="7789442" y="2242710"/>
              <a:ext cx="138252" cy="708888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C5965D6-275A-4C6B-9A40-1A85DBC93024}"/>
                </a:ext>
              </a:extLst>
            </p:cNvPr>
            <p:cNvSpPr/>
            <p:nvPr/>
          </p:nvSpPr>
          <p:spPr bwMode="auto">
            <a:xfrm>
              <a:off x="7927694" y="2242710"/>
              <a:ext cx="138252" cy="708888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D1F601-C02E-472A-8099-818B0CBD0CEF}"/>
                </a:ext>
              </a:extLst>
            </p:cNvPr>
            <p:cNvSpPr/>
            <p:nvPr/>
          </p:nvSpPr>
          <p:spPr bwMode="auto">
            <a:xfrm>
              <a:off x="8065946" y="2242710"/>
              <a:ext cx="138252" cy="708888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9073247-36BE-40FB-AB20-0F4DEC345C05}"/>
                </a:ext>
              </a:extLst>
            </p:cNvPr>
            <p:cNvSpPr/>
            <p:nvPr/>
          </p:nvSpPr>
          <p:spPr bwMode="auto">
            <a:xfrm>
              <a:off x="8204198" y="2242710"/>
              <a:ext cx="138252" cy="708888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953529-B7DC-4036-9633-711F1FC2CA63}"/>
                </a:ext>
              </a:extLst>
            </p:cNvPr>
            <p:cNvSpPr/>
            <p:nvPr/>
          </p:nvSpPr>
          <p:spPr bwMode="auto">
            <a:xfrm>
              <a:off x="8342450" y="2242710"/>
              <a:ext cx="138252" cy="708888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05EBB27-4DAC-4EF1-AB27-7E3E0B0452E3}"/>
                </a:ext>
              </a:extLst>
            </p:cNvPr>
            <p:cNvSpPr/>
            <p:nvPr/>
          </p:nvSpPr>
          <p:spPr bwMode="auto">
            <a:xfrm>
              <a:off x="8480702" y="2242710"/>
              <a:ext cx="138252" cy="708888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E47E84B-0E87-4A42-8689-5A264CC67720}"/>
                </a:ext>
              </a:extLst>
            </p:cNvPr>
            <p:cNvSpPr/>
            <p:nvPr/>
          </p:nvSpPr>
          <p:spPr bwMode="auto">
            <a:xfrm>
              <a:off x="8618954" y="2242710"/>
              <a:ext cx="138252" cy="708888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4CD9EB-B3AA-4105-B5D2-C50F4BA626F0}"/>
              </a:ext>
            </a:extLst>
          </p:cNvPr>
          <p:cNvGrpSpPr/>
          <p:nvPr/>
        </p:nvGrpSpPr>
        <p:grpSpPr>
          <a:xfrm>
            <a:off x="1233549" y="4247129"/>
            <a:ext cx="1190346" cy="1190346"/>
            <a:chOff x="3386702" y="719701"/>
            <a:chExt cx="5418595" cy="5418596"/>
          </a:xfrm>
          <a:solidFill>
            <a:schemeClr val="bg1">
              <a:lumMod val="95000"/>
            </a:schemeClr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4866D0-899E-4FB6-B3D5-03D2F05373C6}"/>
                </a:ext>
              </a:extLst>
            </p:cNvPr>
            <p:cNvSpPr/>
            <p:nvPr/>
          </p:nvSpPr>
          <p:spPr>
            <a:xfrm>
              <a:off x="3785527" y="1118527"/>
              <a:ext cx="4620944" cy="4620944"/>
            </a:xfrm>
            <a:prstGeom prst="ellips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DFB5988-1157-46A8-BDE1-058108FCD014}"/>
                </a:ext>
              </a:extLst>
            </p:cNvPr>
            <p:cNvSpPr/>
            <p:nvPr/>
          </p:nvSpPr>
          <p:spPr>
            <a:xfrm>
              <a:off x="5718174" y="719701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52" tIns="132252" rIns="132252" bIns="132252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7630E7B-447F-40B4-974E-08BE0F85AAAF}"/>
                </a:ext>
              </a:extLst>
            </p:cNvPr>
            <p:cNvSpPr/>
            <p:nvPr/>
          </p:nvSpPr>
          <p:spPr>
            <a:xfrm>
              <a:off x="6883911" y="1032059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52" tIns="132252" rIns="132252" bIns="132252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DD63718-026C-460A-8698-9A9CE38E312F}"/>
                </a:ext>
              </a:extLst>
            </p:cNvPr>
            <p:cNvSpPr/>
            <p:nvPr/>
          </p:nvSpPr>
          <p:spPr>
            <a:xfrm>
              <a:off x="7737289" y="1885438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52" tIns="132252" rIns="132252" bIns="132252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819DBB-0C4A-4EE4-8BB4-EDF6143A3134}"/>
                </a:ext>
              </a:extLst>
            </p:cNvPr>
            <p:cNvSpPr/>
            <p:nvPr/>
          </p:nvSpPr>
          <p:spPr>
            <a:xfrm>
              <a:off x="8049647" y="3051174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52" tIns="132252" rIns="132252" bIns="132252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EA4377A-22F7-464C-A0D8-053D3919111C}"/>
                </a:ext>
              </a:extLst>
            </p:cNvPr>
            <p:cNvSpPr/>
            <p:nvPr/>
          </p:nvSpPr>
          <p:spPr>
            <a:xfrm>
              <a:off x="7737289" y="4216910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762" tIns="148762" rIns="148762" bIns="148762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3D7C758-3BE7-48DD-AD15-8DB147CEA8B2}"/>
                </a:ext>
              </a:extLst>
            </p:cNvPr>
            <p:cNvSpPr/>
            <p:nvPr/>
          </p:nvSpPr>
          <p:spPr>
            <a:xfrm>
              <a:off x="6883911" y="5070289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762" tIns="148762" rIns="148762" bIns="148762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83A5C4D-AB50-4267-8A05-707EA09261F8}"/>
                </a:ext>
              </a:extLst>
            </p:cNvPr>
            <p:cNvSpPr/>
            <p:nvPr/>
          </p:nvSpPr>
          <p:spPr>
            <a:xfrm>
              <a:off x="5718175" y="5382647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762" tIns="148762" rIns="148762" bIns="148762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F2FE86D-C0E4-4EBD-90DD-15622897A683}"/>
                </a:ext>
              </a:extLst>
            </p:cNvPr>
            <p:cNvSpPr/>
            <p:nvPr/>
          </p:nvSpPr>
          <p:spPr>
            <a:xfrm>
              <a:off x="4552438" y="5070289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762" tIns="148762" rIns="148762" bIns="148762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948FEB0-7D1F-4078-B7EF-13496CA40B70}"/>
                </a:ext>
              </a:extLst>
            </p:cNvPr>
            <p:cNvSpPr/>
            <p:nvPr/>
          </p:nvSpPr>
          <p:spPr>
            <a:xfrm>
              <a:off x="3699060" y="4216910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762" tIns="148762" rIns="148762" bIns="148762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8AE0977-9089-4B2B-86E8-A55A5EFB18C8}"/>
                </a:ext>
              </a:extLst>
            </p:cNvPr>
            <p:cNvSpPr/>
            <p:nvPr/>
          </p:nvSpPr>
          <p:spPr>
            <a:xfrm>
              <a:off x="3386702" y="3051174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762" tIns="148762" rIns="148762" bIns="148762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9528B38-CB83-4EA2-AEC4-ED6DF26ED35C}"/>
                </a:ext>
              </a:extLst>
            </p:cNvPr>
            <p:cNvSpPr/>
            <p:nvPr/>
          </p:nvSpPr>
          <p:spPr>
            <a:xfrm>
              <a:off x="3699060" y="1885438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762" tIns="148762" rIns="148762" bIns="148762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A7516D4-A7D5-48D7-96B9-B8AA47015062}"/>
                </a:ext>
              </a:extLst>
            </p:cNvPr>
            <p:cNvSpPr/>
            <p:nvPr/>
          </p:nvSpPr>
          <p:spPr>
            <a:xfrm>
              <a:off x="4552438" y="1032059"/>
              <a:ext cx="755650" cy="755650"/>
            </a:xfrm>
            <a:custGeom>
              <a:avLst/>
              <a:gdLst>
                <a:gd name="connsiteX0" fmla="*/ 0 w 755650"/>
                <a:gd name="connsiteY0" fmla="*/ 377825 h 755650"/>
                <a:gd name="connsiteX1" fmla="*/ 377825 w 755650"/>
                <a:gd name="connsiteY1" fmla="*/ 0 h 755650"/>
                <a:gd name="connsiteX2" fmla="*/ 755650 w 755650"/>
                <a:gd name="connsiteY2" fmla="*/ 377825 h 755650"/>
                <a:gd name="connsiteX3" fmla="*/ 377825 w 755650"/>
                <a:gd name="connsiteY3" fmla="*/ 755650 h 755650"/>
                <a:gd name="connsiteX4" fmla="*/ 0 w 755650"/>
                <a:gd name="connsiteY4" fmla="*/ 377825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755650">
                  <a:moveTo>
                    <a:pt x="0" y="377825"/>
                  </a:moveTo>
                  <a:cubicBezTo>
                    <a:pt x="0" y="169158"/>
                    <a:pt x="169158" y="0"/>
                    <a:pt x="377825" y="0"/>
                  </a:cubicBezTo>
                  <a:cubicBezTo>
                    <a:pt x="586492" y="0"/>
                    <a:pt x="755650" y="169158"/>
                    <a:pt x="755650" y="377825"/>
                  </a:cubicBezTo>
                  <a:cubicBezTo>
                    <a:pt x="755650" y="586492"/>
                    <a:pt x="586492" y="755650"/>
                    <a:pt x="377825" y="755650"/>
                  </a:cubicBezTo>
                  <a:cubicBezTo>
                    <a:pt x="169158" y="755650"/>
                    <a:pt x="0" y="586492"/>
                    <a:pt x="0" y="377825"/>
                  </a:cubicBezTo>
                  <a:close/>
                </a:path>
              </a:pathLst>
            </a:cu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762" tIns="148762" rIns="148762" bIns="148762" numCol="1" spcCol="1270" anchor="ctr" anchorCtr="0">
              <a:noAutofit/>
            </a:bodyPr>
            <a:lstStyle/>
            <a:p>
              <a:pPr marL="0" marR="0" lvl="0" indent="0" algn="ctr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0EBE7E-EDA8-4080-8D02-AC3BABB219CD}"/>
              </a:ext>
            </a:extLst>
          </p:cNvPr>
          <p:cNvGrpSpPr/>
          <p:nvPr/>
        </p:nvGrpSpPr>
        <p:grpSpPr>
          <a:xfrm>
            <a:off x="8406545" y="4014149"/>
            <a:ext cx="2502794" cy="1564829"/>
            <a:chOff x="8104246" y="4014149"/>
            <a:chExt cx="2502794" cy="156482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588DA78-A8A0-4342-88E3-635E8757F7B8}"/>
                </a:ext>
              </a:extLst>
            </p:cNvPr>
            <p:cNvSpPr txBox="1"/>
            <p:nvPr/>
          </p:nvSpPr>
          <p:spPr>
            <a:xfrm>
              <a:off x="8183448" y="4096518"/>
              <a:ext cx="822846" cy="3693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Manager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2652BB5-4B40-4752-9685-8BDD8AC9E4DD}"/>
                </a:ext>
              </a:extLst>
            </p:cNvPr>
            <p:cNvSpPr txBox="1"/>
            <p:nvPr/>
          </p:nvSpPr>
          <p:spPr>
            <a:xfrm>
              <a:off x="8183448" y="4540583"/>
              <a:ext cx="822846" cy="50783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Language Runtime(s) Hosts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1960EC-0E76-4B39-85CB-62C1BAECB0BD}"/>
                </a:ext>
              </a:extLst>
            </p:cNvPr>
            <p:cNvSpPr txBox="1"/>
            <p:nvPr/>
          </p:nvSpPr>
          <p:spPr>
            <a:xfrm>
              <a:off x="8183448" y="5123146"/>
              <a:ext cx="822846" cy="3693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Query Processor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47E82E-DAE0-4D70-B10D-E1B5AAE737A4}"/>
                </a:ext>
              </a:extLst>
            </p:cNvPr>
            <p:cNvSpPr txBox="1"/>
            <p:nvPr/>
          </p:nvSpPr>
          <p:spPr>
            <a:xfrm>
              <a:off x="9070558" y="4096518"/>
              <a:ext cx="1453751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RSM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3BDF80-0A12-4FA9-B8D3-C0EBCFE06713}"/>
                </a:ext>
              </a:extLst>
            </p:cNvPr>
            <p:cNvSpPr txBox="1"/>
            <p:nvPr/>
          </p:nvSpPr>
          <p:spPr>
            <a:xfrm>
              <a:off x="9070558" y="4387800"/>
              <a:ext cx="1453751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Index Manager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3B74F8D-F4F1-4233-8978-C4E26E0721EE}"/>
                </a:ext>
              </a:extLst>
            </p:cNvPr>
            <p:cNvSpPr txBox="1"/>
            <p:nvPr/>
          </p:nvSpPr>
          <p:spPr>
            <a:xfrm>
              <a:off x="9070558" y="4679082"/>
              <a:ext cx="1453751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Bw-tree++/ LLAMA++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D768135-2F57-4629-8096-A5485EB833E2}"/>
                </a:ext>
              </a:extLst>
            </p:cNvPr>
            <p:cNvSpPr txBox="1"/>
            <p:nvPr/>
          </p:nvSpPr>
          <p:spPr>
            <a:xfrm>
              <a:off x="9070558" y="4970364"/>
              <a:ext cx="1453751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Log Manager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92C8BF9-4280-4ED4-9A98-D88F910D648E}"/>
                </a:ext>
              </a:extLst>
            </p:cNvPr>
            <p:cNvSpPr txBox="1"/>
            <p:nvPr/>
          </p:nvSpPr>
          <p:spPr>
            <a:xfrm>
              <a:off x="9070558" y="5261646"/>
              <a:ext cx="1453751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IO Manager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106C635-C96B-43A7-B5C4-4AAF2183E929}"/>
                </a:ext>
              </a:extLst>
            </p:cNvPr>
            <p:cNvSpPr/>
            <p:nvPr/>
          </p:nvSpPr>
          <p:spPr bwMode="auto">
            <a:xfrm>
              <a:off x="8104246" y="4014149"/>
              <a:ext cx="2502794" cy="156482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ADC370-77B5-48E6-80B1-70CBDC82727F}"/>
              </a:ext>
            </a:extLst>
          </p:cNvPr>
          <p:cNvGrpSpPr/>
          <p:nvPr/>
        </p:nvGrpSpPr>
        <p:grpSpPr>
          <a:xfrm>
            <a:off x="5921239" y="4320131"/>
            <a:ext cx="1473268" cy="1257326"/>
            <a:chOff x="5197498" y="4014150"/>
            <a:chExt cx="1473268" cy="125732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E58D85-3B03-4384-8C76-45F20F98FDFA}"/>
                </a:ext>
              </a:extLst>
            </p:cNvPr>
            <p:cNvSpPr txBox="1"/>
            <p:nvPr/>
          </p:nvSpPr>
          <p:spPr>
            <a:xfrm>
              <a:off x="5276700" y="4096518"/>
              <a:ext cx="1306002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Governor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7997B43-A630-4C14-92B2-6CA3803BD287}"/>
                </a:ext>
              </a:extLst>
            </p:cNvPr>
            <p:cNvSpPr txBox="1"/>
            <p:nvPr/>
          </p:nvSpPr>
          <p:spPr>
            <a:xfrm>
              <a:off x="5276700" y="4387800"/>
              <a:ext cx="1306002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Transport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CE1725-EC6F-48D3-9E29-6E47A97BC8D2}"/>
                </a:ext>
              </a:extLst>
            </p:cNvPr>
            <p:cNvSpPr txBox="1"/>
            <p:nvPr/>
          </p:nvSpPr>
          <p:spPr>
            <a:xfrm>
              <a:off x="5276700" y="4970364"/>
              <a:ext cx="1306002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Database engine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87620B5-5F72-466D-A40A-0564C7C0D377}"/>
                </a:ext>
              </a:extLst>
            </p:cNvPr>
            <p:cNvSpPr/>
            <p:nvPr/>
          </p:nvSpPr>
          <p:spPr bwMode="auto">
            <a:xfrm>
              <a:off x="5197498" y="4014150"/>
              <a:ext cx="1473268" cy="125732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AA0F68D-38F0-416E-9CC4-6473B447FD5A}"/>
                </a:ext>
              </a:extLst>
            </p:cNvPr>
            <p:cNvSpPr txBox="1"/>
            <p:nvPr/>
          </p:nvSpPr>
          <p:spPr>
            <a:xfrm>
              <a:off x="5276700" y="4679082"/>
              <a:ext cx="1306002" cy="23083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Admission control</a:t>
              </a: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F13BF9-7A14-4D08-AA27-2FA00646A406}"/>
              </a:ext>
            </a:extLst>
          </p:cNvPr>
          <p:cNvSpPr/>
          <p:nvPr/>
        </p:nvSpPr>
        <p:spPr bwMode="auto">
          <a:xfrm>
            <a:off x="3435933" y="4014149"/>
            <a:ext cx="1473268" cy="156330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</a:ln>
        </p:spPr>
        <p:txBody>
          <a:bodyPr wrap="square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6203F6F-28B9-472A-ADD3-C0703497F47E}"/>
              </a:ext>
            </a:extLst>
          </p:cNvPr>
          <p:cNvGrpSpPr/>
          <p:nvPr/>
        </p:nvGrpSpPr>
        <p:grpSpPr>
          <a:xfrm>
            <a:off x="3515135" y="4096520"/>
            <a:ext cx="1306002" cy="978366"/>
            <a:chOff x="3515135" y="3877300"/>
            <a:chExt cx="1306002" cy="1332467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AEF832-F25F-41FB-A468-6E7F40C1C19D}"/>
                </a:ext>
              </a:extLst>
            </p:cNvPr>
            <p:cNvSpPr txBox="1"/>
            <p:nvPr/>
          </p:nvSpPr>
          <p:spPr>
            <a:xfrm>
              <a:off x="3515135" y="3877300"/>
              <a:ext cx="1306002" cy="74377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86F2884-FD52-494D-BE34-3247BD8AD612}"/>
                </a:ext>
              </a:extLst>
            </p:cNvPr>
            <p:cNvSpPr txBox="1"/>
            <p:nvPr/>
          </p:nvSpPr>
          <p:spPr>
            <a:xfrm>
              <a:off x="3515135" y="4687654"/>
              <a:ext cx="1306002" cy="52211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2740DB5-AE70-4FC8-88A0-5F70484095F6}"/>
                </a:ext>
              </a:extLst>
            </p:cNvPr>
            <p:cNvSpPr txBox="1"/>
            <p:nvPr/>
          </p:nvSpPr>
          <p:spPr>
            <a:xfrm>
              <a:off x="3598687" y="4179458"/>
              <a:ext cx="249397" cy="361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8EB6FA2-304E-410B-9270-B3FB06E55D27}"/>
                </a:ext>
              </a:extLst>
            </p:cNvPr>
            <p:cNvSpPr txBox="1"/>
            <p:nvPr/>
          </p:nvSpPr>
          <p:spPr>
            <a:xfrm>
              <a:off x="3927286" y="4179458"/>
              <a:ext cx="249397" cy="361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BB2FD28-597C-41B7-AD28-787678D34151}"/>
                </a:ext>
              </a:extLst>
            </p:cNvPr>
            <p:cNvSpPr txBox="1"/>
            <p:nvPr/>
          </p:nvSpPr>
          <p:spPr>
            <a:xfrm>
              <a:off x="4488046" y="4179458"/>
              <a:ext cx="249397" cy="361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520CF25-6B93-4DE6-AAF6-C1964C64F4E1}"/>
                </a:ext>
              </a:extLst>
            </p:cNvPr>
            <p:cNvSpPr txBox="1"/>
            <p:nvPr/>
          </p:nvSpPr>
          <p:spPr>
            <a:xfrm>
              <a:off x="3598687" y="4762020"/>
              <a:ext cx="249397" cy="361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E026C5-0F87-45CA-AE96-1754BF7D4669}"/>
                </a:ext>
              </a:extLst>
            </p:cNvPr>
            <p:cNvSpPr txBox="1"/>
            <p:nvPr/>
          </p:nvSpPr>
          <p:spPr>
            <a:xfrm>
              <a:off x="3927286" y="4762020"/>
              <a:ext cx="249397" cy="361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2A789B-3E48-413B-8905-29B48C250B4B}"/>
                </a:ext>
              </a:extLst>
            </p:cNvPr>
            <p:cNvSpPr txBox="1"/>
            <p:nvPr/>
          </p:nvSpPr>
          <p:spPr>
            <a:xfrm>
              <a:off x="4488046" y="4762020"/>
              <a:ext cx="249397" cy="361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01255AB-C313-478B-A34B-3D86C283397B}"/>
                </a:ext>
              </a:extLst>
            </p:cNvPr>
            <p:cNvSpPr txBox="1"/>
            <p:nvPr/>
          </p:nvSpPr>
          <p:spPr>
            <a:xfrm>
              <a:off x="4176683" y="4260247"/>
              <a:ext cx="3113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7C82887-61FF-4AC4-B027-D2996BC6B9BC}"/>
                </a:ext>
              </a:extLst>
            </p:cNvPr>
            <p:cNvSpPr txBox="1"/>
            <p:nvPr/>
          </p:nvSpPr>
          <p:spPr>
            <a:xfrm>
              <a:off x="4176683" y="4847358"/>
              <a:ext cx="3113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162" name="Left Bracket 161">
            <a:extLst>
              <a:ext uri="{FF2B5EF4-FFF2-40B4-BE49-F238E27FC236}">
                <a16:creationId xmlns:a16="http://schemas.microsoft.com/office/drawing/2014/main" id="{A2F2B60B-B6DC-4DBD-8432-A89A1DBC5BF3}"/>
              </a:ext>
            </a:extLst>
          </p:cNvPr>
          <p:cNvSpPr/>
          <p:nvPr/>
        </p:nvSpPr>
        <p:spPr>
          <a:xfrm>
            <a:off x="8243002" y="4014149"/>
            <a:ext cx="91766" cy="1564829"/>
          </a:xfrm>
          <a:prstGeom prst="leftBracke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Left Bracket 162">
            <a:extLst>
              <a:ext uri="{FF2B5EF4-FFF2-40B4-BE49-F238E27FC236}">
                <a16:creationId xmlns:a16="http://schemas.microsoft.com/office/drawing/2014/main" id="{AFDB310C-EA74-4679-A5B5-3D061FCCEFFC}"/>
              </a:ext>
            </a:extLst>
          </p:cNvPr>
          <p:cNvSpPr/>
          <p:nvPr/>
        </p:nvSpPr>
        <p:spPr>
          <a:xfrm>
            <a:off x="5723611" y="4320131"/>
            <a:ext cx="91766" cy="1258847"/>
          </a:xfrm>
          <a:prstGeom prst="leftBracke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4D3C929-5FCA-42CF-AE56-BA1082777DFF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4737443" y="4867702"/>
            <a:ext cx="98616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F429DBA-86F4-48B0-9573-AB8F3A022295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7306443" y="5391761"/>
            <a:ext cx="9360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Left Bracket 174">
            <a:extLst>
              <a:ext uri="{FF2B5EF4-FFF2-40B4-BE49-F238E27FC236}">
                <a16:creationId xmlns:a16="http://schemas.microsoft.com/office/drawing/2014/main" id="{FF66C91B-700F-4BE1-B417-79E08F4CFFC4}"/>
              </a:ext>
            </a:extLst>
          </p:cNvPr>
          <p:cNvSpPr/>
          <p:nvPr/>
        </p:nvSpPr>
        <p:spPr>
          <a:xfrm>
            <a:off x="3203772" y="4014149"/>
            <a:ext cx="91766" cy="1564829"/>
          </a:xfrm>
          <a:prstGeom prst="leftBracke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12A224F-F516-45DF-87F2-D9F1AD7FB3A2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2423895" y="4842302"/>
            <a:ext cx="77987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F2FE688-A470-4D88-8C52-7B613D197A78}"/>
              </a:ext>
            </a:extLst>
          </p:cNvPr>
          <p:cNvGrpSpPr/>
          <p:nvPr/>
        </p:nvGrpSpPr>
        <p:grpSpPr>
          <a:xfrm>
            <a:off x="10266214" y="1751554"/>
            <a:ext cx="519214" cy="1064904"/>
            <a:chOff x="9497944" y="1753686"/>
            <a:chExt cx="352250" cy="722464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503F880-B7E6-425C-82DD-9D6D4E6DCEF8}"/>
                </a:ext>
              </a:extLst>
            </p:cNvPr>
            <p:cNvSpPr/>
            <p:nvPr/>
          </p:nvSpPr>
          <p:spPr bwMode="auto">
            <a:xfrm>
              <a:off x="9497944" y="1753686"/>
              <a:ext cx="140900" cy="722464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4181DB0-06F7-4D0D-8191-8E487E859CFF}"/>
                </a:ext>
              </a:extLst>
            </p:cNvPr>
            <p:cNvSpPr/>
            <p:nvPr/>
          </p:nvSpPr>
          <p:spPr bwMode="auto">
            <a:xfrm>
              <a:off x="9709294" y="1753686"/>
              <a:ext cx="140900" cy="722464"/>
            </a:xfrm>
            <a:custGeom>
              <a:avLst/>
              <a:gdLst>
                <a:gd name="connsiteX0" fmla="*/ 34122 w 138252"/>
                <a:gd name="connsiteY0" fmla="*/ 602037 h 708888"/>
                <a:gd name="connsiteX1" fmla="*/ 34122 w 138252"/>
                <a:gd name="connsiteY1" fmla="*/ 672045 h 708888"/>
                <a:gd name="connsiteX2" fmla="*/ 104130 w 138252"/>
                <a:gd name="connsiteY2" fmla="*/ 672045 h 708888"/>
                <a:gd name="connsiteX3" fmla="*/ 104130 w 138252"/>
                <a:gd name="connsiteY3" fmla="*/ 602037 h 708888"/>
                <a:gd name="connsiteX4" fmla="*/ 34122 w 138252"/>
                <a:gd name="connsiteY4" fmla="*/ 487906 h 708888"/>
                <a:gd name="connsiteX5" fmla="*/ 34122 w 138252"/>
                <a:gd name="connsiteY5" fmla="*/ 557914 h 708888"/>
                <a:gd name="connsiteX6" fmla="*/ 104130 w 138252"/>
                <a:gd name="connsiteY6" fmla="*/ 557914 h 708888"/>
                <a:gd name="connsiteX7" fmla="*/ 104130 w 138252"/>
                <a:gd name="connsiteY7" fmla="*/ 487906 h 708888"/>
                <a:gd name="connsiteX8" fmla="*/ 34122 w 138252"/>
                <a:gd name="connsiteY8" fmla="*/ 373776 h 708888"/>
                <a:gd name="connsiteX9" fmla="*/ 34122 w 138252"/>
                <a:gd name="connsiteY9" fmla="*/ 443784 h 708888"/>
                <a:gd name="connsiteX10" fmla="*/ 104130 w 138252"/>
                <a:gd name="connsiteY10" fmla="*/ 443784 h 708888"/>
                <a:gd name="connsiteX11" fmla="*/ 104130 w 138252"/>
                <a:gd name="connsiteY11" fmla="*/ 373776 h 708888"/>
                <a:gd name="connsiteX12" fmla="*/ 34122 w 138252"/>
                <a:gd name="connsiteY12" fmla="*/ 259645 h 708888"/>
                <a:gd name="connsiteX13" fmla="*/ 34122 w 138252"/>
                <a:gd name="connsiteY13" fmla="*/ 329653 h 708888"/>
                <a:gd name="connsiteX14" fmla="*/ 104130 w 138252"/>
                <a:gd name="connsiteY14" fmla="*/ 329653 h 708888"/>
                <a:gd name="connsiteX15" fmla="*/ 104130 w 138252"/>
                <a:gd name="connsiteY15" fmla="*/ 259645 h 708888"/>
                <a:gd name="connsiteX16" fmla="*/ 34122 w 138252"/>
                <a:gd name="connsiteY16" fmla="*/ 145514 h 708888"/>
                <a:gd name="connsiteX17" fmla="*/ 34122 w 138252"/>
                <a:gd name="connsiteY17" fmla="*/ 215522 h 708888"/>
                <a:gd name="connsiteX18" fmla="*/ 104130 w 138252"/>
                <a:gd name="connsiteY18" fmla="*/ 215522 h 708888"/>
                <a:gd name="connsiteX19" fmla="*/ 104130 w 138252"/>
                <a:gd name="connsiteY19" fmla="*/ 145514 h 708888"/>
                <a:gd name="connsiteX20" fmla="*/ 34122 w 138252"/>
                <a:gd name="connsiteY20" fmla="*/ 31382 h 708888"/>
                <a:gd name="connsiteX21" fmla="*/ 34122 w 138252"/>
                <a:gd name="connsiteY21" fmla="*/ 101390 h 708888"/>
                <a:gd name="connsiteX22" fmla="*/ 104130 w 138252"/>
                <a:gd name="connsiteY22" fmla="*/ 101390 h 708888"/>
                <a:gd name="connsiteX23" fmla="*/ 104130 w 138252"/>
                <a:gd name="connsiteY23" fmla="*/ 31382 h 708888"/>
                <a:gd name="connsiteX24" fmla="*/ 0 w 138252"/>
                <a:gd name="connsiteY24" fmla="*/ 0 h 708888"/>
                <a:gd name="connsiteX25" fmla="*/ 138252 w 138252"/>
                <a:gd name="connsiteY25" fmla="*/ 0 h 708888"/>
                <a:gd name="connsiteX26" fmla="*/ 138252 w 138252"/>
                <a:gd name="connsiteY26" fmla="*/ 708888 h 708888"/>
                <a:gd name="connsiteX27" fmla="*/ 0 w 138252"/>
                <a:gd name="connsiteY27" fmla="*/ 708888 h 70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8252" h="708888">
                  <a:moveTo>
                    <a:pt x="34122" y="602037"/>
                  </a:moveTo>
                  <a:lnTo>
                    <a:pt x="34122" y="672045"/>
                  </a:lnTo>
                  <a:lnTo>
                    <a:pt x="104130" y="672045"/>
                  </a:lnTo>
                  <a:lnTo>
                    <a:pt x="104130" y="602037"/>
                  </a:lnTo>
                  <a:close/>
                  <a:moveTo>
                    <a:pt x="34122" y="487906"/>
                  </a:moveTo>
                  <a:lnTo>
                    <a:pt x="34122" y="557914"/>
                  </a:lnTo>
                  <a:lnTo>
                    <a:pt x="104130" y="557914"/>
                  </a:lnTo>
                  <a:lnTo>
                    <a:pt x="104130" y="487906"/>
                  </a:lnTo>
                  <a:close/>
                  <a:moveTo>
                    <a:pt x="34122" y="373776"/>
                  </a:moveTo>
                  <a:lnTo>
                    <a:pt x="34122" y="443784"/>
                  </a:lnTo>
                  <a:lnTo>
                    <a:pt x="104130" y="443784"/>
                  </a:lnTo>
                  <a:lnTo>
                    <a:pt x="104130" y="373776"/>
                  </a:lnTo>
                  <a:close/>
                  <a:moveTo>
                    <a:pt x="34122" y="259645"/>
                  </a:moveTo>
                  <a:lnTo>
                    <a:pt x="34122" y="329653"/>
                  </a:lnTo>
                  <a:lnTo>
                    <a:pt x="104130" y="329653"/>
                  </a:lnTo>
                  <a:lnTo>
                    <a:pt x="104130" y="259645"/>
                  </a:lnTo>
                  <a:close/>
                  <a:moveTo>
                    <a:pt x="34122" y="145514"/>
                  </a:moveTo>
                  <a:lnTo>
                    <a:pt x="34122" y="215522"/>
                  </a:lnTo>
                  <a:lnTo>
                    <a:pt x="104130" y="215522"/>
                  </a:lnTo>
                  <a:lnTo>
                    <a:pt x="104130" y="145514"/>
                  </a:lnTo>
                  <a:close/>
                  <a:moveTo>
                    <a:pt x="34122" y="31382"/>
                  </a:moveTo>
                  <a:lnTo>
                    <a:pt x="34122" y="101390"/>
                  </a:lnTo>
                  <a:lnTo>
                    <a:pt x="104130" y="101390"/>
                  </a:lnTo>
                  <a:lnTo>
                    <a:pt x="104130" y="31382"/>
                  </a:lnTo>
                  <a:close/>
                  <a:moveTo>
                    <a:pt x="0" y="0"/>
                  </a:moveTo>
                  <a:lnTo>
                    <a:pt x="138252" y="0"/>
                  </a:lnTo>
                  <a:lnTo>
                    <a:pt x="138252" y="708888"/>
                  </a:lnTo>
                  <a:lnTo>
                    <a:pt x="0" y="70888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C508CEFD-A6BE-4D5B-B444-D305077565AD}"/>
              </a:ext>
            </a:extLst>
          </p:cNvPr>
          <p:cNvSpPr txBox="1"/>
          <p:nvPr/>
        </p:nvSpPr>
        <p:spPr>
          <a:xfrm>
            <a:off x="1063638" y="2984932"/>
            <a:ext cx="980974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Planet Earth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9253AE9-339D-42E4-8990-836137DA35F4}"/>
              </a:ext>
            </a:extLst>
          </p:cNvPr>
          <p:cNvSpPr txBox="1"/>
          <p:nvPr/>
        </p:nvSpPr>
        <p:spPr>
          <a:xfrm>
            <a:off x="3522293" y="2984932"/>
            <a:ext cx="1095877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Azure regions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92942A-47DB-467B-BCC5-CAFE69B3D80B}"/>
              </a:ext>
            </a:extLst>
          </p:cNvPr>
          <p:cNvSpPr txBox="1"/>
          <p:nvPr/>
        </p:nvSpPr>
        <p:spPr>
          <a:xfrm>
            <a:off x="6016865" y="2984932"/>
            <a:ext cx="969946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Datacenters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E244AE0-F4E8-4769-BAE5-C32D32D46183}"/>
              </a:ext>
            </a:extLst>
          </p:cNvPr>
          <p:cNvSpPr txBox="1"/>
          <p:nvPr/>
        </p:nvSpPr>
        <p:spPr>
          <a:xfrm>
            <a:off x="8242497" y="2984932"/>
            <a:ext cx="665440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Stamps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9ABA856-7762-4887-912B-1FA877B0EF3C}"/>
              </a:ext>
            </a:extLst>
          </p:cNvPr>
          <p:cNvSpPr txBox="1"/>
          <p:nvPr/>
        </p:nvSpPr>
        <p:spPr>
          <a:xfrm>
            <a:off x="9978851" y="2984932"/>
            <a:ext cx="1103892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Fault domains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E64EAE6-4189-4CF2-8FAA-E7AE7138F098}"/>
              </a:ext>
            </a:extLst>
          </p:cNvPr>
          <p:cNvSpPr txBox="1"/>
          <p:nvPr/>
        </p:nvSpPr>
        <p:spPr>
          <a:xfrm>
            <a:off x="1507770" y="5835825"/>
            <a:ext cx="641907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Cluster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B4521E0-9D1B-4EF0-B575-2B2A541732A6}"/>
              </a:ext>
            </a:extLst>
          </p:cNvPr>
          <p:cNvSpPr txBox="1"/>
          <p:nvPr/>
        </p:nvSpPr>
        <p:spPr>
          <a:xfrm>
            <a:off x="3799710" y="5835825"/>
            <a:ext cx="745717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Machine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DB4E00B-22E8-4CDB-8E94-897D645CA8B2}"/>
              </a:ext>
            </a:extLst>
          </p:cNvPr>
          <p:cNvSpPr txBox="1"/>
          <p:nvPr/>
        </p:nvSpPr>
        <p:spPr>
          <a:xfrm>
            <a:off x="6333651" y="5835825"/>
            <a:ext cx="648447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Replica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5477CB-3FB5-4D12-96E4-EF4D84B74F3A}"/>
              </a:ext>
            </a:extLst>
          </p:cNvPr>
          <p:cNvSpPr txBox="1"/>
          <p:nvPr/>
        </p:nvSpPr>
        <p:spPr>
          <a:xfrm>
            <a:off x="9013603" y="5835825"/>
            <a:ext cx="1288687" cy="276999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Database engine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A06E26-7A44-4B22-B984-77F12A7F68FF}"/>
              </a:ext>
            </a:extLst>
          </p:cNvPr>
          <p:cNvSpPr txBox="1"/>
          <p:nvPr/>
        </p:nvSpPr>
        <p:spPr>
          <a:xfrm>
            <a:off x="3804520" y="4071261"/>
            <a:ext cx="736099" cy="246221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Container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2669E16-8EC0-4CBE-B9EB-50C6571A932F}"/>
              </a:ext>
            </a:extLst>
          </p:cNvPr>
          <p:cNvCxnSpPr/>
          <p:nvPr/>
        </p:nvCxnSpPr>
        <p:spPr>
          <a:xfrm>
            <a:off x="2305139" y="2286060"/>
            <a:ext cx="76525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Left Bracket 202">
            <a:extLst>
              <a:ext uri="{FF2B5EF4-FFF2-40B4-BE49-F238E27FC236}">
                <a16:creationId xmlns:a16="http://schemas.microsoft.com/office/drawing/2014/main" id="{A0A7BFFF-4CC6-4C3B-B438-A0D0C6EDCDBB}"/>
              </a:ext>
            </a:extLst>
          </p:cNvPr>
          <p:cNvSpPr/>
          <p:nvPr/>
        </p:nvSpPr>
        <p:spPr>
          <a:xfrm rot="16200000">
            <a:off x="10472800" y="2619138"/>
            <a:ext cx="115996" cy="1293247"/>
          </a:xfrm>
          <a:prstGeom prst="leftBracke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136761A-EDFA-4C61-BEA8-BD77ED64A011}"/>
              </a:ext>
            </a:extLst>
          </p:cNvPr>
          <p:cNvCxnSpPr>
            <a:cxnSpLocks/>
          </p:cNvCxnSpPr>
          <p:nvPr/>
        </p:nvCxnSpPr>
        <p:spPr>
          <a:xfrm rot="5400000">
            <a:off x="5792545" y="-635731"/>
            <a:ext cx="778763" cy="8697745"/>
          </a:xfrm>
          <a:prstGeom prst="bentConnector3">
            <a:avLst>
              <a:gd name="adj1" fmla="val 35801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BDF0903-3E89-4D11-B2F1-7B19A51AA1DD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4854102" y="2217895"/>
            <a:ext cx="105679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42069F-786D-463C-B552-B3B627B2BC17}"/>
              </a:ext>
            </a:extLst>
          </p:cNvPr>
          <p:cNvGrpSpPr/>
          <p:nvPr/>
        </p:nvGrpSpPr>
        <p:grpSpPr>
          <a:xfrm>
            <a:off x="3515135" y="5152704"/>
            <a:ext cx="1306002" cy="346934"/>
            <a:chOff x="3421093" y="5276345"/>
            <a:chExt cx="1400044" cy="346934"/>
          </a:xfrm>
          <a:solidFill>
            <a:schemeClr val="bg1">
              <a:lumMod val="95000"/>
            </a:schemeClr>
          </a:solidFill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66F39B6-D05E-44AC-9C2A-A4D6E33F53BF}"/>
                </a:ext>
              </a:extLst>
            </p:cNvPr>
            <p:cNvSpPr txBox="1"/>
            <p:nvPr/>
          </p:nvSpPr>
          <p:spPr>
            <a:xfrm>
              <a:off x="3515135" y="5276345"/>
              <a:ext cx="1306002" cy="23083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EF259F9-A3B2-44A8-BEAF-E4E5FB573B9E}"/>
                </a:ext>
              </a:extLst>
            </p:cNvPr>
            <p:cNvSpPr txBox="1"/>
            <p:nvPr/>
          </p:nvSpPr>
          <p:spPr>
            <a:xfrm>
              <a:off x="3468114" y="5334396"/>
              <a:ext cx="1306002" cy="23083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4F19B91-C5C8-4EAA-BB2B-F385F511BD98}"/>
                </a:ext>
              </a:extLst>
            </p:cNvPr>
            <p:cNvSpPr txBox="1"/>
            <p:nvPr/>
          </p:nvSpPr>
          <p:spPr>
            <a:xfrm>
              <a:off x="3421093" y="5392447"/>
              <a:ext cx="1306002" cy="23083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Various agents</a:t>
              </a:r>
            </a:p>
          </p:txBody>
        </p:sp>
      </p:grpSp>
      <p:sp>
        <p:nvSpPr>
          <p:cNvPr id="151" name="Left Bracket 150">
            <a:extLst>
              <a:ext uri="{FF2B5EF4-FFF2-40B4-BE49-F238E27FC236}">
                <a16:creationId xmlns:a16="http://schemas.microsoft.com/office/drawing/2014/main" id="{D55FDF0D-B25D-4F77-9B49-B49C47FCA192}"/>
              </a:ext>
            </a:extLst>
          </p:cNvPr>
          <p:cNvSpPr/>
          <p:nvPr/>
        </p:nvSpPr>
        <p:spPr>
          <a:xfrm>
            <a:off x="5910899" y="1924542"/>
            <a:ext cx="105966" cy="710569"/>
          </a:xfrm>
          <a:prstGeom prst="leftBracket">
            <a:avLst>
              <a:gd name="adj" fmla="val 3385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6133123-7213-4F22-BC5C-0EA4978FD24B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7016887" y="2279827"/>
            <a:ext cx="84881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Left Bracket 160">
            <a:extLst>
              <a:ext uri="{FF2B5EF4-FFF2-40B4-BE49-F238E27FC236}">
                <a16:creationId xmlns:a16="http://schemas.microsoft.com/office/drawing/2014/main" id="{BC8DA391-427D-4E20-9BBE-30C49A30998B}"/>
              </a:ext>
            </a:extLst>
          </p:cNvPr>
          <p:cNvSpPr/>
          <p:nvPr/>
        </p:nvSpPr>
        <p:spPr>
          <a:xfrm>
            <a:off x="7865704" y="1924542"/>
            <a:ext cx="105966" cy="710569"/>
          </a:xfrm>
          <a:prstGeom prst="leftBracket">
            <a:avLst>
              <a:gd name="adj" fmla="val 3385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F253409-6776-42CE-AD34-372FF56A33B3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9254925" y="2279827"/>
            <a:ext cx="848817" cy="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Left Bracket 164">
            <a:extLst>
              <a:ext uri="{FF2B5EF4-FFF2-40B4-BE49-F238E27FC236}">
                <a16:creationId xmlns:a16="http://schemas.microsoft.com/office/drawing/2014/main" id="{4E5724C9-5F9F-4200-94B1-637294BF2377}"/>
              </a:ext>
            </a:extLst>
          </p:cNvPr>
          <p:cNvSpPr/>
          <p:nvPr/>
        </p:nvSpPr>
        <p:spPr>
          <a:xfrm>
            <a:off x="10103742" y="1759654"/>
            <a:ext cx="105966" cy="1040345"/>
          </a:xfrm>
          <a:prstGeom prst="leftBracket">
            <a:avLst>
              <a:gd name="adj" fmla="val 3385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012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383C-EEBC-42FF-ADAC-6ED80831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Hierarchy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2EDA87-0671-4269-A73C-8D454D57E1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84670" y="1290820"/>
            <a:ext cx="5147774" cy="536557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lvl="0"/>
            <a:r>
              <a:rPr lang="en-US"/>
              <a:t>CONTAINERS</a:t>
            </a:r>
          </a:p>
          <a:p>
            <a:pPr marL="0" lvl="1" indent="0">
              <a:buNone/>
            </a:pPr>
            <a:r>
              <a:rPr lang="en-US"/>
              <a:t>Logical resources “surfaced” to APIs as tables, collections or graphs, which are made up of one or more physical partitions or servers.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0"/>
            <a:r>
              <a:rPr lang="en-US"/>
              <a:t>RESOURCE PARTITIONS</a:t>
            </a:r>
            <a:endParaRPr lang="en-US">
              <a:solidFill>
                <a:schemeClr val="tx1"/>
              </a:solidFill>
            </a:endParaRPr>
          </a:p>
          <a:p>
            <a:pPr marL="236220" lvl="1" indent="-236220"/>
            <a:r>
              <a:rPr lang="en-US"/>
              <a:t>Consistent, highly available, and resource-governed coordination primitives</a:t>
            </a:r>
          </a:p>
          <a:p>
            <a:pPr marL="236220" lvl="1" indent="-236220"/>
            <a:r>
              <a:rPr lang="en-US"/>
              <a:t>Consist of replica sets, with each replica hosting an instance of the database engine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4245BF-BA20-4E4A-A652-798B49F4639F}"/>
              </a:ext>
            </a:extLst>
          </p:cNvPr>
          <p:cNvGrpSpPr/>
          <p:nvPr/>
        </p:nvGrpSpPr>
        <p:grpSpPr>
          <a:xfrm>
            <a:off x="949812" y="1712794"/>
            <a:ext cx="3749040" cy="4388874"/>
            <a:chOff x="7324898" y="1712794"/>
            <a:chExt cx="3749040" cy="438887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FF86804-50E1-4056-8238-66CD3C664FDE}"/>
                </a:ext>
              </a:extLst>
            </p:cNvPr>
            <p:cNvGrpSpPr/>
            <p:nvPr/>
          </p:nvGrpSpPr>
          <p:grpSpPr>
            <a:xfrm>
              <a:off x="8577593" y="4114860"/>
              <a:ext cx="1243650" cy="357484"/>
              <a:chOff x="8262742" y="4265547"/>
              <a:chExt cx="1243650" cy="357484"/>
            </a:xfrm>
            <a:noFill/>
          </p:grpSpPr>
          <p:sp>
            <p:nvSpPr>
              <p:cNvPr id="116" name="Cylinder 513">
                <a:extLst>
                  <a:ext uri="{FF2B5EF4-FFF2-40B4-BE49-F238E27FC236}">
                    <a16:creationId xmlns:a16="http://schemas.microsoft.com/office/drawing/2014/main" id="{38C9792D-C444-4323-8977-8C434A73A472}"/>
                  </a:ext>
                </a:extLst>
              </p:cNvPr>
              <p:cNvSpPr/>
              <p:nvPr/>
            </p:nvSpPr>
            <p:spPr bwMode="auto">
              <a:xfrm>
                <a:off x="9125309" y="4265547"/>
                <a:ext cx="381083" cy="357484"/>
              </a:xfrm>
              <a:prstGeom prst="can">
                <a:avLst>
                  <a:gd name="adj" fmla="val 39530"/>
                </a:avLst>
              </a:prstGeom>
              <a:grp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ylinder 513">
                <a:extLst>
                  <a:ext uri="{FF2B5EF4-FFF2-40B4-BE49-F238E27FC236}">
                    <a16:creationId xmlns:a16="http://schemas.microsoft.com/office/drawing/2014/main" id="{8B8E3569-BDB7-4A8F-A5BC-C675F3F93079}"/>
                  </a:ext>
                </a:extLst>
              </p:cNvPr>
              <p:cNvSpPr/>
              <p:nvPr/>
            </p:nvSpPr>
            <p:spPr bwMode="auto">
              <a:xfrm>
                <a:off x="8694025" y="4265547"/>
                <a:ext cx="381083" cy="357484"/>
              </a:xfrm>
              <a:prstGeom prst="can">
                <a:avLst>
                  <a:gd name="adj" fmla="val 39530"/>
                </a:avLst>
              </a:prstGeom>
              <a:grp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Cylinder 513">
                <a:extLst>
                  <a:ext uri="{FF2B5EF4-FFF2-40B4-BE49-F238E27FC236}">
                    <a16:creationId xmlns:a16="http://schemas.microsoft.com/office/drawing/2014/main" id="{E4D30A2C-D8F7-490A-99D6-0C0D61C31314}"/>
                  </a:ext>
                </a:extLst>
              </p:cNvPr>
              <p:cNvSpPr/>
              <p:nvPr/>
            </p:nvSpPr>
            <p:spPr bwMode="auto">
              <a:xfrm>
                <a:off x="8262742" y="4265547"/>
                <a:ext cx="381083" cy="357484"/>
              </a:xfrm>
              <a:prstGeom prst="can">
                <a:avLst>
                  <a:gd name="adj" fmla="val 39530"/>
                </a:avLst>
              </a:prstGeom>
              <a:grp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3E9D72B-D275-41A5-B45B-420882CFA4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78986" y="5190511"/>
              <a:ext cx="457200" cy="457200"/>
              <a:chOff x="678426" y="2868561"/>
              <a:chExt cx="811162" cy="81116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2403132-4E05-4059-B23D-F2EEDB44D4AC}"/>
                  </a:ext>
                </a:extLst>
              </p:cNvPr>
              <p:cNvSpPr/>
              <p:nvPr/>
            </p:nvSpPr>
            <p:spPr bwMode="auto">
              <a:xfrm>
                <a:off x="678426" y="2868561"/>
                <a:ext cx="811162" cy="811162"/>
              </a:xfrm>
              <a:prstGeom prst="ellipse">
                <a:avLst/>
              </a:prstGeom>
              <a:noFill/>
              <a:ln w="12700"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31D905F-FA86-454D-A87B-B41DFDF93512}"/>
                  </a:ext>
                </a:extLst>
              </p:cNvPr>
              <p:cNvSpPr/>
              <p:nvPr/>
            </p:nvSpPr>
            <p:spPr bwMode="auto">
              <a:xfrm>
                <a:off x="769974" y="3188655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C69BED5-B30A-4E21-9518-615C02B6448B}"/>
                  </a:ext>
                </a:extLst>
              </p:cNvPr>
              <p:cNvSpPr/>
              <p:nvPr/>
            </p:nvSpPr>
            <p:spPr bwMode="auto">
              <a:xfrm>
                <a:off x="1158123" y="2953169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787D04A-EA41-4EA3-BEDA-DC33E3398F7C}"/>
                  </a:ext>
                </a:extLst>
              </p:cNvPr>
              <p:cNvSpPr/>
              <p:nvPr/>
            </p:nvSpPr>
            <p:spPr bwMode="auto">
              <a:xfrm>
                <a:off x="1158123" y="3186564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5A3B903-29E0-4265-AFE1-FECF95F826DE}"/>
                  </a:ext>
                </a:extLst>
              </p:cNvPr>
              <p:cNvSpPr/>
              <p:nvPr/>
            </p:nvSpPr>
            <p:spPr bwMode="auto">
              <a:xfrm>
                <a:off x="1158123" y="3415571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73" name="Connector: Curved 72">
                <a:extLst>
                  <a:ext uri="{FF2B5EF4-FFF2-40B4-BE49-F238E27FC236}">
                    <a16:creationId xmlns:a16="http://schemas.microsoft.com/office/drawing/2014/main" id="{5CA15B8D-FF4E-47BA-9F3D-A15B93EE771A}"/>
                  </a:ext>
                </a:extLst>
              </p:cNvPr>
              <p:cNvCxnSpPr>
                <a:stCxn id="69" idx="3"/>
                <a:endCxn id="70" idx="1"/>
              </p:cNvCxnSpPr>
              <p:nvPr/>
            </p:nvCxnSpPr>
            <p:spPr>
              <a:xfrm flipV="1">
                <a:off x="861414" y="3042941"/>
                <a:ext cx="296709" cy="23548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74" name="Connector: Curved 73">
                <a:extLst>
                  <a:ext uri="{FF2B5EF4-FFF2-40B4-BE49-F238E27FC236}">
                    <a16:creationId xmlns:a16="http://schemas.microsoft.com/office/drawing/2014/main" id="{6A4565C9-5B69-4E52-B8B9-13B50B0E44DF}"/>
                  </a:ext>
                </a:extLst>
              </p:cNvPr>
              <p:cNvCxnSpPr>
                <a:cxnSpLocks/>
                <a:stCxn id="69" idx="3"/>
                <a:endCxn id="71" idx="1"/>
              </p:cNvCxnSpPr>
              <p:nvPr/>
            </p:nvCxnSpPr>
            <p:spPr>
              <a:xfrm flipV="1">
                <a:off x="861414" y="3276336"/>
                <a:ext cx="296709" cy="2091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75" name="Connector: Curved 74">
                <a:extLst>
                  <a:ext uri="{FF2B5EF4-FFF2-40B4-BE49-F238E27FC236}">
                    <a16:creationId xmlns:a16="http://schemas.microsoft.com/office/drawing/2014/main" id="{15EE9A63-8F37-43E0-BB31-97516C9B6F41}"/>
                  </a:ext>
                </a:extLst>
              </p:cNvPr>
              <p:cNvCxnSpPr>
                <a:cxnSpLocks/>
                <a:stCxn id="69" idx="3"/>
                <a:endCxn id="72" idx="1"/>
              </p:cNvCxnSpPr>
              <p:nvPr/>
            </p:nvCxnSpPr>
            <p:spPr>
              <a:xfrm>
                <a:off x="861414" y="3278427"/>
                <a:ext cx="296709" cy="22691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CBBBFF1-82BE-454C-A417-9532F36EE56A}"/>
                </a:ext>
              </a:extLst>
            </p:cNvPr>
            <p:cNvSpPr txBox="1"/>
            <p:nvPr/>
          </p:nvSpPr>
          <p:spPr>
            <a:xfrm>
              <a:off x="8825758" y="4501395"/>
              <a:ext cx="747320" cy="230832"/>
            </a:xfrm>
            <a:prstGeom prst="rect">
              <a:avLst/>
            </a:prstGeom>
            <a:noFill/>
          </p:spPr>
          <p:txBody>
            <a:bodyPr wrap="none" lIns="9144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sp>
          <p:nvSpPr>
            <p:cNvPr id="131" name="Right Bracket 130">
              <a:extLst>
                <a:ext uri="{FF2B5EF4-FFF2-40B4-BE49-F238E27FC236}">
                  <a16:creationId xmlns:a16="http://schemas.microsoft.com/office/drawing/2014/main" id="{73577B31-FFEA-4807-9ABB-EC7172AD59E1}"/>
                </a:ext>
              </a:extLst>
            </p:cNvPr>
            <p:cNvSpPr/>
            <p:nvPr/>
          </p:nvSpPr>
          <p:spPr>
            <a:xfrm rot="5400000" flipV="1">
              <a:off x="9150228" y="3839050"/>
              <a:ext cx="98379" cy="3749040"/>
            </a:xfrm>
            <a:prstGeom prst="rightBracket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4AA1559-A225-4AB7-B100-316DACFD5EFF}"/>
                </a:ext>
              </a:extLst>
            </p:cNvPr>
            <p:cNvSpPr txBox="1"/>
            <p:nvPr/>
          </p:nvSpPr>
          <p:spPr>
            <a:xfrm>
              <a:off x="8601338" y="5870836"/>
              <a:ext cx="1196161" cy="230832"/>
            </a:xfrm>
            <a:prstGeom prst="rect">
              <a:avLst/>
            </a:prstGeom>
            <a:noFill/>
          </p:spPr>
          <p:txBody>
            <a:bodyPr wrap="none" lIns="9144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Resource Partitions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782A08A-FFAB-48D7-91D0-1AE921B09D6F}"/>
                </a:ext>
              </a:extLst>
            </p:cNvPr>
            <p:cNvCxnSpPr>
              <a:cxnSpLocks/>
            </p:cNvCxnSpPr>
            <p:nvPr/>
          </p:nvCxnSpPr>
          <p:spPr>
            <a:xfrm>
              <a:off x="9199418" y="3394974"/>
              <a:ext cx="0" cy="57863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F10B7690-A04E-4B62-9D1F-3F360ADEFF7B}"/>
                </a:ext>
              </a:extLst>
            </p:cNvPr>
            <p:cNvCxnSpPr>
              <a:cxnSpLocks/>
            </p:cNvCxnSpPr>
            <p:nvPr/>
          </p:nvCxnSpPr>
          <p:spPr>
            <a:xfrm>
              <a:off x="9199417" y="2490281"/>
              <a:ext cx="0" cy="31715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6B0B352-FE46-4D07-B711-F75781955A71}"/>
                </a:ext>
              </a:extLst>
            </p:cNvPr>
            <p:cNvCxnSpPr>
              <a:cxnSpLocks/>
            </p:cNvCxnSpPr>
            <p:nvPr/>
          </p:nvCxnSpPr>
          <p:spPr>
            <a:xfrm>
              <a:off x="9199418" y="4738631"/>
              <a:ext cx="0" cy="41044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932153C4-43A4-42B7-8810-E75DD6E349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2749" y="1712794"/>
              <a:ext cx="613338" cy="518491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C055C48-0CCE-4722-81A8-31339A90670F}"/>
                </a:ext>
              </a:extLst>
            </p:cNvPr>
            <p:cNvGrpSpPr/>
            <p:nvPr/>
          </p:nvGrpSpPr>
          <p:grpSpPr>
            <a:xfrm>
              <a:off x="7854024" y="2860733"/>
              <a:ext cx="2690789" cy="538174"/>
              <a:chOff x="7596797" y="3011420"/>
              <a:chExt cx="2690789" cy="538174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D4879CE-10E2-4C9A-97A8-9228F2165D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44487" y="3015353"/>
                <a:ext cx="760143" cy="530308"/>
                <a:chOff x="6800717" y="3085807"/>
                <a:chExt cx="1223737" cy="85373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59A4D5B-10F8-4638-9E48-65749D0C1D92}"/>
                    </a:ext>
                  </a:extLst>
                </p:cNvPr>
                <p:cNvGrpSpPr/>
                <p:nvPr/>
              </p:nvGrpSpPr>
              <p:grpSpPr>
                <a:xfrm>
                  <a:off x="7092749" y="3085807"/>
                  <a:ext cx="499208" cy="473323"/>
                  <a:chOff x="7128988" y="4166153"/>
                  <a:chExt cx="604908" cy="573541"/>
                </a:xfrm>
                <a:solidFill>
                  <a:schemeClr val="tx2"/>
                </a:solidFill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617D09A0-3E3E-488D-AF7A-61EF9537E9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28988" y="4451736"/>
                    <a:ext cx="238107" cy="7255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DE09C59-F484-4C01-B8BA-3C5425794B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28988" y="4379180"/>
                    <a:ext cx="233873" cy="7255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8A774E5-617D-4BEC-A9DB-727E9A840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28988" y="4383154"/>
                    <a:ext cx="137163" cy="1371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B5078F8-4626-49E1-856D-A9CD53C90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7095" y="4524292"/>
                    <a:ext cx="241432" cy="108368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385CEED-04F8-447C-939D-4C48635199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7095" y="4524292"/>
                    <a:ext cx="229638" cy="1361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F1CE837-05E1-4B2F-9394-C5790F2E7A3E}"/>
                      </a:ext>
                    </a:extLst>
                  </p:cNvPr>
                  <p:cNvSpPr/>
                  <p:nvPr/>
                </p:nvSpPr>
                <p:spPr bwMode="auto">
                  <a:xfrm rot="20946206">
                    <a:off x="7596733" y="4602531"/>
                    <a:ext cx="137163" cy="1371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DCE6935-79A3-4569-994F-06564BE4C1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96733" y="4457071"/>
                    <a:ext cx="137163" cy="1371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50EDFD4F-5185-4EB5-8C65-8131D88FA7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2861" y="4379181"/>
                    <a:ext cx="233872" cy="1013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AA40A47-3939-40FC-B72A-911E780033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67095" y="4455710"/>
                    <a:ext cx="137163" cy="1371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F9BD353-4675-42D0-AE5E-5D5DA4F67C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62861" y="4277619"/>
                    <a:ext cx="248934" cy="101562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C469DC97-D1DE-4D91-AA6E-B0B8F1C695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62861" y="4310599"/>
                    <a:ext cx="137163" cy="1371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B7D735E-541B-41C3-90BB-375DC261F6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96733" y="4311612"/>
                    <a:ext cx="137163" cy="1371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657B084-6E62-4CB3-A14F-DAE09534CE88}"/>
                      </a:ext>
                    </a:extLst>
                  </p:cNvPr>
                  <p:cNvSpPr/>
                  <p:nvPr/>
                </p:nvSpPr>
                <p:spPr bwMode="auto">
                  <a:xfrm rot="377738">
                    <a:off x="7596733" y="4166153"/>
                    <a:ext cx="137163" cy="13716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A3E3CF-872E-409D-8E48-07686DE81748}"/>
                    </a:ext>
                  </a:extLst>
                </p:cNvPr>
                <p:cNvSpPr txBox="1"/>
                <p:nvPr/>
              </p:nvSpPr>
              <p:spPr>
                <a:xfrm>
                  <a:off x="6800717" y="3567927"/>
                  <a:ext cx="1223737" cy="371612"/>
                </a:xfrm>
                <a:prstGeom prst="rect">
                  <a:avLst/>
                </a:prstGeom>
                <a:noFill/>
              </p:spPr>
              <p:txBody>
                <a:bodyPr wrap="none" lIns="9144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78D7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Collections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6CD7D70-8D36-432A-866D-1791A6F1B51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596797" y="3011420"/>
                <a:ext cx="519693" cy="538174"/>
                <a:chOff x="3203733" y="3055226"/>
                <a:chExt cx="880559" cy="91187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D915B5A-2FBE-4CA5-A3A6-10E7DB02F887}"/>
                    </a:ext>
                  </a:extLst>
                </p:cNvPr>
                <p:cNvGrpSpPr/>
                <p:nvPr/>
              </p:nvGrpSpPr>
              <p:grpSpPr>
                <a:xfrm>
                  <a:off x="3319100" y="3055226"/>
                  <a:ext cx="643737" cy="429517"/>
                  <a:chOff x="2573581" y="3248112"/>
                  <a:chExt cx="643737" cy="429517"/>
                </a:xfrm>
              </p:grpSpPr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88BDC102-E1E6-4BAC-A375-838D48099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88446" y="3306383"/>
                    <a:ext cx="424425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B3FD2B9F-6BF6-4527-A6E8-0722C63A3A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73581" y="3248112"/>
                    <a:ext cx="114865" cy="1165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0177D7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F7B91590-6E40-44CF-9232-4C9BBC6D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2870" y="3253396"/>
                    <a:ext cx="104448" cy="10597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6BE2259-73DD-4ED1-B3F0-E0E1298DA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88446" y="3460548"/>
                    <a:ext cx="424425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FD93C7FB-E2F5-42C6-8908-39F6F4AEEF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73581" y="3402277"/>
                    <a:ext cx="114865" cy="1165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0177D7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F702022-A8CF-4790-9E03-7F899CBEF7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2870" y="3407561"/>
                    <a:ext cx="104448" cy="10597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0AB46A1-D08C-4BD2-9020-71E55AC120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88446" y="3619357"/>
                    <a:ext cx="424425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AAC53CD-882F-4ABC-BD0E-41C8C2788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73581" y="3561085"/>
                    <a:ext cx="114865" cy="1165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0177D7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08B9D8E-1062-4FE6-9EE7-75477FED15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2870" y="3566370"/>
                    <a:ext cx="104448" cy="10597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A8B38AE-080B-44E0-BE19-63113CEE57B2}"/>
                    </a:ext>
                  </a:extLst>
                </p:cNvPr>
                <p:cNvSpPr txBox="1"/>
                <p:nvPr/>
              </p:nvSpPr>
              <p:spPr>
                <a:xfrm>
                  <a:off x="3203733" y="3575980"/>
                  <a:ext cx="880559" cy="391117"/>
                </a:xfrm>
                <a:prstGeom prst="rect">
                  <a:avLst/>
                </a:prstGeom>
                <a:noFill/>
              </p:spPr>
              <p:txBody>
                <a:bodyPr wrap="none" lIns="9144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78D7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Tables</a:t>
                  </a: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036448A-25E7-4247-82EC-31C0586018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732626" y="3025349"/>
                <a:ext cx="554960" cy="510316"/>
                <a:chOff x="8644574" y="3156797"/>
                <a:chExt cx="792910" cy="7291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E54E7CB-49FE-442E-9116-521E9B4EAC40}"/>
                    </a:ext>
                  </a:extLst>
                </p:cNvPr>
                <p:cNvGrpSpPr/>
                <p:nvPr/>
              </p:nvGrpSpPr>
              <p:grpSpPr>
                <a:xfrm>
                  <a:off x="8667216" y="3156797"/>
                  <a:ext cx="586303" cy="377163"/>
                  <a:chOff x="7117181" y="5146654"/>
                  <a:chExt cx="663064" cy="426544"/>
                </a:xfrm>
                <a:solidFill>
                  <a:schemeClr val="tx2"/>
                </a:solidFill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A2645E78-9076-45A2-96FF-C6DB2B5EAB97}"/>
                      </a:ext>
                    </a:extLst>
                  </p:cNvPr>
                  <p:cNvSpPr/>
                  <p:nvPr/>
                </p:nvSpPr>
                <p:spPr bwMode="auto">
                  <a:xfrm rot="715722">
                    <a:off x="7117181" y="5146654"/>
                    <a:ext cx="124646" cy="1246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9BB8D96-A772-457F-A5E0-A2AA160597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76127" y="5224668"/>
                    <a:ext cx="124646" cy="1246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5A4EFB87-857D-4EB1-BF8C-F7A136F2ACE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96654" y="5448552"/>
                    <a:ext cx="124646" cy="1246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EFEA834-0B6A-422B-9825-90C530969C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5599" y="5448552"/>
                    <a:ext cx="124646" cy="1246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chemeClr val="tx2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10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0ADD767-B417-41B0-8350-F79A837DFB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40481" y="5221859"/>
                    <a:ext cx="235646" cy="65132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BAC6B8F2-33CF-41D2-91A3-57E98A83E4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21300" y="5510875"/>
                    <a:ext cx="234299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56E67412-02E8-43E1-8448-CE5A0FD99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2519" y="5331060"/>
                    <a:ext cx="91334" cy="13574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011FF54B-AA43-4323-AB02-F4E363083E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03046" y="5331060"/>
                    <a:ext cx="91335" cy="13574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ysDot"/>
                    <a:miter lim="800000"/>
                    <a:headEnd type="none"/>
                    <a:tailEnd type="none"/>
                  </a:ln>
                  <a:effectLst/>
                </p:spPr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5439DB-298F-4583-8994-06523662E652}"/>
                    </a:ext>
                  </a:extLst>
                </p:cNvPr>
                <p:cNvSpPr txBox="1"/>
                <p:nvPr/>
              </p:nvSpPr>
              <p:spPr>
                <a:xfrm>
                  <a:off x="8644574" y="3556116"/>
                  <a:ext cx="792910" cy="329806"/>
                </a:xfrm>
                <a:prstGeom prst="rect">
                  <a:avLst/>
                </a:prstGeom>
                <a:noFill/>
              </p:spPr>
              <p:txBody>
                <a:bodyPr wrap="none" lIns="9144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78D7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Graphs</a:t>
                  </a:r>
                </a:p>
              </p:txBody>
            </p:sp>
          </p:grpSp>
        </p:grp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F7D00F28-4F5A-4819-982A-30A6FA51F4BB}"/>
                </a:ext>
              </a:extLst>
            </p:cNvPr>
            <p:cNvCxnSpPr>
              <a:stCxn id="11" idx="2"/>
              <a:endCxn id="12" idx="2"/>
            </p:cNvCxnSpPr>
            <p:nvPr/>
          </p:nvCxnSpPr>
          <p:spPr>
            <a:xfrm rot="5400000" flipH="1" flipV="1">
              <a:off x="9183637" y="2315212"/>
              <a:ext cx="13929" cy="2153462"/>
            </a:xfrm>
            <a:prstGeom prst="bentConnector3">
              <a:avLst>
                <a:gd name="adj1" fmla="val -1641180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62A7D338-C7A4-4FC4-B7D9-1BFCF03135A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183639" y="1715276"/>
              <a:ext cx="13929" cy="2153462"/>
            </a:xfrm>
            <a:prstGeom prst="bentConnector3">
              <a:avLst>
                <a:gd name="adj1" fmla="val 1741180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02D3E6C0-61FE-4A6A-BC6A-08247DB929C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192453" y="4443633"/>
              <a:ext cx="13929" cy="1337131"/>
            </a:xfrm>
            <a:prstGeom prst="bentConnector3">
              <a:avLst>
                <a:gd name="adj1" fmla="val 1741180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C9084AA-BD57-4BB6-B39C-F7A8CD0C2B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75719" y="5190511"/>
              <a:ext cx="457200" cy="457200"/>
              <a:chOff x="678426" y="2868561"/>
              <a:chExt cx="811162" cy="8111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1D469D5-8191-45BA-B275-23110970FB5A}"/>
                  </a:ext>
                </a:extLst>
              </p:cNvPr>
              <p:cNvSpPr/>
              <p:nvPr/>
            </p:nvSpPr>
            <p:spPr bwMode="auto">
              <a:xfrm>
                <a:off x="678426" y="2868561"/>
                <a:ext cx="811162" cy="811162"/>
              </a:xfrm>
              <a:prstGeom prst="ellipse">
                <a:avLst/>
              </a:prstGeom>
              <a:noFill/>
              <a:ln w="12700"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92430B9-623E-4F3A-A058-564D7E33A74C}"/>
                  </a:ext>
                </a:extLst>
              </p:cNvPr>
              <p:cNvSpPr/>
              <p:nvPr/>
            </p:nvSpPr>
            <p:spPr bwMode="auto">
              <a:xfrm>
                <a:off x="769974" y="3188655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8030C76-C4C0-4049-ACE5-5D0C817EB055}"/>
                  </a:ext>
                </a:extLst>
              </p:cNvPr>
              <p:cNvSpPr/>
              <p:nvPr/>
            </p:nvSpPr>
            <p:spPr bwMode="auto">
              <a:xfrm>
                <a:off x="1158123" y="2953169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D314E13-9EC7-45AE-BFF3-4316F6EC984A}"/>
                  </a:ext>
                </a:extLst>
              </p:cNvPr>
              <p:cNvSpPr/>
              <p:nvPr/>
            </p:nvSpPr>
            <p:spPr bwMode="auto">
              <a:xfrm>
                <a:off x="1158123" y="3186564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2127C56-0E0E-4D98-8D2B-E4AE1B419E3C}"/>
                  </a:ext>
                </a:extLst>
              </p:cNvPr>
              <p:cNvSpPr/>
              <p:nvPr/>
            </p:nvSpPr>
            <p:spPr bwMode="auto">
              <a:xfrm>
                <a:off x="1158123" y="3415571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29" name="Connector: Curved 128">
                <a:extLst>
                  <a:ext uri="{FF2B5EF4-FFF2-40B4-BE49-F238E27FC236}">
                    <a16:creationId xmlns:a16="http://schemas.microsoft.com/office/drawing/2014/main" id="{2C0383EF-51D9-4C1C-9FE5-874D254EE55A}"/>
                  </a:ext>
                </a:extLst>
              </p:cNvPr>
              <p:cNvCxnSpPr>
                <a:stCxn id="125" idx="3"/>
                <a:endCxn id="126" idx="1"/>
              </p:cNvCxnSpPr>
              <p:nvPr/>
            </p:nvCxnSpPr>
            <p:spPr>
              <a:xfrm flipV="1">
                <a:off x="861414" y="3042941"/>
                <a:ext cx="296709" cy="23548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33" name="Connector: Curved 132">
                <a:extLst>
                  <a:ext uri="{FF2B5EF4-FFF2-40B4-BE49-F238E27FC236}">
                    <a16:creationId xmlns:a16="http://schemas.microsoft.com/office/drawing/2014/main" id="{20B19020-9B96-41C2-A511-E36615F97B65}"/>
                  </a:ext>
                </a:extLst>
              </p:cNvPr>
              <p:cNvCxnSpPr>
                <a:cxnSpLocks/>
                <a:stCxn id="125" idx="3"/>
                <a:endCxn id="127" idx="1"/>
              </p:cNvCxnSpPr>
              <p:nvPr/>
            </p:nvCxnSpPr>
            <p:spPr>
              <a:xfrm flipV="1">
                <a:off x="861414" y="3276336"/>
                <a:ext cx="296709" cy="2091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34" name="Connector: Curved 133">
                <a:extLst>
                  <a:ext uri="{FF2B5EF4-FFF2-40B4-BE49-F238E27FC236}">
                    <a16:creationId xmlns:a16="http://schemas.microsoft.com/office/drawing/2014/main" id="{A87AA096-9F11-4128-B412-E12608F98446}"/>
                  </a:ext>
                </a:extLst>
              </p:cNvPr>
              <p:cNvCxnSpPr>
                <a:cxnSpLocks/>
                <a:stCxn id="125" idx="3"/>
                <a:endCxn id="128" idx="1"/>
              </p:cNvCxnSpPr>
              <p:nvPr/>
            </p:nvCxnSpPr>
            <p:spPr>
              <a:xfrm>
                <a:off x="861414" y="3278427"/>
                <a:ext cx="296709" cy="22691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82B5EE-0E9C-40BF-83C7-A4ABE4FE7C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72452" y="5190511"/>
              <a:ext cx="457200" cy="457200"/>
              <a:chOff x="678426" y="2868561"/>
              <a:chExt cx="811162" cy="811162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187C637-5CAB-4127-B457-2CAB30DED790}"/>
                  </a:ext>
                </a:extLst>
              </p:cNvPr>
              <p:cNvSpPr/>
              <p:nvPr/>
            </p:nvSpPr>
            <p:spPr bwMode="auto">
              <a:xfrm>
                <a:off x="678426" y="2868561"/>
                <a:ext cx="811162" cy="811162"/>
              </a:xfrm>
              <a:prstGeom prst="ellipse">
                <a:avLst/>
              </a:prstGeom>
              <a:noFill/>
              <a:ln w="12700"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0B9502-F05E-45A4-8A9B-B1B1471F980C}"/>
                  </a:ext>
                </a:extLst>
              </p:cNvPr>
              <p:cNvSpPr/>
              <p:nvPr/>
            </p:nvSpPr>
            <p:spPr bwMode="auto">
              <a:xfrm>
                <a:off x="769974" y="3188655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E75A8CB-7280-4146-9E6F-D4B224900EE2}"/>
                  </a:ext>
                </a:extLst>
              </p:cNvPr>
              <p:cNvSpPr/>
              <p:nvPr/>
            </p:nvSpPr>
            <p:spPr bwMode="auto">
              <a:xfrm>
                <a:off x="1158123" y="2953169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0DD2998-36C7-4CBF-954D-F1F1DDFE53C7}"/>
                  </a:ext>
                </a:extLst>
              </p:cNvPr>
              <p:cNvSpPr/>
              <p:nvPr/>
            </p:nvSpPr>
            <p:spPr bwMode="auto">
              <a:xfrm>
                <a:off x="1158123" y="3186564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078CC2E-40B3-4B3E-A7B5-DAA471A4FB41}"/>
                  </a:ext>
                </a:extLst>
              </p:cNvPr>
              <p:cNvSpPr/>
              <p:nvPr/>
            </p:nvSpPr>
            <p:spPr bwMode="auto">
              <a:xfrm>
                <a:off x="1158123" y="3415571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45" name="Connector: Curved 144">
                <a:extLst>
                  <a:ext uri="{FF2B5EF4-FFF2-40B4-BE49-F238E27FC236}">
                    <a16:creationId xmlns:a16="http://schemas.microsoft.com/office/drawing/2014/main" id="{CFCFCBE9-0FC0-407A-885C-748EE78EC15C}"/>
                  </a:ext>
                </a:extLst>
              </p:cNvPr>
              <p:cNvCxnSpPr>
                <a:stCxn id="139" idx="3"/>
                <a:endCxn id="140" idx="1"/>
              </p:cNvCxnSpPr>
              <p:nvPr/>
            </p:nvCxnSpPr>
            <p:spPr>
              <a:xfrm flipV="1">
                <a:off x="861414" y="3042941"/>
                <a:ext cx="296709" cy="23548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47" name="Connector: Curved 146">
                <a:extLst>
                  <a:ext uri="{FF2B5EF4-FFF2-40B4-BE49-F238E27FC236}">
                    <a16:creationId xmlns:a16="http://schemas.microsoft.com/office/drawing/2014/main" id="{A201F2CB-105E-471B-A0E6-F3AD873669B2}"/>
                  </a:ext>
                </a:extLst>
              </p:cNvPr>
              <p:cNvCxnSpPr>
                <a:cxnSpLocks/>
                <a:stCxn id="139" idx="3"/>
                <a:endCxn id="142" idx="1"/>
              </p:cNvCxnSpPr>
              <p:nvPr/>
            </p:nvCxnSpPr>
            <p:spPr>
              <a:xfrm flipV="1">
                <a:off x="861414" y="3276336"/>
                <a:ext cx="296709" cy="2091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49" name="Connector: Curved 148">
                <a:extLst>
                  <a:ext uri="{FF2B5EF4-FFF2-40B4-BE49-F238E27FC236}">
                    <a16:creationId xmlns:a16="http://schemas.microsoft.com/office/drawing/2014/main" id="{91E6A889-05DD-4DF4-9ED2-9E60C6FF2685}"/>
                  </a:ext>
                </a:extLst>
              </p:cNvPr>
              <p:cNvCxnSpPr>
                <a:cxnSpLocks/>
                <a:stCxn id="139" idx="3"/>
                <a:endCxn id="143" idx="1"/>
              </p:cNvCxnSpPr>
              <p:nvPr/>
            </p:nvCxnSpPr>
            <p:spPr>
              <a:xfrm>
                <a:off x="861414" y="3278427"/>
                <a:ext cx="296709" cy="22691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15651CB-80E4-42C2-93BE-1EAE1ED2F6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9185" y="5190511"/>
              <a:ext cx="457200" cy="457200"/>
              <a:chOff x="678426" y="2868561"/>
              <a:chExt cx="811162" cy="81116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39DE355-F643-4899-AE3F-7E0713A7FAE2}"/>
                  </a:ext>
                </a:extLst>
              </p:cNvPr>
              <p:cNvSpPr/>
              <p:nvPr/>
            </p:nvSpPr>
            <p:spPr bwMode="auto">
              <a:xfrm>
                <a:off x="678426" y="2868561"/>
                <a:ext cx="811162" cy="811162"/>
              </a:xfrm>
              <a:prstGeom prst="ellipse">
                <a:avLst/>
              </a:prstGeom>
              <a:noFill/>
              <a:ln w="12700"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9C448DD-B6D6-48E9-86F7-6148D10DF89A}"/>
                  </a:ext>
                </a:extLst>
              </p:cNvPr>
              <p:cNvSpPr/>
              <p:nvPr/>
            </p:nvSpPr>
            <p:spPr bwMode="auto">
              <a:xfrm>
                <a:off x="769974" y="3188655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9C1351F-5CD4-47AC-A0FD-9CFC463DEB9E}"/>
                  </a:ext>
                </a:extLst>
              </p:cNvPr>
              <p:cNvSpPr/>
              <p:nvPr/>
            </p:nvSpPr>
            <p:spPr bwMode="auto">
              <a:xfrm>
                <a:off x="1158123" y="2953169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B7191BB-FB5E-410E-994A-5BC24D44F292}"/>
                  </a:ext>
                </a:extLst>
              </p:cNvPr>
              <p:cNvSpPr/>
              <p:nvPr/>
            </p:nvSpPr>
            <p:spPr bwMode="auto">
              <a:xfrm>
                <a:off x="1158123" y="3186564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D9E5416-3B81-4535-BCC9-191E978E5191}"/>
                  </a:ext>
                </a:extLst>
              </p:cNvPr>
              <p:cNvSpPr/>
              <p:nvPr/>
            </p:nvSpPr>
            <p:spPr bwMode="auto">
              <a:xfrm>
                <a:off x="1158123" y="3415571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57" name="Connector: Curved 156">
                <a:extLst>
                  <a:ext uri="{FF2B5EF4-FFF2-40B4-BE49-F238E27FC236}">
                    <a16:creationId xmlns:a16="http://schemas.microsoft.com/office/drawing/2014/main" id="{FE485A6C-9D79-4522-893F-17C6C76129B8}"/>
                  </a:ext>
                </a:extLst>
              </p:cNvPr>
              <p:cNvCxnSpPr>
                <a:stCxn id="153" idx="3"/>
                <a:endCxn id="154" idx="1"/>
              </p:cNvCxnSpPr>
              <p:nvPr/>
            </p:nvCxnSpPr>
            <p:spPr>
              <a:xfrm flipV="1">
                <a:off x="861414" y="3042941"/>
                <a:ext cx="296709" cy="23548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58" name="Connector: Curved 157">
                <a:extLst>
                  <a:ext uri="{FF2B5EF4-FFF2-40B4-BE49-F238E27FC236}">
                    <a16:creationId xmlns:a16="http://schemas.microsoft.com/office/drawing/2014/main" id="{3427751D-995F-43D8-8389-E3C9A9967259}"/>
                  </a:ext>
                </a:extLst>
              </p:cNvPr>
              <p:cNvCxnSpPr>
                <a:cxnSpLocks/>
                <a:stCxn id="153" idx="3"/>
                <a:endCxn id="155" idx="1"/>
              </p:cNvCxnSpPr>
              <p:nvPr/>
            </p:nvCxnSpPr>
            <p:spPr>
              <a:xfrm flipV="1">
                <a:off x="861414" y="3276336"/>
                <a:ext cx="296709" cy="2091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59" name="Connector: Curved 158">
                <a:extLst>
                  <a:ext uri="{FF2B5EF4-FFF2-40B4-BE49-F238E27FC236}">
                    <a16:creationId xmlns:a16="http://schemas.microsoft.com/office/drawing/2014/main" id="{8A3A4975-AF39-4613-B585-1AA3C473908A}"/>
                  </a:ext>
                </a:extLst>
              </p:cNvPr>
              <p:cNvCxnSpPr>
                <a:cxnSpLocks/>
                <a:stCxn id="153" idx="3"/>
                <a:endCxn id="156" idx="1"/>
              </p:cNvCxnSpPr>
              <p:nvPr/>
            </p:nvCxnSpPr>
            <p:spPr>
              <a:xfrm>
                <a:off x="861414" y="3278427"/>
                <a:ext cx="296709" cy="22691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0E71E31-A2DB-4F03-87BB-8809F6C635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5918" y="5190511"/>
              <a:ext cx="457200" cy="457200"/>
              <a:chOff x="678426" y="2868561"/>
              <a:chExt cx="811162" cy="81116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59854A4-1101-4C86-A83E-F6C67D08ABE6}"/>
                  </a:ext>
                </a:extLst>
              </p:cNvPr>
              <p:cNvSpPr/>
              <p:nvPr/>
            </p:nvSpPr>
            <p:spPr bwMode="auto">
              <a:xfrm>
                <a:off x="678426" y="2868561"/>
                <a:ext cx="811162" cy="811162"/>
              </a:xfrm>
              <a:prstGeom prst="ellipse">
                <a:avLst/>
              </a:prstGeom>
              <a:noFill/>
              <a:ln w="12700"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E4F5C90-C416-4B90-BD7F-1F958460D7B1}"/>
                  </a:ext>
                </a:extLst>
              </p:cNvPr>
              <p:cNvSpPr/>
              <p:nvPr/>
            </p:nvSpPr>
            <p:spPr bwMode="auto">
              <a:xfrm>
                <a:off x="769974" y="3188655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81DEB43-14E5-4543-9EE7-FA9E1C2BFEF4}"/>
                  </a:ext>
                </a:extLst>
              </p:cNvPr>
              <p:cNvSpPr/>
              <p:nvPr/>
            </p:nvSpPr>
            <p:spPr bwMode="auto">
              <a:xfrm>
                <a:off x="1158123" y="2953169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9E64801-541D-4A47-B78A-5CC289CFF5CC}"/>
                  </a:ext>
                </a:extLst>
              </p:cNvPr>
              <p:cNvSpPr/>
              <p:nvPr/>
            </p:nvSpPr>
            <p:spPr bwMode="auto">
              <a:xfrm>
                <a:off x="1158123" y="3186564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96E1B50-B60E-485B-825B-09A29A31A173}"/>
                  </a:ext>
                </a:extLst>
              </p:cNvPr>
              <p:cNvSpPr/>
              <p:nvPr/>
            </p:nvSpPr>
            <p:spPr bwMode="auto">
              <a:xfrm>
                <a:off x="1158123" y="3415571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7" name="Connector: Curved 166">
                <a:extLst>
                  <a:ext uri="{FF2B5EF4-FFF2-40B4-BE49-F238E27FC236}">
                    <a16:creationId xmlns:a16="http://schemas.microsoft.com/office/drawing/2014/main" id="{96AF699E-7AE5-4B03-A1EA-11B19DB14024}"/>
                  </a:ext>
                </a:extLst>
              </p:cNvPr>
              <p:cNvCxnSpPr>
                <a:stCxn id="162" idx="3"/>
                <a:endCxn id="164" idx="1"/>
              </p:cNvCxnSpPr>
              <p:nvPr/>
            </p:nvCxnSpPr>
            <p:spPr>
              <a:xfrm flipV="1">
                <a:off x="861414" y="3042941"/>
                <a:ext cx="296709" cy="23548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68" name="Connector: Curved 167">
                <a:extLst>
                  <a:ext uri="{FF2B5EF4-FFF2-40B4-BE49-F238E27FC236}">
                    <a16:creationId xmlns:a16="http://schemas.microsoft.com/office/drawing/2014/main" id="{17E188AB-DC5E-4852-8365-47729C31CF17}"/>
                  </a:ext>
                </a:extLst>
              </p:cNvPr>
              <p:cNvCxnSpPr>
                <a:cxnSpLocks/>
                <a:stCxn id="162" idx="3"/>
                <a:endCxn id="165" idx="1"/>
              </p:cNvCxnSpPr>
              <p:nvPr/>
            </p:nvCxnSpPr>
            <p:spPr>
              <a:xfrm flipV="1">
                <a:off x="861414" y="3276336"/>
                <a:ext cx="296709" cy="2091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69" name="Connector: Curved 168">
                <a:extLst>
                  <a:ext uri="{FF2B5EF4-FFF2-40B4-BE49-F238E27FC236}">
                    <a16:creationId xmlns:a16="http://schemas.microsoft.com/office/drawing/2014/main" id="{45AC80F9-D351-4ECB-85A8-6CDE6C1FC752}"/>
                  </a:ext>
                </a:extLst>
              </p:cNvPr>
              <p:cNvCxnSpPr>
                <a:cxnSpLocks/>
                <a:stCxn id="162" idx="3"/>
                <a:endCxn id="166" idx="1"/>
              </p:cNvCxnSpPr>
              <p:nvPr/>
            </p:nvCxnSpPr>
            <p:spPr>
              <a:xfrm>
                <a:off x="861414" y="3278427"/>
                <a:ext cx="296709" cy="22691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086C8B7-4482-47BD-98D2-F371A665F3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62650" y="5190511"/>
              <a:ext cx="457200" cy="457200"/>
              <a:chOff x="678426" y="2868561"/>
              <a:chExt cx="811162" cy="81116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2D1D0FC-C097-4AFE-B877-3F476C199BAD}"/>
                  </a:ext>
                </a:extLst>
              </p:cNvPr>
              <p:cNvSpPr/>
              <p:nvPr/>
            </p:nvSpPr>
            <p:spPr bwMode="auto">
              <a:xfrm>
                <a:off x="678426" y="2868561"/>
                <a:ext cx="811162" cy="811162"/>
              </a:xfrm>
              <a:prstGeom prst="ellipse">
                <a:avLst/>
              </a:prstGeom>
              <a:noFill/>
              <a:ln w="12700"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33F71F3-89A5-4D67-B698-4C4B14839B39}"/>
                  </a:ext>
                </a:extLst>
              </p:cNvPr>
              <p:cNvSpPr/>
              <p:nvPr/>
            </p:nvSpPr>
            <p:spPr bwMode="auto">
              <a:xfrm>
                <a:off x="769974" y="3188655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E910ECA-A62B-4B85-889F-3BA0B955AE18}"/>
                  </a:ext>
                </a:extLst>
              </p:cNvPr>
              <p:cNvSpPr/>
              <p:nvPr/>
            </p:nvSpPr>
            <p:spPr bwMode="auto">
              <a:xfrm>
                <a:off x="1158123" y="2953169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B4DA1C8-0BA4-4FFF-97B6-42638F6EC277}"/>
                  </a:ext>
                </a:extLst>
              </p:cNvPr>
              <p:cNvSpPr/>
              <p:nvPr/>
            </p:nvSpPr>
            <p:spPr bwMode="auto">
              <a:xfrm>
                <a:off x="1158123" y="3186564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1CB318-105B-412D-B5C7-FC7CF8598ADD}"/>
                  </a:ext>
                </a:extLst>
              </p:cNvPr>
              <p:cNvSpPr/>
              <p:nvPr/>
            </p:nvSpPr>
            <p:spPr bwMode="auto">
              <a:xfrm>
                <a:off x="1158123" y="3415571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76" name="Connector: Curved 175">
                <a:extLst>
                  <a:ext uri="{FF2B5EF4-FFF2-40B4-BE49-F238E27FC236}">
                    <a16:creationId xmlns:a16="http://schemas.microsoft.com/office/drawing/2014/main" id="{8625A1E9-8BDD-44C7-BF1D-C283B5CA4062}"/>
                  </a:ext>
                </a:extLst>
              </p:cNvPr>
              <p:cNvCxnSpPr>
                <a:stCxn id="172" idx="3"/>
                <a:endCxn id="173" idx="1"/>
              </p:cNvCxnSpPr>
              <p:nvPr/>
            </p:nvCxnSpPr>
            <p:spPr>
              <a:xfrm flipV="1">
                <a:off x="861414" y="3042941"/>
                <a:ext cx="296709" cy="23548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77" name="Connector: Curved 176">
                <a:extLst>
                  <a:ext uri="{FF2B5EF4-FFF2-40B4-BE49-F238E27FC236}">
                    <a16:creationId xmlns:a16="http://schemas.microsoft.com/office/drawing/2014/main" id="{8CD9A86F-9287-43B2-ABD7-1EA8708C4E7E}"/>
                  </a:ext>
                </a:extLst>
              </p:cNvPr>
              <p:cNvCxnSpPr>
                <a:cxnSpLocks/>
                <a:stCxn id="172" idx="3"/>
                <a:endCxn id="174" idx="1"/>
              </p:cNvCxnSpPr>
              <p:nvPr/>
            </p:nvCxnSpPr>
            <p:spPr>
              <a:xfrm flipV="1">
                <a:off x="861414" y="3276336"/>
                <a:ext cx="296709" cy="2091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2BB72F11-EEA6-45BE-A53F-BCDA71C4D4D0}"/>
                  </a:ext>
                </a:extLst>
              </p:cNvPr>
              <p:cNvCxnSpPr>
                <a:cxnSpLocks/>
                <a:stCxn id="172" idx="3"/>
                <a:endCxn id="175" idx="1"/>
              </p:cNvCxnSpPr>
              <p:nvPr/>
            </p:nvCxnSpPr>
            <p:spPr>
              <a:xfrm>
                <a:off x="861414" y="3278427"/>
                <a:ext cx="296709" cy="22691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009E4D5-BD93-42C5-90BC-227EE0535A7F}"/>
                </a:ext>
              </a:extLst>
            </p:cNvPr>
            <p:cNvSpPr txBox="1"/>
            <p:nvPr/>
          </p:nvSpPr>
          <p:spPr>
            <a:xfrm>
              <a:off x="8908658" y="2257323"/>
              <a:ext cx="596638" cy="230832"/>
            </a:xfrm>
            <a:prstGeom prst="rect">
              <a:avLst/>
            </a:prstGeom>
            <a:noFill/>
          </p:spPr>
          <p:txBody>
            <a:bodyPr wrap="none" lIns="9144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Tenants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11BC43-6AD1-42BB-8049-7CF115686409}"/>
              </a:ext>
            </a:extLst>
          </p:cNvPr>
          <p:cNvGrpSpPr/>
          <p:nvPr/>
        </p:nvGrpSpPr>
        <p:grpSpPr>
          <a:xfrm>
            <a:off x="6801934" y="2577764"/>
            <a:ext cx="1970647" cy="2363288"/>
            <a:chOff x="5551543" y="2658108"/>
            <a:chExt cx="1970647" cy="236328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D58322-895A-48D5-9EC1-F2DF9DD81E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5965" y="2658108"/>
              <a:ext cx="1843287" cy="1843287"/>
              <a:chOff x="678425" y="2868561"/>
              <a:chExt cx="811161" cy="811162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311BEAB-3069-4C4C-8588-33062DCF9030}"/>
                  </a:ext>
                </a:extLst>
              </p:cNvPr>
              <p:cNvSpPr/>
              <p:nvPr/>
            </p:nvSpPr>
            <p:spPr bwMode="auto">
              <a:xfrm>
                <a:off x="678425" y="2868561"/>
                <a:ext cx="811161" cy="811162"/>
              </a:xfrm>
              <a:prstGeom prst="ellipse">
                <a:avLst/>
              </a:prstGeom>
              <a:noFill/>
              <a:ln w="12700"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9CF479-7081-42A6-86E1-DCF9567E5EC6}"/>
                  </a:ext>
                </a:extLst>
              </p:cNvPr>
              <p:cNvSpPr/>
              <p:nvPr/>
            </p:nvSpPr>
            <p:spPr bwMode="auto">
              <a:xfrm>
                <a:off x="769973" y="3188655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EF5C4E1-1329-446F-A04B-6994DFBB7C2E}"/>
                  </a:ext>
                </a:extLst>
              </p:cNvPr>
              <p:cNvSpPr/>
              <p:nvPr/>
            </p:nvSpPr>
            <p:spPr bwMode="auto">
              <a:xfrm>
                <a:off x="1092481" y="2953169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0497F74-E742-4F27-8B99-CA2342F6787A}"/>
                  </a:ext>
                </a:extLst>
              </p:cNvPr>
              <p:cNvSpPr/>
              <p:nvPr/>
            </p:nvSpPr>
            <p:spPr bwMode="auto">
              <a:xfrm>
                <a:off x="1092481" y="3186565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D6D74CE-E2AF-429F-B3A2-AFA9EE0FCB6D}"/>
                  </a:ext>
                </a:extLst>
              </p:cNvPr>
              <p:cNvSpPr/>
              <p:nvPr/>
            </p:nvSpPr>
            <p:spPr bwMode="auto">
              <a:xfrm>
                <a:off x="1092482" y="3415571"/>
                <a:ext cx="91440" cy="17954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177D7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81" name="Connector: Curved 180">
                <a:extLst>
                  <a:ext uri="{FF2B5EF4-FFF2-40B4-BE49-F238E27FC236}">
                    <a16:creationId xmlns:a16="http://schemas.microsoft.com/office/drawing/2014/main" id="{5DCABF42-D474-484B-BD64-809BCDA0081A}"/>
                  </a:ext>
                </a:extLst>
              </p:cNvPr>
              <p:cNvCxnSpPr>
                <a:stCxn id="122" idx="3"/>
                <a:endCxn id="146" idx="1"/>
              </p:cNvCxnSpPr>
              <p:nvPr/>
            </p:nvCxnSpPr>
            <p:spPr>
              <a:xfrm flipV="1">
                <a:off x="861413" y="3042940"/>
                <a:ext cx="231068" cy="23548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82" name="Connector: Curved 181">
                <a:extLst>
                  <a:ext uri="{FF2B5EF4-FFF2-40B4-BE49-F238E27FC236}">
                    <a16:creationId xmlns:a16="http://schemas.microsoft.com/office/drawing/2014/main" id="{31B980A5-D126-452F-840F-B55C757E57BC}"/>
                  </a:ext>
                </a:extLst>
              </p:cNvPr>
              <p:cNvCxnSpPr>
                <a:cxnSpLocks/>
                <a:stCxn id="122" idx="3"/>
                <a:endCxn id="179" idx="1"/>
              </p:cNvCxnSpPr>
              <p:nvPr/>
            </p:nvCxnSpPr>
            <p:spPr>
              <a:xfrm flipV="1">
                <a:off x="861413" y="3276334"/>
                <a:ext cx="231068" cy="2091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83" name="Connector: Curved 182">
                <a:extLst>
                  <a:ext uri="{FF2B5EF4-FFF2-40B4-BE49-F238E27FC236}">
                    <a16:creationId xmlns:a16="http://schemas.microsoft.com/office/drawing/2014/main" id="{2AFF44C1-B3FF-42DF-820C-39E60C4BF215}"/>
                  </a:ext>
                </a:extLst>
              </p:cNvPr>
              <p:cNvCxnSpPr>
                <a:cxnSpLocks/>
                <a:stCxn id="122" idx="3"/>
                <a:endCxn id="180" idx="1"/>
              </p:cNvCxnSpPr>
              <p:nvPr/>
            </p:nvCxnSpPr>
            <p:spPr>
              <a:xfrm>
                <a:off x="861414" y="3278427"/>
                <a:ext cx="231068" cy="226916"/>
              </a:xfrm>
              <a:prstGeom prst="curvedConnector3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6D90EBA-6EDC-468E-BCF0-37669F6EF8C6}"/>
                </a:ext>
              </a:extLst>
            </p:cNvPr>
            <p:cNvSpPr txBox="1"/>
            <p:nvPr/>
          </p:nvSpPr>
          <p:spPr>
            <a:xfrm>
              <a:off x="5649349" y="3793487"/>
              <a:ext cx="535724" cy="230832"/>
            </a:xfrm>
            <a:prstGeom prst="rect">
              <a:avLst/>
            </a:prstGeom>
            <a:noFill/>
          </p:spPr>
          <p:txBody>
            <a:bodyPr wrap="none" lIns="9144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Leader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8396E32-8E6D-4A6A-85A7-23E39A47F8CF}"/>
                </a:ext>
              </a:extLst>
            </p:cNvPr>
            <p:cNvSpPr txBox="1"/>
            <p:nvPr/>
          </p:nvSpPr>
          <p:spPr>
            <a:xfrm>
              <a:off x="6686874" y="2953417"/>
              <a:ext cx="631904" cy="230832"/>
            </a:xfrm>
            <a:prstGeom prst="rect">
              <a:avLst/>
            </a:prstGeom>
            <a:noFill/>
          </p:spPr>
          <p:txBody>
            <a:bodyPr wrap="none" lIns="9144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Follower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A46D55B-D026-477F-AA98-073914F02EAD}"/>
                </a:ext>
              </a:extLst>
            </p:cNvPr>
            <p:cNvSpPr txBox="1"/>
            <p:nvPr/>
          </p:nvSpPr>
          <p:spPr>
            <a:xfrm>
              <a:off x="6687872" y="3443267"/>
              <a:ext cx="631904" cy="230832"/>
            </a:xfrm>
            <a:prstGeom prst="rect">
              <a:avLst/>
            </a:prstGeom>
            <a:noFill/>
          </p:spPr>
          <p:txBody>
            <a:bodyPr wrap="none" lIns="9144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Follower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94267FA-C7DE-4276-A17E-7CE9F7AA3141}"/>
                </a:ext>
              </a:extLst>
            </p:cNvPr>
            <p:cNvSpPr txBox="1"/>
            <p:nvPr/>
          </p:nvSpPr>
          <p:spPr>
            <a:xfrm>
              <a:off x="6679485" y="3910643"/>
              <a:ext cx="718466" cy="230832"/>
            </a:xfrm>
            <a:prstGeom prst="rect">
              <a:avLst/>
            </a:prstGeom>
            <a:noFill/>
          </p:spPr>
          <p:txBody>
            <a:bodyPr wrap="none" lIns="9144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Forwarder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FA92A6A-0B75-49DE-A55B-52A5703358F5}"/>
                </a:ext>
              </a:extLst>
            </p:cNvPr>
            <p:cNvSpPr txBox="1"/>
            <p:nvPr/>
          </p:nvSpPr>
          <p:spPr>
            <a:xfrm>
              <a:off x="6137536" y="4790564"/>
              <a:ext cx="760144" cy="230832"/>
            </a:xfrm>
            <a:prstGeom prst="rect">
              <a:avLst/>
            </a:prstGeom>
            <a:noFill/>
          </p:spPr>
          <p:txBody>
            <a:bodyPr wrap="none" lIns="9144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Replica Set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1D8CB8CB-546B-41D4-8722-820DEC817754}"/>
                </a:ext>
              </a:extLst>
            </p:cNvPr>
            <p:cNvSpPr/>
            <p:nvPr/>
          </p:nvSpPr>
          <p:spPr>
            <a:xfrm rot="5400000">
              <a:off x="6465864" y="3637332"/>
              <a:ext cx="142005" cy="1970647"/>
            </a:xfrm>
            <a:prstGeom prst="rightBrace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A674D74-C333-410E-9E7C-F9AA78D7E2AD}"/>
              </a:ext>
            </a:extLst>
          </p:cNvPr>
          <p:cNvCxnSpPr>
            <a:cxnSpLocks/>
          </p:cNvCxnSpPr>
          <p:nvPr/>
        </p:nvCxnSpPr>
        <p:spPr>
          <a:xfrm flipV="1">
            <a:off x="4441556" y="3830299"/>
            <a:ext cx="2281129" cy="12323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395003B-76E0-433D-83B6-6E13A0872C98}"/>
              </a:ext>
            </a:extLst>
          </p:cNvPr>
          <p:cNvSpPr/>
          <p:nvPr/>
        </p:nvSpPr>
        <p:spPr bwMode="auto">
          <a:xfrm>
            <a:off x="8088402" y="4049488"/>
            <a:ext cx="1368358" cy="316435"/>
          </a:xfrm>
          <a:custGeom>
            <a:avLst/>
            <a:gdLst>
              <a:gd name="connsiteX0" fmla="*/ 0 w 1368358"/>
              <a:gd name="connsiteY0" fmla="*/ 11635 h 316435"/>
              <a:gd name="connsiteX1" fmla="*/ 642026 w 1368358"/>
              <a:gd name="connsiteY1" fmla="*/ 31090 h 316435"/>
              <a:gd name="connsiteX2" fmla="*/ 1005192 w 1368358"/>
              <a:gd name="connsiteY2" fmla="*/ 277524 h 316435"/>
              <a:gd name="connsiteX3" fmla="*/ 1368358 w 1368358"/>
              <a:gd name="connsiteY3" fmla="*/ 316435 h 31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358" h="316435">
                <a:moveTo>
                  <a:pt x="0" y="11635"/>
                </a:moveTo>
                <a:cubicBezTo>
                  <a:pt x="237247" y="-795"/>
                  <a:pt x="474494" y="-13225"/>
                  <a:pt x="642026" y="31090"/>
                </a:cubicBezTo>
                <a:cubicBezTo>
                  <a:pt x="809558" y="75405"/>
                  <a:pt x="884137" y="229967"/>
                  <a:pt x="1005192" y="277524"/>
                </a:cubicBezTo>
                <a:cubicBezTo>
                  <a:pt x="1126247" y="325081"/>
                  <a:pt x="1311073" y="302384"/>
                  <a:pt x="1368358" y="31643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5B286D9-8D0D-4525-9D50-2DDC6ACB12AB}"/>
              </a:ext>
            </a:extLst>
          </p:cNvPr>
          <p:cNvSpPr txBox="1"/>
          <p:nvPr/>
        </p:nvSpPr>
        <p:spPr>
          <a:xfrm>
            <a:off x="9456760" y="4242281"/>
            <a:ext cx="1821332" cy="230832"/>
          </a:xfrm>
          <a:prstGeom prst="rect">
            <a:avLst/>
          </a:prstGeom>
          <a:noFill/>
        </p:spPr>
        <p:txBody>
          <a:bodyPr wrap="none" l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 remote resource partition(s)</a:t>
            </a:r>
          </a:p>
        </p:txBody>
      </p:sp>
    </p:spTree>
    <p:extLst>
      <p:ext uri="{BB962C8B-B14F-4D97-AF65-F5344CB8AC3E}">
        <p14:creationId xmlns:p14="http://schemas.microsoft.com/office/powerpoint/2010/main" val="12949727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7511954" cy="498598"/>
          </a:xfrm>
        </p:spPr>
        <p:txBody>
          <a:bodyPr/>
          <a:lstStyle/>
          <a:p>
            <a:r>
              <a:rPr lang="en-US" dirty="0"/>
              <a:t>Demystifying “Request Units”</a:t>
            </a:r>
          </a:p>
        </p:txBody>
      </p:sp>
    </p:spTree>
    <p:extLst>
      <p:ext uri="{BB962C8B-B14F-4D97-AF65-F5344CB8AC3E}">
        <p14:creationId xmlns:p14="http://schemas.microsoft.com/office/powerpoint/2010/main" val="17842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10678-2C9E-4726-B2AE-49A8E82B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Units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8218A-CF73-4227-81AE-3C1AA6CC6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5686789" cy="3185809"/>
          </a:xfrm>
        </p:spPr>
        <p:txBody>
          <a:bodyPr/>
          <a:lstStyle/>
          <a:p>
            <a:pPr marL="0" lvl="1" indent="0">
              <a:lnSpc>
                <a:spcPct val="200000"/>
              </a:lnSpc>
              <a:buNone/>
            </a:pPr>
            <a:r>
              <a:rPr lang="en-US" b="1" dirty="0">
                <a:solidFill>
                  <a:srgbClr val="0078D7"/>
                </a:solidFill>
                <a:latin typeface="Segoe UI Semibold" charset="0"/>
                <a:cs typeface="Segoe UI Semibold" charset="0"/>
              </a:rPr>
              <a:t>Request Units (RUs) is a rate-based currency</a:t>
            </a:r>
          </a:p>
          <a:p>
            <a:pPr marL="0" lvl="1" indent="0">
              <a:lnSpc>
                <a:spcPct val="200000"/>
              </a:lnSpc>
              <a:buNone/>
            </a:pPr>
            <a:r>
              <a:rPr lang="en-US" dirty="0"/>
              <a:t>Abstracts physical resources for performing requests</a:t>
            </a:r>
          </a:p>
          <a:p>
            <a:pPr marL="0" lvl="1" indent="0">
              <a:lnSpc>
                <a:spcPct val="200000"/>
              </a:lnSpc>
              <a:buNone/>
            </a:pPr>
            <a:r>
              <a:rPr lang="en-US" dirty="0"/>
              <a:t>Key to multi-tenancy, SLAs, and COGS efficiency</a:t>
            </a:r>
          </a:p>
          <a:p>
            <a:pPr marL="0" lvl="1" indent="0">
              <a:lnSpc>
                <a:spcPct val="200000"/>
              </a:lnSpc>
              <a:buNone/>
            </a:pPr>
            <a:r>
              <a:rPr lang="en-US" dirty="0"/>
              <a:t>Foreground and background activities</a:t>
            </a:r>
          </a:p>
          <a:p>
            <a:pPr marL="0" lvl="1" indent="0">
              <a:lnSpc>
                <a:spcPct val="200000"/>
              </a:lnSpc>
              <a:buNone/>
            </a:pPr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2F66C7B-656A-41A8-90F1-406DF1351BDB}"/>
              </a:ext>
            </a:extLst>
          </p:cNvPr>
          <p:cNvGrpSpPr/>
          <p:nvPr/>
        </p:nvGrpSpPr>
        <p:grpSpPr>
          <a:xfrm>
            <a:off x="7407063" y="2674258"/>
            <a:ext cx="3758850" cy="2113380"/>
            <a:chOff x="7676376" y="2825676"/>
            <a:chExt cx="3220224" cy="18105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97A3E9-70BB-4577-BD7B-6D5B96533858}"/>
                </a:ext>
              </a:extLst>
            </p:cNvPr>
            <p:cNvSpPr/>
            <p:nvPr/>
          </p:nvSpPr>
          <p:spPr bwMode="auto">
            <a:xfrm>
              <a:off x="7676376" y="2825676"/>
              <a:ext cx="3220224" cy="181054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8E0F96-866E-49EF-A708-6FF68D0DE59A}"/>
                </a:ext>
              </a:extLst>
            </p:cNvPr>
            <p:cNvGrpSpPr/>
            <p:nvPr/>
          </p:nvGrpSpPr>
          <p:grpSpPr>
            <a:xfrm>
              <a:off x="9014652" y="3100601"/>
              <a:ext cx="543672" cy="981217"/>
              <a:chOff x="8093565" y="5216419"/>
              <a:chExt cx="402639" cy="726681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6991D87-3BFE-410C-997F-289A46F1447E}"/>
                  </a:ext>
                </a:extLst>
              </p:cNvPr>
              <p:cNvGrpSpPr/>
              <p:nvPr/>
            </p:nvGrpSpPr>
            <p:grpSpPr>
              <a:xfrm>
                <a:off x="8093565" y="5701815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6DE77BE-37F0-4D8F-A18C-88C5CC13CDF8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562C214-B36F-4D17-832F-0C572F81C844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4E40462-0D0F-4056-A5E9-6E7E8BD35F08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039A61D-B05B-4DE0-993E-295E34EC197F}"/>
                  </a:ext>
                </a:extLst>
              </p:cNvPr>
              <p:cNvGrpSpPr/>
              <p:nvPr/>
            </p:nvGrpSpPr>
            <p:grpSpPr>
              <a:xfrm>
                <a:off x="8093565" y="5823165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DFD70D5-7D98-4F64-AED6-B3BF1EC94806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C8D7F90-5F36-428E-A61D-EB3DA09784BE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3CA9916-2599-41DF-8B04-37146B38B3A4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E425869-0E77-4805-BB3D-4CE867831022}"/>
                  </a:ext>
                </a:extLst>
              </p:cNvPr>
              <p:cNvGrpSpPr/>
              <p:nvPr/>
            </p:nvGrpSpPr>
            <p:grpSpPr>
              <a:xfrm>
                <a:off x="8093565" y="5580466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4E79C77-A8CE-4ECF-A298-4D50F63766F2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1004494B-E85B-47FC-BACB-45E43B0172B5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C045A46-9A58-47A7-93BF-A888904C2403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2698B33-E01E-4116-8A92-086A2643F893}"/>
                  </a:ext>
                </a:extLst>
              </p:cNvPr>
              <p:cNvGrpSpPr/>
              <p:nvPr/>
            </p:nvGrpSpPr>
            <p:grpSpPr>
              <a:xfrm>
                <a:off x="8093565" y="5337768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43A89E9-DB27-469D-99DC-32E6A9DF7107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85BBF86-2969-449D-A5FB-6F8CFB50F7B3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35E5AB48-0648-4A02-B048-0D2298C46520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9D15DF1-D6B5-4E43-8E08-D3C40FDB45D9}"/>
                  </a:ext>
                </a:extLst>
              </p:cNvPr>
              <p:cNvGrpSpPr/>
              <p:nvPr/>
            </p:nvGrpSpPr>
            <p:grpSpPr>
              <a:xfrm>
                <a:off x="8093565" y="5459117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91BD6F6-94FB-4013-9F6F-B0425A8FEEE7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19BBC07-223A-4DB8-AFFC-D010DF57FEA9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4876C3D-A548-4E85-AE65-80C3D4AD6921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3B554F0-7365-4859-A174-643714670B2B}"/>
                  </a:ext>
                </a:extLst>
              </p:cNvPr>
              <p:cNvGrpSpPr/>
              <p:nvPr/>
            </p:nvGrpSpPr>
            <p:grpSpPr>
              <a:xfrm>
                <a:off x="8093565" y="5216419"/>
                <a:ext cx="402639" cy="119935"/>
                <a:chOff x="551886" y="4945335"/>
                <a:chExt cx="508602" cy="151498"/>
              </a:xfrm>
              <a:grpFill/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6D1DF96-AF46-4363-980A-5DA1A766A481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8F7324F0-A1E7-4C36-B29E-4C7138763E91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DAEB8BF-50F6-48BD-A766-015E582E1A00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Flowchart: Direct Access Storage 97">
              <a:extLst>
                <a:ext uri="{FF2B5EF4-FFF2-40B4-BE49-F238E27FC236}">
                  <a16:creationId xmlns:a16="http://schemas.microsoft.com/office/drawing/2014/main" id="{B2CD02C8-F145-4D96-B137-79D0ACD60B3A}"/>
                </a:ext>
              </a:extLst>
            </p:cNvPr>
            <p:cNvSpPr/>
            <p:nvPr/>
          </p:nvSpPr>
          <p:spPr bwMode="auto">
            <a:xfrm>
              <a:off x="10065453" y="3100602"/>
              <a:ext cx="373464" cy="981874"/>
            </a:xfrm>
            <a:prstGeom prst="flowChartMagneticDrum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9A7165-D9A6-4354-A243-52A415E8711C}"/>
                </a:ext>
              </a:extLst>
            </p:cNvPr>
            <p:cNvGrpSpPr/>
            <p:nvPr/>
          </p:nvGrpSpPr>
          <p:grpSpPr>
            <a:xfrm>
              <a:off x="8003473" y="3094169"/>
              <a:ext cx="626456" cy="981876"/>
              <a:chOff x="6230258" y="5211656"/>
              <a:chExt cx="1631950" cy="2557839"/>
            </a:xfrm>
            <a:noFill/>
          </p:grpSpPr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id="{AD3E6D5D-8CF3-490E-AE3D-1739ADA52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0258" y="5211656"/>
                <a:ext cx="1631950" cy="25578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14CA07C8-C77C-43D4-AFC8-2B8B8BB0E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5510574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20D20A6B-3C49-4737-BAB9-013DDB3A8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5972197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1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1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1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05" name="Freeform 8">
                <a:extLst>
                  <a:ext uri="{FF2B5EF4-FFF2-40B4-BE49-F238E27FC236}">
                    <a16:creationId xmlns:a16="http://schemas.microsoft.com/office/drawing/2014/main" id="{0348F0E3-49D4-4F45-AFF8-5349EAC5B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6430037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7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7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7"/>
                      <a:pt x="330" y="27"/>
                      <a:pt x="330" y="27"/>
                    </a:cubicBezTo>
                    <a:cubicBezTo>
                      <a:pt x="330" y="27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06" name="Freeform 9">
                <a:extLst>
                  <a:ext uri="{FF2B5EF4-FFF2-40B4-BE49-F238E27FC236}">
                    <a16:creationId xmlns:a16="http://schemas.microsoft.com/office/drawing/2014/main" id="{9346C84E-C374-4635-8DB7-33E14F82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052" y="6891656"/>
                <a:ext cx="1282362" cy="261081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B2B5E05-9F19-4E02-8847-0E689E25CBF3}"/>
                  </a:ext>
                </a:extLst>
              </p:cNvPr>
              <p:cNvGrpSpPr/>
              <p:nvPr/>
            </p:nvGrpSpPr>
            <p:grpSpPr>
              <a:xfrm>
                <a:off x="7463435" y="5565443"/>
                <a:ext cx="143605" cy="1528650"/>
                <a:chOff x="7742330" y="5312676"/>
                <a:chExt cx="35450" cy="436485"/>
              </a:xfrm>
              <a:grpFill/>
            </p:grpSpPr>
            <p:sp>
              <p:nvSpPr>
                <p:cNvPr id="107" name="Oval 14">
                  <a:extLst>
                    <a:ext uri="{FF2B5EF4-FFF2-40B4-BE49-F238E27FC236}">
                      <a16:creationId xmlns:a16="http://schemas.microsoft.com/office/drawing/2014/main" id="{69C8E60D-2BF2-4457-8373-4244DEEC3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312676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08" name="Oval 15">
                  <a:extLst>
                    <a:ext uri="{FF2B5EF4-FFF2-40B4-BE49-F238E27FC236}">
                      <a16:creationId xmlns:a16="http://schemas.microsoft.com/office/drawing/2014/main" id="{B7D03AEE-4E35-4A4C-9AF3-674D48C6C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44448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09" name="Oval 16">
                  <a:extLst>
                    <a:ext uri="{FF2B5EF4-FFF2-40B4-BE49-F238E27FC236}">
                      <a16:creationId xmlns:a16="http://schemas.microsoft.com/office/drawing/2014/main" id="{D0A39664-F3B6-43B8-903D-8BBF08B0A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57629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10" name="Oval 17">
                  <a:extLst>
                    <a:ext uri="{FF2B5EF4-FFF2-40B4-BE49-F238E27FC236}">
                      <a16:creationId xmlns:a16="http://schemas.microsoft.com/office/drawing/2014/main" id="{F5557C2A-470A-4F7A-958E-1F18C3BA86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708105"/>
                  <a:ext cx="35450" cy="4105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881EBBB-B1A8-4161-8AC6-2A46BA48642D}"/>
                </a:ext>
              </a:extLst>
            </p:cNvPr>
            <p:cNvSpPr txBox="1"/>
            <p:nvPr/>
          </p:nvSpPr>
          <p:spPr>
            <a:xfrm>
              <a:off x="9899052" y="4247726"/>
              <a:ext cx="752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IOPS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FCFAD2-0587-4321-B015-F1734F429BDE}"/>
                </a:ext>
              </a:extLst>
            </p:cNvPr>
            <p:cNvSpPr txBox="1"/>
            <p:nvPr/>
          </p:nvSpPr>
          <p:spPr>
            <a:xfrm>
              <a:off x="8925261" y="4247726"/>
              <a:ext cx="7224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CPU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AC185B-9A16-4736-B988-2CD48AEFB015}"/>
                </a:ext>
              </a:extLst>
            </p:cNvPr>
            <p:cNvSpPr txBox="1"/>
            <p:nvPr/>
          </p:nvSpPr>
          <p:spPr>
            <a:xfrm>
              <a:off x="7783661" y="4247726"/>
              <a:ext cx="1066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%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2652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10678-2C9E-4726-B2AE-49A8E82B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Units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DA1BF-047A-4947-8FDF-B591515C15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5686789" cy="248818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Normalized across various access methods</a:t>
            </a:r>
          </a:p>
          <a:p>
            <a:pPr marL="0" lvl="1" indent="0">
              <a:lnSpc>
                <a:spcPct val="200000"/>
              </a:lnSpc>
              <a:buNone/>
            </a:pPr>
            <a:r>
              <a:rPr lang="en-US" dirty="0"/>
              <a:t>1 read of 1 KB document from a single partition </a:t>
            </a:r>
          </a:p>
          <a:p>
            <a:pPr>
              <a:lnSpc>
                <a:spcPct val="200000"/>
              </a:lnSpc>
            </a:pPr>
            <a:r>
              <a:rPr lang="en-US" dirty="0"/>
              <a:t>Each request consumes fixed RUs</a:t>
            </a:r>
          </a:p>
          <a:p>
            <a:pPr marL="0" lvl="1" indent="0">
              <a:lnSpc>
                <a:spcPct val="200000"/>
              </a:lnSpc>
              <a:buNone/>
            </a:pPr>
            <a:r>
              <a:rPr lang="en-US" dirty="0"/>
              <a:t>Applies to reads, writes, query, and stored procedures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29A84-D6DE-4421-8461-81F858EAE4DB}"/>
              </a:ext>
            </a:extLst>
          </p:cNvPr>
          <p:cNvSpPr/>
          <p:nvPr/>
        </p:nvSpPr>
        <p:spPr bwMode="auto">
          <a:xfrm>
            <a:off x="6268123" y="1592322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GET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33A2B6-E99C-4870-B99C-27BB2EFB64C2}"/>
              </a:ext>
            </a:extLst>
          </p:cNvPr>
          <p:cNvCxnSpPr>
            <a:cxnSpLocks/>
            <a:stCxn id="22" idx="3"/>
            <a:endCxn id="787" idx="1"/>
          </p:cNvCxnSpPr>
          <p:nvPr/>
        </p:nvCxnSpPr>
        <p:spPr>
          <a:xfrm>
            <a:off x="7482064" y="1867051"/>
            <a:ext cx="44069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30E287F-7126-4348-AA80-70434DC1D5CC}"/>
              </a:ext>
            </a:extLst>
          </p:cNvPr>
          <p:cNvSpPr/>
          <p:nvPr/>
        </p:nvSpPr>
        <p:spPr bwMode="auto">
          <a:xfrm>
            <a:off x="6268123" y="2681248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POST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42A53C-A3CA-4862-A84E-18953FE6AD7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482064" y="2955977"/>
            <a:ext cx="44069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27470C-ADD6-47FA-B275-A2976FD8F3A2}"/>
              </a:ext>
            </a:extLst>
          </p:cNvPr>
          <p:cNvSpPr/>
          <p:nvPr/>
        </p:nvSpPr>
        <p:spPr bwMode="auto">
          <a:xfrm>
            <a:off x="6261417" y="4043297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D47464-93D2-40F7-B750-186C3254BF8F}"/>
              </a:ext>
            </a:extLst>
          </p:cNvPr>
          <p:cNvCxnSpPr>
            <a:cxnSpLocks/>
            <a:stCxn id="31" idx="3"/>
            <a:endCxn id="791" idx="1"/>
          </p:cNvCxnSpPr>
          <p:nvPr/>
        </p:nvCxnSpPr>
        <p:spPr>
          <a:xfrm>
            <a:off x="7475358" y="4318026"/>
            <a:ext cx="447403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07B338-B3A5-4388-8BF4-BBE01755AC92}"/>
              </a:ext>
            </a:extLst>
          </p:cNvPr>
          <p:cNvSpPr/>
          <p:nvPr/>
        </p:nvSpPr>
        <p:spPr bwMode="auto">
          <a:xfrm>
            <a:off x="6268123" y="5475449"/>
            <a:ext cx="1213941" cy="54945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 Light" panose="020B0502040204020203" pitchFamily="34" charset="0"/>
              </a:rPr>
              <a:t>Query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9D2C45-23F0-4D75-9FA3-EF3AD2A8633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482064" y="5750178"/>
            <a:ext cx="4379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2BD49C9-5D01-45EF-94CF-933344BDD62A}"/>
              </a:ext>
            </a:extLst>
          </p:cNvPr>
          <p:cNvSpPr txBox="1"/>
          <p:nvPr/>
        </p:nvSpPr>
        <p:spPr>
          <a:xfrm>
            <a:off x="8155936" y="6241454"/>
            <a:ext cx="53094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5E984D-E4AD-4EF9-9E35-EB652415DAFD}"/>
              </a:ext>
            </a:extLst>
          </p:cNvPr>
          <p:cNvGrpSpPr/>
          <p:nvPr/>
        </p:nvGrpSpPr>
        <p:grpSpPr>
          <a:xfrm>
            <a:off x="9778278" y="1628825"/>
            <a:ext cx="851793" cy="476453"/>
            <a:chOff x="1240191" y="5112911"/>
            <a:chExt cx="982310" cy="549458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46F3CE9E-1CB7-401C-B04E-2CA0142D3976}"/>
                </a:ext>
              </a:extLst>
            </p:cNvPr>
            <p:cNvSpPr/>
            <p:nvPr/>
          </p:nvSpPr>
          <p:spPr bwMode="auto">
            <a:xfrm>
              <a:off x="1240191" y="5112911"/>
              <a:ext cx="982310" cy="5494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1F6682-389D-4F49-9747-268A0437B204}"/>
                </a:ext>
              </a:extLst>
            </p:cNvPr>
            <p:cNvGrpSpPr/>
            <p:nvPr/>
          </p:nvGrpSpPr>
          <p:grpSpPr>
            <a:xfrm>
              <a:off x="1672750" y="5209655"/>
              <a:ext cx="191307" cy="345271"/>
              <a:chOff x="1711103" y="5209655"/>
              <a:chExt cx="191307" cy="345271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293B542-CDC0-4E5E-B91A-97C09987DC10}"/>
                  </a:ext>
                </a:extLst>
              </p:cNvPr>
              <p:cNvSpPr/>
              <p:nvPr/>
            </p:nvSpPr>
            <p:spPr bwMode="auto">
              <a:xfrm>
                <a:off x="1711103" y="5440283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C214DE56-8929-44D3-8089-0D8939F30351}"/>
                  </a:ext>
                </a:extLst>
              </p:cNvPr>
              <p:cNvSpPr/>
              <p:nvPr/>
            </p:nvSpPr>
            <p:spPr bwMode="auto">
              <a:xfrm flipH="1">
                <a:off x="1862746" y="5458453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9703814B-CD90-49C0-8A74-B061822BFDBC}"/>
                  </a:ext>
                </a:extLst>
              </p:cNvPr>
              <p:cNvCxnSpPr/>
              <p:nvPr/>
            </p:nvCxnSpPr>
            <p:spPr>
              <a:xfrm>
                <a:off x="1738783" y="5468246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3A96C39A-25DB-411A-B550-C5515E603AA5}"/>
                  </a:ext>
                </a:extLst>
              </p:cNvPr>
              <p:cNvSpPr/>
              <p:nvPr/>
            </p:nvSpPr>
            <p:spPr bwMode="auto">
              <a:xfrm>
                <a:off x="1711103" y="5497941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8840A537-1A3C-49AE-9A5C-3E1D6FC49B20}"/>
                  </a:ext>
                </a:extLst>
              </p:cNvPr>
              <p:cNvSpPr/>
              <p:nvPr/>
            </p:nvSpPr>
            <p:spPr bwMode="auto">
              <a:xfrm flipH="1">
                <a:off x="1862746" y="5516111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1D42511-1517-4451-86A7-73BBBF1AD7D0}"/>
                  </a:ext>
                </a:extLst>
              </p:cNvPr>
              <p:cNvCxnSpPr/>
              <p:nvPr/>
            </p:nvCxnSpPr>
            <p:spPr>
              <a:xfrm>
                <a:off x="1738783" y="5525903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F3B0079E-B0DB-4405-95B0-D604296CD366}"/>
                  </a:ext>
                </a:extLst>
              </p:cNvPr>
              <p:cNvSpPr/>
              <p:nvPr/>
            </p:nvSpPr>
            <p:spPr bwMode="auto">
              <a:xfrm>
                <a:off x="1711103" y="5382626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5D151D4-23C8-4199-94C2-7C79F998BC09}"/>
                  </a:ext>
                </a:extLst>
              </p:cNvPr>
              <p:cNvSpPr/>
              <p:nvPr/>
            </p:nvSpPr>
            <p:spPr bwMode="auto">
              <a:xfrm flipH="1">
                <a:off x="1862746" y="5400796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D7663C8-C294-4B9F-BF97-0280BEAAEFDD}"/>
                  </a:ext>
                </a:extLst>
              </p:cNvPr>
              <p:cNvCxnSpPr/>
              <p:nvPr/>
            </p:nvCxnSpPr>
            <p:spPr>
              <a:xfrm>
                <a:off x="1738783" y="5410589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3215A77C-BFA8-4ECC-93E4-5F08BCF6C695}"/>
                  </a:ext>
                </a:extLst>
              </p:cNvPr>
              <p:cNvSpPr/>
              <p:nvPr/>
            </p:nvSpPr>
            <p:spPr bwMode="auto">
              <a:xfrm>
                <a:off x="1711103" y="5267312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89F6BB90-A0C2-4834-9024-EEB40148151A}"/>
                  </a:ext>
                </a:extLst>
              </p:cNvPr>
              <p:cNvSpPr/>
              <p:nvPr/>
            </p:nvSpPr>
            <p:spPr bwMode="auto">
              <a:xfrm flipH="1">
                <a:off x="1862746" y="5285482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608584A2-A762-415C-A8F5-CBFD2EDDEE9E}"/>
                  </a:ext>
                </a:extLst>
              </p:cNvPr>
              <p:cNvCxnSpPr/>
              <p:nvPr/>
            </p:nvCxnSpPr>
            <p:spPr>
              <a:xfrm>
                <a:off x="1738783" y="5295275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084A5585-566A-4092-AA11-2839DB3548CC}"/>
                  </a:ext>
                </a:extLst>
              </p:cNvPr>
              <p:cNvSpPr/>
              <p:nvPr/>
            </p:nvSpPr>
            <p:spPr bwMode="auto">
              <a:xfrm>
                <a:off x="1711103" y="5324969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DAA1B80D-D06E-4813-A685-D807A3E6F830}"/>
                  </a:ext>
                </a:extLst>
              </p:cNvPr>
              <p:cNvSpPr/>
              <p:nvPr/>
            </p:nvSpPr>
            <p:spPr bwMode="auto">
              <a:xfrm flipH="1">
                <a:off x="1862746" y="5343139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84FA80F2-1C08-4955-8AD8-24CFB13EBA18}"/>
                  </a:ext>
                </a:extLst>
              </p:cNvPr>
              <p:cNvCxnSpPr/>
              <p:nvPr/>
            </p:nvCxnSpPr>
            <p:spPr>
              <a:xfrm>
                <a:off x="1738783" y="5352932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BC3E16B9-05E8-4BCE-8673-452CFFB2EC49}"/>
                  </a:ext>
                </a:extLst>
              </p:cNvPr>
              <p:cNvSpPr/>
              <p:nvPr/>
            </p:nvSpPr>
            <p:spPr bwMode="auto">
              <a:xfrm>
                <a:off x="1711103" y="5209655"/>
                <a:ext cx="191307" cy="569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660C836D-0DAB-4816-B9AD-0CB853E13BAB}"/>
                  </a:ext>
                </a:extLst>
              </p:cNvPr>
              <p:cNvSpPr/>
              <p:nvPr/>
            </p:nvSpPr>
            <p:spPr bwMode="auto">
              <a:xfrm flipH="1">
                <a:off x="1862746" y="5227825"/>
                <a:ext cx="17197" cy="17197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E8D745EA-62DD-4714-80B6-AE3F282BF955}"/>
                  </a:ext>
                </a:extLst>
              </p:cNvPr>
              <p:cNvCxnSpPr/>
              <p:nvPr/>
            </p:nvCxnSpPr>
            <p:spPr>
              <a:xfrm>
                <a:off x="1738783" y="5237618"/>
                <a:ext cx="895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2" name="Flowchart: Direct Access Storage 471">
              <a:extLst>
                <a:ext uri="{FF2B5EF4-FFF2-40B4-BE49-F238E27FC236}">
                  <a16:creationId xmlns:a16="http://schemas.microsoft.com/office/drawing/2014/main" id="{7CBC2353-97DB-4633-8140-91B158030D99}"/>
                </a:ext>
              </a:extLst>
            </p:cNvPr>
            <p:cNvSpPr/>
            <p:nvPr/>
          </p:nvSpPr>
          <p:spPr bwMode="auto">
            <a:xfrm>
              <a:off x="1960569" y="5209655"/>
              <a:ext cx="131415" cy="345502"/>
            </a:xfrm>
            <a:prstGeom prst="flowChartMagneticDrum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2026C6-B32D-48D7-83A3-2FFC3D43051D}"/>
                </a:ext>
              </a:extLst>
            </p:cNvPr>
            <p:cNvGrpSpPr/>
            <p:nvPr/>
          </p:nvGrpSpPr>
          <p:grpSpPr>
            <a:xfrm>
              <a:off x="1351512" y="5207391"/>
              <a:ext cx="220437" cy="345503"/>
              <a:chOff x="1355289" y="5207391"/>
              <a:chExt cx="220437" cy="345503"/>
            </a:xfrm>
          </p:grpSpPr>
          <p:sp>
            <p:nvSpPr>
              <p:cNvPr id="477" name="Rectangle 5">
                <a:extLst>
                  <a:ext uri="{FF2B5EF4-FFF2-40B4-BE49-F238E27FC236}">
                    <a16:creationId xmlns:a16="http://schemas.microsoft.com/office/drawing/2014/main" id="{054C7C60-D9AC-4A53-AC77-2AF5C8BF9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289" y="5207391"/>
                <a:ext cx="220437" cy="3455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78" name="Freeform 6">
                <a:extLst>
                  <a:ext uri="{FF2B5EF4-FFF2-40B4-BE49-F238E27FC236}">
                    <a16:creationId xmlns:a16="http://schemas.microsoft.com/office/drawing/2014/main" id="{FCEC6BD7-4703-4F54-9ECD-69CEAC7F0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247768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79" name="Freeform 7">
                <a:extLst>
                  <a:ext uri="{FF2B5EF4-FFF2-40B4-BE49-F238E27FC236}">
                    <a16:creationId xmlns:a16="http://schemas.microsoft.com/office/drawing/2014/main" id="{F5CCBDD1-EF3D-43B8-929C-D616A8906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310122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1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1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1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80" name="Freeform 8">
                <a:extLst>
                  <a:ext uri="{FF2B5EF4-FFF2-40B4-BE49-F238E27FC236}">
                    <a16:creationId xmlns:a16="http://schemas.microsoft.com/office/drawing/2014/main" id="{AE1348D0-1C5A-44E1-97CB-200279AFB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371965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7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7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7"/>
                      <a:pt x="330" y="27"/>
                      <a:pt x="330" y="27"/>
                    </a:cubicBezTo>
                    <a:cubicBezTo>
                      <a:pt x="330" y="27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481" name="Freeform 9">
                <a:extLst>
                  <a:ext uri="{FF2B5EF4-FFF2-40B4-BE49-F238E27FC236}">
                    <a16:creationId xmlns:a16="http://schemas.microsoft.com/office/drawing/2014/main" id="{48CBC3C6-2509-4160-A35F-0C3E5E45F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899" y="5434319"/>
                <a:ext cx="173216" cy="35266"/>
              </a:xfrm>
              <a:custGeom>
                <a:avLst/>
                <a:gdLst>
                  <a:gd name="T0" fmla="*/ 28 w 330"/>
                  <a:gd name="T1" fmla="*/ 0 h 58"/>
                  <a:gd name="T2" fmla="*/ 0 w 330"/>
                  <a:gd name="T3" fmla="*/ 26 h 58"/>
                  <a:gd name="T4" fmla="*/ 0 w 330"/>
                  <a:gd name="T5" fmla="*/ 32 h 58"/>
                  <a:gd name="T6" fmla="*/ 28 w 330"/>
                  <a:gd name="T7" fmla="*/ 58 h 58"/>
                  <a:gd name="T8" fmla="*/ 302 w 330"/>
                  <a:gd name="T9" fmla="*/ 58 h 58"/>
                  <a:gd name="T10" fmla="*/ 330 w 330"/>
                  <a:gd name="T11" fmla="*/ 32 h 58"/>
                  <a:gd name="T12" fmla="*/ 330 w 330"/>
                  <a:gd name="T13" fmla="*/ 26 h 58"/>
                  <a:gd name="T14" fmla="*/ 302 w 330"/>
                  <a:gd name="T15" fmla="*/ 0 h 58"/>
                  <a:gd name="T16" fmla="*/ 175 w 330"/>
                  <a:gd name="T17" fmla="*/ 0 h 58"/>
                  <a:gd name="T18" fmla="*/ 28 w 330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58">
                    <a:moveTo>
                      <a:pt x="28" y="0"/>
                    </a:moveTo>
                    <a:cubicBezTo>
                      <a:pt x="28" y="0"/>
                      <a:pt x="0" y="0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58"/>
                      <a:pt x="28" y="58"/>
                    </a:cubicBezTo>
                    <a:cubicBezTo>
                      <a:pt x="302" y="58"/>
                      <a:pt x="302" y="58"/>
                      <a:pt x="302" y="58"/>
                    </a:cubicBezTo>
                    <a:cubicBezTo>
                      <a:pt x="302" y="58"/>
                      <a:pt x="330" y="58"/>
                      <a:pt x="330" y="32"/>
                    </a:cubicBezTo>
                    <a:cubicBezTo>
                      <a:pt x="330" y="26"/>
                      <a:pt x="330" y="26"/>
                      <a:pt x="330" y="26"/>
                    </a:cubicBezTo>
                    <a:cubicBezTo>
                      <a:pt x="330" y="26"/>
                      <a:pt x="330" y="0"/>
                      <a:pt x="302" y="0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7640F41-D789-4A9A-87EF-48F92E43085A}"/>
                  </a:ext>
                </a:extLst>
              </p:cNvPr>
              <p:cNvGrpSpPr/>
              <p:nvPr/>
            </p:nvGrpSpPr>
            <p:grpSpPr>
              <a:xfrm>
                <a:off x="1521861" y="5255179"/>
                <a:ext cx="19398" cy="206484"/>
                <a:chOff x="7742330" y="5312676"/>
                <a:chExt cx="35450" cy="436485"/>
              </a:xfrm>
              <a:solidFill>
                <a:schemeClr val="tx1"/>
              </a:solidFill>
            </p:grpSpPr>
            <p:sp>
              <p:nvSpPr>
                <p:cNvPr id="483" name="Oval 14">
                  <a:extLst>
                    <a:ext uri="{FF2B5EF4-FFF2-40B4-BE49-F238E27FC236}">
                      <a16:creationId xmlns:a16="http://schemas.microsoft.com/office/drawing/2014/main" id="{7B709353-0617-46DE-9D4E-866F33F5E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312676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484" name="Oval 15">
                  <a:extLst>
                    <a:ext uri="{FF2B5EF4-FFF2-40B4-BE49-F238E27FC236}">
                      <a16:creationId xmlns:a16="http://schemas.microsoft.com/office/drawing/2014/main" id="{C5E4122A-123B-4268-A420-924AA42E6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44448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485" name="Oval 16">
                  <a:extLst>
                    <a:ext uri="{FF2B5EF4-FFF2-40B4-BE49-F238E27FC236}">
                      <a16:creationId xmlns:a16="http://schemas.microsoft.com/office/drawing/2014/main" id="{2F5FE160-08D1-49FC-9AEB-77DDE5660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57629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486" name="Oval 17">
                  <a:extLst>
                    <a:ext uri="{FF2B5EF4-FFF2-40B4-BE49-F238E27FC236}">
                      <a16:creationId xmlns:a16="http://schemas.microsoft.com/office/drawing/2014/main" id="{E58A5E8C-CC1B-48F1-8AF0-EAB517146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2330" y="5708105"/>
                  <a:ext cx="35450" cy="41056"/>
                </a:xfrm>
                <a:prstGeom prst="ellipse">
                  <a:avLst/>
                </a:prstGeom>
                <a:grp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112A41-EB9D-488F-92D4-A490651B6CE8}"/>
              </a:ext>
            </a:extLst>
          </p:cNvPr>
          <p:cNvGrpSpPr/>
          <p:nvPr/>
        </p:nvGrpSpPr>
        <p:grpSpPr>
          <a:xfrm>
            <a:off x="9778278" y="2444627"/>
            <a:ext cx="851793" cy="1022700"/>
            <a:chOff x="9778278" y="2475154"/>
            <a:chExt cx="851793" cy="1022700"/>
          </a:xfrm>
        </p:grpSpPr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DC193AFB-4FE9-49DC-88AE-8A904D292CA7}"/>
                </a:ext>
              </a:extLst>
            </p:cNvPr>
            <p:cNvGrpSpPr/>
            <p:nvPr/>
          </p:nvGrpSpPr>
          <p:grpSpPr>
            <a:xfrm>
              <a:off x="9778278" y="2475154"/>
              <a:ext cx="851793" cy="476453"/>
              <a:chOff x="1240191" y="5112911"/>
              <a:chExt cx="982310" cy="549458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10F73A18-D7E9-4B27-BC7E-E72816855EE7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A56EEBD7-B2E2-4C87-ACC7-C27D52B4543C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076145E0-77DE-45A8-BCE9-8489F891393A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9FC446C8-1DFF-477D-904D-023589678B8B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79B538F1-ADE7-4E05-BEFD-CDD2FD5FDE64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C6E2B1F-294C-403E-AF1F-0A2BACA8089F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024BF06D-4A6E-42F1-850D-F85C42E6423A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5B675A6B-AE6A-45EA-AC3B-6D36476710FB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0D430A88-9244-44D7-8B55-28D0CC44942A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530ECA9F-C5A7-4FD0-AC34-35DA223637C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4F55F136-5776-4B2B-85C7-12C31461EC42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EC455C87-D910-4B56-B81F-277580923853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7D2C078D-E6D4-40E3-8AB5-C9A1E3F4BC8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55E2A695-1957-40A6-AA3D-70055A56BBD2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D4638145-8E63-4E9C-A319-95D7B8A4C49C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3FF62702-EA49-4E27-B920-9A072F303457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39C24C89-9ADD-4AEE-825A-4275B7560431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44D98591-7646-4964-9369-4AF616790CF3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F57B3066-826D-4282-9CFE-8C52C15072A0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64C1B8EE-679D-49BC-A4D3-5096547AE3BF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4" name="Flowchart: Direct Access Storage 513">
                <a:extLst>
                  <a:ext uri="{FF2B5EF4-FFF2-40B4-BE49-F238E27FC236}">
                    <a16:creationId xmlns:a16="http://schemas.microsoft.com/office/drawing/2014/main" id="{14F6D3E9-03E5-4E33-B202-9C44C9D30E01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DC7D74DA-6214-4DF2-A8A7-2B47DD13D04D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516" name="Rectangle 5">
                  <a:extLst>
                    <a:ext uri="{FF2B5EF4-FFF2-40B4-BE49-F238E27FC236}">
                      <a16:creationId xmlns:a16="http://schemas.microsoft.com/office/drawing/2014/main" id="{AD470A80-55D0-4874-84FA-40811965E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17" name="Freeform 6">
                  <a:extLst>
                    <a:ext uri="{FF2B5EF4-FFF2-40B4-BE49-F238E27FC236}">
                      <a16:creationId xmlns:a16="http://schemas.microsoft.com/office/drawing/2014/main" id="{CF60FB82-9E5D-4B07-98FC-AB741BD336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18" name="Freeform 7">
                  <a:extLst>
                    <a:ext uri="{FF2B5EF4-FFF2-40B4-BE49-F238E27FC236}">
                      <a16:creationId xmlns:a16="http://schemas.microsoft.com/office/drawing/2014/main" id="{149DD966-8F24-4AF2-BBBC-5A787804C8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19" name="Freeform 8">
                  <a:extLst>
                    <a:ext uri="{FF2B5EF4-FFF2-40B4-BE49-F238E27FC236}">
                      <a16:creationId xmlns:a16="http://schemas.microsoft.com/office/drawing/2014/main" id="{94952D7D-C7C6-40A1-82BF-FD9B0D8030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20" name="Freeform 9">
                  <a:extLst>
                    <a:ext uri="{FF2B5EF4-FFF2-40B4-BE49-F238E27FC236}">
                      <a16:creationId xmlns:a16="http://schemas.microsoft.com/office/drawing/2014/main" id="{CAC62F1B-F4FB-4AB5-85A3-F2B7788B2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2DB334B2-D7EF-4FB8-A648-B79895457970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522" name="Oval 14">
                    <a:extLst>
                      <a:ext uri="{FF2B5EF4-FFF2-40B4-BE49-F238E27FC236}">
                        <a16:creationId xmlns:a16="http://schemas.microsoft.com/office/drawing/2014/main" id="{55555005-E254-4E96-A6F8-E4D3D09974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23" name="Oval 15">
                    <a:extLst>
                      <a:ext uri="{FF2B5EF4-FFF2-40B4-BE49-F238E27FC236}">
                        <a16:creationId xmlns:a16="http://schemas.microsoft.com/office/drawing/2014/main" id="{3B08213D-F54A-4DB6-BE1A-AB04CFA42A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24" name="Oval 16">
                    <a:extLst>
                      <a:ext uri="{FF2B5EF4-FFF2-40B4-BE49-F238E27FC236}">
                        <a16:creationId xmlns:a16="http://schemas.microsoft.com/office/drawing/2014/main" id="{97A8529B-6CD4-4D28-A9E1-6CC0581C4A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25" name="Oval 17">
                    <a:extLst>
                      <a:ext uri="{FF2B5EF4-FFF2-40B4-BE49-F238E27FC236}">
                        <a16:creationId xmlns:a16="http://schemas.microsoft.com/office/drawing/2014/main" id="{BC846122-E381-43D8-8773-2552A7C2C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43226D1F-E09C-488A-BB1B-5FA66CD2C5A1}"/>
                </a:ext>
              </a:extLst>
            </p:cNvPr>
            <p:cNvGrpSpPr/>
            <p:nvPr/>
          </p:nvGrpSpPr>
          <p:grpSpPr>
            <a:xfrm>
              <a:off x="9778278" y="3021401"/>
              <a:ext cx="851793" cy="476453"/>
              <a:chOff x="1240191" y="5112911"/>
              <a:chExt cx="982310" cy="549458"/>
            </a:xfrm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968F04DF-2611-41D3-AED6-BCF4E6ED65BF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C591886A-B883-4246-8905-1DFE750B8AE0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17067D53-DAD6-4A87-A398-AF21C96C65AF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EACEC12D-CAC4-4FAD-B0EB-612DA825F86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285BA52D-53B3-44D4-BE6A-0FB650264ED4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5DDE2415-B705-4CCF-969D-DAD5D98255DB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22DDD0AE-38DE-487F-AF29-ECF6E07BD4D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68B78539-BCF6-4BFC-B651-18E2FAE16808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312332D9-9508-416E-8412-2E38C9C1DD1B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E1354E50-ACDA-447A-AC75-76B2A3119FD6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902B5072-F8BC-4322-B372-95E6D0CA48B1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462072DF-5944-4388-B5AC-4D1541105FAD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1E50879B-61B1-4BB8-B553-CD7CCF0AB6A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2DB05D31-02AE-4057-8D75-9AFC8F8AF522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C60D03CE-C78C-49B2-8DE0-97163187F598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30C09EF8-3042-4D5E-A5E5-2F15F846410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6E548D31-44DB-4878-8C65-F499E505F703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032E832F-4E8C-40C1-A4E4-E128CA79D504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126B892F-9352-4F80-B61D-2A281459FA3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436D0979-EBDA-4A44-A4F5-1DA0C1C1C5E0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7" name="Flowchart: Direct Access Storage 546">
                <a:extLst>
                  <a:ext uri="{FF2B5EF4-FFF2-40B4-BE49-F238E27FC236}">
                    <a16:creationId xmlns:a16="http://schemas.microsoft.com/office/drawing/2014/main" id="{CA73BBC7-974C-43F1-9731-E3FE97A282EE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8313A220-76E8-4F7D-BC3A-83CDC311A53B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549" name="Rectangle 5">
                  <a:extLst>
                    <a:ext uri="{FF2B5EF4-FFF2-40B4-BE49-F238E27FC236}">
                      <a16:creationId xmlns:a16="http://schemas.microsoft.com/office/drawing/2014/main" id="{48F6FF19-8473-47B7-A3D8-04B5134C8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50" name="Freeform 6">
                  <a:extLst>
                    <a:ext uri="{FF2B5EF4-FFF2-40B4-BE49-F238E27FC236}">
                      <a16:creationId xmlns:a16="http://schemas.microsoft.com/office/drawing/2014/main" id="{2DB87B00-3C75-42D8-8C59-F9835FCAD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51" name="Freeform 7">
                  <a:extLst>
                    <a:ext uri="{FF2B5EF4-FFF2-40B4-BE49-F238E27FC236}">
                      <a16:creationId xmlns:a16="http://schemas.microsoft.com/office/drawing/2014/main" id="{58428773-30E5-4AB8-B28B-5B4534FA8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52" name="Freeform 8">
                  <a:extLst>
                    <a:ext uri="{FF2B5EF4-FFF2-40B4-BE49-F238E27FC236}">
                      <a16:creationId xmlns:a16="http://schemas.microsoft.com/office/drawing/2014/main" id="{FBD73DF1-9FCB-4C18-94FC-D575F8A67B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53" name="Freeform 9">
                  <a:extLst>
                    <a:ext uri="{FF2B5EF4-FFF2-40B4-BE49-F238E27FC236}">
                      <a16:creationId xmlns:a16="http://schemas.microsoft.com/office/drawing/2014/main" id="{619DD936-7EF8-47AA-A214-28F435DA8C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842BE57D-2C48-48DF-95AB-FBC9FD3AAAE1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555" name="Oval 14">
                    <a:extLst>
                      <a:ext uri="{FF2B5EF4-FFF2-40B4-BE49-F238E27FC236}">
                        <a16:creationId xmlns:a16="http://schemas.microsoft.com/office/drawing/2014/main" id="{859BC497-7ADE-4A9A-9561-1BC11EF36D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56" name="Oval 15">
                    <a:extLst>
                      <a:ext uri="{FF2B5EF4-FFF2-40B4-BE49-F238E27FC236}">
                        <a16:creationId xmlns:a16="http://schemas.microsoft.com/office/drawing/2014/main" id="{AED8B433-B2DA-4A0F-A1DF-9A0C592C43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57" name="Oval 16">
                    <a:extLst>
                      <a:ext uri="{FF2B5EF4-FFF2-40B4-BE49-F238E27FC236}">
                        <a16:creationId xmlns:a16="http://schemas.microsoft.com/office/drawing/2014/main" id="{1545BF52-26A8-495B-A1BE-C09A59EE86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58" name="Oval 17">
                    <a:extLst>
                      <a:ext uri="{FF2B5EF4-FFF2-40B4-BE49-F238E27FC236}">
                        <a16:creationId xmlns:a16="http://schemas.microsoft.com/office/drawing/2014/main" id="{225C5D17-8DBA-4E12-89A1-406A31C8E7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8D79B0-0CC3-4901-8999-159A74DDB210}"/>
              </a:ext>
            </a:extLst>
          </p:cNvPr>
          <p:cNvGrpSpPr/>
          <p:nvPr/>
        </p:nvGrpSpPr>
        <p:grpSpPr>
          <a:xfrm>
            <a:off x="9778278" y="3806676"/>
            <a:ext cx="851793" cy="1022700"/>
            <a:chOff x="9778278" y="3910431"/>
            <a:chExt cx="851793" cy="1022700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90757F10-8EA9-4100-9046-33635935E0F2}"/>
                </a:ext>
              </a:extLst>
            </p:cNvPr>
            <p:cNvGrpSpPr/>
            <p:nvPr/>
          </p:nvGrpSpPr>
          <p:grpSpPr>
            <a:xfrm>
              <a:off x="9778278" y="3910431"/>
              <a:ext cx="851793" cy="476453"/>
              <a:chOff x="1240191" y="5112911"/>
              <a:chExt cx="982310" cy="549458"/>
            </a:xfrm>
          </p:grpSpPr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5D6F6B22-6A91-4234-898C-99678C0BF8C8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0D42F795-7FA1-49F1-B9C7-D4B7EF3CF65B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4525B44E-7B6B-474A-9DB7-56BB0976BD01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41A1AD81-4927-429D-B832-A1D56D8AEF9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EC39A1D6-DAF7-41B1-B52D-F0B4DBF877A8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012F179-0F33-40E2-8E92-08FC08DCAA43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1D054CBA-369D-4513-9404-AD8DB655792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F8297FC0-16A4-4AF0-9017-D1F7DB00CA74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085D1F1A-2650-4355-9DE0-B84561DAA213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BCE9FE18-02F7-4F53-AF5C-EB421F696018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0EA7B3D9-84E1-45A7-942D-BBCA9980F1A9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71440E11-DE88-4EC5-81E7-7852937DF287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8D9AE121-E065-44E2-BF89-BFF146DB2ACB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03" name="Straight Connector 602">
                  <a:extLst>
                    <a:ext uri="{FF2B5EF4-FFF2-40B4-BE49-F238E27FC236}">
                      <a16:creationId xmlns:a16="http://schemas.microsoft.com/office/drawing/2014/main" id="{F3592BA5-1A2B-4B4E-A0BB-C7906F8B0B6C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98F89821-794A-4BDC-AFD4-11734472DEB7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2EA831D6-94B7-4E65-A9E5-BA78908D98C8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20EF5959-E9F5-4C09-8614-38CBF3316DAD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4290D62B-2724-4B31-99DF-E95A5F8039DF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6C7EDC5F-63DB-419A-9D6D-2226CED1DAD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4853E139-E935-4418-B9EC-EFA4FC790BEB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0" name="Flowchart: Direct Access Storage 579">
                <a:extLst>
                  <a:ext uri="{FF2B5EF4-FFF2-40B4-BE49-F238E27FC236}">
                    <a16:creationId xmlns:a16="http://schemas.microsoft.com/office/drawing/2014/main" id="{569CAFDA-796C-4760-BF49-E6F967C8F553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B1791439-6980-4D44-8BC5-C9C199AD082B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582" name="Rectangle 5">
                  <a:extLst>
                    <a:ext uri="{FF2B5EF4-FFF2-40B4-BE49-F238E27FC236}">
                      <a16:creationId xmlns:a16="http://schemas.microsoft.com/office/drawing/2014/main" id="{C57F2FFC-DB3C-4237-A7C7-6484317EE5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83" name="Freeform 6">
                  <a:extLst>
                    <a:ext uri="{FF2B5EF4-FFF2-40B4-BE49-F238E27FC236}">
                      <a16:creationId xmlns:a16="http://schemas.microsoft.com/office/drawing/2014/main" id="{2B0F5DFA-D5CB-494D-B17F-62392EFD5A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84" name="Freeform 7">
                  <a:extLst>
                    <a:ext uri="{FF2B5EF4-FFF2-40B4-BE49-F238E27FC236}">
                      <a16:creationId xmlns:a16="http://schemas.microsoft.com/office/drawing/2014/main" id="{289F2107-23B4-471D-A67D-D803861A61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85" name="Freeform 8">
                  <a:extLst>
                    <a:ext uri="{FF2B5EF4-FFF2-40B4-BE49-F238E27FC236}">
                      <a16:creationId xmlns:a16="http://schemas.microsoft.com/office/drawing/2014/main" id="{25D4BFDE-68BA-4C28-B10F-37B3DBC6D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86" name="Freeform 9">
                  <a:extLst>
                    <a:ext uri="{FF2B5EF4-FFF2-40B4-BE49-F238E27FC236}">
                      <a16:creationId xmlns:a16="http://schemas.microsoft.com/office/drawing/2014/main" id="{148B2E83-4ED6-4FFB-A779-5E7BD42EE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3E997ABF-9361-4DAD-92F8-6C5934564B44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588" name="Oval 14">
                    <a:extLst>
                      <a:ext uri="{FF2B5EF4-FFF2-40B4-BE49-F238E27FC236}">
                        <a16:creationId xmlns:a16="http://schemas.microsoft.com/office/drawing/2014/main" id="{53C35F49-8B50-4F29-80FF-B77863BD2A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89" name="Oval 15">
                    <a:extLst>
                      <a:ext uri="{FF2B5EF4-FFF2-40B4-BE49-F238E27FC236}">
                        <a16:creationId xmlns:a16="http://schemas.microsoft.com/office/drawing/2014/main" id="{4352986A-5D82-418C-AD51-4C11A498C3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90" name="Oval 16">
                    <a:extLst>
                      <a:ext uri="{FF2B5EF4-FFF2-40B4-BE49-F238E27FC236}">
                        <a16:creationId xmlns:a16="http://schemas.microsoft.com/office/drawing/2014/main" id="{663417E1-8A96-4C7A-9512-E01DE93557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591" name="Oval 17">
                    <a:extLst>
                      <a:ext uri="{FF2B5EF4-FFF2-40B4-BE49-F238E27FC236}">
                        <a16:creationId xmlns:a16="http://schemas.microsoft.com/office/drawing/2014/main" id="{3B313349-14D0-4C0A-823A-B3B7D91BFB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448F13FD-1D1D-4EA7-A97E-A461EE8A61CB}"/>
                </a:ext>
              </a:extLst>
            </p:cNvPr>
            <p:cNvGrpSpPr/>
            <p:nvPr/>
          </p:nvGrpSpPr>
          <p:grpSpPr>
            <a:xfrm>
              <a:off x="9778278" y="4456678"/>
              <a:ext cx="851793" cy="476453"/>
              <a:chOff x="1240191" y="5112911"/>
              <a:chExt cx="982310" cy="549458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732B3344-01B6-4E97-A085-472ACA06A25E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EC5FAA80-47E3-4AEB-B8E4-7C0BD3CA4DBC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E4036BF0-E68E-4CF3-8364-C885046CFC45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5EABAF2C-03A7-487F-B0DC-8ECCE1AD0457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DE9F35B9-EE15-4269-A709-67C9F50A4B1D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9A2D1E7B-E8DC-45F5-B7DC-FCCCD59BF9B2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9" name="Oval 628">
                  <a:extLst>
                    <a:ext uri="{FF2B5EF4-FFF2-40B4-BE49-F238E27FC236}">
                      <a16:creationId xmlns:a16="http://schemas.microsoft.com/office/drawing/2014/main" id="{052D62B4-E14F-4152-ADA2-8C5A96B891A7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11D7225B-B9E5-454C-9620-B043822ECDE7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3431F2F7-96F4-432A-9FC6-F0363BBD74B4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E140706C-F7CE-4E89-8102-1638855D537B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BFF50551-ED96-4759-A58E-3BC5B1A7D182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8820165A-1EE8-47F7-845C-D0E22F30E92B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E7D07C8B-3C55-49E2-826C-A7E93C1791B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50BD42C1-60D6-4A51-B275-164224A3CDBC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C58C055B-640E-407E-B230-B444FE53E0E4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236622F9-6F57-4B2D-A3F9-66B8504645CA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6DD39A70-492F-4C36-899F-ADC7A6ECDEAD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1DB6500E-09DA-474D-8AE1-80396B6073C8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3E3EF0C4-1957-43DC-9367-355413F83533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348C5095-F97C-4D16-B8D1-C40E7EE43169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3" name="Flowchart: Direct Access Storage 612">
                <a:extLst>
                  <a:ext uri="{FF2B5EF4-FFF2-40B4-BE49-F238E27FC236}">
                    <a16:creationId xmlns:a16="http://schemas.microsoft.com/office/drawing/2014/main" id="{43D107C6-9BD8-4311-94FA-C8FBA2329223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FBA2FB00-CEA4-4978-A6D3-838017750451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615" name="Rectangle 5">
                  <a:extLst>
                    <a:ext uri="{FF2B5EF4-FFF2-40B4-BE49-F238E27FC236}">
                      <a16:creationId xmlns:a16="http://schemas.microsoft.com/office/drawing/2014/main" id="{DF869E31-009C-4575-9013-EA34EE9CA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16" name="Freeform 6">
                  <a:extLst>
                    <a:ext uri="{FF2B5EF4-FFF2-40B4-BE49-F238E27FC236}">
                      <a16:creationId xmlns:a16="http://schemas.microsoft.com/office/drawing/2014/main" id="{8E221D83-BFF2-4906-9391-838216244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17" name="Freeform 7">
                  <a:extLst>
                    <a:ext uri="{FF2B5EF4-FFF2-40B4-BE49-F238E27FC236}">
                      <a16:creationId xmlns:a16="http://schemas.microsoft.com/office/drawing/2014/main" id="{9BDA72DC-B8D6-4ADB-95F6-C81C293D3C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18" name="Freeform 8">
                  <a:extLst>
                    <a:ext uri="{FF2B5EF4-FFF2-40B4-BE49-F238E27FC236}">
                      <a16:creationId xmlns:a16="http://schemas.microsoft.com/office/drawing/2014/main" id="{CFCA290D-EEC0-421A-879F-5CD910384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19" name="Freeform 9">
                  <a:extLst>
                    <a:ext uri="{FF2B5EF4-FFF2-40B4-BE49-F238E27FC236}">
                      <a16:creationId xmlns:a16="http://schemas.microsoft.com/office/drawing/2014/main" id="{61D00554-E9A0-412F-AB58-0E919936E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B7A59153-6474-452A-8732-242C295FD512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621" name="Oval 14">
                    <a:extLst>
                      <a:ext uri="{FF2B5EF4-FFF2-40B4-BE49-F238E27FC236}">
                        <a16:creationId xmlns:a16="http://schemas.microsoft.com/office/drawing/2014/main" id="{24B49CED-B43D-4EE7-87BC-DC433853AD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22" name="Oval 15">
                    <a:extLst>
                      <a:ext uri="{FF2B5EF4-FFF2-40B4-BE49-F238E27FC236}">
                        <a16:creationId xmlns:a16="http://schemas.microsoft.com/office/drawing/2014/main" id="{B9025A61-8698-40ED-8F83-58B4276C01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23" name="Oval 16">
                    <a:extLst>
                      <a:ext uri="{FF2B5EF4-FFF2-40B4-BE49-F238E27FC236}">
                        <a16:creationId xmlns:a16="http://schemas.microsoft.com/office/drawing/2014/main" id="{022BB700-F493-4410-AB8E-B5B21590AA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24" name="Oval 17">
                    <a:extLst>
                      <a:ext uri="{FF2B5EF4-FFF2-40B4-BE49-F238E27FC236}">
                        <a16:creationId xmlns:a16="http://schemas.microsoft.com/office/drawing/2014/main" id="{30BEEB8F-D9F0-4C65-8E2B-2DD35B59C5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A72C64-3166-42AD-80D1-A428024F226A}"/>
              </a:ext>
            </a:extLst>
          </p:cNvPr>
          <p:cNvGrpSpPr/>
          <p:nvPr/>
        </p:nvGrpSpPr>
        <p:grpSpPr>
          <a:xfrm>
            <a:off x="9781411" y="5168725"/>
            <a:ext cx="1036720" cy="1162907"/>
            <a:chOff x="9593351" y="5325526"/>
            <a:chExt cx="1036720" cy="1162907"/>
          </a:xfrm>
        </p:grpSpPr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164A3662-0889-4C54-969D-8FB8491DC0B9}"/>
                </a:ext>
              </a:extLst>
            </p:cNvPr>
            <p:cNvGrpSpPr/>
            <p:nvPr/>
          </p:nvGrpSpPr>
          <p:grpSpPr>
            <a:xfrm>
              <a:off x="9778278" y="5325526"/>
              <a:ext cx="851793" cy="476453"/>
              <a:chOff x="1240191" y="5112911"/>
              <a:chExt cx="982310" cy="549458"/>
            </a:xfrm>
          </p:grpSpPr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9316994E-354F-4109-8A1E-BC9C00C6A698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45" name="Group 644">
                <a:extLst>
                  <a:ext uri="{FF2B5EF4-FFF2-40B4-BE49-F238E27FC236}">
                    <a16:creationId xmlns:a16="http://schemas.microsoft.com/office/drawing/2014/main" id="{26E340A7-D42D-4405-847B-9CC7984F4452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31E42165-8F43-468F-A625-4CA320F5B3B4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59" name="Oval 658">
                  <a:extLst>
                    <a:ext uri="{FF2B5EF4-FFF2-40B4-BE49-F238E27FC236}">
                      <a16:creationId xmlns:a16="http://schemas.microsoft.com/office/drawing/2014/main" id="{38724FF6-6FA8-41BF-8A06-06B587AB41E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561AFC75-561E-4515-8E96-E1696BD068E7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AB2D098C-5140-4AA6-BA2B-026F27D5D9DA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62" name="Oval 661">
                  <a:extLst>
                    <a:ext uri="{FF2B5EF4-FFF2-40B4-BE49-F238E27FC236}">
                      <a16:creationId xmlns:a16="http://schemas.microsoft.com/office/drawing/2014/main" id="{A9DEE9FE-FF1C-4BF7-BAEB-9371CCE7B68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E1C693EA-4CF7-4B49-8091-0483B2EAEB84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D50EA71-9A5D-42DD-B35B-9015180FA28F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65" name="Oval 664">
                  <a:extLst>
                    <a:ext uri="{FF2B5EF4-FFF2-40B4-BE49-F238E27FC236}">
                      <a16:creationId xmlns:a16="http://schemas.microsoft.com/office/drawing/2014/main" id="{AF10D0C4-D946-4F10-A83C-845F01287B4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76FCE62A-72D5-4521-9818-18C7B096D1D7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C9740CFF-C4F5-4E45-A875-A643B0C9D453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68" name="Oval 667">
                  <a:extLst>
                    <a:ext uri="{FF2B5EF4-FFF2-40B4-BE49-F238E27FC236}">
                      <a16:creationId xmlns:a16="http://schemas.microsoft.com/office/drawing/2014/main" id="{26308DF9-670C-44ED-8400-34C15BE47BAC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59D88582-A3E4-4D93-BAC1-793E88FC0DDE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DF882C89-8EA1-4308-A63E-989A7E778F87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BA30E717-1159-414A-A461-DE671269654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72" name="Straight Connector 671">
                  <a:extLst>
                    <a:ext uri="{FF2B5EF4-FFF2-40B4-BE49-F238E27FC236}">
                      <a16:creationId xmlns:a16="http://schemas.microsoft.com/office/drawing/2014/main" id="{2AE26467-15FC-4B02-92F6-04220C23B18F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0F29EE49-ACEF-498D-AA3A-317D36B432EB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FB1C52A3-1965-4D19-A02C-DD1D6029ED23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D58CE8ED-6AA0-4068-9F1E-D386AEBDAE6D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6" name="Flowchart: Direct Access Storage 645">
                <a:extLst>
                  <a:ext uri="{FF2B5EF4-FFF2-40B4-BE49-F238E27FC236}">
                    <a16:creationId xmlns:a16="http://schemas.microsoft.com/office/drawing/2014/main" id="{5A089003-7BBA-49CD-8278-1F5C4D155037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280EC4D4-0EF1-464B-A0EC-D8C11C6D0C51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648" name="Rectangle 5">
                  <a:extLst>
                    <a:ext uri="{FF2B5EF4-FFF2-40B4-BE49-F238E27FC236}">
                      <a16:creationId xmlns:a16="http://schemas.microsoft.com/office/drawing/2014/main" id="{AED0C6CD-308A-4184-B306-AB4EF0EA3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49" name="Freeform 6">
                  <a:extLst>
                    <a:ext uri="{FF2B5EF4-FFF2-40B4-BE49-F238E27FC236}">
                      <a16:creationId xmlns:a16="http://schemas.microsoft.com/office/drawing/2014/main" id="{1577EAF2-F1E9-4CC5-AA6A-E95AF9801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50" name="Freeform 7">
                  <a:extLst>
                    <a:ext uri="{FF2B5EF4-FFF2-40B4-BE49-F238E27FC236}">
                      <a16:creationId xmlns:a16="http://schemas.microsoft.com/office/drawing/2014/main" id="{16CF327B-D6CA-432B-8CB7-BBC294584C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51" name="Freeform 8">
                  <a:extLst>
                    <a:ext uri="{FF2B5EF4-FFF2-40B4-BE49-F238E27FC236}">
                      <a16:creationId xmlns:a16="http://schemas.microsoft.com/office/drawing/2014/main" id="{D861234A-438A-44DA-8551-A7B1478DB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52" name="Freeform 9">
                  <a:extLst>
                    <a:ext uri="{FF2B5EF4-FFF2-40B4-BE49-F238E27FC236}">
                      <a16:creationId xmlns:a16="http://schemas.microsoft.com/office/drawing/2014/main" id="{DFCB808B-07B2-43FA-9503-7AC56D041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CAC890FD-0F71-4759-8CDC-9C1B3FF70C6F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654" name="Oval 14">
                    <a:extLst>
                      <a:ext uri="{FF2B5EF4-FFF2-40B4-BE49-F238E27FC236}">
                        <a16:creationId xmlns:a16="http://schemas.microsoft.com/office/drawing/2014/main" id="{AC19BEDC-A183-4625-B85B-CFBE4F8AF2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55" name="Oval 15">
                    <a:extLst>
                      <a:ext uri="{FF2B5EF4-FFF2-40B4-BE49-F238E27FC236}">
                        <a16:creationId xmlns:a16="http://schemas.microsoft.com/office/drawing/2014/main" id="{9B2850A7-62EA-491D-91B1-E3F50DF140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56" name="Oval 16">
                    <a:extLst>
                      <a:ext uri="{FF2B5EF4-FFF2-40B4-BE49-F238E27FC236}">
                        <a16:creationId xmlns:a16="http://schemas.microsoft.com/office/drawing/2014/main" id="{92CA053C-573F-4B83-8DFC-AE389002D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57" name="Oval 17">
                    <a:extLst>
                      <a:ext uri="{FF2B5EF4-FFF2-40B4-BE49-F238E27FC236}">
                        <a16:creationId xmlns:a16="http://schemas.microsoft.com/office/drawing/2014/main" id="{C9C93B2E-0CFD-48EC-8F71-3299B03B90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F1BE21D0-3AFB-42D1-A206-4073277C754C}"/>
                </a:ext>
              </a:extLst>
            </p:cNvPr>
            <p:cNvGrpSpPr/>
            <p:nvPr/>
          </p:nvGrpSpPr>
          <p:grpSpPr>
            <a:xfrm>
              <a:off x="9778278" y="5871773"/>
              <a:ext cx="851793" cy="476453"/>
              <a:chOff x="1240191" y="5112911"/>
              <a:chExt cx="982310" cy="549458"/>
            </a:xfrm>
          </p:grpSpPr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7647E5BE-2E11-4592-85FA-83C75914E4E2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F121D138-3645-48C6-A814-9A51E8470F1E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4555ED64-DADA-4C3F-84EE-29B1E7AA597D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2" name="Oval 691">
                  <a:extLst>
                    <a:ext uri="{FF2B5EF4-FFF2-40B4-BE49-F238E27FC236}">
                      <a16:creationId xmlns:a16="http://schemas.microsoft.com/office/drawing/2014/main" id="{06586F56-C39B-478A-A547-20D5CF769E8D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76BA626D-1228-44F5-8654-3BBF412D585C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B920B90A-36D5-43A5-8B4F-12139EE9D2FF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5" name="Oval 694">
                  <a:extLst>
                    <a:ext uri="{FF2B5EF4-FFF2-40B4-BE49-F238E27FC236}">
                      <a16:creationId xmlns:a16="http://schemas.microsoft.com/office/drawing/2014/main" id="{58288F03-71B3-468B-ABCA-7AA2CD99C1C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96" name="Straight Connector 695">
                  <a:extLst>
                    <a:ext uri="{FF2B5EF4-FFF2-40B4-BE49-F238E27FC236}">
                      <a16:creationId xmlns:a16="http://schemas.microsoft.com/office/drawing/2014/main" id="{62B2EDE3-FCCD-44A7-AE12-72825927FCB5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235AAE6A-8DF4-433D-8C41-98140942FC99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98" name="Oval 697">
                  <a:extLst>
                    <a:ext uri="{FF2B5EF4-FFF2-40B4-BE49-F238E27FC236}">
                      <a16:creationId xmlns:a16="http://schemas.microsoft.com/office/drawing/2014/main" id="{9D2F3819-2DFF-4B7E-A704-E1D29B3BB02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4A15B90C-CE2A-4283-8C48-1FA5B630E793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36221749-7590-4E67-A0A9-674A91BB9BA6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CF0D0ED6-A0FF-4B37-93D9-419D12F8A707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3410FC58-7E88-4068-86D2-BDB93760BCDA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07CC18A3-2CBE-4FEA-B0A7-80626DEC0454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07C8AEE8-7BBE-4F52-ACFB-2485B6B6938B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52CF66D0-B296-4590-86C6-20788A85C773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7817B240-464D-4D19-B717-B962DBEF8DA1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D8340B54-ED62-4110-8A5D-B9F17A62272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75062AAE-D028-44A9-AD07-68D8EE3ED116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9" name="Flowchart: Direct Access Storage 678">
                <a:extLst>
                  <a:ext uri="{FF2B5EF4-FFF2-40B4-BE49-F238E27FC236}">
                    <a16:creationId xmlns:a16="http://schemas.microsoft.com/office/drawing/2014/main" id="{9C367112-A22C-423E-8AFD-0E2AD1DF965F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95E04AAE-5DE9-4EBC-9ADD-CF3E5591F6CB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681" name="Rectangle 5">
                  <a:extLst>
                    <a:ext uri="{FF2B5EF4-FFF2-40B4-BE49-F238E27FC236}">
                      <a16:creationId xmlns:a16="http://schemas.microsoft.com/office/drawing/2014/main" id="{D0368D1F-0294-4F3D-92CC-211A3A9D7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82" name="Freeform 6">
                  <a:extLst>
                    <a:ext uri="{FF2B5EF4-FFF2-40B4-BE49-F238E27FC236}">
                      <a16:creationId xmlns:a16="http://schemas.microsoft.com/office/drawing/2014/main" id="{25C046EF-21CB-491F-943E-7CB81E5E67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83" name="Freeform 7">
                  <a:extLst>
                    <a:ext uri="{FF2B5EF4-FFF2-40B4-BE49-F238E27FC236}">
                      <a16:creationId xmlns:a16="http://schemas.microsoft.com/office/drawing/2014/main" id="{6FC8A8D1-6646-444A-9649-D4CD43AA1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84" name="Freeform 8">
                  <a:extLst>
                    <a:ext uri="{FF2B5EF4-FFF2-40B4-BE49-F238E27FC236}">
                      <a16:creationId xmlns:a16="http://schemas.microsoft.com/office/drawing/2014/main" id="{BA9F7350-B30D-4E0A-AD89-5961BBCA5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685" name="Freeform 9">
                  <a:extLst>
                    <a:ext uri="{FF2B5EF4-FFF2-40B4-BE49-F238E27FC236}">
                      <a16:creationId xmlns:a16="http://schemas.microsoft.com/office/drawing/2014/main" id="{C97AC12A-AA43-49DB-94F6-323C9E4C9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D42122DF-6C9F-41BA-88C2-482720D93253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687" name="Oval 14">
                    <a:extLst>
                      <a:ext uri="{FF2B5EF4-FFF2-40B4-BE49-F238E27FC236}">
                        <a16:creationId xmlns:a16="http://schemas.microsoft.com/office/drawing/2014/main" id="{7FC6E2CD-5258-4524-8A23-9FD8E78EE1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88" name="Oval 15">
                    <a:extLst>
                      <a:ext uri="{FF2B5EF4-FFF2-40B4-BE49-F238E27FC236}">
                        <a16:creationId xmlns:a16="http://schemas.microsoft.com/office/drawing/2014/main" id="{70A0A8DE-AE8E-44E4-BFB1-953C91158A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89" name="Oval 16">
                    <a:extLst>
                      <a:ext uri="{FF2B5EF4-FFF2-40B4-BE49-F238E27FC236}">
                        <a16:creationId xmlns:a16="http://schemas.microsoft.com/office/drawing/2014/main" id="{DE85B41E-9C37-4861-B781-4460EEE1CB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690" name="Oval 17">
                    <a:extLst>
                      <a:ext uri="{FF2B5EF4-FFF2-40B4-BE49-F238E27FC236}">
                        <a16:creationId xmlns:a16="http://schemas.microsoft.com/office/drawing/2014/main" id="{0FE5BFE8-07EF-427F-8784-F488FD5DF0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324AD804-4240-478E-B7D2-38877CC1D444}"/>
                </a:ext>
              </a:extLst>
            </p:cNvPr>
            <p:cNvGrpSpPr/>
            <p:nvPr/>
          </p:nvGrpSpPr>
          <p:grpSpPr>
            <a:xfrm>
              <a:off x="9593351" y="5465733"/>
              <a:ext cx="851793" cy="476453"/>
              <a:chOff x="1240191" y="5112911"/>
              <a:chExt cx="982310" cy="549458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FDED5721-4DBF-4F40-87F0-F60D1BEDC9D8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691D8E31-4CBA-481D-932D-731EE8A1481D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E2D14B56-0A6D-4248-88BA-9343743E380C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5" name="Oval 724">
                  <a:extLst>
                    <a:ext uri="{FF2B5EF4-FFF2-40B4-BE49-F238E27FC236}">
                      <a16:creationId xmlns:a16="http://schemas.microsoft.com/office/drawing/2014/main" id="{3BAF63B8-1CB7-4EEB-8014-328F0444948E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2798375A-320E-43D2-B2F2-EF69131DFA48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6E9BBFA5-2485-492D-A0B1-AA7F252AD412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28" name="Oval 727">
                  <a:extLst>
                    <a:ext uri="{FF2B5EF4-FFF2-40B4-BE49-F238E27FC236}">
                      <a16:creationId xmlns:a16="http://schemas.microsoft.com/office/drawing/2014/main" id="{1482081E-8ADD-4EA5-989C-ACCB31A1660D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5EFBB534-3C34-4270-96FB-843B9FED90D3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A71B942-434D-44E8-A57B-769D22E9010B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51A06536-AED1-453D-93A9-716175A46855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F650E626-2996-4DAF-99D9-0587F394D5E1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BB80160A-D3BE-4AF6-9C35-4E52F6E98C74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C3A46F28-0E89-4FF5-9BCB-B05257FD3038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35" name="Straight Connector 734">
                  <a:extLst>
                    <a:ext uri="{FF2B5EF4-FFF2-40B4-BE49-F238E27FC236}">
                      <a16:creationId xmlns:a16="http://schemas.microsoft.com/office/drawing/2014/main" id="{4D109E4E-E736-444D-8022-C35A94241D34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0709B24B-30E3-4FD3-80E7-69667C4222B7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7" name="Oval 736">
                  <a:extLst>
                    <a:ext uri="{FF2B5EF4-FFF2-40B4-BE49-F238E27FC236}">
                      <a16:creationId xmlns:a16="http://schemas.microsoft.com/office/drawing/2014/main" id="{AA2C9089-1172-4F87-84AB-98B6F6112CA9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6CB33FCD-AC9F-4E2B-8D97-39CBCB20AD48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778C29CF-EF8C-4DF9-8729-8628C0B5A694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6AA60040-B22A-4CCB-9591-9A22F3C9D57D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FA27E8CD-B104-4F94-988B-659DDFF6A343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2" name="Flowchart: Direct Access Storage 711">
                <a:extLst>
                  <a:ext uri="{FF2B5EF4-FFF2-40B4-BE49-F238E27FC236}">
                    <a16:creationId xmlns:a16="http://schemas.microsoft.com/office/drawing/2014/main" id="{466394E9-273D-48EC-94FD-903477DB4E13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95BB0515-51FC-40AC-BF60-B1FC077B69DB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714" name="Rectangle 5">
                  <a:extLst>
                    <a:ext uri="{FF2B5EF4-FFF2-40B4-BE49-F238E27FC236}">
                      <a16:creationId xmlns:a16="http://schemas.microsoft.com/office/drawing/2014/main" id="{D098C9FD-086A-4FD8-9F67-1B57BBD134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15" name="Freeform 6">
                  <a:extLst>
                    <a:ext uri="{FF2B5EF4-FFF2-40B4-BE49-F238E27FC236}">
                      <a16:creationId xmlns:a16="http://schemas.microsoft.com/office/drawing/2014/main" id="{745C2521-C23D-4155-888C-FE9150CC9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16" name="Freeform 7">
                  <a:extLst>
                    <a:ext uri="{FF2B5EF4-FFF2-40B4-BE49-F238E27FC236}">
                      <a16:creationId xmlns:a16="http://schemas.microsoft.com/office/drawing/2014/main" id="{876B2F6D-97FE-453C-8EC3-2740A309EF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17" name="Freeform 8">
                  <a:extLst>
                    <a:ext uri="{FF2B5EF4-FFF2-40B4-BE49-F238E27FC236}">
                      <a16:creationId xmlns:a16="http://schemas.microsoft.com/office/drawing/2014/main" id="{8FA484A2-1451-40AB-BD40-35123EB21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18" name="Freeform 9">
                  <a:extLst>
                    <a:ext uri="{FF2B5EF4-FFF2-40B4-BE49-F238E27FC236}">
                      <a16:creationId xmlns:a16="http://schemas.microsoft.com/office/drawing/2014/main" id="{D4966F22-2BF1-44B6-8848-7E16D02A9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719" name="Group 718">
                  <a:extLst>
                    <a:ext uri="{FF2B5EF4-FFF2-40B4-BE49-F238E27FC236}">
                      <a16:creationId xmlns:a16="http://schemas.microsoft.com/office/drawing/2014/main" id="{4B09D255-8E64-419D-B27D-F7517125CA7F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720" name="Oval 14">
                    <a:extLst>
                      <a:ext uri="{FF2B5EF4-FFF2-40B4-BE49-F238E27FC236}">
                        <a16:creationId xmlns:a16="http://schemas.microsoft.com/office/drawing/2014/main" id="{902038FA-1F28-4BB3-BDE1-FE13354561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721" name="Oval 15">
                    <a:extLst>
                      <a:ext uri="{FF2B5EF4-FFF2-40B4-BE49-F238E27FC236}">
                        <a16:creationId xmlns:a16="http://schemas.microsoft.com/office/drawing/2014/main" id="{A31E0CEC-8E5F-4940-A45C-DB46C29F3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722" name="Oval 16">
                    <a:extLst>
                      <a:ext uri="{FF2B5EF4-FFF2-40B4-BE49-F238E27FC236}">
                        <a16:creationId xmlns:a16="http://schemas.microsoft.com/office/drawing/2014/main" id="{115510F1-610E-4691-9773-1F501C64C8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723" name="Oval 17">
                    <a:extLst>
                      <a:ext uri="{FF2B5EF4-FFF2-40B4-BE49-F238E27FC236}">
                        <a16:creationId xmlns:a16="http://schemas.microsoft.com/office/drawing/2014/main" id="{D1317409-CF98-4A95-97AF-682E4D5EE7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  <p:grpSp>
          <p:nvGrpSpPr>
            <p:cNvPr id="742" name="Group 741">
              <a:extLst>
                <a:ext uri="{FF2B5EF4-FFF2-40B4-BE49-F238E27FC236}">
                  <a16:creationId xmlns:a16="http://schemas.microsoft.com/office/drawing/2014/main" id="{2C30D05B-C74A-415C-9DFD-DA4D74A1C95F}"/>
                </a:ext>
              </a:extLst>
            </p:cNvPr>
            <p:cNvGrpSpPr/>
            <p:nvPr/>
          </p:nvGrpSpPr>
          <p:grpSpPr>
            <a:xfrm>
              <a:off x="9593351" y="6011980"/>
              <a:ext cx="851793" cy="476453"/>
              <a:chOff x="1240191" y="5112911"/>
              <a:chExt cx="982310" cy="549458"/>
            </a:xfrm>
          </p:grpSpPr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36D291F3-646C-4561-AA33-31564241071D}"/>
                  </a:ext>
                </a:extLst>
              </p:cNvPr>
              <p:cNvSpPr/>
              <p:nvPr/>
            </p:nvSpPr>
            <p:spPr bwMode="auto">
              <a:xfrm>
                <a:off x="1240191" y="5112911"/>
                <a:ext cx="982310" cy="549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44" name="Group 743">
                <a:extLst>
                  <a:ext uri="{FF2B5EF4-FFF2-40B4-BE49-F238E27FC236}">
                    <a16:creationId xmlns:a16="http://schemas.microsoft.com/office/drawing/2014/main" id="{AB26B913-7555-43A5-8FF9-830AA66BB787}"/>
                  </a:ext>
                </a:extLst>
              </p:cNvPr>
              <p:cNvGrpSpPr/>
              <p:nvPr/>
            </p:nvGrpSpPr>
            <p:grpSpPr>
              <a:xfrm>
                <a:off x="1672750" y="5209655"/>
                <a:ext cx="191307" cy="345271"/>
                <a:chOff x="1711103" y="5209655"/>
                <a:chExt cx="191307" cy="345271"/>
              </a:xfrm>
            </p:grpSpPr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A713A109-2D15-4273-856F-CD070BEED3F7}"/>
                    </a:ext>
                  </a:extLst>
                </p:cNvPr>
                <p:cNvSpPr/>
                <p:nvPr/>
              </p:nvSpPr>
              <p:spPr bwMode="auto">
                <a:xfrm>
                  <a:off x="1711103" y="5440283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8" name="Oval 757">
                  <a:extLst>
                    <a:ext uri="{FF2B5EF4-FFF2-40B4-BE49-F238E27FC236}">
                      <a16:creationId xmlns:a16="http://schemas.microsoft.com/office/drawing/2014/main" id="{3825BEF7-77D6-4116-AC54-50BCFC5FA701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58453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7572472D-D435-4E25-A88C-3C6C14A2D5E9}"/>
                    </a:ext>
                  </a:extLst>
                </p:cNvPr>
                <p:cNvCxnSpPr/>
                <p:nvPr/>
              </p:nvCxnSpPr>
              <p:spPr>
                <a:xfrm>
                  <a:off x="1738783" y="5468246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89C41F6F-DA32-4A20-A17D-EAC4A64C0E8E}"/>
                    </a:ext>
                  </a:extLst>
                </p:cNvPr>
                <p:cNvSpPr/>
                <p:nvPr/>
              </p:nvSpPr>
              <p:spPr bwMode="auto">
                <a:xfrm>
                  <a:off x="1711103" y="5497941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1" name="Oval 760">
                  <a:extLst>
                    <a:ext uri="{FF2B5EF4-FFF2-40B4-BE49-F238E27FC236}">
                      <a16:creationId xmlns:a16="http://schemas.microsoft.com/office/drawing/2014/main" id="{AF790108-20B1-4BE9-8ACE-233C6A2ACEF4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516111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62" name="Straight Connector 761">
                  <a:extLst>
                    <a:ext uri="{FF2B5EF4-FFF2-40B4-BE49-F238E27FC236}">
                      <a16:creationId xmlns:a16="http://schemas.microsoft.com/office/drawing/2014/main" id="{8217FAE1-3BCF-40DA-A6E8-330EAA71A08B}"/>
                    </a:ext>
                  </a:extLst>
                </p:cNvPr>
                <p:cNvCxnSpPr/>
                <p:nvPr/>
              </p:nvCxnSpPr>
              <p:spPr>
                <a:xfrm>
                  <a:off x="1738783" y="5525903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A173B570-4176-4457-8974-FCD6E9EE82CB}"/>
                    </a:ext>
                  </a:extLst>
                </p:cNvPr>
                <p:cNvSpPr/>
                <p:nvPr/>
              </p:nvSpPr>
              <p:spPr bwMode="auto">
                <a:xfrm>
                  <a:off x="1711103" y="5382626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4" name="Oval 763">
                  <a:extLst>
                    <a:ext uri="{FF2B5EF4-FFF2-40B4-BE49-F238E27FC236}">
                      <a16:creationId xmlns:a16="http://schemas.microsoft.com/office/drawing/2014/main" id="{7D0113FA-5BC8-4809-ADB7-A25A3F5B183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400796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65" name="Straight Connector 764">
                  <a:extLst>
                    <a:ext uri="{FF2B5EF4-FFF2-40B4-BE49-F238E27FC236}">
                      <a16:creationId xmlns:a16="http://schemas.microsoft.com/office/drawing/2014/main" id="{37511474-8DBA-4937-BD95-DB6749EBE950}"/>
                    </a:ext>
                  </a:extLst>
                </p:cNvPr>
                <p:cNvCxnSpPr/>
                <p:nvPr/>
              </p:nvCxnSpPr>
              <p:spPr>
                <a:xfrm>
                  <a:off x="1738783" y="5410589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Rectangle 765">
                  <a:extLst>
                    <a:ext uri="{FF2B5EF4-FFF2-40B4-BE49-F238E27FC236}">
                      <a16:creationId xmlns:a16="http://schemas.microsoft.com/office/drawing/2014/main" id="{AE951EA5-23F1-4FDD-B6BC-9ECF5E0119D2}"/>
                    </a:ext>
                  </a:extLst>
                </p:cNvPr>
                <p:cNvSpPr/>
                <p:nvPr/>
              </p:nvSpPr>
              <p:spPr bwMode="auto">
                <a:xfrm>
                  <a:off x="1711103" y="5267312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7" name="Oval 766">
                  <a:extLst>
                    <a:ext uri="{FF2B5EF4-FFF2-40B4-BE49-F238E27FC236}">
                      <a16:creationId xmlns:a16="http://schemas.microsoft.com/office/drawing/2014/main" id="{70858C9B-E213-4DA2-85CF-DABB36D4DAAF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85482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1FA96BBC-6994-4369-B4C4-0CBD7EC10882}"/>
                    </a:ext>
                  </a:extLst>
                </p:cNvPr>
                <p:cNvCxnSpPr/>
                <p:nvPr/>
              </p:nvCxnSpPr>
              <p:spPr>
                <a:xfrm>
                  <a:off x="1738783" y="5295275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219C9B4-B0B6-4A02-BE0E-AF0C0C3A572E}"/>
                    </a:ext>
                  </a:extLst>
                </p:cNvPr>
                <p:cNvSpPr/>
                <p:nvPr/>
              </p:nvSpPr>
              <p:spPr bwMode="auto">
                <a:xfrm>
                  <a:off x="1711103" y="5324969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0" name="Oval 769">
                  <a:extLst>
                    <a:ext uri="{FF2B5EF4-FFF2-40B4-BE49-F238E27FC236}">
                      <a16:creationId xmlns:a16="http://schemas.microsoft.com/office/drawing/2014/main" id="{B3E7F497-6FC7-4705-AEAD-CE2C84496C8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343139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236600A9-3D97-4467-8DBA-0B50F7A11932}"/>
                    </a:ext>
                  </a:extLst>
                </p:cNvPr>
                <p:cNvCxnSpPr/>
                <p:nvPr/>
              </p:nvCxnSpPr>
              <p:spPr>
                <a:xfrm>
                  <a:off x="1738783" y="5352932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3362DABB-C244-472A-A202-496AE1A2C0D8}"/>
                    </a:ext>
                  </a:extLst>
                </p:cNvPr>
                <p:cNvSpPr/>
                <p:nvPr/>
              </p:nvSpPr>
              <p:spPr bwMode="auto">
                <a:xfrm>
                  <a:off x="1711103" y="5209655"/>
                  <a:ext cx="191307" cy="569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3" name="Oval 772">
                  <a:extLst>
                    <a:ext uri="{FF2B5EF4-FFF2-40B4-BE49-F238E27FC236}">
                      <a16:creationId xmlns:a16="http://schemas.microsoft.com/office/drawing/2014/main" id="{01AA03E1-C08D-4884-A6EB-39569B44F2F2}"/>
                    </a:ext>
                  </a:extLst>
                </p:cNvPr>
                <p:cNvSpPr/>
                <p:nvPr/>
              </p:nvSpPr>
              <p:spPr bwMode="auto">
                <a:xfrm flipH="1">
                  <a:off x="1862746" y="5227825"/>
                  <a:ext cx="17197" cy="1719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F241A9AF-FE6C-4589-BF66-7E7E97768959}"/>
                    </a:ext>
                  </a:extLst>
                </p:cNvPr>
                <p:cNvCxnSpPr/>
                <p:nvPr/>
              </p:nvCxnSpPr>
              <p:spPr>
                <a:xfrm>
                  <a:off x="1738783" y="5237618"/>
                  <a:ext cx="895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5" name="Flowchart: Direct Access Storage 744">
                <a:extLst>
                  <a:ext uri="{FF2B5EF4-FFF2-40B4-BE49-F238E27FC236}">
                    <a16:creationId xmlns:a16="http://schemas.microsoft.com/office/drawing/2014/main" id="{D63532E9-98FD-49C2-BF46-2B94762616CB}"/>
                  </a:ext>
                </a:extLst>
              </p:cNvPr>
              <p:cNvSpPr/>
              <p:nvPr/>
            </p:nvSpPr>
            <p:spPr bwMode="auto">
              <a:xfrm>
                <a:off x="1960569" y="5209655"/>
                <a:ext cx="131415" cy="345502"/>
              </a:xfrm>
              <a:prstGeom prst="flowChartMagneticDrum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09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EAA580BF-5AEC-4990-AD4D-9D0FB88CA127}"/>
                  </a:ext>
                </a:extLst>
              </p:cNvPr>
              <p:cNvGrpSpPr/>
              <p:nvPr/>
            </p:nvGrpSpPr>
            <p:grpSpPr>
              <a:xfrm>
                <a:off x="1351512" y="5207391"/>
                <a:ext cx="220437" cy="345503"/>
                <a:chOff x="1355289" y="5207391"/>
                <a:chExt cx="220437" cy="345503"/>
              </a:xfrm>
            </p:grpSpPr>
            <p:sp>
              <p:nvSpPr>
                <p:cNvPr id="747" name="Rectangle 5">
                  <a:extLst>
                    <a:ext uri="{FF2B5EF4-FFF2-40B4-BE49-F238E27FC236}">
                      <a16:creationId xmlns:a16="http://schemas.microsoft.com/office/drawing/2014/main" id="{81F4A278-9D1C-40E5-9012-3DA11DD7C3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5289" y="5207391"/>
                  <a:ext cx="220437" cy="3455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48" name="Freeform 6">
                  <a:extLst>
                    <a:ext uri="{FF2B5EF4-FFF2-40B4-BE49-F238E27FC236}">
                      <a16:creationId xmlns:a16="http://schemas.microsoft.com/office/drawing/2014/main" id="{119F36E7-749C-49A2-85E6-57F1354D3D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247768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49" name="Freeform 7">
                  <a:extLst>
                    <a:ext uri="{FF2B5EF4-FFF2-40B4-BE49-F238E27FC236}">
                      <a16:creationId xmlns:a16="http://schemas.microsoft.com/office/drawing/2014/main" id="{D86D1C04-D0FE-478E-BB9C-1C5785EC3B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10122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1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1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1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50" name="Freeform 8">
                  <a:extLst>
                    <a:ext uri="{FF2B5EF4-FFF2-40B4-BE49-F238E27FC236}">
                      <a16:creationId xmlns:a16="http://schemas.microsoft.com/office/drawing/2014/main" id="{DF1A8F7D-5E6F-4EDB-8C84-1DCF82D14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371965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7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7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7"/>
                        <a:pt x="330" y="27"/>
                        <a:pt x="330" y="27"/>
                      </a:cubicBezTo>
                      <a:cubicBezTo>
                        <a:pt x="330" y="27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51" name="Freeform 9">
                  <a:extLst>
                    <a:ext uri="{FF2B5EF4-FFF2-40B4-BE49-F238E27FC236}">
                      <a16:creationId xmlns:a16="http://schemas.microsoft.com/office/drawing/2014/main" id="{16CD2672-2640-44CE-B2AB-0FB630299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899" y="5434319"/>
                  <a:ext cx="173216" cy="35266"/>
                </a:xfrm>
                <a:custGeom>
                  <a:avLst/>
                  <a:gdLst>
                    <a:gd name="T0" fmla="*/ 28 w 330"/>
                    <a:gd name="T1" fmla="*/ 0 h 58"/>
                    <a:gd name="T2" fmla="*/ 0 w 330"/>
                    <a:gd name="T3" fmla="*/ 26 h 58"/>
                    <a:gd name="T4" fmla="*/ 0 w 330"/>
                    <a:gd name="T5" fmla="*/ 32 h 58"/>
                    <a:gd name="T6" fmla="*/ 28 w 330"/>
                    <a:gd name="T7" fmla="*/ 58 h 58"/>
                    <a:gd name="T8" fmla="*/ 302 w 330"/>
                    <a:gd name="T9" fmla="*/ 58 h 58"/>
                    <a:gd name="T10" fmla="*/ 330 w 330"/>
                    <a:gd name="T11" fmla="*/ 32 h 58"/>
                    <a:gd name="T12" fmla="*/ 330 w 330"/>
                    <a:gd name="T13" fmla="*/ 26 h 58"/>
                    <a:gd name="T14" fmla="*/ 302 w 330"/>
                    <a:gd name="T15" fmla="*/ 0 h 58"/>
                    <a:gd name="T16" fmla="*/ 175 w 330"/>
                    <a:gd name="T17" fmla="*/ 0 h 58"/>
                    <a:gd name="T18" fmla="*/ 28 w 330"/>
                    <a:gd name="T1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58">
                      <a:moveTo>
                        <a:pt x="28" y="0"/>
                      </a:moveTo>
                      <a:cubicBezTo>
                        <a:pt x="28" y="0"/>
                        <a:pt x="0" y="0"/>
                        <a:pt x="0" y="2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58"/>
                        <a:pt x="28" y="58"/>
                      </a:cubicBezTo>
                      <a:cubicBezTo>
                        <a:pt x="302" y="58"/>
                        <a:pt x="302" y="58"/>
                        <a:pt x="302" y="58"/>
                      </a:cubicBezTo>
                      <a:cubicBezTo>
                        <a:pt x="302" y="58"/>
                        <a:pt x="330" y="58"/>
                        <a:pt x="330" y="32"/>
                      </a:cubicBezTo>
                      <a:cubicBezTo>
                        <a:pt x="330" y="26"/>
                        <a:pt x="330" y="26"/>
                        <a:pt x="330" y="26"/>
                      </a:cubicBezTo>
                      <a:cubicBezTo>
                        <a:pt x="330" y="26"/>
                        <a:pt x="330" y="0"/>
                        <a:pt x="302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752" name="Group 751">
                  <a:extLst>
                    <a:ext uri="{FF2B5EF4-FFF2-40B4-BE49-F238E27FC236}">
                      <a16:creationId xmlns:a16="http://schemas.microsoft.com/office/drawing/2014/main" id="{BB276028-4A8F-4AC4-A53F-C1D8A609BD52}"/>
                    </a:ext>
                  </a:extLst>
                </p:cNvPr>
                <p:cNvGrpSpPr/>
                <p:nvPr/>
              </p:nvGrpSpPr>
              <p:grpSpPr>
                <a:xfrm>
                  <a:off x="1521861" y="5255179"/>
                  <a:ext cx="19398" cy="206484"/>
                  <a:chOff x="7742330" y="5312676"/>
                  <a:chExt cx="35450" cy="436485"/>
                </a:xfrm>
                <a:solidFill>
                  <a:schemeClr val="tx1"/>
                </a:solidFill>
              </p:grpSpPr>
              <p:sp>
                <p:nvSpPr>
                  <p:cNvPr id="753" name="Oval 14">
                    <a:extLst>
                      <a:ext uri="{FF2B5EF4-FFF2-40B4-BE49-F238E27FC236}">
                        <a16:creationId xmlns:a16="http://schemas.microsoft.com/office/drawing/2014/main" id="{20A5C4D4-25D1-4598-B216-AE52A3E9B6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312676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754" name="Oval 15">
                    <a:extLst>
                      <a:ext uri="{FF2B5EF4-FFF2-40B4-BE49-F238E27FC236}">
                        <a16:creationId xmlns:a16="http://schemas.microsoft.com/office/drawing/2014/main" id="{6EBD04D3-5536-4AB7-848A-F6DC204DD1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44448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755" name="Oval 16">
                    <a:extLst>
                      <a:ext uri="{FF2B5EF4-FFF2-40B4-BE49-F238E27FC236}">
                        <a16:creationId xmlns:a16="http://schemas.microsoft.com/office/drawing/2014/main" id="{7DA76E81-AD86-40F2-8BDA-1BB14A1B68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57629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756" name="Oval 17">
                    <a:extLst>
                      <a:ext uri="{FF2B5EF4-FFF2-40B4-BE49-F238E27FC236}">
                        <a16:creationId xmlns:a16="http://schemas.microsoft.com/office/drawing/2014/main" id="{C23EC0CA-9B09-42EA-AA19-C3BF86A387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42330" y="5708105"/>
                    <a:ext cx="35450" cy="41056"/>
                  </a:xfrm>
                  <a:prstGeom prst="ellipse">
                    <a:avLst/>
                  </a:prstGeom>
                  <a:grpFill/>
                  <a:ln w="12700"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Segoe UI" pitchFamily="34" charset="0"/>
                    </a:endParaRPr>
                  </a:p>
                </p:txBody>
              </p:sp>
            </p:grpSp>
          </p:grpSp>
        </p:grpSp>
      </p:grpSp>
      <p:sp>
        <p:nvSpPr>
          <p:cNvPr id="775" name="TextBox 774">
            <a:extLst>
              <a:ext uri="{FF2B5EF4-FFF2-40B4-BE49-F238E27FC236}">
                <a16:creationId xmlns:a16="http://schemas.microsoft.com/office/drawing/2014/main" id="{CCFBF4CE-4C48-4DAA-9729-C0FF19B9C641}"/>
              </a:ext>
            </a:extLst>
          </p:cNvPr>
          <p:cNvSpPr txBox="1"/>
          <p:nvPr/>
        </p:nvSpPr>
        <p:spPr>
          <a:xfrm>
            <a:off x="9363355" y="1700852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8ABAF454-F612-4B82-BE9E-6AD0AF4A6A49}"/>
              </a:ext>
            </a:extLst>
          </p:cNvPr>
          <p:cNvSpPr txBox="1"/>
          <p:nvPr/>
        </p:nvSpPr>
        <p:spPr>
          <a:xfrm>
            <a:off x="9363355" y="2789778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98F4338D-8B39-4B4D-921A-CEEB6470A50D}"/>
              </a:ext>
            </a:extLst>
          </p:cNvPr>
          <p:cNvSpPr txBox="1"/>
          <p:nvPr/>
        </p:nvSpPr>
        <p:spPr>
          <a:xfrm>
            <a:off x="9363355" y="4151827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F47740B-6618-40BE-9D2A-FC80496DC48C}"/>
              </a:ext>
            </a:extLst>
          </p:cNvPr>
          <p:cNvSpPr txBox="1"/>
          <p:nvPr/>
        </p:nvSpPr>
        <p:spPr>
          <a:xfrm>
            <a:off x="9363355" y="5583979"/>
            <a:ext cx="205184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=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BA4202D4-8A7F-4937-A1D9-95166A1CEA7D}"/>
              </a:ext>
            </a:extLst>
          </p:cNvPr>
          <p:cNvSpPr/>
          <p:nvPr/>
        </p:nvSpPr>
        <p:spPr bwMode="auto">
          <a:xfrm>
            <a:off x="7922761" y="1658325"/>
            <a:ext cx="1156828" cy="41745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150A5CC1-A517-4D6C-B976-6454E83EA245}"/>
              </a:ext>
            </a:extLst>
          </p:cNvPr>
          <p:cNvSpPr/>
          <p:nvPr/>
        </p:nvSpPr>
        <p:spPr bwMode="auto">
          <a:xfrm>
            <a:off x="7922761" y="4109300"/>
            <a:ext cx="1156828" cy="41745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6953C157-4E82-48BB-8B6F-FEE72A9B40AC}"/>
              </a:ext>
            </a:extLst>
          </p:cNvPr>
          <p:cNvGrpSpPr/>
          <p:nvPr/>
        </p:nvGrpSpPr>
        <p:grpSpPr>
          <a:xfrm>
            <a:off x="7919988" y="2744429"/>
            <a:ext cx="1159601" cy="580317"/>
            <a:chOff x="7919988" y="2744429"/>
            <a:chExt cx="1159601" cy="580317"/>
          </a:xfrm>
          <a:solidFill>
            <a:schemeClr val="bg1">
              <a:lumMod val="95000"/>
            </a:schemeClr>
          </a:solidFill>
        </p:grpSpPr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DD1F8A53-7E2D-46C2-A5B2-E18930135260}"/>
                </a:ext>
              </a:extLst>
            </p:cNvPr>
            <p:cNvSpPr/>
            <p:nvPr/>
          </p:nvSpPr>
          <p:spPr bwMode="auto">
            <a:xfrm>
              <a:off x="8153331" y="2744429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82337A4C-ACFC-4B9E-A5A4-CB08D0ED3478}"/>
                </a:ext>
              </a:extLst>
            </p:cNvPr>
            <p:cNvSpPr/>
            <p:nvPr/>
          </p:nvSpPr>
          <p:spPr bwMode="auto">
            <a:xfrm>
              <a:off x="8036659" y="2825861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F4E0E017-CF30-40C0-B138-6493635040B3}"/>
                </a:ext>
              </a:extLst>
            </p:cNvPr>
            <p:cNvSpPr/>
            <p:nvPr/>
          </p:nvSpPr>
          <p:spPr bwMode="auto">
            <a:xfrm>
              <a:off x="7919988" y="2907293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98" name="Group 797">
            <a:extLst>
              <a:ext uri="{FF2B5EF4-FFF2-40B4-BE49-F238E27FC236}">
                <a16:creationId xmlns:a16="http://schemas.microsoft.com/office/drawing/2014/main" id="{5493FDB8-5325-4C51-8E96-6B9CE73BB36E}"/>
              </a:ext>
            </a:extLst>
          </p:cNvPr>
          <p:cNvGrpSpPr/>
          <p:nvPr/>
        </p:nvGrpSpPr>
        <p:grpSpPr>
          <a:xfrm>
            <a:off x="7919988" y="5460020"/>
            <a:ext cx="1159601" cy="580317"/>
            <a:chOff x="7919988" y="2744429"/>
            <a:chExt cx="1159601" cy="580317"/>
          </a:xfrm>
          <a:solidFill>
            <a:schemeClr val="bg1">
              <a:lumMod val="95000"/>
            </a:schemeClr>
          </a:solidFill>
        </p:grpSpPr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9C01DB10-B35C-4FBA-86CF-1CE2822604AD}"/>
                </a:ext>
              </a:extLst>
            </p:cNvPr>
            <p:cNvSpPr/>
            <p:nvPr/>
          </p:nvSpPr>
          <p:spPr bwMode="auto">
            <a:xfrm>
              <a:off x="8153331" y="2744429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98666428-6C9B-498B-AEB0-BC8D3860F894}"/>
                </a:ext>
              </a:extLst>
            </p:cNvPr>
            <p:cNvSpPr/>
            <p:nvPr/>
          </p:nvSpPr>
          <p:spPr bwMode="auto">
            <a:xfrm>
              <a:off x="8036659" y="2825861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983B9418-2E1E-42CA-9B24-CBA1D01A5329}"/>
                </a:ext>
              </a:extLst>
            </p:cNvPr>
            <p:cNvSpPr/>
            <p:nvPr/>
          </p:nvSpPr>
          <p:spPr bwMode="auto">
            <a:xfrm>
              <a:off x="7919988" y="2907293"/>
              <a:ext cx="926258" cy="417453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873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301A-B80E-4450-BA4E-23128C77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Units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1F3C-8CA9-47B0-BBFA-B1918586D3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5686789" cy="36269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Provisioned in terms of RU/sec</a:t>
            </a:r>
          </a:p>
          <a:p>
            <a:pPr marL="0" lvl="1" indent="0">
              <a:lnSpc>
                <a:spcPct val="200000"/>
              </a:lnSpc>
              <a:buNone/>
            </a:pPr>
            <a:r>
              <a:rPr lang="en-US" dirty="0"/>
              <a:t>Rate limiting based on amount of throughput provisioned</a:t>
            </a:r>
          </a:p>
          <a:p>
            <a:pPr marL="0" lvl="1" indent="0">
              <a:lnSpc>
                <a:spcPct val="200000"/>
              </a:lnSpc>
              <a:buNone/>
            </a:pPr>
            <a:r>
              <a:rPr lang="en-US" dirty="0"/>
              <a:t>Can be increased or decreased instantaneously</a:t>
            </a:r>
          </a:p>
          <a:p>
            <a:pPr>
              <a:lnSpc>
                <a:spcPct val="200000"/>
              </a:lnSpc>
            </a:pPr>
            <a:r>
              <a:rPr lang="en-US" dirty="0"/>
              <a:t>Metered Hourly</a:t>
            </a:r>
          </a:p>
          <a:p>
            <a:pPr marL="0" lvl="1" indent="0">
              <a:lnSpc>
                <a:spcPct val="200000"/>
              </a:lnSpc>
              <a:buNone/>
            </a:pPr>
            <a:r>
              <a:rPr lang="en-US" dirty="0"/>
              <a:t>Background processes like TTL expiration, index transformations scheduled when quiescent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F75BD-C057-4606-B688-37CBEDA8488A}"/>
              </a:ext>
            </a:extLst>
          </p:cNvPr>
          <p:cNvSpPr txBox="1"/>
          <p:nvPr/>
        </p:nvSpPr>
        <p:spPr>
          <a:xfrm>
            <a:off x="8009577" y="4564547"/>
            <a:ext cx="112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Min RU/sec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DE40F-7E84-4483-9B3E-4EE11A0BA233}"/>
              </a:ext>
            </a:extLst>
          </p:cNvPr>
          <p:cNvSpPr txBox="1"/>
          <p:nvPr/>
        </p:nvSpPr>
        <p:spPr>
          <a:xfrm>
            <a:off x="8018735" y="3644532"/>
            <a:ext cx="112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Max RU/sec</a:t>
            </a:r>
          </a:p>
        </p:txBody>
      </p:sp>
      <p:sp>
        <p:nvSpPr>
          <p:cNvPr id="7" name="Rounded Rectangle 548">
            <a:extLst>
              <a:ext uri="{FF2B5EF4-FFF2-40B4-BE49-F238E27FC236}">
                <a16:creationId xmlns:a16="http://schemas.microsoft.com/office/drawing/2014/main" id="{247AF284-1CA0-4557-8366-3B8599AF6C0D}"/>
              </a:ext>
            </a:extLst>
          </p:cNvPr>
          <p:cNvSpPr/>
          <p:nvPr/>
        </p:nvSpPr>
        <p:spPr>
          <a:xfrm>
            <a:off x="7724994" y="3666723"/>
            <a:ext cx="274320" cy="8703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ounded Rectangle 549">
            <a:extLst>
              <a:ext uri="{FF2B5EF4-FFF2-40B4-BE49-F238E27FC236}">
                <a16:creationId xmlns:a16="http://schemas.microsoft.com/office/drawing/2014/main" id="{E4F70E48-7529-46D1-9C76-1E4966AD2AE6}"/>
              </a:ext>
            </a:extLst>
          </p:cNvPr>
          <p:cNvSpPr/>
          <p:nvPr/>
        </p:nvSpPr>
        <p:spPr>
          <a:xfrm>
            <a:off x="7724994" y="4594346"/>
            <a:ext cx="274320" cy="14703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F2679-739F-42FD-8AB4-55D14255D61E}"/>
              </a:ext>
            </a:extLst>
          </p:cNvPr>
          <p:cNvCxnSpPr>
            <a:cxnSpLocks/>
          </p:cNvCxnSpPr>
          <p:nvPr/>
        </p:nvCxnSpPr>
        <p:spPr>
          <a:xfrm>
            <a:off x="8009577" y="3638686"/>
            <a:ext cx="1207250" cy="0"/>
          </a:xfrm>
          <a:prstGeom prst="straightConnector1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94C52B-6773-47A1-BAFE-044E64E79DB2}"/>
              </a:ext>
            </a:extLst>
          </p:cNvPr>
          <p:cNvCxnSpPr/>
          <p:nvPr/>
        </p:nvCxnSpPr>
        <p:spPr>
          <a:xfrm>
            <a:off x="8009577" y="4567377"/>
            <a:ext cx="1207250" cy="0"/>
          </a:xfrm>
          <a:prstGeom prst="straightConnector1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33AA5E0E-FF3A-4D78-ADBC-22D8B8CE59EE}"/>
              </a:ext>
            </a:extLst>
          </p:cNvPr>
          <p:cNvSpPr/>
          <p:nvPr/>
        </p:nvSpPr>
        <p:spPr>
          <a:xfrm>
            <a:off x="9261647" y="4594346"/>
            <a:ext cx="114582" cy="1470310"/>
          </a:xfrm>
          <a:prstGeom prst="righ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C00E5-047C-4AAD-9671-47C848BA841D}"/>
              </a:ext>
            </a:extLst>
          </p:cNvPr>
          <p:cNvCxnSpPr/>
          <p:nvPr/>
        </p:nvCxnSpPr>
        <p:spPr>
          <a:xfrm flipV="1">
            <a:off x="7594150" y="1670170"/>
            <a:ext cx="9214" cy="4476772"/>
          </a:xfrm>
          <a:prstGeom prst="straightConnector1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990F7F-4AEE-4FFE-ACD1-8A507E475A74}"/>
              </a:ext>
            </a:extLst>
          </p:cNvPr>
          <p:cNvCxnSpPr>
            <a:cxnSpLocks/>
          </p:cNvCxnSpPr>
          <p:nvPr/>
        </p:nvCxnSpPr>
        <p:spPr>
          <a:xfrm flipV="1">
            <a:off x="7594150" y="6145728"/>
            <a:ext cx="3691614" cy="1"/>
          </a:xfrm>
          <a:prstGeom prst="straightConnector1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B2A496-FA99-4601-AEE7-22542621E2E7}"/>
              </a:ext>
            </a:extLst>
          </p:cNvPr>
          <p:cNvSpPr txBox="1"/>
          <p:nvPr/>
        </p:nvSpPr>
        <p:spPr>
          <a:xfrm rot="16200000">
            <a:off x="6087157" y="4029528"/>
            <a:ext cx="250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Incoming Requests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C1E7B-3B65-4113-A00A-C5CE38D916FA}"/>
              </a:ext>
            </a:extLst>
          </p:cNvPr>
          <p:cNvSpPr txBox="1"/>
          <p:nvPr/>
        </p:nvSpPr>
        <p:spPr>
          <a:xfrm>
            <a:off x="9435933" y="5175613"/>
            <a:ext cx="183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Replica Quiescent </a:t>
            </a: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066E086-7EAF-42C1-A349-4ADFD84EA61A}"/>
              </a:ext>
            </a:extLst>
          </p:cNvPr>
          <p:cNvSpPr/>
          <p:nvPr/>
        </p:nvSpPr>
        <p:spPr>
          <a:xfrm>
            <a:off x="9261647" y="3664572"/>
            <a:ext cx="114582" cy="878050"/>
          </a:xfrm>
          <a:prstGeom prst="righ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F8A23AD-F596-4B79-BF06-239D0F255A96}"/>
              </a:ext>
            </a:extLst>
          </p:cNvPr>
          <p:cNvSpPr/>
          <p:nvPr/>
        </p:nvSpPr>
        <p:spPr>
          <a:xfrm>
            <a:off x="9261647" y="2193373"/>
            <a:ext cx="114582" cy="1420557"/>
          </a:xfrm>
          <a:prstGeom prst="righ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8" name="Rounded Rectangle 559">
            <a:extLst>
              <a:ext uri="{FF2B5EF4-FFF2-40B4-BE49-F238E27FC236}">
                <a16:creationId xmlns:a16="http://schemas.microsoft.com/office/drawing/2014/main" id="{C1AAB14B-A282-4CDD-879B-CAF233544554}"/>
              </a:ext>
            </a:extLst>
          </p:cNvPr>
          <p:cNvSpPr/>
          <p:nvPr/>
        </p:nvSpPr>
        <p:spPr>
          <a:xfrm>
            <a:off x="7724994" y="2085782"/>
            <a:ext cx="274320" cy="1528148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0375B3-0583-4C32-BAF8-48087AAD8C37}"/>
              </a:ext>
            </a:extLst>
          </p:cNvPr>
          <p:cNvGrpSpPr/>
          <p:nvPr/>
        </p:nvGrpSpPr>
        <p:grpSpPr>
          <a:xfrm>
            <a:off x="7675137" y="2243802"/>
            <a:ext cx="374034" cy="1212110"/>
            <a:chOff x="7768988" y="2305234"/>
            <a:chExt cx="374034" cy="114491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EE0A10-7CB0-42BF-A090-CDA2DF86E44A}"/>
                </a:ext>
              </a:extLst>
            </p:cNvPr>
            <p:cNvCxnSpPr/>
            <p:nvPr/>
          </p:nvCxnSpPr>
          <p:spPr>
            <a:xfrm>
              <a:off x="7775877" y="3286588"/>
              <a:ext cx="36714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C3ED07-EC96-427E-9F48-BBE0E9BEFB00}"/>
                </a:ext>
              </a:extLst>
            </p:cNvPr>
            <p:cNvCxnSpPr/>
            <p:nvPr/>
          </p:nvCxnSpPr>
          <p:spPr>
            <a:xfrm>
              <a:off x="7775877" y="3123029"/>
              <a:ext cx="36714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C1A6BC-08B6-4969-A38E-6E7EC94679AD}"/>
                </a:ext>
              </a:extLst>
            </p:cNvPr>
            <p:cNvCxnSpPr/>
            <p:nvPr/>
          </p:nvCxnSpPr>
          <p:spPr>
            <a:xfrm>
              <a:off x="7775877" y="2959470"/>
              <a:ext cx="36714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3C574-E2FE-4CB0-9673-C0C9B14FDB03}"/>
                </a:ext>
              </a:extLst>
            </p:cNvPr>
            <p:cNvCxnSpPr/>
            <p:nvPr/>
          </p:nvCxnSpPr>
          <p:spPr>
            <a:xfrm>
              <a:off x="7775877" y="2795911"/>
              <a:ext cx="36714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68463B-FC0B-4F14-BD53-441AE6B8477F}"/>
                </a:ext>
              </a:extLst>
            </p:cNvPr>
            <p:cNvCxnSpPr/>
            <p:nvPr/>
          </p:nvCxnSpPr>
          <p:spPr>
            <a:xfrm>
              <a:off x="7768993" y="2632352"/>
              <a:ext cx="36714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B739CC-3D17-4129-A179-DC0AB420DBD1}"/>
                </a:ext>
              </a:extLst>
            </p:cNvPr>
            <p:cNvCxnSpPr/>
            <p:nvPr/>
          </p:nvCxnSpPr>
          <p:spPr>
            <a:xfrm>
              <a:off x="7775860" y="2468793"/>
              <a:ext cx="36714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D7795E-D17F-4091-B54C-282D0AC6E823}"/>
                </a:ext>
              </a:extLst>
            </p:cNvPr>
            <p:cNvCxnSpPr/>
            <p:nvPr/>
          </p:nvCxnSpPr>
          <p:spPr>
            <a:xfrm>
              <a:off x="7775877" y="3450145"/>
              <a:ext cx="36714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13752C-07F1-4590-A896-BDF9F90DEEC3}"/>
                </a:ext>
              </a:extLst>
            </p:cNvPr>
            <p:cNvCxnSpPr/>
            <p:nvPr/>
          </p:nvCxnSpPr>
          <p:spPr>
            <a:xfrm>
              <a:off x="7768988" y="2305234"/>
              <a:ext cx="367145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781D96-B4DF-40E4-8994-5285D76A9CEA}"/>
              </a:ext>
            </a:extLst>
          </p:cNvPr>
          <p:cNvSpPr txBox="1"/>
          <p:nvPr/>
        </p:nvSpPr>
        <p:spPr>
          <a:xfrm>
            <a:off x="9435933" y="2749763"/>
            <a:ext cx="118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Rate limit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73368-06C0-4308-AB69-0B560736B859}"/>
              </a:ext>
            </a:extLst>
          </p:cNvPr>
          <p:cNvSpPr txBox="1"/>
          <p:nvPr/>
        </p:nvSpPr>
        <p:spPr>
          <a:xfrm>
            <a:off x="9435933" y="3949709"/>
            <a:ext cx="174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No rate limiting</a:t>
            </a:r>
          </a:p>
        </p:txBody>
      </p:sp>
    </p:spTree>
    <p:extLst>
      <p:ext uri="{BB962C8B-B14F-4D97-AF65-F5344CB8AC3E}">
        <p14:creationId xmlns:p14="http://schemas.microsoft.com/office/powerpoint/2010/main" val="3413977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7511954" cy="997196"/>
          </a:xfrm>
        </p:spPr>
        <p:txBody>
          <a:bodyPr/>
          <a:lstStyle/>
          <a:p>
            <a:r>
              <a:rPr lang="en-US" dirty="0"/>
              <a:t>On to something more interesting: </a:t>
            </a:r>
            <a:br>
              <a:rPr lang="en-US" dirty="0"/>
            </a:br>
            <a:r>
              <a:rPr lang="en-US" dirty="0"/>
              <a:t>Scaling Outwards aka </a:t>
            </a:r>
            <a:r>
              <a:rPr lang="en-US" b="0" u="sng" dirty="0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39999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0">
            <a:extLst>
              <a:ext uri="{FF2B5EF4-FFF2-40B4-BE49-F238E27FC236}">
                <a16:creationId xmlns:a16="http://schemas.microsoft.com/office/drawing/2014/main" id="{0E8213A7-609E-4BCC-A0D9-1430910C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336005"/>
            <a:ext cx="11655840" cy="899665"/>
          </a:xfrm>
        </p:spPr>
        <p:txBody>
          <a:bodyPr/>
          <a:lstStyle/>
          <a:p>
            <a:r>
              <a:rPr lang="en-US" dirty="0"/>
              <a:t>ELASTIC SCALE OUT OF STORAGE AND THROUGHPUT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3290" y="2512613"/>
            <a:ext cx="4733898" cy="3509174"/>
            <a:chOff x="5302125" y="2696029"/>
            <a:chExt cx="4733898" cy="3509174"/>
          </a:xfrm>
        </p:grpSpPr>
        <p:sp>
          <p:nvSpPr>
            <p:cNvPr id="67" name="Freeform: Shape 83"/>
            <p:cNvSpPr/>
            <p:nvPr/>
          </p:nvSpPr>
          <p:spPr>
            <a:xfrm>
              <a:off x="5506076" y="3062507"/>
              <a:ext cx="2375513" cy="2490614"/>
            </a:xfrm>
            <a:custGeom>
              <a:avLst/>
              <a:gdLst>
                <a:gd name="connsiteX0" fmla="*/ 0 w 4763589"/>
                <a:gd name="connsiteY0" fmla="*/ 2403565 h 2504203"/>
                <a:gd name="connsiteX1" fmla="*/ 2669177 w 4763589"/>
                <a:gd name="connsiteY1" fmla="*/ 2220685 h 2504203"/>
                <a:gd name="connsiteX2" fmla="*/ 4763589 w 4763589"/>
                <a:gd name="connsiteY2" fmla="*/ 0 h 2504203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14882"/>
                <a:gd name="connsiteX1" fmla="*/ 4763589 w 4763589"/>
                <a:gd name="connsiteY1" fmla="*/ 0 h 2414882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3589" h="2403565">
                  <a:moveTo>
                    <a:pt x="0" y="2403565"/>
                  </a:moveTo>
                  <a:cubicBezTo>
                    <a:pt x="1612078" y="2269470"/>
                    <a:pt x="3695453" y="1313760"/>
                    <a:pt x="4763589" y="0"/>
                  </a:cubicBezTo>
                </a:path>
              </a:pathLst>
            </a:custGeom>
            <a:noFill/>
            <a:ln w="19050" cap="sq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Cylinder 513">
              <a:extLst>
                <a:ext uri="{FF2B5EF4-FFF2-40B4-BE49-F238E27FC236}">
                  <a16:creationId xmlns:a16="http://schemas.microsoft.com/office/drawing/2014/main" id="{9714E062-2856-46E1-83E4-9DC69D552117}"/>
                </a:ext>
              </a:extLst>
            </p:cNvPr>
            <p:cNvSpPr/>
            <p:nvPr/>
          </p:nvSpPr>
          <p:spPr bwMode="auto">
            <a:xfrm>
              <a:off x="7291463" y="3401692"/>
              <a:ext cx="590127" cy="775284"/>
            </a:xfrm>
            <a:prstGeom prst="can">
              <a:avLst>
                <a:gd name="adj" fmla="val 39530"/>
              </a:avLst>
            </a:prstGeom>
            <a:solidFill>
              <a:srgbClr val="F3F3F3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ylinder 513">
              <a:extLst>
                <a:ext uri="{FF2B5EF4-FFF2-40B4-BE49-F238E27FC236}">
                  <a16:creationId xmlns:a16="http://schemas.microsoft.com/office/drawing/2014/main" id="{56B5361F-9FC7-4504-8A5F-894FF45429EB}"/>
                </a:ext>
              </a:extLst>
            </p:cNvPr>
            <p:cNvSpPr/>
            <p:nvPr/>
          </p:nvSpPr>
          <p:spPr bwMode="auto">
            <a:xfrm>
              <a:off x="6544179" y="4554043"/>
              <a:ext cx="399132" cy="524363"/>
            </a:xfrm>
            <a:prstGeom prst="can">
              <a:avLst>
                <a:gd name="adj" fmla="val 39530"/>
              </a:avLst>
            </a:prstGeom>
            <a:solidFill>
              <a:srgbClr val="F3F3F3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ylinder 513">
              <a:extLst>
                <a:ext uri="{FF2B5EF4-FFF2-40B4-BE49-F238E27FC236}">
                  <a16:creationId xmlns:a16="http://schemas.microsoft.com/office/drawing/2014/main" id="{DEDA90D5-BA19-43F2-BDB9-82A7767B7681}"/>
                </a:ext>
              </a:extLst>
            </p:cNvPr>
            <p:cNvSpPr/>
            <p:nvPr/>
          </p:nvSpPr>
          <p:spPr bwMode="auto">
            <a:xfrm>
              <a:off x="5449633" y="5271776"/>
              <a:ext cx="298529" cy="392195"/>
            </a:xfrm>
            <a:prstGeom prst="can">
              <a:avLst>
                <a:gd name="adj" fmla="val 39530"/>
              </a:avLst>
            </a:prstGeom>
            <a:solidFill>
              <a:srgbClr val="F3F3F3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Freeform: Shape 83"/>
            <p:cNvSpPr/>
            <p:nvPr/>
          </p:nvSpPr>
          <p:spPr>
            <a:xfrm>
              <a:off x="5506555" y="4402852"/>
              <a:ext cx="4231967" cy="1579601"/>
            </a:xfrm>
            <a:custGeom>
              <a:avLst/>
              <a:gdLst>
                <a:gd name="connsiteX0" fmla="*/ 0 w 4763589"/>
                <a:gd name="connsiteY0" fmla="*/ 2403565 h 2504203"/>
                <a:gd name="connsiteX1" fmla="*/ 2669177 w 4763589"/>
                <a:gd name="connsiteY1" fmla="*/ 2220685 h 2504203"/>
                <a:gd name="connsiteX2" fmla="*/ 4763589 w 4763589"/>
                <a:gd name="connsiteY2" fmla="*/ 0 h 2504203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14882"/>
                <a:gd name="connsiteX1" fmla="*/ 4763589 w 4763589"/>
                <a:gd name="connsiteY1" fmla="*/ 0 h 2414882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  <a:gd name="connsiteX0" fmla="*/ 0 w 4763589"/>
                <a:gd name="connsiteY0" fmla="*/ 2403565 h 2403565"/>
                <a:gd name="connsiteX1" fmla="*/ 4763589 w 4763589"/>
                <a:gd name="connsiteY1" fmla="*/ 0 h 240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3589" h="2403565">
                  <a:moveTo>
                    <a:pt x="0" y="2403565"/>
                  </a:moveTo>
                  <a:cubicBezTo>
                    <a:pt x="1612078" y="2269470"/>
                    <a:pt x="3695453" y="1313760"/>
                    <a:pt x="4763589" y="0"/>
                  </a:cubicBezTo>
                </a:path>
              </a:pathLst>
            </a:custGeom>
            <a:noFill/>
            <a:ln w="19050" cap="sq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C792B7-BE39-4C7E-920E-C47A0892067D}"/>
                </a:ext>
              </a:extLst>
            </p:cNvPr>
            <p:cNvGrpSpPr/>
            <p:nvPr/>
          </p:nvGrpSpPr>
          <p:grpSpPr>
            <a:xfrm>
              <a:off x="5302125" y="5863184"/>
              <a:ext cx="446516" cy="342019"/>
              <a:chOff x="3718247" y="4770744"/>
              <a:chExt cx="646924" cy="49552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F297C38-0F2C-418D-825E-9A62CF153F63}"/>
                  </a:ext>
                </a:extLst>
              </p:cNvPr>
              <p:cNvGrpSpPr/>
              <p:nvPr/>
            </p:nvGrpSpPr>
            <p:grpSpPr>
              <a:xfrm>
                <a:off x="3718247" y="4770744"/>
                <a:ext cx="646924" cy="495526"/>
                <a:chOff x="3663818" y="4750128"/>
                <a:chExt cx="755782" cy="536757"/>
              </a:xfrm>
              <a:solidFill>
                <a:schemeClr val="bg1"/>
              </a:solidFill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B334885-7668-44F7-A94F-3A0F6146F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818" y="4750128"/>
                  <a:ext cx="755782" cy="425704"/>
                </a:xfrm>
                <a:prstGeom prst="rect">
                  <a:avLst/>
                </a:prstGeom>
                <a:solidFill>
                  <a:srgbClr val="F3F3F3"/>
                </a:solidFill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Line 7">
                  <a:extLst>
                    <a:ext uri="{FF2B5EF4-FFF2-40B4-BE49-F238E27FC236}">
                      <a16:creationId xmlns:a16="http://schemas.microsoft.com/office/drawing/2014/main" id="{4CD7D5AD-84C2-48B9-8F32-3FC73C0F99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40167" y="5175832"/>
                  <a:ext cx="0" cy="111053"/>
                </a:xfrm>
                <a:prstGeom prst="line">
                  <a:avLst/>
                </a:prstGeom>
                <a:grp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Line 8">
                  <a:extLst>
                    <a:ext uri="{FF2B5EF4-FFF2-40B4-BE49-F238E27FC236}">
                      <a16:creationId xmlns:a16="http://schemas.microsoft.com/office/drawing/2014/main" id="{BE0FCE4E-9216-4FAB-B815-A9A70C2016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0604" y="5286885"/>
                  <a:ext cx="265295" cy="0"/>
                </a:xfrm>
                <a:prstGeom prst="line">
                  <a:avLst/>
                </a:prstGeom>
                <a:grp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95257D3-F508-4F74-AC49-A77ABEB213DA}"/>
                  </a:ext>
                </a:extLst>
              </p:cNvPr>
              <p:cNvGrpSpPr/>
              <p:nvPr/>
            </p:nvGrpSpPr>
            <p:grpSpPr>
              <a:xfrm rot="5400000">
                <a:off x="3917402" y="4806749"/>
                <a:ext cx="249246" cy="312514"/>
                <a:chOff x="13906501" y="3886200"/>
                <a:chExt cx="619125" cy="776287"/>
              </a:xfrm>
            </p:grpSpPr>
            <p:sp>
              <p:nvSpPr>
                <p:cNvPr id="73" name="Freeform 17">
                  <a:extLst>
                    <a:ext uri="{FF2B5EF4-FFF2-40B4-BE49-F238E27FC236}">
                      <a16:creationId xmlns:a16="http://schemas.microsoft.com/office/drawing/2014/main" id="{B9E4D99E-8F81-4276-810E-0C0B3CCC6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6063" y="3986213"/>
                  <a:ext cx="309563" cy="595312"/>
                </a:xfrm>
                <a:custGeom>
                  <a:avLst/>
                  <a:gdLst>
                    <a:gd name="T0" fmla="*/ 29 w 81"/>
                    <a:gd name="T1" fmla="*/ 0 h 157"/>
                    <a:gd name="T2" fmla="*/ 81 w 81"/>
                    <a:gd name="T3" fmla="*/ 76 h 157"/>
                    <a:gd name="T4" fmla="*/ 0 w 81"/>
                    <a:gd name="T5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29" y="0"/>
                      </a:moveTo>
                      <a:cubicBezTo>
                        <a:pt x="59" y="12"/>
                        <a:pt x="81" y="41"/>
                        <a:pt x="81" y="76"/>
                      </a:cubicBezTo>
                      <a:cubicBezTo>
                        <a:pt x="81" y="121"/>
                        <a:pt x="45" y="157"/>
                        <a:pt x="0" y="157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4" name="Freeform 18">
                  <a:extLst>
                    <a:ext uri="{FF2B5EF4-FFF2-40B4-BE49-F238E27FC236}">
                      <a16:creationId xmlns:a16="http://schemas.microsoft.com/office/drawing/2014/main" id="{C4BB0E53-D066-4652-9259-2607B97553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06501" y="3967163"/>
                  <a:ext cx="309563" cy="596900"/>
                </a:xfrm>
                <a:custGeom>
                  <a:avLst/>
                  <a:gdLst>
                    <a:gd name="T0" fmla="*/ 52 w 81"/>
                    <a:gd name="T1" fmla="*/ 157 h 157"/>
                    <a:gd name="T2" fmla="*/ 0 w 81"/>
                    <a:gd name="T3" fmla="*/ 81 h 157"/>
                    <a:gd name="T4" fmla="*/ 81 w 81"/>
                    <a:gd name="T5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52" y="157"/>
                      </a:moveTo>
                      <a:cubicBezTo>
                        <a:pt x="21" y="145"/>
                        <a:pt x="0" y="116"/>
                        <a:pt x="0" y="81"/>
                      </a:cubicBezTo>
                      <a:cubicBezTo>
                        <a:pt x="0" y="36"/>
                        <a:pt x="36" y="0"/>
                        <a:pt x="81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5" name="Line 19">
                  <a:extLst>
                    <a:ext uri="{FF2B5EF4-FFF2-40B4-BE49-F238E27FC236}">
                      <a16:creationId xmlns:a16="http://schemas.microsoft.com/office/drawing/2014/main" id="{5E2A0D07-464A-4548-9EDA-16D0100FD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4221163"/>
                  <a:ext cx="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6" name="Freeform 20">
                  <a:extLst>
                    <a:ext uri="{FF2B5EF4-FFF2-40B4-BE49-F238E27FC236}">
                      <a16:creationId xmlns:a16="http://schemas.microsoft.com/office/drawing/2014/main" id="{B0D380AF-50AA-4034-9C46-BA8D34E68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3886200"/>
                  <a:ext cx="76200" cy="160337"/>
                </a:xfrm>
                <a:custGeom>
                  <a:avLst/>
                  <a:gdLst>
                    <a:gd name="T0" fmla="*/ 0 w 48"/>
                    <a:gd name="T1" fmla="*/ 101 h 101"/>
                    <a:gd name="T2" fmla="*/ 48 w 48"/>
                    <a:gd name="T3" fmla="*/ 51 h 101"/>
                    <a:gd name="T4" fmla="*/ 0 w 48"/>
                    <a:gd name="T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0" y="101"/>
                      </a:moveTo>
                      <a:lnTo>
                        <a:pt x="48" y="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7" name="Line 21">
                  <a:extLst>
                    <a:ext uri="{FF2B5EF4-FFF2-40B4-BE49-F238E27FC236}">
                      <a16:creationId xmlns:a16="http://schemas.microsoft.com/office/drawing/2014/main" id="{CCB7BF6B-E91F-49F3-A2FA-9C442BA5C5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3967163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8" name="Freeform 22">
                  <a:extLst>
                    <a:ext uri="{FF2B5EF4-FFF2-40B4-BE49-F238E27FC236}">
                      <a16:creationId xmlns:a16="http://schemas.microsoft.com/office/drawing/2014/main" id="{E14A6190-7928-4C28-9FF0-090FEA9C32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4502150"/>
                  <a:ext cx="76200" cy="160337"/>
                </a:xfrm>
                <a:custGeom>
                  <a:avLst/>
                  <a:gdLst>
                    <a:gd name="T0" fmla="*/ 48 w 48"/>
                    <a:gd name="T1" fmla="*/ 0 h 101"/>
                    <a:gd name="T2" fmla="*/ 0 w 48"/>
                    <a:gd name="T3" fmla="*/ 50 h 101"/>
                    <a:gd name="T4" fmla="*/ 48 w 48"/>
                    <a:gd name="T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48" y="0"/>
                      </a:moveTo>
                      <a:lnTo>
                        <a:pt x="0" y="50"/>
                      </a:lnTo>
                      <a:lnTo>
                        <a:pt x="48" y="101"/>
                      </a:ln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9" name="Line 23">
                  <a:extLst>
                    <a:ext uri="{FF2B5EF4-FFF2-40B4-BE49-F238E27FC236}">
                      <a16:creationId xmlns:a16="http://schemas.microsoft.com/office/drawing/2014/main" id="{115A367A-AEC4-4913-AD59-195D70D61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77963" y="4581525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C4157FA-3F98-4A5C-869E-8432A01FD617}"/>
                </a:ext>
              </a:extLst>
            </p:cNvPr>
            <p:cNvGrpSpPr/>
            <p:nvPr/>
          </p:nvGrpSpPr>
          <p:grpSpPr>
            <a:xfrm>
              <a:off x="6961740" y="5507788"/>
              <a:ext cx="593706" cy="454763"/>
              <a:chOff x="3718247" y="4770744"/>
              <a:chExt cx="646924" cy="4955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58F34A8-6C2E-4225-8213-3FB707B6290B}"/>
                  </a:ext>
                </a:extLst>
              </p:cNvPr>
              <p:cNvGrpSpPr/>
              <p:nvPr/>
            </p:nvGrpSpPr>
            <p:grpSpPr>
              <a:xfrm>
                <a:off x="3718247" y="4770744"/>
                <a:ext cx="646924" cy="495526"/>
                <a:chOff x="3663818" y="4750128"/>
                <a:chExt cx="755782" cy="536757"/>
              </a:xfrm>
              <a:solidFill>
                <a:schemeClr val="bg1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DBB00C1-0FD0-4E71-B151-91AF62D28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818" y="4750128"/>
                  <a:ext cx="755782" cy="425704"/>
                </a:xfrm>
                <a:prstGeom prst="rect">
                  <a:avLst/>
                </a:prstGeom>
                <a:solidFill>
                  <a:srgbClr val="F3F3F3"/>
                </a:solidFill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Line 7">
                  <a:extLst>
                    <a:ext uri="{FF2B5EF4-FFF2-40B4-BE49-F238E27FC236}">
                      <a16:creationId xmlns:a16="http://schemas.microsoft.com/office/drawing/2014/main" id="{AADD20DF-6ED6-4EA9-866A-032F6C7362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40167" y="5175832"/>
                  <a:ext cx="0" cy="111053"/>
                </a:xfrm>
                <a:prstGeom prst="line">
                  <a:avLst/>
                </a:prstGeom>
                <a:grp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Line 8">
                  <a:extLst>
                    <a:ext uri="{FF2B5EF4-FFF2-40B4-BE49-F238E27FC236}">
                      <a16:creationId xmlns:a16="http://schemas.microsoft.com/office/drawing/2014/main" id="{BCBBBF9A-5277-4D5D-9314-ECD465DCF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0604" y="5286885"/>
                  <a:ext cx="265295" cy="0"/>
                </a:xfrm>
                <a:prstGeom prst="line">
                  <a:avLst/>
                </a:prstGeom>
                <a:grp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41EE0BC-D3CB-463B-B84C-FEA13965F0C0}"/>
                  </a:ext>
                </a:extLst>
              </p:cNvPr>
              <p:cNvGrpSpPr/>
              <p:nvPr/>
            </p:nvGrpSpPr>
            <p:grpSpPr>
              <a:xfrm rot="5400000">
                <a:off x="3917402" y="4806749"/>
                <a:ext cx="249246" cy="312514"/>
                <a:chOff x="13906501" y="3886200"/>
                <a:chExt cx="619125" cy="776287"/>
              </a:xfrm>
            </p:grpSpPr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1CA2BF34-BEF2-431B-A2F7-573A458AA5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6063" y="3986213"/>
                  <a:ext cx="309563" cy="595312"/>
                </a:xfrm>
                <a:custGeom>
                  <a:avLst/>
                  <a:gdLst>
                    <a:gd name="T0" fmla="*/ 29 w 81"/>
                    <a:gd name="T1" fmla="*/ 0 h 157"/>
                    <a:gd name="T2" fmla="*/ 81 w 81"/>
                    <a:gd name="T3" fmla="*/ 76 h 157"/>
                    <a:gd name="T4" fmla="*/ 0 w 81"/>
                    <a:gd name="T5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29" y="0"/>
                      </a:moveTo>
                      <a:cubicBezTo>
                        <a:pt x="59" y="12"/>
                        <a:pt x="81" y="41"/>
                        <a:pt x="81" y="76"/>
                      </a:cubicBezTo>
                      <a:cubicBezTo>
                        <a:pt x="81" y="121"/>
                        <a:pt x="45" y="157"/>
                        <a:pt x="0" y="157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" name="Freeform 18">
                  <a:extLst>
                    <a:ext uri="{FF2B5EF4-FFF2-40B4-BE49-F238E27FC236}">
                      <a16:creationId xmlns:a16="http://schemas.microsoft.com/office/drawing/2014/main" id="{C203B033-DD6A-4348-8CEE-C4B8B4745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06501" y="3967163"/>
                  <a:ext cx="309563" cy="596900"/>
                </a:xfrm>
                <a:custGeom>
                  <a:avLst/>
                  <a:gdLst>
                    <a:gd name="T0" fmla="*/ 52 w 81"/>
                    <a:gd name="T1" fmla="*/ 157 h 157"/>
                    <a:gd name="T2" fmla="*/ 0 w 81"/>
                    <a:gd name="T3" fmla="*/ 81 h 157"/>
                    <a:gd name="T4" fmla="*/ 81 w 81"/>
                    <a:gd name="T5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52" y="157"/>
                      </a:moveTo>
                      <a:cubicBezTo>
                        <a:pt x="21" y="145"/>
                        <a:pt x="0" y="116"/>
                        <a:pt x="0" y="81"/>
                      </a:cubicBezTo>
                      <a:cubicBezTo>
                        <a:pt x="0" y="36"/>
                        <a:pt x="36" y="0"/>
                        <a:pt x="81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" name="Line 19">
                  <a:extLst>
                    <a:ext uri="{FF2B5EF4-FFF2-40B4-BE49-F238E27FC236}">
                      <a16:creationId xmlns:a16="http://schemas.microsoft.com/office/drawing/2014/main" id="{97CBA7B4-9D5D-4472-AC83-AC6ADEB5C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4221163"/>
                  <a:ext cx="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C62F58ED-0193-4E49-B7A3-2B0AD23D58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3886200"/>
                  <a:ext cx="76200" cy="160337"/>
                </a:xfrm>
                <a:custGeom>
                  <a:avLst/>
                  <a:gdLst>
                    <a:gd name="T0" fmla="*/ 0 w 48"/>
                    <a:gd name="T1" fmla="*/ 101 h 101"/>
                    <a:gd name="T2" fmla="*/ 48 w 48"/>
                    <a:gd name="T3" fmla="*/ 51 h 101"/>
                    <a:gd name="T4" fmla="*/ 0 w 48"/>
                    <a:gd name="T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0" y="101"/>
                      </a:moveTo>
                      <a:lnTo>
                        <a:pt x="48" y="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Line 21">
                  <a:extLst>
                    <a:ext uri="{FF2B5EF4-FFF2-40B4-BE49-F238E27FC236}">
                      <a16:creationId xmlns:a16="http://schemas.microsoft.com/office/drawing/2014/main" id="{7AE6FA09-F717-4FF9-ADB1-F531B9907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3967163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0651B06E-7B1D-4AF4-AD8A-C61A733FF1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4502150"/>
                  <a:ext cx="76200" cy="160337"/>
                </a:xfrm>
                <a:custGeom>
                  <a:avLst/>
                  <a:gdLst>
                    <a:gd name="T0" fmla="*/ 48 w 48"/>
                    <a:gd name="T1" fmla="*/ 0 h 101"/>
                    <a:gd name="T2" fmla="*/ 0 w 48"/>
                    <a:gd name="T3" fmla="*/ 50 h 101"/>
                    <a:gd name="T4" fmla="*/ 48 w 48"/>
                    <a:gd name="T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48" y="0"/>
                      </a:moveTo>
                      <a:lnTo>
                        <a:pt x="0" y="50"/>
                      </a:lnTo>
                      <a:lnTo>
                        <a:pt x="48" y="101"/>
                      </a:ln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9" name="Line 23">
                  <a:extLst>
                    <a:ext uri="{FF2B5EF4-FFF2-40B4-BE49-F238E27FC236}">
                      <a16:creationId xmlns:a16="http://schemas.microsoft.com/office/drawing/2014/main" id="{0325BE46-61A0-4DFA-B46E-E8A95C873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77963" y="4581525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6DE11C-B2D8-4844-9B05-465C1A08377C}"/>
                </a:ext>
              </a:extLst>
            </p:cNvPr>
            <p:cNvGrpSpPr/>
            <p:nvPr/>
          </p:nvGrpSpPr>
          <p:grpSpPr>
            <a:xfrm>
              <a:off x="8600089" y="4606350"/>
              <a:ext cx="843370" cy="646000"/>
              <a:chOff x="3718247" y="4770744"/>
              <a:chExt cx="646924" cy="49552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C8B00BC-3B29-49E7-975E-17D0DDBFF72F}"/>
                  </a:ext>
                </a:extLst>
              </p:cNvPr>
              <p:cNvGrpSpPr/>
              <p:nvPr/>
            </p:nvGrpSpPr>
            <p:grpSpPr>
              <a:xfrm>
                <a:off x="3718247" y="4770744"/>
                <a:ext cx="646924" cy="495526"/>
                <a:chOff x="3663818" y="4750128"/>
                <a:chExt cx="755782" cy="536757"/>
              </a:xfrm>
              <a:solidFill>
                <a:schemeClr val="bg1"/>
              </a:solidFill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3189914F-DF75-4ABB-9124-D6A86104A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818" y="4750128"/>
                  <a:ext cx="755782" cy="425704"/>
                </a:xfrm>
                <a:prstGeom prst="rect">
                  <a:avLst/>
                </a:prstGeom>
                <a:solidFill>
                  <a:srgbClr val="F3F3F3"/>
                </a:solidFill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Line 7">
                  <a:extLst>
                    <a:ext uri="{FF2B5EF4-FFF2-40B4-BE49-F238E27FC236}">
                      <a16:creationId xmlns:a16="http://schemas.microsoft.com/office/drawing/2014/main" id="{65EDB751-A0A2-4537-B4B1-28EB3BDB0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40167" y="5175832"/>
                  <a:ext cx="0" cy="111053"/>
                </a:xfrm>
                <a:prstGeom prst="line">
                  <a:avLst/>
                </a:prstGeom>
                <a:grp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Line 8">
                  <a:extLst>
                    <a:ext uri="{FF2B5EF4-FFF2-40B4-BE49-F238E27FC236}">
                      <a16:creationId xmlns:a16="http://schemas.microsoft.com/office/drawing/2014/main" id="{66A95A07-451B-4B45-9F51-3226343B7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0604" y="5286885"/>
                  <a:ext cx="265295" cy="0"/>
                </a:xfrm>
                <a:prstGeom prst="line">
                  <a:avLst/>
                </a:prstGeom>
                <a:grp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2F0B13A-F8BD-4F78-8C96-CC82184D94CD}"/>
                  </a:ext>
                </a:extLst>
              </p:cNvPr>
              <p:cNvGrpSpPr/>
              <p:nvPr/>
            </p:nvGrpSpPr>
            <p:grpSpPr>
              <a:xfrm rot="5400000">
                <a:off x="3917402" y="4806749"/>
                <a:ext cx="249246" cy="312514"/>
                <a:chOff x="13906501" y="3886200"/>
                <a:chExt cx="619125" cy="776287"/>
              </a:xfrm>
            </p:grpSpPr>
            <p:sp>
              <p:nvSpPr>
                <p:cNvPr id="96" name="Freeform 17">
                  <a:extLst>
                    <a:ext uri="{FF2B5EF4-FFF2-40B4-BE49-F238E27FC236}">
                      <a16:creationId xmlns:a16="http://schemas.microsoft.com/office/drawing/2014/main" id="{C930A99C-4EE4-4A81-9423-4A395120E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6063" y="3986213"/>
                  <a:ext cx="309563" cy="595312"/>
                </a:xfrm>
                <a:custGeom>
                  <a:avLst/>
                  <a:gdLst>
                    <a:gd name="T0" fmla="*/ 29 w 81"/>
                    <a:gd name="T1" fmla="*/ 0 h 157"/>
                    <a:gd name="T2" fmla="*/ 81 w 81"/>
                    <a:gd name="T3" fmla="*/ 76 h 157"/>
                    <a:gd name="T4" fmla="*/ 0 w 81"/>
                    <a:gd name="T5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29" y="0"/>
                      </a:moveTo>
                      <a:cubicBezTo>
                        <a:pt x="59" y="12"/>
                        <a:pt x="81" y="41"/>
                        <a:pt x="81" y="76"/>
                      </a:cubicBezTo>
                      <a:cubicBezTo>
                        <a:pt x="81" y="121"/>
                        <a:pt x="45" y="157"/>
                        <a:pt x="0" y="157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61ABA24D-5F17-4D32-94F1-A4CD17AF2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06501" y="3967163"/>
                  <a:ext cx="309563" cy="596900"/>
                </a:xfrm>
                <a:custGeom>
                  <a:avLst/>
                  <a:gdLst>
                    <a:gd name="T0" fmla="*/ 52 w 81"/>
                    <a:gd name="T1" fmla="*/ 157 h 157"/>
                    <a:gd name="T2" fmla="*/ 0 w 81"/>
                    <a:gd name="T3" fmla="*/ 81 h 157"/>
                    <a:gd name="T4" fmla="*/ 81 w 81"/>
                    <a:gd name="T5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" h="157">
                      <a:moveTo>
                        <a:pt x="52" y="157"/>
                      </a:moveTo>
                      <a:cubicBezTo>
                        <a:pt x="21" y="145"/>
                        <a:pt x="0" y="116"/>
                        <a:pt x="0" y="81"/>
                      </a:cubicBezTo>
                      <a:cubicBezTo>
                        <a:pt x="0" y="36"/>
                        <a:pt x="36" y="0"/>
                        <a:pt x="81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Line 19">
                  <a:extLst>
                    <a:ext uri="{FF2B5EF4-FFF2-40B4-BE49-F238E27FC236}">
                      <a16:creationId xmlns:a16="http://schemas.microsoft.com/office/drawing/2014/main" id="{610A8FF9-B5C3-4DE2-B893-0760C616C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4221163"/>
                  <a:ext cx="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D91A2DF0-38C0-4B36-A117-944B096CB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3886200"/>
                  <a:ext cx="76200" cy="160337"/>
                </a:xfrm>
                <a:custGeom>
                  <a:avLst/>
                  <a:gdLst>
                    <a:gd name="T0" fmla="*/ 0 w 48"/>
                    <a:gd name="T1" fmla="*/ 101 h 101"/>
                    <a:gd name="T2" fmla="*/ 48 w 48"/>
                    <a:gd name="T3" fmla="*/ 51 h 101"/>
                    <a:gd name="T4" fmla="*/ 0 w 48"/>
                    <a:gd name="T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0" y="101"/>
                      </a:moveTo>
                      <a:lnTo>
                        <a:pt x="48" y="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" name="Line 21">
                  <a:extLst>
                    <a:ext uri="{FF2B5EF4-FFF2-40B4-BE49-F238E27FC236}">
                      <a16:creationId xmlns:a16="http://schemas.microsoft.com/office/drawing/2014/main" id="{0A12B0EE-24AF-460A-8E1B-C02030F34C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16063" y="3967163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">
                  <a:extLst>
                    <a:ext uri="{FF2B5EF4-FFF2-40B4-BE49-F238E27FC236}">
                      <a16:creationId xmlns:a16="http://schemas.microsoft.com/office/drawing/2014/main" id="{CAFDB06C-6F7F-4FB6-892D-1F240602F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77963" y="4502150"/>
                  <a:ext cx="76200" cy="160337"/>
                </a:xfrm>
                <a:custGeom>
                  <a:avLst/>
                  <a:gdLst>
                    <a:gd name="T0" fmla="*/ 48 w 48"/>
                    <a:gd name="T1" fmla="*/ 0 h 101"/>
                    <a:gd name="T2" fmla="*/ 0 w 48"/>
                    <a:gd name="T3" fmla="*/ 50 h 101"/>
                    <a:gd name="T4" fmla="*/ 48 w 48"/>
                    <a:gd name="T5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1">
                      <a:moveTo>
                        <a:pt x="48" y="0"/>
                      </a:moveTo>
                      <a:lnTo>
                        <a:pt x="0" y="50"/>
                      </a:lnTo>
                      <a:lnTo>
                        <a:pt x="48" y="101"/>
                      </a:lnTo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" name="Line 23">
                  <a:extLst>
                    <a:ext uri="{FF2B5EF4-FFF2-40B4-BE49-F238E27FC236}">
                      <a16:creationId xmlns:a16="http://schemas.microsoft.com/office/drawing/2014/main" id="{EDB29DEA-0054-4AA7-B84B-B51E3AC6D7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77963" y="4581525"/>
                  <a:ext cx="38100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1684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C540AE-24FE-44FE-B1FD-829947A63FCA}"/>
                </a:ext>
              </a:extLst>
            </p:cNvPr>
            <p:cNvSpPr/>
            <p:nvPr/>
          </p:nvSpPr>
          <p:spPr bwMode="auto">
            <a:xfrm>
              <a:off x="7642126" y="2696029"/>
              <a:ext cx="498531" cy="252107"/>
            </a:xfrm>
            <a:custGeom>
              <a:avLst/>
              <a:gdLst/>
              <a:ahLst/>
              <a:cxnLst/>
              <a:rect l="l" t="t" r="r" b="b"/>
              <a:pathLst>
                <a:path w="367526" h="185858">
                  <a:moveTo>
                    <a:pt x="87999" y="0"/>
                  </a:moveTo>
                  <a:cubicBezTo>
                    <a:pt x="126946" y="0"/>
                    <a:pt x="158908" y="24075"/>
                    <a:pt x="183886" y="72224"/>
                  </a:cubicBezTo>
                  <a:cubicBezTo>
                    <a:pt x="197033" y="48889"/>
                    <a:pt x="212151" y="31018"/>
                    <a:pt x="229242" y="18611"/>
                  </a:cubicBezTo>
                  <a:cubicBezTo>
                    <a:pt x="246332" y="6204"/>
                    <a:pt x="263176" y="0"/>
                    <a:pt x="279773" y="0"/>
                  </a:cubicBezTo>
                  <a:cubicBezTo>
                    <a:pt x="306066" y="0"/>
                    <a:pt x="327265" y="8504"/>
                    <a:pt x="343370" y="25512"/>
                  </a:cubicBezTo>
                  <a:cubicBezTo>
                    <a:pt x="359474" y="42521"/>
                    <a:pt x="367526" y="64664"/>
                    <a:pt x="367526" y="91943"/>
                  </a:cubicBezTo>
                  <a:cubicBezTo>
                    <a:pt x="367526" y="117415"/>
                    <a:pt x="359104" y="139435"/>
                    <a:pt x="342260" y="158004"/>
                  </a:cubicBezTo>
                  <a:cubicBezTo>
                    <a:pt x="325416" y="176574"/>
                    <a:pt x="304587" y="185858"/>
                    <a:pt x="279773" y="185858"/>
                  </a:cubicBezTo>
                  <a:cubicBezTo>
                    <a:pt x="241156" y="185858"/>
                    <a:pt x="209029" y="161784"/>
                    <a:pt x="183393" y="113635"/>
                  </a:cubicBezTo>
                  <a:cubicBezTo>
                    <a:pt x="169918" y="137134"/>
                    <a:pt x="154718" y="155046"/>
                    <a:pt x="137791" y="167371"/>
                  </a:cubicBezTo>
                  <a:cubicBezTo>
                    <a:pt x="120865" y="179696"/>
                    <a:pt x="104268" y="185858"/>
                    <a:pt x="87999" y="185858"/>
                  </a:cubicBezTo>
                  <a:cubicBezTo>
                    <a:pt x="61870" y="185858"/>
                    <a:pt x="40672" y="177395"/>
                    <a:pt x="24403" y="160469"/>
                  </a:cubicBezTo>
                  <a:cubicBezTo>
                    <a:pt x="8134" y="143543"/>
                    <a:pt x="0" y="121359"/>
                    <a:pt x="0" y="93915"/>
                  </a:cubicBezTo>
                  <a:cubicBezTo>
                    <a:pt x="0" y="68444"/>
                    <a:pt x="8463" y="46424"/>
                    <a:pt x="25389" y="27854"/>
                  </a:cubicBezTo>
                  <a:cubicBezTo>
                    <a:pt x="42315" y="9285"/>
                    <a:pt x="63185" y="0"/>
                    <a:pt x="87999" y="0"/>
                  </a:cubicBezTo>
                  <a:close/>
                  <a:moveTo>
                    <a:pt x="87999" y="19720"/>
                  </a:moveTo>
                  <a:cubicBezTo>
                    <a:pt x="67786" y="19720"/>
                    <a:pt x="51518" y="26663"/>
                    <a:pt x="39193" y="40549"/>
                  </a:cubicBezTo>
                  <a:cubicBezTo>
                    <a:pt x="26868" y="54435"/>
                    <a:pt x="20706" y="72224"/>
                    <a:pt x="20706" y="93915"/>
                  </a:cubicBezTo>
                  <a:cubicBezTo>
                    <a:pt x="20706" y="114128"/>
                    <a:pt x="27032" y="131136"/>
                    <a:pt x="39686" y="144940"/>
                  </a:cubicBezTo>
                  <a:cubicBezTo>
                    <a:pt x="52339" y="158744"/>
                    <a:pt x="68444" y="165646"/>
                    <a:pt x="87999" y="165646"/>
                  </a:cubicBezTo>
                  <a:cubicBezTo>
                    <a:pt x="119386" y="165646"/>
                    <a:pt x="148144" y="141407"/>
                    <a:pt x="174273" y="92929"/>
                  </a:cubicBezTo>
                  <a:cubicBezTo>
                    <a:pt x="150609" y="44123"/>
                    <a:pt x="121851" y="19720"/>
                    <a:pt x="87999" y="19720"/>
                  </a:cubicBezTo>
                  <a:close/>
                  <a:moveTo>
                    <a:pt x="279773" y="19720"/>
                  </a:moveTo>
                  <a:cubicBezTo>
                    <a:pt x="248222" y="19720"/>
                    <a:pt x="219464" y="44123"/>
                    <a:pt x="193500" y="92929"/>
                  </a:cubicBezTo>
                  <a:cubicBezTo>
                    <a:pt x="216670" y="141407"/>
                    <a:pt x="245428" y="165646"/>
                    <a:pt x="279773" y="165646"/>
                  </a:cubicBezTo>
                  <a:cubicBezTo>
                    <a:pt x="299986" y="165646"/>
                    <a:pt x="316132" y="158744"/>
                    <a:pt x="328210" y="144940"/>
                  </a:cubicBezTo>
                  <a:cubicBezTo>
                    <a:pt x="340288" y="131136"/>
                    <a:pt x="346328" y="113471"/>
                    <a:pt x="346328" y="91943"/>
                  </a:cubicBezTo>
                  <a:cubicBezTo>
                    <a:pt x="346328" y="71402"/>
                    <a:pt x="340042" y="54229"/>
                    <a:pt x="327471" y="40426"/>
                  </a:cubicBezTo>
                  <a:cubicBezTo>
                    <a:pt x="314899" y="26622"/>
                    <a:pt x="299000" y="19720"/>
                    <a:pt x="279773" y="1972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F3F3F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7BE85B-A779-4E7D-8BD3-5BAF96BC1E50}"/>
                </a:ext>
              </a:extLst>
            </p:cNvPr>
            <p:cNvSpPr/>
            <p:nvPr/>
          </p:nvSpPr>
          <p:spPr bwMode="auto">
            <a:xfrm>
              <a:off x="9537492" y="4090196"/>
              <a:ext cx="498531" cy="252107"/>
            </a:xfrm>
            <a:custGeom>
              <a:avLst/>
              <a:gdLst/>
              <a:ahLst/>
              <a:cxnLst/>
              <a:rect l="l" t="t" r="r" b="b"/>
              <a:pathLst>
                <a:path w="367526" h="185858">
                  <a:moveTo>
                    <a:pt x="87999" y="0"/>
                  </a:moveTo>
                  <a:cubicBezTo>
                    <a:pt x="126946" y="0"/>
                    <a:pt x="158908" y="24075"/>
                    <a:pt x="183886" y="72224"/>
                  </a:cubicBezTo>
                  <a:cubicBezTo>
                    <a:pt x="197033" y="48889"/>
                    <a:pt x="212151" y="31018"/>
                    <a:pt x="229242" y="18611"/>
                  </a:cubicBezTo>
                  <a:cubicBezTo>
                    <a:pt x="246332" y="6204"/>
                    <a:pt x="263176" y="0"/>
                    <a:pt x="279773" y="0"/>
                  </a:cubicBezTo>
                  <a:cubicBezTo>
                    <a:pt x="306066" y="0"/>
                    <a:pt x="327265" y="8504"/>
                    <a:pt x="343370" y="25512"/>
                  </a:cubicBezTo>
                  <a:cubicBezTo>
                    <a:pt x="359474" y="42521"/>
                    <a:pt x="367526" y="64664"/>
                    <a:pt x="367526" y="91943"/>
                  </a:cubicBezTo>
                  <a:cubicBezTo>
                    <a:pt x="367526" y="117415"/>
                    <a:pt x="359104" y="139435"/>
                    <a:pt x="342260" y="158004"/>
                  </a:cubicBezTo>
                  <a:cubicBezTo>
                    <a:pt x="325416" y="176574"/>
                    <a:pt x="304587" y="185858"/>
                    <a:pt x="279773" y="185858"/>
                  </a:cubicBezTo>
                  <a:cubicBezTo>
                    <a:pt x="241156" y="185858"/>
                    <a:pt x="209029" y="161784"/>
                    <a:pt x="183393" y="113635"/>
                  </a:cubicBezTo>
                  <a:cubicBezTo>
                    <a:pt x="169918" y="137134"/>
                    <a:pt x="154718" y="155046"/>
                    <a:pt x="137791" y="167371"/>
                  </a:cubicBezTo>
                  <a:cubicBezTo>
                    <a:pt x="120865" y="179696"/>
                    <a:pt x="104268" y="185858"/>
                    <a:pt x="87999" y="185858"/>
                  </a:cubicBezTo>
                  <a:cubicBezTo>
                    <a:pt x="61870" y="185858"/>
                    <a:pt x="40672" y="177395"/>
                    <a:pt x="24403" y="160469"/>
                  </a:cubicBezTo>
                  <a:cubicBezTo>
                    <a:pt x="8134" y="143543"/>
                    <a:pt x="0" y="121359"/>
                    <a:pt x="0" y="93915"/>
                  </a:cubicBezTo>
                  <a:cubicBezTo>
                    <a:pt x="0" y="68444"/>
                    <a:pt x="8463" y="46424"/>
                    <a:pt x="25389" y="27854"/>
                  </a:cubicBezTo>
                  <a:cubicBezTo>
                    <a:pt x="42315" y="9285"/>
                    <a:pt x="63185" y="0"/>
                    <a:pt x="87999" y="0"/>
                  </a:cubicBezTo>
                  <a:close/>
                  <a:moveTo>
                    <a:pt x="87999" y="19720"/>
                  </a:moveTo>
                  <a:cubicBezTo>
                    <a:pt x="67786" y="19720"/>
                    <a:pt x="51518" y="26663"/>
                    <a:pt x="39193" y="40549"/>
                  </a:cubicBezTo>
                  <a:cubicBezTo>
                    <a:pt x="26868" y="54435"/>
                    <a:pt x="20706" y="72224"/>
                    <a:pt x="20706" y="93915"/>
                  </a:cubicBezTo>
                  <a:cubicBezTo>
                    <a:pt x="20706" y="114128"/>
                    <a:pt x="27032" y="131136"/>
                    <a:pt x="39686" y="144940"/>
                  </a:cubicBezTo>
                  <a:cubicBezTo>
                    <a:pt x="52339" y="158744"/>
                    <a:pt x="68444" y="165646"/>
                    <a:pt x="87999" y="165646"/>
                  </a:cubicBezTo>
                  <a:cubicBezTo>
                    <a:pt x="119386" y="165646"/>
                    <a:pt x="148144" y="141407"/>
                    <a:pt x="174273" y="92929"/>
                  </a:cubicBezTo>
                  <a:cubicBezTo>
                    <a:pt x="150609" y="44123"/>
                    <a:pt x="121851" y="19720"/>
                    <a:pt x="87999" y="19720"/>
                  </a:cubicBezTo>
                  <a:close/>
                  <a:moveTo>
                    <a:pt x="279773" y="19720"/>
                  </a:moveTo>
                  <a:cubicBezTo>
                    <a:pt x="248222" y="19720"/>
                    <a:pt x="219464" y="44123"/>
                    <a:pt x="193500" y="92929"/>
                  </a:cubicBezTo>
                  <a:cubicBezTo>
                    <a:pt x="216670" y="141407"/>
                    <a:pt x="245428" y="165646"/>
                    <a:pt x="279773" y="165646"/>
                  </a:cubicBezTo>
                  <a:cubicBezTo>
                    <a:pt x="299986" y="165646"/>
                    <a:pt x="316132" y="158744"/>
                    <a:pt x="328210" y="144940"/>
                  </a:cubicBezTo>
                  <a:cubicBezTo>
                    <a:pt x="340288" y="131136"/>
                    <a:pt x="346328" y="113471"/>
                    <a:pt x="346328" y="91943"/>
                  </a:cubicBezTo>
                  <a:cubicBezTo>
                    <a:pt x="346328" y="71402"/>
                    <a:pt x="340042" y="54229"/>
                    <a:pt x="327471" y="40426"/>
                  </a:cubicBezTo>
                  <a:cubicBezTo>
                    <a:pt x="314899" y="26622"/>
                    <a:pt x="299000" y="19720"/>
                    <a:pt x="279773" y="1972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F3F3F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574CAA1-FFA2-4A42-BEB5-61B1D76726BE}"/>
              </a:ext>
            </a:extLst>
          </p:cNvPr>
          <p:cNvSpPr txBox="1">
            <a:spLocks/>
          </p:cNvSpPr>
          <p:nvPr/>
        </p:nvSpPr>
        <p:spPr>
          <a:xfrm>
            <a:off x="328509" y="1565962"/>
            <a:ext cx="4998202" cy="24468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SCALES AS YOUR APPS’ NEEDS CHANGE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bold" charset="0"/>
              <a:cs typeface="Segoe UI Semibold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Database elastically scales storage and throughput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How? Scale-out!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Collections can span across large clusters of machines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Can start small and seamlessly grow as your app grows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37333" y="4013200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2367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:a14="http://schemas.microsoft.com/office/drawing/2010/main" xmlns:a16="http://schemas.microsoft.com/office/drawing/2014/main"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10678-2C9E-4726-B2AE-49A8E82B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session…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8218A-CF73-4227-81AE-3C1AA6CC6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7919679" cy="5432577"/>
          </a:xfrm>
        </p:spPr>
        <p:txBody>
          <a:bodyPr/>
          <a:lstStyle/>
          <a:p>
            <a:pPr marL="0" lvl="1" indent="0">
              <a:lnSpc>
                <a:spcPct val="200000"/>
              </a:lnSpc>
              <a:buNone/>
            </a:pPr>
            <a:r>
              <a:rPr lang="en-US" b="1" dirty="0">
                <a:solidFill>
                  <a:srgbClr val="0078D7"/>
                </a:solidFill>
                <a:latin typeface="Segoe UI Semibold" charset="0"/>
                <a:cs typeface="Segoe UI Semibold" charset="0"/>
              </a:rPr>
              <a:t>Azure Cosmos DB Core Concepts and new stuff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TL;DR High-Level Overview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Resource Model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Request Units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Partitioning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Replication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Automatic Indexing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New Goodies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Q&amp;A</a:t>
            </a:r>
          </a:p>
          <a:p>
            <a:pPr marL="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5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0">
            <a:extLst>
              <a:ext uri="{FF2B5EF4-FFF2-40B4-BE49-F238E27FC236}">
                <a16:creationId xmlns:a16="http://schemas.microsoft.com/office/drawing/2014/main" id="{0E8213A7-609E-4BCC-A0D9-1430910C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336005"/>
            <a:ext cx="11655840" cy="899665"/>
          </a:xfrm>
        </p:spPr>
        <p:txBody>
          <a:bodyPr/>
          <a:lstStyle/>
          <a:p>
            <a:r>
              <a:rPr lang="en-US" dirty="0"/>
              <a:t>ELASTIC SCALE OUT OF STORAGE AND THROUGHPUT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B2C8E4-CF22-4D3C-8092-2D2C2C5D2AC2}"/>
              </a:ext>
            </a:extLst>
          </p:cNvPr>
          <p:cNvSpPr txBox="1"/>
          <p:nvPr/>
        </p:nvSpPr>
        <p:spPr>
          <a:xfrm>
            <a:off x="11433401" y="3511191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62C444-5256-4E09-809D-9CD45DD020FF}"/>
              </a:ext>
            </a:extLst>
          </p:cNvPr>
          <p:cNvSpPr/>
          <p:nvPr/>
        </p:nvSpPr>
        <p:spPr bwMode="auto">
          <a:xfrm>
            <a:off x="8648539" y="1849116"/>
            <a:ext cx="2205690" cy="400074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07B6E19-B033-4CB9-A852-3EA5CE581E32}"/>
              </a:ext>
            </a:extLst>
          </p:cNvPr>
          <p:cNvGrpSpPr>
            <a:grpSpLocks noChangeAspect="1"/>
          </p:cNvGrpSpPr>
          <p:nvPr/>
        </p:nvGrpSpPr>
        <p:grpSpPr>
          <a:xfrm>
            <a:off x="8891723" y="5412722"/>
            <a:ext cx="350654" cy="302239"/>
            <a:chOff x="9192685" y="1928657"/>
            <a:chExt cx="644698" cy="555680"/>
          </a:xfrm>
        </p:grpSpPr>
        <p:sp>
          <p:nvSpPr>
            <p:cNvPr id="59" name="Star: 4 Points 8">
              <a:extLst>
                <a:ext uri="{FF2B5EF4-FFF2-40B4-BE49-F238E27FC236}">
                  <a16:creationId xmlns:a16="http://schemas.microsoft.com/office/drawing/2014/main" id="{C8C5ED37-A8F2-4EF8-A887-7E3D58F063EF}"/>
                </a:ext>
              </a:extLst>
            </p:cNvPr>
            <p:cNvSpPr/>
            <p:nvPr/>
          </p:nvSpPr>
          <p:spPr bwMode="auto">
            <a:xfrm>
              <a:off x="9194898" y="1928657"/>
              <a:ext cx="180361" cy="180360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Star: 4 Points 8">
              <a:extLst>
                <a:ext uri="{FF2B5EF4-FFF2-40B4-BE49-F238E27FC236}">
                  <a16:creationId xmlns:a16="http://schemas.microsoft.com/office/drawing/2014/main" id="{4D8F5FBB-79C2-4A9D-869E-05043952BC86}"/>
                </a:ext>
              </a:extLst>
            </p:cNvPr>
            <p:cNvSpPr/>
            <p:nvPr/>
          </p:nvSpPr>
          <p:spPr bwMode="auto">
            <a:xfrm>
              <a:off x="9678078" y="2401294"/>
              <a:ext cx="83044" cy="83043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1CCB26E-48E8-48FA-928E-2BDA9F7C437A}"/>
                </a:ext>
              </a:extLst>
            </p:cNvPr>
            <p:cNvSpPr/>
            <p:nvPr/>
          </p:nvSpPr>
          <p:spPr bwMode="auto">
            <a:xfrm>
              <a:off x="9310549" y="2033583"/>
              <a:ext cx="399213" cy="39921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Oval 9">
              <a:extLst>
                <a:ext uri="{FF2B5EF4-FFF2-40B4-BE49-F238E27FC236}">
                  <a16:creationId xmlns:a16="http://schemas.microsoft.com/office/drawing/2014/main" id="{153A46CE-3702-47FF-8B41-10707A45C846}"/>
                </a:ext>
              </a:extLst>
            </p:cNvPr>
            <p:cNvSpPr/>
            <p:nvPr/>
          </p:nvSpPr>
          <p:spPr bwMode="auto">
            <a:xfrm rot="19667957">
              <a:off x="9192685" y="2144545"/>
              <a:ext cx="644698" cy="194050"/>
            </a:xfrm>
            <a:custGeom>
              <a:avLst/>
              <a:gdLst>
                <a:gd name="connsiteX0" fmla="*/ 0 w 5218152"/>
                <a:gd name="connsiteY0" fmla="*/ 854451 h 1708902"/>
                <a:gd name="connsiteX1" fmla="*/ 2609076 w 5218152"/>
                <a:gd name="connsiteY1" fmla="*/ 0 h 1708902"/>
                <a:gd name="connsiteX2" fmla="*/ 5218152 w 5218152"/>
                <a:gd name="connsiteY2" fmla="*/ 854451 h 1708902"/>
                <a:gd name="connsiteX3" fmla="*/ 2609076 w 5218152"/>
                <a:gd name="connsiteY3" fmla="*/ 1708902 h 1708902"/>
                <a:gd name="connsiteX4" fmla="*/ 0 w 5218152"/>
                <a:gd name="connsiteY4" fmla="*/ 854451 h 1708902"/>
                <a:gd name="connsiteX0" fmla="*/ 38507 w 5256659"/>
                <a:gd name="connsiteY0" fmla="*/ 904723 h 1759174"/>
                <a:gd name="connsiteX1" fmla="*/ 1194016 w 5256659"/>
                <a:gd name="connsiteY1" fmla="*/ 186575 h 1759174"/>
                <a:gd name="connsiteX2" fmla="*/ 2647583 w 5256659"/>
                <a:gd name="connsiteY2" fmla="*/ 50272 h 1759174"/>
                <a:gd name="connsiteX3" fmla="*/ 5256659 w 5256659"/>
                <a:gd name="connsiteY3" fmla="*/ 904723 h 1759174"/>
                <a:gd name="connsiteX4" fmla="*/ 2647583 w 5256659"/>
                <a:gd name="connsiteY4" fmla="*/ 1759174 h 1759174"/>
                <a:gd name="connsiteX5" fmla="*/ 38507 w 5256659"/>
                <a:gd name="connsiteY5" fmla="*/ 904723 h 1759174"/>
                <a:gd name="connsiteX0" fmla="*/ 38507 w 5298873"/>
                <a:gd name="connsiteY0" fmla="*/ 863052 h 1717503"/>
                <a:gd name="connsiteX1" fmla="*/ 1194016 w 5298873"/>
                <a:gd name="connsiteY1" fmla="*/ 144904 h 1717503"/>
                <a:gd name="connsiteX2" fmla="*/ 2647583 w 5298873"/>
                <a:gd name="connsiteY2" fmla="*/ 8601 h 1717503"/>
                <a:gd name="connsiteX3" fmla="*/ 4147814 w 5298873"/>
                <a:gd name="connsiteY3" fmla="*/ 284411 h 1717503"/>
                <a:gd name="connsiteX4" fmla="*/ 5256659 w 5298873"/>
                <a:gd name="connsiteY4" fmla="*/ 863052 h 1717503"/>
                <a:gd name="connsiteX5" fmla="*/ 2647583 w 5298873"/>
                <a:gd name="connsiteY5" fmla="*/ 1717503 h 1717503"/>
                <a:gd name="connsiteX6" fmla="*/ 38507 w 5298873"/>
                <a:gd name="connsiteY6" fmla="*/ 863052 h 1717503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6" fmla="*/ 2739023 w 5298873"/>
                <a:gd name="connsiteY6" fmla="*/ 91440 h 1708902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23152"/>
                <a:gd name="connsiteY0" fmla="*/ 139507 h 1572599"/>
                <a:gd name="connsiteX1" fmla="*/ 5221030 w 5223152"/>
                <a:gd name="connsiteY1" fmla="*/ 718148 h 1572599"/>
                <a:gd name="connsiteX2" fmla="*/ 2611954 w 5223152"/>
                <a:gd name="connsiteY2" fmla="*/ 1572599 h 1572599"/>
                <a:gd name="connsiteX3" fmla="*/ 2878 w 5223152"/>
                <a:gd name="connsiteY3" fmla="*/ 718148 h 1572599"/>
                <a:gd name="connsiteX4" fmla="*/ 1158387 w 5223152"/>
                <a:gd name="connsiteY4" fmla="*/ 0 h 1572599"/>
                <a:gd name="connsiteX0" fmla="*/ 4101623 w 5262379"/>
                <a:gd name="connsiteY0" fmla="*/ 75462 h 1572599"/>
                <a:gd name="connsiteX1" fmla="*/ 5221030 w 5262379"/>
                <a:gd name="connsiteY1" fmla="*/ 718148 h 1572599"/>
                <a:gd name="connsiteX2" fmla="*/ 2611954 w 5262379"/>
                <a:gd name="connsiteY2" fmla="*/ 1572599 h 1572599"/>
                <a:gd name="connsiteX3" fmla="*/ 2878 w 5262379"/>
                <a:gd name="connsiteY3" fmla="*/ 718148 h 1572599"/>
                <a:gd name="connsiteX4" fmla="*/ 1158387 w 5262379"/>
                <a:gd name="connsiteY4" fmla="*/ 0 h 1572599"/>
                <a:gd name="connsiteX0" fmla="*/ 4101623 w 5259200"/>
                <a:gd name="connsiteY0" fmla="*/ 75462 h 1572599"/>
                <a:gd name="connsiteX1" fmla="*/ 5221030 w 5259200"/>
                <a:gd name="connsiteY1" fmla="*/ 718148 h 1572599"/>
                <a:gd name="connsiteX2" fmla="*/ 2611954 w 5259200"/>
                <a:gd name="connsiteY2" fmla="*/ 1572599 h 1572599"/>
                <a:gd name="connsiteX3" fmla="*/ 2878 w 5259200"/>
                <a:gd name="connsiteY3" fmla="*/ 718148 h 1572599"/>
                <a:gd name="connsiteX4" fmla="*/ 1158387 w 5259200"/>
                <a:gd name="connsiteY4" fmla="*/ 0 h 1572599"/>
                <a:gd name="connsiteX0" fmla="*/ 4101623 w 5224756"/>
                <a:gd name="connsiteY0" fmla="*/ 75462 h 1572599"/>
                <a:gd name="connsiteX1" fmla="*/ 5221030 w 5224756"/>
                <a:gd name="connsiteY1" fmla="*/ 718148 h 1572599"/>
                <a:gd name="connsiteX2" fmla="*/ 2611954 w 5224756"/>
                <a:gd name="connsiteY2" fmla="*/ 1572599 h 1572599"/>
                <a:gd name="connsiteX3" fmla="*/ 2878 w 5224756"/>
                <a:gd name="connsiteY3" fmla="*/ 718148 h 1572599"/>
                <a:gd name="connsiteX4" fmla="*/ 1158387 w 5224756"/>
                <a:gd name="connsiteY4" fmla="*/ 0 h 1572599"/>
                <a:gd name="connsiteX0" fmla="*/ 4101523 w 5224656"/>
                <a:gd name="connsiteY0" fmla="*/ 75462 h 1572599"/>
                <a:gd name="connsiteX1" fmla="*/ 5220930 w 5224656"/>
                <a:gd name="connsiteY1" fmla="*/ 718148 h 1572599"/>
                <a:gd name="connsiteX2" fmla="*/ 2611854 w 5224656"/>
                <a:gd name="connsiteY2" fmla="*/ 1572599 h 1572599"/>
                <a:gd name="connsiteX3" fmla="*/ 2778 w 5224656"/>
                <a:gd name="connsiteY3" fmla="*/ 718148 h 1572599"/>
                <a:gd name="connsiteX4" fmla="*/ 1158287 w 5224656"/>
                <a:gd name="connsiteY4" fmla="*/ 0 h 15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656" h="1572599">
                  <a:moveTo>
                    <a:pt x="4101523" y="75462"/>
                  </a:moveTo>
                  <a:cubicBezTo>
                    <a:pt x="4437829" y="118995"/>
                    <a:pt x="5139996" y="317331"/>
                    <a:pt x="5220930" y="718148"/>
                  </a:cubicBezTo>
                  <a:cubicBezTo>
                    <a:pt x="5301864" y="1118965"/>
                    <a:pt x="4052807" y="1572599"/>
                    <a:pt x="2611854" y="1572599"/>
                  </a:cubicBezTo>
                  <a:cubicBezTo>
                    <a:pt x="1170901" y="1572599"/>
                    <a:pt x="58844" y="1127725"/>
                    <a:pt x="2778" y="718148"/>
                  </a:cubicBezTo>
                  <a:cubicBezTo>
                    <a:pt x="-53288" y="308571"/>
                    <a:pt x="753402" y="94707"/>
                    <a:pt x="1158287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4" name="Cylinder 513">
            <a:extLst>
              <a:ext uri="{FF2B5EF4-FFF2-40B4-BE49-F238E27FC236}">
                <a16:creationId xmlns:a16="http://schemas.microsoft.com/office/drawing/2014/main" id="{C623D75B-4E34-4A9D-B59E-882C214A0618}"/>
              </a:ext>
            </a:extLst>
          </p:cNvPr>
          <p:cNvSpPr/>
          <p:nvPr/>
        </p:nvSpPr>
        <p:spPr bwMode="auto">
          <a:xfrm>
            <a:off x="8734903" y="3571164"/>
            <a:ext cx="441854" cy="580489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554EF0-2237-4CAF-8936-4FA9387D12F4}"/>
              </a:ext>
            </a:extLst>
          </p:cNvPr>
          <p:cNvCxnSpPr>
            <a:cxnSpLocks/>
          </p:cNvCxnSpPr>
          <p:nvPr/>
        </p:nvCxnSpPr>
        <p:spPr>
          <a:xfrm>
            <a:off x="7856342" y="3849488"/>
            <a:ext cx="637459" cy="0"/>
          </a:xfrm>
          <a:prstGeom prst="straightConnector1">
            <a:avLst/>
          </a:prstGeom>
          <a:noFill/>
          <a:ln w="19050" cap="sq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920895-C79F-45F4-916D-897F75142374}"/>
              </a:ext>
            </a:extLst>
          </p:cNvPr>
          <p:cNvGrpSpPr/>
          <p:nvPr/>
        </p:nvGrpSpPr>
        <p:grpSpPr>
          <a:xfrm>
            <a:off x="10062703" y="3665997"/>
            <a:ext cx="402639" cy="361217"/>
            <a:chOff x="1275510" y="6072184"/>
            <a:chExt cx="508602" cy="45627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430D65D-3E2D-4F87-A557-6B21334A0B53}"/>
                </a:ext>
              </a:extLst>
            </p:cNvPr>
            <p:cNvGrpSpPr/>
            <p:nvPr/>
          </p:nvGrpSpPr>
          <p:grpSpPr>
            <a:xfrm>
              <a:off x="1275510" y="6224570"/>
              <a:ext cx="508602" cy="151498"/>
              <a:chOff x="551886" y="4945335"/>
              <a:chExt cx="508602" cy="1514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4F9236D-3B7B-4320-BE60-44D0621F18CF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0EC0FBC-A94C-49EA-8D65-C46E36EC822B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D6C799A-3D81-46C5-B872-7DBDEEFC2420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A186F09-AE6B-4F04-B8B5-AFEDCC35A6FC}"/>
                </a:ext>
              </a:extLst>
            </p:cNvPr>
            <p:cNvGrpSpPr/>
            <p:nvPr/>
          </p:nvGrpSpPr>
          <p:grpSpPr>
            <a:xfrm>
              <a:off x="1275510" y="6376964"/>
              <a:ext cx="508602" cy="151498"/>
              <a:chOff x="551886" y="4945335"/>
              <a:chExt cx="508602" cy="15149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AF967F5-1C1D-4A34-8A1B-C950BE02ADAB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3B1EFB4-222F-47F9-B8D6-C8551DBD27CA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868686B-72E7-4A7D-ABAD-02A26FFE8709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96C20B8-C6AD-4AFF-928F-84214A4C95F6}"/>
                </a:ext>
              </a:extLst>
            </p:cNvPr>
            <p:cNvGrpSpPr/>
            <p:nvPr/>
          </p:nvGrpSpPr>
          <p:grpSpPr>
            <a:xfrm>
              <a:off x="1275510" y="6072184"/>
              <a:ext cx="508602" cy="151498"/>
              <a:chOff x="551886" y="4945335"/>
              <a:chExt cx="508602" cy="15149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2696FB6-9C77-428D-A315-AF86832AE616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847BD09-A05A-474E-A52F-CBDCD8AAA254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7F53FC1-E21B-4FC9-8839-45160D657F0F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DFF9C77-4FDF-48E8-ACC0-F32396A8D320}"/>
              </a:ext>
            </a:extLst>
          </p:cNvPr>
          <p:cNvGrpSpPr/>
          <p:nvPr/>
        </p:nvGrpSpPr>
        <p:grpSpPr>
          <a:xfrm>
            <a:off x="10059235" y="4591787"/>
            <a:ext cx="402639" cy="361217"/>
            <a:chOff x="1275510" y="6072184"/>
            <a:chExt cx="508602" cy="45627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1060A94-CB94-4ED5-A73C-5BF02137C0B2}"/>
                </a:ext>
              </a:extLst>
            </p:cNvPr>
            <p:cNvGrpSpPr/>
            <p:nvPr/>
          </p:nvGrpSpPr>
          <p:grpSpPr>
            <a:xfrm>
              <a:off x="1275510" y="6224570"/>
              <a:ext cx="508602" cy="151498"/>
              <a:chOff x="551886" y="4945335"/>
              <a:chExt cx="508602" cy="151498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2EE217F-4D45-465B-AD7E-121F68ABFD65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A8D19C0-A7D3-47CB-AE8D-D2D45BDBA987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F61DE04-044F-412B-9364-530D14E03DAA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037E4DD-42F8-407C-8AFB-A9E60DBD10F4}"/>
                </a:ext>
              </a:extLst>
            </p:cNvPr>
            <p:cNvGrpSpPr/>
            <p:nvPr/>
          </p:nvGrpSpPr>
          <p:grpSpPr>
            <a:xfrm>
              <a:off x="1275510" y="6376964"/>
              <a:ext cx="508602" cy="151498"/>
              <a:chOff x="551886" y="4945335"/>
              <a:chExt cx="508602" cy="1514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9200178-F5AF-4AB1-833B-EE1A53267865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BAA013D-8254-488D-B383-9B329FCC858F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4871B42-47F9-4BAF-9F55-9D9D45FC0C39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67DE9F4-E3B5-438A-A600-9D111A80F8B8}"/>
                </a:ext>
              </a:extLst>
            </p:cNvPr>
            <p:cNvGrpSpPr/>
            <p:nvPr/>
          </p:nvGrpSpPr>
          <p:grpSpPr>
            <a:xfrm>
              <a:off x="1275510" y="6072184"/>
              <a:ext cx="508602" cy="151498"/>
              <a:chOff x="551886" y="4945335"/>
              <a:chExt cx="508602" cy="151498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6AE6B67-966E-42C6-952C-5567A97CE847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3B030D9-1DE0-4AF0-A1EC-B987D4F9F87A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E7BC71E-9C5E-4161-97F9-1378BC971710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A41A664-37E0-4CBC-998D-822F7E3590E5}"/>
              </a:ext>
            </a:extLst>
          </p:cNvPr>
          <p:cNvGrpSpPr/>
          <p:nvPr/>
        </p:nvGrpSpPr>
        <p:grpSpPr>
          <a:xfrm>
            <a:off x="10068572" y="2628945"/>
            <a:ext cx="402639" cy="361217"/>
            <a:chOff x="1275510" y="6072184"/>
            <a:chExt cx="508602" cy="45627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4C2FCAD-DF17-43E5-AC4B-54C0B80E4A49}"/>
                </a:ext>
              </a:extLst>
            </p:cNvPr>
            <p:cNvGrpSpPr/>
            <p:nvPr/>
          </p:nvGrpSpPr>
          <p:grpSpPr>
            <a:xfrm>
              <a:off x="1275510" y="6224570"/>
              <a:ext cx="508602" cy="151498"/>
              <a:chOff x="551886" y="4945335"/>
              <a:chExt cx="508602" cy="151498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B285B02-1697-4893-96A7-DC62431E80D8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F2C04E5-6A05-4BC3-AE01-C0ABDB5A8F49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456D6FA-8D64-44AE-8519-D01C001E294A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62572D4-1C8F-413A-AB0E-A4CEBD3FDB02}"/>
                </a:ext>
              </a:extLst>
            </p:cNvPr>
            <p:cNvGrpSpPr/>
            <p:nvPr/>
          </p:nvGrpSpPr>
          <p:grpSpPr>
            <a:xfrm>
              <a:off x="1275510" y="6376964"/>
              <a:ext cx="508602" cy="151498"/>
              <a:chOff x="551886" y="4945335"/>
              <a:chExt cx="508602" cy="15149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173DCDF-8BD8-4BEE-900E-AF812BBE0D23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BC9D4EDD-FDC2-47C6-929B-DA0C03EFFDED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0BE1B88-0E89-4DDA-B4EB-BE954090F494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43B40A1-2EA3-4850-ABDE-6E58BF6D7429}"/>
                </a:ext>
              </a:extLst>
            </p:cNvPr>
            <p:cNvGrpSpPr/>
            <p:nvPr/>
          </p:nvGrpSpPr>
          <p:grpSpPr>
            <a:xfrm>
              <a:off x="1275510" y="6072184"/>
              <a:ext cx="508602" cy="151498"/>
              <a:chOff x="551886" y="4945335"/>
              <a:chExt cx="508602" cy="151498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B6F0DEA-B210-45E1-894F-4B7813F21F09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4537E48-5686-4C6F-9291-346C533B265E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F383072-E6AF-4ACD-A1BB-E04BF79C404C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243BA05-6BAF-453C-B459-AD96459C889A}"/>
              </a:ext>
            </a:extLst>
          </p:cNvPr>
          <p:cNvGrpSpPr/>
          <p:nvPr/>
        </p:nvGrpSpPr>
        <p:grpSpPr>
          <a:xfrm>
            <a:off x="7110192" y="3642261"/>
            <a:ext cx="549222" cy="424360"/>
            <a:chOff x="7203621" y="2226683"/>
            <a:chExt cx="482317" cy="37266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2C53C8A-E653-4355-8BAE-ED83E1F1B81F}"/>
                </a:ext>
              </a:extLst>
            </p:cNvPr>
            <p:cNvGrpSpPr/>
            <p:nvPr/>
          </p:nvGrpSpPr>
          <p:grpSpPr>
            <a:xfrm>
              <a:off x="7203621" y="2226683"/>
              <a:ext cx="482317" cy="372664"/>
              <a:chOff x="2107244" y="1575258"/>
              <a:chExt cx="310993" cy="343365"/>
            </a:xfrm>
            <a:noFill/>
          </p:grpSpPr>
          <p:sp>
            <p:nvSpPr>
              <p:cNvPr id="148" name="Rectangle 9">
                <a:extLst>
                  <a:ext uri="{FF2B5EF4-FFF2-40B4-BE49-F238E27FC236}">
                    <a16:creationId xmlns:a16="http://schemas.microsoft.com/office/drawing/2014/main" id="{DA91AF60-66D1-444F-8B3F-96AE03547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244" y="1575258"/>
                <a:ext cx="310993" cy="3433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9" name="Line 10">
                <a:extLst>
                  <a:ext uri="{FF2B5EF4-FFF2-40B4-BE49-F238E27FC236}">
                    <a16:creationId xmlns:a16="http://schemas.microsoft.com/office/drawing/2014/main" id="{291BA0A2-25DC-4668-9940-FEEB39FA5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07244" y="1647026"/>
                <a:ext cx="310993" cy="0"/>
              </a:xfrm>
              <a:prstGeom prst="line">
                <a:avLst/>
              </a:prstGeom>
              <a:grp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042A112-1EDC-4735-A9D2-4D4A5798A83C}"/>
                </a:ext>
              </a:extLst>
            </p:cNvPr>
            <p:cNvGrpSpPr/>
            <p:nvPr/>
          </p:nvGrpSpPr>
          <p:grpSpPr>
            <a:xfrm>
              <a:off x="7543900" y="2252646"/>
              <a:ext cx="103855" cy="25964"/>
              <a:chOff x="2287367" y="1599181"/>
              <a:chExt cx="95690" cy="23923"/>
            </a:xfrm>
            <a:noFill/>
          </p:grpSpPr>
          <p:sp>
            <p:nvSpPr>
              <p:cNvPr id="145" name="Oval 11">
                <a:extLst>
                  <a:ext uri="{FF2B5EF4-FFF2-40B4-BE49-F238E27FC236}">
                    <a16:creationId xmlns:a16="http://schemas.microsoft.com/office/drawing/2014/main" id="{398F8624-E5A0-480A-A124-6EFD0B85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367" y="1599181"/>
                <a:ext cx="23923" cy="23923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Oval 12">
                <a:extLst>
                  <a:ext uri="{FF2B5EF4-FFF2-40B4-BE49-F238E27FC236}">
                    <a16:creationId xmlns:a16="http://schemas.microsoft.com/office/drawing/2014/main" id="{4E144187-2FC1-422C-9ADD-2C30FB857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3908" y="1599181"/>
                <a:ext cx="23923" cy="23923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Oval 13">
                <a:extLst>
                  <a:ext uri="{FF2B5EF4-FFF2-40B4-BE49-F238E27FC236}">
                    <a16:creationId xmlns:a16="http://schemas.microsoft.com/office/drawing/2014/main" id="{F512A614-F89C-4A71-A24E-DC220749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134" y="1599181"/>
                <a:ext cx="23923" cy="23923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0" name="Left Brace 149">
            <a:extLst>
              <a:ext uri="{FF2B5EF4-FFF2-40B4-BE49-F238E27FC236}">
                <a16:creationId xmlns:a16="http://schemas.microsoft.com/office/drawing/2014/main" id="{646595F7-EC91-406B-AABA-30D03DD968DF}"/>
              </a:ext>
            </a:extLst>
          </p:cNvPr>
          <p:cNvSpPr/>
          <p:nvPr/>
        </p:nvSpPr>
        <p:spPr>
          <a:xfrm>
            <a:off x="9459100" y="2446765"/>
            <a:ext cx="226454" cy="2797444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5CE180B0-C449-4202-A17E-0D91938AE941}"/>
              </a:ext>
            </a:extLst>
          </p:cNvPr>
          <p:cNvSpPr txBox="1">
            <a:spLocks/>
          </p:cNvSpPr>
          <p:nvPr/>
        </p:nvSpPr>
        <p:spPr>
          <a:xfrm>
            <a:off x="328509" y="1565962"/>
            <a:ext cx="4998202" cy="24468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SCALES AS YOUR APPS’ NEEDS CHANGE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bold" charset="0"/>
              <a:cs typeface="Segoe UI Semibold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Database elastically scales storage and throughput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How? Scale-out!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Collections can span across large clusters of machines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Can start small and seamlessly grow as your app grows</a:t>
            </a:r>
          </a:p>
        </p:txBody>
      </p:sp>
    </p:spTree>
    <p:extLst>
      <p:ext uri="{BB962C8B-B14F-4D97-AF65-F5344CB8AC3E}">
        <p14:creationId xmlns:p14="http://schemas.microsoft.com/office/powerpoint/2010/main" val="26780050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5B4411-B81B-4125-B278-3C37300DFC3F}"/>
              </a:ext>
            </a:extLst>
          </p:cNvPr>
          <p:cNvCxnSpPr/>
          <p:nvPr/>
        </p:nvCxnSpPr>
        <p:spPr>
          <a:xfrm>
            <a:off x="594360" y="3775166"/>
            <a:ext cx="11003280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0F671-8610-49FC-9551-3F03FAA1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6584F-60A3-44A6-A772-AF95E983E64B}"/>
              </a:ext>
            </a:extLst>
          </p:cNvPr>
          <p:cNvSpPr txBox="1"/>
          <p:nvPr/>
        </p:nvSpPr>
        <p:spPr>
          <a:xfrm>
            <a:off x="1495491" y="2744921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Cosmos DB Container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(e.g. Collection)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A7D37-6C60-4EFD-8949-AE40112D1EE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21577" y="2356127"/>
            <a:ext cx="24130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965930-71D8-4286-8B6C-03EC4BB9A05E}"/>
              </a:ext>
            </a:extLst>
          </p:cNvPr>
          <p:cNvSpPr txBox="1"/>
          <p:nvPr/>
        </p:nvSpPr>
        <p:spPr>
          <a:xfrm>
            <a:off x="5234609" y="2190895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Partition Key: User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69FF2-E944-4C3F-B3B2-5D317370429D}"/>
              </a:ext>
            </a:extLst>
          </p:cNvPr>
          <p:cNvSpPr txBox="1"/>
          <p:nvPr/>
        </p:nvSpPr>
        <p:spPr>
          <a:xfrm>
            <a:off x="9312801" y="3392320"/>
            <a:ext cx="274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Logical Partitioning Abstraction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2B4D-E391-4D51-A9C2-978229A71E31}"/>
              </a:ext>
            </a:extLst>
          </p:cNvPr>
          <p:cNvSpPr txBox="1"/>
          <p:nvPr/>
        </p:nvSpPr>
        <p:spPr>
          <a:xfrm>
            <a:off x="9312801" y="3840469"/>
            <a:ext cx="228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Behind the Scenes: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Physical Partition Sets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B84F01-6627-4462-BEAC-F5DDCF4EBA8F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6096000" y="2521359"/>
            <a:ext cx="0" cy="19772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01F9C5-8924-4D47-AB0A-673C07A0B42B}"/>
              </a:ext>
            </a:extLst>
          </p:cNvPr>
          <p:cNvSpPr txBox="1"/>
          <p:nvPr/>
        </p:nvSpPr>
        <p:spPr>
          <a:xfrm>
            <a:off x="5234609" y="4498639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hash(User ID)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262F40-A80F-4209-A121-34E1532F037C}"/>
              </a:ext>
            </a:extLst>
          </p:cNvPr>
          <p:cNvCxnSpPr/>
          <p:nvPr/>
        </p:nvCxnSpPr>
        <p:spPr>
          <a:xfrm>
            <a:off x="1500809" y="5441666"/>
            <a:ext cx="9190383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E454BC-4CF6-4094-9AEA-7D5EACB9CBC2}"/>
              </a:ext>
            </a:extLst>
          </p:cNvPr>
          <p:cNvSpPr txBox="1"/>
          <p:nvPr/>
        </p:nvSpPr>
        <p:spPr>
          <a:xfrm>
            <a:off x="3300550" y="5594066"/>
            <a:ext cx="559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Psuedo-random distribution of data over range of possible hashed values</a:t>
            </a:r>
          </a:p>
        </p:txBody>
      </p:sp>
      <p:sp>
        <p:nvSpPr>
          <p:cNvPr id="21" name="Cylinder 513">
            <a:extLst>
              <a:ext uri="{FF2B5EF4-FFF2-40B4-BE49-F238E27FC236}">
                <a16:creationId xmlns:a16="http://schemas.microsoft.com/office/drawing/2014/main" id="{CB99E7E2-0FBA-4AF4-AFB7-9FB9A161C5D3}"/>
              </a:ext>
            </a:extLst>
          </p:cNvPr>
          <p:cNvSpPr/>
          <p:nvPr/>
        </p:nvSpPr>
        <p:spPr bwMode="auto">
          <a:xfrm>
            <a:off x="2070908" y="2010014"/>
            <a:ext cx="482945" cy="634473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848567-3E75-4CB5-ABC5-5AF8F0C5A647}"/>
              </a:ext>
            </a:extLst>
          </p:cNvPr>
          <p:cNvCxnSpPr>
            <a:cxnSpLocks/>
          </p:cNvCxnSpPr>
          <p:nvPr/>
        </p:nvCxnSpPr>
        <p:spPr>
          <a:xfrm>
            <a:off x="6096000" y="4829103"/>
            <a:ext cx="0" cy="5223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BE7CB1-B641-482A-823C-E4468D357638}"/>
              </a:ext>
            </a:extLst>
          </p:cNvPr>
          <p:cNvGrpSpPr/>
          <p:nvPr/>
        </p:nvGrpSpPr>
        <p:grpSpPr>
          <a:xfrm>
            <a:off x="6335385" y="4829103"/>
            <a:ext cx="1355603" cy="478771"/>
            <a:chOff x="6335385" y="4829103"/>
            <a:chExt cx="1355603" cy="47877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473C68D-040C-4B6B-9AC1-231B0D49D1EA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85" y="4829103"/>
              <a:ext cx="478771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D5B29C-20D2-48F2-9F79-C4609C948F92}"/>
                </a:ext>
              </a:extLst>
            </p:cNvPr>
            <p:cNvCxnSpPr>
              <a:cxnSpLocks/>
            </p:cNvCxnSpPr>
            <p:nvPr/>
          </p:nvCxnSpPr>
          <p:spPr>
            <a:xfrm>
              <a:off x="6702565" y="4829103"/>
              <a:ext cx="988423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1555A0-B1FB-41CC-ACA5-BBEBE3371BD9}"/>
              </a:ext>
            </a:extLst>
          </p:cNvPr>
          <p:cNvCxnSpPr>
            <a:cxnSpLocks/>
          </p:cNvCxnSpPr>
          <p:nvPr/>
        </p:nvCxnSpPr>
        <p:spPr>
          <a:xfrm flipH="1">
            <a:off x="5362403" y="4829103"/>
            <a:ext cx="478771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52D344-13A1-47B8-8038-818CD6AD82B9}"/>
              </a:ext>
            </a:extLst>
          </p:cNvPr>
          <p:cNvCxnSpPr>
            <a:cxnSpLocks/>
          </p:cNvCxnSpPr>
          <p:nvPr/>
        </p:nvCxnSpPr>
        <p:spPr>
          <a:xfrm flipH="1">
            <a:off x="4485571" y="4829103"/>
            <a:ext cx="988423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07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AAC041-1F62-410C-9264-77378B21C0A7}"/>
              </a:ext>
            </a:extLst>
          </p:cNvPr>
          <p:cNvCxnSpPr>
            <a:cxnSpLocks/>
          </p:cNvCxnSpPr>
          <p:nvPr/>
        </p:nvCxnSpPr>
        <p:spPr>
          <a:xfrm>
            <a:off x="4896719" y="2882628"/>
            <a:ext cx="1" cy="3334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0F671-8610-49FC-9551-3F03FAA1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57DE3-B6FD-4913-A05B-333E75512AD4}"/>
              </a:ext>
            </a:extLst>
          </p:cNvPr>
          <p:cNvSpPr txBox="1"/>
          <p:nvPr/>
        </p:nvSpPr>
        <p:spPr>
          <a:xfrm>
            <a:off x="6748811" y="4646717"/>
            <a:ext cx="10405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9B920E-F331-4290-87E1-9CFD2C09E44B}"/>
              </a:ext>
            </a:extLst>
          </p:cNvPr>
          <p:cNvSpPr txBox="1"/>
          <p:nvPr/>
        </p:nvSpPr>
        <p:spPr>
          <a:xfrm>
            <a:off x="2092903" y="5363602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7AC2062-289A-4573-B947-A528308E3ABD}"/>
              </a:ext>
            </a:extLst>
          </p:cNvPr>
          <p:cNvSpPr txBox="1"/>
          <p:nvPr/>
        </p:nvSpPr>
        <p:spPr>
          <a:xfrm>
            <a:off x="4441678" y="5365911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E27E28-0013-4E38-A237-ECE3365F976A}"/>
              </a:ext>
            </a:extLst>
          </p:cNvPr>
          <p:cNvSpPr txBox="1"/>
          <p:nvPr/>
        </p:nvSpPr>
        <p:spPr>
          <a:xfrm>
            <a:off x="9183876" y="5353163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n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BA20E3C-213F-4055-B6C7-F83DE65F26FE}"/>
              </a:ext>
            </a:extLst>
          </p:cNvPr>
          <p:cNvCxnSpPr/>
          <p:nvPr/>
        </p:nvCxnSpPr>
        <p:spPr>
          <a:xfrm flipH="1">
            <a:off x="3723618" y="2248018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62ECA73-A71E-4244-93F0-D1A11C40FCD5}"/>
              </a:ext>
            </a:extLst>
          </p:cNvPr>
          <p:cNvCxnSpPr/>
          <p:nvPr/>
        </p:nvCxnSpPr>
        <p:spPr>
          <a:xfrm flipH="1">
            <a:off x="5842183" y="2261975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3010581-BDAB-4792-B245-0FCE019D60E4}"/>
              </a:ext>
            </a:extLst>
          </p:cNvPr>
          <p:cNvCxnSpPr/>
          <p:nvPr/>
        </p:nvCxnSpPr>
        <p:spPr>
          <a:xfrm flipH="1">
            <a:off x="8190412" y="2273135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Left Brace 154">
            <a:extLst>
              <a:ext uri="{FF2B5EF4-FFF2-40B4-BE49-F238E27FC236}">
                <a16:creationId xmlns:a16="http://schemas.microsoft.com/office/drawing/2014/main" id="{CBBD8AD7-2F77-4C65-947E-38FDC2D62449}"/>
              </a:ext>
            </a:extLst>
          </p:cNvPr>
          <p:cNvSpPr/>
          <p:nvPr/>
        </p:nvSpPr>
        <p:spPr>
          <a:xfrm rot="16200000">
            <a:off x="5999125" y="1339609"/>
            <a:ext cx="193750" cy="8958472"/>
          </a:xfrm>
          <a:prstGeom prst="leftBrace">
            <a:avLst>
              <a:gd name="adj1" fmla="val 8333"/>
              <a:gd name="adj2" fmla="val 5007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DFCC662-F4E8-4DE8-A03F-138186B2D1F1}"/>
              </a:ext>
            </a:extLst>
          </p:cNvPr>
          <p:cNvSpPr txBox="1"/>
          <p:nvPr/>
        </p:nvSpPr>
        <p:spPr>
          <a:xfrm>
            <a:off x="3746126" y="6106041"/>
            <a:ext cx="4699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Frugal # of Partitions based on actual storage and throughput needs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(yielding scalability with low total cost of ownership)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4DE4DA-BE25-4074-BB7B-DE21A5D2E334}"/>
              </a:ext>
            </a:extLst>
          </p:cNvPr>
          <p:cNvSpPr txBox="1"/>
          <p:nvPr/>
        </p:nvSpPr>
        <p:spPr>
          <a:xfrm>
            <a:off x="5234609" y="1431143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hash(User ID)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669A4-CDB1-4E66-84A0-4BC276ABD355}"/>
              </a:ext>
            </a:extLst>
          </p:cNvPr>
          <p:cNvCxnSpPr/>
          <p:nvPr/>
        </p:nvCxnSpPr>
        <p:spPr>
          <a:xfrm>
            <a:off x="1500809" y="2382938"/>
            <a:ext cx="9190383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E93A8A1-C850-47E5-881E-4DB16C4C8127}"/>
              </a:ext>
            </a:extLst>
          </p:cNvPr>
          <p:cNvSpPr txBox="1"/>
          <p:nvPr/>
        </p:nvSpPr>
        <p:spPr>
          <a:xfrm>
            <a:off x="3300550" y="2526570"/>
            <a:ext cx="559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Pseudo-random distribution of data over range of possible hashed values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DEDD0F-9E6B-449A-91BE-9EB40411DBF6}"/>
              </a:ext>
            </a:extLst>
          </p:cNvPr>
          <p:cNvCxnSpPr>
            <a:cxnSpLocks/>
          </p:cNvCxnSpPr>
          <p:nvPr/>
        </p:nvCxnSpPr>
        <p:spPr>
          <a:xfrm>
            <a:off x="6096000" y="1761607"/>
            <a:ext cx="0" cy="5223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1A5356-E2C4-4BF6-9236-BDC907263151}"/>
              </a:ext>
            </a:extLst>
          </p:cNvPr>
          <p:cNvGrpSpPr/>
          <p:nvPr/>
        </p:nvGrpSpPr>
        <p:grpSpPr>
          <a:xfrm>
            <a:off x="6335385" y="1761607"/>
            <a:ext cx="1355603" cy="478771"/>
            <a:chOff x="6335385" y="4829103"/>
            <a:chExt cx="1355603" cy="47877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27B730F-EBEB-48CA-963C-960FC2A0343F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85" y="4829103"/>
              <a:ext cx="478771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B5FC8D-64F0-4306-AB47-52A7831D2DC6}"/>
                </a:ext>
              </a:extLst>
            </p:cNvPr>
            <p:cNvCxnSpPr>
              <a:cxnSpLocks/>
            </p:cNvCxnSpPr>
            <p:nvPr/>
          </p:nvCxnSpPr>
          <p:spPr>
            <a:xfrm>
              <a:off x="6702565" y="4829103"/>
              <a:ext cx="988423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7B3082-4B48-40BD-B405-9F204BACB357}"/>
              </a:ext>
            </a:extLst>
          </p:cNvPr>
          <p:cNvCxnSpPr>
            <a:cxnSpLocks/>
          </p:cNvCxnSpPr>
          <p:nvPr/>
        </p:nvCxnSpPr>
        <p:spPr>
          <a:xfrm flipH="1">
            <a:off x="5362403" y="1761607"/>
            <a:ext cx="478771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6C3EE3-7FCD-49F5-94CA-0C1E6F955554}"/>
              </a:ext>
            </a:extLst>
          </p:cNvPr>
          <p:cNvCxnSpPr>
            <a:cxnSpLocks/>
          </p:cNvCxnSpPr>
          <p:nvPr/>
        </p:nvCxnSpPr>
        <p:spPr>
          <a:xfrm flipH="1">
            <a:off x="4485571" y="1761607"/>
            <a:ext cx="988423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7B7195-E497-40C1-820C-40A30F2585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6360" y="3399691"/>
          <a:ext cx="728306" cy="191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07394"/>
                  </a:ext>
                </a:extLst>
              </a:tr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Mike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04714"/>
                  </a:ext>
                </a:extLst>
              </a:tr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403164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FA29260-445F-4708-B457-3A8A92AB3C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32567" y="3399691"/>
          <a:ext cx="728306" cy="1913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191302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0739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0BCFD64A-6FF5-40EA-BBF1-E1A32E7049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77334" y="3399692"/>
          <a:ext cx="728306" cy="1913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Dharma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07394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Shireesh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83638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Karthik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42609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Rimma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73422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57509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Carol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04794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4135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DEDED0-4938-4757-A0CE-7E234EBA9946}"/>
              </a:ext>
            </a:extLst>
          </p:cNvPr>
          <p:cNvCxnSpPr>
            <a:cxnSpLocks/>
          </p:cNvCxnSpPr>
          <p:nvPr/>
        </p:nvCxnSpPr>
        <p:spPr>
          <a:xfrm flipH="1">
            <a:off x="2550513" y="2585667"/>
            <a:ext cx="1" cy="6112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5CBC02-4701-4E0E-B133-4EA452CE7554}"/>
              </a:ext>
            </a:extLst>
          </p:cNvPr>
          <p:cNvCxnSpPr>
            <a:cxnSpLocks/>
          </p:cNvCxnSpPr>
          <p:nvPr/>
        </p:nvCxnSpPr>
        <p:spPr>
          <a:xfrm>
            <a:off x="7242924" y="2894098"/>
            <a:ext cx="1" cy="3334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6BC426-10D3-41EF-A385-65F79AAC35AB}"/>
              </a:ext>
            </a:extLst>
          </p:cNvPr>
          <p:cNvCxnSpPr>
            <a:cxnSpLocks/>
          </p:cNvCxnSpPr>
          <p:nvPr/>
        </p:nvCxnSpPr>
        <p:spPr>
          <a:xfrm>
            <a:off x="9641486" y="2585667"/>
            <a:ext cx="1" cy="6477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59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671-8610-49FC-9551-3F03FAA1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57DE3-B6FD-4913-A05B-333E75512AD4}"/>
              </a:ext>
            </a:extLst>
          </p:cNvPr>
          <p:cNvSpPr txBox="1"/>
          <p:nvPr/>
        </p:nvSpPr>
        <p:spPr>
          <a:xfrm>
            <a:off x="6748811" y="4646717"/>
            <a:ext cx="10405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9B920E-F331-4290-87E1-9CFD2C09E44B}"/>
              </a:ext>
            </a:extLst>
          </p:cNvPr>
          <p:cNvSpPr txBox="1"/>
          <p:nvPr/>
        </p:nvSpPr>
        <p:spPr>
          <a:xfrm>
            <a:off x="2092903" y="5363602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7AC2062-289A-4573-B947-A528308E3ABD}"/>
              </a:ext>
            </a:extLst>
          </p:cNvPr>
          <p:cNvSpPr txBox="1"/>
          <p:nvPr/>
        </p:nvSpPr>
        <p:spPr>
          <a:xfrm>
            <a:off x="4441678" y="5365911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E27E28-0013-4E38-A237-ECE3365F976A}"/>
              </a:ext>
            </a:extLst>
          </p:cNvPr>
          <p:cNvSpPr txBox="1"/>
          <p:nvPr/>
        </p:nvSpPr>
        <p:spPr>
          <a:xfrm>
            <a:off x="9183876" y="5353163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n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BA20E3C-213F-4055-B6C7-F83DE65F26FE}"/>
              </a:ext>
            </a:extLst>
          </p:cNvPr>
          <p:cNvCxnSpPr/>
          <p:nvPr/>
        </p:nvCxnSpPr>
        <p:spPr>
          <a:xfrm flipH="1">
            <a:off x="3723618" y="2248018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62ECA73-A71E-4244-93F0-D1A11C40FCD5}"/>
              </a:ext>
            </a:extLst>
          </p:cNvPr>
          <p:cNvCxnSpPr/>
          <p:nvPr/>
        </p:nvCxnSpPr>
        <p:spPr>
          <a:xfrm flipH="1">
            <a:off x="5842183" y="2261975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3010581-BDAB-4792-B245-0FCE019D60E4}"/>
              </a:ext>
            </a:extLst>
          </p:cNvPr>
          <p:cNvCxnSpPr/>
          <p:nvPr/>
        </p:nvCxnSpPr>
        <p:spPr>
          <a:xfrm flipH="1">
            <a:off x="8190412" y="2273135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DFCC662-F4E8-4DE8-A03F-138186B2D1F1}"/>
              </a:ext>
            </a:extLst>
          </p:cNvPr>
          <p:cNvSpPr txBox="1"/>
          <p:nvPr/>
        </p:nvSpPr>
        <p:spPr>
          <a:xfrm>
            <a:off x="8041979" y="5901390"/>
            <a:ext cx="319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What happens when partitions need to grow?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4DE4DA-BE25-4074-BB7B-DE21A5D2E334}"/>
              </a:ext>
            </a:extLst>
          </p:cNvPr>
          <p:cNvSpPr txBox="1"/>
          <p:nvPr/>
        </p:nvSpPr>
        <p:spPr>
          <a:xfrm>
            <a:off x="5234609" y="1431143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hash(User ID)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669A4-CDB1-4E66-84A0-4BC276ABD355}"/>
              </a:ext>
            </a:extLst>
          </p:cNvPr>
          <p:cNvCxnSpPr/>
          <p:nvPr/>
        </p:nvCxnSpPr>
        <p:spPr>
          <a:xfrm>
            <a:off x="1500809" y="2382938"/>
            <a:ext cx="9190383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E93A8A1-C850-47E5-881E-4DB16C4C8127}"/>
              </a:ext>
            </a:extLst>
          </p:cNvPr>
          <p:cNvSpPr txBox="1"/>
          <p:nvPr/>
        </p:nvSpPr>
        <p:spPr>
          <a:xfrm>
            <a:off x="3300550" y="2526570"/>
            <a:ext cx="559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Pseudo-random distribution of data over range of possible hashed values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DEDD0F-9E6B-449A-91BE-9EB40411DBF6}"/>
              </a:ext>
            </a:extLst>
          </p:cNvPr>
          <p:cNvCxnSpPr>
            <a:cxnSpLocks/>
          </p:cNvCxnSpPr>
          <p:nvPr/>
        </p:nvCxnSpPr>
        <p:spPr>
          <a:xfrm>
            <a:off x="6096000" y="1761607"/>
            <a:ext cx="0" cy="5223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1A5356-E2C4-4BF6-9236-BDC907263151}"/>
              </a:ext>
            </a:extLst>
          </p:cNvPr>
          <p:cNvGrpSpPr/>
          <p:nvPr/>
        </p:nvGrpSpPr>
        <p:grpSpPr>
          <a:xfrm>
            <a:off x="6335385" y="1761607"/>
            <a:ext cx="1355603" cy="478771"/>
            <a:chOff x="6335385" y="4829103"/>
            <a:chExt cx="1355603" cy="47877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27B730F-EBEB-48CA-963C-960FC2A0343F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85" y="4829103"/>
              <a:ext cx="478771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B5FC8D-64F0-4306-AB47-52A7831D2DC6}"/>
                </a:ext>
              </a:extLst>
            </p:cNvPr>
            <p:cNvCxnSpPr>
              <a:cxnSpLocks/>
            </p:cNvCxnSpPr>
            <p:nvPr/>
          </p:nvCxnSpPr>
          <p:spPr>
            <a:xfrm>
              <a:off x="6702565" y="4829103"/>
              <a:ext cx="988423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7B3082-4B48-40BD-B405-9F204BACB357}"/>
              </a:ext>
            </a:extLst>
          </p:cNvPr>
          <p:cNvCxnSpPr>
            <a:cxnSpLocks/>
          </p:cNvCxnSpPr>
          <p:nvPr/>
        </p:nvCxnSpPr>
        <p:spPr>
          <a:xfrm flipH="1">
            <a:off x="5362403" y="1761607"/>
            <a:ext cx="478771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6C3EE3-7FCD-49F5-94CA-0C1E6F955554}"/>
              </a:ext>
            </a:extLst>
          </p:cNvPr>
          <p:cNvCxnSpPr>
            <a:cxnSpLocks/>
          </p:cNvCxnSpPr>
          <p:nvPr/>
        </p:nvCxnSpPr>
        <p:spPr>
          <a:xfrm flipH="1">
            <a:off x="4485571" y="1761607"/>
            <a:ext cx="988423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7B7195-E497-40C1-820C-40A30F2585D1}"/>
              </a:ext>
            </a:extLst>
          </p:cNvPr>
          <p:cNvGraphicFramePr>
            <a:graphicFrameLocks noGrp="1"/>
          </p:cNvGraphicFramePr>
          <p:nvPr/>
        </p:nvGraphicFramePr>
        <p:xfrm>
          <a:off x="2186360" y="3399691"/>
          <a:ext cx="728306" cy="191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Andrew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07394"/>
                  </a:ext>
                </a:extLst>
              </a:tr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Mike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04714"/>
                  </a:ext>
                </a:extLst>
              </a:tr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403164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FA29260-445F-4708-B457-3A8A92AB3C0B}"/>
              </a:ext>
            </a:extLst>
          </p:cNvPr>
          <p:cNvGraphicFramePr>
            <a:graphicFrameLocks noGrp="1"/>
          </p:cNvGraphicFramePr>
          <p:nvPr/>
        </p:nvGraphicFramePr>
        <p:xfrm>
          <a:off x="4532567" y="3399691"/>
          <a:ext cx="728306" cy="1913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1913023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0739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0BCFD64A-6FF5-40EA-BBF1-E1A32E70493F}"/>
              </a:ext>
            </a:extLst>
          </p:cNvPr>
          <p:cNvGraphicFramePr>
            <a:graphicFrameLocks noGrp="1"/>
          </p:cNvGraphicFramePr>
          <p:nvPr/>
        </p:nvGraphicFramePr>
        <p:xfrm>
          <a:off x="9277334" y="3399692"/>
          <a:ext cx="728306" cy="1913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Dharma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07394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Shireesh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83638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Karthik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42609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Rimma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73422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57509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Carol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04794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413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B3F0B0-D6A1-4DF1-B9DD-CDD996C008F4}"/>
              </a:ext>
            </a:extLst>
          </p:cNvPr>
          <p:cNvCxnSpPr>
            <a:cxnSpLocks/>
          </p:cNvCxnSpPr>
          <p:nvPr/>
        </p:nvCxnSpPr>
        <p:spPr>
          <a:xfrm>
            <a:off x="4896719" y="2882628"/>
            <a:ext cx="1" cy="3334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98EDDA-7028-46CB-AA21-9F82DB3D548D}"/>
              </a:ext>
            </a:extLst>
          </p:cNvPr>
          <p:cNvCxnSpPr>
            <a:cxnSpLocks/>
          </p:cNvCxnSpPr>
          <p:nvPr/>
        </p:nvCxnSpPr>
        <p:spPr>
          <a:xfrm flipH="1">
            <a:off x="2550513" y="2585667"/>
            <a:ext cx="1" cy="6112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F9D1FA-5F2A-45E3-B300-EE6C90BF0C82}"/>
              </a:ext>
            </a:extLst>
          </p:cNvPr>
          <p:cNvCxnSpPr>
            <a:cxnSpLocks/>
          </p:cNvCxnSpPr>
          <p:nvPr/>
        </p:nvCxnSpPr>
        <p:spPr>
          <a:xfrm>
            <a:off x="7242924" y="2894098"/>
            <a:ext cx="1" cy="3334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91B167-B151-425B-A8EB-83D8559C4FFB}"/>
              </a:ext>
            </a:extLst>
          </p:cNvPr>
          <p:cNvCxnSpPr>
            <a:cxnSpLocks/>
          </p:cNvCxnSpPr>
          <p:nvPr/>
        </p:nvCxnSpPr>
        <p:spPr>
          <a:xfrm>
            <a:off x="9641486" y="2585667"/>
            <a:ext cx="1" cy="6477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76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671-8610-49FC-9551-3F03FAA1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BEC13-1859-4082-AF59-E18F8B1870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3399692"/>
            <a:ext cx="5956755" cy="156966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lvl="1" indent="0">
              <a:buNone/>
            </a:pPr>
            <a:r>
              <a:rPr lang="en-US"/>
              <a:t>Partition Ranges can be dynamically sub-divided to seamlessly grow database as the application grows while simultaneously maintaining high availability.</a:t>
            </a:r>
          </a:p>
          <a:p>
            <a:pPr marL="0" lvl="1" indent="0">
              <a:buNone/>
            </a:pPr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Partition management is fully managed </a:t>
            </a:r>
            <a:r>
              <a:rPr lang="en-US"/>
              <a:t>by Azure Cosmos DB, so you don't have to write code or manage your partitions.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57DE3-B6FD-4913-A05B-333E75512AD4}"/>
              </a:ext>
            </a:extLst>
          </p:cNvPr>
          <p:cNvSpPr txBox="1"/>
          <p:nvPr/>
        </p:nvSpPr>
        <p:spPr>
          <a:xfrm>
            <a:off x="9608546" y="4186926"/>
            <a:ext cx="4132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+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9B920E-F331-4290-87E1-9CFD2C09E44B}"/>
              </a:ext>
            </a:extLst>
          </p:cNvPr>
          <p:cNvSpPr txBox="1"/>
          <p:nvPr/>
        </p:nvSpPr>
        <p:spPr>
          <a:xfrm>
            <a:off x="7362248" y="5363602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7AC2062-289A-4573-B947-A528308E3ABD}"/>
              </a:ext>
            </a:extLst>
          </p:cNvPr>
          <p:cNvSpPr txBox="1"/>
          <p:nvPr/>
        </p:nvSpPr>
        <p:spPr>
          <a:xfrm>
            <a:off x="8712035" y="5365911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x1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E27E28-0013-4E38-A237-ECE3365F976A}"/>
              </a:ext>
            </a:extLst>
          </p:cNvPr>
          <p:cNvSpPr txBox="1"/>
          <p:nvPr/>
        </p:nvSpPr>
        <p:spPr>
          <a:xfrm>
            <a:off x="10005639" y="5353163"/>
            <a:ext cx="91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Partition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x2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BA20E3C-213F-4055-B6C7-F83DE65F26FE}"/>
              </a:ext>
            </a:extLst>
          </p:cNvPr>
          <p:cNvCxnSpPr/>
          <p:nvPr/>
        </p:nvCxnSpPr>
        <p:spPr>
          <a:xfrm flipH="1">
            <a:off x="3723618" y="2248018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62ECA73-A71E-4244-93F0-D1A11C40FCD5}"/>
              </a:ext>
            </a:extLst>
          </p:cNvPr>
          <p:cNvCxnSpPr/>
          <p:nvPr/>
        </p:nvCxnSpPr>
        <p:spPr>
          <a:xfrm flipH="1">
            <a:off x="5842183" y="2261975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3010581-BDAB-4792-B245-0FCE019D60E4}"/>
              </a:ext>
            </a:extLst>
          </p:cNvPr>
          <p:cNvCxnSpPr/>
          <p:nvPr/>
        </p:nvCxnSpPr>
        <p:spPr>
          <a:xfrm flipH="1">
            <a:off x="8190412" y="2273135"/>
            <a:ext cx="0" cy="2447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4DE4DA-BE25-4074-BB7B-DE21A5D2E334}"/>
              </a:ext>
            </a:extLst>
          </p:cNvPr>
          <p:cNvSpPr txBox="1"/>
          <p:nvPr/>
        </p:nvSpPr>
        <p:spPr>
          <a:xfrm>
            <a:off x="5234609" y="1431143"/>
            <a:ext cx="1722782" cy="3304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hash(User ID)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669A4-CDB1-4E66-84A0-4BC276ABD355}"/>
              </a:ext>
            </a:extLst>
          </p:cNvPr>
          <p:cNvCxnSpPr/>
          <p:nvPr/>
        </p:nvCxnSpPr>
        <p:spPr>
          <a:xfrm>
            <a:off x="1500809" y="2382938"/>
            <a:ext cx="9190383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E93A8A1-C850-47E5-881E-4DB16C4C8127}"/>
              </a:ext>
            </a:extLst>
          </p:cNvPr>
          <p:cNvSpPr txBox="1"/>
          <p:nvPr/>
        </p:nvSpPr>
        <p:spPr>
          <a:xfrm>
            <a:off x="3300550" y="2526570"/>
            <a:ext cx="559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78D7"/>
                </a:solidFill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Semibold" panose="020B0702040204020203" pitchFamily="34" charset="0"/>
              </a:rPr>
              <a:t>Pseudo-random distribution of data over range of possible hashed values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DEDD0F-9E6B-449A-91BE-9EB40411DBF6}"/>
              </a:ext>
            </a:extLst>
          </p:cNvPr>
          <p:cNvCxnSpPr>
            <a:cxnSpLocks/>
          </p:cNvCxnSpPr>
          <p:nvPr/>
        </p:nvCxnSpPr>
        <p:spPr>
          <a:xfrm>
            <a:off x="6096000" y="1761607"/>
            <a:ext cx="0" cy="5223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1A5356-E2C4-4BF6-9236-BDC907263151}"/>
              </a:ext>
            </a:extLst>
          </p:cNvPr>
          <p:cNvGrpSpPr/>
          <p:nvPr/>
        </p:nvGrpSpPr>
        <p:grpSpPr>
          <a:xfrm>
            <a:off x="6335385" y="1761607"/>
            <a:ext cx="1355603" cy="478771"/>
            <a:chOff x="6335385" y="4829103"/>
            <a:chExt cx="1355603" cy="47877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27B730F-EBEB-48CA-963C-960FC2A0343F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85" y="4829103"/>
              <a:ext cx="478771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B5FC8D-64F0-4306-AB47-52A7831D2DC6}"/>
                </a:ext>
              </a:extLst>
            </p:cNvPr>
            <p:cNvCxnSpPr>
              <a:cxnSpLocks/>
            </p:cNvCxnSpPr>
            <p:nvPr/>
          </p:nvCxnSpPr>
          <p:spPr>
            <a:xfrm>
              <a:off x="6702565" y="4829103"/>
              <a:ext cx="988423" cy="478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7B3082-4B48-40BD-B405-9F204BACB357}"/>
              </a:ext>
            </a:extLst>
          </p:cNvPr>
          <p:cNvCxnSpPr>
            <a:cxnSpLocks/>
          </p:cNvCxnSpPr>
          <p:nvPr/>
        </p:nvCxnSpPr>
        <p:spPr>
          <a:xfrm flipH="1">
            <a:off x="5362403" y="1761607"/>
            <a:ext cx="478771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6C3EE3-7FCD-49F5-94CA-0C1E6F955554}"/>
              </a:ext>
            </a:extLst>
          </p:cNvPr>
          <p:cNvCxnSpPr>
            <a:cxnSpLocks/>
          </p:cNvCxnSpPr>
          <p:nvPr/>
        </p:nvCxnSpPr>
        <p:spPr>
          <a:xfrm flipH="1">
            <a:off x="4485571" y="1761607"/>
            <a:ext cx="988423" cy="478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0BCFD64A-6FF5-40EA-BBF1-E1A32E7049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99097" y="3399692"/>
          <a:ext cx="728306" cy="191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Rimma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73422"/>
                  </a:ext>
                </a:extLst>
              </a:tr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Karthik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57509"/>
                  </a:ext>
                </a:extLst>
              </a:tr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4135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53B4B1A-1B48-46C1-9A51-251EAFD779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53999" y="3399692"/>
          <a:ext cx="728306" cy="1913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Dharma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07394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Shireesh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83638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Karthik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42609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Rimma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73422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57509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Carol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04794"/>
                  </a:ext>
                </a:extLst>
              </a:tr>
              <a:tr h="27328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4135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15FD153-58B3-4583-BCB1-14C192DB8D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02924" y="3399692"/>
          <a:ext cx="728306" cy="191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06">
                  <a:extLst>
                    <a:ext uri="{9D8B030D-6E8A-4147-A177-3AD203B41FA5}">
                      <a16:colId xmlns:a16="http://schemas.microsoft.com/office/drawing/2014/main" val="887149463"/>
                    </a:ext>
                  </a:extLst>
                </a:gridCol>
              </a:tblGrid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Dharma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73422"/>
                  </a:ext>
                </a:extLst>
              </a:tr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Shireesh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57509"/>
                  </a:ext>
                </a:extLst>
              </a:tr>
              <a:tr h="637674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4135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08EA0-80F8-48DF-A1C1-8C060AF8B07D}"/>
              </a:ext>
            </a:extLst>
          </p:cNvPr>
          <p:cNvCxnSpPr/>
          <p:nvPr/>
        </p:nvCxnSpPr>
        <p:spPr>
          <a:xfrm>
            <a:off x="8331046" y="4356203"/>
            <a:ext cx="323136" cy="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9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671-8610-49FC-9551-3F03FAA1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B0F90-9187-4A41-B8C0-0656824CF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6080126" cy="92845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lvl="0"/>
            <a:r>
              <a:rPr lang="en-US" sz="1400"/>
              <a:t>Best Practices: Design Goals for Choosing a Good Partition Key</a:t>
            </a:r>
          </a:p>
          <a:p>
            <a:pPr marL="236220" lvl="1" indent="-236220">
              <a:spcBef>
                <a:spcPts val="600"/>
              </a:spcBef>
            </a:pPr>
            <a:r>
              <a:rPr lang="en-US" sz="1400"/>
              <a:t>Distribute the overall request + storage volume</a:t>
            </a:r>
          </a:p>
          <a:p>
            <a:pPr marL="784225" lvl="2" indent="-223520">
              <a:spcBef>
                <a:spcPts val="0"/>
              </a:spcBef>
              <a:buClr>
                <a:schemeClr val="tx2"/>
              </a:buClr>
            </a:pPr>
            <a:r>
              <a:rPr lang="en-US" sz="1200"/>
              <a:t>Avoid “hot” partition keys</a:t>
            </a:r>
            <a:endParaRPr lang="en-US" sz="1200">
              <a:cs typeface="Segoe UI Semi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8AF3F-9CE7-408A-AA1C-5ACA827688E8}"/>
              </a:ext>
            </a:extLst>
          </p:cNvPr>
          <p:cNvSpPr/>
          <p:nvPr/>
        </p:nvSpPr>
        <p:spPr bwMode="auto">
          <a:xfrm>
            <a:off x="8648539" y="1428626"/>
            <a:ext cx="2205690" cy="400074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E3762A-9981-4426-8FC4-F6910E9E8F89}"/>
              </a:ext>
            </a:extLst>
          </p:cNvPr>
          <p:cNvGrpSpPr>
            <a:grpSpLocks noChangeAspect="1"/>
          </p:cNvGrpSpPr>
          <p:nvPr/>
        </p:nvGrpSpPr>
        <p:grpSpPr>
          <a:xfrm>
            <a:off x="8891723" y="4992232"/>
            <a:ext cx="350654" cy="302239"/>
            <a:chOff x="9192685" y="1928657"/>
            <a:chExt cx="644698" cy="555680"/>
          </a:xfrm>
        </p:grpSpPr>
        <p:sp>
          <p:nvSpPr>
            <p:cNvPr id="8" name="Star: 4 Points 8">
              <a:extLst>
                <a:ext uri="{FF2B5EF4-FFF2-40B4-BE49-F238E27FC236}">
                  <a16:creationId xmlns:a16="http://schemas.microsoft.com/office/drawing/2014/main" id="{4F7B8095-31AE-47D4-834F-822C5F71D017}"/>
                </a:ext>
              </a:extLst>
            </p:cNvPr>
            <p:cNvSpPr/>
            <p:nvPr/>
          </p:nvSpPr>
          <p:spPr bwMode="auto">
            <a:xfrm>
              <a:off x="9194898" y="1928657"/>
              <a:ext cx="180361" cy="180360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Star: 4 Points 8">
              <a:extLst>
                <a:ext uri="{FF2B5EF4-FFF2-40B4-BE49-F238E27FC236}">
                  <a16:creationId xmlns:a16="http://schemas.microsoft.com/office/drawing/2014/main" id="{CBC56D26-25BF-4C6E-AC9A-2B1D46EA6BCB}"/>
                </a:ext>
              </a:extLst>
            </p:cNvPr>
            <p:cNvSpPr/>
            <p:nvPr/>
          </p:nvSpPr>
          <p:spPr bwMode="auto">
            <a:xfrm>
              <a:off x="9678078" y="2401294"/>
              <a:ext cx="83044" cy="83043"/>
            </a:xfrm>
            <a:custGeom>
              <a:avLst/>
              <a:gdLst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  <a:gd name="connsiteX0" fmla="*/ 0 w 1628504"/>
                <a:gd name="connsiteY0" fmla="*/ 814252 h 1628504"/>
                <a:gd name="connsiteX1" fmla="*/ 613587 w 1628504"/>
                <a:gd name="connsiteY1" fmla="*/ 613587 h 1628504"/>
                <a:gd name="connsiteX2" fmla="*/ 814252 w 1628504"/>
                <a:gd name="connsiteY2" fmla="*/ 0 h 1628504"/>
                <a:gd name="connsiteX3" fmla="*/ 1014917 w 1628504"/>
                <a:gd name="connsiteY3" fmla="*/ 613587 h 1628504"/>
                <a:gd name="connsiteX4" fmla="*/ 1628504 w 1628504"/>
                <a:gd name="connsiteY4" fmla="*/ 814252 h 1628504"/>
                <a:gd name="connsiteX5" fmla="*/ 1014917 w 1628504"/>
                <a:gd name="connsiteY5" fmla="*/ 1014917 h 1628504"/>
                <a:gd name="connsiteX6" fmla="*/ 814252 w 1628504"/>
                <a:gd name="connsiteY6" fmla="*/ 1628504 h 1628504"/>
                <a:gd name="connsiteX7" fmla="*/ 613587 w 1628504"/>
                <a:gd name="connsiteY7" fmla="*/ 1014917 h 1628504"/>
                <a:gd name="connsiteX8" fmla="*/ 0 w 1628504"/>
                <a:gd name="connsiteY8" fmla="*/ 814252 h 162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8504" h="1628504">
                  <a:moveTo>
                    <a:pt x="0" y="814252"/>
                  </a:moveTo>
                  <a:cubicBezTo>
                    <a:pt x="19050" y="815400"/>
                    <a:pt x="477878" y="749296"/>
                    <a:pt x="613587" y="613587"/>
                  </a:cubicBezTo>
                  <a:cubicBezTo>
                    <a:pt x="749296" y="477878"/>
                    <a:pt x="805875" y="32657"/>
                    <a:pt x="814252" y="0"/>
                  </a:cubicBezTo>
                  <a:cubicBezTo>
                    <a:pt x="819908" y="31718"/>
                    <a:pt x="874411" y="460935"/>
                    <a:pt x="1014917" y="613587"/>
                  </a:cubicBezTo>
                  <a:cubicBezTo>
                    <a:pt x="1136558" y="745743"/>
                    <a:pt x="1598568" y="811317"/>
                    <a:pt x="1628504" y="814252"/>
                  </a:cubicBezTo>
                  <a:cubicBezTo>
                    <a:pt x="1599929" y="829433"/>
                    <a:pt x="1150626" y="879208"/>
                    <a:pt x="1014917" y="1014917"/>
                  </a:cubicBezTo>
                  <a:cubicBezTo>
                    <a:pt x="879208" y="1150626"/>
                    <a:pt x="821269" y="1604011"/>
                    <a:pt x="814252" y="1628504"/>
                  </a:cubicBezTo>
                  <a:cubicBezTo>
                    <a:pt x="808596" y="1606733"/>
                    <a:pt x="749296" y="1150626"/>
                    <a:pt x="613587" y="1014917"/>
                  </a:cubicBezTo>
                  <a:cubicBezTo>
                    <a:pt x="477878" y="879208"/>
                    <a:pt x="16329" y="817187"/>
                    <a:pt x="0" y="814252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36B821-2F4F-4B50-AD77-53E8BDA9E5A3}"/>
                </a:ext>
              </a:extLst>
            </p:cNvPr>
            <p:cNvSpPr/>
            <p:nvPr/>
          </p:nvSpPr>
          <p:spPr bwMode="auto">
            <a:xfrm>
              <a:off x="9310549" y="2033583"/>
              <a:ext cx="399213" cy="39921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BE6532D-1446-4FEF-B9E7-4CB8726B1905}"/>
                </a:ext>
              </a:extLst>
            </p:cNvPr>
            <p:cNvSpPr/>
            <p:nvPr/>
          </p:nvSpPr>
          <p:spPr bwMode="auto">
            <a:xfrm rot="19667957">
              <a:off x="9192685" y="2144545"/>
              <a:ext cx="644698" cy="194050"/>
            </a:xfrm>
            <a:custGeom>
              <a:avLst/>
              <a:gdLst>
                <a:gd name="connsiteX0" fmla="*/ 0 w 5218152"/>
                <a:gd name="connsiteY0" fmla="*/ 854451 h 1708902"/>
                <a:gd name="connsiteX1" fmla="*/ 2609076 w 5218152"/>
                <a:gd name="connsiteY1" fmla="*/ 0 h 1708902"/>
                <a:gd name="connsiteX2" fmla="*/ 5218152 w 5218152"/>
                <a:gd name="connsiteY2" fmla="*/ 854451 h 1708902"/>
                <a:gd name="connsiteX3" fmla="*/ 2609076 w 5218152"/>
                <a:gd name="connsiteY3" fmla="*/ 1708902 h 1708902"/>
                <a:gd name="connsiteX4" fmla="*/ 0 w 5218152"/>
                <a:gd name="connsiteY4" fmla="*/ 854451 h 1708902"/>
                <a:gd name="connsiteX0" fmla="*/ 38507 w 5256659"/>
                <a:gd name="connsiteY0" fmla="*/ 904723 h 1759174"/>
                <a:gd name="connsiteX1" fmla="*/ 1194016 w 5256659"/>
                <a:gd name="connsiteY1" fmla="*/ 186575 h 1759174"/>
                <a:gd name="connsiteX2" fmla="*/ 2647583 w 5256659"/>
                <a:gd name="connsiteY2" fmla="*/ 50272 h 1759174"/>
                <a:gd name="connsiteX3" fmla="*/ 5256659 w 5256659"/>
                <a:gd name="connsiteY3" fmla="*/ 904723 h 1759174"/>
                <a:gd name="connsiteX4" fmla="*/ 2647583 w 5256659"/>
                <a:gd name="connsiteY4" fmla="*/ 1759174 h 1759174"/>
                <a:gd name="connsiteX5" fmla="*/ 38507 w 5256659"/>
                <a:gd name="connsiteY5" fmla="*/ 904723 h 1759174"/>
                <a:gd name="connsiteX0" fmla="*/ 38507 w 5298873"/>
                <a:gd name="connsiteY0" fmla="*/ 863052 h 1717503"/>
                <a:gd name="connsiteX1" fmla="*/ 1194016 w 5298873"/>
                <a:gd name="connsiteY1" fmla="*/ 144904 h 1717503"/>
                <a:gd name="connsiteX2" fmla="*/ 2647583 w 5298873"/>
                <a:gd name="connsiteY2" fmla="*/ 8601 h 1717503"/>
                <a:gd name="connsiteX3" fmla="*/ 4147814 w 5298873"/>
                <a:gd name="connsiteY3" fmla="*/ 284411 h 1717503"/>
                <a:gd name="connsiteX4" fmla="*/ 5256659 w 5298873"/>
                <a:gd name="connsiteY4" fmla="*/ 863052 h 1717503"/>
                <a:gd name="connsiteX5" fmla="*/ 2647583 w 5298873"/>
                <a:gd name="connsiteY5" fmla="*/ 1717503 h 1717503"/>
                <a:gd name="connsiteX6" fmla="*/ 38507 w 5298873"/>
                <a:gd name="connsiteY6" fmla="*/ 863052 h 1717503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6" fmla="*/ 2739023 w 5298873"/>
                <a:gd name="connsiteY6" fmla="*/ 91440 h 1708902"/>
                <a:gd name="connsiteX0" fmla="*/ 2647583 w 5298873"/>
                <a:gd name="connsiteY0" fmla="*/ 0 h 1708902"/>
                <a:gd name="connsiteX1" fmla="*/ 4147814 w 5298873"/>
                <a:gd name="connsiteY1" fmla="*/ 275810 h 1708902"/>
                <a:gd name="connsiteX2" fmla="*/ 5256659 w 5298873"/>
                <a:gd name="connsiteY2" fmla="*/ 854451 h 1708902"/>
                <a:gd name="connsiteX3" fmla="*/ 2647583 w 5298873"/>
                <a:gd name="connsiteY3" fmla="*/ 1708902 h 1708902"/>
                <a:gd name="connsiteX4" fmla="*/ 38507 w 5298873"/>
                <a:gd name="connsiteY4" fmla="*/ 854451 h 1708902"/>
                <a:gd name="connsiteX5" fmla="*/ 1194016 w 5298873"/>
                <a:gd name="connsiteY5" fmla="*/ 136303 h 1708902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47814 w 5298873"/>
                <a:gd name="connsiteY0" fmla="*/ 139507 h 1572599"/>
                <a:gd name="connsiteX1" fmla="*/ 5256659 w 5298873"/>
                <a:gd name="connsiteY1" fmla="*/ 718148 h 1572599"/>
                <a:gd name="connsiteX2" fmla="*/ 2647583 w 5298873"/>
                <a:gd name="connsiteY2" fmla="*/ 1572599 h 1572599"/>
                <a:gd name="connsiteX3" fmla="*/ 38507 w 5298873"/>
                <a:gd name="connsiteY3" fmla="*/ 718148 h 1572599"/>
                <a:gd name="connsiteX4" fmla="*/ 1194016 w 5298873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63244"/>
                <a:gd name="connsiteY0" fmla="*/ 139507 h 1572599"/>
                <a:gd name="connsiteX1" fmla="*/ 5221030 w 5263244"/>
                <a:gd name="connsiteY1" fmla="*/ 718148 h 1572599"/>
                <a:gd name="connsiteX2" fmla="*/ 2611954 w 5263244"/>
                <a:gd name="connsiteY2" fmla="*/ 1572599 h 1572599"/>
                <a:gd name="connsiteX3" fmla="*/ 2878 w 5263244"/>
                <a:gd name="connsiteY3" fmla="*/ 718148 h 1572599"/>
                <a:gd name="connsiteX4" fmla="*/ 1158387 w 5263244"/>
                <a:gd name="connsiteY4" fmla="*/ 0 h 1572599"/>
                <a:gd name="connsiteX0" fmla="*/ 4112185 w 5223152"/>
                <a:gd name="connsiteY0" fmla="*/ 139507 h 1572599"/>
                <a:gd name="connsiteX1" fmla="*/ 5221030 w 5223152"/>
                <a:gd name="connsiteY1" fmla="*/ 718148 h 1572599"/>
                <a:gd name="connsiteX2" fmla="*/ 2611954 w 5223152"/>
                <a:gd name="connsiteY2" fmla="*/ 1572599 h 1572599"/>
                <a:gd name="connsiteX3" fmla="*/ 2878 w 5223152"/>
                <a:gd name="connsiteY3" fmla="*/ 718148 h 1572599"/>
                <a:gd name="connsiteX4" fmla="*/ 1158387 w 5223152"/>
                <a:gd name="connsiteY4" fmla="*/ 0 h 1572599"/>
                <a:gd name="connsiteX0" fmla="*/ 4101623 w 5262379"/>
                <a:gd name="connsiteY0" fmla="*/ 75462 h 1572599"/>
                <a:gd name="connsiteX1" fmla="*/ 5221030 w 5262379"/>
                <a:gd name="connsiteY1" fmla="*/ 718148 h 1572599"/>
                <a:gd name="connsiteX2" fmla="*/ 2611954 w 5262379"/>
                <a:gd name="connsiteY2" fmla="*/ 1572599 h 1572599"/>
                <a:gd name="connsiteX3" fmla="*/ 2878 w 5262379"/>
                <a:gd name="connsiteY3" fmla="*/ 718148 h 1572599"/>
                <a:gd name="connsiteX4" fmla="*/ 1158387 w 5262379"/>
                <a:gd name="connsiteY4" fmla="*/ 0 h 1572599"/>
                <a:gd name="connsiteX0" fmla="*/ 4101623 w 5259200"/>
                <a:gd name="connsiteY0" fmla="*/ 75462 h 1572599"/>
                <a:gd name="connsiteX1" fmla="*/ 5221030 w 5259200"/>
                <a:gd name="connsiteY1" fmla="*/ 718148 h 1572599"/>
                <a:gd name="connsiteX2" fmla="*/ 2611954 w 5259200"/>
                <a:gd name="connsiteY2" fmla="*/ 1572599 h 1572599"/>
                <a:gd name="connsiteX3" fmla="*/ 2878 w 5259200"/>
                <a:gd name="connsiteY3" fmla="*/ 718148 h 1572599"/>
                <a:gd name="connsiteX4" fmla="*/ 1158387 w 5259200"/>
                <a:gd name="connsiteY4" fmla="*/ 0 h 1572599"/>
                <a:gd name="connsiteX0" fmla="*/ 4101623 w 5224756"/>
                <a:gd name="connsiteY0" fmla="*/ 75462 h 1572599"/>
                <a:gd name="connsiteX1" fmla="*/ 5221030 w 5224756"/>
                <a:gd name="connsiteY1" fmla="*/ 718148 h 1572599"/>
                <a:gd name="connsiteX2" fmla="*/ 2611954 w 5224756"/>
                <a:gd name="connsiteY2" fmla="*/ 1572599 h 1572599"/>
                <a:gd name="connsiteX3" fmla="*/ 2878 w 5224756"/>
                <a:gd name="connsiteY3" fmla="*/ 718148 h 1572599"/>
                <a:gd name="connsiteX4" fmla="*/ 1158387 w 5224756"/>
                <a:gd name="connsiteY4" fmla="*/ 0 h 1572599"/>
                <a:gd name="connsiteX0" fmla="*/ 4101523 w 5224656"/>
                <a:gd name="connsiteY0" fmla="*/ 75462 h 1572599"/>
                <a:gd name="connsiteX1" fmla="*/ 5220930 w 5224656"/>
                <a:gd name="connsiteY1" fmla="*/ 718148 h 1572599"/>
                <a:gd name="connsiteX2" fmla="*/ 2611854 w 5224656"/>
                <a:gd name="connsiteY2" fmla="*/ 1572599 h 1572599"/>
                <a:gd name="connsiteX3" fmla="*/ 2778 w 5224656"/>
                <a:gd name="connsiteY3" fmla="*/ 718148 h 1572599"/>
                <a:gd name="connsiteX4" fmla="*/ 1158287 w 5224656"/>
                <a:gd name="connsiteY4" fmla="*/ 0 h 15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656" h="1572599">
                  <a:moveTo>
                    <a:pt x="4101523" y="75462"/>
                  </a:moveTo>
                  <a:cubicBezTo>
                    <a:pt x="4437829" y="118995"/>
                    <a:pt x="5139996" y="317331"/>
                    <a:pt x="5220930" y="718148"/>
                  </a:cubicBezTo>
                  <a:cubicBezTo>
                    <a:pt x="5301864" y="1118965"/>
                    <a:pt x="4052807" y="1572599"/>
                    <a:pt x="2611854" y="1572599"/>
                  </a:cubicBezTo>
                  <a:cubicBezTo>
                    <a:pt x="1170901" y="1572599"/>
                    <a:pt x="58844" y="1127725"/>
                    <a:pt x="2778" y="718148"/>
                  </a:cubicBezTo>
                  <a:cubicBezTo>
                    <a:pt x="-53288" y="308571"/>
                    <a:pt x="753402" y="94707"/>
                    <a:pt x="1158287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Cylinder 513">
            <a:extLst>
              <a:ext uri="{FF2B5EF4-FFF2-40B4-BE49-F238E27FC236}">
                <a16:creationId xmlns:a16="http://schemas.microsoft.com/office/drawing/2014/main" id="{72FA908D-3796-4EC4-81CD-2DF63FCCBA7F}"/>
              </a:ext>
            </a:extLst>
          </p:cNvPr>
          <p:cNvSpPr/>
          <p:nvPr/>
        </p:nvSpPr>
        <p:spPr bwMode="auto">
          <a:xfrm>
            <a:off x="8734903" y="3150674"/>
            <a:ext cx="441854" cy="580489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2EFBDA-E5CC-4B56-ACEB-06AB0FB149DF}"/>
              </a:ext>
            </a:extLst>
          </p:cNvPr>
          <p:cNvCxnSpPr>
            <a:cxnSpLocks/>
          </p:cNvCxnSpPr>
          <p:nvPr/>
        </p:nvCxnSpPr>
        <p:spPr>
          <a:xfrm>
            <a:off x="7856342" y="3428998"/>
            <a:ext cx="637459" cy="0"/>
          </a:xfrm>
          <a:prstGeom prst="straightConnector1">
            <a:avLst/>
          </a:prstGeom>
          <a:noFill/>
          <a:ln w="19050" cap="sq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0E8B30-6FBA-4146-8774-1DEB9575AFC2}"/>
              </a:ext>
            </a:extLst>
          </p:cNvPr>
          <p:cNvGrpSpPr/>
          <p:nvPr/>
        </p:nvGrpSpPr>
        <p:grpSpPr>
          <a:xfrm>
            <a:off x="10062703" y="3245507"/>
            <a:ext cx="402639" cy="361217"/>
            <a:chOff x="1275510" y="6072184"/>
            <a:chExt cx="508602" cy="4562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13D362-5F5F-4D58-92FC-FFFAE1A66F18}"/>
                </a:ext>
              </a:extLst>
            </p:cNvPr>
            <p:cNvGrpSpPr/>
            <p:nvPr/>
          </p:nvGrpSpPr>
          <p:grpSpPr>
            <a:xfrm>
              <a:off x="1275510" y="6224570"/>
              <a:ext cx="508602" cy="151498"/>
              <a:chOff x="551886" y="4945335"/>
              <a:chExt cx="508602" cy="15149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AB0E4C-12E1-413D-BA04-1BF182CBBB13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5C72125-D998-4884-A9FA-E9EC297E662C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9201F2-CA94-423F-ADB3-9E7EE0C69B8A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B8FC2EB-D6C0-4029-B9F5-DFBD6DE64C7B}"/>
                </a:ext>
              </a:extLst>
            </p:cNvPr>
            <p:cNvGrpSpPr/>
            <p:nvPr/>
          </p:nvGrpSpPr>
          <p:grpSpPr>
            <a:xfrm>
              <a:off x="1275510" y="6376964"/>
              <a:ext cx="508602" cy="151498"/>
              <a:chOff x="551886" y="4945335"/>
              <a:chExt cx="508602" cy="15149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EEAA5C-466D-4C41-BE35-5DDAE71737FF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83D144-2C63-4A4B-B8CB-A0FB8BC129CD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8619BA-4CF0-463D-A6BA-8FDCC1A006A0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98217D-C2A1-4A25-8556-E4209C817321}"/>
                </a:ext>
              </a:extLst>
            </p:cNvPr>
            <p:cNvGrpSpPr/>
            <p:nvPr/>
          </p:nvGrpSpPr>
          <p:grpSpPr>
            <a:xfrm>
              <a:off x="1275510" y="6072184"/>
              <a:ext cx="508602" cy="151498"/>
              <a:chOff x="551886" y="4945335"/>
              <a:chExt cx="508602" cy="15149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F98334-2F92-4A99-95AB-F3F23A73836C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918BEBE-A197-4E71-9554-BD699CF651EC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6F1437-A4EA-4FBF-97C1-2E9FCB7609B6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FE9AC2-3C33-4CC1-ACD0-B3ABA711AAAD}"/>
              </a:ext>
            </a:extLst>
          </p:cNvPr>
          <p:cNvGrpSpPr/>
          <p:nvPr/>
        </p:nvGrpSpPr>
        <p:grpSpPr>
          <a:xfrm>
            <a:off x="10059235" y="4171297"/>
            <a:ext cx="402639" cy="361217"/>
            <a:chOff x="1275510" y="6072184"/>
            <a:chExt cx="508602" cy="45627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AC9AD2B-896C-4C30-8177-EA37B6ED5990}"/>
                </a:ext>
              </a:extLst>
            </p:cNvPr>
            <p:cNvGrpSpPr/>
            <p:nvPr/>
          </p:nvGrpSpPr>
          <p:grpSpPr>
            <a:xfrm>
              <a:off x="1275510" y="6224570"/>
              <a:ext cx="508602" cy="151498"/>
              <a:chOff x="551886" y="4945335"/>
              <a:chExt cx="508602" cy="15149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9F53C4E-534B-4051-87FD-7F7ACC80DCAF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D7DB1-D393-4135-B84D-94B46DADC050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5543242-2B46-49CF-9BA2-B3A2B4CAE474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22E44F-031C-4037-BEDB-D541A6AC2B28}"/>
                </a:ext>
              </a:extLst>
            </p:cNvPr>
            <p:cNvGrpSpPr/>
            <p:nvPr/>
          </p:nvGrpSpPr>
          <p:grpSpPr>
            <a:xfrm>
              <a:off x="1275510" y="6376964"/>
              <a:ext cx="508602" cy="151498"/>
              <a:chOff x="551886" y="4945335"/>
              <a:chExt cx="508602" cy="15149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97D7597-92B8-486F-A571-B2E6F3E1C512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194B573-47B9-4C28-9C2F-3310B99C98B3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9FF3AE3-2C56-4764-B50A-C5C011C99A5C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4E9B60-AFAC-43F5-A503-4597467945E4}"/>
                </a:ext>
              </a:extLst>
            </p:cNvPr>
            <p:cNvGrpSpPr/>
            <p:nvPr/>
          </p:nvGrpSpPr>
          <p:grpSpPr>
            <a:xfrm>
              <a:off x="1275510" y="6072184"/>
              <a:ext cx="508602" cy="151498"/>
              <a:chOff x="551886" y="4945335"/>
              <a:chExt cx="508602" cy="15149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1D875F-B0D6-454D-B78B-ACE70B5C4AFC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BC02858-9C7B-4196-BFD3-48AB4266DA68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4C3D81D-BAA4-442F-96F1-01E916AD2E36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FBE63A-82CC-4F46-90B8-65F110DAE6FD}"/>
              </a:ext>
            </a:extLst>
          </p:cNvPr>
          <p:cNvGrpSpPr/>
          <p:nvPr/>
        </p:nvGrpSpPr>
        <p:grpSpPr>
          <a:xfrm>
            <a:off x="10068572" y="2208455"/>
            <a:ext cx="402639" cy="361217"/>
            <a:chOff x="1275510" y="6072184"/>
            <a:chExt cx="508602" cy="45627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41AB03-57C7-4946-94BD-AED714DE9DBD}"/>
                </a:ext>
              </a:extLst>
            </p:cNvPr>
            <p:cNvGrpSpPr/>
            <p:nvPr/>
          </p:nvGrpSpPr>
          <p:grpSpPr>
            <a:xfrm>
              <a:off x="1275510" y="6224570"/>
              <a:ext cx="508602" cy="151498"/>
              <a:chOff x="551886" y="4945335"/>
              <a:chExt cx="508602" cy="15149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249EB58-57D1-43D2-8591-D677307E6B5E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73F877-4E75-4788-B382-18E0D2760D2F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4C6FD08-24E1-44C5-B5CB-CC2A2E7237C2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500E9B-D824-49C3-BB50-8782D258A0FA}"/>
                </a:ext>
              </a:extLst>
            </p:cNvPr>
            <p:cNvGrpSpPr/>
            <p:nvPr/>
          </p:nvGrpSpPr>
          <p:grpSpPr>
            <a:xfrm>
              <a:off x="1275510" y="6376964"/>
              <a:ext cx="508602" cy="151498"/>
              <a:chOff x="551886" y="4945335"/>
              <a:chExt cx="508602" cy="15149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5654C31-1986-454F-91E6-7FC3FEF30E59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66F1607-F19F-48BA-A340-BB9226507BC6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E539D30-BE20-400B-A9BD-B0551E2D840E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075BF3B-99BA-425B-B7CE-A62197D68188}"/>
                </a:ext>
              </a:extLst>
            </p:cNvPr>
            <p:cNvGrpSpPr/>
            <p:nvPr/>
          </p:nvGrpSpPr>
          <p:grpSpPr>
            <a:xfrm>
              <a:off x="1275510" y="6072184"/>
              <a:ext cx="508602" cy="151498"/>
              <a:chOff x="551886" y="4945335"/>
              <a:chExt cx="508602" cy="15149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AF486E-8188-4A14-9B79-65AC592843D6}"/>
                  </a:ext>
                </a:extLst>
              </p:cNvPr>
              <p:cNvSpPr/>
              <p:nvPr/>
            </p:nvSpPr>
            <p:spPr bwMode="auto">
              <a:xfrm>
                <a:off x="551886" y="4945335"/>
                <a:ext cx="508602" cy="1514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5247DB0-F33E-43E9-A571-7EED65A0344A}"/>
                  </a:ext>
                </a:extLst>
              </p:cNvPr>
              <p:cNvSpPr/>
              <p:nvPr/>
            </p:nvSpPr>
            <p:spPr bwMode="auto">
              <a:xfrm flipH="1">
                <a:off x="955040" y="4993640"/>
                <a:ext cx="45720" cy="4572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0B6E93E-BF5C-43CF-91BC-81D73FA8D3EB}"/>
                  </a:ext>
                </a:extLst>
              </p:cNvPr>
              <p:cNvCxnSpPr/>
              <p:nvPr/>
            </p:nvCxnSpPr>
            <p:spPr>
              <a:xfrm>
                <a:off x="625475" y="5019675"/>
                <a:ext cx="238125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5A2F4E-EF5D-4607-8EF3-84D0E59AC407}"/>
              </a:ext>
            </a:extLst>
          </p:cNvPr>
          <p:cNvGrpSpPr/>
          <p:nvPr/>
        </p:nvGrpSpPr>
        <p:grpSpPr>
          <a:xfrm>
            <a:off x="7110192" y="3221771"/>
            <a:ext cx="549222" cy="424360"/>
            <a:chOff x="7203621" y="2226683"/>
            <a:chExt cx="482317" cy="37266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12A74A3-9FC8-44A7-A55F-571EAB4C389C}"/>
                </a:ext>
              </a:extLst>
            </p:cNvPr>
            <p:cNvGrpSpPr/>
            <p:nvPr/>
          </p:nvGrpSpPr>
          <p:grpSpPr>
            <a:xfrm>
              <a:off x="7203621" y="2226683"/>
              <a:ext cx="482317" cy="372664"/>
              <a:chOff x="2107244" y="1575258"/>
              <a:chExt cx="310993" cy="343365"/>
            </a:xfrm>
            <a:noFill/>
          </p:grpSpPr>
          <p:sp>
            <p:nvSpPr>
              <p:cNvPr id="60" name="Rectangle 9">
                <a:extLst>
                  <a:ext uri="{FF2B5EF4-FFF2-40B4-BE49-F238E27FC236}">
                    <a16:creationId xmlns:a16="http://schemas.microsoft.com/office/drawing/2014/main" id="{19F0EA93-8E57-42B9-A502-7E597975F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244" y="1575258"/>
                <a:ext cx="310993" cy="3433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ine 10">
                <a:extLst>
                  <a:ext uri="{FF2B5EF4-FFF2-40B4-BE49-F238E27FC236}">
                    <a16:creationId xmlns:a16="http://schemas.microsoft.com/office/drawing/2014/main" id="{D0E29EDB-6627-4B72-9A9F-93679247F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07244" y="1647026"/>
                <a:ext cx="310993" cy="0"/>
              </a:xfrm>
              <a:prstGeom prst="line">
                <a:avLst/>
              </a:prstGeom>
              <a:grp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01EBD46-C970-4215-9048-3535F81FD92D}"/>
                </a:ext>
              </a:extLst>
            </p:cNvPr>
            <p:cNvGrpSpPr/>
            <p:nvPr/>
          </p:nvGrpSpPr>
          <p:grpSpPr>
            <a:xfrm>
              <a:off x="7543900" y="2252646"/>
              <a:ext cx="103855" cy="25964"/>
              <a:chOff x="2287367" y="1599181"/>
              <a:chExt cx="95690" cy="23923"/>
            </a:xfrm>
            <a:noFill/>
          </p:grpSpPr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5F11CEE9-6C67-473D-B576-A255E1F41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367" y="1599181"/>
                <a:ext cx="23923" cy="23923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Oval 12">
                <a:extLst>
                  <a:ext uri="{FF2B5EF4-FFF2-40B4-BE49-F238E27FC236}">
                    <a16:creationId xmlns:a16="http://schemas.microsoft.com/office/drawing/2014/main" id="{78042873-897C-4369-8D5E-DAE42C6C4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3908" y="1599181"/>
                <a:ext cx="23923" cy="23923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Oval 13">
                <a:extLst>
                  <a:ext uri="{FF2B5EF4-FFF2-40B4-BE49-F238E27FC236}">
                    <a16:creationId xmlns:a16="http://schemas.microsoft.com/office/drawing/2014/main" id="{85EDAB6A-F239-4C4F-AD3D-73004858D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134" y="1599181"/>
                <a:ext cx="23923" cy="23923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2" name="Left Brace 61">
            <a:extLst>
              <a:ext uri="{FF2B5EF4-FFF2-40B4-BE49-F238E27FC236}">
                <a16:creationId xmlns:a16="http://schemas.microsoft.com/office/drawing/2014/main" id="{761DFB90-CC24-46F4-980E-FB03F1065536}"/>
              </a:ext>
            </a:extLst>
          </p:cNvPr>
          <p:cNvSpPr/>
          <p:nvPr/>
        </p:nvSpPr>
        <p:spPr>
          <a:xfrm>
            <a:off x="9459100" y="2026275"/>
            <a:ext cx="226454" cy="2797444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8652A3-074E-4401-ABB2-A356F8A2AC03}"/>
              </a:ext>
            </a:extLst>
          </p:cNvPr>
          <p:cNvGrpSpPr/>
          <p:nvPr/>
        </p:nvGrpSpPr>
        <p:grpSpPr>
          <a:xfrm>
            <a:off x="9452558" y="2284096"/>
            <a:ext cx="395935" cy="212257"/>
            <a:chOff x="9445924" y="2274656"/>
            <a:chExt cx="395935" cy="21225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C37F13F-D5DE-4B23-8A29-B307B0D48056}"/>
                </a:ext>
              </a:extLst>
            </p:cNvPr>
            <p:cNvCxnSpPr>
              <a:cxnSpLocks/>
            </p:cNvCxnSpPr>
            <p:nvPr/>
          </p:nvCxnSpPr>
          <p:spPr>
            <a:xfrm>
              <a:off x="9447453" y="2274656"/>
              <a:ext cx="393730" cy="0"/>
            </a:xfrm>
            <a:prstGeom prst="straightConnector1">
              <a:avLst/>
            </a:prstGeom>
            <a:noFill/>
            <a:ln w="19050" cap="sq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7975CD4-BD70-4D63-9113-614B5E3B9384}"/>
                </a:ext>
              </a:extLst>
            </p:cNvPr>
            <p:cNvCxnSpPr>
              <a:cxnSpLocks/>
            </p:cNvCxnSpPr>
            <p:nvPr/>
          </p:nvCxnSpPr>
          <p:spPr>
            <a:xfrm>
              <a:off x="9445924" y="2378420"/>
              <a:ext cx="393730" cy="0"/>
            </a:xfrm>
            <a:prstGeom prst="straightConnector1">
              <a:avLst/>
            </a:prstGeom>
            <a:noFill/>
            <a:ln w="19050" cap="sq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82D247F-9950-48D0-9624-0B53E2E3236E}"/>
                </a:ext>
              </a:extLst>
            </p:cNvPr>
            <p:cNvCxnSpPr>
              <a:cxnSpLocks/>
            </p:cNvCxnSpPr>
            <p:nvPr/>
          </p:nvCxnSpPr>
          <p:spPr>
            <a:xfrm>
              <a:off x="9448129" y="2486913"/>
              <a:ext cx="393730" cy="0"/>
            </a:xfrm>
            <a:prstGeom prst="straightConnector1">
              <a:avLst/>
            </a:prstGeom>
            <a:noFill/>
            <a:ln w="19050" cap="sq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54547F-2D99-4A8C-82F7-4E23C59EEB92}"/>
              </a:ext>
            </a:extLst>
          </p:cNvPr>
          <p:cNvGrpSpPr/>
          <p:nvPr/>
        </p:nvGrpSpPr>
        <p:grpSpPr>
          <a:xfrm>
            <a:off x="9445924" y="2385582"/>
            <a:ext cx="393730" cy="1956739"/>
            <a:chOff x="9445924" y="2385582"/>
            <a:chExt cx="393730" cy="1956739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FF8A856-988F-4A57-9679-113A7A5E2E1D}"/>
                </a:ext>
              </a:extLst>
            </p:cNvPr>
            <p:cNvCxnSpPr>
              <a:cxnSpLocks/>
            </p:cNvCxnSpPr>
            <p:nvPr/>
          </p:nvCxnSpPr>
          <p:spPr>
            <a:xfrm>
              <a:off x="9445924" y="2385582"/>
              <a:ext cx="393730" cy="0"/>
            </a:xfrm>
            <a:prstGeom prst="straightConnector1">
              <a:avLst/>
            </a:prstGeom>
            <a:noFill/>
            <a:ln w="19050" cap="sq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9C9CFAE-F245-492B-ADF6-1CFDC1CCB5C9}"/>
                </a:ext>
              </a:extLst>
            </p:cNvPr>
            <p:cNvCxnSpPr>
              <a:cxnSpLocks/>
            </p:cNvCxnSpPr>
            <p:nvPr/>
          </p:nvCxnSpPr>
          <p:spPr>
            <a:xfrm>
              <a:off x="9445924" y="3424997"/>
              <a:ext cx="393730" cy="0"/>
            </a:xfrm>
            <a:prstGeom prst="straightConnector1">
              <a:avLst/>
            </a:prstGeom>
            <a:noFill/>
            <a:ln w="19050" cap="sq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5931B43-9762-4291-9B4C-3FFDD43DB1E1}"/>
                </a:ext>
              </a:extLst>
            </p:cNvPr>
            <p:cNvCxnSpPr>
              <a:cxnSpLocks/>
            </p:cNvCxnSpPr>
            <p:nvPr/>
          </p:nvCxnSpPr>
          <p:spPr>
            <a:xfrm>
              <a:off x="9445924" y="4342321"/>
              <a:ext cx="393730" cy="0"/>
            </a:xfrm>
            <a:prstGeom prst="straightConnector1">
              <a:avLst/>
            </a:prstGeom>
            <a:noFill/>
            <a:ln w="19050" cap="sq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DBAA85EA-3ED9-499C-A39D-AA05ECAECA5A}"/>
              </a:ext>
            </a:extLst>
          </p:cNvPr>
          <p:cNvSpPr txBox="1">
            <a:spLocks/>
          </p:cNvSpPr>
          <p:nvPr/>
        </p:nvSpPr>
        <p:spPr>
          <a:xfrm>
            <a:off x="280845" y="3197356"/>
            <a:ext cx="6080126" cy="190513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6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236538" marR="0" indent="-236538" algn="l" defTabSz="91436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1600" kern="1200" spc="0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Steps for Success</a:t>
            </a:r>
          </a:p>
          <a:p>
            <a:pPr marL="236220" marR="0" lvl="1" indent="-23622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cs typeface="Segoe UI Semilight" charset="0"/>
              </a:rPr>
              <a:t>Ballpark scale needs (size/throughput)</a:t>
            </a:r>
          </a:p>
          <a:p>
            <a:pPr marL="236220" marR="0" lvl="1" indent="-2362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cs typeface="Segoe UI Semilight" charset="0"/>
              </a:rPr>
              <a:t>Understand the workload</a:t>
            </a:r>
          </a:p>
          <a:p>
            <a:pPr marL="236220" marR="0" lvl="1" indent="-2362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cs typeface="Segoe UI Semilight" charset="0"/>
              </a:rPr>
              <a:t># of reads/sec vs writes per sec</a:t>
            </a:r>
          </a:p>
          <a:p>
            <a:pPr marL="784225" marR="0" lvl="2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Use pareto principal (80/20 rule) to help optimize bulk of workload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  <a:p>
            <a:pPr marL="784225" marR="0" lvl="2" indent="-22352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For reads – understand top 3-5 queries (look for common filters)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  <a:p>
            <a:pPr marL="784225" marR="0" lvl="2" indent="-22352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For writes – understand transactional needs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745017B2-B9EB-4A6E-9B10-E984C4A50B71}"/>
              </a:ext>
            </a:extLst>
          </p:cNvPr>
          <p:cNvSpPr txBox="1">
            <a:spLocks/>
          </p:cNvSpPr>
          <p:nvPr/>
        </p:nvSpPr>
        <p:spPr>
          <a:xfrm>
            <a:off x="269874" y="5099054"/>
            <a:ext cx="6080126" cy="170918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6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236538" marR="0" indent="-236538" algn="l" defTabSz="91436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1600" kern="1200" spc="0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General Tips</a:t>
            </a:r>
          </a:p>
          <a:p>
            <a:pPr marL="236220" marR="0" lvl="1" indent="-23622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cs typeface="Segoe UI Semilight" charset="0"/>
              </a:rPr>
              <a:t>Build a POC to strengthen your understanding of the workload and iterate (avoid analyses paralysis)</a:t>
            </a:r>
          </a:p>
          <a:p>
            <a:pPr marL="236220" marR="0" lvl="1" indent="-23622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cs typeface="Segoe UI Semilight" charset="0"/>
              </a:rPr>
              <a:t>Don’t be afraid of having too many partition keys</a:t>
            </a:r>
          </a:p>
          <a:p>
            <a:pPr marL="784225" marR="0" lvl="2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Partitions keys are logical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  <a:p>
            <a:pPr marL="784225" marR="0" lvl="2" indent="-22352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More partition keys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MDL2 Assets" panose="050A0102010101010101" pitchFamily="18" charset="0"/>
                <a:ea typeface="+mn-ea"/>
                <a:cs typeface="+mn-cs"/>
              </a:rPr>
              <a:t>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more scalability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08CE28C2-CA63-4D80-A876-563B5531F9B4}"/>
              </a:ext>
            </a:extLst>
          </p:cNvPr>
          <p:cNvSpPr txBox="1">
            <a:spLocks/>
          </p:cNvSpPr>
          <p:nvPr/>
        </p:nvSpPr>
        <p:spPr>
          <a:xfrm>
            <a:off x="269874" y="2371401"/>
            <a:ext cx="6080126" cy="85767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6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236538" marR="0" indent="-236538" algn="l" defTabSz="91436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1600" kern="1200" spc="0" baseline="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220" marR="0" lvl="1" indent="-23622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cs typeface="Segoe UI Semilight" charset="0"/>
              </a:rPr>
              <a:t>Partition Key is scope for multi-record transactions and routing queries</a:t>
            </a:r>
          </a:p>
          <a:p>
            <a:pPr marL="784225" marR="0" lvl="2" indent="-22352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Queries can be intelligently routed via partition key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  <a:p>
            <a:pPr marL="784225" marR="0" lvl="2" indent="-22352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Omitting partition key on query requires fan-out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9580809-861C-4150-A7AE-46B5C83A3604}"/>
              </a:ext>
            </a:extLst>
          </p:cNvPr>
          <p:cNvGrpSpPr/>
          <p:nvPr/>
        </p:nvGrpSpPr>
        <p:grpSpPr>
          <a:xfrm>
            <a:off x="9255295" y="2540266"/>
            <a:ext cx="774811" cy="1769461"/>
            <a:chOff x="9263121" y="2535599"/>
            <a:chExt cx="774811" cy="1769461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72562E5-DF4B-40D5-9A80-B35BCF75FC89}"/>
                </a:ext>
              </a:extLst>
            </p:cNvPr>
            <p:cNvCxnSpPr>
              <a:cxnSpLocks/>
            </p:cNvCxnSpPr>
            <p:nvPr/>
          </p:nvCxnSpPr>
          <p:spPr>
            <a:xfrm>
              <a:off x="9263121" y="3420329"/>
              <a:ext cx="774811" cy="0"/>
            </a:xfrm>
            <a:prstGeom prst="straightConnector1">
              <a:avLst/>
            </a:prstGeom>
            <a:noFill/>
            <a:ln w="19050" cap="sq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BE771F0-9FD5-4DEA-BCDA-855F75833CBC}"/>
                </a:ext>
              </a:extLst>
            </p:cNvPr>
            <p:cNvCxnSpPr>
              <a:cxnSpLocks/>
            </p:cNvCxnSpPr>
            <p:nvPr/>
          </p:nvCxnSpPr>
          <p:spPr>
            <a:xfrm>
              <a:off x="9263121" y="3527556"/>
              <a:ext cx="686945" cy="777504"/>
            </a:xfrm>
            <a:prstGeom prst="straightConnector1">
              <a:avLst/>
            </a:prstGeom>
            <a:noFill/>
            <a:ln w="19050" cap="sq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D595A8B-1191-43B3-A233-0CF8FED2C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3121" y="2535599"/>
              <a:ext cx="655603" cy="777504"/>
            </a:xfrm>
            <a:prstGeom prst="straightConnector1">
              <a:avLst/>
            </a:prstGeom>
            <a:noFill/>
            <a:ln w="19050" cap="sq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64514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/>
      <p:bldP spid="69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7511954" cy="498598"/>
          </a:xfrm>
        </p:spPr>
        <p:txBody>
          <a:bodyPr/>
          <a:lstStyle/>
          <a:p>
            <a:r>
              <a:rPr lang="en-US" dirty="0"/>
              <a:t>Demo: Elastic Scale</a:t>
            </a: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56861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8672296" cy="997196"/>
          </a:xfrm>
        </p:spPr>
        <p:txBody>
          <a:bodyPr/>
          <a:lstStyle/>
          <a:p>
            <a:r>
              <a:rPr lang="en-US" dirty="0"/>
              <a:t>The other side of distributed databases:</a:t>
            </a:r>
            <a:br>
              <a:rPr lang="en-US" dirty="0"/>
            </a:br>
            <a:r>
              <a:rPr lang="en-US" dirty="0"/>
              <a:t>Replication (ft. Multi-Master)</a:t>
            </a: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2584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0">
            <a:extLst>
              <a:ext uri="{FF2B5EF4-FFF2-40B4-BE49-F238E27FC236}">
                <a16:creationId xmlns:a16="http://schemas.microsoft.com/office/drawing/2014/main" id="{10DE7935-25A8-4290-A5B3-0BD64254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Turnkey Global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B19A-62E5-4F4D-A05B-C1482CAF17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5686789" cy="3668697"/>
          </a:xfrm>
        </p:spPr>
        <p:txBody>
          <a:bodyPr/>
          <a:lstStyle/>
          <a:p>
            <a:r>
              <a:rPr lang="en-US"/>
              <a:t>High Availability</a:t>
            </a:r>
          </a:p>
          <a:p>
            <a:pPr lvl="1"/>
            <a:r>
              <a:rPr lang="en-US"/>
              <a:t>Automatic and Manual Failover</a:t>
            </a:r>
          </a:p>
          <a:p>
            <a:pPr lvl="1"/>
            <a:r>
              <a:rPr lang="en-US"/>
              <a:t>Multi-homing API removes need for app redeployment</a:t>
            </a:r>
          </a:p>
          <a:p>
            <a:r>
              <a:rPr lang="en-US"/>
              <a:t>Low Latency (anywhere in the world)</a:t>
            </a:r>
          </a:p>
          <a:p>
            <a:pPr lvl="1"/>
            <a:r>
              <a:rPr lang="en-US"/>
              <a:t>Packets cannot move fast than the speed of light</a:t>
            </a:r>
          </a:p>
          <a:p>
            <a:pPr lvl="1"/>
            <a:r>
              <a:rPr lang="en-US"/>
              <a:t>Sending a packet across the world under ideal network conditions takes 100’s of milliseconds</a:t>
            </a:r>
          </a:p>
          <a:p>
            <a:pPr lvl="1"/>
            <a:r>
              <a:rPr lang="en-US"/>
              <a:t>You can cheat the speed of light – using data locality</a:t>
            </a:r>
          </a:p>
          <a:p>
            <a:pPr lvl="2"/>
            <a:r>
              <a:rPr lang="en-US"/>
              <a:t>CDN’s solved this for static content</a:t>
            </a:r>
          </a:p>
          <a:p>
            <a:pPr lvl="2"/>
            <a:r>
              <a:rPr lang="en-US"/>
              <a:t>Azure Cosmos DB solves this for dynamic content</a:t>
            </a:r>
          </a:p>
        </p:txBody>
      </p:sp>
      <p:sp>
        <p:nvSpPr>
          <p:cNvPr id="21" name="Freeform: Shape 83">
            <a:extLst>
              <a:ext uri="{FF2B5EF4-FFF2-40B4-BE49-F238E27FC236}">
                <a16:creationId xmlns:a16="http://schemas.microsoft.com/office/drawing/2014/main" id="{4D25AF07-4A52-420F-9DBC-548EBF156806}"/>
              </a:ext>
            </a:extLst>
          </p:cNvPr>
          <p:cNvSpPr/>
          <p:nvPr/>
        </p:nvSpPr>
        <p:spPr>
          <a:xfrm>
            <a:off x="8023592" y="2304248"/>
            <a:ext cx="1903402" cy="1995628"/>
          </a:xfrm>
          <a:custGeom>
            <a:avLst/>
            <a:gdLst>
              <a:gd name="connsiteX0" fmla="*/ 0 w 4763589"/>
              <a:gd name="connsiteY0" fmla="*/ 2403565 h 2504203"/>
              <a:gd name="connsiteX1" fmla="*/ 2669177 w 4763589"/>
              <a:gd name="connsiteY1" fmla="*/ 2220685 h 2504203"/>
              <a:gd name="connsiteX2" fmla="*/ 4763589 w 4763589"/>
              <a:gd name="connsiteY2" fmla="*/ 0 h 2504203"/>
              <a:gd name="connsiteX0" fmla="*/ 0 w 4763589"/>
              <a:gd name="connsiteY0" fmla="*/ 2403565 h 2403565"/>
              <a:gd name="connsiteX1" fmla="*/ 4763589 w 4763589"/>
              <a:gd name="connsiteY1" fmla="*/ 0 h 2403565"/>
              <a:gd name="connsiteX0" fmla="*/ 0 w 4763589"/>
              <a:gd name="connsiteY0" fmla="*/ 2403565 h 2403565"/>
              <a:gd name="connsiteX1" fmla="*/ 4763589 w 4763589"/>
              <a:gd name="connsiteY1" fmla="*/ 0 h 2403565"/>
              <a:gd name="connsiteX0" fmla="*/ 0 w 4763589"/>
              <a:gd name="connsiteY0" fmla="*/ 2403565 h 2403565"/>
              <a:gd name="connsiteX1" fmla="*/ 4763589 w 4763589"/>
              <a:gd name="connsiteY1" fmla="*/ 0 h 2403565"/>
              <a:gd name="connsiteX0" fmla="*/ 0 w 4763589"/>
              <a:gd name="connsiteY0" fmla="*/ 2403565 h 2414882"/>
              <a:gd name="connsiteX1" fmla="*/ 4763589 w 4763589"/>
              <a:gd name="connsiteY1" fmla="*/ 0 h 2414882"/>
              <a:gd name="connsiteX0" fmla="*/ 0 w 4763589"/>
              <a:gd name="connsiteY0" fmla="*/ 2403565 h 2403565"/>
              <a:gd name="connsiteX1" fmla="*/ 4763589 w 4763589"/>
              <a:gd name="connsiteY1" fmla="*/ 0 h 2403565"/>
              <a:gd name="connsiteX0" fmla="*/ 0 w 4763589"/>
              <a:gd name="connsiteY0" fmla="*/ 2403565 h 2403565"/>
              <a:gd name="connsiteX1" fmla="*/ 4763589 w 4763589"/>
              <a:gd name="connsiteY1" fmla="*/ 0 h 2403565"/>
              <a:gd name="connsiteX0" fmla="*/ 0 w 4763589"/>
              <a:gd name="connsiteY0" fmla="*/ 2403565 h 2403565"/>
              <a:gd name="connsiteX1" fmla="*/ 4763589 w 4763589"/>
              <a:gd name="connsiteY1" fmla="*/ 0 h 240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3589" h="2403565">
                <a:moveTo>
                  <a:pt x="0" y="2403565"/>
                </a:moveTo>
                <a:cubicBezTo>
                  <a:pt x="1612078" y="2269470"/>
                  <a:pt x="3695453" y="1313760"/>
                  <a:pt x="4763589" y="0"/>
                </a:cubicBezTo>
              </a:path>
            </a:pathLst>
          </a:custGeom>
          <a:noFill/>
          <a:ln w="19050" cap="sq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9" name="Cylinder 513">
            <a:extLst>
              <a:ext uri="{FF2B5EF4-FFF2-40B4-BE49-F238E27FC236}">
                <a16:creationId xmlns:a16="http://schemas.microsoft.com/office/drawing/2014/main" id="{6D1F8025-B283-4E49-9DF1-5AB37DD2676F}"/>
              </a:ext>
            </a:extLst>
          </p:cNvPr>
          <p:cNvSpPr>
            <a:spLocks noChangeAspect="1"/>
          </p:cNvSpPr>
          <p:nvPr/>
        </p:nvSpPr>
        <p:spPr bwMode="auto">
          <a:xfrm>
            <a:off x="9454150" y="2576023"/>
            <a:ext cx="417611" cy="548640"/>
          </a:xfrm>
          <a:prstGeom prst="flowChartMagneticDisk">
            <a:avLst/>
          </a:prstGeom>
          <a:solidFill>
            <a:srgbClr val="F3F3F3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ylinder 513">
            <a:extLst>
              <a:ext uri="{FF2B5EF4-FFF2-40B4-BE49-F238E27FC236}">
                <a16:creationId xmlns:a16="http://schemas.microsoft.com/office/drawing/2014/main" id="{D1CDD77F-838A-4659-B6FA-08B6146765FC}"/>
              </a:ext>
            </a:extLst>
          </p:cNvPr>
          <p:cNvSpPr>
            <a:spLocks noChangeAspect="1"/>
          </p:cNvSpPr>
          <p:nvPr/>
        </p:nvSpPr>
        <p:spPr bwMode="auto">
          <a:xfrm>
            <a:off x="8855382" y="3499354"/>
            <a:ext cx="417610" cy="548640"/>
          </a:xfrm>
          <a:prstGeom prst="flowChartMagneticDisk">
            <a:avLst/>
          </a:prstGeom>
          <a:solidFill>
            <a:srgbClr val="F3F3F3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ylinder 513">
            <a:extLst>
              <a:ext uri="{FF2B5EF4-FFF2-40B4-BE49-F238E27FC236}">
                <a16:creationId xmlns:a16="http://schemas.microsoft.com/office/drawing/2014/main" id="{A123050E-5C68-43DE-A989-4EF60CED68B4}"/>
              </a:ext>
            </a:extLst>
          </p:cNvPr>
          <p:cNvSpPr>
            <a:spLocks noChangeAspect="1"/>
          </p:cNvSpPr>
          <p:nvPr/>
        </p:nvSpPr>
        <p:spPr bwMode="auto">
          <a:xfrm>
            <a:off x="7813071" y="3888396"/>
            <a:ext cx="626416" cy="822960"/>
          </a:xfrm>
          <a:prstGeom prst="flowChartMagneticDisk">
            <a:avLst/>
          </a:prstGeom>
          <a:solidFill>
            <a:srgbClr val="F3F3F3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ylinder 513">
            <a:extLst>
              <a:ext uri="{FF2B5EF4-FFF2-40B4-BE49-F238E27FC236}">
                <a16:creationId xmlns:a16="http://schemas.microsoft.com/office/drawing/2014/main" id="{1DA14259-90FF-4FEF-84B9-7B2B4F8C3FD3}"/>
              </a:ext>
            </a:extLst>
          </p:cNvPr>
          <p:cNvSpPr>
            <a:spLocks noChangeAspect="1"/>
          </p:cNvSpPr>
          <p:nvPr/>
        </p:nvSpPr>
        <p:spPr bwMode="auto">
          <a:xfrm>
            <a:off x="9454150" y="2576023"/>
            <a:ext cx="417611" cy="548640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ylinder 513">
            <a:extLst>
              <a:ext uri="{FF2B5EF4-FFF2-40B4-BE49-F238E27FC236}">
                <a16:creationId xmlns:a16="http://schemas.microsoft.com/office/drawing/2014/main" id="{8BC9AF35-D725-4827-A5CA-79BC4D4D8BB9}"/>
              </a:ext>
            </a:extLst>
          </p:cNvPr>
          <p:cNvSpPr>
            <a:spLocks noChangeAspect="1"/>
          </p:cNvSpPr>
          <p:nvPr/>
        </p:nvSpPr>
        <p:spPr bwMode="auto">
          <a:xfrm>
            <a:off x="8855382" y="3499354"/>
            <a:ext cx="417610" cy="548640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ylinder 513">
            <a:extLst>
              <a:ext uri="{FF2B5EF4-FFF2-40B4-BE49-F238E27FC236}">
                <a16:creationId xmlns:a16="http://schemas.microsoft.com/office/drawing/2014/main" id="{1D185F11-A744-4B7F-B91F-3EA09569C545}"/>
              </a:ext>
            </a:extLst>
          </p:cNvPr>
          <p:cNvSpPr>
            <a:spLocks noChangeAspect="1"/>
          </p:cNvSpPr>
          <p:nvPr/>
        </p:nvSpPr>
        <p:spPr bwMode="auto">
          <a:xfrm>
            <a:off x="7813071" y="3888396"/>
            <a:ext cx="626416" cy="822960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09B227C-E40D-4175-BBC8-7DFEC7EB966E}"/>
              </a:ext>
            </a:extLst>
          </p:cNvPr>
          <p:cNvSpPr/>
          <p:nvPr/>
        </p:nvSpPr>
        <p:spPr bwMode="auto">
          <a:xfrm>
            <a:off x="9741636" y="2004540"/>
            <a:ext cx="399453" cy="202003"/>
          </a:xfrm>
          <a:custGeom>
            <a:avLst/>
            <a:gdLst/>
            <a:ahLst/>
            <a:cxnLst/>
            <a:rect l="l" t="t" r="r" b="b"/>
            <a:pathLst>
              <a:path w="367526" h="185858">
                <a:moveTo>
                  <a:pt x="87999" y="0"/>
                </a:moveTo>
                <a:cubicBezTo>
                  <a:pt x="126946" y="0"/>
                  <a:pt x="158908" y="24075"/>
                  <a:pt x="183886" y="72224"/>
                </a:cubicBezTo>
                <a:cubicBezTo>
                  <a:pt x="197033" y="48889"/>
                  <a:pt x="212151" y="31018"/>
                  <a:pt x="229242" y="18611"/>
                </a:cubicBezTo>
                <a:cubicBezTo>
                  <a:pt x="246332" y="6204"/>
                  <a:pt x="263176" y="0"/>
                  <a:pt x="279773" y="0"/>
                </a:cubicBezTo>
                <a:cubicBezTo>
                  <a:pt x="306066" y="0"/>
                  <a:pt x="327265" y="8504"/>
                  <a:pt x="343370" y="25512"/>
                </a:cubicBezTo>
                <a:cubicBezTo>
                  <a:pt x="359474" y="42521"/>
                  <a:pt x="367526" y="64664"/>
                  <a:pt x="367526" y="91943"/>
                </a:cubicBezTo>
                <a:cubicBezTo>
                  <a:pt x="367526" y="117415"/>
                  <a:pt x="359104" y="139435"/>
                  <a:pt x="342260" y="158004"/>
                </a:cubicBezTo>
                <a:cubicBezTo>
                  <a:pt x="325416" y="176574"/>
                  <a:pt x="304587" y="185858"/>
                  <a:pt x="279773" y="185858"/>
                </a:cubicBezTo>
                <a:cubicBezTo>
                  <a:pt x="241156" y="185858"/>
                  <a:pt x="209029" y="161784"/>
                  <a:pt x="183393" y="113635"/>
                </a:cubicBezTo>
                <a:cubicBezTo>
                  <a:pt x="169918" y="137134"/>
                  <a:pt x="154718" y="155046"/>
                  <a:pt x="137791" y="167371"/>
                </a:cubicBezTo>
                <a:cubicBezTo>
                  <a:pt x="120865" y="179696"/>
                  <a:pt x="104268" y="185858"/>
                  <a:pt x="87999" y="185858"/>
                </a:cubicBezTo>
                <a:cubicBezTo>
                  <a:pt x="61870" y="185858"/>
                  <a:pt x="40672" y="177395"/>
                  <a:pt x="24403" y="160469"/>
                </a:cubicBezTo>
                <a:cubicBezTo>
                  <a:pt x="8134" y="143543"/>
                  <a:pt x="0" y="121359"/>
                  <a:pt x="0" y="93915"/>
                </a:cubicBezTo>
                <a:cubicBezTo>
                  <a:pt x="0" y="68444"/>
                  <a:pt x="8463" y="46424"/>
                  <a:pt x="25389" y="27854"/>
                </a:cubicBezTo>
                <a:cubicBezTo>
                  <a:pt x="42315" y="9285"/>
                  <a:pt x="63185" y="0"/>
                  <a:pt x="87999" y="0"/>
                </a:cubicBezTo>
                <a:close/>
                <a:moveTo>
                  <a:pt x="87999" y="19720"/>
                </a:moveTo>
                <a:cubicBezTo>
                  <a:pt x="67786" y="19720"/>
                  <a:pt x="51518" y="26663"/>
                  <a:pt x="39193" y="40549"/>
                </a:cubicBezTo>
                <a:cubicBezTo>
                  <a:pt x="26868" y="54435"/>
                  <a:pt x="20706" y="72224"/>
                  <a:pt x="20706" y="93915"/>
                </a:cubicBezTo>
                <a:cubicBezTo>
                  <a:pt x="20706" y="114128"/>
                  <a:pt x="27032" y="131136"/>
                  <a:pt x="39686" y="144940"/>
                </a:cubicBezTo>
                <a:cubicBezTo>
                  <a:pt x="52339" y="158744"/>
                  <a:pt x="68444" y="165646"/>
                  <a:pt x="87999" y="165646"/>
                </a:cubicBezTo>
                <a:cubicBezTo>
                  <a:pt x="119386" y="165646"/>
                  <a:pt x="148144" y="141407"/>
                  <a:pt x="174273" y="92929"/>
                </a:cubicBezTo>
                <a:cubicBezTo>
                  <a:pt x="150609" y="44123"/>
                  <a:pt x="121851" y="19720"/>
                  <a:pt x="87999" y="19720"/>
                </a:cubicBezTo>
                <a:close/>
                <a:moveTo>
                  <a:pt x="279773" y="19720"/>
                </a:moveTo>
                <a:cubicBezTo>
                  <a:pt x="248222" y="19720"/>
                  <a:pt x="219464" y="44123"/>
                  <a:pt x="193500" y="92929"/>
                </a:cubicBezTo>
                <a:cubicBezTo>
                  <a:pt x="216670" y="141407"/>
                  <a:pt x="245428" y="165646"/>
                  <a:pt x="279773" y="165646"/>
                </a:cubicBezTo>
                <a:cubicBezTo>
                  <a:pt x="299986" y="165646"/>
                  <a:pt x="316132" y="158744"/>
                  <a:pt x="328210" y="144940"/>
                </a:cubicBezTo>
                <a:cubicBezTo>
                  <a:pt x="340288" y="131136"/>
                  <a:pt x="346328" y="113471"/>
                  <a:pt x="346328" y="91943"/>
                </a:cubicBezTo>
                <a:cubicBezTo>
                  <a:pt x="346328" y="71402"/>
                  <a:pt x="340042" y="54229"/>
                  <a:pt x="327471" y="40426"/>
                </a:cubicBezTo>
                <a:cubicBezTo>
                  <a:pt x="314899" y="26622"/>
                  <a:pt x="299000" y="19720"/>
                  <a:pt x="279773" y="19720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rgbClr val="F3F3F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2051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8FA5-32B1-4BD9-B509-21542000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Turnkey Global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7A828-B254-4B0A-BDD2-7F5E3E0B6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5496788" cy="358630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Automatic and transparent replication worldwide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Each partition hosts a replica set per 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Customers can test end to end application availability by programmatically simulating failovers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All regions are hidden behind a single global URI with multi-homing capabilities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Customers can dynamically add / remove additional regions at any time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6713C31-E568-491F-9EF8-0228DF67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04" y="1466849"/>
            <a:ext cx="5720770" cy="510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347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166E4E6D-81DD-4AAB-9651-B66FA8B88360}"/>
              </a:ext>
            </a:extLst>
          </p:cNvPr>
          <p:cNvSpPr txBox="1"/>
          <p:nvPr/>
        </p:nvSpPr>
        <p:spPr>
          <a:xfrm>
            <a:off x="5849875" y="1889211"/>
            <a:ext cx="8031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SQL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9C9A99-5A34-48F0-8113-90B132EF6B58}"/>
              </a:ext>
            </a:extLst>
          </p:cNvPr>
          <p:cNvSpPr txBox="1"/>
          <p:nvPr/>
        </p:nvSpPr>
        <p:spPr>
          <a:xfrm>
            <a:off x="8136810" y="2185771"/>
            <a:ext cx="11413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MongoDB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BEB5F-9BD8-4935-BB62-0304D488C247}"/>
              </a:ext>
            </a:extLst>
          </p:cNvPr>
          <p:cNvGrpSpPr/>
          <p:nvPr/>
        </p:nvGrpSpPr>
        <p:grpSpPr>
          <a:xfrm>
            <a:off x="935842" y="2510764"/>
            <a:ext cx="1294027" cy="440630"/>
            <a:chOff x="1880903" y="2175418"/>
            <a:chExt cx="1294027" cy="44063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A063E9-CB90-4236-B361-2F2CD4DC928E}"/>
                </a:ext>
              </a:extLst>
            </p:cNvPr>
            <p:cNvSpPr txBox="1"/>
            <p:nvPr/>
          </p:nvSpPr>
          <p:spPr>
            <a:xfrm>
              <a:off x="2371761" y="2257234"/>
              <a:ext cx="80316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Table API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DF0A600-1E3D-45BA-AB34-E214FCAD0B42}"/>
                </a:ext>
              </a:extLst>
            </p:cNvPr>
            <p:cNvGrpSpPr/>
            <p:nvPr/>
          </p:nvGrpSpPr>
          <p:grpSpPr>
            <a:xfrm>
              <a:off x="1880903" y="2175418"/>
              <a:ext cx="494130" cy="440630"/>
              <a:chOff x="8276702" y="3303923"/>
              <a:chExt cx="657427" cy="586247"/>
            </a:xfrm>
          </p:grpSpPr>
          <p:sp>
            <p:nvSpPr>
              <p:cNvPr id="110" name="Hexagon 109">
                <a:extLst>
                  <a:ext uri="{FF2B5EF4-FFF2-40B4-BE49-F238E27FC236}">
                    <a16:creationId xmlns:a16="http://schemas.microsoft.com/office/drawing/2014/main" id="{893C08C3-7368-49EF-9C5B-BD3107C05B57}"/>
                  </a:ext>
                </a:extLst>
              </p:cNvPr>
              <p:cNvSpPr/>
              <p:nvPr/>
            </p:nvSpPr>
            <p:spPr bwMode="auto">
              <a:xfrm>
                <a:off x="8276702" y="3303923"/>
                <a:ext cx="657427" cy="586247"/>
              </a:xfrm>
              <a:prstGeom prst="hexagon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75321ED-7A48-4CB8-907A-E111F192E680}"/>
                  </a:ext>
                </a:extLst>
              </p:cNvPr>
              <p:cNvGrpSpPr/>
              <p:nvPr/>
            </p:nvGrpSpPr>
            <p:grpSpPr>
              <a:xfrm>
                <a:off x="8435042" y="3437010"/>
                <a:ext cx="340743" cy="339628"/>
                <a:chOff x="9378226" y="3437014"/>
                <a:chExt cx="340743" cy="339628"/>
              </a:xfrm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B07B418-F5C7-4605-8FC5-F3EA20F39B4F}"/>
                    </a:ext>
                  </a:extLst>
                </p:cNvPr>
                <p:cNvSpPr/>
                <p:nvPr/>
              </p:nvSpPr>
              <p:spPr bwMode="auto">
                <a:xfrm>
                  <a:off x="9378226" y="3437014"/>
                  <a:ext cx="340743" cy="339628"/>
                </a:xfrm>
                <a:custGeom>
                  <a:avLst/>
                  <a:gdLst>
                    <a:gd name="connsiteX0" fmla="*/ 0 w 340743"/>
                    <a:gd name="connsiteY0" fmla="*/ 0 h 339628"/>
                    <a:gd name="connsiteX1" fmla="*/ 22958 w 340743"/>
                    <a:gd name="connsiteY1" fmla="*/ 0 h 339628"/>
                    <a:gd name="connsiteX2" fmla="*/ 22958 w 340743"/>
                    <a:gd name="connsiteY2" fmla="*/ 316670 h 339628"/>
                    <a:gd name="connsiteX3" fmla="*/ 340743 w 340743"/>
                    <a:gd name="connsiteY3" fmla="*/ 316670 h 339628"/>
                    <a:gd name="connsiteX4" fmla="*/ 340743 w 340743"/>
                    <a:gd name="connsiteY4" fmla="*/ 339628 h 339628"/>
                    <a:gd name="connsiteX5" fmla="*/ 0 w 340743"/>
                    <a:gd name="connsiteY5" fmla="*/ 339628 h 339628"/>
                    <a:gd name="connsiteX6" fmla="*/ 0 w 340743"/>
                    <a:gd name="connsiteY6" fmla="*/ 0 h 339628"/>
                    <a:gd name="connsiteX0" fmla="*/ 0 w 340743"/>
                    <a:gd name="connsiteY0" fmla="*/ 0 h 339628"/>
                    <a:gd name="connsiteX1" fmla="*/ 22958 w 340743"/>
                    <a:gd name="connsiteY1" fmla="*/ 0 h 339628"/>
                    <a:gd name="connsiteX2" fmla="*/ 340743 w 340743"/>
                    <a:gd name="connsiteY2" fmla="*/ 316670 h 339628"/>
                    <a:gd name="connsiteX3" fmla="*/ 340743 w 340743"/>
                    <a:gd name="connsiteY3" fmla="*/ 339628 h 339628"/>
                    <a:gd name="connsiteX4" fmla="*/ 0 w 340743"/>
                    <a:gd name="connsiteY4" fmla="*/ 339628 h 339628"/>
                    <a:gd name="connsiteX5" fmla="*/ 0 w 340743"/>
                    <a:gd name="connsiteY5" fmla="*/ 0 h 339628"/>
                    <a:gd name="connsiteX0" fmla="*/ 22958 w 340743"/>
                    <a:gd name="connsiteY0" fmla="*/ 0 h 339628"/>
                    <a:gd name="connsiteX1" fmla="*/ 340743 w 340743"/>
                    <a:gd name="connsiteY1" fmla="*/ 316670 h 339628"/>
                    <a:gd name="connsiteX2" fmla="*/ 340743 w 340743"/>
                    <a:gd name="connsiteY2" fmla="*/ 339628 h 339628"/>
                    <a:gd name="connsiteX3" fmla="*/ 0 w 340743"/>
                    <a:gd name="connsiteY3" fmla="*/ 339628 h 339628"/>
                    <a:gd name="connsiteX4" fmla="*/ 0 w 340743"/>
                    <a:gd name="connsiteY4" fmla="*/ 0 h 339628"/>
                    <a:gd name="connsiteX5" fmla="*/ 114398 w 340743"/>
                    <a:gd name="connsiteY5" fmla="*/ 91440 h 339628"/>
                    <a:gd name="connsiteX0" fmla="*/ 340743 w 340743"/>
                    <a:gd name="connsiteY0" fmla="*/ 316670 h 339628"/>
                    <a:gd name="connsiteX1" fmla="*/ 340743 w 340743"/>
                    <a:gd name="connsiteY1" fmla="*/ 339628 h 339628"/>
                    <a:gd name="connsiteX2" fmla="*/ 0 w 340743"/>
                    <a:gd name="connsiteY2" fmla="*/ 339628 h 339628"/>
                    <a:gd name="connsiteX3" fmla="*/ 0 w 340743"/>
                    <a:gd name="connsiteY3" fmla="*/ 0 h 339628"/>
                    <a:gd name="connsiteX4" fmla="*/ 114398 w 340743"/>
                    <a:gd name="connsiteY4" fmla="*/ 91440 h 339628"/>
                    <a:gd name="connsiteX0" fmla="*/ 340743 w 340743"/>
                    <a:gd name="connsiteY0" fmla="*/ 316670 h 339628"/>
                    <a:gd name="connsiteX1" fmla="*/ 340743 w 340743"/>
                    <a:gd name="connsiteY1" fmla="*/ 339628 h 339628"/>
                    <a:gd name="connsiteX2" fmla="*/ 0 w 340743"/>
                    <a:gd name="connsiteY2" fmla="*/ 339628 h 339628"/>
                    <a:gd name="connsiteX3" fmla="*/ 0 w 340743"/>
                    <a:gd name="connsiteY3" fmla="*/ 0 h 339628"/>
                    <a:gd name="connsiteX0" fmla="*/ 340743 w 340743"/>
                    <a:gd name="connsiteY0" fmla="*/ 339628 h 339628"/>
                    <a:gd name="connsiteX1" fmla="*/ 0 w 340743"/>
                    <a:gd name="connsiteY1" fmla="*/ 339628 h 339628"/>
                    <a:gd name="connsiteX2" fmla="*/ 0 w 340743"/>
                    <a:gd name="connsiteY2" fmla="*/ 0 h 33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0743" h="339628">
                      <a:moveTo>
                        <a:pt x="340743" y="339628"/>
                      </a:moveTo>
                      <a:lnTo>
                        <a:pt x="0" y="3396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B7D221E-192B-4F8E-9759-1AFBC03445DC}"/>
                    </a:ext>
                  </a:extLst>
                </p:cNvPr>
                <p:cNvSpPr/>
                <p:nvPr/>
              </p:nvSpPr>
              <p:spPr bwMode="auto">
                <a:xfrm>
                  <a:off x="9426825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F54A1402-E5E4-4B69-8FC4-75C572454368}"/>
                    </a:ext>
                  </a:extLst>
                </p:cNvPr>
                <p:cNvSpPr/>
                <p:nvPr/>
              </p:nvSpPr>
              <p:spPr bwMode="auto">
                <a:xfrm>
                  <a:off x="9531227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5F803BA7-9545-46A5-ACBF-9B2F683CB371}"/>
                    </a:ext>
                  </a:extLst>
                </p:cNvPr>
                <p:cNvSpPr/>
                <p:nvPr/>
              </p:nvSpPr>
              <p:spPr bwMode="auto">
                <a:xfrm>
                  <a:off x="9635629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0047B6C-78AF-4D71-97FD-B943AD196E6C}"/>
                    </a:ext>
                  </a:extLst>
                </p:cNvPr>
                <p:cNvSpPr/>
                <p:nvPr/>
              </p:nvSpPr>
              <p:spPr bwMode="auto">
                <a:xfrm>
                  <a:off x="9426825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6EB0FF6-ADAE-4DC5-854E-F2A388689ADC}"/>
                    </a:ext>
                  </a:extLst>
                </p:cNvPr>
                <p:cNvSpPr/>
                <p:nvPr/>
              </p:nvSpPr>
              <p:spPr bwMode="auto">
                <a:xfrm>
                  <a:off x="9531227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EAAFFFE-7D34-4A7C-9998-6CD6355D29A9}"/>
                    </a:ext>
                  </a:extLst>
                </p:cNvPr>
                <p:cNvSpPr/>
                <p:nvPr/>
              </p:nvSpPr>
              <p:spPr bwMode="auto">
                <a:xfrm>
                  <a:off x="9635629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FE206180-0025-485B-BD55-C48E5554A010}"/>
                    </a:ext>
                  </a:extLst>
                </p:cNvPr>
                <p:cNvSpPr/>
                <p:nvPr/>
              </p:nvSpPr>
              <p:spPr bwMode="auto">
                <a:xfrm>
                  <a:off x="9426825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8A0B64E8-521F-4F06-B5A5-4318A58FC204}"/>
                    </a:ext>
                  </a:extLst>
                </p:cNvPr>
                <p:cNvSpPr/>
                <p:nvPr/>
              </p:nvSpPr>
              <p:spPr bwMode="auto">
                <a:xfrm>
                  <a:off x="9531227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67C32281-2BC6-4D60-9EBD-569D4BE289E4}"/>
                    </a:ext>
                  </a:extLst>
                </p:cNvPr>
                <p:cNvSpPr/>
                <p:nvPr/>
              </p:nvSpPr>
              <p:spPr bwMode="auto">
                <a:xfrm>
                  <a:off x="9635629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</p:grp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3154DFE-BA73-41E3-900B-523E95F26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68"/>
          <a:stretch/>
        </p:blipFill>
        <p:spPr>
          <a:xfrm>
            <a:off x="1133426" y="5547982"/>
            <a:ext cx="9925148" cy="1310018"/>
          </a:xfrm>
          <a:prstGeom prst="rect">
            <a:avLst/>
          </a:prstGeom>
        </p:spPr>
      </p:pic>
      <p:sp>
        <p:nvSpPr>
          <p:cNvPr id="100" name="Freeform: Shape 99"/>
          <p:cNvSpPr/>
          <p:nvPr/>
        </p:nvSpPr>
        <p:spPr>
          <a:xfrm>
            <a:off x="1349" y="5112426"/>
            <a:ext cx="12189302" cy="1745574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solidFill>
            <a:schemeClr val="bg1">
              <a:alpha val="1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3" name="Freeform: Shape 99"/>
          <p:cNvSpPr/>
          <p:nvPr/>
        </p:nvSpPr>
        <p:spPr>
          <a:xfrm>
            <a:off x="0" y="2593251"/>
            <a:ext cx="12189302" cy="1869739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solidFill>
            <a:schemeClr val="bg1"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2" name="Freeform: Shape 99"/>
          <p:cNvSpPr/>
          <p:nvPr/>
        </p:nvSpPr>
        <p:spPr>
          <a:xfrm>
            <a:off x="0" y="3990142"/>
            <a:ext cx="12192000" cy="1869739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0669" y="4315190"/>
            <a:ext cx="11082665" cy="1524582"/>
            <a:chOff x="712834" y="4237919"/>
            <a:chExt cx="11082665" cy="1524582"/>
          </a:xfrm>
        </p:grpSpPr>
        <p:sp>
          <p:nvSpPr>
            <p:cNvPr id="893" name="TextBox 892"/>
            <p:cNvSpPr txBox="1"/>
            <p:nvPr/>
          </p:nvSpPr>
          <p:spPr>
            <a:xfrm>
              <a:off x="712834" y="5255413"/>
              <a:ext cx="11176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Turnkey global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distribution</a:t>
              </a:r>
            </a:p>
          </p:txBody>
        </p:sp>
        <p:sp>
          <p:nvSpPr>
            <p:cNvPr id="894" name="TextBox 893"/>
            <p:cNvSpPr txBox="1"/>
            <p:nvPr/>
          </p:nvSpPr>
          <p:spPr>
            <a:xfrm>
              <a:off x="2863058" y="4596855"/>
              <a:ext cx="16642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Elastic scale out </a:t>
              </a:r>
            </a:p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of storage &amp; throughput</a:t>
              </a:r>
            </a:p>
          </p:txBody>
        </p:sp>
        <p:sp>
          <p:nvSpPr>
            <p:cNvPr id="895" name="TextBox 894"/>
            <p:cNvSpPr txBox="1"/>
            <p:nvPr/>
          </p:nvSpPr>
          <p:spPr>
            <a:xfrm>
              <a:off x="5559906" y="4237919"/>
              <a:ext cx="16482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Guaranteed low latency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at the 99</a:t>
              </a:r>
              <a:r>
                <a:rPr kumimoji="0" lang="en-US" sz="1100" b="0" i="0" u="none" strike="noStrike" kern="0" cap="none" spc="0" normalizeH="0" baseline="3000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th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percentile</a:t>
              </a:r>
            </a:p>
          </p:txBody>
        </p:sp>
        <p:sp>
          <p:nvSpPr>
            <p:cNvPr id="896" name="TextBox 895"/>
            <p:cNvSpPr txBox="1"/>
            <p:nvPr/>
          </p:nvSpPr>
          <p:spPr>
            <a:xfrm>
              <a:off x="10631399" y="5331614"/>
              <a:ext cx="11641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Comprehensive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SLAs</a:t>
              </a:r>
            </a:p>
          </p:txBody>
        </p:sp>
        <p:sp>
          <p:nvSpPr>
            <p:cNvPr id="897" name="TextBox 896"/>
            <p:cNvSpPr txBox="1"/>
            <p:nvPr/>
          </p:nvSpPr>
          <p:spPr>
            <a:xfrm>
              <a:off x="8240724" y="4596855"/>
              <a:ext cx="13580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Five well-defined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consistency models</a:t>
              </a:r>
            </a:p>
          </p:txBody>
        </p:sp>
      </p:grpSp>
      <p:sp>
        <p:nvSpPr>
          <p:cNvPr id="84" name="Title 10"/>
          <p:cNvSpPr>
            <a:spLocks noGrp="1"/>
          </p:cNvSpPr>
          <p:nvPr>
            <p:ph type="title"/>
          </p:nvPr>
        </p:nvSpPr>
        <p:spPr>
          <a:xfrm>
            <a:off x="268080" y="280267"/>
            <a:ext cx="11655840" cy="8996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/>
              <a:t>Azure Cosmos DB</a:t>
            </a:r>
            <a:br>
              <a:rPr lang="en-US"/>
            </a:br>
            <a:endParaRPr lang="en-US" cap="non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A2346-E711-49EA-BD8F-F81EC99B99BD}"/>
              </a:ext>
            </a:extLst>
          </p:cNvPr>
          <p:cNvGrpSpPr/>
          <p:nvPr/>
        </p:nvGrpSpPr>
        <p:grpSpPr>
          <a:xfrm>
            <a:off x="9278176" y="6154848"/>
            <a:ext cx="223240" cy="433634"/>
            <a:chOff x="9576336" y="6019901"/>
            <a:chExt cx="223240" cy="433634"/>
          </a:xfrm>
        </p:grpSpPr>
        <p:sp>
          <p:nvSpPr>
            <p:cNvPr id="106" name="Freeform: Shape 411"/>
            <p:cNvSpPr/>
            <p:nvPr/>
          </p:nvSpPr>
          <p:spPr>
            <a:xfrm>
              <a:off x="9620313" y="6318248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B8B183-CB92-45C8-8AA4-0C6911395AEB}"/>
                </a:ext>
              </a:extLst>
            </p:cNvPr>
            <p:cNvGrpSpPr/>
            <p:nvPr/>
          </p:nvGrpSpPr>
          <p:grpSpPr>
            <a:xfrm>
              <a:off x="9576336" y="6019901"/>
              <a:ext cx="223240" cy="357070"/>
              <a:chOff x="9523117" y="5842588"/>
              <a:chExt cx="329677" cy="527319"/>
            </a:xfrm>
          </p:grpSpPr>
          <p:sp>
            <p:nvSpPr>
              <p:cNvPr id="108" name="Oval 903"/>
              <p:cNvSpPr/>
              <p:nvPr/>
            </p:nvSpPr>
            <p:spPr>
              <a:xfrm>
                <a:off x="9591504" y="5905106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Freeform 5">
                <a:extLst>
                  <a:ext uri="{FF2B5EF4-FFF2-40B4-BE49-F238E27FC236}">
                    <a16:creationId xmlns:a16="http://schemas.microsoft.com/office/drawing/2014/main" id="{F804D774-20F1-42F0-A01E-2FA593BF5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3117" y="5842588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A7D07E-75FB-4559-875F-262AB2467085}"/>
              </a:ext>
            </a:extLst>
          </p:cNvPr>
          <p:cNvGrpSpPr/>
          <p:nvPr/>
        </p:nvGrpSpPr>
        <p:grpSpPr>
          <a:xfrm>
            <a:off x="7468054" y="6382515"/>
            <a:ext cx="223240" cy="431604"/>
            <a:chOff x="7468054" y="6382515"/>
            <a:chExt cx="223240" cy="431604"/>
          </a:xfrm>
        </p:grpSpPr>
        <p:sp>
          <p:nvSpPr>
            <p:cNvPr id="89" name="Freeform: Shape 411"/>
            <p:cNvSpPr/>
            <p:nvPr/>
          </p:nvSpPr>
          <p:spPr>
            <a:xfrm>
              <a:off x="7512031" y="6678832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DAB537-5CA0-4293-B11E-515BEC693AD6}"/>
                </a:ext>
              </a:extLst>
            </p:cNvPr>
            <p:cNvGrpSpPr/>
            <p:nvPr/>
          </p:nvGrpSpPr>
          <p:grpSpPr>
            <a:xfrm>
              <a:off x="7468054" y="6382515"/>
              <a:ext cx="223240" cy="357070"/>
              <a:chOff x="7414835" y="6205202"/>
              <a:chExt cx="329677" cy="527319"/>
            </a:xfrm>
          </p:grpSpPr>
          <p:sp>
            <p:nvSpPr>
              <p:cNvPr id="91" name="Oval 17"/>
              <p:cNvSpPr/>
              <p:nvPr/>
            </p:nvSpPr>
            <p:spPr>
              <a:xfrm>
                <a:off x="7483222" y="6265690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6" name="Freeform 5">
                <a:extLst>
                  <a:ext uri="{FF2B5EF4-FFF2-40B4-BE49-F238E27FC236}">
                    <a16:creationId xmlns:a16="http://schemas.microsoft.com/office/drawing/2014/main" id="{086FE07A-63F7-4835-A848-587ABFEEF6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4835" y="6205202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82DA2D-3B7F-4476-B9EE-CEE70342A7F7}"/>
              </a:ext>
            </a:extLst>
          </p:cNvPr>
          <p:cNvGrpSpPr/>
          <p:nvPr/>
        </p:nvGrpSpPr>
        <p:grpSpPr>
          <a:xfrm>
            <a:off x="6207483" y="5803084"/>
            <a:ext cx="223240" cy="433634"/>
            <a:chOff x="6393022" y="6019901"/>
            <a:chExt cx="223240" cy="433634"/>
          </a:xfrm>
        </p:grpSpPr>
        <p:sp>
          <p:nvSpPr>
            <p:cNvPr id="101" name="Freeform: Shape 411"/>
            <p:cNvSpPr/>
            <p:nvPr/>
          </p:nvSpPr>
          <p:spPr>
            <a:xfrm>
              <a:off x="6436999" y="6318248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FD2A5-02C2-49DA-A254-731165E3974B}"/>
                </a:ext>
              </a:extLst>
            </p:cNvPr>
            <p:cNvGrpSpPr/>
            <p:nvPr/>
          </p:nvGrpSpPr>
          <p:grpSpPr>
            <a:xfrm>
              <a:off x="6393022" y="6019901"/>
              <a:ext cx="223240" cy="357070"/>
              <a:chOff x="6339803" y="5842588"/>
              <a:chExt cx="329677" cy="527319"/>
            </a:xfrm>
          </p:grpSpPr>
          <p:sp>
            <p:nvSpPr>
              <p:cNvPr id="103" name="Oval 27"/>
              <p:cNvSpPr/>
              <p:nvPr/>
            </p:nvSpPr>
            <p:spPr>
              <a:xfrm>
                <a:off x="6408190" y="5905106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5">
                <a:extLst>
                  <a:ext uri="{FF2B5EF4-FFF2-40B4-BE49-F238E27FC236}">
                    <a16:creationId xmlns:a16="http://schemas.microsoft.com/office/drawing/2014/main" id="{9043C574-91E2-427D-99B1-FBE3A22DA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9803" y="5842588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905357-76B3-46A9-A2AA-C02068C8EEDB}"/>
              </a:ext>
            </a:extLst>
          </p:cNvPr>
          <p:cNvGrpSpPr/>
          <p:nvPr/>
        </p:nvGrpSpPr>
        <p:grpSpPr>
          <a:xfrm>
            <a:off x="2183561" y="6187406"/>
            <a:ext cx="223240" cy="450322"/>
            <a:chOff x="2418475" y="6242316"/>
            <a:chExt cx="223240" cy="450322"/>
          </a:xfrm>
        </p:grpSpPr>
        <p:sp>
          <p:nvSpPr>
            <p:cNvPr id="83" name="Freeform: Shape 411"/>
            <p:cNvSpPr/>
            <p:nvPr/>
          </p:nvSpPr>
          <p:spPr>
            <a:xfrm>
              <a:off x="2462452" y="6557351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BA13A7-CAA3-4B66-82A0-72CCA35E705A}"/>
                </a:ext>
              </a:extLst>
            </p:cNvPr>
            <p:cNvGrpSpPr/>
            <p:nvPr/>
          </p:nvGrpSpPr>
          <p:grpSpPr>
            <a:xfrm>
              <a:off x="2418475" y="6242316"/>
              <a:ext cx="223240" cy="357070"/>
              <a:chOff x="2365256" y="6065003"/>
              <a:chExt cx="329677" cy="527319"/>
            </a:xfrm>
          </p:grpSpPr>
          <p:sp>
            <p:nvSpPr>
              <p:cNvPr id="86" name="Oval 6"/>
              <p:cNvSpPr/>
              <p:nvPr/>
            </p:nvSpPr>
            <p:spPr>
              <a:xfrm>
                <a:off x="2433643" y="6144209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0" name="Freeform 5">
                <a:extLst>
                  <a:ext uri="{FF2B5EF4-FFF2-40B4-BE49-F238E27FC236}">
                    <a16:creationId xmlns:a16="http://schemas.microsoft.com/office/drawing/2014/main" id="{7D527200-0FD3-4A64-9A97-DAA4932710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5256" y="6065003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38" y="2032648"/>
            <a:ext cx="631133" cy="41857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2DB49D7-5838-404C-B16E-F21A9F61F6A4}"/>
              </a:ext>
            </a:extLst>
          </p:cNvPr>
          <p:cNvGrpSpPr/>
          <p:nvPr/>
        </p:nvGrpSpPr>
        <p:grpSpPr>
          <a:xfrm>
            <a:off x="2847286" y="3015182"/>
            <a:ext cx="6914490" cy="974208"/>
            <a:chOff x="2847286" y="3085807"/>
            <a:chExt cx="6914490" cy="9742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DA855E-3024-42F2-BA8F-EAD67D95D47A}"/>
                </a:ext>
              </a:extLst>
            </p:cNvPr>
            <p:cNvGrpSpPr/>
            <p:nvPr/>
          </p:nvGrpSpPr>
          <p:grpSpPr>
            <a:xfrm>
              <a:off x="7100228" y="3085807"/>
              <a:ext cx="819456" cy="736037"/>
              <a:chOff x="7002857" y="3085807"/>
              <a:chExt cx="819456" cy="736037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092749" y="3085807"/>
                <a:ext cx="499208" cy="473323"/>
                <a:chOff x="7128988" y="4166153"/>
                <a:chExt cx="604908" cy="573541"/>
              </a:xfrm>
              <a:solidFill>
                <a:schemeClr val="tx2"/>
              </a:solidFill>
            </p:grpSpPr>
            <p:cxnSp>
              <p:nvCxnSpPr>
                <p:cNvPr id="149" name="Straight Connector 148"/>
                <p:cNvCxnSpPr>
                  <a:cxnSpLocks/>
                </p:cNvCxnSpPr>
                <p:nvPr/>
              </p:nvCxnSpPr>
              <p:spPr>
                <a:xfrm>
                  <a:off x="7128988" y="4451736"/>
                  <a:ext cx="238107" cy="7255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150" name="Straight Connector 149"/>
                <p:cNvCxnSpPr>
                  <a:cxnSpLocks/>
                </p:cNvCxnSpPr>
                <p:nvPr/>
              </p:nvCxnSpPr>
              <p:spPr>
                <a:xfrm flipV="1">
                  <a:off x="7128988" y="4379180"/>
                  <a:ext cx="233873" cy="7255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151" name="Oval 150"/>
                <p:cNvSpPr/>
                <p:nvPr/>
              </p:nvSpPr>
              <p:spPr bwMode="auto">
                <a:xfrm>
                  <a:off x="7128988" y="4383154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2" name="Straight Connector 151"/>
                <p:cNvCxnSpPr>
                  <a:cxnSpLocks/>
                </p:cNvCxnSpPr>
                <p:nvPr/>
              </p:nvCxnSpPr>
              <p:spPr>
                <a:xfrm>
                  <a:off x="7367095" y="4524292"/>
                  <a:ext cx="241432" cy="10836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153" name="Straight Connector 152"/>
                <p:cNvCxnSpPr>
                  <a:cxnSpLocks/>
                </p:cNvCxnSpPr>
                <p:nvPr/>
              </p:nvCxnSpPr>
              <p:spPr>
                <a:xfrm>
                  <a:off x="7367095" y="4524292"/>
                  <a:ext cx="229638" cy="1361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154" name="Oval 153"/>
                <p:cNvSpPr/>
                <p:nvPr/>
              </p:nvSpPr>
              <p:spPr bwMode="auto">
                <a:xfrm rot="20946206">
                  <a:off x="7596733" y="4602531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Oval 154"/>
                <p:cNvSpPr/>
                <p:nvPr/>
              </p:nvSpPr>
              <p:spPr bwMode="auto">
                <a:xfrm>
                  <a:off x="7596733" y="4457071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6" name="Straight Connector 155"/>
                <p:cNvCxnSpPr>
                  <a:cxnSpLocks/>
                </p:cNvCxnSpPr>
                <p:nvPr/>
              </p:nvCxnSpPr>
              <p:spPr>
                <a:xfrm>
                  <a:off x="7362861" y="4379181"/>
                  <a:ext cx="233872" cy="101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157" name="Oval 156"/>
                <p:cNvSpPr/>
                <p:nvPr/>
              </p:nvSpPr>
              <p:spPr bwMode="auto">
                <a:xfrm>
                  <a:off x="7367095" y="4455710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8" name="Straight Connector 157"/>
                <p:cNvCxnSpPr>
                  <a:cxnSpLocks/>
                </p:cNvCxnSpPr>
                <p:nvPr/>
              </p:nvCxnSpPr>
              <p:spPr>
                <a:xfrm flipV="1">
                  <a:off x="7362861" y="4277619"/>
                  <a:ext cx="248934" cy="101562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159" name="Oval 158"/>
                <p:cNvSpPr/>
                <p:nvPr/>
              </p:nvSpPr>
              <p:spPr bwMode="auto">
                <a:xfrm>
                  <a:off x="7362861" y="4310599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 bwMode="auto">
                <a:xfrm>
                  <a:off x="7596733" y="4311612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/>
                <p:cNvSpPr/>
                <p:nvPr/>
              </p:nvSpPr>
              <p:spPr bwMode="auto">
                <a:xfrm rot="377738">
                  <a:off x="7596733" y="4166153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7002857" y="3567928"/>
                <a:ext cx="819456" cy="253916"/>
              </a:xfrm>
              <a:prstGeom prst="rect">
                <a:avLst/>
              </a:prstGeom>
              <a:noFill/>
            </p:spPr>
            <p:txBody>
              <a:bodyPr wrap="none" lIns="9144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Document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BC2D72-87D6-4750-AD45-6D4CD88B840B}"/>
                </a:ext>
              </a:extLst>
            </p:cNvPr>
            <p:cNvGrpSpPr/>
            <p:nvPr/>
          </p:nvGrpSpPr>
          <p:grpSpPr>
            <a:xfrm>
              <a:off x="4823075" y="3293168"/>
              <a:ext cx="1088760" cy="532323"/>
              <a:chOff x="4983242" y="3293168"/>
              <a:chExt cx="1088760" cy="532323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4983242" y="3571575"/>
                <a:ext cx="1088760" cy="253916"/>
              </a:xfrm>
              <a:prstGeom prst="rect">
                <a:avLst/>
              </a:prstGeom>
              <a:noFill/>
            </p:spPr>
            <p:txBody>
              <a:bodyPr wrap="none" lIns="9144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Column-family</a:t>
                </a:r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6694D492-873A-4422-AF4B-BB463C0EB820}"/>
                  </a:ext>
                </a:extLst>
              </p:cNvPr>
              <p:cNvGrpSpPr/>
              <p:nvPr/>
            </p:nvGrpSpPr>
            <p:grpSpPr>
              <a:xfrm>
                <a:off x="5106308" y="3293168"/>
                <a:ext cx="726921" cy="124646"/>
                <a:chOff x="4444077" y="3159364"/>
                <a:chExt cx="726921" cy="124646"/>
              </a:xfrm>
            </p:grpSpPr>
            <p:cxnSp>
              <p:nvCxnSpPr>
                <p:cNvPr id="165" name="Straight Connector 164"/>
                <p:cNvCxnSpPr>
                  <a:cxnSpLocks/>
                </p:cNvCxnSpPr>
                <p:nvPr/>
              </p:nvCxnSpPr>
              <p:spPr>
                <a:xfrm>
                  <a:off x="4567537" y="3221687"/>
                  <a:ext cx="185331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166" name="Oval 165"/>
                <p:cNvSpPr/>
                <p:nvPr/>
              </p:nvSpPr>
              <p:spPr bwMode="auto">
                <a:xfrm>
                  <a:off x="4444077" y="3159364"/>
                  <a:ext cx="123457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 bwMode="auto">
                <a:xfrm>
                  <a:off x="4752871" y="3165016"/>
                  <a:ext cx="112260" cy="11334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 bwMode="auto">
                <a:xfrm>
                  <a:off x="4905809" y="3165016"/>
                  <a:ext cx="112260" cy="11334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 bwMode="auto">
                <a:xfrm>
                  <a:off x="5058738" y="3165016"/>
                  <a:ext cx="112260" cy="11334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285C58-779F-4A9A-BA57-923C71BFD4DE}"/>
                </a:ext>
              </a:extLst>
            </p:cNvPr>
            <p:cNvGrpSpPr/>
            <p:nvPr/>
          </p:nvGrpSpPr>
          <p:grpSpPr>
            <a:xfrm>
              <a:off x="2847286" y="3285344"/>
              <a:ext cx="787396" cy="774671"/>
              <a:chOff x="3250313" y="3055226"/>
              <a:chExt cx="787396" cy="774671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DD7D695-2830-48F0-B20A-C8EBCE02355F}"/>
                  </a:ext>
                </a:extLst>
              </p:cNvPr>
              <p:cNvGrpSpPr/>
              <p:nvPr/>
            </p:nvGrpSpPr>
            <p:grpSpPr>
              <a:xfrm>
                <a:off x="3319100" y="3055226"/>
                <a:ext cx="643737" cy="429517"/>
                <a:chOff x="2573581" y="3248112"/>
                <a:chExt cx="643737" cy="429517"/>
              </a:xfrm>
            </p:grpSpPr>
            <p:cxnSp>
              <p:nvCxnSpPr>
                <p:cNvPr id="171" name="Straight Connector 170"/>
                <p:cNvCxnSpPr>
                  <a:cxnSpLocks/>
                </p:cNvCxnSpPr>
                <p:nvPr/>
              </p:nvCxnSpPr>
              <p:spPr>
                <a:xfrm>
                  <a:off x="2688446" y="3306383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172" name="Oval 171"/>
                <p:cNvSpPr/>
                <p:nvPr/>
              </p:nvSpPr>
              <p:spPr bwMode="auto">
                <a:xfrm>
                  <a:off x="2573581" y="3248112"/>
                  <a:ext cx="114865" cy="11654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177D7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 bwMode="auto">
                <a:xfrm>
                  <a:off x="3112870" y="3253396"/>
                  <a:ext cx="104448" cy="105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4" name="Straight Connector 173"/>
                <p:cNvCxnSpPr>
                  <a:cxnSpLocks/>
                </p:cNvCxnSpPr>
                <p:nvPr/>
              </p:nvCxnSpPr>
              <p:spPr>
                <a:xfrm>
                  <a:off x="2688446" y="3460548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175" name="Oval 174"/>
                <p:cNvSpPr/>
                <p:nvPr/>
              </p:nvSpPr>
              <p:spPr bwMode="auto">
                <a:xfrm>
                  <a:off x="2573581" y="3402277"/>
                  <a:ext cx="114865" cy="11654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177D7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 bwMode="auto">
                <a:xfrm>
                  <a:off x="3112870" y="3407561"/>
                  <a:ext cx="104448" cy="105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7" name="Straight Connector 176"/>
                <p:cNvCxnSpPr>
                  <a:cxnSpLocks/>
                </p:cNvCxnSpPr>
                <p:nvPr/>
              </p:nvCxnSpPr>
              <p:spPr>
                <a:xfrm>
                  <a:off x="2688446" y="3619357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178" name="Oval 177"/>
                <p:cNvSpPr/>
                <p:nvPr/>
              </p:nvSpPr>
              <p:spPr bwMode="auto">
                <a:xfrm>
                  <a:off x="2573581" y="3561085"/>
                  <a:ext cx="114865" cy="11654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177D7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 bwMode="auto">
                <a:xfrm>
                  <a:off x="3112870" y="3566370"/>
                  <a:ext cx="104448" cy="105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3250313" y="3575981"/>
                <a:ext cx="787396" cy="253916"/>
              </a:xfrm>
              <a:prstGeom prst="rect">
                <a:avLst/>
              </a:prstGeom>
              <a:noFill/>
            </p:spPr>
            <p:txBody>
              <a:bodyPr wrap="none" lIns="9144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Key-value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9CBFC8-4151-4394-8CD2-007444BC6534}"/>
                </a:ext>
              </a:extLst>
            </p:cNvPr>
            <p:cNvGrpSpPr/>
            <p:nvPr/>
          </p:nvGrpSpPr>
          <p:grpSpPr>
            <a:xfrm>
              <a:off x="9108078" y="3386915"/>
              <a:ext cx="653698" cy="653234"/>
              <a:chOff x="8667216" y="3156797"/>
              <a:chExt cx="653698" cy="653234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8667216" y="3156797"/>
                <a:ext cx="586303" cy="377163"/>
                <a:chOff x="7117181" y="5146654"/>
                <a:chExt cx="663064" cy="426544"/>
              </a:xfrm>
              <a:solidFill>
                <a:schemeClr val="tx2"/>
              </a:solidFill>
            </p:grpSpPr>
            <p:sp>
              <p:nvSpPr>
                <p:cNvPr id="105" name="Oval 104"/>
                <p:cNvSpPr/>
                <p:nvPr/>
              </p:nvSpPr>
              <p:spPr bwMode="auto">
                <a:xfrm rot="715722">
                  <a:off x="7117181" y="5146654"/>
                  <a:ext cx="124646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 bwMode="auto">
                <a:xfrm>
                  <a:off x="7476127" y="5224668"/>
                  <a:ext cx="124646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 bwMode="auto">
                <a:xfrm>
                  <a:off x="7296654" y="5448552"/>
                  <a:ext cx="124646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 bwMode="auto">
                <a:xfrm>
                  <a:off x="7655599" y="5448552"/>
                  <a:ext cx="124646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9" name="Straight Connector 118"/>
                <p:cNvCxnSpPr>
                  <a:cxnSpLocks/>
                </p:cNvCxnSpPr>
                <p:nvPr/>
              </p:nvCxnSpPr>
              <p:spPr>
                <a:xfrm>
                  <a:off x="7240481" y="5221859"/>
                  <a:ext cx="235646" cy="65132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131" name="Straight Connector 130"/>
                <p:cNvCxnSpPr>
                  <a:cxnSpLocks/>
                </p:cNvCxnSpPr>
                <p:nvPr/>
              </p:nvCxnSpPr>
              <p:spPr>
                <a:xfrm>
                  <a:off x="7421300" y="5510875"/>
                  <a:ext cx="234299" cy="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146" name="Straight Connector 145"/>
                <p:cNvCxnSpPr>
                  <a:cxnSpLocks/>
                </p:cNvCxnSpPr>
                <p:nvPr/>
              </p:nvCxnSpPr>
              <p:spPr>
                <a:xfrm>
                  <a:off x="7582519" y="5331060"/>
                  <a:ext cx="91334" cy="1357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147" name="Straight Connector 146"/>
                <p:cNvCxnSpPr>
                  <a:cxnSpLocks/>
                </p:cNvCxnSpPr>
                <p:nvPr/>
              </p:nvCxnSpPr>
              <p:spPr>
                <a:xfrm flipV="1">
                  <a:off x="7403046" y="5331060"/>
                  <a:ext cx="91335" cy="1357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</p:grpSp>
          <p:sp>
            <p:nvSpPr>
              <p:cNvPr id="181" name="TextBox 180"/>
              <p:cNvSpPr txBox="1"/>
              <p:nvPr/>
            </p:nvSpPr>
            <p:spPr>
              <a:xfrm>
                <a:off x="8761144" y="3556115"/>
                <a:ext cx="559770" cy="253916"/>
              </a:xfrm>
              <a:prstGeom prst="rect">
                <a:avLst/>
              </a:prstGeom>
              <a:noFill/>
            </p:spPr>
            <p:txBody>
              <a:bodyPr wrap="none" lIns="9144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Graph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754419" y="801695"/>
            <a:ext cx="6683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 globally distributed, massively scalable, multi-model database service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1AB9531E-C57A-4C6E-BCE9-73AEDDA0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392937" y="2705470"/>
            <a:ext cx="1101486" cy="4319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D9F8-AD11-4043-A3F9-0D94D430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Replicating Data Globally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B7CA7-A2A7-41B3-85EB-70102FB0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64" y="914400"/>
            <a:ext cx="8838729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18970-25AB-4E42-8605-E35E56BE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69" y="914400"/>
            <a:ext cx="8847719" cy="594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E46F5-949C-4945-AEB4-77CC41FA4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939" y="914400"/>
            <a:ext cx="8866178" cy="5943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91FBBF9-7FB2-4EF7-9A80-5D2A7D4F8F64}"/>
              </a:ext>
            </a:extLst>
          </p:cNvPr>
          <p:cNvSpPr/>
          <p:nvPr/>
        </p:nvSpPr>
        <p:spPr>
          <a:xfrm>
            <a:off x="7356469" y="3936194"/>
            <a:ext cx="2286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DDC5C33-F2F2-4C00-B525-634C401F639F}"/>
              </a:ext>
            </a:extLst>
          </p:cNvPr>
          <p:cNvSpPr/>
          <p:nvPr/>
        </p:nvSpPr>
        <p:spPr>
          <a:xfrm>
            <a:off x="4680353" y="1427118"/>
            <a:ext cx="691747" cy="335799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51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0C23-EB23-442F-AA69-31B4837D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Multi-Master</a:t>
            </a:r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E0C9721F-816E-41B8-966C-343E5AED34E0}"/>
              </a:ext>
            </a:extLst>
          </p:cNvPr>
          <p:cNvSpPr txBox="1">
            <a:spLocks/>
          </p:cNvSpPr>
          <p:nvPr/>
        </p:nvSpPr>
        <p:spPr>
          <a:xfrm>
            <a:off x="328508" y="1565962"/>
            <a:ext cx="4223469" cy="387830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Perfect for Intelligent Cloud</a:t>
            </a:r>
          </a:p>
          <a:p>
            <a:pPr marL="0" marR="0" lvl="0" indent="0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and Intelligent Edge Applications</a:t>
            </a:r>
          </a:p>
          <a:p>
            <a:pPr marL="0" marR="0" lvl="0" indent="0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bold" charset="0"/>
              <a:cs typeface="Segoe UI Semibold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Write scalability around the world</a:t>
            </a:r>
          </a:p>
          <a:p>
            <a:pPr marL="0" marR="0" lvl="0" indent="0" algn="l" defTabSz="914367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Low latency writes around the world</a:t>
            </a:r>
          </a:p>
          <a:p>
            <a:pPr marL="0" marR="0" lvl="0" indent="0" algn="l" defTabSz="914367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99.999% High Availability around the world</a:t>
            </a:r>
          </a:p>
          <a:p>
            <a:pPr marL="0" marR="0" lvl="0" indent="0" algn="l" defTabSz="914367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Well-defined consistency models</a:t>
            </a:r>
          </a:p>
          <a:p>
            <a:pPr marL="0" marR="0" lvl="0" indent="0" algn="l" defTabSz="914367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Comprehensive conflict management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32AA1E8-155F-4654-A54B-DF296A6C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09" y="1386834"/>
            <a:ext cx="9845060" cy="53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9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5526-485F-4487-BF02-18582783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Replicating Data Globally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58426-69FB-4D6E-A5CF-72541CACF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66" y="1189176"/>
            <a:ext cx="6426071" cy="4268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50799-8B01-466E-BB2C-0A9BE5F5C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73" y="4512688"/>
            <a:ext cx="8214655" cy="2133837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A795E1-01C1-4CFB-9D32-DF5DDA2B9C78}"/>
              </a:ext>
            </a:extLst>
          </p:cNvPr>
          <p:cNvGrpSpPr/>
          <p:nvPr/>
        </p:nvGrpSpPr>
        <p:grpSpPr>
          <a:xfrm>
            <a:off x="8263708" y="3719382"/>
            <a:ext cx="592667" cy="592667"/>
            <a:chOff x="965191" y="-388372"/>
            <a:chExt cx="592667" cy="5926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ABFD11-35C8-437E-9FED-3B0F3D1A059E}"/>
                </a:ext>
              </a:extLst>
            </p:cNvPr>
            <p:cNvSpPr/>
            <p:nvPr/>
          </p:nvSpPr>
          <p:spPr bwMode="auto">
            <a:xfrm>
              <a:off x="965191" y="-388372"/>
              <a:ext cx="592667" cy="5926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041C40F-2504-4D8B-9582-CD7516670F16}"/>
                </a:ext>
              </a:extLst>
            </p:cNvPr>
            <p:cNvGrpSpPr/>
            <p:nvPr/>
          </p:nvGrpSpPr>
          <p:grpSpPr>
            <a:xfrm>
              <a:off x="1010452" y="-321955"/>
              <a:ext cx="519560" cy="447822"/>
              <a:chOff x="8376458" y="5925518"/>
              <a:chExt cx="1045926" cy="901512"/>
            </a:xfrm>
          </p:grpSpPr>
          <p:sp>
            <p:nvSpPr>
              <p:cNvPr id="13" name="Star: 4 Points 8">
                <a:extLst>
                  <a:ext uri="{FF2B5EF4-FFF2-40B4-BE49-F238E27FC236}">
                    <a16:creationId xmlns:a16="http://schemas.microsoft.com/office/drawing/2014/main" id="{BCEB37E7-21AD-4605-B715-A4EEA9CD8EF7}"/>
                  </a:ext>
                </a:extLst>
              </p:cNvPr>
              <p:cNvSpPr/>
              <p:nvPr/>
            </p:nvSpPr>
            <p:spPr bwMode="auto">
              <a:xfrm>
                <a:off x="8380049" y="5925518"/>
                <a:ext cx="292609" cy="292608"/>
              </a:xfrm>
              <a:custGeom>
                <a:avLst/>
                <a:gdLst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504" h="1628504">
                    <a:moveTo>
                      <a:pt x="0" y="814252"/>
                    </a:moveTo>
                    <a:cubicBezTo>
                      <a:pt x="19050" y="815400"/>
                      <a:pt x="477878" y="749296"/>
                      <a:pt x="613587" y="613587"/>
                    </a:cubicBezTo>
                    <a:cubicBezTo>
                      <a:pt x="749296" y="477878"/>
                      <a:pt x="805875" y="32657"/>
                      <a:pt x="814252" y="0"/>
                    </a:cubicBezTo>
                    <a:cubicBezTo>
                      <a:pt x="819908" y="31718"/>
                      <a:pt x="874411" y="460935"/>
                      <a:pt x="1014917" y="613587"/>
                    </a:cubicBezTo>
                    <a:cubicBezTo>
                      <a:pt x="1136558" y="745743"/>
                      <a:pt x="1598568" y="811317"/>
                      <a:pt x="1628504" y="814252"/>
                    </a:cubicBezTo>
                    <a:cubicBezTo>
                      <a:pt x="1599929" y="829433"/>
                      <a:pt x="1150626" y="879208"/>
                      <a:pt x="1014917" y="1014917"/>
                    </a:cubicBezTo>
                    <a:cubicBezTo>
                      <a:pt x="879208" y="1150626"/>
                      <a:pt x="821269" y="1604011"/>
                      <a:pt x="814252" y="1628504"/>
                    </a:cubicBezTo>
                    <a:cubicBezTo>
                      <a:pt x="808596" y="1606733"/>
                      <a:pt x="749296" y="1150626"/>
                      <a:pt x="613587" y="1014917"/>
                    </a:cubicBezTo>
                    <a:cubicBezTo>
                      <a:pt x="477878" y="879208"/>
                      <a:pt x="16329" y="817187"/>
                      <a:pt x="0" y="81425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Star: 4 Points 8">
                <a:extLst>
                  <a:ext uri="{FF2B5EF4-FFF2-40B4-BE49-F238E27FC236}">
                    <a16:creationId xmlns:a16="http://schemas.microsoft.com/office/drawing/2014/main" id="{41CBE238-1D8A-4D5C-9A41-B06430E557EF}"/>
                  </a:ext>
                </a:extLst>
              </p:cNvPr>
              <p:cNvSpPr/>
              <p:nvPr/>
            </p:nvSpPr>
            <p:spPr bwMode="auto">
              <a:xfrm>
                <a:off x="9163935" y="6692304"/>
                <a:ext cx="134726" cy="134726"/>
              </a:xfrm>
              <a:custGeom>
                <a:avLst/>
                <a:gdLst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504" h="1628504">
                    <a:moveTo>
                      <a:pt x="0" y="814252"/>
                    </a:moveTo>
                    <a:cubicBezTo>
                      <a:pt x="19050" y="815400"/>
                      <a:pt x="477878" y="749296"/>
                      <a:pt x="613587" y="613587"/>
                    </a:cubicBezTo>
                    <a:cubicBezTo>
                      <a:pt x="749296" y="477878"/>
                      <a:pt x="805875" y="32657"/>
                      <a:pt x="814252" y="0"/>
                    </a:cubicBezTo>
                    <a:cubicBezTo>
                      <a:pt x="819908" y="31718"/>
                      <a:pt x="874411" y="460935"/>
                      <a:pt x="1014917" y="613587"/>
                    </a:cubicBezTo>
                    <a:cubicBezTo>
                      <a:pt x="1136558" y="745743"/>
                      <a:pt x="1598568" y="811317"/>
                      <a:pt x="1628504" y="814252"/>
                    </a:cubicBezTo>
                    <a:cubicBezTo>
                      <a:pt x="1599929" y="829433"/>
                      <a:pt x="1150626" y="879208"/>
                      <a:pt x="1014917" y="1014917"/>
                    </a:cubicBezTo>
                    <a:cubicBezTo>
                      <a:pt x="879208" y="1150626"/>
                      <a:pt x="821269" y="1604011"/>
                      <a:pt x="814252" y="1628504"/>
                    </a:cubicBezTo>
                    <a:cubicBezTo>
                      <a:pt x="808596" y="1606733"/>
                      <a:pt x="749296" y="1150626"/>
                      <a:pt x="613587" y="1014917"/>
                    </a:cubicBezTo>
                    <a:cubicBezTo>
                      <a:pt x="477878" y="879208"/>
                      <a:pt x="16329" y="817187"/>
                      <a:pt x="0" y="81425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55B3B0-1AA6-4A55-AA76-D8F5FA4A9411}"/>
                  </a:ext>
                </a:extLst>
              </p:cNvPr>
              <p:cNvSpPr/>
              <p:nvPr/>
            </p:nvSpPr>
            <p:spPr bwMode="auto">
              <a:xfrm>
                <a:off x="8567675" y="6095745"/>
                <a:ext cx="647663" cy="647662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8B0FC047-3204-4A95-83D6-DACA11039A39}"/>
                  </a:ext>
                </a:extLst>
              </p:cNvPr>
              <p:cNvSpPr/>
              <p:nvPr/>
            </p:nvSpPr>
            <p:spPr bwMode="auto">
              <a:xfrm rot="19667957">
                <a:off x="8376458" y="6275766"/>
                <a:ext cx="1045926" cy="314819"/>
              </a:xfrm>
              <a:custGeom>
                <a:avLst/>
                <a:gdLst>
                  <a:gd name="connsiteX0" fmla="*/ 0 w 5218152"/>
                  <a:gd name="connsiteY0" fmla="*/ 854451 h 1708902"/>
                  <a:gd name="connsiteX1" fmla="*/ 2609076 w 5218152"/>
                  <a:gd name="connsiteY1" fmla="*/ 0 h 1708902"/>
                  <a:gd name="connsiteX2" fmla="*/ 5218152 w 5218152"/>
                  <a:gd name="connsiteY2" fmla="*/ 854451 h 1708902"/>
                  <a:gd name="connsiteX3" fmla="*/ 2609076 w 5218152"/>
                  <a:gd name="connsiteY3" fmla="*/ 1708902 h 1708902"/>
                  <a:gd name="connsiteX4" fmla="*/ 0 w 5218152"/>
                  <a:gd name="connsiteY4" fmla="*/ 854451 h 1708902"/>
                  <a:gd name="connsiteX0" fmla="*/ 38507 w 5256659"/>
                  <a:gd name="connsiteY0" fmla="*/ 904723 h 1759174"/>
                  <a:gd name="connsiteX1" fmla="*/ 1194016 w 5256659"/>
                  <a:gd name="connsiteY1" fmla="*/ 186575 h 1759174"/>
                  <a:gd name="connsiteX2" fmla="*/ 2647583 w 5256659"/>
                  <a:gd name="connsiteY2" fmla="*/ 50272 h 1759174"/>
                  <a:gd name="connsiteX3" fmla="*/ 5256659 w 5256659"/>
                  <a:gd name="connsiteY3" fmla="*/ 904723 h 1759174"/>
                  <a:gd name="connsiteX4" fmla="*/ 2647583 w 5256659"/>
                  <a:gd name="connsiteY4" fmla="*/ 1759174 h 1759174"/>
                  <a:gd name="connsiteX5" fmla="*/ 38507 w 5256659"/>
                  <a:gd name="connsiteY5" fmla="*/ 904723 h 1759174"/>
                  <a:gd name="connsiteX0" fmla="*/ 38507 w 5298873"/>
                  <a:gd name="connsiteY0" fmla="*/ 863052 h 1717503"/>
                  <a:gd name="connsiteX1" fmla="*/ 1194016 w 5298873"/>
                  <a:gd name="connsiteY1" fmla="*/ 144904 h 1717503"/>
                  <a:gd name="connsiteX2" fmla="*/ 2647583 w 5298873"/>
                  <a:gd name="connsiteY2" fmla="*/ 8601 h 1717503"/>
                  <a:gd name="connsiteX3" fmla="*/ 4147814 w 5298873"/>
                  <a:gd name="connsiteY3" fmla="*/ 284411 h 1717503"/>
                  <a:gd name="connsiteX4" fmla="*/ 5256659 w 5298873"/>
                  <a:gd name="connsiteY4" fmla="*/ 863052 h 1717503"/>
                  <a:gd name="connsiteX5" fmla="*/ 2647583 w 5298873"/>
                  <a:gd name="connsiteY5" fmla="*/ 1717503 h 1717503"/>
                  <a:gd name="connsiteX6" fmla="*/ 38507 w 5298873"/>
                  <a:gd name="connsiteY6" fmla="*/ 863052 h 1717503"/>
                  <a:gd name="connsiteX0" fmla="*/ 2647583 w 5298873"/>
                  <a:gd name="connsiteY0" fmla="*/ 0 h 1708902"/>
                  <a:gd name="connsiteX1" fmla="*/ 4147814 w 5298873"/>
                  <a:gd name="connsiteY1" fmla="*/ 275810 h 1708902"/>
                  <a:gd name="connsiteX2" fmla="*/ 5256659 w 5298873"/>
                  <a:gd name="connsiteY2" fmla="*/ 854451 h 1708902"/>
                  <a:gd name="connsiteX3" fmla="*/ 2647583 w 5298873"/>
                  <a:gd name="connsiteY3" fmla="*/ 1708902 h 1708902"/>
                  <a:gd name="connsiteX4" fmla="*/ 38507 w 5298873"/>
                  <a:gd name="connsiteY4" fmla="*/ 854451 h 1708902"/>
                  <a:gd name="connsiteX5" fmla="*/ 1194016 w 5298873"/>
                  <a:gd name="connsiteY5" fmla="*/ 136303 h 1708902"/>
                  <a:gd name="connsiteX6" fmla="*/ 2739023 w 5298873"/>
                  <a:gd name="connsiteY6" fmla="*/ 91440 h 1708902"/>
                  <a:gd name="connsiteX0" fmla="*/ 2647583 w 5298873"/>
                  <a:gd name="connsiteY0" fmla="*/ 0 h 1708902"/>
                  <a:gd name="connsiteX1" fmla="*/ 4147814 w 5298873"/>
                  <a:gd name="connsiteY1" fmla="*/ 275810 h 1708902"/>
                  <a:gd name="connsiteX2" fmla="*/ 5256659 w 5298873"/>
                  <a:gd name="connsiteY2" fmla="*/ 854451 h 1708902"/>
                  <a:gd name="connsiteX3" fmla="*/ 2647583 w 5298873"/>
                  <a:gd name="connsiteY3" fmla="*/ 1708902 h 1708902"/>
                  <a:gd name="connsiteX4" fmla="*/ 38507 w 5298873"/>
                  <a:gd name="connsiteY4" fmla="*/ 854451 h 1708902"/>
                  <a:gd name="connsiteX5" fmla="*/ 1194016 w 5298873"/>
                  <a:gd name="connsiteY5" fmla="*/ 136303 h 1708902"/>
                  <a:gd name="connsiteX0" fmla="*/ 4147814 w 5298873"/>
                  <a:gd name="connsiteY0" fmla="*/ 139507 h 1572599"/>
                  <a:gd name="connsiteX1" fmla="*/ 5256659 w 5298873"/>
                  <a:gd name="connsiteY1" fmla="*/ 718148 h 1572599"/>
                  <a:gd name="connsiteX2" fmla="*/ 2647583 w 5298873"/>
                  <a:gd name="connsiteY2" fmla="*/ 1572599 h 1572599"/>
                  <a:gd name="connsiteX3" fmla="*/ 38507 w 5298873"/>
                  <a:gd name="connsiteY3" fmla="*/ 718148 h 1572599"/>
                  <a:gd name="connsiteX4" fmla="*/ 1194016 w 5298873"/>
                  <a:gd name="connsiteY4" fmla="*/ 0 h 1572599"/>
                  <a:gd name="connsiteX0" fmla="*/ 4147814 w 5298873"/>
                  <a:gd name="connsiteY0" fmla="*/ 139507 h 1572599"/>
                  <a:gd name="connsiteX1" fmla="*/ 5256659 w 5298873"/>
                  <a:gd name="connsiteY1" fmla="*/ 718148 h 1572599"/>
                  <a:gd name="connsiteX2" fmla="*/ 2647583 w 5298873"/>
                  <a:gd name="connsiteY2" fmla="*/ 1572599 h 1572599"/>
                  <a:gd name="connsiteX3" fmla="*/ 38507 w 5298873"/>
                  <a:gd name="connsiteY3" fmla="*/ 718148 h 1572599"/>
                  <a:gd name="connsiteX4" fmla="*/ 1194016 w 5298873"/>
                  <a:gd name="connsiteY4" fmla="*/ 0 h 1572599"/>
                  <a:gd name="connsiteX0" fmla="*/ 4112185 w 5263244"/>
                  <a:gd name="connsiteY0" fmla="*/ 139507 h 1572599"/>
                  <a:gd name="connsiteX1" fmla="*/ 5221030 w 5263244"/>
                  <a:gd name="connsiteY1" fmla="*/ 718148 h 1572599"/>
                  <a:gd name="connsiteX2" fmla="*/ 2611954 w 5263244"/>
                  <a:gd name="connsiteY2" fmla="*/ 1572599 h 1572599"/>
                  <a:gd name="connsiteX3" fmla="*/ 2878 w 5263244"/>
                  <a:gd name="connsiteY3" fmla="*/ 718148 h 1572599"/>
                  <a:gd name="connsiteX4" fmla="*/ 1158387 w 5263244"/>
                  <a:gd name="connsiteY4" fmla="*/ 0 h 1572599"/>
                  <a:gd name="connsiteX0" fmla="*/ 4112185 w 5263244"/>
                  <a:gd name="connsiteY0" fmla="*/ 139507 h 1572599"/>
                  <a:gd name="connsiteX1" fmla="*/ 5221030 w 5263244"/>
                  <a:gd name="connsiteY1" fmla="*/ 718148 h 1572599"/>
                  <a:gd name="connsiteX2" fmla="*/ 2611954 w 5263244"/>
                  <a:gd name="connsiteY2" fmla="*/ 1572599 h 1572599"/>
                  <a:gd name="connsiteX3" fmla="*/ 2878 w 5263244"/>
                  <a:gd name="connsiteY3" fmla="*/ 718148 h 1572599"/>
                  <a:gd name="connsiteX4" fmla="*/ 1158387 w 5263244"/>
                  <a:gd name="connsiteY4" fmla="*/ 0 h 1572599"/>
                  <a:gd name="connsiteX0" fmla="*/ 4112185 w 5223152"/>
                  <a:gd name="connsiteY0" fmla="*/ 139507 h 1572599"/>
                  <a:gd name="connsiteX1" fmla="*/ 5221030 w 5223152"/>
                  <a:gd name="connsiteY1" fmla="*/ 718148 h 1572599"/>
                  <a:gd name="connsiteX2" fmla="*/ 2611954 w 5223152"/>
                  <a:gd name="connsiteY2" fmla="*/ 1572599 h 1572599"/>
                  <a:gd name="connsiteX3" fmla="*/ 2878 w 5223152"/>
                  <a:gd name="connsiteY3" fmla="*/ 718148 h 1572599"/>
                  <a:gd name="connsiteX4" fmla="*/ 1158387 w 5223152"/>
                  <a:gd name="connsiteY4" fmla="*/ 0 h 1572599"/>
                  <a:gd name="connsiteX0" fmla="*/ 4101623 w 5262379"/>
                  <a:gd name="connsiteY0" fmla="*/ 75462 h 1572599"/>
                  <a:gd name="connsiteX1" fmla="*/ 5221030 w 5262379"/>
                  <a:gd name="connsiteY1" fmla="*/ 718148 h 1572599"/>
                  <a:gd name="connsiteX2" fmla="*/ 2611954 w 5262379"/>
                  <a:gd name="connsiteY2" fmla="*/ 1572599 h 1572599"/>
                  <a:gd name="connsiteX3" fmla="*/ 2878 w 5262379"/>
                  <a:gd name="connsiteY3" fmla="*/ 718148 h 1572599"/>
                  <a:gd name="connsiteX4" fmla="*/ 1158387 w 5262379"/>
                  <a:gd name="connsiteY4" fmla="*/ 0 h 1572599"/>
                  <a:gd name="connsiteX0" fmla="*/ 4101623 w 5259200"/>
                  <a:gd name="connsiteY0" fmla="*/ 75462 h 1572599"/>
                  <a:gd name="connsiteX1" fmla="*/ 5221030 w 5259200"/>
                  <a:gd name="connsiteY1" fmla="*/ 718148 h 1572599"/>
                  <a:gd name="connsiteX2" fmla="*/ 2611954 w 5259200"/>
                  <a:gd name="connsiteY2" fmla="*/ 1572599 h 1572599"/>
                  <a:gd name="connsiteX3" fmla="*/ 2878 w 5259200"/>
                  <a:gd name="connsiteY3" fmla="*/ 718148 h 1572599"/>
                  <a:gd name="connsiteX4" fmla="*/ 1158387 w 5259200"/>
                  <a:gd name="connsiteY4" fmla="*/ 0 h 1572599"/>
                  <a:gd name="connsiteX0" fmla="*/ 4101623 w 5224756"/>
                  <a:gd name="connsiteY0" fmla="*/ 75462 h 1572599"/>
                  <a:gd name="connsiteX1" fmla="*/ 5221030 w 5224756"/>
                  <a:gd name="connsiteY1" fmla="*/ 718148 h 1572599"/>
                  <a:gd name="connsiteX2" fmla="*/ 2611954 w 5224756"/>
                  <a:gd name="connsiteY2" fmla="*/ 1572599 h 1572599"/>
                  <a:gd name="connsiteX3" fmla="*/ 2878 w 5224756"/>
                  <a:gd name="connsiteY3" fmla="*/ 718148 h 1572599"/>
                  <a:gd name="connsiteX4" fmla="*/ 1158387 w 5224756"/>
                  <a:gd name="connsiteY4" fmla="*/ 0 h 1572599"/>
                  <a:gd name="connsiteX0" fmla="*/ 4101523 w 5224656"/>
                  <a:gd name="connsiteY0" fmla="*/ 75462 h 1572599"/>
                  <a:gd name="connsiteX1" fmla="*/ 5220930 w 5224656"/>
                  <a:gd name="connsiteY1" fmla="*/ 718148 h 1572599"/>
                  <a:gd name="connsiteX2" fmla="*/ 2611854 w 5224656"/>
                  <a:gd name="connsiteY2" fmla="*/ 1572599 h 1572599"/>
                  <a:gd name="connsiteX3" fmla="*/ 2778 w 5224656"/>
                  <a:gd name="connsiteY3" fmla="*/ 718148 h 1572599"/>
                  <a:gd name="connsiteX4" fmla="*/ 1158287 w 5224656"/>
                  <a:gd name="connsiteY4" fmla="*/ 0 h 157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4656" h="1572599">
                    <a:moveTo>
                      <a:pt x="4101523" y="75462"/>
                    </a:moveTo>
                    <a:cubicBezTo>
                      <a:pt x="4437829" y="118995"/>
                      <a:pt x="5139996" y="317331"/>
                      <a:pt x="5220930" y="718148"/>
                    </a:cubicBezTo>
                    <a:cubicBezTo>
                      <a:pt x="5301864" y="1118965"/>
                      <a:pt x="4052807" y="1572599"/>
                      <a:pt x="2611854" y="1572599"/>
                    </a:cubicBezTo>
                    <a:cubicBezTo>
                      <a:pt x="1170901" y="1572599"/>
                      <a:pt x="58844" y="1127725"/>
                      <a:pt x="2778" y="718148"/>
                    </a:cubicBezTo>
                    <a:cubicBezTo>
                      <a:pt x="-53288" y="308571"/>
                      <a:pt x="753402" y="94707"/>
                      <a:pt x="1158287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B827A8-39F0-4B84-B4A5-1520F08C5A5D}"/>
              </a:ext>
            </a:extLst>
          </p:cNvPr>
          <p:cNvGrpSpPr/>
          <p:nvPr/>
        </p:nvGrpSpPr>
        <p:grpSpPr>
          <a:xfrm>
            <a:off x="2830785" y="2910192"/>
            <a:ext cx="592667" cy="592667"/>
            <a:chOff x="1820049" y="-379664"/>
            <a:chExt cx="592667" cy="5926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63BFF1-2BAF-4819-85B5-B2CBF439D908}"/>
                </a:ext>
              </a:extLst>
            </p:cNvPr>
            <p:cNvSpPr/>
            <p:nvPr/>
          </p:nvSpPr>
          <p:spPr bwMode="auto">
            <a:xfrm>
              <a:off x="1820049" y="-379664"/>
              <a:ext cx="592667" cy="5926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49376B-EBDE-48F1-A362-D769A29859C0}"/>
                </a:ext>
              </a:extLst>
            </p:cNvPr>
            <p:cNvGrpSpPr/>
            <p:nvPr/>
          </p:nvGrpSpPr>
          <p:grpSpPr>
            <a:xfrm>
              <a:off x="1885804" y="-242657"/>
              <a:ext cx="461156" cy="348608"/>
              <a:chOff x="7809849" y="4810232"/>
              <a:chExt cx="520064" cy="393139"/>
            </a:xfrm>
          </p:grpSpPr>
          <p:grpSp>
            <p:nvGrpSpPr>
              <p:cNvPr id="20" name="Group 4">
                <a:extLst>
                  <a:ext uri="{FF2B5EF4-FFF2-40B4-BE49-F238E27FC236}">
                    <a16:creationId xmlns:a16="http://schemas.microsoft.com/office/drawing/2014/main" id="{44B55F64-0AE9-4229-A8C2-AD5F83642FC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09849" y="4810232"/>
                <a:ext cx="520064" cy="393139"/>
                <a:chOff x="3794" y="2083"/>
                <a:chExt cx="245" cy="17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1F46CB-B1CF-49FD-9EC8-7D421A03B9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4" y="2083"/>
                  <a:ext cx="245" cy="138"/>
                </a:xfrm>
                <a:prstGeom prst="rect">
                  <a:avLst/>
                </a:prstGeom>
                <a:no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Line 7">
                  <a:extLst>
                    <a:ext uri="{FF2B5EF4-FFF2-40B4-BE49-F238E27FC236}">
                      <a16:creationId xmlns:a16="http://schemas.microsoft.com/office/drawing/2014/main" id="{CF9E7ABD-1BBB-4680-9F48-28000E692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6" y="2221"/>
                  <a:ext cx="0" cy="36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Line 8">
                  <a:extLst>
                    <a:ext uri="{FF2B5EF4-FFF2-40B4-BE49-F238E27FC236}">
                      <a16:creationId xmlns:a16="http://schemas.microsoft.com/office/drawing/2014/main" id="{C84595FD-E7BD-4B0A-94DC-2F39956EA1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4" y="2257"/>
                  <a:ext cx="8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6B78C15-B7CF-43BA-B4D5-45793566B446}"/>
                  </a:ext>
                </a:extLst>
              </p:cNvPr>
              <p:cNvGrpSpPr/>
              <p:nvPr/>
            </p:nvGrpSpPr>
            <p:grpSpPr>
              <a:xfrm>
                <a:off x="7986589" y="4871216"/>
                <a:ext cx="164324" cy="180784"/>
                <a:chOff x="6053699" y="2879832"/>
                <a:chExt cx="279256" cy="307228"/>
              </a:xfrm>
            </p:grpSpPr>
            <p:sp>
              <p:nvSpPr>
                <p:cNvPr id="22" name="Freeform: Shape 843">
                  <a:extLst>
                    <a:ext uri="{FF2B5EF4-FFF2-40B4-BE49-F238E27FC236}">
                      <a16:creationId xmlns:a16="http://schemas.microsoft.com/office/drawing/2014/main" id="{5DDF12C6-1C6F-44E8-8ED9-292403CFDD02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C1826BB-1C28-46B1-86B3-2A3BD7A1E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F6B5DC1-87E9-479B-8B1F-06B84B0CA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BE593A5-CFF2-408E-B55D-E8A2B5DBC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5B8F98-66F3-4138-84CB-FA01B618097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23452" y="3206526"/>
            <a:ext cx="4839254" cy="6638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813FA0-A376-467C-B454-CF73477EA322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3127119" y="3502859"/>
            <a:ext cx="5136589" cy="6689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033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064C28C-A5B5-4C48-B0C6-0E79DBE9E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66" y="1189176"/>
            <a:ext cx="6426071" cy="4268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F5526-485F-4487-BF02-18582783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Replicating Data Globally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D41B90-EE99-42BD-876D-1B9A50073E92}"/>
              </a:ext>
            </a:extLst>
          </p:cNvPr>
          <p:cNvGrpSpPr/>
          <p:nvPr/>
        </p:nvGrpSpPr>
        <p:grpSpPr>
          <a:xfrm>
            <a:off x="2831937" y="3026917"/>
            <a:ext cx="592667" cy="592667"/>
            <a:chOff x="965191" y="-388372"/>
            <a:chExt cx="592667" cy="5926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812467-0D56-47CB-83A1-DD3925C81E17}"/>
                </a:ext>
              </a:extLst>
            </p:cNvPr>
            <p:cNvSpPr/>
            <p:nvPr/>
          </p:nvSpPr>
          <p:spPr bwMode="auto">
            <a:xfrm>
              <a:off x="965191" y="-388372"/>
              <a:ext cx="592667" cy="5926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64A125-B550-471B-B734-0DDDEE21362F}"/>
                </a:ext>
              </a:extLst>
            </p:cNvPr>
            <p:cNvGrpSpPr/>
            <p:nvPr/>
          </p:nvGrpSpPr>
          <p:grpSpPr>
            <a:xfrm>
              <a:off x="1010452" y="-321955"/>
              <a:ext cx="519560" cy="447822"/>
              <a:chOff x="8376458" y="5925518"/>
              <a:chExt cx="1045926" cy="901512"/>
            </a:xfrm>
          </p:grpSpPr>
          <p:sp>
            <p:nvSpPr>
              <p:cNvPr id="30" name="Star: 4 Points 8">
                <a:extLst>
                  <a:ext uri="{FF2B5EF4-FFF2-40B4-BE49-F238E27FC236}">
                    <a16:creationId xmlns:a16="http://schemas.microsoft.com/office/drawing/2014/main" id="{9718E1D2-1AF2-4B0F-A954-E671496B83A0}"/>
                  </a:ext>
                </a:extLst>
              </p:cNvPr>
              <p:cNvSpPr/>
              <p:nvPr/>
            </p:nvSpPr>
            <p:spPr bwMode="auto">
              <a:xfrm>
                <a:off x="8380049" y="5925518"/>
                <a:ext cx="292609" cy="292608"/>
              </a:xfrm>
              <a:custGeom>
                <a:avLst/>
                <a:gdLst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504" h="1628504">
                    <a:moveTo>
                      <a:pt x="0" y="814252"/>
                    </a:moveTo>
                    <a:cubicBezTo>
                      <a:pt x="19050" y="815400"/>
                      <a:pt x="477878" y="749296"/>
                      <a:pt x="613587" y="613587"/>
                    </a:cubicBezTo>
                    <a:cubicBezTo>
                      <a:pt x="749296" y="477878"/>
                      <a:pt x="805875" y="32657"/>
                      <a:pt x="814252" y="0"/>
                    </a:cubicBezTo>
                    <a:cubicBezTo>
                      <a:pt x="819908" y="31718"/>
                      <a:pt x="874411" y="460935"/>
                      <a:pt x="1014917" y="613587"/>
                    </a:cubicBezTo>
                    <a:cubicBezTo>
                      <a:pt x="1136558" y="745743"/>
                      <a:pt x="1598568" y="811317"/>
                      <a:pt x="1628504" y="814252"/>
                    </a:cubicBezTo>
                    <a:cubicBezTo>
                      <a:pt x="1599929" y="829433"/>
                      <a:pt x="1150626" y="879208"/>
                      <a:pt x="1014917" y="1014917"/>
                    </a:cubicBezTo>
                    <a:cubicBezTo>
                      <a:pt x="879208" y="1150626"/>
                      <a:pt x="821269" y="1604011"/>
                      <a:pt x="814252" y="1628504"/>
                    </a:cubicBezTo>
                    <a:cubicBezTo>
                      <a:pt x="808596" y="1606733"/>
                      <a:pt x="749296" y="1150626"/>
                      <a:pt x="613587" y="1014917"/>
                    </a:cubicBezTo>
                    <a:cubicBezTo>
                      <a:pt x="477878" y="879208"/>
                      <a:pt x="16329" y="817187"/>
                      <a:pt x="0" y="81425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Star: 4 Points 8">
                <a:extLst>
                  <a:ext uri="{FF2B5EF4-FFF2-40B4-BE49-F238E27FC236}">
                    <a16:creationId xmlns:a16="http://schemas.microsoft.com/office/drawing/2014/main" id="{DCD2D573-C648-4D5C-BC31-AC545488DD4A}"/>
                  </a:ext>
                </a:extLst>
              </p:cNvPr>
              <p:cNvSpPr/>
              <p:nvPr/>
            </p:nvSpPr>
            <p:spPr bwMode="auto">
              <a:xfrm>
                <a:off x="9163935" y="6692304"/>
                <a:ext cx="134726" cy="134726"/>
              </a:xfrm>
              <a:custGeom>
                <a:avLst/>
                <a:gdLst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504" h="1628504">
                    <a:moveTo>
                      <a:pt x="0" y="814252"/>
                    </a:moveTo>
                    <a:cubicBezTo>
                      <a:pt x="19050" y="815400"/>
                      <a:pt x="477878" y="749296"/>
                      <a:pt x="613587" y="613587"/>
                    </a:cubicBezTo>
                    <a:cubicBezTo>
                      <a:pt x="749296" y="477878"/>
                      <a:pt x="805875" y="32657"/>
                      <a:pt x="814252" y="0"/>
                    </a:cubicBezTo>
                    <a:cubicBezTo>
                      <a:pt x="819908" y="31718"/>
                      <a:pt x="874411" y="460935"/>
                      <a:pt x="1014917" y="613587"/>
                    </a:cubicBezTo>
                    <a:cubicBezTo>
                      <a:pt x="1136558" y="745743"/>
                      <a:pt x="1598568" y="811317"/>
                      <a:pt x="1628504" y="814252"/>
                    </a:cubicBezTo>
                    <a:cubicBezTo>
                      <a:pt x="1599929" y="829433"/>
                      <a:pt x="1150626" y="879208"/>
                      <a:pt x="1014917" y="1014917"/>
                    </a:cubicBezTo>
                    <a:cubicBezTo>
                      <a:pt x="879208" y="1150626"/>
                      <a:pt x="821269" y="1604011"/>
                      <a:pt x="814252" y="1628504"/>
                    </a:cubicBezTo>
                    <a:cubicBezTo>
                      <a:pt x="808596" y="1606733"/>
                      <a:pt x="749296" y="1150626"/>
                      <a:pt x="613587" y="1014917"/>
                    </a:cubicBezTo>
                    <a:cubicBezTo>
                      <a:pt x="477878" y="879208"/>
                      <a:pt x="16329" y="817187"/>
                      <a:pt x="0" y="81425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1EBFF38-C37C-4CB2-A48B-EBA59BFA3A01}"/>
                  </a:ext>
                </a:extLst>
              </p:cNvPr>
              <p:cNvSpPr/>
              <p:nvPr/>
            </p:nvSpPr>
            <p:spPr bwMode="auto">
              <a:xfrm>
                <a:off x="8567675" y="6095745"/>
                <a:ext cx="647663" cy="647662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id="{DD1E6FB6-F29D-46D1-A3D3-22D5EF57C2A9}"/>
                  </a:ext>
                </a:extLst>
              </p:cNvPr>
              <p:cNvSpPr/>
              <p:nvPr/>
            </p:nvSpPr>
            <p:spPr bwMode="auto">
              <a:xfrm rot="19667957">
                <a:off x="8376458" y="6275766"/>
                <a:ext cx="1045926" cy="314819"/>
              </a:xfrm>
              <a:custGeom>
                <a:avLst/>
                <a:gdLst>
                  <a:gd name="connsiteX0" fmla="*/ 0 w 5218152"/>
                  <a:gd name="connsiteY0" fmla="*/ 854451 h 1708902"/>
                  <a:gd name="connsiteX1" fmla="*/ 2609076 w 5218152"/>
                  <a:gd name="connsiteY1" fmla="*/ 0 h 1708902"/>
                  <a:gd name="connsiteX2" fmla="*/ 5218152 w 5218152"/>
                  <a:gd name="connsiteY2" fmla="*/ 854451 h 1708902"/>
                  <a:gd name="connsiteX3" fmla="*/ 2609076 w 5218152"/>
                  <a:gd name="connsiteY3" fmla="*/ 1708902 h 1708902"/>
                  <a:gd name="connsiteX4" fmla="*/ 0 w 5218152"/>
                  <a:gd name="connsiteY4" fmla="*/ 854451 h 1708902"/>
                  <a:gd name="connsiteX0" fmla="*/ 38507 w 5256659"/>
                  <a:gd name="connsiteY0" fmla="*/ 904723 h 1759174"/>
                  <a:gd name="connsiteX1" fmla="*/ 1194016 w 5256659"/>
                  <a:gd name="connsiteY1" fmla="*/ 186575 h 1759174"/>
                  <a:gd name="connsiteX2" fmla="*/ 2647583 w 5256659"/>
                  <a:gd name="connsiteY2" fmla="*/ 50272 h 1759174"/>
                  <a:gd name="connsiteX3" fmla="*/ 5256659 w 5256659"/>
                  <a:gd name="connsiteY3" fmla="*/ 904723 h 1759174"/>
                  <a:gd name="connsiteX4" fmla="*/ 2647583 w 5256659"/>
                  <a:gd name="connsiteY4" fmla="*/ 1759174 h 1759174"/>
                  <a:gd name="connsiteX5" fmla="*/ 38507 w 5256659"/>
                  <a:gd name="connsiteY5" fmla="*/ 904723 h 1759174"/>
                  <a:gd name="connsiteX0" fmla="*/ 38507 w 5298873"/>
                  <a:gd name="connsiteY0" fmla="*/ 863052 h 1717503"/>
                  <a:gd name="connsiteX1" fmla="*/ 1194016 w 5298873"/>
                  <a:gd name="connsiteY1" fmla="*/ 144904 h 1717503"/>
                  <a:gd name="connsiteX2" fmla="*/ 2647583 w 5298873"/>
                  <a:gd name="connsiteY2" fmla="*/ 8601 h 1717503"/>
                  <a:gd name="connsiteX3" fmla="*/ 4147814 w 5298873"/>
                  <a:gd name="connsiteY3" fmla="*/ 284411 h 1717503"/>
                  <a:gd name="connsiteX4" fmla="*/ 5256659 w 5298873"/>
                  <a:gd name="connsiteY4" fmla="*/ 863052 h 1717503"/>
                  <a:gd name="connsiteX5" fmla="*/ 2647583 w 5298873"/>
                  <a:gd name="connsiteY5" fmla="*/ 1717503 h 1717503"/>
                  <a:gd name="connsiteX6" fmla="*/ 38507 w 5298873"/>
                  <a:gd name="connsiteY6" fmla="*/ 863052 h 1717503"/>
                  <a:gd name="connsiteX0" fmla="*/ 2647583 w 5298873"/>
                  <a:gd name="connsiteY0" fmla="*/ 0 h 1708902"/>
                  <a:gd name="connsiteX1" fmla="*/ 4147814 w 5298873"/>
                  <a:gd name="connsiteY1" fmla="*/ 275810 h 1708902"/>
                  <a:gd name="connsiteX2" fmla="*/ 5256659 w 5298873"/>
                  <a:gd name="connsiteY2" fmla="*/ 854451 h 1708902"/>
                  <a:gd name="connsiteX3" fmla="*/ 2647583 w 5298873"/>
                  <a:gd name="connsiteY3" fmla="*/ 1708902 h 1708902"/>
                  <a:gd name="connsiteX4" fmla="*/ 38507 w 5298873"/>
                  <a:gd name="connsiteY4" fmla="*/ 854451 h 1708902"/>
                  <a:gd name="connsiteX5" fmla="*/ 1194016 w 5298873"/>
                  <a:gd name="connsiteY5" fmla="*/ 136303 h 1708902"/>
                  <a:gd name="connsiteX6" fmla="*/ 2739023 w 5298873"/>
                  <a:gd name="connsiteY6" fmla="*/ 91440 h 1708902"/>
                  <a:gd name="connsiteX0" fmla="*/ 2647583 w 5298873"/>
                  <a:gd name="connsiteY0" fmla="*/ 0 h 1708902"/>
                  <a:gd name="connsiteX1" fmla="*/ 4147814 w 5298873"/>
                  <a:gd name="connsiteY1" fmla="*/ 275810 h 1708902"/>
                  <a:gd name="connsiteX2" fmla="*/ 5256659 w 5298873"/>
                  <a:gd name="connsiteY2" fmla="*/ 854451 h 1708902"/>
                  <a:gd name="connsiteX3" fmla="*/ 2647583 w 5298873"/>
                  <a:gd name="connsiteY3" fmla="*/ 1708902 h 1708902"/>
                  <a:gd name="connsiteX4" fmla="*/ 38507 w 5298873"/>
                  <a:gd name="connsiteY4" fmla="*/ 854451 h 1708902"/>
                  <a:gd name="connsiteX5" fmla="*/ 1194016 w 5298873"/>
                  <a:gd name="connsiteY5" fmla="*/ 136303 h 1708902"/>
                  <a:gd name="connsiteX0" fmla="*/ 4147814 w 5298873"/>
                  <a:gd name="connsiteY0" fmla="*/ 139507 h 1572599"/>
                  <a:gd name="connsiteX1" fmla="*/ 5256659 w 5298873"/>
                  <a:gd name="connsiteY1" fmla="*/ 718148 h 1572599"/>
                  <a:gd name="connsiteX2" fmla="*/ 2647583 w 5298873"/>
                  <a:gd name="connsiteY2" fmla="*/ 1572599 h 1572599"/>
                  <a:gd name="connsiteX3" fmla="*/ 38507 w 5298873"/>
                  <a:gd name="connsiteY3" fmla="*/ 718148 h 1572599"/>
                  <a:gd name="connsiteX4" fmla="*/ 1194016 w 5298873"/>
                  <a:gd name="connsiteY4" fmla="*/ 0 h 1572599"/>
                  <a:gd name="connsiteX0" fmla="*/ 4147814 w 5298873"/>
                  <a:gd name="connsiteY0" fmla="*/ 139507 h 1572599"/>
                  <a:gd name="connsiteX1" fmla="*/ 5256659 w 5298873"/>
                  <a:gd name="connsiteY1" fmla="*/ 718148 h 1572599"/>
                  <a:gd name="connsiteX2" fmla="*/ 2647583 w 5298873"/>
                  <a:gd name="connsiteY2" fmla="*/ 1572599 h 1572599"/>
                  <a:gd name="connsiteX3" fmla="*/ 38507 w 5298873"/>
                  <a:gd name="connsiteY3" fmla="*/ 718148 h 1572599"/>
                  <a:gd name="connsiteX4" fmla="*/ 1194016 w 5298873"/>
                  <a:gd name="connsiteY4" fmla="*/ 0 h 1572599"/>
                  <a:gd name="connsiteX0" fmla="*/ 4112185 w 5263244"/>
                  <a:gd name="connsiteY0" fmla="*/ 139507 h 1572599"/>
                  <a:gd name="connsiteX1" fmla="*/ 5221030 w 5263244"/>
                  <a:gd name="connsiteY1" fmla="*/ 718148 h 1572599"/>
                  <a:gd name="connsiteX2" fmla="*/ 2611954 w 5263244"/>
                  <a:gd name="connsiteY2" fmla="*/ 1572599 h 1572599"/>
                  <a:gd name="connsiteX3" fmla="*/ 2878 w 5263244"/>
                  <a:gd name="connsiteY3" fmla="*/ 718148 h 1572599"/>
                  <a:gd name="connsiteX4" fmla="*/ 1158387 w 5263244"/>
                  <a:gd name="connsiteY4" fmla="*/ 0 h 1572599"/>
                  <a:gd name="connsiteX0" fmla="*/ 4112185 w 5263244"/>
                  <a:gd name="connsiteY0" fmla="*/ 139507 h 1572599"/>
                  <a:gd name="connsiteX1" fmla="*/ 5221030 w 5263244"/>
                  <a:gd name="connsiteY1" fmla="*/ 718148 h 1572599"/>
                  <a:gd name="connsiteX2" fmla="*/ 2611954 w 5263244"/>
                  <a:gd name="connsiteY2" fmla="*/ 1572599 h 1572599"/>
                  <a:gd name="connsiteX3" fmla="*/ 2878 w 5263244"/>
                  <a:gd name="connsiteY3" fmla="*/ 718148 h 1572599"/>
                  <a:gd name="connsiteX4" fmla="*/ 1158387 w 5263244"/>
                  <a:gd name="connsiteY4" fmla="*/ 0 h 1572599"/>
                  <a:gd name="connsiteX0" fmla="*/ 4112185 w 5223152"/>
                  <a:gd name="connsiteY0" fmla="*/ 139507 h 1572599"/>
                  <a:gd name="connsiteX1" fmla="*/ 5221030 w 5223152"/>
                  <a:gd name="connsiteY1" fmla="*/ 718148 h 1572599"/>
                  <a:gd name="connsiteX2" fmla="*/ 2611954 w 5223152"/>
                  <a:gd name="connsiteY2" fmla="*/ 1572599 h 1572599"/>
                  <a:gd name="connsiteX3" fmla="*/ 2878 w 5223152"/>
                  <a:gd name="connsiteY3" fmla="*/ 718148 h 1572599"/>
                  <a:gd name="connsiteX4" fmla="*/ 1158387 w 5223152"/>
                  <a:gd name="connsiteY4" fmla="*/ 0 h 1572599"/>
                  <a:gd name="connsiteX0" fmla="*/ 4101623 w 5262379"/>
                  <a:gd name="connsiteY0" fmla="*/ 75462 h 1572599"/>
                  <a:gd name="connsiteX1" fmla="*/ 5221030 w 5262379"/>
                  <a:gd name="connsiteY1" fmla="*/ 718148 h 1572599"/>
                  <a:gd name="connsiteX2" fmla="*/ 2611954 w 5262379"/>
                  <a:gd name="connsiteY2" fmla="*/ 1572599 h 1572599"/>
                  <a:gd name="connsiteX3" fmla="*/ 2878 w 5262379"/>
                  <a:gd name="connsiteY3" fmla="*/ 718148 h 1572599"/>
                  <a:gd name="connsiteX4" fmla="*/ 1158387 w 5262379"/>
                  <a:gd name="connsiteY4" fmla="*/ 0 h 1572599"/>
                  <a:gd name="connsiteX0" fmla="*/ 4101623 w 5259200"/>
                  <a:gd name="connsiteY0" fmla="*/ 75462 h 1572599"/>
                  <a:gd name="connsiteX1" fmla="*/ 5221030 w 5259200"/>
                  <a:gd name="connsiteY1" fmla="*/ 718148 h 1572599"/>
                  <a:gd name="connsiteX2" fmla="*/ 2611954 w 5259200"/>
                  <a:gd name="connsiteY2" fmla="*/ 1572599 h 1572599"/>
                  <a:gd name="connsiteX3" fmla="*/ 2878 w 5259200"/>
                  <a:gd name="connsiteY3" fmla="*/ 718148 h 1572599"/>
                  <a:gd name="connsiteX4" fmla="*/ 1158387 w 5259200"/>
                  <a:gd name="connsiteY4" fmla="*/ 0 h 1572599"/>
                  <a:gd name="connsiteX0" fmla="*/ 4101623 w 5224756"/>
                  <a:gd name="connsiteY0" fmla="*/ 75462 h 1572599"/>
                  <a:gd name="connsiteX1" fmla="*/ 5221030 w 5224756"/>
                  <a:gd name="connsiteY1" fmla="*/ 718148 h 1572599"/>
                  <a:gd name="connsiteX2" fmla="*/ 2611954 w 5224756"/>
                  <a:gd name="connsiteY2" fmla="*/ 1572599 h 1572599"/>
                  <a:gd name="connsiteX3" fmla="*/ 2878 w 5224756"/>
                  <a:gd name="connsiteY3" fmla="*/ 718148 h 1572599"/>
                  <a:gd name="connsiteX4" fmla="*/ 1158387 w 5224756"/>
                  <a:gd name="connsiteY4" fmla="*/ 0 h 1572599"/>
                  <a:gd name="connsiteX0" fmla="*/ 4101523 w 5224656"/>
                  <a:gd name="connsiteY0" fmla="*/ 75462 h 1572599"/>
                  <a:gd name="connsiteX1" fmla="*/ 5220930 w 5224656"/>
                  <a:gd name="connsiteY1" fmla="*/ 718148 h 1572599"/>
                  <a:gd name="connsiteX2" fmla="*/ 2611854 w 5224656"/>
                  <a:gd name="connsiteY2" fmla="*/ 1572599 h 1572599"/>
                  <a:gd name="connsiteX3" fmla="*/ 2778 w 5224656"/>
                  <a:gd name="connsiteY3" fmla="*/ 718148 h 1572599"/>
                  <a:gd name="connsiteX4" fmla="*/ 1158287 w 5224656"/>
                  <a:gd name="connsiteY4" fmla="*/ 0 h 157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4656" h="1572599">
                    <a:moveTo>
                      <a:pt x="4101523" y="75462"/>
                    </a:moveTo>
                    <a:cubicBezTo>
                      <a:pt x="4437829" y="118995"/>
                      <a:pt x="5139996" y="317331"/>
                      <a:pt x="5220930" y="718148"/>
                    </a:cubicBezTo>
                    <a:cubicBezTo>
                      <a:pt x="5301864" y="1118965"/>
                      <a:pt x="4052807" y="1572599"/>
                      <a:pt x="2611854" y="1572599"/>
                    </a:cubicBezTo>
                    <a:cubicBezTo>
                      <a:pt x="1170901" y="1572599"/>
                      <a:pt x="58844" y="1127725"/>
                      <a:pt x="2778" y="718148"/>
                    </a:cubicBezTo>
                    <a:cubicBezTo>
                      <a:pt x="-53288" y="308571"/>
                      <a:pt x="753402" y="94707"/>
                      <a:pt x="1158287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1919E37-2DEF-43F5-98A5-58C87145C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73" y="4516689"/>
            <a:ext cx="8214655" cy="2177840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360CFF3-1682-4851-B121-3FF8B51E8C5C}"/>
              </a:ext>
            </a:extLst>
          </p:cNvPr>
          <p:cNvGrpSpPr/>
          <p:nvPr/>
        </p:nvGrpSpPr>
        <p:grpSpPr>
          <a:xfrm>
            <a:off x="3558449" y="2417641"/>
            <a:ext cx="592667" cy="592667"/>
            <a:chOff x="1820049" y="-379664"/>
            <a:chExt cx="592667" cy="59266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58313-9DC0-42FA-AC99-DAE167C49D77}"/>
                </a:ext>
              </a:extLst>
            </p:cNvPr>
            <p:cNvSpPr/>
            <p:nvPr/>
          </p:nvSpPr>
          <p:spPr bwMode="auto">
            <a:xfrm>
              <a:off x="1820049" y="-379664"/>
              <a:ext cx="592667" cy="5926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CEE212-9B85-458F-A988-CC589E54E777}"/>
                </a:ext>
              </a:extLst>
            </p:cNvPr>
            <p:cNvGrpSpPr/>
            <p:nvPr/>
          </p:nvGrpSpPr>
          <p:grpSpPr>
            <a:xfrm>
              <a:off x="1885804" y="-242657"/>
              <a:ext cx="461156" cy="348608"/>
              <a:chOff x="7809849" y="4810232"/>
              <a:chExt cx="520064" cy="393139"/>
            </a:xfrm>
          </p:grpSpPr>
          <p:grpSp>
            <p:nvGrpSpPr>
              <p:cNvPr id="20" name="Group 4">
                <a:extLst>
                  <a:ext uri="{FF2B5EF4-FFF2-40B4-BE49-F238E27FC236}">
                    <a16:creationId xmlns:a16="http://schemas.microsoft.com/office/drawing/2014/main" id="{E53D655E-9ED2-4EA3-8004-3A1DDA9E478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09849" y="4810232"/>
                <a:ext cx="520064" cy="393139"/>
                <a:chOff x="3794" y="2083"/>
                <a:chExt cx="245" cy="17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D585FFB-CF4C-4714-9183-A90199707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4" y="2083"/>
                  <a:ext cx="245" cy="138"/>
                </a:xfrm>
                <a:prstGeom prst="rect">
                  <a:avLst/>
                </a:prstGeom>
                <a:no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Line 7">
                  <a:extLst>
                    <a:ext uri="{FF2B5EF4-FFF2-40B4-BE49-F238E27FC236}">
                      <a16:creationId xmlns:a16="http://schemas.microsoft.com/office/drawing/2014/main" id="{59DFEA82-AB4A-4FD6-9ACA-5BA4E1ACD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6" y="2221"/>
                  <a:ext cx="0" cy="36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Line 8">
                  <a:extLst>
                    <a:ext uri="{FF2B5EF4-FFF2-40B4-BE49-F238E27FC236}">
                      <a16:creationId xmlns:a16="http://schemas.microsoft.com/office/drawing/2014/main" id="{6519B5C1-36FE-4FFD-82B0-DC0D307C74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4" y="2257"/>
                  <a:ext cx="86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3CDDD01-32C0-4A5C-BEA3-A4E82397C35A}"/>
                  </a:ext>
                </a:extLst>
              </p:cNvPr>
              <p:cNvGrpSpPr/>
              <p:nvPr/>
            </p:nvGrpSpPr>
            <p:grpSpPr>
              <a:xfrm>
                <a:off x="7986589" y="4871216"/>
                <a:ext cx="164324" cy="180784"/>
                <a:chOff x="6053699" y="2879832"/>
                <a:chExt cx="279256" cy="307228"/>
              </a:xfrm>
            </p:grpSpPr>
            <p:sp>
              <p:nvSpPr>
                <p:cNvPr id="22" name="Freeform: Shape 843">
                  <a:extLst>
                    <a:ext uri="{FF2B5EF4-FFF2-40B4-BE49-F238E27FC236}">
                      <a16:creationId xmlns:a16="http://schemas.microsoft.com/office/drawing/2014/main" id="{1DF8D5FA-2593-4E20-A951-F693536A3035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FA152B9-2622-4FF3-AA8C-6501FF6AB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711EBC4-9A1A-4604-91A4-320D4262B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4D665AC-AEA7-4F79-91B2-98C94BA91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D0335-B79D-40E4-8A42-B24059E6813E}"/>
              </a:ext>
            </a:extLst>
          </p:cNvPr>
          <p:cNvCxnSpPr>
            <a:cxnSpLocks/>
            <a:stCxn id="7" idx="0"/>
            <a:endCxn id="35" idx="1"/>
          </p:cNvCxnSpPr>
          <p:nvPr/>
        </p:nvCxnSpPr>
        <p:spPr>
          <a:xfrm flipV="1">
            <a:off x="3128271" y="2713975"/>
            <a:ext cx="430178" cy="312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0C2111-352A-4756-B21C-EE9487BC6E22}"/>
              </a:ext>
            </a:extLst>
          </p:cNvPr>
          <p:cNvCxnSpPr>
            <a:cxnSpLocks/>
            <a:stCxn id="35" idx="2"/>
            <a:endCxn id="7" idx="3"/>
          </p:cNvCxnSpPr>
          <p:nvPr/>
        </p:nvCxnSpPr>
        <p:spPr>
          <a:xfrm flipH="1">
            <a:off x="3424604" y="3010308"/>
            <a:ext cx="430179" cy="3129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0349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44B0-691F-4AC3-844D-213EEDF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Failover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0A53-F6BE-4901-B9F8-EFE42A49B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477053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err="1"/>
              <a:t>DocumentClient</a:t>
            </a:r>
            <a:r>
              <a:rPr lang="en-US" sz="1800"/>
              <a:t> client;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err="1"/>
              <a:t>ConnectionPolicy</a:t>
            </a:r>
            <a:r>
              <a:rPr lang="en-US" sz="1800"/>
              <a:t> policy = new </a:t>
            </a:r>
            <a:r>
              <a:rPr lang="en-US" sz="1800" err="1"/>
              <a:t>ConnectionPolicy</a:t>
            </a:r>
            <a:r>
              <a:rPr lang="en-US" sz="1800"/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    ConnectionMode = </a:t>
            </a:r>
            <a:r>
              <a:rPr lang="en-US" sz="1800" err="1"/>
              <a:t>ConnectionMode.Direct</a:t>
            </a:r>
            <a:r>
              <a:rPr lang="en-US" sz="1800"/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    ConnectionProtocol = </a:t>
            </a:r>
            <a:r>
              <a:rPr lang="en-US" sz="1800" err="1"/>
              <a:t>Protocol.Tcp</a:t>
            </a:r>
            <a:endParaRPr lang="en-US" sz="180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};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err="1"/>
              <a:t>policy.PreferredLocations.Add</a:t>
            </a:r>
            <a:r>
              <a:rPr lang="en-US" sz="1800"/>
              <a:t>(</a:t>
            </a:r>
            <a:r>
              <a:rPr lang="en-US" sz="1800" err="1"/>
              <a:t>LocationNames.CentralUS</a:t>
            </a:r>
            <a:r>
              <a:rPr lang="en-US" sz="1800"/>
              <a:t>); //first preference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err="1"/>
              <a:t>policy.PreferredLocations.Add</a:t>
            </a:r>
            <a:r>
              <a:rPr lang="en-US" sz="1800"/>
              <a:t>(</a:t>
            </a:r>
            <a:r>
              <a:rPr lang="en-US" sz="1800" err="1"/>
              <a:t>LocationNames.SoutheastAsia</a:t>
            </a:r>
            <a:r>
              <a:rPr lang="en-US" sz="1800"/>
              <a:t>); //second preference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err="1"/>
              <a:t>policy.PreferredLocations.Add</a:t>
            </a:r>
            <a:r>
              <a:rPr lang="en-US" sz="1800"/>
              <a:t>(</a:t>
            </a:r>
            <a:r>
              <a:rPr lang="en-US" sz="1800" err="1"/>
              <a:t>LocationNames.NorthEurope</a:t>
            </a:r>
            <a:r>
              <a:rPr lang="en-US" sz="1800"/>
              <a:t>); //third preference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client = new </a:t>
            </a:r>
            <a:r>
              <a:rPr lang="en-US" sz="1800" err="1"/>
              <a:t>DocumentClient</a:t>
            </a:r>
            <a:r>
              <a:rPr lang="en-US" sz="1800"/>
              <a:t>(new Uri(</a:t>
            </a:r>
            <a:r>
              <a:rPr lang="en-US" sz="1800" err="1"/>
              <a:t>endpointUri</a:t>
            </a:r>
            <a:r>
              <a:rPr lang="en-US" sz="1800"/>
              <a:t>), </a:t>
            </a:r>
            <a:r>
              <a:rPr lang="en-US" sz="1800" err="1"/>
              <a:t>PrimaryKey</a:t>
            </a:r>
            <a:r>
              <a:rPr lang="en-US" sz="1800"/>
              <a:t>, </a:t>
            </a:r>
            <a:r>
              <a:rPr lang="en-US" sz="1800" err="1"/>
              <a:t>connectionPolicy</a:t>
            </a:r>
            <a:r>
              <a:rPr lang="en-US" sz="1800"/>
              <a:t>: policy);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222242F-EC76-448E-9A09-1C29080A1F9D}"/>
              </a:ext>
            </a:extLst>
          </p:cNvPr>
          <p:cNvSpPr/>
          <p:nvPr/>
        </p:nvSpPr>
        <p:spPr>
          <a:xfrm>
            <a:off x="228600" y="3653711"/>
            <a:ext cx="10779760" cy="1639649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EDC284-A658-48FA-BE9E-33A95BCB21D6}"/>
              </a:ext>
            </a:extLst>
          </p:cNvPr>
          <p:cNvGrpSpPr/>
          <p:nvPr/>
        </p:nvGrpSpPr>
        <p:grpSpPr>
          <a:xfrm>
            <a:off x="11169383" y="5988593"/>
            <a:ext cx="607510" cy="607510"/>
            <a:chOff x="11169383" y="5988593"/>
            <a:chExt cx="607510" cy="6075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2431DD-6AAE-459B-9D61-4E8E23667730}"/>
                </a:ext>
              </a:extLst>
            </p:cNvPr>
            <p:cNvSpPr/>
            <p:nvPr/>
          </p:nvSpPr>
          <p:spPr bwMode="auto">
            <a:xfrm>
              <a:off x="11169383" y="5988593"/>
              <a:ext cx="607510" cy="60751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49D113-E8EC-48ED-BFEF-37F39CFB7137}"/>
                </a:ext>
              </a:extLst>
            </p:cNvPr>
            <p:cNvSpPr/>
            <p:nvPr/>
          </p:nvSpPr>
          <p:spPr bwMode="auto">
            <a:xfrm>
              <a:off x="11253107" y="6209947"/>
              <a:ext cx="435337" cy="165698"/>
            </a:xfrm>
            <a:custGeom>
              <a:avLst/>
              <a:gdLst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389019 w 853976"/>
                <a:gd name="connsiteY50" fmla="*/ 212602 h 933956"/>
                <a:gd name="connsiteX51" fmla="*/ 116876 w 853976"/>
                <a:gd name="connsiteY51" fmla="*/ 0 h 933956"/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116876 w 853976"/>
                <a:gd name="connsiteY50" fmla="*/ 0 h 933956"/>
                <a:gd name="connsiteX0" fmla="*/ 24780 w 853976"/>
                <a:gd name="connsiteY0" fmla="*/ 274811 h 325040"/>
                <a:gd name="connsiteX1" fmla="*/ 42639 w 853976"/>
                <a:gd name="connsiteY1" fmla="*/ 282290 h 325040"/>
                <a:gd name="connsiteX2" fmla="*/ 50006 w 853976"/>
                <a:gd name="connsiteY2" fmla="*/ 300037 h 325040"/>
                <a:gd name="connsiteX3" fmla="*/ 42639 w 853976"/>
                <a:gd name="connsiteY3" fmla="*/ 317673 h 325040"/>
                <a:gd name="connsiteX4" fmla="*/ 24780 w 853976"/>
                <a:gd name="connsiteY4" fmla="*/ 325040 h 325040"/>
                <a:gd name="connsiteX5" fmla="*/ 7255 w 853976"/>
                <a:gd name="connsiteY5" fmla="*/ 317673 h 325040"/>
                <a:gd name="connsiteX6" fmla="*/ 0 w 853976"/>
                <a:gd name="connsiteY6" fmla="*/ 300037 h 325040"/>
                <a:gd name="connsiteX7" fmla="*/ 7255 w 853976"/>
                <a:gd name="connsiteY7" fmla="*/ 282290 h 325040"/>
                <a:gd name="connsiteX8" fmla="*/ 24780 w 853976"/>
                <a:gd name="connsiteY8" fmla="*/ 274811 h 325040"/>
                <a:gd name="connsiteX9" fmla="*/ 631850 w 853976"/>
                <a:gd name="connsiteY9" fmla="*/ 0 h 325040"/>
                <a:gd name="connsiteX10" fmla="*/ 853976 w 853976"/>
                <a:gd name="connsiteY10" fmla="*/ 0 h 325040"/>
                <a:gd name="connsiteX11" fmla="*/ 853976 w 853976"/>
                <a:gd name="connsiteY11" fmla="*/ 33933 h 325040"/>
                <a:gd name="connsiteX12" fmla="*/ 761554 w 853976"/>
                <a:gd name="connsiteY12" fmla="*/ 33933 h 325040"/>
                <a:gd name="connsiteX13" fmla="*/ 761554 w 853976"/>
                <a:gd name="connsiteY13" fmla="*/ 320129 h 325040"/>
                <a:gd name="connsiteX14" fmla="*/ 724049 w 853976"/>
                <a:gd name="connsiteY14" fmla="*/ 320129 h 325040"/>
                <a:gd name="connsiteX15" fmla="*/ 724049 w 853976"/>
                <a:gd name="connsiteY15" fmla="*/ 33933 h 325040"/>
                <a:gd name="connsiteX16" fmla="*/ 631850 w 853976"/>
                <a:gd name="connsiteY16" fmla="*/ 33933 h 325040"/>
                <a:gd name="connsiteX17" fmla="*/ 631850 w 853976"/>
                <a:gd name="connsiteY17" fmla="*/ 0 h 325040"/>
                <a:gd name="connsiteX18" fmla="*/ 436067 w 853976"/>
                <a:gd name="connsiteY18" fmla="*/ 0 h 325040"/>
                <a:gd name="connsiteX19" fmla="*/ 598587 w 853976"/>
                <a:gd name="connsiteY19" fmla="*/ 0 h 325040"/>
                <a:gd name="connsiteX20" fmla="*/ 598587 w 853976"/>
                <a:gd name="connsiteY20" fmla="*/ 33933 h 325040"/>
                <a:gd name="connsiteX21" fmla="*/ 473571 w 853976"/>
                <a:gd name="connsiteY21" fmla="*/ 33933 h 325040"/>
                <a:gd name="connsiteX22" fmla="*/ 473571 w 853976"/>
                <a:gd name="connsiteY22" fmla="*/ 140419 h 325040"/>
                <a:gd name="connsiteX23" fmla="*/ 589211 w 853976"/>
                <a:gd name="connsiteY23" fmla="*/ 140419 h 325040"/>
                <a:gd name="connsiteX24" fmla="*/ 589211 w 853976"/>
                <a:gd name="connsiteY24" fmla="*/ 174129 h 325040"/>
                <a:gd name="connsiteX25" fmla="*/ 473571 w 853976"/>
                <a:gd name="connsiteY25" fmla="*/ 174129 h 325040"/>
                <a:gd name="connsiteX26" fmla="*/ 473571 w 853976"/>
                <a:gd name="connsiteY26" fmla="*/ 286196 h 325040"/>
                <a:gd name="connsiteX27" fmla="*/ 605731 w 853976"/>
                <a:gd name="connsiteY27" fmla="*/ 286196 h 325040"/>
                <a:gd name="connsiteX28" fmla="*/ 605731 w 853976"/>
                <a:gd name="connsiteY28" fmla="*/ 320129 h 325040"/>
                <a:gd name="connsiteX29" fmla="*/ 436067 w 853976"/>
                <a:gd name="connsiteY29" fmla="*/ 320129 h 325040"/>
                <a:gd name="connsiteX30" fmla="*/ 436067 w 853976"/>
                <a:gd name="connsiteY30" fmla="*/ 0 h 325040"/>
                <a:gd name="connsiteX31" fmla="*/ 102691 w 853976"/>
                <a:gd name="connsiteY31" fmla="*/ 0 h 325040"/>
                <a:gd name="connsiteX32" fmla="*/ 151359 w 853976"/>
                <a:gd name="connsiteY32" fmla="*/ 0 h 325040"/>
                <a:gd name="connsiteX33" fmla="*/ 311646 w 853976"/>
                <a:gd name="connsiteY33" fmla="*/ 251147 h 325040"/>
                <a:gd name="connsiteX34" fmla="*/ 324594 w 853976"/>
                <a:gd name="connsiteY34" fmla="*/ 272579 h 325040"/>
                <a:gd name="connsiteX35" fmla="*/ 325487 w 853976"/>
                <a:gd name="connsiteY35" fmla="*/ 272579 h 325040"/>
                <a:gd name="connsiteX36" fmla="*/ 323255 w 853976"/>
                <a:gd name="connsiteY36" fmla="*/ 225474 h 325040"/>
                <a:gd name="connsiteX37" fmla="*/ 323255 w 853976"/>
                <a:gd name="connsiteY37" fmla="*/ 0 h 325040"/>
                <a:gd name="connsiteX38" fmla="*/ 360760 w 853976"/>
                <a:gd name="connsiteY38" fmla="*/ 0 h 325040"/>
                <a:gd name="connsiteX39" fmla="*/ 360760 w 853976"/>
                <a:gd name="connsiteY39" fmla="*/ 320129 h 325040"/>
                <a:gd name="connsiteX40" fmla="*/ 314772 w 853976"/>
                <a:gd name="connsiteY40" fmla="*/ 320129 h 325040"/>
                <a:gd name="connsiteX41" fmla="*/ 150019 w 853976"/>
                <a:gd name="connsiteY41" fmla="*/ 64963 h 325040"/>
                <a:gd name="connsiteX42" fmla="*/ 139750 w 853976"/>
                <a:gd name="connsiteY42" fmla="*/ 44872 h 325040"/>
                <a:gd name="connsiteX43" fmla="*/ 138411 w 853976"/>
                <a:gd name="connsiteY43" fmla="*/ 44872 h 325040"/>
                <a:gd name="connsiteX44" fmla="*/ 140196 w 853976"/>
                <a:gd name="connsiteY44" fmla="*/ 88850 h 325040"/>
                <a:gd name="connsiteX45" fmla="*/ 140196 w 853976"/>
                <a:gd name="connsiteY45" fmla="*/ 320129 h 325040"/>
                <a:gd name="connsiteX46" fmla="*/ 102691 w 853976"/>
                <a:gd name="connsiteY46" fmla="*/ 320129 h 325040"/>
                <a:gd name="connsiteX47" fmla="*/ 102691 w 853976"/>
                <a:gd name="connsiteY47" fmla="*/ 0 h 3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3976" h="325040">
                  <a:moveTo>
                    <a:pt x="24780" y="274811"/>
                  </a:moveTo>
                  <a:cubicBezTo>
                    <a:pt x="31775" y="274811"/>
                    <a:pt x="37728" y="277304"/>
                    <a:pt x="42639" y="282290"/>
                  </a:cubicBezTo>
                  <a:cubicBezTo>
                    <a:pt x="47550" y="287275"/>
                    <a:pt x="50006" y="293191"/>
                    <a:pt x="50006" y="300037"/>
                  </a:cubicBezTo>
                  <a:cubicBezTo>
                    <a:pt x="50006" y="306883"/>
                    <a:pt x="47550" y="312762"/>
                    <a:pt x="42639" y="317673"/>
                  </a:cubicBezTo>
                  <a:cubicBezTo>
                    <a:pt x="37728" y="322585"/>
                    <a:pt x="31775" y="325040"/>
                    <a:pt x="24780" y="325040"/>
                  </a:cubicBezTo>
                  <a:cubicBezTo>
                    <a:pt x="17934" y="325040"/>
                    <a:pt x="12092" y="322585"/>
                    <a:pt x="7255" y="317673"/>
                  </a:cubicBezTo>
                  <a:cubicBezTo>
                    <a:pt x="2418" y="312762"/>
                    <a:pt x="0" y="306883"/>
                    <a:pt x="0" y="300037"/>
                  </a:cubicBezTo>
                  <a:cubicBezTo>
                    <a:pt x="0" y="293191"/>
                    <a:pt x="2418" y="287275"/>
                    <a:pt x="7255" y="282290"/>
                  </a:cubicBezTo>
                  <a:cubicBezTo>
                    <a:pt x="12092" y="277304"/>
                    <a:pt x="17934" y="274811"/>
                    <a:pt x="24780" y="274811"/>
                  </a:cubicBezTo>
                  <a:close/>
                  <a:moveTo>
                    <a:pt x="631850" y="0"/>
                  </a:moveTo>
                  <a:lnTo>
                    <a:pt x="853976" y="0"/>
                  </a:lnTo>
                  <a:lnTo>
                    <a:pt x="853976" y="33933"/>
                  </a:lnTo>
                  <a:lnTo>
                    <a:pt x="761554" y="33933"/>
                  </a:lnTo>
                  <a:lnTo>
                    <a:pt x="761554" y="320129"/>
                  </a:lnTo>
                  <a:lnTo>
                    <a:pt x="724049" y="320129"/>
                  </a:lnTo>
                  <a:lnTo>
                    <a:pt x="724049" y="33933"/>
                  </a:lnTo>
                  <a:lnTo>
                    <a:pt x="631850" y="33933"/>
                  </a:lnTo>
                  <a:lnTo>
                    <a:pt x="631850" y="0"/>
                  </a:lnTo>
                  <a:close/>
                  <a:moveTo>
                    <a:pt x="436067" y="0"/>
                  </a:moveTo>
                  <a:lnTo>
                    <a:pt x="598587" y="0"/>
                  </a:lnTo>
                  <a:lnTo>
                    <a:pt x="598587" y="33933"/>
                  </a:lnTo>
                  <a:lnTo>
                    <a:pt x="473571" y="33933"/>
                  </a:lnTo>
                  <a:lnTo>
                    <a:pt x="473571" y="140419"/>
                  </a:lnTo>
                  <a:lnTo>
                    <a:pt x="589211" y="140419"/>
                  </a:lnTo>
                  <a:lnTo>
                    <a:pt x="589211" y="174129"/>
                  </a:lnTo>
                  <a:lnTo>
                    <a:pt x="473571" y="174129"/>
                  </a:lnTo>
                  <a:lnTo>
                    <a:pt x="473571" y="286196"/>
                  </a:lnTo>
                  <a:lnTo>
                    <a:pt x="605731" y="286196"/>
                  </a:lnTo>
                  <a:lnTo>
                    <a:pt x="605731" y="320129"/>
                  </a:lnTo>
                  <a:lnTo>
                    <a:pt x="436067" y="320129"/>
                  </a:lnTo>
                  <a:lnTo>
                    <a:pt x="436067" y="0"/>
                  </a:lnTo>
                  <a:close/>
                  <a:moveTo>
                    <a:pt x="102691" y="0"/>
                  </a:moveTo>
                  <a:lnTo>
                    <a:pt x="151359" y="0"/>
                  </a:lnTo>
                  <a:lnTo>
                    <a:pt x="311646" y="251147"/>
                  </a:lnTo>
                  <a:cubicBezTo>
                    <a:pt x="318344" y="261565"/>
                    <a:pt x="322660" y="268709"/>
                    <a:pt x="324594" y="272579"/>
                  </a:cubicBezTo>
                  <a:lnTo>
                    <a:pt x="325487" y="272579"/>
                  </a:lnTo>
                  <a:cubicBezTo>
                    <a:pt x="323999" y="263351"/>
                    <a:pt x="323255" y="247650"/>
                    <a:pt x="323255" y="225474"/>
                  </a:cubicBezTo>
                  <a:lnTo>
                    <a:pt x="323255" y="0"/>
                  </a:lnTo>
                  <a:lnTo>
                    <a:pt x="360760" y="0"/>
                  </a:lnTo>
                  <a:lnTo>
                    <a:pt x="360760" y="320129"/>
                  </a:lnTo>
                  <a:lnTo>
                    <a:pt x="314772" y="320129"/>
                  </a:lnTo>
                  <a:lnTo>
                    <a:pt x="150019" y="64963"/>
                  </a:lnTo>
                  <a:cubicBezTo>
                    <a:pt x="145852" y="58564"/>
                    <a:pt x="142429" y="51866"/>
                    <a:pt x="139750" y="44872"/>
                  </a:cubicBezTo>
                  <a:lnTo>
                    <a:pt x="138411" y="44872"/>
                  </a:lnTo>
                  <a:cubicBezTo>
                    <a:pt x="139601" y="51718"/>
                    <a:pt x="140196" y="66377"/>
                    <a:pt x="140196" y="88850"/>
                  </a:cubicBezTo>
                  <a:lnTo>
                    <a:pt x="140196" y="320129"/>
                  </a:lnTo>
                  <a:lnTo>
                    <a:pt x="102691" y="320129"/>
                  </a:lnTo>
                  <a:lnTo>
                    <a:pt x="1026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279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19164" y="4353648"/>
            <a:ext cx="3262465" cy="1080483"/>
            <a:chOff x="1719164" y="4408240"/>
            <a:chExt cx="3262465" cy="1080483"/>
          </a:xfrm>
        </p:grpSpPr>
        <p:sp>
          <p:nvSpPr>
            <p:cNvPr id="32" name="Rectangle 31"/>
            <p:cNvSpPr/>
            <p:nvPr/>
          </p:nvSpPr>
          <p:spPr>
            <a:xfrm>
              <a:off x="1719403" y="4408240"/>
              <a:ext cx="618860" cy="618860"/>
            </a:xfrm>
            <a:prstGeom prst="rect">
              <a:avLst/>
            </a:prstGeom>
            <a:solidFill>
              <a:srgbClr val="F3F3F3"/>
            </a:solidFill>
            <a:ln w="1905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19164" y="5150169"/>
              <a:ext cx="619337" cy="33855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charset="0"/>
                  <a:ea typeface="Segoe UI Semibold" charset="0"/>
                  <a:cs typeface="Segoe UI Semibold" charset="0"/>
                </a:rPr>
                <a:t>Strong</a:t>
              </a:r>
            </a:p>
          </p:txBody>
        </p:sp>
        <p:sp>
          <p:nvSpPr>
            <p:cNvPr id="33" name="Rectangle: Rounded Corners 94"/>
            <p:cNvSpPr/>
            <p:nvPr/>
          </p:nvSpPr>
          <p:spPr>
            <a:xfrm>
              <a:off x="3765700" y="4408240"/>
              <a:ext cx="618860" cy="618860"/>
            </a:xfrm>
            <a:prstGeom prst="roundRect">
              <a:avLst/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8632" y="5150169"/>
              <a:ext cx="1812997" cy="33855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charset="0"/>
                  <a:ea typeface="Segoe UI Semibold" charset="0"/>
                  <a:cs typeface="Segoe UI Semibold" charset="0"/>
                </a:rPr>
                <a:t>Bounded-staleness</a:t>
              </a:r>
            </a:p>
          </p:txBody>
        </p:sp>
      </p:grpSp>
      <p:sp>
        <p:nvSpPr>
          <p:cNvPr id="34" name="Rectangle: Rounded Corners 95"/>
          <p:cNvSpPr/>
          <p:nvPr/>
        </p:nvSpPr>
        <p:spPr>
          <a:xfrm>
            <a:off x="5811997" y="4353648"/>
            <a:ext cx="618860" cy="618860"/>
          </a:xfrm>
          <a:prstGeom prst="roundRect">
            <a:avLst>
              <a:gd name="adj" fmla="val 32189"/>
            </a:avLst>
          </a:prstGeom>
          <a:solidFill>
            <a:srgbClr val="F3F3F3"/>
          </a:solidFill>
          <a:ln w="19050" cap="flat" cmpd="sng" algn="ctr">
            <a:solidFill>
              <a:schemeClr val="tx2">
                <a:alpha val="7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75179" y="5095577"/>
            <a:ext cx="69249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Session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86004" y="4353745"/>
            <a:ext cx="3234135" cy="1080386"/>
            <a:chOff x="7386004" y="4408240"/>
            <a:chExt cx="3234135" cy="1080386"/>
          </a:xfrm>
        </p:grpSpPr>
        <p:sp>
          <p:nvSpPr>
            <p:cNvPr id="35" name="Rectangle: Rounded Corners 96"/>
            <p:cNvSpPr/>
            <p:nvPr/>
          </p:nvSpPr>
          <p:spPr>
            <a:xfrm>
              <a:off x="7858295" y="4408240"/>
              <a:ext cx="618860" cy="618860"/>
            </a:xfrm>
            <a:prstGeom prst="roundRect">
              <a:avLst>
                <a:gd name="adj" fmla="val 42704"/>
              </a:avLst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5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86004" y="5150072"/>
              <a:ext cx="1563441" cy="33855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charset="0"/>
                  <a:ea typeface="Segoe UI Semibold" charset="0"/>
                  <a:cs typeface="Segoe UI Semibold" charset="0"/>
                </a:rPr>
                <a:t>Consistent prefix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9914671" y="4408240"/>
              <a:ext cx="618860" cy="618860"/>
            </a:xfrm>
            <a:prstGeom prst="ellipse">
              <a:avLst/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28063" y="5150072"/>
              <a:ext cx="792076" cy="33855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charset="0"/>
                  <a:ea typeface="Segoe UI Semibold" charset="0"/>
                  <a:cs typeface="Segoe UI Semibold" charset="0"/>
                </a:rPr>
                <a:t>Eventual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0911" y="5539981"/>
            <a:ext cx="8540098" cy="266068"/>
            <a:chOff x="1820911" y="5539981"/>
            <a:chExt cx="8540098" cy="2660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D8F60A-7D4F-4F2D-AB03-5DC3F09AA207}"/>
                </a:ext>
              </a:extLst>
            </p:cNvPr>
            <p:cNvCxnSpPr>
              <a:cxnSpLocks/>
            </p:cNvCxnSpPr>
            <p:nvPr/>
          </p:nvCxnSpPr>
          <p:spPr>
            <a:xfrm>
              <a:off x="1820911" y="5673015"/>
              <a:ext cx="8540098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Rectangle: Rounded Corners 95"/>
            <p:cNvSpPr/>
            <p:nvPr/>
          </p:nvSpPr>
          <p:spPr>
            <a:xfrm>
              <a:off x="6040081" y="5539981"/>
              <a:ext cx="101758" cy="266068"/>
            </a:xfrm>
            <a:prstGeom prst="rect">
              <a:avLst/>
            </a:prstGeom>
            <a:solidFill>
              <a:schemeClr val="tx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</p:grpSp>
      <p:sp>
        <p:nvSpPr>
          <p:cNvPr id="43" name="Title 10">
            <a:extLst>
              <a:ext uri="{FF2B5EF4-FFF2-40B4-BE49-F238E27FC236}">
                <a16:creationId xmlns:a16="http://schemas.microsoft.com/office/drawing/2014/main" id="{10DE7935-25A8-4290-A5B3-0BD64254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335608"/>
            <a:ext cx="11655840" cy="899665"/>
          </a:xfrm>
        </p:spPr>
        <p:txBody>
          <a:bodyPr/>
          <a:lstStyle/>
          <a:p>
            <a:pPr lvl="0"/>
            <a:r>
              <a:rPr lang="en-US"/>
              <a:t>FIVE WELL-DEFINED CONSISTENCY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B19A-62E5-4F4D-A05B-C1482CAF1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508" y="1581051"/>
            <a:ext cx="11655839" cy="550920"/>
          </a:xfrm>
        </p:spPr>
        <p:txBody>
          <a:bodyPr/>
          <a:lstStyle/>
          <a:p>
            <a:r>
              <a:rPr lang="en-US" sz="1600"/>
              <a:t>CHOOSE THE BEST CONSISTENCY MODEL FOR YOUR APP</a:t>
            </a:r>
          </a:p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6756" y="2057417"/>
            <a:ext cx="5622631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177D7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Five well-defined, consistency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177D7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Overridable on a per-request basis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177D7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Provides control over performance-consistency tradeoffs, backed by comprehensive SLAs.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177D7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An intuitive programming model offering low latency and high availability for your planet-scale app.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30FCE1-CA1C-495D-9211-0997DC80A084}"/>
              </a:ext>
            </a:extLst>
          </p:cNvPr>
          <p:cNvSpPr/>
          <p:nvPr/>
        </p:nvSpPr>
        <p:spPr>
          <a:xfrm>
            <a:off x="7997557" y="1856511"/>
            <a:ext cx="335116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177D7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light" charset="0"/>
                <a:cs typeface="Segoe UI Semibold" panose="020B0702040204020203" pitchFamily="34" charset="0"/>
              </a:rPr>
              <a:t>CLEAR TRADEOFFS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177D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light" charset="0"/>
                <a:cs typeface="Segoe UI Semibold" panose="020B0702040204020203" pitchFamily="34" charset="0"/>
              </a:rPr>
              <a:t>Latency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177D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light" charset="0"/>
                <a:cs typeface="Segoe UI Semibold" panose="020B0702040204020203" pitchFamily="34" charset="0"/>
              </a:rPr>
              <a:t>Availability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177D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light" charset="0"/>
                <a:cs typeface="Segoe UI Semibold" panose="020B0702040204020203" pitchFamily="34" charset="0"/>
              </a:rPr>
              <a:t>Throughput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Segoe UI Semilight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62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8672296" cy="498598"/>
          </a:xfrm>
        </p:spPr>
        <p:txBody>
          <a:bodyPr/>
          <a:lstStyle/>
          <a:p>
            <a:r>
              <a:rPr lang="en-US" dirty="0"/>
              <a:t>Demo: Multi-Master</a:t>
            </a:r>
          </a:p>
        </p:txBody>
      </p:sp>
    </p:spTree>
    <p:extLst>
      <p:ext uri="{BB962C8B-B14F-4D97-AF65-F5344CB8AC3E}">
        <p14:creationId xmlns:p14="http://schemas.microsoft.com/office/powerpoint/2010/main" val="29249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8672296" cy="997196"/>
          </a:xfrm>
        </p:spPr>
        <p:txBody>
          <a:bodyPr/>
          <a:lstStyle/>
          <a:p>
            <a:r>
              <a:rPr lang="en-US" dirty="0"/>
              <a:t>The icing on the cake:</a:t>
            </a:r>
            <a:br>
              <a:rPr lang="en-US" dirty="0"/>
            </a:br>
            <a:r>
              <a:rPr lang="en-US" b="0" u="sng" dirty="0"/>
              <a:t>Schema Agnostic Indexing</a:t>
            </a:r>
          </a:p>
        </p:txBody>
      </p:sp>
    </p:spTree>
    <p:extLst>
      <p:ext uri="{BB962C8B-B14F-4D97-AF65-F5344CB8AC3E}">
        <p14:creationId xmlns:p14="http://schemas.microsoft.com/office/powerpoint/2010/main" val="21004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7630597" cy="899665"/>
          </a:xfrm>
        </p:spPr>
        <p:txBody>
          <a:bodyPr/>
          <a:lstStyle/>
          <a:p>
            <a:r>
              <a:rPr lang="en-US"/>
              <a:t>Handle any data with no schema or indexing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394" y="1821486"/>
            <a:ext cx="6825361" cy="1020792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Tx/>
            </a:pPr>
            <a:r>
              <a:rPr lang="en-US" sz="1600"/>
              <a:t>Azure Cosmos DB’s schema-less service automatically indexes all your data, regardless of the data model, to delivery blazing fast queries. </a:t>
            </a:r>
          </a:p>
          <a:p>
            <a:pPr lvl="0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Tx/>
            </a:pPr>
            <a:endParaRPr lang="en-US" sz="2000"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36A72F-F43E-48B1-B15F-F1610E97BF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292" y="4377916"/>
          <a:ext cx="5059218" cy="201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71510">
                  <a:extLst>
                    <a:ext uri="{9D8B030D-6E8A-4147-A177-3AD203B41FA5}">
                      <a16:colId xmlns:a16="http://schemas.microsoft.com/office/drawing/2014/main" val="2670246503"/>
                    </a:ext>
                  </a:extLst>
                </a:gridCol>
                <a:gridCol w="772203">
                  <a:extLst>
                    <a:ext uri="{9D8B030D-6E8A-4147-A177-3AD203B41FA5}">
                      <a16:colId xmlns:a16="http://schemas.microsoft.com/office/drawing/2014/main" val="2840900199"/>
                    </a:ext>
                  </a:extLst>
                </a:gridCol>
                <a:gridCol w="872842">
                  <a:extLst>
                    <a:ext uri="{9D8B030D-6E8A-4147-A177-3AD203B41FA5}">
                      <a16:colId xmlns:a16="http://schemas.microsoft.com/office/drawing/2014/main" val="1650129827"/>
                    </a:ext>
                  </a:extLst>
                </a:gridCol>
                <a:gridCol w="845286">
                  <a:extLst>
                    <a:ext uri="{9D8B030D-6E8A-4147-A177-3AD203B41FA5}">
                      <a16:colId xmlns:a16="http://schemas.microsoft.com/office/drawing/2014/main" val="950206156"/>
                    </a:ext>
                  </a:extLst>
                </a:gridCol>
                <a:gridCol w="592510">
                  <a:extLst>
                    <a:ext uri="{9D8B030D-6E8A-4147-A177-3AD203B41FA5}">
                      <a16:colId xmlns:a16="http://schemas.microsoft.com/office/drawing/2014/main" val="3466473001"/>
                    </a:ext>
                  </a:extLst>
                </a:gridCol>
                <a:gridCol w="670386">
                  <a:extLst>
                    <a:ext uri="{9D8B030D-6E8A-4147-A177-3AD203B41FA5}">
                      <a16:colId xmlns:a16="http://schemas.microsoft.com/office/drawing/2014/main" val="2620842981"/>
                    </a:ext>
                  </a:extLst>
                </a:gridCol>
                <a:gridCol w="634481">
                  <a:extLst>
                    <a:ext uri="{9D8B030D-6E8A-4147-A177-3AD203B41FA5}">
                      <a16:colId xmlns:a16="http://schemas.microsoft.com/office/drawing/2014/main" val="419682531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Microwave safe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Liquid 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670819"/>
                  </a:ext>
                </a:extLst>
              </a:tr>
              <a:tr h="163740">
                <a:tc>
                  <a:txBody>
                    <a:bodyPr/>
                    <a:lstStyle/>
                    <a:p>
                      <a:r>
                        <a:rPr lang="en-US" sz="900"/>
                        <a:t>Geek mug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Graphite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16ox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6045"/>
                  </a:ext>
                </a:extLst>
              </a:tr>
              <a:tr h="163740">
                <a:tc>
                  <a:txBody>
                    <a:bodyPr/>
                    <a:lstStyle/>
                    <a:p>
                      <a:r>
                        <a:rPr lang="en-US" sz="900"/>
                        <a:t>Coffee Bean mug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Tan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12oz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82824"/>
                  </a:ext>
                </a:extLst>
              </a:tr>
              <a:tr h="262432">
                <a:tc>
                  <a:txBody>
                    <a:bodyPr/>
                    <a:lstStyle/>
                    <a:p>
                      <a:r>
                        <a:rPr lang="en-US" sz="900"/>
                        <a:t>Surface book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Gray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3.4 GHz Intel Skylake Core i7-6600U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16GB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 TB SSD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5914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4394" y="2536888"/>
            <a:ext cx="6096000" cy="14619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177D7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5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Automatic index management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177D7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5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Synchronous auto-indexing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177D7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5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No schemas or secondary indices needed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177D7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5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rPr>
              <a:t>Works across every data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02812" y="2108320"/>
            <a:ext cx="4460177" cy="1956692"/>
            <a:chOff x="7015941" y="869829"/>
            <a:chExt cx="4460177" cy="1956692"/>
          </a:xfrm>
        </p:grpSpPr>
        <p:sp>
          <p:nvSpPr>
            <p:cNvPr id="15" name="Rectangle 327">
              <a:extLst>
                <a:ext uri="{FF2B5EF4-FFF2-40B4-BE49-F238E27FC236}">
                  <a16:creationId xmlns:a16="http://schemas.microsoft.com/office/drawing/2014/main" id="{25F2C32C-9B46-47D7-9253-06EACF62C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918" y="869829"/>
              <a:ext cx="1983517" cy="1255834"/>
            </a:xfrm>
            <a:prstGeom prst="rect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6" name="Freeform 328">
              <a:extLst>
                <a:ext uri="{FF2B5EF4-FFF2-40B4-BE49-F238E27FC236}">
                  <a16:creationId xmlns:a16="http://schemas.microsoft.com/office/drawing/2014/main" id="{5A569C50-F2AE-45A3-8BD6-C47C2F5A5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9097" y="2114687"/>
              <a:ext cx="3079259" cy="539890"/>
            </a:xfrm>
            <a:custGeom>
              <a:avLst/>
              <a:gdLst>
                <a:gd name="T0" fmla="*/ 212 w 257"/>
                <a:gd name="T1" fmla="*/ 1 h 46"/>
                <a:gd name="T2" fmla="*/ 257 w 257"/>
                <a:gd name="T3" fmla="*/ 46 h 46"/>
                <a:gd name="T4" fmla="*/ 0 w 257"/>
                <a:gd name="T5" fmla="*/ 46 h 46"/>
                <a:gd name="T6" fmla="*/ 47 w 257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7" h="46">
                  <a:moveTo>
                    <a:pt x="212" y="1"/>
                  </a:moveTo>
                  <a:lnTo>
                    <a:pt x="257" y="46"/>
                  </a:lnTo>
                  <a:lnTo>
                    <a:pt x="0" y="46"/>
                  </a:lnTo>
                  <a:lnTo>
                    <a:pt x="47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7" name="Freeform: Shape 24">
              <a:extLst>
                <a:ext uri="{FF2B5EF4-FFF2-40B4-BE49-F238E27FC236}">
                  <a16:creationId xmlns:a16="http://schemas.microsoft.com/office/drawing/2014/main" id="{7EE55A72-4E13-4712-8122-4F57735A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3038" y="2189788"/>
              <a:ext cx="1143080" cy="636733"/>
            </a:xfrm>
            <a:custGeom>
              <a:avLst/>
              <a:gdLst>
                <a:gd name="connsiteX0" fmla="*/ 508308 w 592784"/>
                <a:gd name="connsiteY0" fmla="*/ 51904 h 330200"/>
                <a:gd name="connsiteX1" fmla="*/ 481405 w 592784"/>
                <a:gd name="connsiteY1" fmla="*/ 56497 h 330200"/>
                <a:gd name="connsiteX2" fmla="*/ 449262 w 592784"/>
                <a:gd name="connsiteY2" fmla="*/ 71213 h 330200"/>
                <a:gd name="connsiteX3" fmla="*/ 449262 w 592784"/>
                <a:gd name="connsiteY3" fmla="*/ 182348 h 330200"/>
                <a:gd name="connsiteX4" fmla="*/ 449075 w 592784"/>
                <a:gd name="connsiteY4" fmla="*/ 182763 h 330200"/>
                <a:gd name="connsiteX5" fmla="*/ 449262 w 592784"/>
                <a:gd name="connsiteY5" fmla="*/ 183356 h 330200"/>
                <a:gd name="connsiteX6" fmla="*/ 448623 w 592784"/>
                <a:gd name="connsiteY6" fmla="*/ 185383 h 330200"/>
                <a:gd name="connsiteX7" fmla="*/ 457305 w 592784"/>
                <a:gd name="connsiteY7" fmla="*/ 181910 h 330200"/>
                <a:gd name="connsiteX8" fmla="*/ 497136 w 592784"/>
                <a:gd name="connsiteY8" fmla="*/ 164042 h 330200"/>
                <a:gd name="connsiteX9" fmla="*/ 510525 w 592784"/>
                <a:gd name="connsiteY9" fmla="*/ 158648 h 330200"/>
                <a:gd name="connsiteX10" fmla="*/ 548013 w 592784"/>
                <a:gd name="connsiteY10" fmla="*/ 80433 h 330200"/>
                <a:gd name="connsiteX11" fmla="*/ 531947 w 592784"/>
                <a:gd name="connsiteY11" fmla="*/ 56160 h 330200"/>
                <a:gd name="connsiteX12" fmla="*/ 508308 w 592784"/>
                <a:gd name="connsiteY12" fmla="*/ 51904 h 330200"/>
                <a:gd name="connsiteX13" fmla="*/ 13292 w 592784"/>
                <a:gd name="connsiteY13" fmla="*/ 0 h 330200"/>
                <a:gd name="connsiteX14" fmla="*/ 433312 w 592784"/>
                <a:gd name="connsiteY14" fmla="*/ 0 h 330200"/>
                <a:gd name="connsiteX15" fmla="*/ 449262 w 592784"/>
                <a:gd name="connsiteY15" fmla="*/ 16090 h 330200"/>
                <a:gd name="connsiteX16" fmla="*/ 449262 w 592784"/>
                <a:gd name="connsiteY16" fmla="*/ 25337 h 330200"/>
                <a:gd name="connsiteX17" fmla="*/ 467681 w 592784"/>
                <a:gd name="connsiteY17" fmla="*/ 18739 h 330200"/>
                <a:gd name="connsiteX18" fmla="*/ 548013 w 592784"/>
                <a:gd name="connsiteY18" fmla="*/ 18401 h 330200"/>
                <a:gd name="connsiteX19" fmla="*/ 588179 w 592784"/>
                <a:gd name="connsiteY19" fmla="*/ 72342 h 330200"/>
                <a:gd name="connsiteX20" fmla="*/ 526591 w 592784"/>
                <a:gd name="connsiteY20" fmla="*/ 196406 h 330200"/>
                <a:gd name="connsiteX21" fmla="*/ 521236 w 592784"/>
                <a:gd name="connsiteY21" fmla="*/ 199103 h 330200"/>
                <a:gd name="connsiteX22" fmla="*/ 468016 w 592784"/>
                <a:gd name="connsiteY22" fmla="*/ 222365 h 330200"/>
                <a:gd name="connsiteX23" fmla="*/ 432607 w 592784"/>
                <a:gd name="connsiteY23" fmla="*/ 236120 h 330200"/>
                <a:gd name="connsiteX24" fmla="*/ 431610 w 592784"/>
                <a:gd name="connsiteY24" fmla="*/ 239278 h 330200"/>
                <a:gd name="connsiteX25" fmla="*/ 383469 w 592784"/>
                <a:gd name="connsiteY25" fmla="*/ 284945 h 330200"/>
                <a:gd name="connsiteX26" fmla="*/ 344364 w 592784"/>
                <a:gd name="connsiteY26" fmla="*/ 301808 h 330200"/>
                <a:gd name="connsiteX27" fmla="*/ 347663 w 592784"/>
                <a:gd name="connsiteY27" fmla="*/ 309033 h 330200"/>
                <a:gd name="connsiteX28" fmla="*/ 347663 w 592784"/>
                <a:gd name="connsiteY28" fmla="*/ 322263 h 330200"/>
                <a:gd name="connsiteX29" fmla="*/ 337033 w 592784"/>
                <a:gd name="connsiteY29" fmla="*/ 330200 h 330200"/>
                <a:gd name="connsiteX30" fmla="*/ 113817 w 592784"/>
                <a:gd name="connsiteY30" fmla="*/ 330200 h 330200"/>
                <a:gd name="connsiteX31" fmla="*/ 103188 w 592784"/>
                <a:gd name="connsiteY31" fmla="*/ 322263 h 330200"/>
                <a:gd name="connsiteX32" fmla="*/ 103188 w 592784"/>
                <a:gd name="connsiteY32" fmla="*/ 309033 h 330200"/>
                <a:gd name="connsiteX33" fmla="*/ 106225 w 592784"/>
                <a:gd name="connsiteY33" fmla="*/ 302380 h 330200"/>
                <a:gd name="connsiteX34" fmla="*/ 65793 w 592784"/>
                <a:gd name="connsiteY34" fmla="*/ 284945 h 330200"/>
                <a:gd name="connsiteX35" fmla="*/ 0 w 592784"/>
                <a:gd name="connsiteY35" fmla="*/ 183356 h 330200"/>
                <a:gd name="connsiteX36" fmla="*/ 163 w 592784"/>
                <a:gd name="connsiteY36" fmla="*/ 182840 h 330200"/>
                <a:gd name="connsiteX37" fmla="*/ 0 w 592784"/>
                <a:gd name="connsiteY37" fmla="*/ 182348 h 330200"/>
                <a:gd name="connsiteX38" fmla="*/ 0 w 592784"/>
                <a:gd name="connsiteY38" fmla="*/ 16090 h 330200"/>
                <a:gd name="connsiteX39" fmla="*/ 13292 w 592784"/>
                <a:gd name="connsiteY39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2784" h="330200">
                  <a:moveTo>
                    <a:pt x="508308" y="51904"/>
                  </a:moveTo>
                  <a:cubicBezTo>
                    <a:pt x="499563" y="52199"/>
                    <a:pt x="490275" y="53969"/>
                    <a:pt x="481405" y="56497"/>
                  </a:cubicBezTo>
                  <a:lnTo>
                    <a:pt x="449262" y="71213"/>
                  </a:lnTo>
                  <a:lnTo>
                    <a:pt x="449262" y="182348"/>
                  </a:lnTo>
                  <a:lnTo>
                    <a:pt x="449075" y="182763"/>
                  </a:lnTo>
                  <a:lnTo>
                    <a:pt x="449262" y="183356"/>
                  </a:lnTo>
                  <a:lnTo>
                    <a:pt x="448623" y="185383"/>
                  </a:lnTo>
                  <a:lnTo>
                    <a:pt x="457305" y="181910"/>
                  </a:lnTo>
                  <a:cubicBezTo>
                    <a:pt x="477723" y="173481"/>
                    <a:pt x="493120" y="166739"/>
                    <a:pt x="497136" y="164042"/>
                  </a:cubicBezTo>
                  <a:cubicBezTo>
                    <a:pt x="502492" y="161345"/>
                    <a:pt x="505170" y="161345"/>
                    <a:pt x="510525" y="158648"/>
                  </a:cubicBezTo>
                  <a:cubicBezTo>
                    <a:pt x="531947" y="150557"/>
                    <a:pt x="561401" y="137071"/>
                    <a:pt x="548013" y="80433"/>
                  </a:cubicBezTo>
                  <a:cubicBezTo>
                    <a:pt x="545335" y="64251"/>
                    <a:pt x="537302" y="58857"/>
                    <a:pt x="531947" y="56160"/>
                  </a:cubicBezTo>
                  <a:cubicBezTo>
                    <a:pt x="525253" y="52789"/>
                    <a:pt x="517052" y="51609"/>
                    <a:pt x="508308" y="51904"/>
                  </a:cubicBezTo>
                  <a:close/>
                  <a:moveTo>
                    <a:pt x="13292" y="0"/>
                  </a:moveTo>
                  <a:cubicBezTo>
                    <a:pt x="433312" y="0"/>
                    <a:pt x="433312" y="0"/>
                    <a:pt x="433312" y="0"/>
                  </a:cubicBezTo>
                  <a:cubicBezTo>
                    <a:pt x="441287" y="0"/>
                    <a:pt x="449262" y="8045"/>
                    <a:pt x="449262" y="16090"/>
                  </a:cubicBezTo>
                  <a:lnTo>
                    <a:pt x="449262" y="25337"/>
                  </a:lnTo>
                  <a:lnTo>
                    <a:pt x="467681" y="18739"/>
                  </a:lnTo>
                  <a:cubicBezTo>
                    <a:pt x="492450" y="11659"/>
                    <a:pt x="522574" y="7613"/>
                    <a:pt x="548013" y="18401"/>
                  </a:cubicBezTo>
                  <a:cubicBezTo>
                    <a:pt x="561401" y="23795"/>
                    <a:pt x="580145" y="37281"/>
                    <a:pt x="588179" y="72342"/>
                  </a:cubicBezTo>
                  <a:cubicBezTo>
                    <a:pt x="609600" y="161345"/>
                    <a:pt x="550691" y="185618"/>
                    <a:pt x="526591" y="196406"/>
                  </a:cubicBezTo>
                  <a:cubicBezTo>
                    <a:pt x="523913" y="196406"/>
                    <a:pt x="521236" y="199103"/>
                    <a:pt x="521236" y="199103"/>
                  </a:cubicBezTo>
                  <a:cubicBezTo>
                    <a:pt x="514541" y="203149"/>
                    <a:pt x="492450" y="212589"/>
                    <a:pt x="468016" y="222365"/>
                  </a:cubicBezTo>
                  <a:lnTo>
                    <a:pt x="432607" y="236120"/>
                  </a:lnTo>
                  <a:lnTo>
                    <a:pt x="431610" y="239278"/>
                  </a:lnTo>
                  <a:cubicBezTo>
                    <a:pt x="420243" y="256467"/>
                    <a:pt x="403794" y="271946"/>
                    <a:pt x="383469" y="284945"/>
                  </a:cubicBezTo>
                  <a:lnTo>
                    <a:pt x="344364" y="301808"/>
                  </a:lnTo>
                  <a:lnTo>
                    <a:pt x="347663" y="309033"/>
                  </a:lnTo>
                  <a:lnTo>
                    <a:pt x="347663" y="322263"/>
                  </a:lnTo>
                  <a:cubicBezTo>
                    <a:pt x="347663" y="327554"/>
                    <a:pt x="342348" y="330200"/>
                    <a:pt x="337033" y="330200"/>
                  </a:cubicBezTo>
                  <a:cubicBezTo>
                    <a:pt x="113817" y="330200"/>
                    <a:pt x="113817" y="330200"/>
                    <a:pt x="113817" y="330200"/>
                  </a:cubicBezTo>
                  <a:cubicBezTo>
                    <a:pt x="108502" y="330200"/>
                    <a:pt x="103188" y="327554"/>
                    <a:pt x="103188" y="322263"/>
                  </a:cubicBezTo>
                  <a:cubicBezTo>
                    <a:pt x="103188" y="309033"/>
                    <a:pt x="103188" y="309033"/>
                    <a:pt x="103188" y="309033"/>
                  </a:cubicBezTo>
                  <a:lnTo>
                    <a:pt x="106225" y="302380"/>
                  </a:lnTo>
                  <a:lnTo>
                    <a:pt x="65793" y="284945"/>
                  </a:lnTo>
                  <a:cubicBezTo>
                    <a:pt x="25143" y="258946"/>
                    <a:pt x="0" y="223029"/>
                    <a:pt x="0" y="183356"/>
                  </a:cubicBezTo>
                  <a:lnTo>
                    <a:pt x="163" y="182840"/>
                  </a:lnTo>
                  <a:lnTo>
                    <a:pt x="0" y="182348"/>
                  </a:lnTo>
                  <a:cubicBezTo>
                    <a:pt x="0" y="16090"/>
                    <a:pt x="0" y="16090"/>
                    <a:pt x="0" y="16090"/>
                  </a:cubicBezTo>
                  <a:cubicBezTo>
                    <a:pt x="0" y="8045"/>
                    <a:pt x="5316" y="0"/>
                    <a:pt x="13292" y="0"/>
                  </a:cubicBezTo>
                  <a:close/>
                </a:path>
              </a:pathLst>
            </a:custGeom>
            <a:solidFill>
              <a:srgbClr val="F3F3F3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6063A5C-2611-4FD0-84CD-53ED5ED86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1773" y="2327715"/>
              <a:ext cx="303060" cy="296937"/>
            </a:xfrm>
            <a:custGeom>
              <a:avLst/>
              <a:gdLst>
                <a:gd name="T0" fmla="*/ 47 w 59"/>
                <a:gd name="T1" fmla="*/ 46 h 57"/>
                <a:gd name="T2" fmla="*/ 15 w 59"/>
                <a:gd name="T3" fmla="*/ 53 h 57"/>
                <a:gd name="T4" fmla="*/ 36 w 59"/>
                <a:gd name="T5" fmla="*/ 16 h 57"/>
                <a:gd name="T6" fmla="*/ 9 w 59"/>
                <a:gd name="T7" fmla="*/ 51 h 57"/>
                <a:gd name="T8" fmla="*/ 11 w 59"/>
                <a:gd name="T9" fmla="*/ 19 h 57"/>
                <a:gd name="T10" fmla="*/ 48 w 59"/>
                <a:gd name="T11" fmla="*/ 8 h 57"/>
                <a:gd name="T12" fmla="*/ 47 w 59"/>
                <a:gd name="T13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7">
                  <a:moveTo>
                    <a:pt x="47" y="46"/>
                  </a:moveTo>
                  <a:cubicBezTo>
                    <a:pt x="38" y="57"/>
                    <a:pt x="22" y="57"/>
                    <a:pt x="15" y="53"/>
                  </a:cubicBezTo>
                  <a:cubicBezTo>
                    <a:pt x="15" y="53"/>
                    <a:pt x="21" y="27"/>
                    <a:pt x="36" y="16"/>
                  </a:cubicBezTo>
                  <a:cubicBezTo>
                    <a:pt x="36" y="16"/>
                    <a:pt x="19" y="25"/>
                    <a:pt x="9" y="51"/>
                  </a:cubicBezTo>
                  <a:cubicBezTo>
                    <a:pt x="3" y="45"/>
                    <a:pt x="0" y="32"/>
                    <a:pt x="11" y="19"/>
                  </a:cubicBezTo>
                  <a:cubicBezTo>
                    <a:pt x="21" y="5"/>
                    <a:pt x="38" y="0"/>
                    <a:pt x="48" y="8"/>
                  </a:cubicBezTo>
                  <a:cubicBezTo>
                    <a:pt x="59" y="16"/>
                    <a:pt x="58" y="32"/>
                    <a:pt x="47" y="46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Freeform 150">
              <a:extLst>
                <a:ext uri="{FF2B5EF4-FFF2-40B4-BE49-F238E27FC236}">
                  <a16:creationId xmlns:a16="http://schemas.microsoft.com/office/drawing/2014/main" id="{9CFB6490-B122-4C1D-9111-3A4888018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4600" y="1961803"/>
              <a:ext cx="990476" cy="856408"/>
            </a:xfrm>
            <a:custGeom>
              <a:avLst/>
              <a:gdLst>
                <a:gd name="T0" fmla="*/ 138 w 165"/>
                <a:gd name="T1" fmla="*/ 28 h 143"/>
                <a:gd name="T2" fmla="*/ 118 w 165"/>
                <a:gd name="T3" fmla="*/ 28 h 143"/>
                <a:gd name="T4" fmla="*/ 118 w 165"/>
                <a:gd name="T5" fmla="*/ 5 h 143"/>
                <a:gd name="T6" fmla="*/ 113 w 165"/>
                <a:gd name="T7" fmla="*/ 0 h 143"/>
                <a:gd name="T8" fmla="*/ 5 w 165"/>
                <a:gd name="T9" fmla="*/ 0 h 143"/>
                <a:gd name="T10" fmla="*/ 0 w 165"/>
                <a:gd name="T11" fmla="*/ 5 h 143"/>
                <a:gd name="T12" fmla="*/ 0 w 165"/>
                <a:gd name="T13" fmla="*/ 131 h 143"/>
                <a:gd name="T14" fmla="*/ 5 w 165"/>
                <a:gd name="T15" fmla="*/ 136 h 143"/>
                <a:gd name="T16" fmla="*/ 10 w 165"/>
                <a:gd name="T17" fmla="*/ 136 h 143"/>
                <a:gd name="T18" fmla="*/ 10 w 165"/>
                <a:gd name="T19" fmla="*/ 143 h 143"/>
                <a:gd name="T20" fmla="*/ 108 w 165"/>
                <a:gd name="T21" fmla="*/ 143 h 143"/>
                <a:gd name="T22" fmla="*/ 108 w 165"/>
                <a:gd name="T23" fmla="*/ 136 h 143"/>
                <a:gd name="T24" fmla="*/ 113 w 165"/>
                <a:gd name="T25" fmla="*/ 136 h 143"/>
                <a:gd name="T26" fmla="*/ 118 w 165"/>
                <a:gd name="T27" fmla="*/ 131 h 143"/>
                <a:gd name="T28" fmla="*/ 118 w 165"/>
                <a:gd name="T29" fmla="*/ 107 h 143"/>
                <a:gd name="T30" fmla="*/ 138 w 165"/>
                <a:gd name="T31" fmla="*/ 107 h 143"/>
                <a:gd name="T32" fmla="*/ 165 w 165"/>
                <a:gd name="T33" fmla="*/ 80 h 143"/>
                <a:gd name="T34" fmla="*/ 165 w 165"/>
                <a:gd name="T35" fmla="*/ 54 h 143"/>
                <a:gd name="T36" fmla="*/ 138 w 165"/>
                <a:gd name="T37" fmla="*/ 28 h 143"/>
                <a:gd name="T38" fmla="*/ 151 w 165"/>
                <a:gd name="T39" fmla="*/ 80 h 143"/>
                <a:gd name="T40" fmla="*/ 138 w 165"/>
                <a:gd name="T41" fmla="*/ 93 h 143"/>
                <a:gd name="T42" fmla="*/ 118 w 165"/>
                <a:gd name="T43" fmla="*/ 93 h 143"/>
                <a:gd name="T44" fmla="*/ 118 w 165"/>
                <a:gd name="T45" fmla="*/ 41 h 143"/>
                <a:gd name="T46" fmla="*/ 138 w 165"/>
                <a:gd name="T47" fmla="*/ 41 h 143"/>
                <a:gd name="T48" fmla="*/ 151 w 165"/>
                <a:gd name="T49" fmla="*/ 54 h 143"/>
                <a:gd name="T50" fmla="*/ 151 w 165"/>
                <a:gd name="T51" fmla="*/ 8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5" h="143">
                  <a:moveTo>
                    <a:pt x="138" y="28"/>
                  </a:moveTo>
                  <a:cubicBezTo>
                    <a:pt x="118" y="28"/>
                    <a:pt x="118" y="28"/>
                    <a:pt x="118" y="28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3"/>
                    <a:pt x="115" y="0"/>
                    <a:pt x="1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13" y="136"/>
                    <a:pt x="113" y="136"/>
                    <a:pt x="113" y="136"/>
                  </a:cubicBezTo>
                  <a:cubicBezTo>
                    <a:pt x="115" y="136"/>
                    <a:pt x="118" y="134"/>
                    <a:pt x="118" y="131"/>
                  </a:cubicBezTo>
                  <a:cubicBezTo>
                    <a:pt x="118" y="107"/>
                    <a:pt x="118" y="107"/>
                    <a:pt x="118" y="107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53" y="107"/>
                    <a:pt x="165" y="95"/>
                    <a:pt x="165" y="80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40"/>
                    <a:pt x="153" y="28"/>
                    <a:pt x="138" y="28"/>
                  </a:cubicBezTo>
                  <a:close/>
                  <a:moveTo>
                    <a:pt x="151" y="80"/>
                  </a:moveTo>
                  <a:cubicBezTo>
                    <a:pt x="151" y="87"/>
                    <a:pt x="145" y="93"/>
                    <a:pt x="138" y="93"/>
                  </a:cubicBezTo>
                  <a:cubicBezTo>
                    <a:pt x="118" y="93"/>
                    <a:pt x="118" y="93"/>
                    <a:pt x="118" y="93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5" y="41"/>
                    <a:pt x="151" y="47"/>
                    <a:pt x="151" y="54"/>
                  </a:cubicBezTo>
                  <a:lnTo>
                    <a:pt x="151" y="80"/>
                  </a:lnTo>
                  <a:close/>
                </a:path>
              </a:pathLst>
            </a:custGeom>
            <a:solidFill>
              <a:srgbClr val="F3F3F3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015941" y="2114955"/>
              <a:ext cx="883896" cy="703256"/>
              <a:chOff x="7015941" y="2114955"/>
              <a:chExt cx="883896" cy="70325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015941" y="2114955"/>
                <a:ext cx="883896" cy="5447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177D7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GEEK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7151454" y="2818211"/>
                <a:ext cx="591118" cy="0"/>
              </a:xfrm>
              <a:prstGeom prst="line">
                <a:avLst/>
              </a:prstGeom>
              <a:ln w="12700">
                <a:solidFill>
                  <a:srgbClr val="0177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48456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:a16="http://schemas.microsoft.com/office/drawing/2014/main"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0C23-EB23-442F-AA69-31B4837D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JSON Documents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3F52EF-9BF1-4CB2-82E0-172E11F194DC}"/>
              </a:ext>
            </a:extLst>
          </p:cNvPr>
          <p:cNvSpPr txBox="1">
            <a:spLocks/>
          </p:cNvSpPr>
          <p:nvPr/>
        </p:nvSpPr>
        <p:spPr>
          <a:xfrm>
            <a:off x="269239" y="1925685"/>
            <a:ext cx="3657600" cy="428886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572691" marR="0" indent="-236546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{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"locations": [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{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"country": "Germany",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"city": "Berlin"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},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{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"country": "France",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"city": "Paris"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}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],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"headquarter": "Belgium",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"exports": [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{ "city": "Moscow" },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{ "city": "Athens" }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]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}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6110CE-080F-4889-A56F-714D62881EA3}"/>
              </a:ext>
            </a:extLst>
          </p:cNvPr>
          <p:cNvGrpSpPr/>
          <p:nvPr/>
        </p:nvGrpSpPr>
        <p:grpSpPr>
          <a:xfrm>
            <a:off x="5457373" y="2480903"/>
            <a:ext cx="5334777" cy="2599234"/>
            <a:chOff x="528912" y="2056111"/>
            <a:chExt cx="5334777" cy="259923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70CF826-ABEB-4B7E-BFB5-0955F7602704}"/>
                </a:ext>
              </a:extLst>
            </p:cNvPr>
            <p:cNvSpPr/>
            <p:nvPr/>
          </p:nvSpPr>
          <p:spPr bwMode="auto">
            <a:xfrm>
              <a:off x="3411808" y="2056111"/>
              <a:ext cx="251285" cy="2512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EC984D-8E88-4707-8368-E928F16493F8}"/>
                </a:ext>
              </a:extLst>
            </p:cNvPr>
            <p:cNvSpPr/>
            <p:nvPr/>
          </p:nvSpPr>
          <p:spPr bwMode="auto">
            <a:xfrm>
              <a:off x="1803954" y="2539157"/>
              <a:ext cx="837618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locations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1D54DB9-A9AF-4850-AF3F-5E0BED4F9296}"/>
                </a:ext>
              </a:extLst>
            </p:cNvPr>
            <p:cNvSpPr/>
            <p:nvPr/>
          </p:nvSpPr>
          <p:spPr bwMode="auto">
            <a:xfrm>
              <a:off x="2992998" y="2539157"/>
              <a:ext cx="1088904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headquarter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4D36886-452E-47C9-BDDC-2069832800B0}"/>
                </a:ext>
              </a:extLst>
            </p:cNvPr>
            <p:cNvSpPr/>
            <p:nvPr/>
          </p:nvSpPr>
          <p:spPr bwMode="auto">
            <a:xfrm>
              <a:off x="4275304" y="2539157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exports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8392471-F0DB-4145-8756-7C8E0FB723DD}"/>
                </a:ext>
              </a:extLst>
            </p:cNvPr>
            <p:cNvSpPr/>
            <p:nvPr/>
          </p:nvSpPr>
          <p:spPr bwMode="auto">
            <a:xfrm>
              <a:off x="1304478" y="3158885"/>
              <a:ext cx="335047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C6C5D5-61EA-4E21-AF9A-5FF2190AC1F8}"/>
                </a:ext>
              </a:extLst>
            </p:cNvPr>
            <p:cNvSpPr/>
            <p:nvPr/>
          </p:nvSpPr>
          <p:spPr bwMode="auto">
            <a:xfrm>
              <a:off x="570793" y="3780519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country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5A3898F-54E9-4728-BA26-5887FE042392}"/>
                </a:ext>
              </a:extLst>
            </p:cNvPr>
            <p:cNvSpPr/>
            <p:nvPr/>
          </p:nvSpPr>
          <p:spPr bwMode="auto">
            <a:xfrm>
              <a:off x="1599199" y="3780519"/>
              <a:ext cx="418809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6F9403D-D247-44C3-A176-DF3499EB8F1F}"/>
                </a:ext>
              </a:extLst>
            </p:cNvPr>
            <p:cNvSpPr/>
            <p:nvPr/>
          </p:nvSpPr>
          <p:spPr bwMode="auto">
            <a:xfrm>
              <a:off x="528912" y="4404059"/>
              <a:ext cx="837618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Germany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9974F16-5C5E-4114-ADCE-A94BB5F07C3B}"/>
                </a:ext>
              </a:extLst>
            </p:cNvPr>
            <p:cNvSpPr/>
            <p:nvPr/>
          </p:nvSpPr>
          <p:spPr bwMode="auto">
            <a:xfrm>
              <a:off x="1515437" y="4404059"/>
              <a:ext cx="586333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Berlin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771F64F-50A6-41E0-B467-942152567DED}"/>
                </a:ext>
              </a:extLst>
            </p:cNvPr>
            <p:cNvSpPr/>
            <p:nvPr/>
          </p:nvSpPr>
          <p:spPr bwMode="auto">
            <a:xfrm>
              <a:off x="2460082" y="3158885"/>
              <a:ext cx="335047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AD70CF2-F1D7-4C04-9B1F-AB19A1EB99A5}"/>
                </a:ext>
              </a:extLst>
            </p:cNvPr>
            <p:cNvSpPr/>
            <p:nvPr/>
          </p:nvSpPr>
          <p:spPr bwMode="auto">
            <a:xfrm>
              <a:off x="2250677" y="3780519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country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5BE3760-D6F3-4242-9C1F-EAFCD870392A}"/>
                </a:ext>
              </a:extLst>
            </p:cNvPr>
            <p:cNvSpPr/>
            <p:nvPr/>
          </p:nvSpPr>
          <p:spPr bwMode="auto">
            <a:xfrm>
              <a:off x="3279084" y="3780519"/>
              <a:ext cx="418809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6928A4E-511B-4513-A7BC-0CC01A7877F2}"/>
                </a:ext>
              </a:extLst>
            </p:cNvPr>
            <p:cNvSpPr/>
            <p:nvPr/>
          </p:nvSpPr>
          <p:spPr bwMode="auto">
            <a:xfrm>
              <a:off x="2292558" y="4404059"/>
              <a:ext cx="670095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France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A94F061-7489-437E-98A6-2386CE950052}"/>
                </a:ext>
              </a:extLst>
            </p:cNvPr>
            <p:cNvSpPr/>
            <p:nvPr/>
          </p:nvSpPr>
          <p:spPr bwMode="auto">
            <a:xfrm>
              <a:off x="3237203" y="4404059"/>
              <a:ext cx="502571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Paris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2719BDE-55CE-4911-B7C8-2852A7C05691}"/>
                </a:ext>
              </a:extLst>
            </p:cNvPr>
            <p:cNvSpPr/>
            <p:nvPr/>
          </p:nvSpPr>
          <p:spPr bwMode="auto">
            <a:xfrm>
              <a:off x="4484709" y="3158885"/>
              <a:ext cx="335047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D1C8FC4-3F20-4367-9FB0-951BE45ECEA8}"/>
                </a:ext>
              </a:extLst>
            </p:cNvPr>
            <p:cNvSpPr/>
            <p:nvPr/>
          </p:nvSpPr>
          <p:spPr bwMode="auto">
            <a:xfrm>
              <a:off x="5361118" y="3158885"/>
              <a:ext cx="335047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5DD6CE3-6720-46EA-AC70-63261CAF507B}"/>
                </a:ext>
              </a:extLst>
            </p:cNvPr>
            <p:cNvSpPr/>
            <p:nvPr/>
          </p:nvSpPr>
          <p:spPr bwMode="auto">
            <a:xfrm>
              <a:off x="5319237" y="3780519"/>
              <a:ext cx="418809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507FF45-CD47-4290-82A2-A46D9671C470}"/>
                </a:ext>
              </a:extLst>
            </p:cNvPr>
            <p:cNvSpPr/>
            <p:nvPr/>
          </p:nvSpPr>
          <p:spPr bwMode="auto">
            <a:xfrm>
              <a:off x="5193594" y="4404059"/>
              <a:ext cx="670095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Athens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821AD96-15BF-4C82-BE37-979F6F533448}"/>
                </a:ext>
              </a:extLst>
            </p:cNvPr>
            <p:cNvSpPr/>
            <p:nvPr/>
          </p:nvSpPr>
          <p:spPr bwMode="auto">
            <a:xfrm>
              <a:off x="4442828" y="3780519"/>
              <a:ext cx="418809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18657E5-AE72-4657-B2C7-E2FFD97B4B2F}"/>
                </a:ext>
              </a:extLst>
            </p:cNvPr>
            <p:cNvSpPr/>
            <p:nvPr/>
          </p:nvSpPr>
          <p:spPr bwMode="auto">
            <a:xfrm>
              <a:off x="4275304" y="4404059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Moscow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993B28D-71C0-43AE-848F-A3C8D741672B}"/>
                </a:ext>
              </a:extLst>
            </p:cNvPr>
            <p:cNvSpPr/>
            <p:nvPr/>
          </p:nvSpPr>
          <p:spPr bwMode="auto">
            <a:xfrm>
              <a:off x="3160522" y="3158885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Belgium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82C9689-FC73-4FF6-9EA4-768C52ED8DC7}"/>
                </a:ext>
              </a:extLst>
            </p:cNvPr>
            <p:cNvCxnSpPr>
              <a:stCxn id="154" idx="2"/>
              <a:endCxn id="156" idx="0"/>
            </p:cNvCxnSpPr>
            <p:nvPr/>
          </p:nvCxnSpPr>
          <p:spPr>
            <a:xfrm>
              <a:off x="947721" y="4031805"/>
              <a:ext cx="0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54ED035-0AE8-444C-AD4F-9F51C3FECA02}"/>
                </a:ext>
              </a:extLst>
            </p:cNvPr>
            <p:cNvCxnSpPr>
              <a:stCxn id="155" idx="2"/>
              <a:endCxn id="157" idx="0"/>
            </p:cNvCxnSpPr>
            <p:nvPr/>
          </p:nvCxnSpPr>
          <p:spPr>
            <a:xfrm>
              <a:off x="1808604" y="4031805"/>
              <a:ext cx="0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CB1C8E1-F458-4F37-8AE9-D370EEE48FD5}"/>
                </a:ext>
              </a:extLst>
            </p:cNvPr>
            <p:cNvCxnSpPr>
              <a:stCxn id="159" idx="2"/>
              <a:endCxn id="161" idx="0"/>
            </p:cNvCxnSpPr>
            <p:nvPr/>
          </p:nvCxnSpPr>
          <p:spPr>
            <a:xfrm>
              <a:off x="2627605" y="4031805"/>
              <a:ext cx="1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CC2D5DD5-6A8E-493E-9034-90CBE42A7EC8}"/>
                </a:ext>
              </a:extLst>
            </p:cNvPr>
            <p:cNvCxnSpPr>
              <a:stCxn id="160" idx="2"/>
              <a:endCxn id="162" idx="0"/>
            </p:cNvCxnSpPr>
            <p:nvPr/>
          </p:nvCxnSpPr>
          <p:spPr>
            <a:xfrm>
              <a:off x="3488489" y="4031805"/>
              <a:ext cx="0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732508C-D4C9-49CD-85A1-5FC2D885AC9A}"/>
                </a:ext>
              </a:extLst>
            </p:cNvPr>
            <p:cNvCxnSpPr>
              <a:stCxn id="167" idx="2"/>
              <a:endCxn id="168" idx="0"/>
            </p:cNvCxnSpPr>
            <p:nvPr/>
          </p:nvCxnSpPr>
          <p:spPr>
            <a:xfrm flipH="1">
              <a:off x="4652232" y="4031805"/>
              <a:ext cx="1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A00E865-FB96-45DB-8016-A15ED2A6AAB1}"/>
                </a:ext>
              </a:extLst>
            </p:cNvPr>
            <p:cNvCxnSpPr>
              <a:stCxn id="165" idx="2"/>
              <a:endCxn id="166" idx="0"/>
            </p:cNvCxnSpPr>
            <p:nvPr/>
          </p:nvCxnSpPr>
          <p:spPr>
            <a:xfrm>
              <a:off x="5528642" y="4031805"/>
              <a:ext cx="0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69594529-84C9-44EE-AAA9-44EF3720BA0D}"/>
                </a:ext>
              </a:extLst>
            </p:cNvPr>
            <p:cNvCxnSpPr>
              <a:stCxn id="149" idx="2"/>
              <a:endCxn id="151" idx="0"/>
            </p:cNvCxnSpPr>
            <p:nvPr/>
          </p:nvCxnSpPr>
          <p:spPr>
            <a:xfrm flipH="1">
              <a:off x="3537450" y="2307397"/>
              <a:ext cx="1" cy="23176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4389DE30-620D-48FA-9CB5-EEEF9EB7F936}"/>
                </a:ext>
              </a:extLst>
            </p:cNvPr>
            <p:cNvCxnSpPr>
              <a:stCxn id="151" idx="2"/>
              <a:endCxn id="169" idx="0"/>
            </p:cNvCxnSpPr>
            <p:nvPr/>
          </p:nvCxnSpPr>
          <p:spPr>
            <a:xfrm>
              <a:off x="3537450" y="2790443"/>
              <a:ext cx="0" cy="36844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60B11FB-6EF3-49A9-8B9F-C77572E38D64}"/>
                </a:ext>
              </a:extLst>
            </p:cNvPr>
            <p:cNvCxnSpPr>
              <a:stCxn id="163" idx="2"/>
              <a:endCxn id="167" idx="0"/>
            </p:cNvCxnSpPr>
            <p:nvPr/>
          </p:nvCxnSpPr>
          <p:spPr>
            <a:xfrm>
              <a:off x="4652233" y="3410171"/>
              <a:ext cx="0" cy="3703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F192C33-BE0B-4BEB-9597-9B55C558E3CE}"/>
                </a:ext>
              </a:extLst>
            </p:cNvPr>
            <p:cNvCxnSpPr>
              <a:stCxn id="164" idx="2"/>
              <a:endCxn id="165" idx="0"/>
            </p:cNvCxnSpPr>
            <p:nvPr/>
          </p:nvCxnSpPr>
          <p:spPr>
            <a:xfrm>
              <a:off x="5528642" y="3410171"/>
              <a:ext cx="0" cy="3703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1D78167C-C95B-408D-B377-9078A8EF26C3}"/>
                </a:ext>
              </a:extLst>
            </p:cNvPr>
            <p:cNvCxnSpPr>
              <a:stCxn id="152" idx="2"/>
              <a:endCxn id="164" idx="0"/>
            </p:cNvCxnSpPr>
            <p:nvPr/>
          </p:nvCxnSpPr>
          <p:spPr>
            <a:xfrm rot="16200000" flipH="1">
              <a:off x="4906216" y="2536459"/>
              <a:ext cx="368442" cy="876410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or: Elbow 180">
              <a:extLst>
                <a:ext uri="{FF2B5EF4-FFF2-40B4-BE49-F238E27FC236}">
                  <a16:creationId xmlns:a16="http://schemas.microsoft.com/office/drawing/2014/main" id="{6F212C2B-C60E-4B42-9EF1-9CC5769C727F}"/>
                </a:ext>
              </a:extLst>
            </p:cNvPr>
            <p:cNvCxnSpPr>
              <a:stCxn id="153" idx="2"/>
              <a:endCxn id="154" idx="0"/>
            </p:cNvCxnSpPr>
            <p:nvPr/>
          </p:nvCxnSpPr>
          <p:spPr>
            <a:xfrm rot="5400000">
              <a:off x="1024688" y="3333205"/>
              <a:ext cx="370348" cy="524281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E34B10D7-5256-483E-8BD3-C3668C712408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rot="16200000" flipH="1">
              <a:off x="1455129" y="3427044"/>
              <a:ext cx="370348" cy="336602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or: Elbow 182">
              <a:extLst>
                <a:ext uri="{FF2B5EF4-FFF2-40B4-BE49-F238E27FC236}">
                  <a16:creationId xmlns:a16="http://schemas.microsoft.com/office/drawing/2014/main" id="{3A687B0F-C686-4A44-89BC-59A43DB58F69}"/>
                </a:ext>
              </a:extLst>
            </p:cNvPr>
            <p:cNvCxnSpPr>
              <a:stCxn id="150" idx="2"/>
              <a:endCxn id="153" idx="0"/>
            </p:cNvCxnSpPr>
            <p:nvPr/>
          </p:nvCxnSpPr>
          <p:spPr>
            <a:xfrm rot="5400000">
              <a:off x="1663162" y="2599284"/>
              <a:ext cx="368442" cy="750761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782AF689-EEDD-4FCD-BA0F-376869740CE0}"/>
                </a:ext>
              </a:extLst>
            </p:cNvPr>
            <p:cNvCxnSpPr>
              <a:stCxn id="150" idx="2"/>
              <a:endCxn id="158" idx="0"/>
            </p:cNvCxnSpPr>
            <p:nvPr/>
          </p:nvCxnSpPr>
          <p:spPr>
            <a:xfrm rot="16200000" flipH="1">
              <a:off x="2240963" y="2772242"/>
              <a:ext cx="368442" cy="404843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Elbow 184">
              <a:extLst>
                <a:ext uri="{FF2B5EF4-FFF2-40B4-BE49-F238E27FC236}">
                  <a16:creationId xmlns:a16="http://schemas.microsoft.com/office/drawing/2014/main" id="{1FA4210D-60E3-4DF1-8BF6-C5198864B752}"/>
                </a:ext>
              </a:extLst>
            </p:cNvPr>
            <p:cNvCxnSpPr>
              <a:stCxn id="149" idx="2"/>
              <a:endCxn id="150" idx="0"/>
            </p:cNvCxnSpPr>
            <p:nvPr/>
          </p:nvCxnSpPr>
          <p:spPr>
            <a:xfrm rot="5400000">
              <a:off x="2764227" y="1765933"/>
              <a:ext cx="231760" cy="1314688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or: Elbow 185">
              <a:extLst>
                <a:ext uri="{FF2B5EF4-FFF2-40B4-BE49-F238E27FC236}">
                  <a16:creationId xmlns:a16="http://schemas.microsoft.com/office/drawing/2014/main" id="{81E02BF5-5A84-4182-B0DA-74F78BD2CF49}"/>
                </a:ext>
              </a:extLst>
            </p:cNvPr>
            <p:cNvCxnSpPr>
              <a:stCxn id="149" idx="2"/>
              <a:endCxn id="152" idx="0"/>
            </p:cNvCxnSpPr>
            <p:nvPr/>
          </p:nvCxnSpPr>
          <p:spPr>
            <a:xfrm rot="16200000" flipH="1">
              <a:off x="3978961" y="1865886"/>
              <a:ext cx="231760" cy="1114781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2414005A-9779-4BCE-AB40-DF5AE8A14B70}"/>
                </a:ext>
              </a:extLst>
            </p:cNvPr>
            <p:cNvCxnSpPr>
              <a:stCxn id="152" idx="2"/>
              <a:endCxn id="163" idx="0"/>
            </p:cNvCxnSpPr>
            <p:nvPr/>
          </p:nvCxnSpPr>
          <p:spPr>
            <a:xfrm>
              <a:off x="4652232" y="2790443"/>
              <a:ext cx="1" cy="36844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2670B8C2-9BA8-4449-AB55-C4FE9779FE36}"/>
                </a:ext>
              </a:extLst>
            </p:cNvPr>
            <p:cNvCxnSpPr>
              <a:stCxn id="158" idx="2"/>
              <a:endCxn id="159" idx="0"/>
            </p:cNvCxnSpPr>
            <p:nvPr/>
          </p:nvCxnSpPr>
          <p:spPr>
            <a:xfrm flipH="1">
              <a:off x="2627605" y="3410171"/>
              <a:ext cx="1" cy="370348"/>
            </a:xfrm>
            <a:prstGeom prst="straightConnector1">
              <a:avLst/>
            </a:prstGeom>
            <a:noFill/>
            <a:ln w="19050" cap="sq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F71EBF35-8C63-490A-A34E-282BDF2CF6B8}"/>
                </a:ext>
              </a:extLst>
            </p:cNvPr>
            <p:cNvCxnSpPr>
              <a:stCxn id="158" idx="2"/>
              <a:endCxn id="160" idx="0"/>
            </p:cNvCxnSpPr>
            <p:nvPr/>
          </p:nvCxnSpPr>
          <p:spPr>
            <a:xfrm rot="16200000" flipH="1">
              <a:off x="2872873" y="3164903"/>
              <a:ext cx="370348" cy="860883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1450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7511954" cy="997196"/>
          </a:xfrm>
        </p:spPr>
        <p:txBody>
          <a:bodyPr/>
          <a:lstStyle/>
          <a:p>
            <a:r>
              <a:rPr lang="en-US" dirty="0"/>
              <a:t>Cosmos DB 101: Resource Model</a:t>
            </a:r>
          </a:p>
        </p:txBody>
      </p:sp>
    </p:spTree>
    <p:extLst>
      <p:ext uri="{BB962C8B-B14F-4D97-AF65-F5344CB8AC3E}">
        <p14:creationId xmlns:p14="http://schemas.microsoft.com/office/powerpoint/2010/main" val="10264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0C23-EB23-442F-AA69-31B4837D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JSON Documents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3F52EF-9BF1-4CB2-82E0-172E11F194DC}"/>
              </a:ext>
            </a:extLst>
          </p:cNvPr>
          <p:cNvSpPr txBox="1">
            <a:spLocks/>
          </p:cNvSpPr>
          <p:nvPr/>
        </p:nvSpPr>
        <p:spPr>
          <a:xfrm>
            <a:off x="269239" y="1925685"/>
            <a:ext cx="3657600" cy="47874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572691" marR="0" indent="-236546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{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"locations": [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{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"country": "Germany",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"city": "Bonn",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"revenue": 200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}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],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"headquarter": "Italy",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"exports": [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{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"city": "Berlin",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"dealers": [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    { "name": "Hans" }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]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},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{ "city": "Athens" }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]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}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521E8EB-02B4-45EF-A2AD-6501749B1345}"/>
              </a:ext>
            </a:extLst>
          </p:cNvPr>
          <p:cNvGrpSpPr/>
          <p:nvPr/>
        </p:nvGrpSpPr>
        <p:grpSpPr>
          <a:xfrm>
            <a:off x="5717196" y="2112460"/>
            <a:ext cx="5095934" cy="3846315"/>
            <a:chOff x="6712034" y="2054205"/>
            <a:chExt cx="5095934" cy="38463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EB2FFB2-3D2A-40D4-A11C-73B3FA60BF1B}"/>
                </a:ext>
              </a:extLst>
            </p:cNvPr>
            <p:cNvSpPr/>
            <p:nvPr/>
          </p:nvSpPr>
          <p:spPr bwMode="auto">
            <a:xfrm>
              <a:off x="9086919" y="2054205"/>
              <a:ext cx="255099" cy="2550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F17CB0-11A8-4D66-8A1E-CA2C26C8C4FE}"/>
                </a:ext>
              </a:extLst>
            </p:cNvPr>
            <p:cNvSpPr/>
            <p:nvPr/>
          </p:nvSpPr>
          <p:spPr bwMode="auto">
            <a:xfrm>
              <a:off x="7532705" y="2537251"/>
              <a:ext cx="850330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locations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1F5975B-E7FC-4452-B00C-CF6FD94AD612}"/>
                </a:ext>
              </a:extLst>
            </p:cNvPr>
            <p:cNvSpPr/>
            <p:nvPr/>
          </p:nvSpPr>
          <p:spPr bwMode="auto">
            <a:xfrm>
              <a:off x="8661754" y="2537251"/>
              <a:ext cx="1105429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headquarter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EFE661-42FD-48CF-A37C-35F55DDFC81E}"/>
                </a:ext>
              </a:extLst>
            </p:cNvPr>
            <p:cNvSpPr/>
            <p:nvPr/>
          </p:nvSpPr>
          <p:spPr bwMode="auto">
            <a:xfrm>
              <a:off x="9960869" y="2537251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exports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9428E97-659C-4C21-962B-2063F04A9118}"/>
                </a:ext>
              </a:extLst>
            </p:cNvPr>
            <p:cNvSpPr/>
            <p:nvPr/>
          </p:nvSpPr>
          <p:spPr bwMode="auto">
            <a:xfrm>
              <a:off x="7787804" y="3158885"/>
              <a:ext cx="340132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DA01DEC-A933-4A73-A2AA-AA4FEA06FA46}"/>
                </a:ext>
              </a:extLst>
            </p:cNvPr>
            <p:cNvSpPr/>
            <p:nvPr/>
          </p:nvSpPr>
          <p:spPr bwMode="auto">
            <a:xfrm>
              <a:off x="6748314" y="3780519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country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448F38D-CB7D-4B60-8DD2-09040C434496}"/>
                </a:ext>
              </a:extLst>
            </p:cNvPr>
            <p:cNvSpPr/>
            <p:nvPr/>
          </p:nvSpPr>
          <p:spPr bwMode="auto">
            <a:xfrm>
              <a:off x="7745288" y="3780519"/>
              <a:ext cx="425165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0901C5B-441A-4880-83F2-AD76A5C818C4}"/>
                </a:ext>
              </a:extLst>
            </p:cNvPr>
            <p:cNvSpPr/>
            <p:nvPr/>
          </p:nvSpPr>
          <p:spPr bwMode="auto">
            <a:xfrm>
              <a:off x="6712034" y="4402153"/>
              <a:ext cx="850330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Germany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70A756B-C607-49BE-B2F5-96B399631F9C}"/>
                </a:ext>
              </a:extLst>
            </p:cNvPr>
            <p:cNvSpPr/>
            <p:nvPr/>
          </p:nvSpPr>
          <p:spPr bwMode="auto">
            <a:xfrm>
              <a:off x="7660255" y="4402153"/>
              <a:ext cx="595231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Bonn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E09A2CA-D051-42A1-B950-2EBE330BBB21}"/>
                </a:ext>
              </a:extLst>
            </p:cNvPr>
            <p:cNvSpPr/>
            <p:nvPr/>
          </p:nvSpPr>
          <p:spPr bwMode="auto">
            <a:xfrm>
              <a:off x="8392285" y="3780519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revenue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864B580-859B-4283-B165-5BF04FF5EB57}"/>
                </a:ext>
              </a:extLst>
            </p:cNvPr>
            <p:cNvSpPr/>
            <p:nvPr/>
          </p:nvSpPr>
          <p:spPr bwMode="auto">
            <a:xfrm>
              <a:off x="8525761" y="4402153"/>
              <a:ext cx="510198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200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D08BACF-5460-4AB3-93DB-43BCE54A428F}"/>
                </a:ext>
              </a:extLst>
            </p:cNvPr>
            <p:cNvSpPr/>
            <p:nvPr/>
          </p:nvSpPr>
          <p:spPr bwMode="auto">
            <a:xfrm>
              <a:off x="10107310" y="3158885"/>
              <a:ext cx="340132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56FC651-626E-4550-AF78-1FC4527488B2}"/>
                </a:ext>
              </a:extLst>
            </p:cNvPr>
            <p:cNvSpPr/>
            <p:nvPr/>
          </p:nvSpPr>
          <p:spPr bwMode="auto">
            <a:xfrm>
              <a:off x="11099361" y="3158885"/>
              <a:ext cx="340132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3C0B1B4-6A0C-4897-9562-AAF0E9A712FB}"/>
                </a:ext>
              </a:extLst>
            </p:cNvPr>
            <p:cNvSpPr/>
            <p:nvPr/>
          </p:nvSpPr>
          <p:spPr bwMode="auto">
            <a:xfrm>
              <a:off x="11382803" y="3780519"/>
              <a:ext cx="425165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AF40C9D-12E6-4B7E-A904-B55AC4F34063}"/>
                </a:ext>
              </a:extLst>
            </p:cNvPr>
            <p:cNvSpPr/>
            <p:nvPr/>
          </p:nvSpPr>
          <p:spPr bwMode="auto">
            <a:xfrm>
              <a:off x="9738834" y="3780519"/>
              <a:ext cx="425165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B06E155-FF64-444D-B7EC-0DDA65D296DC}"/>
                </a:ext>
              </a:extLst>
            </p:cNvPr>
            <p:cNvSpPr/>
            <p:nvPr/>
          </p:nvSpPr>
          <p:spPr bwMode="auto">
            <a:xfrm>
              <a:off x="9658182" y="4402153"/>
              <a:ext cx="595231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Berlin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6FB5850-3656-4AE0-9822-5215F5E9753E}"/>
                </a:ext>
              </a:extLst>
            </p:cNvPr>
            <p:cNvSpPr/>
            <p:nvPr/>
          </p:nvSpPr>
          <p:spPr bwMode="auto">
            <a:xfrm>
              <a:off x="8831820" y="3158885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Italy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9B50079-1CF9-46BF-B2CF-8FD661428312}"/>
                </a:ext>
              </a:extLst>
            </p:cNvPr>
            <p:cNvSpPr/>
            <p:nvPr/>
          </p:nvSpPr>
          <p:spPr bwMode="auto">
            <a:xfrm>
              <a:off x="10390753" y="3780519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dealers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247AEC0-6D50-42B9-B49C-652F608E3E18}"/>
                </a:ext>
              </a:extLst>
            </p:cNvPr>
            <p:cNvSpPr/>
            <p:nvPr/>
          </p:nvSpPr>
          <p:spPr bwMode="auto">
            <a:xfrm>
              <a:off x="10603335" y="4402153"/>
              <a:ext cx="340132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078DA85-52A1-433B-BDF5-9FE84376E801}"/>
                </a:ext>
              </a:extLst>
            </p:cNvPr>
            <p:cNvSpPr/>
            <p:nvPr/>
          </p:nvSpPr>
          <p:spPr bwMode="auto">
            <a:xfrm>
              <a:off x="10475786" y="5023787"/>
              <a:ext cx="595231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name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9E158A0-D5C3-4BFA-BED4-53534D9357C0}"/>
                </a:ext>
              </a:extLst>
            </p:cNvPr>
            <p:cNvSpPr/>
            <p:nvPr/>
          </p:nvSpPr>
          <p:spPr bwMode="auto">
            <a:xfrm>
              <a:off x="10475786" y="5645421"/>
              <a:ext cx="595231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Hans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90BE436-0D66-472E-B228-BD8876370489}"/>
                </a:ext>
              </a:extLst>
            </p:cNvPr>
            <p:cNvCxnSpPr>
              <a:stCxn id="94" idx="2"/>
              <a:endCxn id="103" idx="0"/>
            </p:cNvCxnSpPr>
            <p:nvPr/>
          </p:nvCxnSpPr>
          <p:spPr>
            <a:xfrm>
              <a:off x="7957870" y="2792350"/>
              <a:ext cx="0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74354A6-6260-4778-9D00-C46489D80E8F}"/>
                </a:ext>
              </a:extLst>
            </p:cNvPr>
            <p:cNvCxnSpPr>
              <a:stCxn id="95" idx="2"/>
              <a:endCxn id="117" idx="0"/>
            </p:cNvCxnSpPr>
            <p:nvPr/>
          </p:nvCxnSpPr>
          <p:spPr>
            <a:xfrm>
              <a:off x="9214469" y="2792350"/>
              <a:ext cx="0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1DEA80C9-89E9-41CB-BD12-12DD27712D0A}"/>
                </a:ext>
              </a:extLst>
            </p:cNvPr>
            <p:cNvCxnSpPr>
              <a:stCxn id="96" idx="2"/>
              <a:endCxn id="112" idx="0"/>
            </p:cNvCxnSpPr>
            <p:nvPr/>
          </p:nvCxnSpPr>
          <p:spPr>
            <a:xfrm rot="5400000">
              <a:off x="10127180" y="2942546"/>
              <a:ext cx="366535" cy="66142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A7A8A4F0-6E1B-4A3F-AAB6-BE31255F1731}"/>
                </a:ext>
              </a:extLst>
            </p:cNvPr>
            <p:cNvCxnSpPr>
              <a:stCxn id="96" idx="2"/>
              <a:endCxn id="113" idx="0"/>
            </p:cNvCxnSpPr>
            <p:nvPr/>
          </p:nvCxnSpPr>
          <p:spPr>
            <a:xfrm rot="16200000" flipH="1">
              <a:off x="10623205" y="2512662"/>
              <a:ext cx="366535" cy="92590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A1C78E45-0EDF-4F06-8BB6-40EB78E50D7A}"/>
                </a:ext>
              </a:extLst>
            </p:cNvPr>
            <p:cNvCxnSpPr>
              <a:stCxn id="93" idx="2"/>
              <a:endCxn id="94" idx="0"/>
            </p:cNvCxnSpPr>
            <p:nvPr/>
          </p:nvCxnSpPr>
          <p:spPr>
            <a:xfrm rot="5400000">
              <a:off x="8472197" y="1794978"/>
              <a:ext cx="227947" cy="125659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DFCDC9B4-3016-4785-9036-77BEAF7C9710}"/>
                </a:ext>
              </a:extLst>
            </p:cNvPr>
            <p:cNvCxnSpPr>
              <a:stCxn id="93" idx="2"/>
              <a:endCxn id="96" idx="0"/>
            </p:cNvCxnSpPr>
            <p:nvPr/>
          </p:nvCxnSpPr>
          <p:spPr>
            <a:xfrm rot="16200000" flipH="1">
              <a:off x="9665020" y="1858752"/>
              <a:ext cx="227947" cy="112904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4B5E78A1-EFA3-4A45-B6CB-A0B5FE55BF57}"/>
                </a:ext>
              </a:extLst>
            </p:cNvPr>
            <p:cNvCxnSpPr>
              <a:stCxn id="103" idx="2"/>
              <a:endCxn id="104" idx="0"/>
            </p:cNvCxnSpPr>
            <p:nvPr/>
          </p:nvCxnSpPr>
          <p:spPr>
            <a:xfrm rot="5400000">
              <a:off x="7361150" y="3183798"/>
              <a:ext cx="366535" cy="826907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0C8B753D-4567-4E30-95E7-D8F6FA451B05}"/>
                </a:ext>
              </a:extLst>
            </p:cNvPr>
            <p:cNvCxnSpPr>
              <a:stCxn id="103" idx="2"/>
              <a:endCxn id="110" idx="0"/>
            </p:cNvCxnSpPr>
            <p:nvPr/>
          </p:nvCxnSpPr>
          <p:spPr>
            <a:xfrm rot="16200000" flipH="1">
              <a:off x="8183135" y="3188719"/>
              <a:ext cx="366535" cy="817064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A804EAC6-4B37-4B1F-986D-22897E6B8FF3}"/>
                </a:ext>
              </a:extLst>
            </p:cNvPr>
            <p:cNvCxnSpPr>
              <a:stCxn id="112" idx="2"/>
              <a:endCxn id="115" idx="0"/>
            </p:cNvCxnSpPr>
            <p:nvPr/>
          </p:nvCxnSpPr>
          <p:spPr>
            <a:xfrm rot="5400000">
              <a:off x="9931130" y="3434272"/>
              <a:ext cx="366535" cy="32595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C2EB8836-8026-4E29-9155-06FD69A6CAC2}"/>
                </a:ext>
              </a:extLst>
            </p:cNvPr>
            <p:cNvCxnSpPr>
              <a:stCxn id="112" idx="2"/>
              <a:endCxn id="118" idx="0"/>
            </p:cNvCxnSpPr>
            <p:nvPr/>
          </p:nvCxnSpPr>
          <p:spPr>
            <a:xfrm rot="16200000" flipH="1">
              <a:off x="10342122" y="3349238"/>
              <a:ext cx="366535" cy="496026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10680458-4B31-46B8-8D2B-0CE8890BDE01}"/>
                </a:ext>
              </a:extLst>
            </p:cNvPr>
            <p:cNvCxnSpPr>
              <a:stCxn id="113" idx="2"/>
              <a:endCxn id="114" idx="0"/>
            </p:cNvCxnSpPr>
            <p:nvPr/>
          </p:nvCxnSpPr>
          <p:spPr>
            <a:xfrm rot="16200000" flipH="1">
              <a:off x="11249139" y="3434271"/>
              <a:ext cx="366535" cy="32595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3A88283-2681-497B-9882-D91669EF96C4}"/>
                </a:ext>
              </a:extLst>
            </p:cNvPr>
            <p:cNvCxnSpPr>
              <a:stCxn id="93" idx="2"/>
              <a:endCxn id="95" idx="0"/>
            </p:cNvCxnSpPr>
            <p:nvPr/>
          </p:nvCxnSpPr>
          <p:spPr>
            <a:xfrm>
              <a:off x="9214469" y="2309304"/>
              <a:ext cx="0" cy="2279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12617A8C-AFC9-4A1B-AD25-9E83EC3095FF}"/>
                </a:ext>
              </a:extLst>
            </p:cNvPr>
            <p:cNvCxnSpPr>
              <a:stCxn id="104" idx="2"/>
              <a:endCxn id="107" idx="0"/>
            </p:cNvCxnSpPr>
            <p:nvPr/>
          </p:nvCxnSpPr>
          <p:spPr>
            <a:xfrm>
              <a:off x="7130963" y="4035618"/>
              <a:ext cx="6236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1E598BF-D2BA-4C3B-8101-D3DC5D8A29E5}"/>
                </a:ext>
              </a:extLst>
            </p:cNvPr>
            <p:cNvCxnSpPr>
              <a:stCxn id="106" idx="2"/>
              <a:endCxn id="109" idx="0"/>
            </p:cNvCxnSpPr>
            <p:nvPr/>
          </p:nvCxnSpPr>
          <p:spPr>
            <a:xfrm>
              <a:off x="7957871" y="4035618"/>
              <a:ext cx="0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4B7E081C-E00B-46C0-9FED-469377D8E98B}"/>
                </a:ext>
              </a:extLst>
            </p:cNvPr>
            <p:cNvCxnSpPr>
              <a:stCxn id="110" idx="2"/>
              <a:endCxn id="111" idx="0"/>
            </p:cNvCxnSpPr>
            <p:nvPr/>
          </p:nvCxnSpPr>
          <p:spPr>
            <a:xfrm>
              <a:off x="8774934" y="4035618"/>
              <a:ext cx="5926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D516161-6562-4AF4-A828-E41B8827E355}"/>
                </a:ext>
              </a:extLst>
            </p:cNvPr>
            <p:cNvCxnSpPr>
              <a:stCxn id="115" idx="2"/>
              <a:endCxn id="116" idx="0"/>
            </p:cNvCxnSpPr>
            <p:nvPr/>
          </p:nvCxnSpPr>
          <p:spPr>
            <a:xfrm>
              <a:off x="9951417" y="4035618"/>
              <a:ext cx="438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C6A260C5-9B7D-44FD-AF51-201F184DD136}"/>
                </a:ext>
              </a:extLst>
            </p:cNvPr>
            <p:cNvCxnSpPr>
              <a:stCxn id="118" idx="2"/>
              <a:endCxn id="119" idx="0"/>
            </p:cNvCxnSpPr>
            <p:nvPr/>
          </p:nvCxnSpPr>
          <p:spPr>
            <a:xfrm flipH="1">
              <a:off x="10773401" y="4035618"/>
              <a:ext cx="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3C59C85-076A-4557-8CD9-F972597D7688}"/>
                </a:ext>
              </a:extLst>
            </p:cNvPr>
            <p:cNvCxnSpPr>
              <a:stCxn id="119" idx="2"/>
              <a:endCxn id="120" idx="0"/>
            </p:cNvCxnSpPr>
            <p:nvPr/>
          </p:nvCxnSpPr>
          <p:spPr>
            <a:xfrm>
              <a:off x="10773401" y="4657252"/>
              <a:ext cx="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A31F9BD7-44D3-465C-88EE-98C2C41F50C6}"/>
                </a:ext>
              </a:extLst>
            </p:cNvPr>
            <p:cNvCxnSpPr>
              <a:stCxn id="120" idx="2"/>
              <a:endCxn id="121" idx="0"/>
            </p:cNvCxnSpPr>
            <p:nvPr/>
          </p:nvCxnSpPr>
          <p:spPr>
            <a:xfrm>
              <a:off x="10773402" y="5278886"/>
              <a:ext cx="0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E5756AE-740A-40EC-AEAC-4D0E7230FFFD}"/>
                </a:ext>
              </a:extLst>
            </p:cNvPr>
            <p:cNvCxnSpPr>
              <a:stCxn id="114" idx="2"/>
            </p:cNvCxnSpPr>
            <p:nvPr/>
          </p:nvCxnSpPr>
          <p:spPr>
            <a:xfrm flipH="1">
              <a:off x="11595385" y="4035618"/>
              <a:ext cx="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7B25074-B1C7-4C7E-86C4-566C217BCE8D}"/>
                </a:ext>
              </a:extLst>
            </p:cNvPr>
            <p:cNvCxnSpPr>
              <a:stCxn id="103" idx="2"/>
              <a:endCxn id="106" idx="0"/>
            </p:cNvCxnSpPr>
            <p:nvPr/>
          </p:nvCxnSpPr>
          <p:spPr>
            <a:xfrm>
              <a:off x="7957870" y="3413984"/>
              <a:ext cx="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03416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0C23-EB23-442F-AA69-31B4837D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JSON Documents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D8EFD9-E1E0-4AFA-8AC4-8C473A2A357E}"/>
              </a:ext>
            </a:extLst>
          </p:cNvPr>
          <p:cNvSpPr/>
          <p:nvPr/>
        </p:nvSpPr>
        <p:spPr bwMode="auto">
          <a:xfrm>
            <a:off x="11255253" y="4402153"/>
            <a:ext cx="680264" cy="2550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Athens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41E674-B0AB-4B9D-8221-2C0064699BDB}"/>
              </a:ext>
            </a:extLst>
          </p:cNvPr>
          <p:cNvGrpSpPr/>
          <p:nvPr/>
        </p:nvGrpSpPr>
        <p:grpSpPr>
          <a:xfrm>
            <a:off x="6712034" y="2054205"/>
            <a:ext cx="5095934" cy="3846315"/>
            <a:chOff x="6712034" y="2054205"/>
            <a:chExt cx="5095934" cy="38463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F6647F-D768-43CE-A673-6751D6E60773}"/>
                </a:ext>
              </a:extLst>
            </p:cNvPr>
            <p:cNvSpPr/>
            <p:nvPr/>
          </p:nvSpPr>
          <p:spPr bwMode="auto">
            <a:xfrm>
              <a:off x="9086919" y="2054205"/>
              <a:ext cx="255099" cy="2550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245738-29EA-45AC-87A1-07E381D521D7}"/>
                </a:ext>
              </a:extLst>
            </p:cNvPr>
            <p:cNvSpPr/>
            <p:nvPr/>
          </p:nvSpPr>
          <p:spPr bwMode="auto">
            <a:xfrm>
              <a:off x="7532705" y="2537251"/>
              <a:ext cx="850330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locations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613987-C303-49F8-A1B7-2A73C44E006D}"/>
                </a:ext>
              </a:extLst>
            </p:cNvPr>
            <p:cNvSpPr/>
            <p:nvPr/>
          </p:nvSpPr>
          <p:spPr bwMode="auto">
            <a:xfrm>
              <a:off x="8661754" y="2537251"/>
              <a:ext cx="1105429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headquarter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07D31C3-E88C-4E90-ACFF-259354EA14AB}"/>
                </a:ext>
              </a:extLst>
            </p:cNvPr>
            <p:cNvSpPr/>
            <p:nvPr/>
          </p:nvSpPr>
          <p:spPr bwMode="auto">
            <a:xfrm>
              <a:off x="9960869" y="2537251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exports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2129-7FC9-49B2-ACE6-D15E54425177}"/>
                </a:ext>
              </a:extLst>
            </p:cNvPr>
            <p:cNvSpPr/>
            <p:nvPr/>
          </p:nvSpPr>
          <p:spPr bwMode="auto">
            <a:xfrm>
              <a:off x="7787804" y="3158885"/>
              <a:ext cx="340132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C4C6BF-2064-4616-8121-07B02858AA08}"/>
                </a:ext>
              </a:extLst>
            </p:cNvPr>
            <p:cNvSpPr/>
            <p:nvPr/>
          </p:nvSpPr>
          <p:spPr bwMode="auto">
            <a:xfrm>
              <a:off x="6748314" y="3780519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country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47E703D-0404-4651-9167-DF31625EEDBF}"/>
                </a:ext>
              </a:extLst>
            </p:cNvPr>
            <p:cNvSpPr/>
            <p:nvPr/>
          </p:nvSpPr>
          <p:spPr bwMode="auto">
            <a:xfrm>
              <a:off x="7745288" y="3780519"/>
              <a:ext cx="425165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161CF3-C439-4F42-9B77-2C4AA67EFCB3}"/>
                </a:ext>
              </a:extLst>
            </p:cNvPr>
            <p:cNvSpPr/>
            <p:nvPr/>
          </p:nvSpPr>
          <p:spPr bwMode="auto">
            <a:xfrm>
              <a:off x="6712034" y="4402153"/>
              <a:ext cx="850330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Germany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CEE9DE-D4BF-49D0-9937-99697275F5AC}"/>
                </a:ext>
              </a:extLst>
            </p:cNvPr>
            <p:cNvSpPr/>
            <p:nvPr/>
          </p:nvSpPr>
          <p:spPr bwMode="auto">
            <a:xfrm>
              <a:off x="7660255" y="4402153"/>
              <a:ext cx="595231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Bonn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1B5913-76F3-4DB9-ABDD-5313EE7E150C}"/>
                </a:ext>
              </a:extLst>
            </p:cNvPr>
            <p:cNvSpPr/>
            <p:nvPr/>
          </p:nvSpPr>
          <p:spPr bwMode="auto">
            <a:xfrm>
              <a:off x="8392285" y="3780519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revenue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4A478FB-D9D4-4537-A8A3-B2CA847EF909}"/>
                </a:ext>
              </a:extLst>
            </p:cNvPr>
            <p:cNvSpPr/>
            <p:nvPr/>
          </p:nvSpPr>
          <p:spPr bwMode="auto">
            <a:xfrm>
              <a:off x="8525761" y="4402153"/>
              <a:ext cx="510198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200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6936C9-0183-4BCF-B650-2D5AB5773508}"/>
                </a:ext>
              </a:extLst>
            </p:cNvPr>
            <p:cNvSpPr/>
            <p:nvPr/>
          </p:nvSpPr>
          <p:spPr bwMode="auto">
            <a:xfrm>
              <a:off x="10107310" y="3158885"/>
              <a:ext cx="340132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D92B2E-D025-452A-83FE-A6BEDE80A16A}"/>
                </a:ext>
              </a:extLst>
            </p:cNvPr>
            <p:cNvSpPr/>
            <p:nvPr/>
          </p:nvSpPr>
          <p:spPr bwMode="auto">
            <a:xfrm>
              <a:off x="11099361" y="3158885"/>
              <a:ext cx="340132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76D9D8-2B41-45BC-A84A-2FB4DE4457ED}"/>
                </a:ext>
              </a:extLst>
            </p:cNvPr>
            <p:cNvSpPr/>
            <p:nvPr/>
          </p:nvSpPr>
          <p:spPr bwMode="auto">
            <a:xfrm>
              <a:off x="11382803" y="3780519"/>
              <a:ext cx="425165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E4DD12F-5655-4B29-9784-7F4018456A36}"/>
                </a:ext>
              </a:extLst>
            </p:cNvPr>
            <p:cNvSpPr/>
            <p:nvPr/>
          </p:nvSpPr>
          <p:spPr bwMode="auto">
            <a:xfrm>
              <a:off x="9738834" y="3780519"/>
              <a:ext cx="425165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A1B52B-1E27-41BC-8659-B3AB13632287}"/>
                </a:ext>
              </a:extLst>
            </p:cNvPr>
            <p:cNvSpPr/>
            <p:nvPr/>
          </p:nvSpPr>
          <p:spPr bwMode="auto">
            <a:xfrm>
              <a:off x="9658182" y="4402153"/>
              <a:ext cx="595231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Berlin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412509B-626E-425B-83F9-A32651E43A97}"/>
                </a:ext>
              </a:extLst>
            </p:cNvPr>
            <p:cNvSpPr/>
            <p:nvPr/>
          </p:nvSpPr>
          <p:spPr bwMode="auto">
            <a:xfrm>
              <a:off x="8831820" y="3158885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Italy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7B22356-0293-4ECC-AD1A-48433F08D234}"/>
                </a:ext>
              </a:extLst>
            </p:cNvPr>
            <p:cNvSpPr/>
            <p:nvPr/>
          </p:nvSpPr>
          <p:spPr bwMode="auto">
            <a:xfrm>
              <a:off x="10390753" y="3780519"/>
              <a:ext cx="765297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dealers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783E079-C178-4EEB-907E-67147BA18359}"/>
                </a:ext>
              </a:extLst>
            </p:cNvPr>
            <p:cNvSpPr/>
            <p:nvPr/>
          </p:nvSpPr>
          <p:spPr bwMode="auto">
            <a:xfrm>
              <a:off x="10603335" y="4402153"/>
              <a:ext cx="340132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B972678-024D-488D-8115-8868BC138DCC}"/>
                </a:ext>
              </a:extLst>
            </p:cNvPr>
            <p:cNvSpPr/>
            <p:nvPr/>
          </p:nvSpPr>
          <p:spPr bwMode="auto">
            <a:xfrm>
              <a:off x="10475786" y="5023787"/>
              <a:ext cx="595231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name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3E9C82D-B362-4AAA-84D1-E254444D32DD}"/>
                </a:ext>
              </a:extLst>
            </p:cNvPr>
            <p:cNvSpPr/>
            <p:nvPr/>
          </p:nvSpPr>
          <p:spPr bwMode="auto">
            <a:xfrm>
              <a:off x="10475786" y="5645421"/>
              <a:ext cx="595231" cy="255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Hans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52D373A-9EAC-4447-9DFF-89438835FF7A}"/>
                </a:ext>
              </a:extLst>
            </p:cNvPr>
            <p:cNvCxnSpPr>
              <a:stCxn id="48" idx="2"/>
              <a:endCxn id="51" idx="0"/>
            </p:cNvCxnSpPr>
            <p:nvPr/>
          </p:nvCxnSpPr>
          <p:spPr>
            <a:xfrm>
              <a:off x="7957870" y="2792350"/>
              <a:ext cx="0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B106F57-0D4E-4C01-A4E3-FE03EE208882}"/>
                </a:ext>
              </a:extLst>
            </p:cNvPr>
            <p:cNvCxnSpPr>
              <a:stCxn id="49" idx="2"/>
              <a:endCxn id="97" idx="0"/>
            </p:cNvCxnSpPr>
            <p:nvPr/>
          </p:nvCxnSpPr>
          <p:spPr>
            <a:xfrm>
              <a:off x="9214469" y="2792350"/>
              <a:ext cx="0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B33DEEFF-F3AD-440D-AB45-BCEF02355357}"/>
                </a:ext>
              </a:extLst>
            </p:cNvPr>
            <p:cNvCxnSpPr>
              <a:stCxn id="50" idx="2"/>
              <a:endCxn id="72" idx="0"/>
            </p:cNvCxnSpPr>
            <p:nvPr/>
          </p:nvCxnSpPr>
          <p:spPr>
            <a:xfrm rot="5400000">
              <a:off x="10127180" y="2942546"/>
              <a:ext cx="366535" cy="66142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98D26C84-8354-4F3A-A048-D664BE551BF2}"/>
                </a:ext>
              </a:extLst>
            </p:cNvPr>
            <p:cNvCxnSpPr>
              <a:stCxn id="50" idx="2"/>
              <a:endCxn id="73" idx="0"/>
            </p:cNvCxnSpPr>
            <p:nvPr/>
          </p:nvCxnSpPr>
          <p:spPr>
            <a:xfrm rot="16200000" flipH="1">
              <a:off x="10623205" y="2512662"/>
              <a:ext cx="366535" cy="92590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0CB014AD-8EC9-463F-80E1-397CBEA5B626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 rot="5400000">
              <a:off x="8472197" y="1794978"/>
              <a:ext cx="227947" cy="125659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E916885D-D65E-4E40-8BFE-0D9698CA817D}"/>
                </a:ext>
              </a:extLst>
            </p:cNvPr>
            <p:cNvCxnSpPr>
              <a:stCxn id="47" idx="2"/>
              <a:endCxn id="50" idx="0"/>
            </p:cNvCxnSpPr>
            <p:nvPr/>
          </p:nvCxnSpPr>
          <p:spPr>
            <a:xfrm rot="16200000" flipH="1">
              <a:off x="9665020" y="1858752"/>
              <a:ext cx="227947" cy="112904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9B840ED6-34D4-4A40-9592-531D5C6F2350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 rot="5400000">
              <a:off x="7361150" y="3183798"/>
              <a:ext cx="366535" cy="826907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A61EB632-C629-4111-9ABE-79612B414F70}"/>
                </a:ext>
              </a:extLst>
            </p:cNvPr>
            <p:cNvCxnSpPr>
              <a:stCxn id="51" idx="2"/>
              <a:endCxn id="57" idx="0"/>
            </p:cNvCxnSpPr>
            <p:nvPr/>
          </p:nvCxnSpPr>
          <p:spPr>
            <a:xfrm rot="16200000" flipH="1">
              <a:off x="8183135" y="3188719"/>
              <a:ext cx="366535" cy="817064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0A3A4839-EBEA-4CB3-AA52-71CF624600A1}"/>
                </a:ext>
              </a:extLst>
            </p:cNvPr>
            <p:cNvCxnSpPr>
              <a:stCxn id="72" idx="2"/>
              <a:endCxn id="82" idx="0"/>
            </p:cNvCxnSpPr>
            <p:nvPr/>
          </p:nvCxnSpPr>
          <p:spPr>
            <a:xfrm rot="5400000">
              <a:off x="9931130" y="3434272"/>
              <a:ext cx="366535" cy="32595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B2196F05-20ED-473D-BC24-093379BA52D1}"/>
                </a:ext>
              </a:extLst>
            </p:cNvPr>
            <p:cNvCxnSpPr>
              <a:stCxn id="72" idx="2"/>
              <a:endCxn id="98" idx="0"/>
            </p:cNvCxnSpPr>
            <p:nvPr/>
          </p:nvCxnSpPr>
          <p:spPr>
            <a:xfrm rot="16200000" flipH="1">
              <a:off x="10342122" y="3349238"/>
              <a:ext cx="366535" cy="496026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41EA1C05-C2F0-4FD3-828D-B33583502409}"/>
                </a:ext>
              </a:extLst>
            </p:cNvPr>
            <p:cNvCxnSpPr>
              <a:stCxn id="73" idx="2"/>
              <a:endCxn id="76" idx="0"/>
            </p:cNvCxnSpPr>
            <p:nvPr/>
          </p:nvCxnSpPr>
          <p:spPr>
            <a:xfrm rot="16200000" flipH="1">
              <a:off x="11249139" y="3434271"/>
              <a:ext cx="366535" cy="32595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441D6E7-6DBC-4483-BF15-D4E7125C3AF5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9214469" y="2309304"/>
              <a:ext cx="0" cy="2279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6AE146A-4272-4628-AC1D-EC95B6BCF267}"/>
                </a:ext>
              </a:extLst>
            </p:cNvPr>
            <p:cNvCxnSpPr>
              <a:stCxn id="52" idx="2"/>
              <a:endCxn id="54" idx="0"/>
            </p:cNvCxnSpPr>
            <p:nvPr/>
          </p:nvCxnSpPr>
          <p:spPr>
            <a:xfrm>
              <a:off x="7130963" y="4035618"/>
              <a:ext cx="6236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2A46F4F-B3E3-49AD-8F0E-48ACC24F358A}"/>
                </a:ext>
              </a:extLst>
            </p:cNvPr>
            <p:cNvCxnSpPr>
              <a:stCxn id="53" idx="2"/>
              <a:endCxn id="55" idx="0"/>
            </p:cNvCxnSpPr>
            <p:nvPr/>
          </p:nvCxnSpPr>
          <p:spPr>
            <a:xfrm>
              <a:off x="7957871" y="4035618"/>
              <a:ext cx="0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8C2C651-9970-481C-9E3B-818A0A54B0A7}"/>
                </a:ext>
              </a:extLst>
            </p:cNvPr>
            <p:cNvCxnSpPr>
              <a:stCxn id="57" idx="2"/>
              <a:endCxn id="58" idx="0"/>
            </p:cNvCxnSpPr>
            <p:nvPr/>
          </p:nvCxnSpPr>
          <p:spPr>
            <a:xfrm>
              <a:off x="8774934" y="4035618"/>
              <a:ext cx="5926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339594D-BE23-4BCE-BE5B-47610A0CD02E}"/>
                </a:ext>
              </a:extLst>
            </p:cNvPr>
            <p:cNvCxnSpPr>
              <a:stCxn id="82" idx="2"/>
              <a:endCxn id="83" idx="0"/>
            </p:cNvCxnSpPr>
            <p:nvPr/>
          </p:nvCxnSpPr>
          <p:spPr>
            <a:xfrm>
              <a:off x="9951417" y="4035618"/>
              <a:ext cx="438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3A307C6-40FE-4255-A12E-578F7DA4BCCC}"/>
                </a:ext>
              </a:extLst>
            </p:cNvPr>
            <p:cNvCxnSpPr>
              <a:stCxn id="98" idx="2"/>
              <a:endCxn id="99" idx="0"/>
            </p:cNvCxnSpPr>
            <p:nvPr/>
          </p:nvCxnSpPr>
          <p:spPr>
            <a:xfrm flipH="1">
              <a:off x="10773401" y="4035618"/>
              <a:ext cx="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D972C58-C072-42E3-99F3-5AE106064C44}"/>
                </a:ext>
              </a:extLst>
            </p:cNvPr>
            <p:cNvCxnSpPr>
              <a:stCxn id="99" idx="2"/>
              <a:endCxn id="100" idx="0"/>
            </p:cNvCxnSpPr>
            <p:nvPr/>
          </p:nvCxnSpPr>
          <p:spPr>
            <a:xfrm>
              <a:off x="10773401" y="4657252"/>
              <a:ext cx="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7B8FCFB9-9CFD-4ACF-941C-85B3E0D4BE66}"/>
                </a:ext>
              </a:extLst>
            </p:cNvPr>
            <p:cNvCxnSpPr>
              <a:stCxn id="100" idx="2"/>
              <a:endCxn id="101" idx="0"/>
            </p:cNvCxnSpPr>
            <p:nvPr/>
          </p:nvCxnSpPr>
          <p:spPr>
            <a:xfrm>
              <a:off x="10773402" y="5278886"/>
              <a:ext cx="0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273F1F33-B6DA-4F3F-A6E8-EC694CB7A7E9}"/>
                </a:ext>
              </a:extLst>
            </p:cNvPr>
            <p:cNvCxnSpPr>
              <a:stCxn id="76" idx="2"/>
              <a:endCxn id="77" idx="0"/>
            </p:cNvCxnSpPr>
            <p:nvPr/>
          </p:nvCxnSpPr>
          <p:spPr>
            <a:xfrm flipH="1">
              <a:off x="11595385" y="4035618"/>
              <a:ext cx="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75E9EDA-E58A-4E3A-992D-BDA033E16580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957870" y="3413984"/>
              <a:ext cx="1" cy="3665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14A094-FEFC-4E55-BF1E-FC93857181FB}"/>
              </a:ext>
            </a:extLst>
          </p:cNvPr>
          <p:cNvGrpSpPr/>
          <p:nvPr/>
        </p:nvGrpSpPr>
        <p:grpSpPr>
          <a:xfrm>
            <a:off x="528912" y="2056111"/>
            <a:ext cx="5334777" cy="2599234"/>
            <a:chOff x="528912" y="2056111"/>
            <a:chExt cx="5334777" cy="25992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4E02D-413C-404C-91A9-85138797E398}"/>
                </a:ext>
              </a:extLst>
            </p:cNvPr>
            <p:cNvSpPr/>
            <p:nvPr/>
          </p:nvSpPr>
          <p:spPr bwMode="auto">
            <a:xfrm>
              <a:off x="3411808" y="2056111"/>
              <a:ext cx="251285" cy="2512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E1E19D-B3A4-46DA-8219-C8F5847AE20A}"/>
                </a:ext>
              </a:extLst>
            </p:cNvPr>
            <p:cNvSpPr/>
            <p:nvPr/>
          </p:nvSpPr>
          <p:spPr bwMode="auto">
            <a:xfrm>
              <a:off x="1803954" y="2539157"/>
              <a:ext cx="837618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locations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966B7E-9792-42AA-B485-81FE44C1A426}"/>
                </a:ext>
              </a:extLst>
            </p:cNvPr>
            <p:cNvSpPr/>
            <p:nvPr/>
          </p:nvSpPr>
          <p:spPr bwMode="auto">
            <a:xfrm>
              <a:off x="2992998" y="2539157"/>
              <a:ext cx="1088904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headquarter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A1F111-61AD-4321-8ABA-837733DDCDD0}"/>
                </a:ext>
              </a:extLst>
            </p:cNvPr>
            <p:cNvSpPr/>
            <p:nvPr/>
          </p:nvSpPr>
          <p:spPr bwMode="auto">
            <a:xfrm>
              <a:off x="4275304" y="2539157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exports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30F8AD-1550-49F9-ADE2-5503D26DDCF6}"/>
                </a:ext>
              </a:extLst>
            </p:cNvPr>
            <p:cNvSpPr/>
            <p:nvPr/>
          </p:nvSpPr>
          <p:spPr bwMode="auto">
            <a:xfrm>
              <a:off x="1304478" y="3158885"/>
              <a:ext cx="335047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9A07D2-273E-42C3-8C0D-4DE2E558B049}"/>
                </a:ext>
              </a:extLst>
            </p:cNvPr>
            <p:cNvSpPr/>
            <p:nvPr/>
          </p:nvSpPr>
          <p:spPr bwMode="auto">
            <a:xfrm>
              <a:off x="570793" y="3780519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country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78114D-4AAC-4D76-9A17-845071E65B1F}"/>
                </a:ext>
              </a:extLst>
            </p:cNvPr>
            <p:cNvSpPr/>
            <p:nvPr/>
          </p:nvSpPr>
          <p:spPr bwMode="auto">
            <a:xfrm>
              <a:off x="1599199" y="3780519"/>
              <a:ext cx="418809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273184-49DC-4A32-87B5-41268E8326E4}"/>
                </a:ext>
              </a:extLst>
            </p:cNvPr>
            <p:cNvSpPr/>
            <p:nvPr/>
          </p:nvSpPr>
          <p:spPr bwMode="auto">
            <a:xfrm>
              <a:off x="528912" y="4404059"/>
              <a:ext cx="837618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Germany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DA34EB-72C3-4F16-AA02-00BE0CD54086}"/>
                </a:ext>
              </a:extLst>
            </p:cNvPr>
            <p:cNvSpPr/>
            <p:nvPr/>
          </p:nvSpPr>
          <p:spPr bwMode="auto">
            <a:xfrm>
              <a:off x="1515437" y="4404059"/>
              <a:ext cx="586333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Berlin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8F778E-B493-461C-8EF0-539587F46191}"/>
                </a:ext>
              </a:extLst>
            </p:cNvPr>
            <p:cNvSpPr/>
            <p:nvPr/>
          </p:nvSpPr>
          <p:spPr bwMode="auto">
            <a:xfrm>
              <a:off x="2460082" y="3158885"/>
              <a:ext cx="335047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F8166F-CF3A-4F46-A544-B3698D617FC7}"/>
                </a:ext>
              </a:extLst>
            </p:cNvPr>
            <p:cNvSpPr/>
            <p:nvPr/>
          </p:nvSpPr>
          <p:spPr bwMode="auto">
            <a:xfrm>
              <a:off x="2250677" y="3780519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country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8A25F8-42B5-4D1A-9D67-59930B4345CF}"/>
                </a:ext>
              </a:extLst>
            </p:cNvPr>
            <p:cNvSpPr/>
            <p:nvPr/>
          </p:nvSpPr>
          <p:spPr bwMode="auto">
            <a:xfrm>
              <a:off x="3279084" y="3780519"/>
              <a:ext cx="418809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62AB1C-D73B-4ACB-84A5-FA4AF40BD8EB}"/>
                </a:ext>
              </a:extLst>
            </p:cNvPr>
            <p:cNvSpPr/>
            <p:nvPr/>
          </p:nvSpPr>
          <p:spPr bwMode="auto">
            <a:xfrm>
              <a:off x="2292558" y="4404059"/>
              <a:ext cx="670095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France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A85D8C-C1D4-4E6F-A695-B856EE255E76}"/>
                </a:ext>
              </a:extLst>
            </p:cNvPr>
            <p:cNvSpPr/>
            <p:nvPr/>
          </p:nvSpPr>
          <p:spPr bwMode="auto">
            <a:xfrm>
              <a:off x="3237203" y="4404059"/>
              <a:ext cx="502571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Paris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A17A95-2FD9-4731-BE4B-C65FB23A6208}"/>
                </a:ext>
              </a:extLst>
            </p:cNvPr>
            <p:cNvSpPr/>
            <p:nvPr/>
          </p:nvSpPr>
          <p:spPr bwMode="auto">
            <a:xfrm>
              <a:off x="4484709" y="3158885"/>
              <a:ext cx="335047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0B623D4-E470-4B1B-B44F-CAD6E0435A82}"/>
                </a:ext>
              </a:extLst>
            </p:cNvPr>
            <p:cNvSpPr/>
            <p:nvPr/>
          </p:nvSpPr>
          <p:spPr bwMode="auto">
            <a:xfrm>
              <a:off x="5361118" y="3158885"/>
              <a:ext cx="335047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1F3B763-F13D-4774-9F48-685E84199876}"/>
                </a:ext>
              </a:extLst>
            </p:cNvPr>
            <p:cNvSpPr/>
            <p:nvPr/>
          </p:nvSpPr>
          <p:spPr bwMode="auto">
            <a:xfrm>
              <a:off x="5319237" y="3780519"/>
              <a:ext cx="418809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4CD2CF-3F41-4720-8CC3-5BA5BCEDCE5C}"/>
                </a:ext>
              </a:extLst>
            </p:cNvPr>
            <p:cNvSpPr/>
            <p:nvPr/>
          </p:nvSpPr>
          <p:spPr bwMode="auto">
            <a:xfrm>
              <a:off x="5193594" y="4404059"/>
              <a:ext cx="670095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Athens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C8B7CA-61A1-4E62-AA77-DFAB31C2280D}"/>
                </a:ext>
              </a:extLst>
            </p:cNvPr>
            <p:cNvSpPr/>
            <p:nvPr/>
          </p:nvSpPr>
          <p:spPr bwMode="auto">
            <a:xfrm>
              <a:off x="4442828" y="3780519"/>
              <a:ext cx="418809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city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CB3BDF5-36FB-4D92-AD5D-34E389021445}"/>
                </a:ext>
              </a:extLst>
            </p:cNvPr>
            <p:cNvSpPr/>
            <p:nvPr/>
          </p:nvSpPr>
          <p:spPr bwMode="auto">
            <a:xfrm>
              <a:off x="4275304" y="4404059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Moscow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BD99300-F8CE-4AD5-A2B8-E887D1D587FF}"/>
                </a:ext>
              </a:extLst>
            </p:cNvPr>
            <p:cNvSpPr/>
            <p:nvPr/>
          </p:nvSpPr>
          <p:spPr bwMode="auto">
            <a:xfrm>
              <a:off x="3160522" y="3158885"/>
              <a:ext cx="753856" cy="251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Belgium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764AEB3-C1F1-4236-95B8-2950904D0C39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947721" y="4031805"/>
              <a:ext cx="0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3D68E5C-C90C-429A-B0DB-77FBA15E4BA7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1808604" y="4031805"/>
              <a:ext cx="0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B780F38-029F-46F6-B049-A3F87F594B4D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>
              <a:off x="2627605" y="4031805"/>
              <a:ext cx="1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31DAF99-6357-4F3E-8864-819371667D00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3488489" y="4031805"/>
              <a:ext cx="0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2D532883-A2E2-49DA-8798-6E16ABE42BFB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 flipH="1">
              <a:off x="4652232" y="4031805"/>
              <a:ext cx="1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FC2BE3E9-05C0-4A23-A34E-CE653B909C83}"/>
                </a:ext>
              </a:extLst>
            </p:cNvPr>
            <p:cNvCxnSpPr>
              <a:stCxn id="87" idx="2"/>
              <a:endCxn id="88" idx="0"/>
            </p:cNvCxnSpPr>
            <p:nvPr/>
          </p:nvCxnSpPr>
          <p:spPr>
            <a:xfrm>
              <a:off x="5528642" y="4031805"/>
              <a:ext cx="0" cy="3722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9810F32-B9E8-48FE-BE8E-0D4AB954DE14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3537450" y="2307397"/>
              <a:ext cx="1" cy="23176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FD91329-29B8-4833-800D-8571852BBCBF}"/>
                </a:ext>
              </a:extLst>
            </p:cNvPr>
            <p:cNvCxnSpPr>
              <a:stCxn id="11" idx="2"/>
              <a:endCxn id="110" idx="0"/>
            </p:cNvCxnSpPr>
            <p:nvPr/>
          </p:nvCxnSpPr>
          <p:spPr>
            <a:xfrm>
              <a:off x="3537450" y="2790443"/>
              <a:ext cx="0" cy="36844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6FEEF4C-2EDB-4949-B106-4F1E10F3BAE0}"/>
                </a:ext>
              </a:extLst>
            </p:cNvPr>
            <p:cNvCxnSpPr>
              <a:stCxn id="79" idx="2"/>
              <a:endCxn id="90" idx="0"/>
            </p:cNvCxnSpPr>
            <p:nvPr/>
          </p:nvCxnSpPr>
          <p:spPr>
            <a:xfrm>
              <a:off x="4652233" y="3410171"/>
              <a:ext cx="0" cy="3703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FEC3CB3-E891-42FC-8146-B4A785C5B91A}"/>
                </a:ext>
              </a:extLst>
            </p:cNvPr>
            <p:cNvCxnSpPr>
              <a:stCxn id="80" idx="2"/>
              <a:endCxn id="87" idx="0"/>
            </p:cNvCxnSpPr>
            <p:nvPr/>
          </p:nvCxnSpPr>
          <p:spPr>
            <a:xfrm>
              <a:off x="5528642" y="3410171"/>
              <a:ext cx="0" cy="3703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E96E2A69-E7AD-4549-AB6D-2D985C317CC9}"/>
                </a:ext>
              </a:extLst>
            </p:cNvPr>
            <p:cNvCxnSpPr>
              <a:stCxn id="12" idx="2"/>
              <a:endCxn id="80" idx="0"/>
            </p:cNvCxnSpPr>
            <p:nvPr/>
          </p:nvCxnSpPr>
          <p:spPr>
            <a:xfrm rot="16200000" flipH="1">
              <a:off x="4906216" y="2536459"/>
              <a:ext cx="368442" cy="876410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or: Elbow 189">
              <a:extLst>
                <a:ext uri="{FF2B5EF4-FFF2-40B4-BE49-F238E27FC236}">
                  <a16:creationId xmlns:a16="http://schemas.microsoft.com/office/drawing/2014/main" id="{34063952-5C18-4B9F-8223-8882B7782936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rot="5400000">
              <a:off x="1024688" y="3333205"/>
              <a:ext cx="370348" cy="524281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E2C136A6-EDFD-46C2-9200-215009FA3879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 rot="16200000" flipH="1">
              <a:off x="1455129" y="3427044"/>
              <a:ext cx="370348" cy="336602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96D937E7-3784-42EE-A90D-541223270227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rot="5400000">
              <a:off x="1663162" y="2599284"/>
              <a:ext cx="368442" cy="750761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Elbow 195">
              <a:extLst>
                <a:ext uri="{FF2B5EF4-FFF2-40B4-BE49-F238E27FC236}">
                  <a16:creationId xmlns:a16="http://schemas.microsoft.com/office/drawing/2014/main" id="{454BFFBE-D0EF-48A5-A5C3-43C02C799BD8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2240963" y="2772242"/>
              <a:ext cx="368442" cy="404843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:a16="http://schemas.microsoft.com/office/drawing/2014/main" id="{97FA2636-2F80-4210-94BF-A9BB0314254D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5400000">
              <a:off x="2764227" y="1765933"/>
              <a:ext cx="231760" cy="1314688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Elbow 199">
              <a:extLst>
                <a:ext uri="{FF2B5EF4-FFF2-40B4-BE49-F238E27FC236}">
                  <a16:creationId xmlns:a16="http://schemas.microsoft.com/office/drawing/2014/main" id="{5125D666-89A6-4495-A7A0-C6A7283A088B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rot="16200000" flipH="1">
              <a:off x="3978961" y="1865886"/>
              <a:ext cx="231760" cy="1114781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BCDF8E8-19EC-46AB-99AC-68BF74327681}"/>
                </a:ext>
              </a:extLst>
            </p:cNvPr>
            <p:cNvCxnSpPr>
              <a:stCxn id="12" idx="2"/>
              <a:endCxn id="79" idx="0"/>
            </p:cNvCxnSpPr>
            <p:nvPr/>
          </p:nvCxnSpPr>
          <p:spPr>
            <a:xfrm>
              <a:off x="4652232" y="2790443"/>
              <a:ext cx="1" cy="36844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D0B84A36-41D1-49B7-892A-1986D75CBF8D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2627605" y="3410171"/>
              <a:ext cx="1" cy="370348"/>
            </a:xfrm>
            <a:prstGeom prst="straightConnector1">
              <a:avLst/>
            </a:prstGeom>
            <a:noFill/>
            <a:ln w="19050" cap="sq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9F2F68AC-A175-428E-BFDF-27AB48F49448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16200000" flipH="1">
              <a:off x="2872873" y="3164903"/>
              <a:ext cx="370348" cy="860883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DF1FA28-EBD4-405C-A8EF-6DE72EBDBE2A}"/>
              </a:ext>
            </a:extLst>
          </p:cNvPr>
          <p:cNvSpPr txBox="1"/>
          <p:nvPr/>
        </p:nvSpPr>
        <p:spPr>
          <a:xfrm>
            <a:off x="5791316" y="2863476"/>
            <a:ext cx="984885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2965320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0C23-EB23-442F-AA69-31B4837D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Inverted Index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4E171D-2FA5-4129-B542-A1EC00FD1D18}"/>
              </a:ext>
            </a:extLst>
          </p:cNvPr>
          <p:cNvGrpSpPr/>
          <p:nvPr/>
        </p:nvGrpSpPr>
        <p:grpSpPr>
          <a:xfrm>
            <a:off x="1834732" y="1854798"/>
            <a:ext cx="8522536" cy="4316704"/>
            <a:chOff x="116144" y="1854798"/>
            <a:chExt cx="8522536" cy="431670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5835D53-A841-42F0-BBF5-99315160C059}"/>
                </a:ext>
              </a:extLst>
            </p:cNvPr>
            <p:cNvSpPr/>
            <p:nvPr/>
          </p:nvSpPr>
          <p:spPr bwMode="auto">
            <a:xfrm>
              <a:off x="4618567" y="1857345"/>
              <a:ext cx="274320" cy="2743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1792EB3-3421-4CF5-8263-875DBE469799}"/>
                </a:ext>
              </a:extLst>
            </p:cNvPr>
            <p:cNvSpPr/>
            <p:nvPr/>
          </p:nvSpPr>
          <p:spPr bwMode="auto">
            <a:xfrm>
              <a:off x="2121855" y="2448876"/>
              <a:ext cx="9144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locations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79FBD7-E13B-4CBD-86C1-C2055053E41D}"/>
                </a:ext>
              </a:extLst>
            </p:cNvPr>
            <p:cNvSpPr/>
            <p:nvPr/>
          </p:nvSpPr>
          <p:spPr bwMode="auto">
            <a:xfrm>
              <a:off x="4161368" y="2448876"/>
              <a:ext cx="11887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headquarter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73D807-83B3-4DBE-923E-941E02D65737}"/>
                </a:ext>
              </a:extLst>
            </p:cNvPr>
            <p:cNvSpPr/>
            <p:nvPr/>
          </p:nvSpPr>
          <p:spPr bwMode="auto">
            <a:xfrm>
              <a:off x="6419535" y="2448876"/>
              <a:ext cx="8229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exports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1C8FCFF-7C33-4360-8746-353626BAA78D}"/>
                </a:ext>
              </a:extLst>
            </p:cNvPr>
            <p:cNvSpPr/>
            <p:nvPr/>
          </p:nvSpPr>
          <p:spPr bwMode="auto">
            <a:xfrm>
              <a:off x="2002550" y="2949453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CC4581-C550-46DF-BCE5-5DAF26CBC804}"/>
                </a:ext>
              </a:extLst>
            </p:cNvPr>
            <p:cNvSpPr/>
            <p:nvPr/>
          </p:nvSpPr>
          <p:spPr bwMode="auto">
            <a:xfrm>
              <a:off x="530845" y="3540984"/>
              <a:ext cx="8229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country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B808906-4EEE-42D2-AF09-05DC06A191D6}"/>
                </a:ext>
              </a:extLst>
            </p:cNvPr>
            <p:cNvSpPr/>
            <p:nvPr/>
          </p:nvSpPr>
          <p:spPr bwMode="auto">
            <a:xfrm>
              <a:off x="1720365" y="354098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city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D91F43-8FF7-42F8-884C-A28A48044C06}"/>
                </a:ext>
              </a:extLst>
            </p:cNvPr>
            <p:cNvSpPr/>
            <p:nvPr/>
          </p:nvSpPr>
          <p:spPr bwMode="auto">
            <a:xfrm>
              <a:off x="485578" y="4522197"/>
              <a:ext cx="9144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Germany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9345323-B74E-4645-8F21-2DE799D34338}"/>
                </a:ext>
              </a:extLst>
            </p:cNvPr>
            <p:cNvSpPr/>
            <p:nvPr/>
          </p:nvSpPr>
          <p:spPr bwMode="auto">
            <a:xfrm>
              <a:off x="1344801" y="4106774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Berlin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660FE1F-EDF4-479E-873E-7F1C67DC23BB}"/>
                </a:ext>
              </a:extLst>
            </p:cNvPr>
            <p:cNvSpPr/>
            <p:nvPr/>
          </p:nvSpPr>
          <p:spPr bwMode="auto">
            <a:xfrm>
              <a:off x="2542218" y="3540984"/>
              <a:ext cx="8229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revenue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F04D02-92F5-4422-B9A8-68663ECC3252}"/>
                </a:ext>
              </a:extLst>
            </p:cNvPr>
            <p:cNvSpPr/>
            <p:nvPr/>
          </p:nvSpPr>
          <p:spPr bwMode="auto">
            <a:xfrm>
              <a:off x="2679379" y="4815052"/>
              <a:ext cx="54864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200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C089008-B1CB-4382-9689-BE89D5AF9A98}"/>
                </a:ext>
              </a:extLst>
            </p:cNvPr>
            <p:cNvSpPr/>
            <p:nvPr/>
          </p:nvSpPr>
          <p:spPr bwMode="auto">
            <a:xfrm>
              <a:off x="6228510" y="2949453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655708F-C99A-4B87-942D-CEAE5E7E3BBF}"/>
                </a:ext>
              </a:extLst>
            </p:cNvPr>
            <p:cNvSpPr/>
            <p:nvPr/>
          </p:nvSpPr>
          <p:spPr bwMode="auto">
            <a:xfrm>
              <a:off x="7088167" y="2949453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CEDF40-DC8B-450F-83CB-55E6C7D4B0B5}"/>
                </a:ext>
              </a:extLst>
            </p:cNvPr>
            <p:cNvSpPr/>
            <p:nvPr/>
          </p:nvSpPr>
          <p:spPr bwMode="auto">
            <a:xfrm>
              <a:off x="8045889" y="354098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city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B6E000-26A6-4D61-9BFA-498AC60E42F3}"/>
                </a:ext>
              </a:extLst>
            </p:cNvPr>
            <p:cNvSpPr/>
            <p:nvPr/>
          </p:nvSpPr>
          <p:spPr bwMode="auto">
            <a:xfrm>
              <a:off x="7907160" y="4815052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Athens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7531E6-CCE4-4349-BF44-415172A0FA2B}"/>
                </a:ext>
              </a:extLst>
            </p:cNvPr>
            <p:cNvSpPr/>
            <p:nvPr/>
          </p:nvSpPr>
          <p:spPr bwMode="auto">
            <a:xfrm>
              <a:off x="6182790" y="354098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city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0D16AAA-3269-416A-B039-343D3383C7AB}"/>
                </a:ext>
              </a:extLst>
            </p:cNvPr>
            <p:cNvSpPr/>
            <p:nvPr/>
          </p:nvSpPr>
          <p:spPr bwMode="auto">
            <a:xfrm>
              <a:off x="6091350" y="4815052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Berlin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F07DCCD-4FAF-4F2B-83E9-93D32C414146}"/>
                </a:ext>
              </a:extLst>
            </p:cNvPr>
            <p:cNvSpPr/>
            <p:nvPr/>
          </p:nvSpPr>
          <p:spPr bwMode="auto">
            <a:xfrm>
              <a:off x="4904569" y="2949453"/>
              <a:ext cx="8229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Italy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971CD2C-B89B-45C7-B3EC-83783F8D5797}"/>
                </a:ext>
              </a:extLst>
            </p:cNvPr>
            <p:cNvSpPr/>
            <p:nvPr/>
          </p:nvSpPr>
          <p:spPr bwMode="auto">
            <a:xfrm>
              <a:off x="6859567" y="3540984"/>
              <a:ext cx="8229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dealers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5C5B2FA-F2D9-4E46-9A67-BD2A425AD9E5}"/>
                </a:ext>
              </a:extLst>
            </p:cNvPr>
            <p:cNvSpPr/>
            <p:nvPr/>
          </p:nvSpPr>
          <p:spPr bwMode="auto">
            <a:xfrm>
              <a:off x="7088167" y="4815052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3E8FBF6-661D-4FF2-8EE2-2E080D3BBA9E}"/>
                </a:ext>
              </a:extLst>
            </p:cNvPr>
            <p:cNvSpPr/>
            <p:nvPr/>
          </p:nvSpPr>
          <p:spPr bwMode="auto">
            <a:xfrm>
              <a:off x="6951007" y="5405134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name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BD9FF3-59EF-42EB-9215-720A0BC10973}"/>
                </a:ext>
              </a:extLst>
            </p:cNvPr>
            <p:cNvSpPr/>
            <p:nvPr/>
          </p:nvSpPr>
          <p:spPr bwMode="auto">
            <a:xfrm>
              <a:off x="6951007" y="5897182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Hans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00C19B-36C7-4FF4-A541-44DD3497B7C1}"/>
                </a:ext>
              </a:extLst>
            </p:cNvPr>
            <p:cNvSpPr/>
            <p:nvPr/>
          </p:nvSpPr>
          <p:spPr bwMode="auto">
            <a:xfrm>
              <a:off x="1808527" y="4815052"/>
              <a:ext cx="64008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Bonn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26CE8D8-43CE-4406-B68F-249C6E84C942}"/>
                </a:ext>
              </a:extLst>
            </p:cNvPr>
            <p:cNvSpPr/>
            <p:nvPr/>
          </p:nvSpPr>
          <p:spPr bwMode="auto">
            <a:xfrm>
              <a:off x="2751269" y="2949453"/>
              <a:ext cx="3657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C5E8237-9641-4C8F-965D-25BA8D6248C9}"/>
                </a:ext>
              </a:extLst>
            </p:cNvPr>
            <p:cNvSpPr/>
            <p:nvPr/>
          </p:nvSpPr>
          <p:spPr bwMode="auto">
            <a:xfrm>
              <a:off x="3719125" y="3540984"/>
              <a:ext cx="8229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country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1B2EA5F-11C9-4D98-B957-6FB9891163E6}"/>
                </a:ext>
              </a:extLst>
            </p:cNvPr>
            <p:cNvSpPr/>
            <p:nvPr/>
          </p:nvSpPr>
          <p:spPr bwMode="auto">
            <a:xfrm>
              <a:off x="4904569" y="3540984"/>
              <a:ext cx="45720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city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5CDD8A1-702C-4D29-8639-2F9440E8B6D2}"/>
                </a:ext>
              </a:extLst>
            </p:cNvPr>
            <p:cNvSpPr/>
            <p:nvPr/>
          </p:nvSpPr>
          <p:spPr bwMode="auto">
            <a:xfrm>
              <a:off x="3329397" y="4106774"/>
              <a:ext cx="73152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France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3DF133-DC6B-4064-8FA9-C9808E508ECC}"/>
                </a:ext>
              </a:extLst>
            </p:cNvPr>
            <p:cNvSpPr/>
            <p:nvPr/>
          </p:nvSpPr>
          <p:spPr bwMode="auto">
            <a:xfrm>
              <a:off x="4263310" y="4106774"/>
              <a:ext cx="54864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Paris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73033FD-B1AD-4167-94B2-39DD5026FC11}"/>
                </a:ext>
              </a:extLst>
            </p:cNvPr>
            <p:cNvSpPr/>
            <p:nvPr/>
          </p:nvSpPr>
          <p:spPr bwMode="auto">
            <a:xfrm>
              <a:off x="3787597" y="2949453"/>
              <a:ext cx="8229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Belgium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0F02B2-DBB2-424B-B1DE-E799AC2AE0ED}"/>
                </a:ext>
              </a:extLst>
            </p:cNvPr>
            <p:cNvSpPr/>
            <p:nvPr/>
          </p:nvSpPr>
          <p:spPr bwMode="auto">
            <a:xfrm>
              <a:off x="5131273" y="4106774"/>
              <a:ext cx="822960" cy="274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Moscow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372C1B8-6938-4940-8755-8E8E2C27258C}"/>
                </a:ext>
              </a:extLst>
            </p:cNvPr>
            <p:cNvSpPr txBox="1"/>
            <p:nvPr/>
          </p:nvSpPr>
          <p:spPr>
            <a:xfrm>
              <a:off x="4252807" y="1854798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E3831CF-019B-4BAF-A271-4745121F5AD7}"/>
                </a:ext>
              </a:extLst>
            </p:cNvPr>
            <p:cNvSpPr txBox="1"/>
            <p:nvPr/>
          </p:nvSpPr>
          <p:spPr>
            <a:xfrm>
              <a:off x="1762339" y="2448876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72A107D-6D5F-45A8-AB24-E316483346D7}"/>
                </a:ext>
              </a:extLst>
            </p:cNvPr>
            <p:cNvSpPr txBox="1"/>
            <p:nvPr/>
          </p:nvSpPr>
          <p:spPr>
            <a:xfrm>
              <a:off x="3798673" y="2448876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FED6688-540F-428A-B61C-F1B1EDFAC207}"/>
                </a:ext>
              </a:extLst>
            </p:cNvPr>
            <p:cNvSpPr txBox="1"/>
            <p:nvPr/>
          </p:nvSpPr>
          <p:spPr>
            <a:xfrm>
              <a:off x="6048695" y="2448876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F1B797D-7A5D-4335-B49C-E8E857A4D30A}"/>
                </a:ext>
              </a:extLst>
            </p:cNvPr>
            <p:cNvSpPr txBox="1"/>
            <p:nvPr/>
          </p:nvSpPr>
          <p:spPr>
            <a:xfrm>
              <a:off x="1636790" y="2949453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478404C-2D90-47EE-B4EE-C8808B518B48}"/>
                </a:ext>
              </a:extLst>
            </p:cNvPr>
            <p:cNvSpPr txBox="1"/>
            <p:nvPr/>
          </p:nvSpPr>
          <p:spPr>
            <a:xfrm>
              <a:off x="162668" y="3540984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D4A91AD-F7F6-48F1-BF67-77B8D6A573A0}"/>
                </a:ext>
              </a:extLst>
            </p:cNvPr>
            <p:cNvSpPr txBox="1"/>
            <p:nvPr/>
          </p:nvSpPr>
          <p:spPr>
            <a:xfrm>
              <a:off x="1358100" y="3540984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E962FA2-78EC-44C5-B05A-D9F7C726DEE2}"/>
                </a:ext>
              </a:extLst>
            </p:cNvPr>
            <p:cNvSpPr txBox="1"/>
            <p:nvPr/>
          </p:nvSpPr>
          <p:spPr>
            <a:xfrm>
              <a:off x="2175769" y="3540984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9A27879-6A28-495C-B559-1C2AE00FACB4}"/>
                </a:ext>
              </a:extLst>
            </p:cNvPr>
            <p:cNvSpPr txBox="1"/>
            <p:nvPr/>
          </p:nvSpPr>
          <p:spPr>
            <a:xfrm>
              <a:off x="116144" y="4520323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6841069-1E9A-41B1-B2E5-FFF02D84A576}"/>
                </a:ext>
              </a:extLst>
            </p:cNvPr>
            <p:cNvSpPr txBox="1"/>
            <p:nvPr/>
          </p:nvSpPr>
          <p:spPr>
            <a:xfrm>
              <a:off x="1160156" y="4106774"/>
              <a:ext cx="18288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{1}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BCCC0C3-5330-44A7-8E73-82B1A55105F6}"/>
                </a:ext>
              </a:extLst>
            </p:cNvPr>
            <p:cNvSpPr txBox="1"/>
            <p:nvPr/>
          </p:nvSpPr>
          <p:spPr>
            <a:xfrm>
              <a:off x="1574079" y="4815052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50B1206-71DB-4C16-A5AE-D09310DE11C7}"/>
                </a:ext>
              </a:extLst>
            </p:cNvPr>
            <p:cNvSpPr txBox="1"/>
            <p:nvPr/>
          </p:nvSpPr>
          <p:spPr>
            <a:xfrm>
              <a:off x="2451613" y="4815052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A1D7BB8-D7E5-40D3-A5B0-F5E7A72530E9}"/>
                </a:ext>
              </a:extLst>
            </p:cNvPr>
            <p:cNvSpPr txBox="1"/>
            <p:nvPr/>
          </p:nvSpPr>
          <p:spPr>
            <a:xfrm>
              <a:off x="4677709" y="2949453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BAC8B8-74B7-4FB0-A45D-C23967CF3822}"/>
                </a:ext>
              </a:extLst>
            </p:cNvPr>
            <p:cNvSpPr txBox="1"/>
            <p:nvPr/>
          </p:nvSpPr>
          <p:spPr>
            <a:xfrm>
              <a:off x="2569753" y="2949453"/>
              <a:ext cx="18288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{1}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8E1EC6B-0B8B-45E5-8D4A-5258769F78EB}"/>
                </a:ext>
              </a:extLst>
            </p:cNvPr>
            <p:cNvSpPr txBox="1"/>
            <p:nvPr/>
          </p:nvSpPr>
          <p:spPr>
            <a:xfrm>
              <a:off x="3149892" y="4106774"/>
              <a:ext cx="18288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{1}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7B12F8-51F8-453E-B3C4-E395565F5D06}"/>
                </a:ext>
              </a:extLst>
            </p:cNvPr>
            <p:cNvSpPr txBox="1"/>
            <p:nvPr/>
          </p:nvSpPr>
          <p:spPr>
            <a:xfrm>
              <a:off x="4075087" y="4106774"/>
              <a:ext cx="18288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{1}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66343-FB2D-40CB-AA28-54353885648A}"/>
                </a:ext>
              </a:extLst>
            </p:cNvPr>
            <p:cNvSpPr txBox="1"/>
            <p:nvPr/>
          </p:nvSpPr>
          <p:spPr>
            <a:xfrm>
              <a:off x="3348553" y="3540984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58CD779-4912-4035-866E-5E9144842FC5}"/>
                </a:ext>
              </a:extLst>
            </p:cNvPr>
            <p:cNvSpPr txBox="1"/>
            <p:nvPr/>
          </p:nvSpPr>
          <p:spPr>
            <a:xfrm>
              <a:off x="4538809" y="3540984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1C2606F-B079-4019-B2F9-F543899DF3A6}"/>
                </a:ext>
              </a:extLst>
            </p:cNvPr>
            <p:cNvSpPr txBox="1"/>
            <p:nvPr/>
          </p:nvSpPr>
          <p:spPr>
            <a:xfrm>
              <a:off x="3604716" y="2949453"/>
              <a:ext cx="18288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{1}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6B3B66-2B7D-4683-953C-4FC15ACC5A51}"/>
                </a:ext>
              </a:extLst>
            </p:cNvPr>
            <p:cNvSpPr txBox="1"/>
            <p:nvPr/>
          </p:nvSpPr>
          <p:spPr>
            <a:xfrm>
              <a:off x="5860141" y="2949453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53952D2-DF79-4F6E-B3D4-E20FEB3E30DA}"/>
                </a:ext>
              </a:extLst>
            </p:cNvPr>
            <p:cNvSpPr txBox="1"/>
            <p:nvPr/>
          </p:nvSpPr>
          <p:spPr>
            <a:xfrm>
              <a:off x="6691693" y="2949453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01C752F-21DB-48EC-9A54-9B9082CB87C3}"/>
                </a:ext>
              </a:extLst>
            </p:cNvPr>
            <p:cNvSpPr txBox="1"/>
            <p:nvPr/>
          </p:nvSpPr>
          <p:spPr>
            <a:xfrm>
              <a:off x="5816326" y="3540984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8418AC7-7EC3-4F39-B142-5567430601ED}"/>
                </a:ext>
              </a:extLst>
            </p:cNvPr>
            <p:cNvSpPr txBox="1"/>
            <p:nvPr/>
          </p:nvSpPr>
          <p:spPr>
            <a:xfrm>
              <a:off x="7676715" y="3540984"/>
              <a:ext cx="36576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{1, 2}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64D80D9-0ECB-4A34-9E03-6470F1E3AACF}"/>
                </a:ext>
              </a:extLst>
            </p:cNvPr>
            <p:cNvSpPr txBox="1"/>
            <p:nvPr/>
          </p:nvSpPr>
          <p:spPr>
            <a:xfrm>
              <a:off x="6630967" y="3540984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5FC2568-F475-49DF-9248-145A49E99003}"/>
                </a:ext>
              </a:extLst>
            </p:cNvPr>
            <p:cNvSpPr txBox="1"/>
            <p:nvPr/>
          </p:nvSpPr>
          <p:spPr>
            <a:xfrm>
              <a:off x="6859567" y="4815052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CAEA97E-DABE-43A6-A08E-3636D8F832E8}"/>
                </a:ext>
              </a:extLst>
            </p:cNvPr>
            <p:cNvSpPr txBox="1"/>
            <p:nvPr/>
          </p:nvSpPr>
          <p:spPr>
            <a:xfrm>
              <a:off x="6722303" y="5897182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5F3054-27A9-4E7D-82E4-310857BC0650}"/>
                </a:ext>
              </a:extLst>
            </p:cNvPr>
            <p:cNvSpPr txBox="1"/>
            <p:nvPr/>
          </p:nvSpPr>
          <p:spPr>
            <a:xfrm>
              <a:off x="6722303" y="5405134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E5A5467-31F3-44F0-90B3-D6C4591D9D08}"/>
                </a:ext>
              </a:extLst>
            </p:cNvPr>
            <p:cNvSpPr txBox="1"/>
            <p:nvPr/>
          </p:nvSpPr>
          <p:spPr>
            <a:xfrm>
              <a:off x="4952349" y="4106774"/>
              <a:ext cx="18288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{1}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E88B052-A332-45BC-9A6D-36111C684F9F}"/>
                </a:ext>
              </a:extLst>
            </p:cNvPr>
            <p:cNvSpPr txBox="1"/>
            <p:nvPr/>
          </p:nvSpPr>
          <p:spPr>
            <a:xfrm>
              <a:off x="5866317" y="4815052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0FF1135-6CE7-4648-AEAA-E61BC4D61B8B}"/>
                </a:ext>
              </a:extLst>
            </p:cNvPr>
            <p:cNvSpPr txBox="1"/>
            <p:nvPr/>
          </p:nvSpPr>
          <p:spPr>
            <a:xfrm>
              <a:off x="7672944" y="4815052"/>
              <a:ext cx="228600" cy="152349"/>
            </a:xfrm>
            <a:prstGeom prst="rect">
              <a:avLst/>
            </a:prstGeom>
            <a:noFill/>
          </p:spPr>
          <p:txBody>
            <a:bodyPr wrap="square" lIns="0" tIns="0" rIns="45720" bIns="0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{2}</a:t>
              </a:r>
            </a:p>
          </p:txBody>
        </p:sp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11C20F63-28ED-48B5-A2F9-D6E98AE53187}"/>
                </a:ext>
              </a:extLst>
            </p:cNvPr>
            <p:cNvCxnSpPr>
              <a:stCxn id="95" idx="2"/>
              <a:endCxn id="98" idx="0"/>
            </p:cNvCxnSpPr>
            <p:nvPr/>
          </p:nvCxnSpPr>
          <p:spPr>
            <a:xfrm rot="16200000" flipH="1">
              <a:off x="5634766" y="1252626"/>
              <a:ext cx="317211" cy="2075288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1274FAAA-086C-4B35-A6CB-B88633B914DD}"/>
                </a:ext>
              </a:extLst>
            </p:cNvPr>
            <p:cNvCxnSpPr>
              <a:stCxn id="95" idx="2"/>
              <a:endCxn id="96" idx="0"/>
            </p:cNvCxnSpPr>
            <p:nvPr/>
          </p:nvCxnSpPr>
          <p:spPr>
            <a:xfrm rot="5400000">
              <a:off x="3508786" y="1201934"/>
              <a:ext cx="317211" cy="2176672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1A30B129-32F2-437C-BA66-CC042ACD0843}"/>
                </a:ext>
              </a:extLst>
            </p:cNvPr>
            <p:cNvCxnSpPr>
              <a:stCxn id="95" idx="2"/>
              <a:endCxn id="97" idx="0"/>
            </p:cNvCxnSpPr>
            <p:nvPr/>
          </p:nvCxnSpPr>
          <p:spPr>
            <a:xfrm>
              <a:off x="4755727" y="2131665"/>
              <a:ext cx="1" cy="31721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39FDC6D6-C20F-415B-B769-E4B90A3DA7F4}"/>
                </a:ext>
              </a:extLst>
            </p:cNvPr>
            <p:cNvCxnSpPr>
              <a:stCxn id="96" idx="2"/>
              <a:endCxn id="99" idx="0"/>
            </p:cNvCxnSpPr>
            <p:nvPr/>
          </p:nvCxnSpPr>
          <p:spPr>
            <a:xfrm rot="5400000">
              <a:off x="2269115" y="2639512"/>
              <a:ext cx="226257" cy="393625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360D14B3-A5D9-4AE7-A54B-B92794F5D387}"/>
                </a:ext>
              </a:extLst>
            </p:cNvPr>
            <p:cNvCxnSpPr>
              <a:stCxn id="96" idx="2"/>
              <a:endCxn id="118" idx="0"/>
            </p:cNvCxnSpPr>
            <p:nvPr/>
          </p:nvCxnSpPr>
          <p:spPr>
            <a:xfrm rot="16200000" flipH="1">
              <a:off x="2643474" y="2658777"/>
              <a:ext cx="226257" cy="355094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5C5D524B-8EBF-471C-B6C4-522DAD2BE118}"/>
                </a:ext>
              </a:extLst>
            </p:cNvPr>
            <p:cNvCxnSpPr>
              <a:stCxn id="97" idx="2"/>
              <a:endCxn id="123" idx="0"/>
            </p:cNvCxnSpPr>
            <p:nvPr/>
          </p:nvCxnSpPr>
          <p:spPr>
            <a:xfrm rot="5400000">
              <a:off x="4364275" y="2557999"/>
              <a:ext cx="226257" cy="556651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5404DC53-7EFD-49F2-A8DD-CBA40897041C}"/>
                </a:ext>
              </a:extLst>
            </p:cNvPr>
            <p:cNvCxnSpPr>
              <a:stCxn id="97" idx="2"/>
              <a:endCxn id="112" idx="0"/>
            </p:cNvCxnSpPr>
            <p:nvPr/>
          </p:nvCxnSpPr>
          <p:spPr>
            <a:xfrm rot="16200000" flipH="1">
              <a:off x="4922760" y="2556163"/>
              <a:ext cx="226257" cy="560321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823CA00D-3CF7-4B9C-BCF6-1EA52D2BD4DD}"/>
                </a:ext>
              </a:extLst>
            </p:cNvPr>
            <p:cNvCxnSpPr>
              <a:stCxn id="98" idx="2"/>
              <a:endCxn id="106" idx="0"/>
            </p:cNvCxnSpPr>
            <p:nvPr/>
          </p:nvCxnSpPr>
          <p:spPr>
            <a:xfrm rot="5400000">
              <a:off x="6508075" y="2626512"/>
              <a:ext cx="226257" cy="419625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436FCEAB-DE46-4703-A187-C5D4D9AFF414}"/>
                </a:ext>
              </a:extLst>
            </p:cNvPr>
            <p:cNvCxnSpPr>
              <a:stCxn id="98" idx="2"/>
              <a:endCxn id="107" idx="0"/>
            </p:cNvCxnSpPr>
            <p:nvPr/>
          </p:nvCxnSpPr>
          <p:spPr>
            <a:xfrm rot="16200000" flipH="1">
              <a:off x="6937903" y="2616308"/>
              <a:ext cx="226257" cy="440032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D660027-8A73-4B81-BB82-A888B13C7740}"/>
                </a:ext>
              </a:extLst>
            </p:cNvPr>
            <p:cNvCxnSpPr>
              <a:stCxn id="99" idx="2"/>
              <a:endCxn id="101" idx="0"/>
            </p:cNvCxnSpPr>
            <p:nvPr/>
          </p:nvCxnSpPr>
          <p:spPr>
            <a:xfrm rot="5400000">
              <a:off x="1908593" y="3264146"/>
              <a:ext cx="317211" cy="236465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5B1CB188-080C-4F01-8FB2-072469C3AEE5}"/>
                </a:ext>
              </a:extLst>
            </p:cNvPr>
            <p:cNvCxnSpPr>
              <a:stCxn id="99" idx="2"/>
              <a:endCxn id="100" idx="0"/>
            </p:cNvCxnSpPr>
            <p:nvPr/>
          </p:nvCxnSpPr>
          <p:spPr>
            <a:xfrm rot="5400000">
              <a:off x="1405273" y="2760826"/>
              <a:ext cx="317211" cy="1243105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6AA3BB6D-0156-430C-82A6-8A41B2235CCD}"/>
                </a:ext>
              </a:extLst>
            </p:cNvPr>
            <p:cNvCxnSpPr>
              <a:stCxn id="99" idx="2"/>
              <a:endCxn id="104" idx="0"/>
            </p:cNvCxnSpPr>
            <p:nvPr/>
          </p:nvCxnSpPr>
          <p:spPr>
            <a:xfrm rot="16200000" flipH="1">
              <a:off x="2410959" y="2998244"/>
              <a:ext cx="317211" cy="768268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or: Elbow 178">
              <a:extLst>
                <a:ext uri="{FF2B5EF4-FFF2-40B4-BE49-F238E27FC236}">
                  <a16:creationId xmlns:a16="http://schemas.microsoft.com/office/drawing/2014/main" id="{0E7A1441-3586-467C-AC79-FE882E7CC204}"/>
                </a:ext>
              </a:extLst>
            </p:cNvPr>
            <p:cNvCxnSpPr>
              <a:stCxn id="118" idx="2"/>
              <a:endCxn id="119" idx="0"/>
            </p:cNvCxnSpPr>
            <p:nvPr/>
          </p:nvCxnSpPr>
          <p:spPr>
            <a:xfrm rot="16200000" flipH="1">
              <a:off x="3373772" y="2784150"/>
              <a:ext cx="317211" cy="1196456"/>
            </a:xfrm>
            <a:prstGeom prst="bentConnector3">
              <a:avLst>
                <a:gd name="adj1" fmla="val 30084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or: Elbow 180">
              <a:extLst>
                <a:ext uri="{FF2B5EF4-FFF2-40B4-BE49-F238E27FC236}">
                  <a16:creationId xmlns:a16="http://schemas.microsoft.com/office/drawing/2014/main" id="{D857E8A2-434B-4761-97E1-DA0A1B979B26}"/>
                </a:ext>
              </a:extLst>
            </p:cNvPr>
            <p:cNvCxnSpPr>
              <a:stCxn id="118" idx="2"/>
              <a:endCxn id="120" idx="0"/>
            </p:cNvCxnSpPr>
            <p:nvPr/>
          </p:nvCxnSpPr>
          <p:spPr>
            <a:xfrm rot="16200000" flipH="1">
              <a:off x="3875054" y="2282868"/>
              <a:ext cx="317211" cy="2199020"/>
            </a:xfrm>
            <a:prstGeom prst="bentConnector3">
              <a:avLst>
                <a:gd name="adj1" fmla="val 30084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CACD7929-B327-4FE0-9C27-6276259784E3}"/>
                </a:ext>
              </a:extLst>
            </p:cNvPr>
            <p:cNvCxnSpPr>
              <a:stCxn id="106" idx="2"/>
              <a:endCxn id="113" idx="0"/>
            </p:cNvCxnSpPr>
            <p:nvPr/>
          </p:nvCxnSpPr>
          <p:spPr>
            <a:xfrm rot="16200000" flipH="1">
              <a:off x="6682613" y="2952549"/>
              <a:ext cx="317211" cy="859657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4B104C04-6274-4076-A45E-FE158BDE124E}"/>
                </a:ext>
              </a:extLst>
            </p:cNvPr>
            <p:cNvCxnSpPr>
              <a:stCxn id="107" idx="2"/>
              <a:endCxn id="108" idx="0"/>
            </p:cNvCxnSpPr>
            <p:nvPr/>
          </p:nvCxnSpPr>
          <p:spPr>
            <a:xfrm rot="16200000" flipH="1">
              <a:off x="7614163" y="2880657"/>
              <a:ext cx="317211" cy="1003442"/>
            </a:xfrm>
            <a:prstGeom prst="bentConnector3">
              <a:avLst>
                <a:gd name="adj1" fmla="val 27988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C3C5B25D-29D7-4702-B724-A1CB0EF22532}"/>
                </a:ext>
              </a:extLst>
            </p:cNvPr>
            <p:cNvCxnSpPr>
              <a:stCxn id="106" idx="2"/>
              <a:endCxn id="110" idx="0"/>
            </p:cNvCxnSpPr>
            <p:nvPr/>
          </p:nvCxnSpPr>
          <p:spPr>
            <a:xfrm>
              <a:off x="6411390" y="3223773"/>
              <a:ext cx="0" cy="31721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0039964-DB34-48EE-BC48-E07F23560282}"/>
                </a:ext>
              </a:extLst>
            </p:cNvPr>
            <p:cNvCxnSpPr>
              <a:stCxn id="110" idx="2"/>
              <a:endCxn id="111" idx="0"/>
            </p:cNvCxnSpPr>
            <p:nvPr/>
          </p:nvCxnSpPr>
          <p:spPr>
            <a:xfrm>
              <a:off x="6411390" y="3815304"/>
              <a:ext cx="0" cy="9997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A18E8D5-30A6-40CC-BE5A-CF3550EF429B}"/>
                </a:ext>
              </a:extLst>
            </p:cNvPr>
            <p:cNvCxnSpPr>
              <a:stCxn id="113" idx="2"/>
              <a:endCxn id="114" idx="0"/>
            </p:cNvCxnSpPr>
            <p:nvPr/>
          </p:nvCxnSpPr>
          <p:spPr>
            <a:xfrm>
              <a:off x="7271047" y="3815304"/>
              <a:ext cx="0" cy="9997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6BB6E4A-FC7F-4347-9079-A65987D3FBBC}"/>
                </a:ext>
              </a:extLst>
            </p:cNvPr>
            <p:cNvCxnSpPr>
              <a:stCxn id="114" idx="2"/>
              <a:endCxn id="115" idx="0"/>
            </p:cNvCxnSpPr>
            <p:nvPr/>
          </p:nvCxnSpPr>
          <p:spPr>
            <a:xfrm>
              <a:off x="7271047" y="5089372"/>
              <a:ext cx="0" cy="3157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D8B5C8FF-FD1A-4954-BD94-E8E6FA5CC54B}"/>
                </a:ext>
              </a:extLst>
            </p:cNvPr>
            <p:cNvCxnSpPr>
              <a:stCxn id="115" idx="2"/>
              <a:endCxn id="116" idx="0"/>
            </p:cNvCxnSpPr>
            <p:nvPr/>
          </p:nvCxnSpPr>
          <p:spPr>
            <a:xfrm>
              <a:off x="7271047" y="5679454"/>
              <a:ext cx="0" cy="21772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9F53809B-EAEE-41F8-AC27-D0D9A516646E}"/>
                </a:ext>
              </a:extLst>
            </p:cNvPr>
            <p:cNvCxnSpPr>
              <a:stCxn id="108" idx="2"/>
              <a:endCxn id="109" idx="0"/>
            </p:cNvCxnSpPr>
            <p:nvPr/>
          </p:nvCxnSpPr>
          <p:spPr>
            <a:xfrm flipH="1">
              <a:off x="8272920" y="3815304"/>
              <a:ext cx="1569" cy="9997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80D29E23-8BC0-4EE9-B1E7-2AFA54626ECD}"/>
                </a:ext>
              </a:extLst>
            </p:cNvPr>
            <p:cNvCxnSpPr>
              <a:cxnSpLocks/>
              <a:stCxn id="104" idx="2"/>
              <a:endCxn id="105" idx="0"/>
            </p:cNvCxnSpPr>
            <p:nvPr/>
          </p:nvCxnSpPr>
          <p:spPr>
            <a:xfrm>
              <a:off x="2953698" y="3815304"/>
              <a:ext cx="1" cy="9997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82E3C23D-CDA1-405A-974D-33D698CD1EDB}"/>
                </a:ext>
              </a:extLst>
            </p:cNvPr>
            <p:cNvCxnSpPr>
              <a:cxnSpLocks/>
              <a:stCxn id="100" idx="2"/>
              <a:endCxn id="102" idx="0"/>
            </p:cNvCxnSpPr>
            <p:nvPr/>
          </p:nvCxnSpPr>
          <p:spPr>
            <a:xfrm>
              <a:off x="942325" y="3815304"/>
              <a:ext cx="453" cy="70689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2BE06F5B-7275-4F7A-8513-61C64E5EBFB1}"/>
                </a:ext>
              </a:extLst>
            </p:cNvPr>
            <p:cNvCxnSpPr>
              <a:stCxn id="110" idx="2"/>
              <a:endCxn id="124" idx="0"/>
            </p:cNvCxnSpPr>
            <p:nvPr/>
          </p:nvCxnSpPr>
          <p:spPr>
            <a:xfrm rot="5400000">
              <a:off x="5831337" y="3526721"/>
              <a:ext cx="291470" cy="868637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98FFB68F-6F31-4FE7-8DC6-6873FC548CD7}"/>
                </a:ext>
              </a:extLst>
            </p:cNvPr>
            <p:cNvCxnSpPr>
              <a:stCxn id="120" idx="2"/>
              <a:endCxn id="122" idx="0"/>
            </p:cNvCxnSpPr>
            <p:nvPr/>
          </p:nvCxnSpPr>
          <p:spPr>
            <a:xfrm rot="5400000">
              <a:off x="4689665" y="3663270"/>
              <a:ext cx="291470" cy="595539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55C98EDA-0CC7-4D94-AE3D-B4552924F8B8}"/>
                </a:ext>
              </a:extLst>
            </p:cNvPr>
            <p:cNvCxnSpPr>
              <a:stCxn id="119" idx="2"/>
              <a:endCxn id="121" idx="0"/>
            </p:cNvCxnSpPr>
            <p:nvPr/>
          </p:nvCxnSpPr>
          <p:spPr>
            <a:xfrm rot="5400000">
              <a:off x="3767146" y="3743315"/>
              <a:ext cx="291470" cy="435448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:a16="http://schemas.microsoft.com/office/drawing/2014/main" id="{3185B847-D839-4E96-9389-8F689221BE26}"/>
                </a:ext>
              </a:extLst>
            </p:cNvPr>
            <p:cNvCxnSpPr>
              <a:stCxn id="101" idx="2"/>
              <a:endCxn id="103" idx="0"/>
            </p:cNvCxnSpPr>
            <p:nvPr/>
          </p:nvCxnSpPr>
          <p:spPr>
            <a:xfrm rot="5400000">
              <a:off x="1661168" y="3818977"/>
              <a:ext cx="291470" cy="284124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5680A6A2-B13F-426D-8137-1CCCA639F3CD}"/>
                </a:ext>
              </a:extLst>
            </p:cNvPr>
            <p:cNvCxnSpPr>
              <a:stCxn id="101" idx="2"/>
              <a:endCxn id="117" idx="0"/>
            </p:cNvCxnSpPr>
            <p:nvPr/>
          </p:nvCxnSpPr>
          <p:spPr>
            <a:xfrm rot="16200000" flipH="1">
              <a:off x="1538892" y="4225377"/>
              <a:ext cx="999748" cy="179602"/>
            </a:xfrm>
            <a:prstGeom prst="bentConnector3">
              <a:avLst>
                <a:gd name="adj1" fmla="val 14413"/>
              </a:avLst>
            </a:prstGeom>
            <a:ln w="19050">
              <a:solidFill>
                <a:schemeClr val="bg1">
                  <a:lumMod val="50000"/>
                </a:schemeClr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78831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0C23-EB23-442F-AA69-31B4837D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B86AE-2F2B-4BD4-A043-24A951B101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5686789" cy="3211135"/>
          </a:xfrm>
        </p:spPr>
        <p:txBody>
          <a:bodyPr/>
          <a:lstStyle/>
          <a:p>
            <a:r>
              <a:rPr lang="en-US"/>
              <a:t>CUSTOM INDEXING POLICIES</a:t>
            </a:r>
          </a:p>
          <a:p>
            <a:pPr marL="0" lvl="1" indent="0">
              <a:buNone/>
            </a:pPr>
            <a:r>
              <a:rPr lang="en-US"/>
              <a:t>Though all Azure Cosmos DB data is indexed by default, you can specify a custom indexing policy for your collections. Custom indexing policies allow you to design and customize the shape of your index while maintaining schema flexibility.</a:t>
            </a:r>
          </a:p>
          <a:p>
            <a:pPr lvl="1"/>
            <a:r>
              <a:rPr lang="en-US"/>
              <a:t>Define trade-offs between storage, write and query performance, and query consistency</a:t>
            </a:r>
          </a:p>
          <a:p>
            <a:pPr lvl="1"/>
            <a:r>
              <a:rPr lang="en-US"/>
              <a:t>Include or exclude documents and paths to and from the index</a:t>
            </a:r>
          </a:p>
          <a:p>
            <a:pPr lvl="1"/>
            <a:r>
              <a:rPr lang="en-US"/>
              <a:t>Configure various index types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F15314-A85E-467E-9983-11542D399BAB}"/>
              </a:ext>
            </a:extLst>
          </p:cNvPr>
          <p:cNvSpPr txBox="1">
            <a:spLocks/>
          </p:cNvSpPr>
          <p:nvPr/>
        </p:nvSpPr>
        <p:spPr>
          <a:xfrm>
            <a:off x="7175863" y="1584156"/>
            <a:ext cx="3989976" cy="472898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00" b="1" kern="1200" spc="0" baseline="0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572691" marR="0" indent="-236546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{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"automatic": true,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</a:t>
            </a:r>
            <a:r>
              <a:rPr kumimoji="0" lang="en-US" sz="115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indexingMode</a:t>
            </a: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": "Consistent",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</a:t>
            </a:r>
            <a:r>
              <a:rPr kumimoji="0" lang="en-US" sz="115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includedPaths</a:t>
            </a: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": [{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"path": "/*",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"indexes": [{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"kind": "Hash",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</a:t>
            </a:r>
            <a:r>
              <a:rPr kumimoji="0" lang="en-US" sz="115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dataType</a:t>
            </a: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": "String",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"precision": -1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}, {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"kind": "Range",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</a:t>
            </a:r>
            <a:r>
              <a:rPr kumimoji="0" lang="en-US" sz="115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dataType</a:t>
            </a: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": "Number",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"precision": -1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}, {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"kind": "Spatial",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    "</a:t>
            </a:r>
            <a:r>
              <a:rPr kumimoji="0" lang="en-US" sz="115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dataType</a:t>
            </a: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": "Point"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}]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}],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"</a:t>
            </a:r>
            <a:r>
              <a:rPr kumimoji="0" lang="en-US" sz="115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excludedPaths</a:t>
            </a: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": [{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    "path": "/</a:t>
            </a:r>
            <a:r>
              <a:rPr kumimoji="0" lang="en-US" sz="115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nonIndexedContent</a:t>
            </a: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/*"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    }]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onsolas" panose="020B0609020204030204" pitchFamily="49" charset="0"/>
                <a:cs typeface="Segoe UI Semi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75074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8672296" cy="498598"/>
          </a:xfrm>
        </p:spPr>
        <p:txBody>
          <a:bodyPr/>
          <a:lstStyle/>
          <a:p>
            <a:r>
              <a:rPr lang="en-US" dirty="0"/>
              <a:t>Demo: Schema Agnostic Indexing</a:t>
            </a:r>
          </a:p>
        </p:txBody>
      </p:sp>
    </p:spTree>
    <p:extLst>
      <p:ext uri="{BB962C8B-B14F-4D97-AF65-F5344CB8AC3E}">
        <p14:creationId xmlns:p14="http://schemas.microsoft.com/office/powerpoint/2010/main" val="26368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8672296" cy="498598"/>
          </a:xfrm>
        </p:spPr>
        <p:txBody>
          <a:bodyPr/>
          <a:lstStyle/>
          <a:p>
            <a:r>
              <a:rPr lang="en-US" dirty="0"/>
              <a:t>Other Goodies</a:t>
            </a: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368959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363F-DEE5-4D45-A564-01645C18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Reserved Capacity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EEF1EB-0EDA-45D5-AE7C-44C92246B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latin typeface="Segoe UI Light" panose="020B0502040204020203" pitchFamily="34" charset="0"/>
                <a:cs typeface="Segoe UI Light" panose="020B0502040204020203" pitchFamily="34" charset="0"/>
              </a:rPr>
              <a:t>Upfront commitment on Request Units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9259E-5F17-4985-95AF-1CCD8A90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444612"/>
          </a:xfrm>
        </p:spPr>
        <p:txBody>
          <a:bodyPr>
            <a:normAutofit/>
          </a:bodyPr>
          <a:lstStyle/>
          <a:p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Tiered discounts</a:t>
            </a:r>
          </a:p>
          <a:p>
            <a:r>
              <a:rPr lang="en-US" sz="2200">
                <a:latin typeface="Segoe UI Light" panose="020B0502040204020203" pitchFamily="34" charset="0"/>
                <a:cs typeface="Segoe UI Light" panose="020B0502040204020203" pitchFamily="34" charset="0"/>
              </a:rPr>
              <a:t>More request units = more discounts</a:t>
            </a:r>
          </a:p>
          <a:p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Discounts applied immediately</a:t>
            </a:r>
          </a:p>
          <a:p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Region agnostic, will apply discounts to all regions and all APIs</a:t>
            </a:r>
          </a:p>
          <a:p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Applies to Cosmos DB usage only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8B3F5D9-2055-4E8C-9322-9C9AFB1EB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>
                <a:latin typeface="Segoe UI Light" panose="020B0502040204020203" pitchFamily="34" charset="0"/>
                <a:cs typeface="Segoe UI Light" panose="020B0502040204020203" pitchFamily="34" charset="0"/>
              </a:rPr>
              <a:t>Calculating how much to reserve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DEB4D-D6F1-4E69-9FB3-9820E42FB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2891873"/>
          </a:xfrm>
        </p:spPr>
        <p:txBody>
          <a:bodyPr>
            <a:noAutofit/>
          </a:bodyPr>
          <a:lstStyle/>
          <a:p>
            <a:r>
              <a:rPr lang="en-US" sz="2200">
                <a:latin typeface="Segoe UI Light" panose="020B0502040204020203" pitchFamily="34" charset="0"/>
                <a:cs typeface="Segoe UI Light" panose="020B0502040204020203" pitchFamily="34" charset="0"/>
              </a:rPr>
              <a:t>For EAs refer to Service Type, Additional Info in billing file. Or… </a:t>
            </a:r>
          </a:p>
          <a:p>
            <a:r>
              <a:rPr lang="en-US" sz="2200">
                <a:latin typeface="Segoe UI Light" panose="020B0502040204020203" pitchFamily="34" charset="0"/>
                <a:cs typeface="Segoe UI Light" panose="020B0502040204020203" pitchFamily="34" charset="0"/>
              </a:rPr>
              <a:t>Open Metrics blade in portal, get average throughput/sec</a:t>
            </a:r>
          </a:p>
          <a:p>
            <a:r>
              <a:rPr lang="en-US" sz="2200">
                <a:latin typeface="Segoe UI Light" panose="020B0502040204020203" pitchFamily="34" charset="0"/>
                <a:cs typeface="Segoe UI Light" panose="020B0502040204020203" pitchFamily="34" charset="0"/>
              </a:rPr>
              <a:t>Add up for every Cosmos DB account</a:t>
            </a:r>
          </a:p>
          <a:p>
            <a:r>
              <a:rPr lang="en-US" sz="2200">
                <a:latin typeface="Segoe UI Light" panose="020B0502040204020203" pitchFamily="34" charset="0"/>
                <a:cs typeface="Segoe UI Light" panose="020B0502040204020203" pitchFamily="34" charset="0"/>
              </a:rPr>
              <a:t>Be sure to include future instances too</a:t>
            </a:r>
          </a:p>
          <a:p>
            <a:r>
              <a:rPr lang="en-US" sz="2200">
                <a:latin typeface="Segoe UI Light" panose="020B0502040204020203" pitchFamily="34" charset="0"/>
                <a:cs typeface="Segoe UI Light" panose="020B0502040204020203" pitchFamily="34" charset="0"/>
              </a:rPr>
              <a:t>Use as your reservation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4E949-FA91-4E4C-98B5-1E9627579D9D}"/>
              </a:ext>
            </a:extLst>
          </p:cNvPr>
          <p:cNvSpPr/>
          <p:nvPr/>
        </p:nvSpPr>
        <p:spPr>
          <a:xfrm>
            <a:off x="6096000" y="5685447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To purchase Azure Cosmos DB Reserved capacity, go to </a:t>
            </a: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hlinkClick r:id="rId2"/>
              </a:rPr>
              <a:t>https://aka.ms/cosmosdbri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" name="Picture 1" descr="image001">
            <a:extLst>
              <a:ext uri="{FF2B5EF4-FFF2-40B4-BE49-F238E27FC236}">
                <a16:creationId xmlns:a16="http://schemas.microsoft.com/office/drawing/2014/main" id="{C28C5417-FE13-429A-8922-40BBC921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66" y="4773862"/>
            <a:ext cx="2704406" cy="18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933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DB10-E4DA-4440-9616-226C0DFF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Lower entry-point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A9C7-7DA3-48FF-B1C5-D2CCFF2DA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offer now starting at 400 RU/s</a:t>
            </a:r>
          </a:p>
          <a:p>
            <a:endParaRPr lang="en-US" sz="2000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2" descr="provisioning_set_containers">
            <a:extLst>
              <a:ext uri="{FF2B5EF4-FFF2-40B4-BE49-F238E27FC236}">
                <a16:creationId xmlns:a16="http://schemas.microsoft.com/office/drawing/2014/main" id="{89931196-DCD6-4EE3-83EB-EC43E64BB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" r="1" b="1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46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10678-2C9E-4726-B2AE-49A8E82B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8218A-CF73-4227-81AE-3C1AA6CC6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874" y="1584156"/>
            <a:ext cx="7919679" cy="4786247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TL;DR High-Level Overview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Resource Model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Request Units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Partitioning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Replication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Automatic Indexing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Other Goodies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Q&amp;A</a:t>
            </a:r>
          </a:p>
          <a:p>
            <a:pPr marL="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4829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5136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89A2EE-5B8C-40B3-8852-4E431CE01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591729"/>
            <a:ext cx="5265119" cy="2082621"/>
          </a:xfrm>
        </p:spPr>
        <p:txBody>
          <a:bodyPr/>
          <a:lstStyle/>
          <a:p>
            <a:r>
              <a:rPr lang="en-US"/>
              <a:t>Leveraging Azure Cosmos DB to automatically scale your data across the globe</a:t>
            </a:r>
          </a:p>
          <a:p>
            <a:endParaRPr lang="en-US"/>
          </a:p>
          <a:p>
            <a:pPr algn="ctr"/>
            <a:r>
              <a:rPr lang="en-US" i="1"/>
              <a:t>This module will reference partitioning in the context of all Azure Cosmos DB modules and APIs.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A3EBEC-78C5-4066-974F-B03C7B47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Model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CBFD5BB-B113-43DF-B85F-39A8E45FD366}"/>
              </a:ext>
            </a:extLst>
          </p:cNvPr>
          <p:cNvCxnSpPr>
            <a:cxnSpLocks/>
            <a:stCxn id="35" idx="2"/>
            <a:endCxn id="13" idx="1"/>
          </p:cNvCxnSpPr>
          <p:nvPr/>
        </p:nvCxnSpPr>
        <p:spPr>
          <a:xfrm rot="16200000" flipH="1">
            <a:off x="7746257" y="2252972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C29787-FA95-4A9E-9A23-557DBF09C44A}"/>
              </a:ext>
            </a:extLst>
          </p:cNvPr>
          <p:cNvCxnSpPr>
            <a:cxnSpLocks/>
            <a:stCxn id="13" idx="2"/>
            <a:endCxn id="20" idx="1"/>
          </p:cNvCxnSpPr>
          <p:nvPr/>
        </p:nvCxnSpPr>
        <p:spPr>
          <a:xfrm rot="16200000" flipH="1">
            <a:off x="8672369" y="3193832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4DE09-D5CE-4763-AD87-75BB32116D35}"/>
              </a:ext>
            </a:extLst>
          </p:cNvPr>
          <p:cNvSpPr/>
          <p:nvPr/>
        </p:nvSpPr>
        <p:spPr>
          <a:xfrm>
            <a:off x="7467551" y="1600342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C036AF-BF4D-4FC0-A6F6-9FFFABF41034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9658466" y="4194679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AE0E277-F273-4614-8BF8-0852AB1E9A7B}"/>
              </a:ext>
            </a:extLst>
          </p:cNvPr>
          <p:cNvGrpSpPr/>
          <p:nvPr/>
        </p:nvGrpSpPr>
        <p:grpSpPr>
          <a:xfrm>
            <a:off x="8333677" y="2474746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EBF3BF-7DB1-4CA3-8BC4-B7F444598E0A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0CDC52-870C-4266-8FFA-2A070F07B71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FA6DFA-94D2-45E0-A26A-4D61EE3C2A9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DE26F-31EC-4810-A1EA-BC0B8E35ADF0}"/>
              </a:ext>
            </a:extLst>
          </p:cNvPr>
          <p:cNvGrpSpPr/>
          <p:nvPr/>
        </p:nvGrpSpPr>
        <p:grpSpPr>
          <a:xfrm>
            <a:off x="9319775" y="3475592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5D5362-D1B1-4F63-8DFD-B09F7FC36FF7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E824DE-83D5-44A0-822C-7ADC5EA4F43D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02045D-5213-4E19-B63C-4C381E0199FE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174A1-918F-4090-866F-195FBAD58DC0}"/>
              </a:ext>
            </a:extLst>
          </p:cNvPr>
          <p:cNvGrpSpPr/>
          <p:nvPr/>
        </p:nvGrpSpPr>
        <p:grpSpPr>
          <a:xfrm>
            <a:off x="10305873" y="4476439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83335E-A1D9-4416-B469-AB042BD9D2DA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1CCFE3-FB84-450D-84FE-B3B9997060BE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595C45-8FFB-4ACC-A470-F3F40929F66F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885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2C01B6-1BA8-4642-9246-68BAA29CB925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008030E-A2D6-4131-B92E-794937543746}"/>
              </a:ext>
            </a:extLst>
          </p:cNvPr>
          <p:cNvCxnSpPr>
            <a:cxnSpLocks/>
            <a:stCxn id="32" idx="2"/>
            <a:endCxn id="36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EDEDC2-3370-4F8A-B695-51AABC27CA2F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5317F89-847D-4CBC-94D8-AAA28CAB8187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B469B9-144C-4BC5-91B3-C711FC0E6E06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CCF0B1-0F6A-4B33-95A8-B1BE2AAE829B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36140D-E91F-46D5-AD57-917F4590E51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1F10C4-0805-4F6A-90B3-47378CBCE418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B378C9-1E48-4C87-A1D3-71EA4C43E56D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4FEF22-540E-45C9-BF37-429E97E5CD7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712CC0-5745-44B2-AE5F-9E8C36AFE18F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46840-B7E1-4C53-AC1C-732B9B209A9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C8B4E2-CBFF-4D16-8B9A-1CB9C01190A2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1B8CF7F-A510-4A9C-AF5E-913936AC2D6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BF91BE-7ACE-4421-AD95-A0F4F7BAF6E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D6AC8F-9082-4EAF-AB1A-195FE2351353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01517B-73DA-4DC7-8DA1-2E86BA2A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URI and Credentials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2263F-C0DD-46A6-A95B-4A6496CCEEEF}"/>
              </a:ext>
            </a:extLst>
          </p:cNvPr>
          <p:cNvSpPr/>
          <p:nvPr/>
        </p:nvSpPr>
        <p:spPr>
          <a:xfrm>
            <a:off x="1274825" y="2299344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67B5E-DDAD-4315-8E57-6FF0EE16ABCE}"/>
              </a:ext>
            </a:extLst>
          </p:cNvPr>
          <p:cNvSpPr txBox="1"/>
          <p:nvPr/>
        </p:nvSpPr>
        <p:spPr>
          <a:xfrm>
            <a:off x="7473749" y="2432224"/>
            <a:ext cx="18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********.azure.com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71DDA-078D-48CB-9DEC-6D4EF95ACB0D}"/>
              </a:ext>
            </a:extLst>
          </p:cNvPr>
          <p:cNvSpPr txBox="1"/>
          <p:nvPr/>
        </p:nvSpPr>
        <p:spPr>
          <a:xfrm>
            <a:off x="7473749" y="3600549"/>
            <a:ext cx="12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IGeAvVUp …</a:t>
            </a:r>
          </a:p>
        </p:txBody>
      </p:sp>
      <p:sp>
        <p:nvSpPr>
          <p:cNvPr id="41" name="key">
            <a:extLst>
              <a:ext uri="{FF2B5EF4-FFF2-40B4-BE49-F238E27FC236}">
                <a16:creationId xmlns:a16="http://schemas.microsoft.com/office/drawing/2014/main" id="{B82355C6-6582-4D46-A87C-3339F353BB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8551" y="3560646"/>
            <a:ext cx="417808" cy="415664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D66993-16E3-4C48-AB0B-7CC02178C5CC}"/>
              </a:ext>
            </a:extLst>
          </p:cNvPr>
          <p:cNvGrpSpPr/>
          <p:nvPr/>
        </p:nvGrpSpPr>
        <p:grpSpPr>
          <a:xfrm>
            <a:off x="6683053" y="2384717"/>
            <a:ext cx="433568" cy="433568"/>
            <a:chOff x="11679011" y="5307417"/>
            <a:chExt cx="457200" cy="4572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5C2A02C-6C6B-4B7C-B444-0FEF9E89DC34}"/>
                </a:ext>
              </a:extLst>
            </p:cNvPr>
            <p:cNvSpPr/>
            <p:nvPr/>
          </p:nvSpPr>
          <p:spPr bwMode="auto">
            <a:xfrm>
              <a:off x="11679011" y="5307417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EEC095-47C7-4B28-847E-C02C84F4D7F8}"/>
                </a:ext>
              </a:extLst>
            </p:cNvPr>
            <p:cNvSpPr/>
            <p:nvPr/>
          </p:nvSpPr>
          <p:spPr bwMode="auto">
            <a:xfrm>
              <a:off x="11794036" y="5307417"/>
              <a:ext cx="2286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29F778-CD8E-43AD-835E-8A18866E641C}"/>
                </a:ext>
              </a:extLst>
            </p:cNvPr>
            <p:cNvCxnSpPr/>
            <p:nvPr/>
          </p:nvCxnSpPr>
          <p:spPr>
            <a:xfrm>
              <a:off x="11679011" y="5536017"/>
              <a:ext cx="45720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E20B9B-B126-49AE-923F-19BD3422181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648676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4ED7FB8-E2CA-4E9D-999D-E748C3FD4AF4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422168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3162416-BEFB-4026-9BCF-569037F86C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8336" y="5307417"/>
              <a:ext cx="0" cy="45720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4E9872-51F0-4044-A89E-A5528B685455}"/>
              </a:ext>
            </a:extLst>
          </p:cNvPr>
          <p:cNvCxnSpPr>
            <a:cxnSpLocks/>
          </p:cNvCxnSpPr>
          <p:nvPr/>
        </p:nvCxnSpPr>
        <p:spPr>
          <a:xfrm>
            <a:off x="2593459" y="2683905"/>
            <a:ext cx="380038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03CD88DC-753C-49B1-B313-BE82254E8B3E}"/>
              </a:ext>
            </a:extLst>
          </p:cNvPr>
          <p:cNvSpPr/>
          <p:nvPr/>
        </p:nvSpPr>
        <p:spPr>
          <a:xfrm>
            <a:off x="6393845" y="2166852"/>
            <a:ext cx="107210" cy="2014300"/>
          </a:xfrm>
          <a:prstGeom prst="leftBracket">
            <a:avLst>
              <a:gd name="adj" fmla="val 3385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7178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517B-73DA-4DC7-8DA1-2E86BA2A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Account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A28BD4-2B73-47A7-936F-D4B165B3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89" y="1941675"/>
            <a:ext cx="5507445" cy="4055692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290ED89-0BBD-4A7B-9E07-E7A4C84AD29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2E18902-9897-42FB-9999-D1D44C9F30B0}"/>
              </a:ext>
            </a:extLst>
          </p:cNvPr>
          <p:cNvCxnSpPr>
            <a:cxnSpLocks/>
            <a:stCxn id="30" idx="2"/>
            <a:endCxn id="34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17C6-C202-4DF5-A4F5-EF48E66DBDD9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grp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CAC37AF-D022-450E-8627-46848F0BE31B}"/>
              </a:ext>
            </a:extLst>
          </p:cNvPr>
          <p:cNvCxnSpPr>
            <a:cxnSpLocks/>
            <a:stCxn id="34" idx="2"/>
            <a:endCxn id="38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511964-77B5-428A-9EE0-74CB0058BC8E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3762BC-C678-48C9-B154-1BACC412E602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621673-0A71-4CEE-B493-0D765DADB521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7859CE-DFA1-4C75-ABC9-DC988FB647B1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FAA9AE-3833-4275-8AD2-8E732B5B0F3F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B6979-6579-4E9B-BD49-4C7BE4CBAB73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FBC12E-DCF5-4CFC-B1CD-29E0FEF54DA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4438E7-7F56-443F-935C-09D3476F8CD8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DE0FBB-DDA5-4B26-9184-096FB08335C5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04A94C0-9FFA-4BC2-B795-BE4C1699FFA6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4B4EBE-E746-4F4A-9079-8535CB8AE28B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C8249F-C420-4C7D-AD58-4F9059D819BE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F010D66-E3AF-4663-8DA6-2B4BBD127D11}"/>
              </a:ext>
            </a:extLst>
          </p:cNvPr>
          <p:cNvSpPr/>
          <p:nvPr/>
        </p:nvSpPr>
        <p:spPr>
          <a:xfrm>
            <a:off x="1274825" y="2299344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B8859C-FB06-4CD3-9E41-E0F59E276E06}"/>
              </a:ext>
            </a:extLst>
          </p:cNvPr>
          <p:cNvCxnSpPr>
            <a:cxnSpLocks/>
          </p:cNvCxnSpPr>
          <p:nvPr/>
        </p:nvCxnSpPr>
        <p:spPr>
          <a:xfrm>
            <a:off x="2593459" y="2683905"/>
            <a:ext cx="32418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4BF582E-3596-43F3-9A13-660BE9620579}"/>
              </a:ext>
            </a:extLst>
          </p:cNvPr>
          <p:cNvSpPr/>
          <p:nvPr/>
        </p:nvSpPr>
        <p:spPr>
          <a:xfrm>
            <a:off x="5863317" y="2456619"/>
            <a:ext cx="307522" cy="128823"/>
          </a:xfrm>
          <a:prstGeom prst="rightArrow">
            <a:avLst>
              <a:gd name="adj1" fmla="val 23802"/>
              <a:gd name="adj2" fmla="val 9947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085ACECF-9A6A-45E4-A831-60B602723BA7}"/>
              </a:ext>
            </a:extLst>
          </p:cNvPr>
          <p:cNvSpPr/>
          <p:nvPr/>
        </p:nvSpPr>
        <p:spPr>
          <a:xfrm>
            <a:off x="5835305" y="1833157"/>
            <a:ext cx="107210" cy="4258474"/>
          </a:xfrm>
          <a:prstGeom prst="leftBracket">
            <a:avLst>
              <a:gd name="adj" fmla="val 3385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714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4622 0.174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2 0.17454 L 0.15508 0.405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08 0.40579 L 0.32253 0.025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53 0.0257 L 0.32318 0.0713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18 0.0713 L 0.32253 0.1213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53 0.1213 L 0.32435 0.19028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35 0.19028 L 0.32435 0.23797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35 0.23797 L 0.32253 0.483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FD60244-EC68-47B1-9FCA-BA3C85B1D6BE}"/>
              </a:ext>
            </a:extLst>
          </p:cNvPr>
          <p:cNvSpPr/>
          <p:nvPr/>
        </p:nvSpPr>
        <p:spPr>
          <a:xfrm>
            <a:off x="2200937" y="3236971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Representations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93E5B90-0217-4DCE-90CC-8F0EF553FACD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F01C6E-268F-472F-BC7E-75613EDE606B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rot="16200000" flipH="1">
            <a:off x="3155306" y="3568921"/>
            <a:ext cx="395994" cy="11060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FDBD4-51A7-4271-ACC2-DFFA8839E3AE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grp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D1A26A-0205-4C78-9E0A-6700851B392C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ED33FE-A327-4794-ACBD-8D4638F36890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F344DA-552F-4B84-BDFD-5F459E634F6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BA4EFC-8F4E-4949-94BB-55EB5ED09E96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EF24FE-A302-4341-838E-053723EF4AEA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6F05D9-EFC6-40E3-A592-A25C31FE14B9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327580-D2C7-47CB-9BAE-D77EF15A8BA5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286542-C5DD-431E-98D6-0E54B8F492A7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BDE742-2481-4929-9A3B-1847D5BB5640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661DF9-6F83-48FA-ACDC-2DB780B510DA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E15CE8-846E-45CF-8455-4B8880A326E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5060A7-AB94-4B5F-975C-008BC27FF2D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E5A11-97E0-4117-B70D-67A6089FBA86}"/>
              </a:ext>
            </a:extLst>
          </p:cNvPr>
          <p:cNvGrpSpPr/>
          <p:nvPr/>
        </p:nvGrpSpPr>
        <p:grpSpPr>
          <a:xfrm>
            <a:off x="5138950" y="4319954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5F26BC-952F-4E8A-A724-9C21ECB418A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049D015-6225-4916-BFA0-3ECC6A57DB6D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D118DA-EA57-4E5A-AD8C-F2BEFA79245F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40A42A-47F2-42BE-9841-E5336B7396D4}"/>
              </a:ext>
            </a:extLst>
          </p:cNvPr>
          <p:cNvGrpSpPr/>
          <p:nvPr/>
        </p:nvGrpSpPr>
        <p:grpSpPr>
          <a:xfrm>
            <a:off x="6125048" y="5320801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D08934-712F-4F23-8BE4-6FD65CAD3F0F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E3B48B-E68E-49F0-B278-35CFADAA5F3D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FBFA30-9359-4AD2-A668-C5AF4B5BEFA9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AC0077-D3E2-45F4-B37C-1E1F5A9E7B50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DD761BC-CDF9-4029-A959-EE4120941F04}"/>
              </a:ext>
            </a:extLst>
          </p:cNvPr>
          <p:cNvCxnSpPr>
            <a:cxnSpLocks/>
            <a:stCxn id="50" idx="2"/>
            <a:endCxn id="54" idx="1"/>
          </p:cNvCxnSpPr>
          <p:nvPr/>
        </p:nvCxnSpPr>
        <p:spPr>
          <a:xfrm rot="16200000" flipH="1">
            <a:off x="5477641" y="5039041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F41E211-AFC5-4AD6-8E30-ACEC99507FC6}"/>
              </a:ext>
            </a:extLst>
          </p:cNvPr>
          <p:cNvCxnSpPr>
            <a:cxnSpLocks/>
            <a:stCxn id="23" idx="2"/>
            <a:endCxn id="48" idx="0"/>
          </p:cNvCxnSpPr>
          <p:nvPr/>
        </p:nvCxnSpPr>
        <p:spPr>
          <a:xfrm rot="16200000" flipH="1">
            <a:off x="4058061" y="2666165"/>
            <a:ext cx="395995" cy="291158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139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E998F44-2185-4A86-8990-63992B4064B3}"/>
              </a:ext>
            </a:extLst>
          </p:cNvPr>
          <p:cNvSpPr/>
          <p:nvPr/>
        </p:nvSpPr>
        <p:spPr>
          <a:xfrm>
            <a:off x="3187035" y="4237818"/>
            <a:ext cx="1318634" cy="76912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14480-1344-4054-9F65-B09EC9F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Representations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0EE5F65-09B8-4680-882E-CAC45D8A6536}"/>
              </a:ext>
            </a:extLst>
          </p:cNvPr>
          <p:cNvCxnSpPr>
            <a:cxnSpLocks/>
            <a:stCxn id="52" idx="2"/>
            <a:endCxn id="57" idx="1"/>
          </p:cNvCxnSpPr>
          <p:nvPr/>
        </p:nvCxnSpPr>
        <p:spPr>
          <a:xfrm rot="16200000" flipH="1">
            <a:off x="1759921" y="3097333"/>
            <a:ext cx="761641" cy="41319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B272C38-1905-4DDA-BFAC-FA786DDA5776}"/>
              </a:ext>
            </a:extLst>
          </p:cNvPr>
          <p:cNvCxnSpPr>
            <a:cxnSpLocks/>
            <a:stCxn id="57" idx="2"/>
            <a:endCxn id="61" idx="1"/>
          </p:cNvCxnSpPr>
          <p:nvPr/>
        </p:nvCxnSpPr>
        <p:spPr>
          <a:xfrm rot="16200000" flipH="1">
            <a:off x="2686033" y="4038193"/>
            <a:ext cx="761641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6FD3EA5-EDD7-40A2-8645-F6AF994FDB11}"/>
              </a:ext>
            </a:extLst>
          </p:cNvPr>
          <p:cNvSpPr/>
          <p:nvPr/>
        </p:nvSpPr>
        <p:spPr>
          <a:xfrm>
            <a:off x="1481215" y="2444703"/>
            <a:ext cx="905854" cy="478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85BA4F8-D664-4090-97CF-5D5D1233F2E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3672130" y="5039040"/>
            <a:ext cx="761642" cy="53317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91C2FC-FC01-4BE4-B6D8-D59B8CCB09A2}"/>
              </a:ext>
            </a:extLst>
          </p:cNvPr>
          <p:cNvGrpSpPr/>
          <p:nvPr/>
        </p:nvGrpSpPr>
        <p:grpSpPr>
          <a:xfrm>
            <a:off x="2347341" y="3319107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30DF8-C91F-4168-9B15-CDFEA7A0FB7D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F65C0A1-3156-40E2-B290-95D79FF5CCE2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50E8CC3-5329-4E9D-9FE2-185817B6A47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381B87-C6BF-43CD-AB01-05DEC037AF00}"/>
              </a:ext>
            </a:extLst>
          </p:cNvPr>
          <p:cNvGrpSpPr/>
          <p:nvPr/>
        </p:nvGrpSpPr>
        <p:grpSpPr>
          <a:xfrm>
            <a:off x="3333439" y="4319953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557F39-171C-4178-842D-77E69178741F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AC38DA-BBE7-44A4-B69E-6774CEE4D95E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AB0200A-A423-4476-8165-6D56BA1D508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989156-AC1E-4EE6-8AD5-9DBEA1668610}"/>
              </a:ext>
            </a:extLst>
          </p:cNvPr>
          <p:cNvGrpSpPr/>
          <p:nvPr/>
        </p:nvGrpSpPr>
        <p:grpSpPr>
          <a:xfrm>
            <a:off x="4319537" y="5320800"/>
            <a:ext cx="1025826" cy="604852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1AF81E-D1F4-459A-86F6-50415AF632D4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07AFB6D-7A4B-49DF-9347-1D97D282BE3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CE14A8-9AA3-4129-AB71-3B5299DDCCA3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Item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6584094-C62C-4BAE-AAA3-6837E34950B2}"/>
              </a:ext>
            </a:extLst>
          </p:cNvPr>
          <p:cNvSpPr txBox="1"/>
          <p:nvPr/>
        </p:nvSpPr>
        <p:spPr>
          <a:xfrm>
            <a:off x="4663670" y="4370464"/>
            <a:ext cx="41773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B48721-4BFC-49F0-9171-359889413B70}"/>
              </a:ext>
            </a:extLst>
          </p:cNvPr>
          <p:cNvGrpSpPr/>
          <p:nvPr/>
        </p:nvGrpSpPr>
        <p:grpSpPr>
          <a:xfrm>
            <a:off x="5087913" y="4374744"/>
            <a:ext cx="803072" cy="614630"/>
            <a:chOff x="4892436" y="4374744"/>
            <a:chExt cx="803072" cy="61463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FF469F2-3D1C-413B-A78B-3953EC65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132827" y="4546715"/>
              <a:ext cx="143382" cy="43691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B27A3F-7BC2-47F0-8844-FB1039B8E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827" y="4503024"/>
              <a:ext cx="140833" cy="43691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5526799-5738-4258-A29E-B28A6E55BF83}"/>
                </a:ext>
              </a:extLst>
            </p:cNvPr>
            <p:cNvSpPr/>
            <p:nvPr/>
          </p:nvSpPr>
          <p:spPr bwMode="auto">
            <a:xfrm>
              <a:off x="5132827" y="4505417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AB0232-8425-4DDD-9DA1-B34CACF5F281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09" y="4590407"/>
              <a:ext cx="145384" cy="65257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4FB641-B115-4461-A4E9-987A914C2264}"/>
                </a:ext>
              </a:extLst>
            </p:cNvPr>
            <p:cNvCxnSpPr>
              <a:cxnSpLocks/>
            </p:cNvCxnSpPr>
            <p:nvPr/>
          </p:nvCxnSpPr>
          <p:spPr>
            <a:xfrm>
              <a:off x="5276209" y="4590407"/>
              <a:ext cx="138282" cy="819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4454AA7-8310-4F19-B15F-384910F1AB24}"/>
                </a:ext>
              </a:extLst>
            </p:cNvPr>
            <p:cNvSpPr/>
            <p:nvPr/>
          </p:nvSpPr>
          <p:spPr bwMode="auto">
            <a:xfrm rot="20946206">
              <a:off x="5414491" y="4637520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452E8CE-9893-4501-B840-6CED5F8C702E}"/>
                </a:ext>
              </a:extLst>
            </p:cNvPr>
            <p:cNvSpPr/>
            <p:nvPr/>
          </p:nvSpPr>
          <p:spPr bwMode="auto">
            <a:xfrm>
              <a:off x="5414491" y="4549928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61009C-7ECD-4A76-969D-BEA0DD0CEE73}"/>
                </a:ext>
              </a:extLst>
            </p:cNvPr>
            <p:cNvCxnSpPr>
              <a:cxnSpLocks/>
            </p:cNvCxnSpPr>
            <p:nvPr/>
          </p:nvCxnSpPr>
          <p:spPr>
            <a:xfrm>
              <a:off x="5273660" y="4503024"/>
              <a:ext cx="140832" cy="61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51351F6-6481-476B-90DB-586FB2FB4146}"/>
                </a:ext>
              </a:extLst>
            </p:cNvPr>
            <p:cNvSpPr/>
            <p:nvPr/>
          </p:nvSpPr>
          <p:spPr bwMode="auto">
            <a:xfrm>
              <a:off x="5276209" y="4549108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425358-294A-4062-8432-1B6F63607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660" y="4441866"/>
              <a:ext cx="149902" cy="61158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14E4331-1D8D-48E2-9E53-1CEC7683F0AC}"/>
                </a:ext>
              </a:extLst>
            </p:cNvPr>
            <p:cNvSpPr/>
            <p:nvPr/>
          </p:nvSpPr>
          <p:spPr bwMode="auto">
            <a:xfrm>
              <a:off x="5273660" y="4461726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3DE1185-3AD4-4170-8A92-F40FB5218808}"/>
                </a:ext>
              </a:extLst>
            </p:cNvPr>
            <p:cNvSpPr/>
            <p:nvPr/>
          </p:nvSpPr>
          <p:spPr bwMode="auto">
            <a:xfrm>
              <a:off x="5414491" y="4462336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2E1F0F-608A-4B3E-87B0-AE92FF8D4555}"/>
                </a:ext>
              </a:extLst>
            </p:cNvPr>
            <p:cNvSpPr/>
            <p:nvPr/>
          </p:nvSpPr>
          <p:spPr bwMode="auto">
            <a:xfrm rot="377738">
              <a:off x="5414491" y="4374744"/>
              <a:ext cx="82596" cy="82596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BD13667-295A-4637-83D3-C9485B7253BA}"/>
                </a:ext>
              </a:extLst>
            </p:cNvPr>
            <p:cNvSpPr txBox="1"/>
            <p:nvPr/>
          </p:nvSpPr>
          <p:spPr>
            <a:xfrm>
              <a:off x="4892436" y="4743153"/>
              <a:ext cx="8030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Collection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55CF79-7035-432C-A66C-4C7AEDFC79FA}"/>
              </a:ext>
            </a:extLst>
          </p:cNvPr>
          <p:cNvGrpSpPr/>
          <p:nvPr/>
        </p:nvGrpSpPr>
        <p:grpSpPr>
          <a:xfrm>
            <a:off x="5973239" y="4390008"/>
            <a:ext cx="668714" cy="599366"/>
            <a:chOff x="5875501" y="4390008"/>
            <a:chExt cx="668714" cy="5993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F6B6AD-ADF4-44BA-AE0E-785F8BD56196}"/>
                </a:ext>
              </a:extLst>
            </p:cNvPr>
            <p:cNvGrpSpPr/>
            <p:nvPr/>
          </p:nvGrpSpPr>
          <p:grpSpPr>
            <a:xfrm>
              <a:off x="5988240" y="4390008"/>
              <a:ext cx="427810" cy="275208"/>
              <a:chOff x="5988240" y="4390008"/>
              <a:chExt cx="427810" cy="27520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D07473B-08AE-4106-8FEE-C676F9100ABD}"/>
                  </a:ext>
                </a:extLst>
              </p:cNvPr>
              <p:cNvSpPr/>
              <p:nvPr/>
            </p:nvSpPr>
            <p:spPr bwMode="auto">
              <a:xfrm rot="715722">
                <a:off x="5988240" y="4390008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B4095A5-E598-4EB9-9D0E-ECF1FC7A5DEE}"/>
                  </a:ext>
                </a:extLst>
              </p:cNvPr>
              <p:cNvSpPr/>
              <p:nvPr/>
            </p:nvSpPr>
            <p:spPr bwMode="auto">
              <a:xfrm>
                <a:off x="6219833" y="4440343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AE23E24-BFC3-4FE5-BA87-70A3F200640E}"/>
                  </a:ext>
                </a:extLst>
              </p:cNvPr>
              <p:cNvSpPr/>
              <p:nvPr/>
            </p:nvSpPr>
            <p:spPr bwMode="auto">
              <a:xfrm>
                <a:off x="6104036" y="4584794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AEC83C1-52F6-439D-A66C-AA530104B9B6}"/>
                  </a:ext>
                </a:extLst>
              </p:cNvPr>
              <p:cNvSpPr/>
              <p:nvPr/>
            </p:nvSpPr>
            <p:spPr bwMode="auto">
              <a:xfrm>
                <a:off x="6335628" y="4584794"/>
                <a:ext cx="80422" cy="80422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81C4AE3-541B-4283-B50A-CA25A8B85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7793" y="4438531"/>
                <a:ext cx="152039" cy="4202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4ECDDA2-BADD-4DAD-8619-4557B4CCC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4458" y="4625005"/>
                <a:ext cx="151170" cy="0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AF2167D-787C-42C9-B65D-818F931C3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477" y="4508988"/>
                <a:ext cx="58929" cy="8758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5F208AA-EA0B-4266-A839-CAF51475DB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2681" y="4508988"/>
                <a:ext cx="58929" cy="87584"/>
              </a:xfrm>
              <a:prstGeom prst="line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72727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FDC4D8-4E69-45C5-A85A-F98F9712A8BA}"/>
                </a:ext>
              </a:extLst>
            </p:cNvPr>
            <p:cNvSpPr txBox="1"/>
            <p:nvPr/>
          </p:nvSpPr>
          <p:spPr>
            <a:xfrm>
              <a:off x="5875501" y="4743153"/>
              <a:ext cx="668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Graph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041F94-9ABE-4044-8F58-1E35AD2C767A}"/>
              </a:ext>
            </a:extLst>
          </p:cNvPr>
          <p:cNvGrpSpPr/>
          <p:nvPr/>
        </p:nvGrpSpPr>
        <p:grpSpPr>
          <a:xfrm>
            <a:off x="6724208" y="4404575"/>
            <a:ext cx="668714" cy="584790"/>
            <a:chOff x="6724208" y="4404575"/>
            <a:chExt cx="668714" cy="58479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147A887-0C34-4163-AEE2-79B865B24E99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444785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0D8A150-3101-4639-A67E-8DB0825AD249}"/>
                </a:ext>
              </a:extLst>
            </p:cNvPr>
            <p:cNvSpPr/>
            <p:nvPr/>
          </p:nvSpPr>
          <p:spPr bwMode="auto">
            <a:xfrm>
              <a:off x="6841784" y="4404575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7" name="Circle: Hollow 67">
              <a:extLst>
                <a:ext uri="{FF2B5EF4-FFF2-40B4-BE49-F238E27FC236}">
                  <a16:creationId xmlns:a16="http://schemas.microsoft.com/office/drawing/2014/main" id="{11BBD558-0F06-4585-A1F9-2B7BB00F4F5E}"/>
                </a:ext>
              </a:extLst>
            </p:cNvPr>
            <p:cNvSpPr/>
            <p:nvPr/>
          </p:nvSpPr>
          <p:spPr bwMode="auto">
            <a:xfrm>
              <a:off x="7215715" y="4404575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8074C4E-2AB9-47B8-BEA8-4D0216422B8D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551169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8DF9EA0-F2B6-4C37-85EE-F120DAA1DB11}"/>
                </a:ext>
              </a:extLst>
            </p:cNvPr>
            <p:cNvSpPr/>
            <p:nvPr/>
          </p:nvSpPr>
          <p:spPr bwMode="auto">
            <a:xfrm>
              <a:off x="6841784" y="4510958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Circle: Hollow 70">
              <a:extLst>
                <a:ext uri="{FF2B5EF4-FFF2-40B4-BE49-F238E27FC236}">
                  <a16:creationId xmlns:a16="http://schemas.microsoft.com/office/drawing/2014/main" id="{D3F9926C-81A9-4808-A876-AF3E4C68B34B}"/>
                </a:ext>
              </a:extLst>
            </p:cNvPr>
            <p:cNvSpPr/>
            <p:nvPr/>
          </p:nvSpPr>
          <p:spPr bwMode="auto">
            <a:xfrm>
              <a:off x="7215715" y="4510958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6386D2F-FC40-4A2C-B67A-5922A455577E}"/>
                </a:ext>
              </a:extLst>
            </p:cNvPr>
            <p:cNvCxnSpPr>
              <a:cxnSpLocks/>
            </p:cNvCxnSpPr>
            <p:nvPr/>
          </p:nvCxnSpPr>
          <p:spPr>
            <a:xfrm>
              <a:off x="6922206" y="4660756"/>
              <a:ext cx="297156" cy="0"/>
            </a:xfrm>
            <a:prstGeom prst="line">
              <a:avLst/>
            </a:prstGeom>
            <a:solidFill>
              <a:srgbClr val="7030A0"/>
            </a:solidFill>
            <a:ln w="12700" cap="flat" cmpd="sng" algn="ctr">
              <a:solidFill>
                <a:srgbClr val="72727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AEF56E9-494A-4552-B598-79F9B3B8D99C}"/>
                </a:ext>
              </a:extLst>
            </p:cNvPr>
            <p:cNvSpPr/>
            <p:nvPr/>
          </p:nvSpPr>
          <p:spPr bwMode="auto">
            <a:xfrm>
              <a:off x="6841784" y="4620545"/>
              <a:ext cx="80422" cy="80422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Circle: Hollow 73">
              <a:extLst>
                <a:ext uri="{FF2B5EF4-FFF2-40B4-BE49-F238E27FC236}">
                  <a16:creationId xmlns:a16="http://schemas.microsoft.com/office/drawing/2014/main" id="{4AC0A3E3-D45D-4778-954B-EB628EC6395F}"/>
                </a:ext>
              </a:extLst>
            </p:cNvPr>
            <p:cNvSpPr/>
            <p:nvPr/>
          </p:nvSpPr>
          <p:spPr bwMode="auto">
            <a:xfrm>
              <a:off x="7215715" y="4620545"/>
              <a:ext cx="80421" cy="80421"/>
            </a:xfrm>
            <a:prstGeom prst="donut">
              <a:avLst/>
            </a:prstGeom>
            <a:solidFill>
              <a:schemeClr val="tx2"/>
            </a:solidFill>
            <a:ln w="381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61B874B-9E06-4BFC-98F8-B6BF397D5248}"/>
                </a:ext>
              </a:extLst>
            </p:cNvPr>
            <p:cNvSpPr txBox="1"/>
            <p:nvPr/>
          </p:nvSpPr>
          <p:spPr>
            <a:xfrm>
              <a:off x="6724208" y="4743144"/>
              <a:ext cx="6687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6684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Windows blu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Segoe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  <a:miter lim="800000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Oct_2014.potx" id="{C564F283-C16D-4027-A632-54E31EB1987D}" vid="{27B3D32C-9224-41E9-A662-F35EEB154F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606EF5350B4AC34299E527B9221D6B5E001A2DF7EB5935C14F830206357EC2322C" ma:contentTypeVersion="28" ma:contentTypeDescription="" ma:contentTypeScope="" ma:versionID="89820f8793a6ca73003c656d7991e932">
  <xsd:schema xmlns:xsd="http://www.w3.org/2001/XMLSchema" xmlns:xs="http://www.w3.org/2001/XMLSchema" xmlns:p="http://schemas.microsoft.com/office/2006/metadata/properties" xmlns:ns1="http://schemas.microsoft.com/sharepoint/v3" xmlns:ns2="5a4b3278-325d-441a-b38f-6f1926bc734e" xmlns:ns3="230e9df3-be65-4c73-a93b-d1236ebd677e" xmlns:ns5="9d1f81f6-e953-47ea-988e-33ed651c58e6" targetNamespace="http://schemas.microsoft.com/office/2006/metadata/properties" ma:root="true" ma:fieldsID="d4fe6f4c1c2f9fef057ecaf6d3d71565" ns1:_="" ns2:_="" ns3:_="" ns5:_="">
    <xsd:import namespace="http://schemas.microsoft.com/sharepoint/v3"/>
    <xsd:import namespace="5a4b3278-325d-441a-b38f-6f1926bc734e"/>
    <xsd:import namespace="230e9df3-be65-4c73-a93b-d1236ebd677e"/>
    <xsd:import namespace="9d1f81f6-e953-47ea-988e-33ed651c58e6"/>
    <xsd:element name="properties">
      <xsd:complexType>
        <xsd:sequence>
          <xsd:element name="documentManagement">
            <xsd:complexType>
              <xsd:all>
                <xsd:element ref="ns2:o33121adfc264c7dbcad13be7db3ea4b" minOccurs="0"/>
                <xsd:element ref="ns3:TaxCatchAll" minOccurs="0"/>
                <xsd:element ref="ns3:TaxCatchAllLabel" minOccurs="0"/>
                <xsd:element ref="ns2:c4b02e5b2c48420dbed84c0f2f02e9a3" minOccurs="0"/>
                <xsd:element ref="ns2:ba5aa7e3a41a404e868a451481761228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j129f3114929433a812312450a84994c" minOccurs="0"/>
                <xsd:element ref="ns2:e1750f71052543bd8c4d7217e9f56da0" minOccurs="0"/>
                <xsd:element ref="ns2:Session_x0020_Code" minOccurs="0"/>
                <xsd:element ref="ns2:MS_x0020_Content_x0020_Owner" minOccurs="0"/>
                <xsd:element ref="ns2:j478fa01fff54a9d85f93cc1f742caa8" minOccurs="0"/>
                <xsd:element ref="ns2:n26c0b7259a14f82a9880173edc4cb7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5:MediaServiceEventHashCode" minOccurs="0"/>
                <xsd:element ref="ns5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b3278-325d-441a-b38f-6f1926bc734e" elementFormDefault="qualified">
    <xsd:import namespace="http://schemas.microsoft.com/office/2006/documentManagement/types"/>
    <xsd:import namespace="http://schemas.microsoft.com/office/infopath/2007/PartnerControls"/>
    <xsd:element name="o33121adfc264c7dbcad13be7db3ea4b" ma:index="8" nillable="true" ma:taxonomy="true" ma:internalName="o33121adfc264c7dbcad13be7db3ea4b" ma:taxonomyFieldName="Event_x0020_Name" ma:displayName="Event Name" ma:default="" ma:fieldId="{833121ad-fc26-4c7d-bcad-13be7db3ea4b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c4b02e5b2c48420dbed84c0f2f02e9a3" ma:index="12" nillable="true" ma:taxonomy="true" ma:internalName="c4b02e5b2c48420dbed84c0f2f02e9a3" ma:taxonomyFieldName="Event_x0020_Location" ma:displayName="Event Location" ma:default="" ma:fieldId="{c4b02e5b-2c48-420d-bed8-4c0f2f02e9a3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5aa7e3a41a404e868a451481761228" ma:index="14" nillable="true" ma:taxonomy="true" ma:internalName="ba5aa7e3a41a404e868a451481761228" ma:taxonomyFieldName="Event_x0020_Venue" ma:displayName="Event Venue" ma:default="" ma:fieldId="{ba5aa7e3-a41a-404e-868a-451481761228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j129f3114929433a812312450a84994c" ma:index="21" nillable="true" ma:taxonomy="true" ma:internalName="j129f3114929433a812312450a84994c" ma:taxonomyFieldName="Product" ma:displayName="Product" ma:default="" ma:fieldId="{3129f311-4929-433a-8123-12450a84994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750f71052543bd8c4d7217e9f56da0" ma:index="23" nillable="true" ma:taxonomy="true" ma:internalName="e1750f71052543bd8c4d7217e9f56da0" ma:taxonomyFieldName="Campaign" ma:displayName="Campaign" ma:default="" ma:fieldId="{e1750f71-0525-43bd-8c4d-7217e9f56da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478fa01fff54a9d85f93cc1f742caa8" ma:index="27" nillable="true" ma:taxonomy="true" ma:internalName="j478fa01fff54a9d85f93cc1f742caa8" ma:taxonomyFieldName="Track" ma:displayName="Track" ma:default="" ma:fieldId="{3478fa01-fff5-4a9d-85f9-3cc1f742caa8}" ma:sspId="e385fb40-52d4-4fae-9c5b-3e8ff8a5878e" ma:termSetId="3d852f0a-ed69-4ada-86bc-dbe628c826a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6c0b7259a14f82a9880173edc4cb73" ma:index="29" nillable="true" ma:taxonomy="true" ma:internalName="n26c0b7259a14f82a9880173edc4cb73" ma:taxonomyFieldName="Audience1" ma:displayName="Audience" ma:default="" ma:fieldId="{726c0b72-59a1-4f82-a988-0173edc4cb7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a521885-91de-4219-9471-899125a19f6f}" ma:internalName="TaxCatchAll" ma:showField="CatchAllData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a521885-91de-4219-9471-899125a19f6f}" ma:internalName="TaxCatchAllLabel" ma:readOnly="true" ma:showField="CatchAllDataLabel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f81f6-e953-47ea-988e-33ed651c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4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4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rnal_x0020_Speaker xmlns="5a4b3278-325d-441a-b38f-6f1926bc734e">Andrew Liu</External_x0020_Speaker>
    <j478fa01fff54a9d85f93cc1f742caa8 xmlns="5a4b3278-325d-441a-b38f-6f1926bc734e">
      <Terms xmlns="http://schemas.microsoft.com/office/infopath/2007/PartnerControls"/>
    </j478fa01fff54a9d85f93cc1f742caa8>
    <Event_x0020_End_x0020_Date xmlns="5a4b3278-325d-441a-b38f-6f1926bc734e">2018-09-29T04:00:00+00:00</Event_x0020_End_x0020_Date>
    <LikesCount xmlns="http://schemas.microsoft.com/sharepoint/v3" xsi:nil="true"/>
    <MS_x0020_Speaker xmlns="5a4b3278-325d-441a-b38f-6f1926bc734e">
      <UserInfo>
        <DisplayName/>
        <AccountId xsi:nil="true"/>
        <AccountType/>
      </UserInfo>
    </MS_x0020_Speaker>
    <o33121adfc264c7dbcad13be7db3ea4b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o33121adfc264c7dbcad13be7db3ea4b>
    <Session_x0020_Code xmlns="5a4b3278-325d-441a-b38f-6f1926bc734e">BRK3158</Session_x0020_Code>
    <Presentation_x0020_Date xmlns="5a4b3278-325d-441a-b38f-6f1926bc734e" xsi:nil="true"/>
    <ba5aa7e3a41a404e868a451481761228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ba5aa7e3a41a404e868a451481761228>
    <n26c0b7259a14f82a9880173edc4cb73 xmlns="5a4b3278-325d-441a-b38f-6f1926bc734e">
      <Terms xmlns="http://schemas.microsoft.com/office/infopath/2007/PartnerControls"/>
    </n26c0b7259a14f82a9880173edc4cb73>
    <c4b02e5b2c48420dbed84c0f2f02e9a3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c4b02e5b2c48420dbed84c0f2f02e9a3>
    <Event_x0020_Start_x0020_Date xmlns="5a4b3278-325d-441a-b38f-6f1926bc734e">2018-09-22T04:00:00+00:00</Event_x0020_Start_x0020_Date>
    <MS_x0020_Content_x0020_Owner xmlns="5a4b3278-325d-441a-b38f-6f1926bc734e">
      <UserInfo>
        <DisplayName/>
        <AccountId xsi:nil="true"/>
        <AccountType/>
      </UserInfo>
    </MS_x0020_Content_x0020_Own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00000000-0000-0000-0000-000000000000</TermId>
        </TermInfo>
      </Terms>
    </TaxKeywordTaxHTField>
    <j129f3114929433a812312450a84994c xmlns="5a4b3278-325d-441a-b38f-6f1926bc734e">
      <Terms xmlns="http://schemas.microsoft.com/office/infopath/2007/PartnerControls"/>
    </j129f3114929433a812312450a84994c>
    <TaxCatchAll xmlns="230e9df3-be65-4c73-a93b-d1236ebd677e">
      <Value>88</Value>
      <Value>87</Value>
      <Value>36</Value>
      <Value>35</Value>
    </TaxCatchAll>
    <e1750f71052543bd8c4d7217e9f56da0 xmlns="5a4b3278-325d-441a-b38f-6f1926bc734e">
      <Terms xmlns="http://schemas.microsoft.com/office/infopath/2007/PartnerControls"/>
    </e1750f71052543bd8c4d7217e9f56da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65030F-AED5-4C5D-8C6F-DDD080B7F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b3278-325d-441a-b38f-6f1926bc734e"/>
    <ds:schemaRef ds:uri="230e9df3-be65-4c73-a93b-d1236ebd677e"/>
    <ds:schemaRef ds:uri="9d1f81f6-e953-47ea-988e-33ed651c5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230e9df3-be65-4c73-a93b-d1236ebd677e"/>
    <ds:schemaRef ds:uri="http://schemas.microsoft.com/office/infopath/2007/PartnerControls"/>
    <ds:schemaRef ds:uri="5a4b3278-325d-441a-b38f-6f1926bc734e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9d1f81f6-e953-47ea-988e-33ed651c58e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Microsoft_Ignite_2018_16x9_Breakout_Template</Template>
  <TotalTime>199</TotalTime>
  <Words>2332</Words>
  <Application>Microsoft Office PowerPoint</Application>
  <PresentationFormat>Widescreen</PresentationFormat>
  <Paragraphs>713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Segoe MDL2 Assets</vt:lpstr>
      <vt:lpstr>Segoe UI</vt:lpstr>
      <vt:lpstr>Segoe UI Light</vt:lpstr>
      <vt:lpstr>Segoe UI Semibold</vt:lpstr>
      <vt:lpstr>Segoe UI Semilight</vt:lpstr>
      <vt:lpstr>Wingdings</vt:lpstr>
      <vt:lpstr>WHITE TEMPLATE</vt:lpstr>
      <vt:lpstr>Technical Overview of Azure Cosmos DB</vt:lpstr>
      <vt:lpstr>In this session…</vt:lpstr>
      <vt:lpstr>Azure Cosmos DB </vt:lpstr>
      <vt:lpstr>Cosmos DB 101: Resource Model</vt:lpstr>
      <vt:lpstr>Resource Model</vt:lpstr>
      <vt:lpstr>Account URI and Credentials</vt:lpstr>
      <vt:lpstr>Creating Account</vt:lpstr>
      <vt:lpstr>Database Representations</vt:lpstr>
      <vt:lpstr>Container Representations</vt:lpstr>
      <vt:lpstr>Creating Collections – SQL API</vt:lpstr>
      <vt:lpstr>Container-Level Resources</vt:lpstr>
      <vt:lpstr>System Topology (Behind The Scenes)</vt:lpstr>
      <vt:lpstr>Resource Hierarchy</vt:lpstr>
      <vt:lpstr>Demystifying “Request Units”</vt:lpstr>
      <vt:lpstr>Request Units</vt:lpstr>
      <vt:lpstr>Request Units</vt:lpstr>
      <vt:lpstr>Request Units</vt:lpstr>
      <vt:lpstr>On to something more interesting:  Scaling Outwards aka Partitioning</vt:lpstr>
      <vt:lpstr>ELASTIC SCALE OUT OF STORAGE AND THROUGHPUT</vt:lpstr>
      <vt:lpstr>ELASTIC SCALE OUT OF STORAGE AND THROUGHPUT</vt:lpstr>
      <vt:lpstr>Partitions</vt:lpstr>
      <vt:lpstr>Partitions</vt:lpstr>
      <vt:lpstr>Partitions</vt:lpstr>
      <vt:lpstr>Partitions</vt:lpstr>
      <vt:lpstr>Partitions</vt:lpstr>
      <vt:lpstr>Demo: Elastic Scale</vt:lpstr>
      <vt:lpstr>The other side of distributed databases: Replication (ft. Multi-Master)</vt:lpstr>
      <vt:lpstr>Turnkey Global Distribution</vt:lpstr>
      <vt:lpstr>Turnkey Global Distribution</vt:lpstr>
      <vt:lpstr>Replicating Data Globally</vt:lpstr>
      <vt:lpstr>Multi-Master</vt:lpstr>
      <vt:lpstr>Replicating Data Globally</vt:lpstr>
      <vt:lpstr>Replicating Data Globally</vt:lpstr>
      <vt:lpstr>Automatic Failover</vt:lpstr>
      <vt:lpstr>FIVE WELL-DEFINED CONSISTENCY MODELS</vt:lpstr>
      <vt:lpstr>Demo: Multi-Master</vt:lpstr>
      <vt:lpstr>The icing on the cake: Schema Agnostic Indexing</vt:lpstr>
      <vt:lpstr>Handle any data with no schema or indexing required</vt:lpstr>
      <vt:lpstr>INDEXING JSON Documents</vt:lpstr>
      <vt:lpstr>INDEXING JSON Documents</vt:lpstr>
      <vt:lpstr>INDEXING JSON Documents</vt:lpstr>
      <vt:lpstr>Inverted Index</vt:lpstr>
      <vt:lpstr>Index POLICIES</vt:lpstr>
      <vt:lpstr>Demo: Schema Agnostic Indexing</vt:lpstr>
      <vt:lpstr>Other Goodies</vt:lpstr>
      <vt:lpstr>Reserved Capacity</vt:lpstr>
      <vt:lpstr>Lower entry-point</vt:lpstr>
      <vt:lpstr>Recap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overview of Azure Cosmos DB</dc:title>
  <dc:subject>Microsoft Ignite</dc:subject>
  <dc:creator>Brieanne Vanderpool</dc:creator>
  <cp:keywords>Microsoft Ignite</cp:keywords>
  <dc:description/>
  <cp:lastModifiedBy>Mark Brown</cp:lastModifiedBy>
  <cp:revision>4</cp:revision>
  <dcterms:created xsi:type="dcterms:W3CDTF">2018-08-10T17:04:28Z</dcterms:created>
  <dcterms:modified xsi:type="dcterms:W3CDTF">2019-03-15T22:45:07Z</dcterms:modified>
  <cp:category>Microsoft Ignite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0x010100606EF5350B4AC34299E527B9221D6B5E001A2DF7EB5935C14F830206357EC2322C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36;#Orange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88;#Orlando|8cc4ed56-1866-4501-a22c-89aafde6f59b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TaxKeyword">
    <vt:lpwstr>87;#Microsoft Ignite|9323c522-fe4b-4922-816b-10a1920d7afb</vt:lpwstr>
  </property>
  <property fmtid="{D5CDD505-2E9C-101B-9397-08002B2CF9AE}" pid="21" name="Event Name">
    <vt:lpwstr>35;#Microsoft Ignite|9323c522-fe4b-4922-816b-10a1920d7afb</vt:lpwstr>
  </property>
  <property fmtid="{D5CDD505-2E9C-101B-9397-08002B2CF9AE}" pid="22" name="Audience1">
    <vt:lpwstr/>
  </property>
</Properties>
</file>