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56"/>
  </p:notesMasterIdLst>
  <p:handoutMasterIdLst>
    <p:handoutMasterId r:id="rId57"/>
  </p:handoutMasterIdLst>
  <p:sldIdLst>
    <p:sldId id="1917" r:id="rId5"/>
    <p:sldId id="1720" r:id="rId6"/>
    <p:sldId id="1812" r:id="rId7"/>
    <p:sldId id="578" r:id="rId8"/>
    <p:sldId id="1531" r:id="rId9"/>
    <p:sldId id="1849" r:id="rId10"/>
    <p:sldId id="1860" r:id="rId11"/>
    <p:sldId id="1904" r:id="rId12"/>
    <p:sldId id="1864" r:id="rId13"/>
    <p:sldId id="1850" r:id="rId14"/>
    <p:sldId id="1861" r:id="rId15"/>
    <p:sldId id="1905" r:id="rId16"/>
    <p:sldId id="1906" r:id="rId17"/>
    <p:sldId id="1907" r:id="rId18"/>
    <p:sldId id="1908" r:id="rId19"/>
    <p:sldId id="1909" r:id="rId20"/>
    <p:sldId id="1870" r:id="rId21"/>
    <p:sldId id="1854" r:id="rId22"/>
    <p:sldId id="1871" r:id="rId23"/>
    <p:sldId id="1911" r:id="rId24"/>
    <p:sldId id="1910" r:id="rId25"/>
    <p:sldId id="573" r:id="rId26"/>
    <p:sldId id="1855" r:id="rId27"/>
    <p:sldId id="1873" r:id="rId28"/>
    <p:sldId id="1912" r:id="rId29"/>
    <p:sldId id="1874" r:id="rId30"/>
    <p:sldId id="1851" r:id="rId31"/>
    <p:sldId id="1875" r:id="rId32"/>
    <p:sldId id="1876" r:id="rId33"/>
    <p:sldId id="1903" r:id="rId34"/>
    <p:sldId id="1915" r:id="rId35"/>
    <p:sldId id="1895" r:id="rId36"/>
    <p:sldId id="1896" r:id="rId37"/>
    <p:sldId id="1897" r:id="rId38"/>
    <p:sldId id="1898" r:id="rId39"/>
    <p:sldId id="1877" r:id="rId40"/>
    <p:sldId id="1852" r:id="rId41"/>
    <p:sldId id="1916" r:id="rId42"/>
    <p:sldId id="1913" r:id="rId43"/>
    <p:sldId id="1878" r:id="rId44"/>
    <p:sldId id="1890" r:id="rId45"/>
    <p:sldId id="1891" r:id="rId46"/>
    <p:sldId id="1892" r:id="rId47"/>
    <p:sldId id="1893" r:id="rId48"/>
    <p:sldId id="1894" r:id="rId49"/>
    <p:sldId id="1914" r:id="rId50"/>
    <p:sldId id="1857" r:id="rId51"/>
    <p:sldId id="1900" r:id="rId52"/>
    <p:sldId id="1813" r:id="rId53"/>
    <p:sldId id="1814" r:id="rId54"/>
    <p:sldId id="1902" r:id="rId55"/>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Opening" id="{A073DAE3-B461-442F-A3D3-6642BD875E45}">
          <p14:sldIdLst>
            <p14:sldId id="1917"/>
            <p14:sldId id="1720"/>
            <p14:sldId id="1812"/>
          </p14:sldIdLst>
        </p14:section>
        <p14:section name="Overview" id="{1073AC8F-CBE0-4B19-99F8-135D193922DF}">
          <p14:sldIdLst>
            <p14:sldId id="578"/>
          </p14:sldIdLst>
        </p14:section>
        <p14:section name="Why global apps?" id="{4B006600-AAFC-45A5-AFF0-0E71EF07E82B}">
          <p14:sldIdLst>
            <p14:sldId id="1531"/>
            <p14:sldId id="1849"/>
            <p14:sldId id="1860"/>
          </p14:sldIdLst>
        </p14:section>
        <p14:section name="CAP &amp; PACELC" id="{6CD02C90-14C8-4B3C-BC7D-32FE5A16884D}">
          <p14:sldIdLst>
            <p14:sldId id="1904"/>
            <p14:sldId id="1864"/>
            <p14:sldId id="1850"/>
            <p14:sldId id="1861"/>
            <p14:sldId id="1905"/>
            <p14:sldId id="1906"/>
            <p14:sldId id="1907"/>
            <p14:sldId id="1908"/>
          </p14:sldIdLst>
        </p14:section>
        <p14:section name="Latency" id="{0FB9BB50-2C65-40B8-83C2-56F825673AB9}">
          <p14:sldIdLst>
            <p14:sldId id="1909"/>
            <p14:sldId id="1870"/>
            <p14:sldId id="1854"/>
            <p14:sldId id="1871"/>
          </p14:sldIdLst>
        </p14:section>
        <p14:section name="Consistency" id="{8B956364-6244-4DA3-BB08-F82C0A134734}">
          <p14:sldIdLst>
            <p14:sldId id="1911"/>
            <p14:sldId id="1910"/>
            <p14:sldId id="573"/>
            <p14:sldId id="1855"/>
            <p14:sldId id="1873"/>
          </p14:sldIdLst>
        </p14:section>
        <p14:section name="Availability" id="{6094AA00-1D0E-4B99-AB5D-BFECBE651896}">
          <p14:sldIdLst>
            <p14:sldId id="1912"/>
            <p14:sldId id="1874"/>
            <p14:sldId id="1851"/>
            <p14:sldId id="1875"/>
            <p14:sldId id="1876"/>
          </p14:sldIdLst>
        </p14:section>
        <p14:section name="Introducing Multi-Master" id="{E08B50A9-83E1-494C-8AC0-874EB8C827C4}">
          <p14:sldIdLst>
            <p14:sldId id="1903"/>
            <p14:sldId id="1915"/>
            <p14:sldId id="1895"/>
            <p14:sldId id="1896"/>
            <p14:sldId id="1897"/>
            <p14:sldId id="1898"/>
            <p14:sldId id="1877"/>
            <p14:sldId id="1852"/>
            <p14:sldId id="1916"/>
          </p14:sldIdLst>
        </p14:section>
        <p14:section name="Conflict Resolution" id="{F21DAD20-6DFF-4F99-B683-05B053F3865C}">
          <p14:sldIdLst>
            <p14:sldId id="1913"/>
            <p14:sldId id="1878"/>
            <p14:sldId id="1890"/>
            <p14:sldId id="1891"/>
            <p14:sldId id="1892"/>
            <p14:sldId id="1893"/>
            <p14:sldId id="1894"/>
          </p14:sldIdLst>
        </p14:section>
        <p14:section name="Custom Synchronization" id="{EC1F10B7-FC19-4BD8-9E0D-B973DC0C5ABD}">
          <p14:sldIdLst>
            <p14:sldId id="1914"/>
            <p14:sldId id="1857"/>
            <p14:sldId id="1900"/>
          </p14:sldIdLst>
        </p14:section>
        <p14:section name="Closing" id="{0261ADA3-9DFC-4C55-8C09-AC963B033E73}">
          <p14:sldIdLst>
            <p14:sldId id="1813"/>
            <p14:sldId id="1814"/>
            <p14:sldId id="190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D80A"/>
    <a:srgbClr val="003C6A"/>
    <a:srgbClr val="8E0000"/>
    <a:srgbClr val="FFFFFF"/>
    <a:srgbClr val="0D0D0D"/>
    <a:srgbClr val="232323"/>
    <a:srgbClr val="1A1A1A"/>
    <a:srgbClr val="0078D4"/>
    <a:srgbClr val="107C1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17D487-87DA-4781-AC78-3324CD52D893}" v="11" dt="2019-03-09T06:07:15.6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7192" autoAdjust="0"/>
  </p:normalViewPr>
  <p:slideViewPr>
    <p:cSldViewPr snapToGrid="0">
      <p:cViewPr varScale="1">
        <p:scale>
          <a:sx n="99" d="100"/>
          <a:sy n="99" d="100"/>
        </p:scale>
        <p:origin x="972" y="72"/>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00" d="100"/>
        <a:sy n="100" d="100"/>
      </p:scale>
      <p:origin x="0" y="0"/>
    </p:cViewPr>
  </p:sorterViewPr>
  <p:notesViewPr>
    <p:cSldViewPr snapToGrid="0" showGuides="1">
      <p:cViewPr varScale="1">
        <p:scale>
          <a:sx n="84" d="100"/>
          <a:sy n="84" d="100"/>
        </p:scale>
        <p:origin x="382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commentAuthors" Target="commentAuthors.xml"/><Relationship Id="rId5" Type="http://schemas.openxmlformats.org/officeDocument/2006/relationships/slide" Target="slides/slide1.xml"/><Relationship Id="rId61"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64"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handoutMaster" Target="handoutMasters/handout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 Brown" userId="4983ebf2-44f1-441b-acdf-86ca987152cf" providerId="ADAL" clId="{5E17D487-87DA-4781-AC78-3324CD52D893}"/>
    <pc:docChg chg="undo custSel delSld modSld modMainMaster modSection">
      <pc:chgData name="Mark Brown" userId="4983ebf2-44f1-441b-acdf-86ca987152cf" providerId="ADAL" clId="{5E17D487-87DA-4781-AC78-3324CD52D893}" dt="2019-03-09T06:07:57.859" v="1053" actId="20577"/>
      <pc:docMkLst>
        <pc:docMk/>
      </pc:docMkLst>
      <pc:sldChg chg="modNotesTx">
        <pc:chgData name="Mark Brown" userId="4983ebf2-44f1-441b-acdf-86ca987152cf" providerId="ADAL" clId="{5E17D487-87DA-4781-AC78-3324CD52D893}" dt="2019-03-09T05:26:35.619" v="456" actId="20577"/>
        <pc:sldMkLst>
          <pc:docMk/>
          <pc:sldMk cId="4056387026" sldId="573"/>
        </pc:sldMkLst>
      </pc:sldChg>
      <pc:sldChg chg="addSp delSp modSp">
        <pc:chgData name="Mark Brown" userId="4983ebf2-44f1-441b-acdf-86ca987152cf" providerId="ADAL" clId="{5E17D487-87DA-4781-AC78-3324CD52D893}" dt="2019-03-09T06:07:57.859" v="1053" actId="20577"/>
        <pc:sldMkLst>
          <pc:docMk/>
          <pc:sldMk cId="3182288875" sldId="1720"/>
        </pc:sldMkLst>
        <pc:spChg chg="mod">
          <ac:chgData name="Mark Brown" userId="4983ebf2-44f1-441b-acdf-86ca987152cf" providerId="ADAL" clId="{5E17D487-87DA-4781-AC78-3324CD52D893}" dt="2019-03-09T06:07:57.859" v="1053" actId="20577"/>
          <ac:spMkLst>
            <pc:docMk/>
            <pc:sldMk cId="3182288875" sldId="1720"/>
            <ac:spMk id="5" creationId="{00000000-0000-0000-0000-000000000000}"/>
          </ac:spMkLst>
        </pc:spChg>
        <pc:spChg chg="del">
          <ac:chgData name="Mark Brown" userId="4983ebf2-44f1-441b-acdf-86ca987152cf" providerId="ADAL" clId="{5E17D487-87DA-4781-AC78-3324CD52D893}" dt="2019-03-09T05:11:56.802" v="9" actId="478"/>
          <ac:spMkLst>
            <pc:docMk/>
            <pc:sldMk cId="3182288875" sldId="1720"/>
            <ac:spMk id="6" creationId="{93049F9C-243B-4EF3-9188-C214B7BB2EFF}"/>
          </ac:spMkLst>
        </pc:spChg>
        <pc:spChg chg="add del mod">
          <ac:chgData name="Mark Brown" userId="4983ebf2-44f1-441b-acdf-86ca987152cf" providerId="ADAL" clId="{5E17D487-87DA-4781-AC78-3324CD52D893}" dt="2019-03-09T05:12:02.036" v="10" actId="478"/>
          <ac:spMkLst>
            <pc:docMk/>
            <pc:sldMk cId="3182288875" sldId="1720"/>
            <ac:spMk id="7" creationId="{319D5654-6048-430A-9F1D-55C0173A9CAA}"/>
          </ac:spMkLst>
        </pc:spChg>
      </pc:sldChg>
      <pc:sldChg chg="del">
        <pc:chgData name="Mark Brown" userId="4983ebf2-44f1-441b-acdf-86ca987152cf" providerId="ADAL" clId="{5E17D487-87DA-4781-AC78-3324CD52D893}" dt="2019-03-09T05:12:07.602" v="11" actId="2696"/>
        <pc:sldMkLst>
          <pc:docMk/>
          <pc:sldMk cId="2982366397" sldId="1806"/>
        </pc:sldMkLst>
      </pc:sldChg>
      <pc:sldChg chg="modSp modNotesTx">
        <pc:chgData name="Mark Brown" userId="4983ebf2-44f1-441b-acdf-86ca987152cf" providerId="ADAL" clId="{5E17D487-87DA-4781-AC78-3324CD52D893}" dt="2019-03-09T06:01:53.802" v="977" actId="6549"/>
        <pc:sldMkLst>
          <pc:docMk/>
          <pc:sldMk cId="2154509217" sldId="1814"/>
        </pc:sldMkLst>
        <pc:spChg chg="mod">
          <ac:chgData name="Mark Brown" userId="4983ebf2-44f1-441b-acdf-86ca987152cf" providerId="ADAL" clId="{5E17D487-87DA-4781-AC78-3324CD52D893}" dt="2019-03-09T06:01:46.519" v="976" actId="6549"/>
          <ac:spMkLst>
            <pc:docMk/>
            <pc:sldMk cId="2154509217" sldId="1814"/>
            <ac:spMk id="5" creationId="{00000000-0000-0000-0000-000000000000}"/>
          </ac:spMkLst>
        </pc:spChg>
      </pc:sldChg>
      <pc:sldChg chg="del">
        <pc:chgData name="Mark Brown" userId="4983ebf2-44f1-441b-acdf-86ca987152cf" providerId="ADAL" clId="{5E17D487-87DA-4781-AC78-3324CD52D893}" dt="2019-03-09T05:12:07.652" v="12" actId="2696"/>
        <pc:sldMkLst>
          <pc:docMk/>
          <pc:sldMk cId="389941307" sldId="1848"/>
        </pc:sldMkLst>
      </pc:sldChg>
      <pc:sldChg chg="modNotesTx">
        <pc:chgData name="Mark Brown" userId="4983ebf2-44f1-441b-acdf-86ca987152cf" providerId="ADAL" clId="{5E17D487-87DA-4781-AC78-3324CD52D893}" dt="2019-03-09T05:15:49.386" v="142" actId="313"/>
        <pc:sldMkLst>
          <pc:docMk/>
          <pc:sldMk cId="2665600046" sldId="1849"/>
        </pc:sldMkLst>
      </pc:sldChg>
      <pc:sldChg chg="modNotesTx">
        <pc:chgData name="Mark Brown" userId="4983ebf2-44f1-441b-acdf-86ca987152cf" providerId="ADAL" clId="{5E17D487-87DA-4781-AC78-3324CD52D893}" dt="2019-03-09T05:59:10.185" v="943" actId="113"/>
        <pc:sldMkLst>
          <pc:docMk/>
          <pc:sldMk cId="4085039676" sldId="1852"/>
        </pc:sldMkLst>
      </pc:sldChg>
      <pc:sldChg chg="modNotesTx">
        <pc:chgData name="Mark Brown" userId="4983ebf2-44f1-441b-acdf-86ca987152cf" providerId="ADAL" clId="{5E17D487-87DA-4781-AC78-3324CD52D893}" dt="2019-03-09T05:28:42.218" v="593" actId="20577"/>
        <pc:sldMkLst>
          <pc:docMk/>
          <pc:sldMk cId="1765063365" sldId="1855"/>
        </pc:sldMkLst>
      </pc:sldChg>
      <pc:sldChg chg="modNotesTx">
        <pc:chgData name="Mark Brown" userId="4983ebf2-44f1-441b-acdf-86ca987152cf" providerId="ADAL" clId="{5E17D487-87DA-4781-AC78-3324CD52D893}" dt="2019-03-09T06:01:05.738" v="968" actId="20577"/>
        <pc:sldMkLst>
          <pc:docMk/>
          <pc:sldMk cId="1165332054" sldId="1857"/>
        </pc:sldMkLst>
      </pc:sldChg>
      <pc:sldChg chg="modNotesTx">
        <pc:chgData name="Mark Brown" userId="4983ebf2-44f1-441b-acdf-86ca987152cf" providerId="ADAL" clId="{5E17D487-87DA-4781-AC78-3324CD52D893}" dt="2019-03-09T05:17:01.602" v="158" actId="20577"/>
        <pc:sldMkLst>
          <pc:docMk/>
          <pc:sldMk cId="3414621952" sldId="1860"/>
        </pc:sldMkLst>
      </pc:sldChg>
      <pc:sldChg chg="modNotesTx">
        <pc:chgData name="Mark Brown" userId="4983ebf2-44f1-441b-acdf-86ca987152cf" providerId="ADAL" clId="{5E17D487-87DA-4781-AC78-3324CD52D893}" dt="2019-03-09T05:18:19.152" v="220" actId="20577"/>
        <pc:sldMkLst>
          <pc:docMk/>
          <pc:sldMk cId="3796243809" sldId="1864"/>
        </pc:sldMkLst>
      </pc:sldChg>
      <pc:sldChg chg="modNotesTx">
        <pc:chgData name="Mark Brown" userId="4983ebf2-44f1-441b-acdf-86ca987152cf" providerId="ADAL" clId="{5E17D487-87DA-4781-AC78-3324CD52D893}" dt="2019-03-09T05:23:27.269" v="360" actId="20577"/>
        <pc:sldMkLst>
          <pc:docMk/>
          <pc:sldMk cId="601324449" sldId="1870"/>
        </pc:sldMkLst>
      </pc:sldChg>
      <pc:sldChg chg="modNotesTx">
        <pc:chgData name="Mark Brown" userId="4983ebf2-44f1-441b-acdf-86ca987152cf" providerId="ADAL" clId="{5E17D487-87DA-4781-AC78-3324CD52D893}" dt="2019-03-09T05:24:53.806" v="372" actId="20577"/>
        <pc:sldMkLst>
          <pc:docMk/>
          <pc:sldMk cId="3356569651" sldId="1871"/>
        </pc:sldMkLst>
      </pc:sldChg>
      <pc:sldChg chg="modNotesTx">
        <pc:chgData name="Mark Brown" userId="4983ebf2-44f1-441b-acdf-86ca987152cf" providerId="ADAL" clId="{5E17D487-87DA-4781-AC78-3324CD52D893}" dt="2019-03-09T05:29:05.039" v="600" actId="20577"/>
        <pc:sldMkLst>
          <pc:docMk/>
          <pc:sldMk cId="3148515296" sldId="1873"/>
        </pc:sldMkLst>
      </pc:sldChg>
      <pc:sldChg chg="modNotesTx">
        <pc:chgData name="Mark Brown" userId="4983ebf2-44f1-441b-acdf-86ca987152cf" providerId="ADAL" clId="{5E17D487-87DA-4781-AC78-3324CD52D893}" dt="2019-03-09T05:33:13.802" v="901" actId="20577"/>
        <pc:sldMkLst>
          <pc:docMk/>
          <pc:sldMk cId="964956620" sldId="1875"/>
        </pc:sldMkLst>
      </pc:sldChg>
      <pc:sldChg chg="modNotesTx">
        <pc:chgData name="Mark Brown" userId="4983ebf2-44f1-441b-acdf-86ca987152cf" providerId="ADAL" clId="{5E17D487-87DA-4781-AC78-3324CD52D893}" dt="2019-03-09T05:33:24.125" v="911" actId="20577"/>
        <pc:sldMkLst>
          <pc:docMk/>
          <pc:sldMk cId="3074912007" sldId="1876"/>
        </pc:sldMkLst>
      </pc:sldChg>
      <pc:sldChg chg="modNotesTx">
        <pc:chgData name="Mark Brown" userId="4983ebf2-44f1-441b-acdf-86ca987152cf" providerId="ADAL" clId="{5E17D487-87DA-4781-AC78-3324CD52D893}" dt="2019-03-09T05:58:26.896" v="930" actId="20577"/>
        <pc:sldMkLst>
          <pc:docMk/>
          <pc:sldMk cId="2924469908" sldId="1877"/>
        </pc:sldMkLst>
      </pc:sldChg>
      <pc:sldChg chg="modNotesTx">
        <pc:chgData name="Mark Brown" userId="4983ebf2-44f1-441b-acdf-86ca987152cf" providerId="ADAL" clId="{5E17D487-87DA-4781-AC78-3324CD52D893}" dt="2019-03-09T06:00:34.895" v="960" actId="20577"/>
        <pc:sldMkLst>
          <pc:docMk/>
          <pc:sldMk cId="1295140943" sldId="1894"/>
        </pc:sldMkLst>
      </pc:sldChg>
      <pc:sldChg chg="modNotesTx">
        <pc:chgData name="Mark Brown" userId="4983ebf2-44f1-441b-acdf-86ca987152cf" providerId="ADAL" clId="{5E17D487-87DA-4781-AC78-3324CD52D893}" dt="2019-03-09T05:34:00.522" v="915" actId="20577"/>
        <pc:sldMkLst>
          <pc:docMk/>
          <pc:sldMk cId="3785037311" sldId="1895"/>
        </pc:sldMkLst>
      </pc:sldChg>
      <pc:sldChg chg="modNotesTx">
        <pc:chgData name="Mark Brown" userId="4983ebf2-44f1-441b-acdf-86ca987152cf" providerId="ADAL" clId="{5E17D487-87DA-4781-AC78-3324CD52D893}" dt="2019-03-09T05:57:59.986" v="917" actId="5793"/>
        <pc:sldMkLst>
          <pc:docMk/>
          <pc:sldMk cId="3065221937" sldId="1897"/>
        </pc:sldMkLst>
      </pc:sldChg>
      <pc:sldChg chg="modNotesTx">
        <pc:chgData name="Mark Brown" userId="4983ebf2-44f1-441b-acdf-86ca987152cf" providerId="ADAL" clId="{5E17D487-87DA-4781-AC78-3324CD52D893}" dt="2019-03-09T06:01:27.102" v="975" actId="20577"/>
        <pc:sldMkLst>
          <pc:docMk/>
          <pc:sldMk cId="250257398" sldId="1900"/>
        </pc:sldMkLst>
      </pc:sldChg>
      <pc:sldChg chg="del">
        <pc:chgData name="Mark Brown" userId="4983ebf2-44f1-441b-acdf-86ca987152cf" providerId="ADAL" clId="{5E17D487-87DA-4781-AC78-3324CD52D893}" dt="2019-03-09T06:02:01.668" v="979" actId="2696"/>
        <pc:sldMkLst>
          <pc:docMk/>
          <pc:sldMk cId="1361051355" sldId="1901"/>
        </pc:sldMkLst>
      </pc:sldChg>
      <pc:sldChg chg="modNotesTx">
        <pc:chgData name="Mark Brown" userId="4983ebf2-44f1-441b-acdf-86ca987152cf" providerId="ADAL" clId="{5E17D487-87DA-4781-AC78-3324CD52D893}" dt="2019-03-09T05:19:53.988" v="276" actId="113"/>
        <pc:sldMkLst>
          <pc:docMk/>
          <pc:sldMk cId="37529353" sldId="1905"/>
        </pc:sldMkLst>
      </pc:sldChg>
      <pc:sldChg chg="modNotesTx">
        <pc:chgData name="Mark Brown" userId="4983ebf2-44f1-441b-acdf-86ca987152cf" providerId="ADAL" clId="{5E17D487-87DA-4781-AC78-3324CD52D893}" dt="2019-03-09T05:21:45.352" v="316" actId="20577"/>
        <pc:sldMkLst>
          <pc:docMk/>
          <pc:sldMk cId="84887614" sldId="1907"/>
        </pc:sldMkLst>
      </pc:sldChg>
      <pc:sldChg chg="modNotesTx">
        <pc:chgData name="Mark Brown" userId="4983ebf2-44f1-441b-acdf-86ca987152cf" providerId="ADAL" clId="{5E17D487-87DA-4781-AC78-3324CD52D893}" dt="2019-03-09T05:22:40.569" v="339" actId="6549"/>
        <pc:sldMkLst>
          <pc:docMk/>
          <pc:sldMk cId="1182110954" sldId="1908"/>
        </pc:sldMkLst>
      </pc:sldChg>
      <pc:sldChg chg="modNotesTx">
        <pc:chgData name="Mark Brown" userId="4983ebf2-44f1-441b-acdf-86ca987152cf" providerId="ADAL" clId="{5E17D487-87DA-4781-AC78-3324CD52D893}" dt="2019-03-09T06:00:08.819" v="951" actId="20577"/>
        <pc:sldMkLst>
          <pc:docMk/>
          <pc:sldMk cId="3230347801" sldId="1916"/>
        </pc:sldMkLst>
      </pc:sldChg>
      <pc:sldChg chg="del">
        <pc:chgData name="Mark Brown" userId="4983ebf2-44f1-441b-acdf-86ca987152cf" providerId="ADAL" clId="{5E17D487-87DA-4781-AC78-3324CD52D893}" dt="2019-03-09T06:02:01.645" v="978" actId="2696"/>
        <pc:sldMkLst>
          <pc:docMk/>
          <pc:sldMk cId="3393344428" sldId="1917"/>
        </pc:sldMkLst>
      </pc:sldChg>
      <pc:sldMasterChg chg="delSldLayout modSldLayout">
        <pc:chgData name="Mark Brown" userId="4983ebf2-44f1-441b-acdf-86ca987152cf" providerId="ADAL" clId="{5E17D487-87DA-4781-AC78-3324CD52D893}" dt="2019-03-09T06:07:37.225" v="1045" actId="478"/>
        <pc:sldMasterMkLst>
          <pc:docMk/>
          <pc:sldMasterMk cId="3588427678" sldId="2147484229"/>
        </pc:sldMasterMkLst>
        <pc:sldLayoutChg chg="delSp modSp">
          <pc:chgData name="Mark Brown" userId="4983ebf2-44f1-441b-acdf-86ca987152cf" providerId="ADAL" clId="{5E17D487-87DA-4781-AC78-3324CD52D893}" dt="2019-03-09T06:05:15.102" v="1024" actId="478"/>
          <pc:sldLayoutMkLst>
            <pc:docMk/>
            <pc:sldMasterMk cId="3588427678" sldId="2147484229"/>
            <pc:sldLayoutMk cId="1531337368" sldId="2147484240"/>
          </pc:sldLayoutMkLst>
          <pc:spChg chg="del mod">
            <ac:chgData name="Mark Brown" userId="4983ebf2-44f1-441b-acdf-86ca987152cf" providerId="ADAL" clId="{5E17D487-87DA-4781-AC78-3324CD52D893}" dt="2019-03-09T06:05:15.102" v="1024" actId="478"/>
            <ac:spMkLst>
              <pc:docMk/>
              <pc:sldMasterMk cId="3588427678" sldId="2147484229"/>
              <pc:sldLayoutMk cId="1531337368" sldId="2147484240"/>
              <ac:spMk id="5" creationId="{4F9C77CE-6642-4EB3-964C-4757236312BC}"/>
            </ac:spMkLst>
          </pc:spChg>
        </pc:sldLayoutChg>
        <pc:sldLayoutChg chg="delSp">
          <pc:chgData name="Mark Brown" userId="4983ebf2-44f1-441b-acdf-86ca987152cf" providerId="ADAL" clId="{5E17D487-87DA-4781-AC78-3324CD52D893}" dt="2019-03-09T06:05:18.302" v="1025" actId="478"/>
          <pc:sldLayoutMkLst>
            <pc:docMk/>
            <pc:sldMasterMk cId="3588427678" sldId="2147484229"/>
            <pc:sldLayoutMk cId="1703268474" sldId="2147484241"/>
          </pc:sldLayoutMkLst>
          <pc:spChg chg="del">
            <ac:chgData name="Mark Brown" userId="4983ebf2-44f1-441b-acdf-86ca987152cf" providerId="ADAL" clId="{5E17D487-87DA-4781-AC78-3324CD52D893}" dt="2019-03-09T06:05:18.302" v="1025" actId="478"/>
            <ac:spMkLst>
              <pc:docMk/>
              <pc:sldMasterMk cId="3588427678" sldId="2147484229"/>
              <pc:sldLayoutMk cId="1703268474" sldId="2147484241"/>
              <ac:spMk id="4" creationId="{F799E92C-66C0-42AC-B537-87624873AE0F}"/>
            </ac:spMkLst>
          </pc:spChg>
        </pc:sldLayoutChg>
        <pc:sldLayoutChg chg="delSp">
          <pc:chgData name="Mark Brown" userId="4983ebf2-44f1-441b-acdf-86ca987152cf" providerId="ADAL" clId="{5E17D487-87DA-4781-AC78-3324CD52D893}" dt="2019-03-09T06:05:25.248" v="1027" actId="478"/>
          <pc:sldLayoutMkLst>
            <pc:docMk/>
            <pc:sldMasterMk cId="3588427678" sldId="2147484229"/>
            <pc:sldLayoutMk cId="4179946700" sldId="2147484245"/>
          </pc:sldLayoutMkLst>
          <pc:spChg chg="del">
            <ac:chgData name="Mark Brown" userId="4983ebf2-44f1-441b-acdf-86ca987152cf" providerId="ADAL" clId="{5E17D487-87DA-4781-AC78-3324CD52D893}" dt="2019-03-09T06:05:25.248" v="1027" actId="478"/>
            <ac:spMkLst>
              <pc:docMk/>
              <pc:sldMasterMk cId="3588427678" sldId="2147484229"/>
              <pc:sldLayoutMk cId="4179946700" sldId="2147484245"/>
              <ac:spMk id="5" creationId="{C7A7BB0F-782C-4D9F-9090-0EA61980C6A3}"/>
            </ac:spMkLst>
          </pc:spChg>
        </pc:sldLayoutChg>
        <pc:sldLayoutChg chg="delSp">
          <pc:chgData name="Mark Brown" userId="4983ebf2-44f1-441b-acdf-86ca987152cf" providerId="ADAL" clId="{5E17D487-87DA-4781-AC78-3324CD52D893}" dt="2019-03-09T06:05:30.019" v="1028" actId="478"/>
          <pc:sldLayoutMkLst>
            <pc:docMk/>
            <pc:sldMasterMk cId="3588427678" sldId="2147484229"/>
            <pc:sldLayoutMk cId="2189335521" sldId="2147484247"/>
          </pc:sldLayoutMkLst>
          <pc:spChg chg="del">
            <ac:chgData name="Mark Brown" userId="4983ebf2-44f1-441b-acdf-86ca987152cf" providerId="ADAL" clId="{5E17D487-87DA-4781-AC78-3324CD52D893}" dt="2019-03-09T06:05:30.019" v="1028" actId="478"/>
            <ac:spMkLst>
              <pc:docMk/>
              <pc:sldMasterMk cId="3588427678" sldId="2147484229"/>
              <pc:sldLayoutMk cId="2189335521" sldId="2147484247"/>
              <ac:spMk id="3" creationId="{19AF4754-F11E-4E8F-BBFA-9E489F861B0D}"/>
            </ac:spMkLst>
          </pc:spChg>
        </pc:sldLayoutChg>
        <pc:sldLayoutChg chg="delSp">
          <pc:chgData name="Mark Brown" userId="4983ebf2-44f1-441b-acdf-86ca987152cf" providerId="ADAL" clId="{5E17D487-87DA-4781-AC78-3324CD52D893}" dt="2019-03-09T06:05:54.419" v="1036" actId="478"/>
          <pc:sldLayoutMkLst>
            <pc:docMk/>
            <pc:sldMasterMk cId="3588427678" sldId="2147484229"/>
            <pc:sldLayoutMk cId="3897602530" sldId="2147484249"/>
          </pc:sldLayoutMkLst>
          <pc:spChg chg="del">
            <ac:chgData name="Mark Brown" userId="4983ebf2-44f1-441b-acdf-86ca987152cf" providerId="ADAL" clId="{5E17D487-87DA-4781-AC78-3324CD52D893}" dt="2019-03-09T06:05:54.419" v="1036" actId="478"/>
            <ac:spMkLst>
              <pc:docMk/>
              <pc:sldMasterMk cId="3588427678" sldId="2147484229"/>
              <pc:sldLayoutMk cId="3897602530" sldId="2147484249"/>
              <ac:spMk id="6" creationId="{64E1D9FA-9E2F-48CB-9D5D-F452A17FA04F}"/>
            </ac:spMkLst>
          </pc:spChg>
          <pc:picChg chg="del">
            <ac:chgData name="Mark Brown" userId="4983ebf2-44f1-441b-acdf-86ca987152cf" providerId="ADAL" clId="{5E17D487-87DA-4781-AC78-3324CD52D893}" dt="2019-03-09T06:05:52.286" v="1035" actId="478"/>
            <ac:picMkLst>
              <pc:docMk/>
              <pc:sldMasterMk cId="3588427678" sldId="2147484229"/>
              <pc:sldLayoutMk cId="3897602530" sldId="2147484249"/>
              <ac:picMk id="4" creationId="{6557066C-5133-4E22-AE58-F2101DA24DED}"/>
            </ac:picMkLst>
          </pc:picChg>
        </pc:sldLayoutChg>
        <pc:sldLayoutChg chg="delSp">
          <pc:chgData name="Mark Brown" userId="4983ebf2-44f1-441b-acdf-86ca987152cf" providerId="ADAL" clId="{5E17D487-87DA-4781-AC78-3324CD52D893}" dt="2019-03-09T06:06:11.420" v="1040" actId="478"/>
          <pc:sldLayoutMkLst>
            <pc:docMk/>
            <pc:sldMasterMk cId="3588427678" sldId="2147484229"/>
            <pc:sldLayoutMk cId="3311556723" sldId="2147484256"/>
          </pc:sldLayoutMkLst>
          <pc:spChg chg="del">
            <ac:chgData name="Mark Brown" userId="4983ebf2-44f1-441b-acdf-86ca987152cf" providerId="ADAL" clId="{5E17D487-87DA-4781-AC78-3324CD52D893}" dt="2019-03-09T06:06:11.420" v="1040" actId="478"/>
            <ac:spMkLst>
              <pc:docMk/>
              <pc:sldMasterMk cId="3588427678" sldId="2147484229"/>
              <pc:sldLayoutMk cId="3311556723" sldId="2147484256"/>
              <ac:spMk id="2" creationId="{2EF3E351-722F-45A0-BD85-698E055B98F1}"/>
            </ac:spMkLst>
          </pc:spChg>
        </pc:sldLayoutChg>
        <pc:sldLayoutChg chg="delSp">
          <pc:chgData name="Mark Brown" userId="4983ebf2-44f1-441b-acdf-86ca987152cf" providerId="ADAL" clId="{5E17D487-87DA-4781-AC78-3324CD52D893}" dt="2019-03-09T06:06:19.035" v="1043" actId="478"/>
          <pc:sldLayoutMkLst>
            <pc:docMk/>
            <pc:sldMasterMk cId="3588427678" sldId="2147484229"/>
            <pc:sldLayoutMk cId="2425675349" sldId="2147484257"/>
          </pc:sldLayoutMkLst>
          <pc:spChg chg="del">
            <ac:chgData name="Mark Brown" userId="4983ebf2-44f1-441b-acdf-86ca987152cf" providerId="ADAL" clId="{5E17D487-87DA-4781-AC78-3324CD52D893}" dt="2019-03-09T06:06:19.035" v="1043" actId="478"/>
            <ac:spMkLst>
              <pc:docMk/>
              <pc:sldMasterMk cId="3588427678" sldId="2147484229"/>
              <pc:sldLayoutMk cId="2425675349" sldId="2147484257"/>
              <ac:spMk id="2" creationId="{2C852AFA-BC02-44DE-94C3-845604AD057E}"/>
            </ac:spMkLst>
          </pc:spChg>
        </pc:sldLayoutChg>
        <pc:sldLayoutChg chg="delSp">
          <pc:chgData name="Mark Brown" userId="4983ebf2-44f1-441b-acdf-86ca987152cf" providerId="ADAL" clId="{5E17D487-87DA-4781-AC78-3324CD52D893}" dt="2019-03-09T06:05:21.635" v="1026" actId="478"/>
          <pc:sldLayoutMkLst>
            <pc:docMk/>
            <pc:sldMasterMk cId="3588427678" sldId="2147484229"/>
            <pc:sldLayoutMk cId="2192018982" sldId="2147484474"/>
          </pc:sldLayoutMkLst>
          <pc:spChg chg="del">
            <ac:chgData name="Mark Brown" userId="4983ebf2-44f1-441b-acdf-86ca987152cf" providerId="ADAL" clId="{5E17D487-87DA-4781-AC78-3324CD52D893}" dt="2019-03-09T06:05:21.635" v="1026" actId="478"/>
            <ac:spMkLst>
              <pc:docMk/>
              <pc:sldMasterMk cId="3588427678" sldId="2147484229"/>
              <pc:sldLayoutMk cId="2192018982" sldId="2147484474"/>
              <ac:spMk id="5" creationId="{443FF8C8-7F5A-4421-9447-1B05BF103B20}"/>
            </ac:spMkLst>
          </pc:spChg>
        </pc:sldLayoutChg>
        <pc:sldLayoutChg chg="delSp">
          <pc:chgData name="Mark Brown" userId="4983ebf2-44f1-441b-acdf-86ca987152cf" providerId="ADAL" clId="{5E17D487-87DA-4781-AC78-3324CD52D893}" dt="2019-03-09T06:06:00.802" v="1038" actId="478"/>
          <pc:sldLayoutMkLst>
            <pc:docMk/>
            <pc:sldMasterMk cId="3588427678" sldId="2147484229"/>
            <pc:sldLayoutMk cId="555510826" sldId="2147484582"/>
          </pc:sldLayoutMkLst>
          <pc:spChg chg="del">
            <ac:chgData name="Mark Brown" userId="4983ebf2-44f1-441b-acdf-86ca987152cf" providerId="ADAL" clId="{5E17D487-87DA-4781-AC78-3324CD52D893}" dt="2019-03-09T06:06:00.802" v="1038" actId="478"/>
            <ac:spMkLst>
              <pc:docMk/>
              <pc:sldMasterMk cId="3588427678" sldId="2147484229"/>
              <pc:sldLayoutMk cId="555510826" sldId="2147484582"/>
              <ac:spMk id="4" creationId="{E2C2C8D7-61A8-4984-AFD4-35DE8D9F804B}"/>
            </ac:spMkLst>
          </pc:spChg>
          <pc:picChg chg="del">
            <ac:chgData name="Mark Brown" userId="4983ebf2-44f1-441b-acdf-86ca987152cf" providerId="ADAL" clId="{5E17D487-87DA-4781-AC78-3324CD52D893}" dt="2019-03-09T06:05:58.468" v="1037" actId="478"/>
            <ac:picMkLst>
              <pc:docMk/>
              <pc:sldMasterMk cId="3588427678" sldId="2147484229"/>
              <pc:sldLayoutMk cId="555510826" sldId="2147484582"/>
              <ac:picMk id="3" creationId="{6AC853EF-249B-4DEC-B679-038CCEA0B936}"/>
            </ac:picMkLst>
          </pc:picChg>
        </pc:sldLayoutChg>
        <pc:sldLayoutChg chg="delSp modSp">
          <pc:chgData name="Mark Brown" userId="4983ebf2-44f1-441b-acdf-86ca987152cf" providerId="ADAL" clId="{5E17D487-87DA-4781-AC78-3324CD52D893}" dt="2019-03-09T06:06:15.818" v="1042" actId="478"/>
          <pc:sldLayoutMkLst>
            <pc:docMk/>
            <pc:sldMasterMk cId="3588427678" sldId="2147484229"/>
            <pc:sldLayoutMk cId="427829922" sldId="2147484583"/>
          </pc:sldLayoutMkLst>
          <pc:spChg chg="del mod">
            <ac:chgData name="Mark Brown" userId="4983ebf2-44f1-441b-acdf-86ca987152cf" providerId="ADAL" clId="{5E17D487-87DA-4781-AC78-3324CD52D893}" dt="2019-03-09T06:06:15.818" v="1042" actId="478"/>
            <ac:spMkLst>
              <pc:docMk/>
              <pc:sldMasterMk cId="3588427678" sldId="2147484229"/>
              <pc:sldLayoutMk cId="427829922" sldId="2147484583"/>
              <ac:spMk id="3" creationId="{5951E567-86DB-49D9-87EB-08DE2B1BC6D1}"/>
            </ac:spMkLst>
          </pc:spChg>
        </pc:sldLayoutChg>
        <pc:sldLayoutChg chg="delSp">
          <pc:chgData name="Mark Brown" userId="4983ebf2-44f1-441b-acdf-86ca987152cf" providerId="ADAL" clId="{5E17D487-87DA-4781-AC78-3324CD52D893}" dt="2019-03-09T06:06:04.585" v="1039" actId="478"/>
          <pc:sldLayoutMkLst>
            <pc:docMk/>
            <pc:sldMasterMk cId="3588427678" sldId="2147484229"/>
            <pc:sldLayoutMk cId="3650358238" sldId="2147484584"/>
          </pc:sldLayoutMkLst>
          <pc:spChg chg="del">
            <ac:chgData name="Mark Brown" userId="4983ebf2-44f1-441b-acdf-86ca987152cf" providerId="ADAL" clId="{5E17D487-87DA-4781-AC78-3324CD52D893}" dt="2019-03-09T06:06:04.585" v="1039" actId="478"/>
            <ac:spMkLst>
              <pc:docMk/>
              <pc:sldMasterMk cId="3588427678" sldId="2147484229"/>
              <pc:sldLayoutMk cId="3650358238" sldId="2147484584"/>
              <ac:spMk id="3" creationId="{06A51A04-EF84-4B1B-9E21-8F15035DF979}"/>
            </ac:spMkLst>
          </pc:spChg>
        </pc:sldLayoutChg>
        <pc:sldLayoutChg chg="delSp">
          <pc:chgData name="Mark Brown" userId="4983ebf2-44f1-441b-acdf-86ca987152cf" providerId="ADAL" clId="{5E17D487-87DA-4781-AC78-3324CD52D893}" dt="2019-03-09T06:05:42.335" v="1031" actId="478"/>
          <pc:sldLayoutMkLst>
            <pc:docMk/>
            <pc:sldMasterMk cId="3588427678" sldId="2147484229"/>
            <pc:sldLayoutMk cId="3243858526" sldId="2147484603"/>
          </pc:sldLayoutMkLst>
          <pc:spChg chg="del">
            <ac:chgData name="Mark Brown" userId="4983ebf2-44f1-441b-acdf-86ca987152cf" providerId="ADAL" clId="{5E17D487-87DA-4781-AC78-3324CD52D893}" dt="2019-03-09T06:05:42.335" v="1031" actId="478"/>
            <ac:spMkLst>
              <pc:docMk/>
              <pc:sldMasterMk cId="3588427678" sldId="2147484229"/>
              <pc:sldLayoutMk cId="3243858526" sldId="2147484603"/>
              <ac:spMk id="3" creationId="{0FA53395-9C25-4CB2-B341-C4A926CEFC07}"/>
            </ac:spMkLst>
          </pc:spChg>
        </pc:sldLayoutChg>
        <pc:sldLayoutChg chg="delSp">
          <pc:chgData name="Mark Brown" userId="4983ebf2-44f1-441b-acdf-86ca987152cf" providerId="ADAL" clId="{5E17D487-87DA-4781-AC78-3324CD52D893}" dt="2019-03-09T06:07:37.225" v="1045" actId="478"/>
          <pc:sldLayoutMkLst>
            <pc:docMk/>
            <pc:sldMasterMk cId="3588427678" sldId="2147484229"/>
            <pc:sldLayoutMk cId="1849598128" sldId="2147484610"/>
          </pc:sldLayoutMkLst>
          <pc:spChg chg="del">
            <ac:chgData name="Mark Brown" userId="4983ebf2-44f1-441b-acdf-86ca987152cf" providerId="ADAL" clId="{5E17D487-87DA-4781-AC78-3324CD52D893}" dt="2019-03-09T06:07:37.225" v="1045" actId="478"/>
            <ac:spMkLst>
              <pc:docMk/>
              <pc:sldMasterMk cId="3588427678" sldId="2147484229"/>
              <pc:sldLayoutMk cId="1849598128" sldId="2147484610"/>
              <ac:spMk id="10" creationId="{159B70CA-162C-4108-ACA6-CEEA047F6AE6}"/>
            </ac:spMkLst>
          </pc:spChg>
        </pc:sldLayoutChg>
        <pc:sldLayoutChg chg="delSp">
          <pc:chgData name="Mark Brown" userId="4983ebf2-44f1-441b-acdf-86ca987152cf" providerId="ADAL" clId="{5E17D487-87DA-4781-AC78-3324CD52D893}" dt="2019-03-09T06:05:38.055" v="1030" actId="478"/>
          <pc:sldLayoutMkLst>
            <pc:docMk/>
            <pc:sldMasterMk cId="3588427678" sldId="2147484229"/>
            <pc:sldLayoutMk cId="1307984548" sldId="2147484639"/>
          </pc:sldLayoutMkLst>
          <pc:spChg chg="del">
            <ac:chgData name="Mark Brown" userId="4983ebf2-44f1-441b-acdf-86ca987152cf" providerId="ADAL" clId="{5E17D487-87DA-4781-AC78-3324CD52D893}" dt="2019-03-09T06:05:38.055" v="1030" actId="478"/>
            <ac:spMkLst>
              <pc:docMk/>
              <pc:sldMasterMk cId="3588427678" sldId="2147484229"/>
              <pc:sldLayoutMk cId="1307984548" sldId="2147484639"/>
              <ac:spMk id="4" creationId="{2616517D-D5CD-4ABF-BB07-27B705B1ED45}"/>
            </ac:spMkLst>
          </pc:spChg>
        </pc:sldLayoutChg>
        <pc:sldLayoutChg chg="del">
          <pc:chgData name="Mark Brown" userId="4983ebf2-44f1-441b-acdf-86ca987152cf" providerId="ADAL" clId="{5E17D487-87DA-4781-AC78-3324CD52D893}" dt="2019-03-09T06:05:45.553" v="1032" actId="2696"/>
          <pc:sldLayoutMkLst>
            <pc:docMk/>
            <pc:sldMasterMk cId="3588427678" sldId="2147484229"/>
            <pc:sldLayoutMk cId="4161537812" sldId="2147484645"/>
          </pc:sldLayoutMkLst>
        </pc:sldLayoutChg>
        <pc:sldLayoutChg chg="del">
          <pc:chgData name="Mark Brown" userId="4983ebf2-44f1-441b-acdf-86ca987152cf" providerId="ADAL" clId="{5E17D487-87DA-4781-AC78-3324CD52D893}" dt="2019-03-09T06:05:46.937" v="1033" actId="2696"/>
          <pc:sldLayoutMkLst>
            <pc:docMk/>
            <pc:sldMasterMk cId="3588427678" sldId="2147484229"/>
            <pc:sldLayoutMk cId="4202163561" sldId="2147484646"/>
          </pc:sldLayoutMkLst>
        </pc:sldLayoutChg>
        <pc:sldLayoutChg chg="del">
          <pc:chgData name="Mark Brown" userId="4983ebf2-44f1-441b-acdf-86ca987152cf" providerId="ADAL" clId="{5E17D487-87DA-4781-AC78-3324CD52D893}" dt="2019-03-09T06:05:48.418" v="1034" actId="2696"/>
          <pc:sldLayoutMkLst>
            <pc:docMk/>
            <pc:sldMasterMk cId="3588427678" sldId="2147484229"/>
            <pc:sldLayoutMk cId="3433033404" sldId="2147484647"/>
          </pc:sldLayoutMkLst>
        </pc:sldLayoutChg>
        <pc:sldLayoutChg chg="addSp delSp modSp">
          <pc:chgData name="Mark Brown" userId="4983ebf2-44f1-441b-acdf-86ca987152cf" providerId="ADAL" clId="{5E17D487-87DA-4781-AC78-3324CD52D893}" dt="2019-03-09T06:04:34.613" v="1021" actId="20577"/>
          <pc:sldLayoutMkLst>
            <pc:docMk/>
            <pc:sldMasterMk cId="3588427678" sldId="2147484229"/>
            <pc:sldLayoutMk cId="2160276698" sldId="2147484648"/>
          </pc:sldLayoutMkLst>
          <pc:spChg chg="add mod">
            <ac:chgData name="Mark Brown" userId="4983ebf2-44f1-441b-acdf-86ca987152cf" providerId="ADAL" clId="{5E17D487-87DA-4781-AC78-3324CD52D893}" dt="2019-03-09T06:04:28.496" v="1012" actId="403"/>
            <ac:spMkLst>
              <pc:docMk/>
              <pc:sldMasterMk cId="3588427678" sldId="2147484229"/>
              <pc:sldLayoutMk cId="2160276698" sldId="2147484648"/>
              <ac:spMk id="2" creationId="{8A669513-78DD-4D7F-9C50-CBB92B759605}"/>
            </ac:spMkLst>
          </pc:spChg>
          <pc:spChg chg="mod">
            <ac:chgData name="Mark Brown" userId="4983ebf2-44f1-441b-acdf-86ca987152cf" providerId="ADAL" clId="{5E17D487-87DA-4781-AC78-3324CD52D893}" dt="2019-03-09T06:04:34.613" v="1021" actId="20577"/>
            <ac:spMkLst>
              <pc:docMk/>
              <pc:sldMasterMk cId="3588427678" sldId="2147484229"/>
              <pc:sldLayoutMk cId="2160276698" sldId="2147484648"/>
              <ac:spMk id="8" creationId="{29E379F3-BC61-44ED-8F9B-54F8B85025ED}"/>
            </ac:spMkLst>
          </pc:spChg>
          <pc:picChg chg="del">
            <ac:chgData name="Mark Brown" userId="4983ebf2-44f1-441b-acdf-86ca987152cf" providerId="ADAL" clId="{5E17D487-87DA-4781-AC78-3324CD52D893}" dt="2019-03-09T06:03:39.285" v="981" actId="478"/>
            <ac:picMkLst>
              <pc:docMk/>
              <pc:sldMasterMk cId="3588427678" sldId="2147484229"/>
              <pc:sldLayoutMk cId="2160276698" sldId="2147484648"/>
              <ac:picMk id="7" creationId="{38F91980-4640-4420-B101-C9BEC37A1070}"/>
            </ac:picMkLst>
          </pc:picChg>
          <pc:picChg chg="del">
            <ac:chgData name="Mark Brown" userId="4983ebf2-44f1-441b-acdf-86ca987152cf" providerId="ADAL" clId="{5E17D487-87DA-4781-AC78-3324CD52D893}" dt="2019-03-09T06:03:36.402" v="980" actId="478"/>
            <ac:picMkLst>
              <pc:docMk/>
              <pc:sldMasterMk cId="3588427678" sldId="2147484229"/>
              <pc:sldLayoutMk cId="2160276698" sldId="2147484648"/>
              <ac:picMk id="11" creationId="{D7ADB113-B00E-4752-81DB-AE332342DDD1}"/>
            </ac:picMkLst>
          </pc:picChg>
          <pc:picChg chg="del mod">
            <ac:chgData name="Mark Brown" userId="4983ebf2-44f1-441b-acdf-86ca987152cf" providerId="ADAL" clId="{5E17D487-87DA-4781-AC78-3324CD52D893}" dt="2019-03-09T06:03:54.252" v="984" actId="478"/>
            <ac:picMkLst>
              <pc:docMk/>
              <pc:sldMasterMk cId="3588427678" sldId="2147484229"/>
              <pc:sldLayoutMk cId="2160276698" sldId="2147484648"/>
              <ac:picMk id="13" creationId="{BEAA312A-DD58-46FD-BCDC-F49B62DD9C5A}"/>
            </ac:picMkLst>
          </pc:picChg>
        </pc:sldLayoutChg>
        <pc:sldLayoutChg chg="del">
          <pc:chgData name="Mark Brown" userId="4983ebf2-44f1-441b-acdf-86ca987152cf" providerId="ADAL" clId="{5E17D487-87DA-4781-AC78-3324CD52D893}" dt="2019-03-09T06:04:49.884" v="1022" actId="2696"/>
          <pc:sldLayoutMkLst>
            <pc:docMk/>
            <pc:sldMasterMk cId="3588427678" sldId="2147484229"/>
            <pc:sldLayoutMk cId="2712930014" sldId="2147484649"/>
          </pc:sldLayoutMkLst>
        </pc:sldLayoutChg>
        <pc:sldLayoutChg chg="del">
          <pc:chgData name="Mark Brown" userId="4983ebf2-44f1-441b-acdf-86ca987152cf" providerId="ADAL" clId="{5E17D487-87DA-4781-AC78-3324CD52D893}" dt="2019-03-09T06:06:21.752" v="1044" actId="2696"/>
          <pc:sldLayoutMkLst>
            <pc:docMk/>
            <pc:sldMasterMk cId="3588427678" sldId="2147484229"/>
            <pc:sldLayoutMk cId="2341263357" sldId="2147484651"/>
          </pc:sldLayoutMkLst>
        </pc:sldLayoutChg>
        <pc:sldLayoutChg chg="delSp">
          <pc:chgData name="Mark Brown" userId="4983ebf2-44f1-441b-acdf-86ca987152cf" providerId="ADAL" clId="{5E17D487-87DA-4781-AC78-3324CD52D893}" dt="2019-03-09T06:05:34.035" v="1029" actId="478"/>
          <pc:sldLayoutMkLst>
            <pc:docMk/>
            <pc:sldMasterMk cId="3588427678" sldId="2147484229"/>
            <pc:sldLayoutMk cId="1320557365" sldId="2147484652"/>
          </pc:sldLayoutMkLst>
          <pc:spChg chg="del">
            <ac:chgData name="Mark Brown" userId="4983ebf2-44f1-441b-acdf-86ca987152cf" providerId="ADAL" clId="{5E17D487-87DA-4781-AC78-3324CD52D893}" dt="2019-03-09T06:05:34.035" v="1029" actId="478"/>
            <ac:spMkLst>
              <pc:docMk/>
              <pc:sldMasterMk cId="3588427678" sldId="2147484229"/>
              <pc:sldLayoutMk cId="1320557365" sldId="2147484652"/>
              <ac:spMk id="3" creationId="{A4A6C387-0A1F-4F01-A189-777EA61C60EC}"/>
            </ac:spMkLst>
          </pc:spChg>
        </pc:sldLayoutChg>
      </pc:sldMasterChg>
    </pc:docChg>
  </pc:docChgLst>
  <pc:docChgLst>
    <pc:chgData name="Mark Brown" userId="4983ebf2-44f1-441b-acdf-86ca987152cf" providerId="ADAL" clId="{6560AD13-CDA8-47B8-A155-15915DF4C936}"/>
    <pc:docChg chg="undo custSel addSld delSld modSld sldOrd delSection modSection">
      <pc:chgData name="Mark Brown" userId="4983ebf2-44f1-441b-acdf-86ca987152cf" providerId="ADAL" clId="{6560AD13-CDA8-47B8-A155-15915DF4C936}" dt="2019-02-13T17:07:13.511" v="48943" actId="20577"/>
      <pc:docMkLst>
        <pc:docMk/>
      </pc:docMkLst>
      <pc:sldChg chg="del">
        <pc:chgData name="Mark Brown" userId="4983ebf2-44f1-441b-acdf-86ca987152cf" providerId="ADAL" clId="{6560AD13-CDA8-47B8-A155-15915DF4C936}" dt="2019-01-30T22:37:34.308" v="22000" actId="2696"/>
        <pc:sldMkLst>
          <pc:docMk/>
          <pc:sldMk cId="3576590420" sldId="336"/>
        </pc:sldMkLst>
      </pc:sldChg>
      <pc:sldChg chg="modSp del">
        <pc:chgData name="Mark Brown" userId="4983ebf2-44f1-441b-acdf-86ca987152cf" providerId="ADAL" clId="{6560AD13-CDA8-47B8-A155-15915DF4C936}" dt="2019-01-30T22:37:34.211" v="21999" actId="2696"/>
        <pc:sldMkLst>
          <pc:docMk/>
          <pc:sldMk cId="2095645032" sldId="571"/>
        </pc:sldMkLst>
        <pc:grpChg chg="mod">
          <ac:chgData name="Mark Brown" userId="4983ebf2-44f1-441b-acdf-86ca987152cf" providerId="ADAL" clId="{6560AD13-CDA8-47B8-A155-15915DF4C936}" dt="2019-01-29T15:48:22.060" v="5861" actId="14100"/>
          <ac:grpSpMkLst>
            <pc:docMk/>
            <pc:sldMk cId="2095645032" sldId="571"/>
            <ac:grpSpMk id="275" creationId="{60830E49-56BB-4558-91F9-F7D88BE6ED81}"/>
          </ac:grpSpMkLst>
        </pc:grpChg>
      </pc:sldChg>
      <pc:sldChg chg="del">
        <pc:chgData name="Mark Brown" userId="4983ebf2-44f1-441b-acdf-86ca987152cf" providerId="ADAL" clId="{6560AD13-CDA8-47B8-A155-15915DF4C936}" dt="2019-01-30T17:35:52.016" v="14874" actId="2696"/>
        <pc:sldMkLst>
          <pc:docMk/>
          <pc:sldMk cId="2871347160" sldId="573"/>
        </pc:sldMkLst>
      </pc:sldChg>
      <pc:sldChg chg="modSp add ord modNotesTx">
        <pc:chgData name="Mark Brown" userId="4983ebf2-44f1-441b-acdf-86ca987152cf" providerId="ADAL" clId="{6560AD13-CDA8-47B8-A155-15915DF4C936}" dt="2019-02-13T16:21:43.977" v="48200" actId="20577"/>
        <pc:sldMkLst>
          <pc:docMk/>
          <pc:sldMk cId="4056387026" sldId="573"/>
        </pc:sldMkLst>
        <pc:spChg chg="mod">
          <ac:chgData name="Mark Brown" userId="4983ebf2-44f1-441b-acdf-86ca987152cf" providerId="ADAL" clId="{6560AD13-CDA8-47B8-A155-15915DF4C936}" dt="2019-01-31T00:38:32.143" v="22861"/>
          <ac:spMkLst>
            <pc:docMk/>
            <pc:sldMk cId="4056387026" sldId="573"/>
            <ac:spMk id="2" creationId="{00000000-0000-0000-0000-000000000000}"/>
          </ac:spMkLst>
        </pc:spChg>
        <pc:spChg chg="mod">
          <ac:chgData name="Mark Brown" userId="4983ebf2-44f1-441b-acdf-86ca987152cf" providerId="ADAL" clId="{6560AD13-CDA8-47B8-A155-15915DF4C936}" dt="2019-02-04T15:52:58.175" v="28971" actId="108"/>
          <ac:spMkLst>
            <pc:docMk/>
            <pc:sldMk cId="4056387026" sldId="573"/>
            <ac:spMk id="3" creationId="{E538B19A-62E5-4F4D-A05B-C1482CAF1746}"/>
          </ac:spMkLst>
        </pc:spChg>
        <pc:spChg chg="mod">
          <ac:chgData name="Mark Brown" userId="4983ebf2-44f1-441b-acdf-86ca987152cf" providerId="ADAL" clId="{6560AD13-CDA8-47B8-A155-15915DF4C936}" dt="2019-02-04T16:08:38.156" v="29401" actId="20577"/>
          <ac:spMkLst>
            <pc:docMk/>
            <pc:sldMk cId="4056387026" sldId="573"/>
            <ac:spMk id="38" creationId="{00000000-0000-0000-0000-000000000000}"/>
          </ac:spMkLst>
        </pc:spChg>
      </pc:sldChg>
      <pc:sldChg chg="modNotesTx">
        <pc:chgData name="Mark Brown" userId="4983ebf2-44f1-441b-acdf-86ca987152cf" providerId="ADAL" clId="{6560AD13-CDA8-47B8-A155-15915DF4C936}" dt="2019-02-13T00:30:16.324" v="44886" actId="6549"/>
        <pc:sldMkLst>
          <pc:docMk/>
          <pc:sldMk cId="1398655353" sldId="578"/>
        </pc:sldMkLst>
      </pc:sldChg>
      <pc:sldChg chg="del">
        <pc:chgData name="Mark Brown" userId="4983ebf2-44f1-441b-acdf-86ca987152cf" providerId="ADAL" clId="{6560AD13-CDA8-47B8-A155-15915DF4C936}" dt="2019-01-31T19:53:17.041" v="28255" actId="2696"/>
        <pc:sldMkLst>
          <pc:docMk/>
          <pc:sldMk cId="1995050349" sldId="1523"/>
        </pc:sldMkLst>
      </pc:sldChg>
      <pc:sldChg chg="del">
        <pc:chgData name="Mark Brown" userId="4983ebf2-44f1-441b-acdf-86ca987152cf" providerId="ADAL" clId="{6560AD13-CDA8-47B8-A155-15915DF4C936}" dt="2019-01-31T19:53:17.026" v="28253" actId="2696"/>
        <pc:sldMkLst>
          <pc:docMk/>
          <pc:sldMk cId="1811665972" sldId="1524"/>
        </pc:sldMkLst>
      </pc:sldChg>
      <pc:sldChg chg="del">
        <pc:chgData name="Mark Brown" userId="4983ebf2-44f1-441b-acdf-86ca987152cf" providerId="ADAL" clId="{6560AD13-CDA8-47B8-A155-15915DF4C936}" dt="2019-01-31T19:52:59.075" v="28241" actId="2696"/>
        <pc:sldMkLst>
          <pc:docMk/>
          <pc:sldMk cId="842335377" sldId="1525"/>
        </pc:sldMkLst>
      </pc:sldChg>
      <pc:sldChg chg="del">
        <pc:chgData name="Mark Brown" userId="4983ebf2-44f1-441b-acdf-86ca987152cf" providerId="ADAL" clId="{6560AD13-CDA8-47B8-A155-15915DF4C936}" dt="2019-01-31T19:53:16.981" v="28249" actId="2696"/>
        <pc:sldMkLst>
          <pc:docMk/>
          <pc:sldMk cId="203203085" sldId="1527"/>
        </pc:sldMkLst>
      </pc:sldChg>
      <pc:sldChg chg="del">
        <pc:chgData name="Mark Brown" userId="4983ebf2-44f1-441b-acdf-86ca987152cf" providerId="ADAL" clId="{6560AD13-CDA8-47B8-A155-15915DF4C936}" dt="2019-01-31T19:53:16.961" v="28248" actId="2696"/>
        <pc:sldMkLst>
          <pc:docMk/>
          <pc:sldMk cId="242452099" sldId="1528"/>
        </pc:sldMkLst>
      </pc:sldChg>
      <pc:sldChg chg="del">
        <pc:chgData name="Mark Brown" userId="4983ebf2-44f1-441b-acdf-86ca987152cf" providerId="ADAL" clId="{6560AD13-CDA8-47B8-A155-15915DF4C936}" dt="2019-01-31T19:53:16.961" v="28247" actId="2696"/>
        <pc:sldMkLst>
          <pc:docMk/>
          <pc:sldMk cId="3249496989" sldId="1529"/>
        </pc:sldMkLst>
      </pc:sldChg>
      <pc:sldChg chg="del">
        <pc:chgData name="Mark Brown" userId="4983ebf2-44f1-441b-acdf-86ca987152cf" providerId="ADAL" clId="{6560AD13-CDA8-47B8-A155-15915DF4C936}" dt="2019-01-31T19:53:16.941" v="28246" actId="2696"/>
        <pc:sldMkLst>
          <pc:docMk/>
          <pc:sldMk cId="1041029672" sldId="1530"/>
        </pc:sldMkLst>
      </pc:sldChg>
      <pc:sldChg chg="modSp add del">
        <pc:chgData name="Mark Brown" userId="4983ebf2-44f1-441b-acdf-86ca987152cf" providerId="ADAL" clId="{6560AD13-CDA8-47B8-A155-15915DF4C936}" dt="2019-01-31T16:26:47.059" v="24321" actId="6549"/>
        <pc:sldMkLst>
          <pc:docMk/>
          <pc:sldMk cId="1789865309" sldId="1531"/>
        </pc:sldMkLst>
        <pc:spChg chg="mod">
          <ac:chgData name="Mark Brown" userId="4983ebf2-44f1-441b-acdf-86ca987152cf" providerId="ADAL" clId="{6560AD13-CDA8-47B8-A155-15915DF4C936}" dt="2019-01-31T16:26:47.059" v="24321" actId="6549"/>
          <ac:spMkLst>
            <pc:docMk/>
            <pc:sldMk cId="1789865309" sldId="1531"/>
            <ac:spMk id="6" creationId="{00000000-0000-0000-0000-000000000000}"/>
          </ac:spMkLst>
        </pc:spChg>
      </pc:sldChg>
      <pc:sldChg chg="del">
        <pc:chgData name="Mark Brown" userId="4983ebf2-44f1-441b-acdf-86ca987152cf" providerId="ADAL" clId="{6560AD13-CDA8-47B8-A155-15915DF4C936}" dt="2019-01-31T19:53:16.924" v="28244" actId="2696"/>
        <pc:sldMkLst>
          <pc:docMk/>
          <pc:sldMk cId="2402828649" sldId="1532"/>
        </pc:sldMkLst>
      </pc:sldChg>
      <pc:sldChg chg="del">
        <pc:chgData name="Mark Brown" userId="4983ebf2-44f1-441b-acdf-86ca987152cf" providerId="ADAL" clId="{6560AD13-CDA8-47B8-A155-15915DF4C936}" dt="2019-01-31T19:52:59.035" v="28235" actId="2696"/>
        <pc:sldMkLst>
          <pc:docMk/>
          <pc:sldMk cId="3956404496" sldId="1540"/>
        </pc:sldMkLst>
      </pc:sldChg>
      <pc:sldChg chg="del">
        <pc:chgData name="Mark Brown" userId="4983ebf2-44f1-441b-acdf-86ca987152cf" providerId="ADAL" clId="{6560AD13-CDA8-47B8-A155-15915DF4C936}" dt="2019-01-31T19:53:17.061" v="28257" actId="2696"/>
        <pc:sldMkLst>
          <pc:docMk/>
          <pc:sldMk cId="895908902" sldId="1548"/>
        </pc:sldMkLst>
      </pc:sldChg>
      <pc:sldChg chg="del">
        <pc:chgData name="Mark Brown" userId="4983ebf2-44f1-441b-acdf-86ca987152cf" providerId="ADAL" clId="{6560AD13-CDA8-47B8-A155-15915DF4C936}" dt="2019-01-31T19:53:17.057" v="28256" actId="2696"/>
        <pc:sldMkLst>
          <pc:docMk/>
          <pc:sldMk cId="3188989622" sldId="1635"/>
        </pc:sldMkLst>
      </pc:sldChg>
      <pc:sldChg chg="del">
        <pc:chgData name="Mark Brown" userId="4983ebf2-44f1-441b-acdf-86ca987152cf" providerId="ADAL" clId="{6560AD13-CDA8-47B8-A155-15915DF4C936}" dt="2019-01-31T19:53:17.101" v="28259" actId="2696"/>
        <pc:sldMkLst>
          <pc:docMk/>
          <pc:sldMk cId="3957722359" sldId="1660"/>
        </pc:sldMkLst>
      </pc:sldChg>
      <pc:sldChg chg="del">
        <pc:chgData name="Mark Brown" userId="4983ebf2-44f1-441b-acdf-86ca987152cf" providerId="ADAL" clId="{6560AD13-CDA8-47B8-A155-15915DF4C936}" dt="2019-01-31T19:53:17.074" v="28258" actId="2696"/>
        <pc:sldMkLst>
          <pc:docMk/>
          <pc:sldMk cId="1793706927" sldId="1670"/>
        </pc:sldMkLst>
      </pc:sldChg>
      <pc:sldChg chg="del">
        <pc:chgData name="Mark Brown" userId="4983ebf2-44f1-441b-acdf-86ca987152cf" providerId="ADAL" clId="{6560AD13-CDA8-47B8-A155-15915DF4C936}" dt="2019-01-31T19:53:17.031" v="28254" actId="2696"/>
        <pc:sldMkLst>
          <pc:docMk/>
          <pc:sldMk cId="1490695021" sldId="1716"/>
        </pc:sldMkLst>
      </pc:sldChg>
      <pc:sldChg chg="addSp modSp">
        <pc:chgData name="Mark Brown" userId="4983ebf2-44f1-441b-acdf-86ca987152cf" providerId="ADAL" clId="{6560AD13-CDA8-47B8-A155-15915DF4C936}" dt="2019-01-31T16:11:59.856" v="22985" actId="962"/>
        <pc:sldMkLst>
          <pc:docMk/>
          <pc:sldMk cId="3182288875" sldId="1720"/>
        </pc:sldMkLst>
        <pc:spChg chg="mod">
          <ac:chgData name="Mark Brown" userId="4983ebf2-44f1-441b-acdf-86ca987152cf" providerId="ADAL" clId="{6560AD13-CDA8-47B8-A155-15915DF4C936}" dt="2019-01-31T16:11:39.697" v="22951" actId="14100"/>
          <ac:spMkLst>
            <pc:docMk/>
            <pc:sldMk cId="3182288875" sldId="1720"/>
            <ac:spMk id="4" creationId="{00000000-0000-0000-0000-000000000000}"/>
          </ac:spMkLst>
        </pc:spChg>
        <pc:spChg chg="mod">
          <ac:chgData name="Mark Brown" userId="4983ebf2-44f1-441b-acdf-86ca987152cf" providerId="ADAL" clId="{6560AD13-CDA8-47B8-A155-15915DF4C936}" dt="2019-01-31T16:10:51.214" v="22945" actId="20577"/>
          <ac:spMkLst>
            <pc:docMk/>
            <pc:sldMk cId="3182288875" sldId="1720"/>
            <ac:spMk id="6" creationId="{93049F9C-243B-4EF3-9188-C214B7BB2EFF}"/>
          </ac:spMkLst>
        </pc:spChg>
        <pc:picChg chg="add mod">
          <ac:chgData name="Mark Brown" userId="4983ebf2-44f1-441b-acdf-86ca987152cf" providerId="ADAL" clId="{6560AD13-CDA8-47B8-A155-15915DF4C936}" dt="2019-01-31T16:11:59.856" v="22985" actId="962"/>
          <ac:picMkLst>
            <pc:docMk/>
            <pc:sldMk cId="3182288875" sldId="1720"/>
            <ac:picMk id="3" creationId="{2601CD21-B46E-4F67-A569-C55602C87227}"/>
          </ac:picMkLst>
        </pc:picChg>
      </pc:sldChg>
      <pc:sldChg chg="del">
        <pc:chgData name="Mark Brown" userId="4983ebf2-44f1-441b-acdf-86ca987152cf" providerId="ADAL" clId="{6560AD13-CDA8-47B8-A155-15915DF4C936}" dt="2019-01-31T19:53:17.011" v="28252" actId="2696"/>
        <pc:sldMkLst>
          <pc:docMk/>
          <pc:sldMk cId="1385213503" sldId="1802"/>
        </pc:sldMkLst>
      </pc:sldChg>
      <pc:sldChg chg="del">
        <pc:chgData name="Mark Brown" userId="4983ebf2-44f1-441b-acdf-86ca987152cf" providerId="ADAL" clId="{6560AD13-CDA8-47B8-A155-15915DF4C936}" dt="2019-01-31T19:53:17.001" v="28251" actId="2696"/>
        <pc:sldMkLst>
          <pc:docMk/>
          <pc:sldMk cId="2605536240" sldId="1803"/>
        </pc:sldMkLst>
      </pc:sldChg>
      <pc:sldChg chg="del">
        <pc:chgData name="Mark Brown" userId="4983ebf2-44f1-441b-acdf-86ca987152cf" providerId="ADAL" clId="{6560AD13-CDA8-47B8-A155-15915DF4C936}" dt="2019-01-31T19:53:16.991" v="28250" actId="2696"/>
        <pc:sldMkLst>
          <pc:docMk/>
          <pc:sldMk cId="737538867" sldId="1804"/>
        </pc:sldMkLst>
      </pc:sldChg>
      <pc:sldChg chg="delSp modSp del">
        <pc:chgData name="Mark Brown" userId="4983ebf2-44f1-441b-acdf-86ca987152cf" providerId="ADAL" clId="{6560AD13-CDA8-47B8-A155-15915DF4C936}" dt="2019-01-31T16:10:27.620" v="22933" actId="2696"/>
        <pc:sldMkLst>
          <pc:docMk/>
          <pc:sldMk cId="1963058270" sldId="1806"/>
        </pc:sldMkLst>
        <pc:spChg chg="del mod">
          <ac:chgData name="Mark Brown" userId="4983ebf2-44f1-441b-acdf-86ca987152cf" providerId="ADAL" clId="{6560AD13-CDA8-47B8-A155-15915DF4C936}" dt="2019-01-31T16:10:10.199" v="22931" actId="478"/>
          <ac:spMkLst>
            <pc:docMk/>
            <pc:sldMk cId="1963058270" sldId="1806"/>
            <ac:spMk id="6" creationId="{E84BC54C-D270-4F44-865A-69BB32CE6DF3}"/>
          </ac:spMkLst>
        </pc:spChg>
      </pc:sldChg>
      <pc:sldChg chg="add">
        <pc:chgData name="Mark Brown" userId="4983ebf2-44f1-441b-acdf-86ca987152cf" providerId="ADAL" clId="{6560AD13-CDA8-47B8-A155-15915DF4C936}" dt="2019-01-31T16:10:31.122" v="22934"/>
        <pc:sldMkLst>
          <pc:docMk/>
          <pc:sldMk cId="2982366397" sldId="1806"/>
        </pc:sldMkLst>
      </pc:sldChg>
      <pc:sldChg chg="del">
        <pc:chgData name="Mark Brown" userId="4983ebf2-44f1-441b-acdf-86ca987152cf" providerId="ADAL" clId="{6560AD13-CDA8-47B8-A155-15915DF4C936}" dt="2019-01-31T19:52:59.055" v="28238" actId="2696"/>
        <pc:sldMkLst>
          <pc:docMk/>
          <pc:sldMk cId="764109562" sldId="1807"/>
        </pc:sldMkLst>
      </pc:sldChg>
      <pc:sldChg chg="del">
        <pc:chgData name="Mark Brown" userId="4983ebf2-44f1-441b-acdf-86ca987152cf" providerId="ADAL" clId="{6560AD13-CDA8-47B8-A155-15915DF4C936}" dt="2019-01-31T19:52:59.075" v="28240" actId="2696"/>
        <pc:sldMkLst>
          <pc:docMk/>
          <pc:sldMk cId="643498848" sldId="1808"/>
        </pc:sldMkLst>
      </pc:sldChg>
      <pc:sldChg chg="del">
        <pc:chgData name="Mark Brown" userId="4983ebf2-44f1-441b-acdf-86ca987152cf" providerId="ADAL" clId="{6560AD13-CDA8-47B8-A155-15915DF4C936}" dt="2019-01-31T19:52:59.045" v="28236" actId="2696"/>
        <pc:sldMkLst>
          <pc:docMk/>
          <pc:sldMk cId="2903450911" sldId="1809"/>
        </pc:sldMkLst>
      </pc:sldChg>
      <pc:sldChg chg="modSp add modNotesTx">
        <pc:chgData name="Mark Brown" userId="4983ebf2-44f1-441b-acdf-86ca987152cf" providerId="ADAL" clId="{6560AD13-CDA8-47B8-A155-15915DF4C936}" dt="2019-02-13T00:29:44.094" v="44846" actId="20577"/>
        <pc:sldMkLst>
          <pc:docMk/>
          <pc:sldMk cId="29348132" sldId="1812"/>
        </pc:sldMkLst>
        <pc:spChg chg="mod">
          <ac:chgData name="Mark Brown" userId="4983ebf2-44f1-441b-acdf-86ca987152cf" providerId="ADAL" clId="{6560AD13-CDA8-47B8-A155-15915DF4C936}" dt="2019-02-08T22:52:07.037" v="31388" actId="20577"/>
          <ac:spMkLst>
            <pc:docMk/>
            <pc:sldMk cId="29348132" sldId="1812"/>
            <ac:spMk id="5" creationId="{00000000-0000-0000-0000-000000000000}"/>
          </ac:spMkLst>
        </pc:spChg>
      </pc:sldChg>
      <pc:sldChg chg="modSp del">
        <pc:chgData name="Mark Brown" userId="4983ebf2-44f1-441b-acdf-86ca987152cf" providerId="ADAL" clId="{6560AD13-CDA8-47B8-A155-15915DF4C936}" dt="2019-01-31T16:07:52.145" v="22923" actId="2696"/>
        <pc:sldMkLst>
          <pc:docMk/>
          <pc:sldMk cId="94985138" sldId="1812"/>
        </pc:sldMkLst>
        <pc:spChg chg="mod">
          <ac:chgData name="Mark Brown" userId="4983ebf2-44f1-441b-acdf-86ca987152cf" providerId="ADAL" clId="{6560AD13-CDA8-47B8-A155-15915DF4C936}" dt="2019-01-28T23:41:10.858" v="3409" actId="20577"/>
          <ac:spMkLst>
            <pc:docMk/>
            <pc:sldMk cId="94985138" sldId="1812"/>
            <ac:spMk id="5" creationId="{00000000-0000-0000-0000-000000000000}"/>
          </ac:spMkLst>
        </pc:spChg>
      </pc:sldChg>
      <pc:sldChg chg="del">
        <pc:chgData name="Mark Brown" userId="4983ebf2-44f1-441b-acdf-86ca987152cf" providerId="ADAL" clId="{6560AD13-CDA8-47B8-A155-15915DF4C936}" dt="2019-01-31T16:08:06.022" v="22926" actId="2696"/>
        <pc:sldMkLst>
          <pc:docMk/>
          <pc:sldMk cId="684409957" sldId="1813"/>
        </pc:sldMkLst>
      </pc:sldChg>
      <pc:sldChg chg="delSp modSp add modNotesTx">
        <pc:chgData name="Mark Brown" userId="4983ebf2-44f1-441b-acdf-86ca987152cf" providerId="ADAL" clId="{6560AD13-CDA8-47B8-A155-15915DF4C936}" dt="2019-02-09T01:13:09.307" v="39455" actId="6549"/>
        <pc:sldMkLst>
          <pc:docMk/>
          <pc:sldMk cId="2200944886" sldId="1813"/>
        </pc:sldMkLst>
        <pc:spChg chg="mod">
          <ac:chgData name="Mark Brown" userId="4983ebf2-44f1-441b-acdf-86ca987152cf" providerId="ADAL" clId="{6560AD13-CDA8-47B8-A155-15915DF4C936}" dt="2019-02-09T01:13:04.166" v="39454" actId="20577"/>
          <ac:spMkLst>
            <pc:docMk/>
            <pc:sldMk cId="2200944886" sldId="1813"/>
            <ac:spMk id="5" creationId="{00000000-0000-0000-0000-000000000000}"/>
          </ac:spMkLst>
        </pc:spChg>
        <pc:spChg chg="del">
          <ac:chgData name="Mark Brown" userId="4983ebf2-44f1-441b-acdf-86ca987152cf" providerId="ADAL" clId="{6560AD13-CDA8-47B8-A155-15915DF4C936}" dt="2019-02-09T01:07:44.309" v="38866" actId="478"/>
          <ac:spMkLst>
            <pc:docMk/>
            <pc:sldMk cId="2200944886" sldId="1813"/>
            <ac:spMk id="6" creationId="{784FED72-EE23-4F0A-9194-BEF9E6DE901E}"/>
          </ac:spMkLst>
        </pc:spChg>
      </pc:sldChg>
      <pc:sldChg chg="delSp modSp add">
        <pc:chgData name="Mark Brown" userId="4983ebf2-44f1-441b-acdf-86ca987152cf" providerId="ADAL" clId="{6560AD13-CDA8-47B8-A155-15915DF4C936}" dt="2019-02-09T01:29:08.803" v="39717" actId="20577"/>
        <pc:sldMkLst>
          <pc:docMk/>
          <pc:sldMk cId="2154509217" sldId="1814"/>
        </pc:sldMkLst>
        <pc:spChg chg="mod">
          <ac:chgData name="Mark Brown" userId="4983ebf2-44f1-441b-acdf-86ca987152cf" providerId="ADAL" clId="{6560AD13-CDA8-47B8-A155-15915DF4C936}" dt="2019-02-09T01:29:08.803" v="39717" actId="20577"/>
          <ac:spMkLst>
            <pc:docMk/>
            <pc:sldMk cId="2154509217" sldId="1814"/>
            <ac:spMk id="5" creationId="{00000000-0000-0000-0000-000000000000}"/>
          </ac:spMkLst>
        </pc:spChg>
        <pc:spChg chg="del mod">
          <ac:chgData name="Mark Brown" userId="4983ebf2-44f1-441b-acdf-86ca987152cf" providerId="ADAL" clId="{6560AD13-CDA8-47B8-A155-15915DF4C936}" dt="2019-02-09T01:13:25.007" v="39458" actId="478"/>
          <ac:spMkLst>
            <pc:docMk/>
            <pc:sldMk cId="2154509217" sldId="1814"/>
            <ac:spMk id="9" creationId="{D3D7EBA0-17B0-404A-A703-EF83B5520C23}"/>
          </ac:spMkLst>
        </pc:spChg>
      </pc:sldChg>
      <pc:sldChg chg="del">
        <pc:chgData name="Mark Brown" userId="4983ebf2-44f1-441b-acdf-86ca987152cf" providerId="ADAL" clId="{6560AD13-CDA8-47B8-A155-15915DF4C936}" dt="2019-01-31T16:08:06.009" v="22925" actId="2696"/>
        <pc:sldMkLst>
          <pc:docMk/>
          <pc:sldMk cId="2710721816" sldId="1814"/>
        </pc:sldMkLst>
      </pc:sldChg>
      <pc:sldChg chg="del">
        <pc:chgData name="Mark Brown" userId="4983ebf2-44f1-441b-acdf-86ca987152cf" providerId="ADAL" clId="{6560AD13-CDA8-47B8-A155-15915DF4C936}" dt="2019-01-31T19:52:59.065" v="28239" actId="2696"/>
        <pc:sldMkLst>
          <pc:docMk/>
          <pc:sldMk cId="1363608726" sldId="1816"/>
        </pc:sldMkLst>
      </pc:sldChg>
      <pc:sldChg chg="del">
        <pc:chgData name="Mark Brown" userId="4983ebf2-44f1-441b-acdf-86ca987152cf" providerId="ADAL" clId="{6560AD13-CDA8-47B8-A155-15915DF4C936}" dt="2019-01-31T19:52:59.095" v="28242" actId="2696"/>
        <pc:sldMkLst>
          <pc:docMk/>
          <pc:sldMk cId="3248556257" sldId="1821"/>
        </pc:sldMkLst>
      </pc:sldChg>
      <pc:sldChg chg="del">
        <pc:chgData name="Mark Brown" userId="4983ebf2-44f1-441b-acdf-86ca987152cf" providerId="ADAL" clId="{6560AD13-CDA8-47B8-A155-15915DF4C936}" dt="2019-01-31T19:53:16.931" v="28245" actId="2696"/>
        <pc:sldMkLst>
          <pc:docMk/>
          <pc:sldMk cId="3510077334" sldId="1826"/>
        </pc:sldMkLst>
      </pc:sldChg>
      <pc:sldChg chg="del">
        <pc:chgData name="Mark Brown" userId="4983ebf2-44f1-441b-acdf-86ca987152cf" providerId="ADAL" clId="{6560AD13-CDA8-47B8-A155-15915DF4C936}" dt="2019-01-31T19:52:59.025" v="28234" actId="2696"/>
        <pc:sldMkLst>
          <pc:docMk/>
          <pc:sldMk cId="116473885" sldId="1835"/>
        </pc:sldMkLst>
      </pc:sldChg>
      <pc:sldChg chg="del">
        <pc:chgData name="Mark Brown" userId="4983ebf2-44f1-441b-acdf-86ca987152cf" providerId="ADAL" clId="{6560AD13-CDA8-47B8-A155-15915DF4C936}" dt="2019-01-31T19:52:59.045" v="28237" actId="2696"/>
        <pc:sldMkLst>
          <pc:docMk/>
          <pc:sldMk cId="1564519453" sldId="1841"/>
        </pc:sldMkLst>
      </pc:sldChg>
      <pc:sldChg chg="del">
        <pc:chgData name="Mark Brown" userId="4983ebf2-44f1-441b-acdf-86ca987152cf" providerId="ADAL" clId="{6560AD13-CDA8-47B8-A155-15915DF4C936}" dt="2019-01-31T19:52:59.015" v="28233" actId="2696"/>
        <pc:sldMkLst>
          <pc:docMk/>
          <pc:sldMk cId="3110500150" sldId="1843"/>
        </pc:sldMkLst>
      </pc:sldChg>
      <pc:sldChg chg="del">
        <pc:chgData name="Mark Brown" userId="4983ebf2-44f1-441b-acdf-86ca987152cf" providerId="ADAL" clId="{6560AD13-CDA8-47B8-A155-15915DF4C936}" dt="2019-01-31T19:52:59.007" v="28232" actId="2696"/>
        <pc:sldMkLst>
          <pc:docMk/>
          <pc:sldMk cId="1188060338" sldId="1844"/>
        </pc:sldMkLst>
      </pc:sldChg>
      <pc:sldChg chg="del">
        <pc:chgData name="Mark Brown" userId="4983ebf2-44f1-441b-acdf-86ca987152cf" providerId="ADAL" clId="{6560AD13-CDA8-47B8-A155-15915DF4C936}" dt="2019-01-31T16:10:27.620" v="22932" actId="2696"/>
        <pc:sldMkLst>
          <pc:docMk/>
          <pc:sldMk cId="186287909" sldId="1848"/>
        </pc:sldMkLst>
      </pc:sldChg>
      <pc:sldChg chg="add">
        <pc:chgData name="Mark Brown" userId="4983ebf2-44f1-441b-acdf-86ca987152cf" providerId="ADAL" clId="{6560AD13-CDA8-47B8-A155-15915DF4C936}" dt="2019-01-31T16:10:31.122" v="22934"/>
        <pc:sldMkLst>
          <pc:docMk/>
          <pc:sldMk cId="389941307" sldId="1848"/>
        </pc:sldMkLst>
      </pc:sldChg>
      <pc:sldChg chg="addSp delSp modSp delAnim modAnim modNotesTx">
        <pc:chgData name="Mark Brown" userId="4983ebf2-44f1-441b-acdf-86ca987152cf" providerId="ADAL" clId="{6560AD13-CDA8-47B8-A155-15915DF4C936}" dt="2019-02-13T02:13:17.409" v="47706" actId="20577"/>
        <pc:sldMkLst>
          <pc:docMk/>
          <pc:sldMk cId="2665600046" sldId="1849"/>
        </pc:sldMkLst>
        <pc:spChg chg="mod">
          <ac:chgData name="Mark Brown" userId="4983ebf2-44f1-441b-acdf-86ca987152cf" providerId="ADAL" clId="{6560AD13-CDA8-47B8-A155-15915DF4C936}" dt="2019-01-28T20:38:58.851" v="3000" actId="6549"/>
          <ac:spMkLst>
            <pc:docMk/>
            <pc:sldMk cId="2665600046" sldId="1849"/>
            <ac:spMk id="6" creationId="{00000000-0000-0000-0000-000000000000}"/>
          </ac:spMkLst>
        </pc:spChg>
        <pc:spChg chg="add mod ord">
          <ac:chgData name="Mark Brown" userId="4983ebf2-44f1-441b-acdf-86ca987152cf" providerId="ADAL" clId="{6560AD13-CDA8-47B8-A155-15915DF4C936}" dt="2019-01-28T20:42:19.145" v="3321" actId="166"/>
          <ac:spMkLst>
            <pc:docMk/>
            <pc:sldMk cId="2665600046" sldId="1849"/>
            <ac:spMk id="8" creationId="{A3F15955-AECE-4F16-BF04-6189200EEDB2}"/>
          </ac:spMkLst>
        </pc:spChg>
        <pc:spChg chg="add mod">
          <ac:chgData name="Mark Brown" userId="4983ebf2-44f1-441b-acdf-86ca987152cf" providerId="ADAL" clId="{6560AD13-CDA8-47B8-A155-15915DF4C936}" dt="2019-02-12T19:37:23.501" v="39935" actId="20577"/>
          <ac:spMkLst>
            <pc:docMk/>
            <pc:sldMk cId="2665600046" sldId="1849"/>
            <ac:spMk id="9" creationId="{77DA9E15-ABDE-44BC-BCF8-172EB504F031}"/>
          </ac:spMkLst>
        </pc:spChg>
        <pc:spChg chg="add del mod">
          <ac:chgData name="Mark Brown" userId="4983ebf2-44f1-441b-acdf-86ca987152cf" providerId="ADAL" clId="{6560AD13-CDA8-47B8-A155-15915DF4C936}" dt="2019-01-28T20:01:32.658" v="1646" actId="478"/>
          <ac:spMkLst>
            <pc:docMk/>
            <pc:sldMk cId="2665600046" sldId="1849"/>
            <ac:spMk id="10" creationId="{D450378A-FCD6-485B-AD72-1B489FD76827}"/>
          </ac:spMkLst>
        </pc:spChg>
        <pc:spChg chg="add del">
          <ac:chgData name="Mark Brown" userId="4983ebf2-44f1-441b-acdf-86ca987152cf" providerId="ADAL" clId="{6560AD13-CDA8-47B8-A155-15915DF4C936}" dt="2019-01-28T19:55:30.316" v="1005"/>
          <ac:spMkLst>
            <pc:docMk/>
            <pc:sldMk cId="2665600046" sldId="1849"/>
            <ac:spMk id="11" creationId="{443FEC1D-E16D-448C-9FD9-519416782E90}"/>
          </ac:spMkLst>
        </pc:spChg>
        <pc:spChg chg="add del mod">
          <ac:chgData name="Mark Brown" userId="4983ebf2-44f1-441b-acdf-86ca987152cf" providerId="ADAL" clId="{6560AD13-CDA8-47B8-A155-15915DF4C936}" dt="2019-02-04T15:38:34.213" v="28724" actId="478"/>
          <ac:spMkLst>
            <pc:docMk/>
            <pc:sldMk cId="2665600046" sldId="1849"/>
            <ac:spMk id="13" creationId="{1163B177-656D-4EA8-AD92-B892ABECA0DE}"/>
          </ac:spMkLst>
        </pc:spChg>
        <pc:spChg chg="mod">
          <ac:chgData name="Mark Brown" userId="4983ebf2-44f1-441b-acdf-86ca987152cf" providerId="ADAL" clId="{6560AD13-CDA8-47B8-A155-15915DF4C936}" dt="2019-01-28T18:23:55.304" v="76"/>
          <ac:spMkLst>
            <pc:docMk/>
            <pc:sldMk cId="2665600046" sldId="1849"/>
            <ac:spMk id="17" creationId="{00000000-0000-0000-0000-000000000000}"/>
          </ac:spMkLst>
        </pc:spChg>
        <pc:graphicFrameChg chg="add del mod modGraphic">
          <ac:chgData name="Mark Brown" userId="4983ebf2-44f1-441b-acdf-86ca987152cf" providerId="ADAL" clId="{6560AD13-CDA8-47B8-A155-15915DF4C936}" dt="2019-01-28T20:11:03.609" v="1945"/>
          <ac:graphicFrameMkLst>
            <pc:docMk/>
            <pc:sldMk cId="2665600046" sldId="1849"/>
            <ac:graphicFrameMk id="12" creationId="{8F5CD970-47EF-4FC2-8694-7E5F9FACD4B9}"/>
          </ac:graphicFrameMkLst>
        </pc:graphicFrameChg>
        <pc:picChg chg="add mod ord">
          <ac:chgData name="Mark Brown" userId="4983ebf2-44f1-441b-acdf-86ca987152cf" providerId="ADAL" clId="{6560AD13-CDA8-47B8-A155-15915DF4C936}" dt="2019-02-04T15:34:01.232" v="28718" actId="1076"/>
          <ac:picMkLst>
            <pc:docMk/>
            <pc:sldMk cId="2665600046" sldId="1849"/>
            <ac:picMk id="2" creationId="{6ADDFD25-85DA-441A-8487-DEE016DF2E35}"/>
          </ac:picMkLst>
        </pc:picChg>
        <pc:picChg chg="add mod">
          <ac:chgData name="Mark Brown" userId="4983ebf2-44f1-441b-acdf-86ca987152cf" providerId="ADAL" clId="{6560AD13-CDA8-47B8-A155-15915DF4C936}" dt="2019-02-07T19:44:52.890" v="31372" actId="962"/>
          <ac:picMkLst>
            <pc:docMk/>
            <pc:sldMk cId="2665600046" sldId="1849"/>
            <ac:picMk id="3" creationId="{63A14421-95A2-449E-B724-D1D2A1911B63}"/>
          </ac:picMkLst>
        </pc:picChg>
        <pc:picChg chg="add del mod">
          <ac:chgData name="Mark Brown" userId="4983ebf2-44f1-441b-acdf-86ca987152cf" providerId="ADAL" clId="{6560AD13-CDA8-47B8-A155-15915DF4C936}" dt="2019-01-28T18:57:45.318" v="276" actId="478"/>
          <ac:picMkLst>
            <pc:docMk/>
            <pc:sldMk cId="2665600046" sldId="1849"/>
            <ac:picMk id="3" creationId="{DC63AEBF-19A3-48C4-AD9C-8002095F6352}"/>
          </ac:picMkLst>
        </pc:picChg>
        <pc:picChg chg="add del mod">
          <ac:chgData name="Mark Brown" userId="4983ebf2-44f1-441b-acdf-86ca987152cf" providerId="ADAL" clId="{6560AD13-CDA8-47B8-A155-15915DF4C936}" dt="2019-01-28T18:57:43.362" v="275" actId="478"/>
          <ac:picMkLst>
            <pc:docMk/>
            <pc:sldMk cId="2665600046" sldId="1849"/>
            <ac:picMk id="4" creationId="{64D3E274-EFAC-4FFB-9027-C3F4F8566B61}"/>
          </ac:picMkLst>
        </pc:picChg>
        <pc:picChg chg="add del mod">
          <ac:chgData name="Mark Brown" userId="4983ebf2-44f1-441b-acdf-86ca987152cf" providerId="ADAL" clId="{6560AD13-CDA8-47B8-A155-15915DF4C936}" dt="2019-01-28T18:59:42.424" v="279" actId="478"/>
          <ac:picMkLst>
            <pc:docMk/>
            <pc:sldMk cId="2665600046" sldId="1849"/>
            <ac:picMk id="5" creationId="{2C1BD1B6-33B2-49B2-90E2-37E85F3053B4}"/>
          </ac:picMkLst>
        </pc:picChg>
        <pc:picChg chg="add mod">
          <ac:chgData name="Mark Brown" userId="4983ebf2-44f1-441b-acdf-86ca987152cf" providerId="ADAL" clId="{6560AD13-CDA8-47B8-A155-15915DF4C936}" dt="2019-01-28T20:04:04.444" v="1669" actId="1076"/>
          <ac:picMkLst>
            <pc:docMk/>
            <pc:sldMk cId="2665600046" sldId="1849"/>
            <ac:picMk id="7" creationId="{AC59EB02-33F3-4A46-BC4C-1409492CB898}"/>
          </ac:picMkLst>
        </pc:picChg>
        <pc:picChg chg="add del mod ord">
          <ac:chgData name="Mark Brown" userId="4983ebf2-44f1-441b-acdf-86ca987152cf" providerId="ADAL" clId="{6560AD13-CDA8-47B8-A155-15915DF4C936}" dt="2019-01-28T20:42:08.639" v="3319" actId="478"/>
          <ac:picMkLst>
            <pc:docMk/>
            <pc:sldMk cId="2665600046" sldId="1849"/>
            <ac:picMk id="9" creationId="{C2159669-4F74-4521-AC54-0C86A6E907EF}"/>
          </ac:picMkLst>
        </pc:picChg>
        <pc:picChg chg="add del mod">
          <ac:chgData name="Mark Brown" userId="4983ebf2-44f1-441b-acdf-86ca987152cf" providerId="ADAL" clId="{6560AD13-CDA8-47B8-A155-15915DF4C936}" dt="2019-01-28T19:39:28.110" v="650"/>
          <ac:picMkLst>
            <pc:docMk/>
            <pc:sldMk cId="2665600046" sldId="1849"/>
            <ac:picMk id="1026" creationId="{0F9CF3BA-C5EE-4C18-BDAA-1DA13C9C7A22}"/>
          </ac:picMkLst>
        </pc:picChg>
        <pc:picChg chg="add del mod ord">
          <ac:chgData name="Mark Brown" userId="4983ebf2-44f1-441b-acdf-86ca987152cf" providerId="ADAL" clId="{6560AD13-CDA8-47B8-A155-15915DF4C936}" dt="2019-02-04T15:33:43.001" v="28716" actId="478"/>
          <ac:picMkLst>
            <pc:docMk/>
            <pc:sldMk cId="2665600046" sldId="1849"/>
            <ac:picMk id="1028" creationId="{6F019E61-FEB2-4DC7-BE85-A8161C72727A}"/>
          </ac:picMkLst>
        </pc:picChg>
        <pc:picChg chg="add del mod ord">
          <ac:chgData name="Mark Brown" userId="4983ebf2-44f1-441b-acdf-86ca987152cf" providerId="ADAL" clId="{6560AD13-CDA8-47B8-A155-15915DF4C936}" dt="2019-02-04T15:33:46.529" v="28717" actId="478"/>
          <ac:picMkLst>
            <pc:docMk/>
            <pc:sldMk cId="2665600046" sldId="1849"/>
            <ac:picMk id="1030" creationId="{29C26E57-D46D-4A2A-B0C7-C7B369C5DC71}"/>
          </ac:picMkLst>
        </pc:picChg>
        <pc:picChg chg="add del mod ord">
          <ac:chgData name="Mark Brown" userId="4983ebf2-44f1-441b-acdf-86ca987152cf" providerId="ADAL" clId="{6560AD13-CDA8-47B8-A155-15915DF4C936}" dt="2019-02-04T15:38:00.038" v="28720" actId="478"/>
          <ac:picMkLst>
            <pc:docMk/>
            <pc:sldMk cId="2665600046" sldId="1849"/>
            <ac:picMk id="1032" creationId="{955132C3-1164-4DD0-A75E-D67F60173BFB}"/>
          </ac:picMkLst>
        </pc:picChg>
        <pc:picChg chg="add del mod ord">
          <ac:chgData name="Mark Brown" userId="4983ebf2-44f1-441b-acdf-86ca987152cf" providerId="ADAL" clId="{6560AD13-CDA8-47B8-A155-15915DF4C936}" dt="2019-02-04T15:33:29.474" v="28715" actId="478"/>
          <ac:picMkLst>
            <pc:docMk/>
            <pc:sldMk cId="2665600046" sldId="1849"/>
            <ac:picMk id="1034" creationId="{3D65FD16-41D6-4836-A148-D40522153EDB}"/>
          </ac:picMkLst>
        </pc:picChg>
      </pc:sldChg>
      <pc:sldChg chg="addSp delSp modSp add modAnim modNotesTx">
        <pc:chgData name="Mark Brown" userId="4983ebf2-44f1-441b-acdf-86ca987152cf" providerId="ADAL" clId="{6560AD13-CDA8-47B8-A155-15915DF4C936}" dt="2019-02-08T23:30:51.863" v="33187" actId="20577"/>
        <pc:sldMkLst>
          <pc:docMk/>
          <pc:sldMk cId="132427058" sldId="1850"/>
        </pc:sldMkLst>
        <pc:spChg chg="add del">
          <ac:chgData name="Mark Brown" userId="4983ebf2-44f1-441b-acdf-86ca987152cf" providerId="ADAL" clId="{6560AD13-CDA8-47B8-A155-15915DF4C936}" dt="2019-01-29T15:25:19.702" v="5183"/>
          <ac:spMkLst>
            <pc:docMk/>
            <pc:sldMk cId="132427058" sldId="1850"/>
            <ac:spMk id="2" creationId="{30A71EEF-AD59-4326-8AB8-4024CF4E0ADD}"/>
          </ac:spMkLst>
        </pc:spChg>
        <pc:spChg chg="add mod">
          <ac:chgData name="Mark Brown" userId="4983ebf2-44f1-441b-acdf-86ca987152cf" providerId="ADAL" clId="{6560AD13-CDA8-47B8-A155-15915DF4C936}" dt="2019-01-29T15:45:59.763" v="5854" actId="1076"/>
          <ac:spMkLst>
            <pc:docMk/>
            <pc:sldMk cId="132427058" sldId="1850"/>
            <ac:spMk id="5" creationId="{78517E68-139B-4DEA-BCB5-F434EB8761A5}"/>
          </ac:spMkLst>
        </pc:spChg>
        <pc:spChg chg="mod">
          <ac:chgData name="Mark Brown" userId="4983ebf2-44f1-441b-acdf-86ca987152cf" providerId="ADAL" clId="{6560AD13-CDA8-47B8-A155-15915DF4C936}" dt="2019-01-29T15:40:07.250" v="5760" actId="6549"/>
          <ac:spMkLst>
            <pc:docMk/>
            <pc:sldMk cId="132427058" sldId="1850"/>
            <ac:spMk id="6" creationId="{00000000-0000-0000-0000-000000000000}"/>
          </ac:spMkLst>
        </pc:spChg>
        <pc:spChg chg="mod">
          <ac:chgData name="Mark Brown" userId="4983ebf2-44f1-441b-acdf-86ca987152cf" providerId="ADAL" clId="{6560AD13-CDA8-47B8-A155-15915DF4C936}" dt="2019-01-29T15:37:32.477" v="5324" actId="20577"/>
          <ac:spMkLst>
            <pc:docMk/>
            <pc:sldMk cId="132427058" sldId="1850"/>
            <ac:spMk id="17" creationId="{00000000-0000-0000-0000-000000000000}"/>
          </ac:spMkLst>
        </pc:spChg>
        <pc:graphicFrameChg chg="add mod">
          <ac:chgData name="Mark Brown" userId="4983ebf2-44f1-441b-acdf-86ca987152cf" providerId="ADAL" clId="{6560AD13-CDA8-47B8-A155-15915DF4C936}" dt="2019-01-29T15:45:56.144" v="5853" actId="14100"/>
          <ac:graphicFrameMkLst>
            <pc:docMk/>
            <pc:sldMk cId="132427058" sldId="1850"/>
            <ac:graphicFrameMk id="4" creationId="{EBFBE849-A55E-4460-8646-714A80F5A820}"/>
          </ac:graphicFrameMkLst>
        </pc:graphicFrameChg>
        <pc:picChg chg="add del mod">
          <ac:chgData name="Mark Brown" userId="4983ebf2-44f1-441b-acdf-86ca987152cf" providerId="ADAL" clId="{6560AD13-CDA8-47B8-A155-15915DF4C936}" dt="2019-01-30T00:33:11.910" v="9874" actId="478"/>
          <ac:picMkLst>
            <pc:docMk/>
            <pc:sldMk cId="132427058" sldId="1850"/>
            <ac:picMk id="3" creationId="{C5A11545-E33A-4D8F-BE07-EB812458C786}"/>
          </ac:picMkLst>
        </pc:picChg>
      </pc:sldChg>
      <pc:sldChg chg="addSp delSp modSp add modAnim modNotesTx">
        <pc:chgData name="Mark Brown" userId="4983ebf2-44f1-441b-acdf-86ca987152cf" providerId="ADAL" clId="{6560AD13-CDA8-47B8-A155-15915DF4C936}" dt="2019-02-09T00:41:37.427" v="37400"/>
        <pc:sldMkLst>
          <pc:docMk/>
          <pc:sldMk cId="2594116552" sldId="1851"/>
        </pc:sldMkLst>
        <pc:spChg chg="add del">
          <ac:chgData name="Mark Brown" userId="4983ebf2-44f1-441b-acdf-86ca987152cf" providerId="ADAL" clId="{6560AD13-CDA8-47B8-A155-15915DF4C936}" dt="2019-02-04T20:01:50.226" v="30837"/>
          <ac:spMkLst>
            <pc:docMk/>
            <pc:sldMk cId="2594116552" sldId="1851"/>
            <ac:spMk id="4" creationId="{6213B25F-8E72-4538-81FA-8870D9F49CF0}"/>
          </ac:spMkLst>
        </pc:spChg>
        <pc:spChg chg="add del">
          <ac:chgData name="Mark Brown" userId="4983ebf2-44f1-441b-acdf-86ca987152cf" providerId="ADAL" clId="{6560AD13-CDA8-47B8-A155-15915DF4C936}" dt="2019-02-04T20:01:50.226" v="30837"/>
          <ac:spMkLst>
            <pc:docMk/>
            <pc:sldMk cId="2594116552" sldId="1851"/>
            <ac:spMk id="5" creationId="{EC013402-FE1C-422E-9186-EA234A9674AE}"/>
          </ac:spMkLst>
        </pc:spChg>
        <pc:spChg chg="mod">
          <ac:chgData name="Mark Brown" userId="4983ebf2-44f1-441b-acdf-86ca987152cf" providerId="ADAL" clId="{6560AD13-CDA8-47B8-A155-15915DF4C936}" dt="2019-02-04T20:04:35.627" v="30945" actId="14100"/>
          <ac:spMkLst>
            <pc:docMk/>
            <pc:sldMk cId="2594116552" sldId="1851"/>
            <ac:spMk id="6" creationId="{00000000-0000-0000-0000-000000000000}"/>
          </ac:spMkLst>
        </pc:spChg>
        <pc:spChg chg="mod">
          <ac:chgData name="Mark Brown" userId="4983ebf2-44f1-441b-acdf-86ca987152cf" providerId="ADAL" clId="{6560AD13-CDA8-47B8-A155-15915DF4C936}" dt="2019-01-30T17:03:27.297" v="14264" actId="20577"/>
          <ac:spMkLst>
            <pc:docMk/>
            <pc:sldMk cId="2594116552" sldId="1851"/>
            <ac:spMk id="17" creationId="{00000000-0000-0000-0000-000000000000}"/>
          </ac:spMkLst>
        </pc:spChg>
        <pc:spChg chg="add del">
          <ac:chgData name="Mark Brown" userId="4983ebf2-44f1-441b-acdf-86ca987152cf" providerId="ADAL" clId="{6560AD13-CDA8-47B8-A155-15915DF4C936}" dt="2019-02-04T20:01:50.226" v="30837"/>
          <ac:spMkLst>
            <pc:docMk/>
            <pc:sldMk cId="2594116552" sldId="1851"/>
            <ac:spMk id="23" creationId="{95D22409-BC8E-4C07-B9BD-53B3771C04A4}"/>
          </ac:spMkLst>
        </pc:spChg>
        <pc:spChg chg="add del mod">
          <ac:chgData name="Mark Brown" userId="4983ebf2-44f1-441b-acdf-86ca987152cf" providerId="ADAL" clId="{6560AD13-CDA8-47B8-A155-15915DF4C936}" dt="2019-02-04T20:12:18.565" v="31002" actId="164"/>
          <ac:spMkLst>
            <pc:docMk/>
            <pc:sldMk cId="2594116552" sldId="1851"/>
            <ac:spMk id="24" creationId="{6957A9DA-71F6-4FE8-B24D-F945510E6B5D}"/>
          </ac:spMkLst>
        </pc:spChg>
        <pc:spChg chg="mod">
          <ac:chgData name="Mark Brown" userId="4983ebf2-44f1-441b-acdf-86ca987152cf" providerId="ADAL" clId="{6560AD13-CDA8-47B8-A155-15915DF4C936}" dt="2019-02-04T20:04:03.833" v="30940" actId="208"/>
          <ac:spMkLst>
            <pc:docMk/>
            <pc:sldMk cId="2594116552" sldId="1851"/>
            <ac:spMk id="27" creationId="{53281E17-4EE6-41F9-A352-3AFDDCDD4603}"/>
          </ac:spMkLst>
        </pc:spChg>
        <pc:spChg chg="mod">
          <ac:chgData name="Mark Brown" userId="4983ebf2-44f1-441b-acdf-86ca987152cf" providerId="ADAL" clId="{6560AD13-CDA8-47B8-A155-15915DF4C936}" dt="2019-02-04T20:04:03.833" v="30940" actId="208"/>
          <ac:spMkLst>
            <pc:docMk/>
            <pc:sldMk cId="2594116552" sldId="1851"/>
            <ac:spMk id="28" creationId="{1EEC0ECF-7CE0-4096-A529-70F76537BE2C}"/>
          </ac:spMkLst>
        </pc:spChg>
        <pc:spChg chg="mod">
          <ac:chgData name="Mark Brown" userId="4983ebf2-44f1-441b-acdf-86ca987152cf" providerId="ADAL" clId="{6560AD13-CDA8-47B8-A155-15915DF4C936}" dt="2019-02-04T20:04:03.833" v="30940" actId="208"/>
          <ac:spMkLst>
            <pc:docMk/>
            <pc:sldMk cId="2594116552" sldId="1851"/>
            <ac:spMk id="29" creationId="{E54D3E16-4F0F-44C1-8BA1-CC537A938E2A}"/>
          </ac:spMkLst>
        </pc:spChg>
        <pc:spChg chg="mod">
          <ac:chgData name="Mark Brown" userId="4983ebf2-44f1-441b-acdf-86ca987152cf" providerId="ADAL" clId="{6560AD13-CDA8-47B8-A155-15915DF4C936}" dt="2019-02-04T20:04:03.833" v="30940" actId="208"/>
          <ac:spMkLst>
            <pc:docMk/>
            <pc:sldMk cId="2594116552" sldId="1851"/>
            <ac:spMk id="30" creationId="{E7A60BE2-E378-424C-B0FF-02E921CDE58F}"/>
          </ac:spMkLst>
        </pc:spChg>
        <pc:spChg chg="add del mod">
          <ac:chgData name="Mark Brown" userId="4983ebf2-44f1-441b-acdf-86ca987152cf" providerId="ADAL" clId="{6560AD13-CDA8-47B8-A155-15915DF4C936}" dt="2019-02-04T20:12:18.565" v="31002" actId="164"/>
          <ac:spMkLst>
            <pc:docMk/>
            <pc:sldMk cId="2594116552" sldId="1851"/>
            <ac:spMk id="31" creationId="{CB9C0D34-1195-4986-86A4-A3EE654BA5C6}"/>
          </ac:spMkLst>
        </pc:spChg>
        <pc:spChg chg="add mod">
          <ac:chgData name="Mark Brown" userId="4983ebf2-44f1-441b-acdf-86ca987152cf" providerId="ADAL" clId="{6560AD13-CDA8-47B8-A155-15915DF4C936}" dt="2019-02-04T20:15:08.228" v="31023" actId="962"/>
          <ac:spMkLst>
            <pc:docMk/>
            <pc:sldMk cId="2594116552" sldId="1851"/>
            <ac:spMk id="37" creationId="{ED1AAD85-852A-45F8-9548-DE9967950C90}"/>
          </ac:spMkLst>
        </pc:spChg>
        <pc:grpChg chg="add del">
          <ac:chgData name="Mark Brown" userId="4983ebf2-44f1-441b-acdf-86ca987152cf" providerId="ADAL" clId="{6560AD13-CDA8-47B8-A155-15915DF4C936}" dt="2019-02-04T20:01:50.226" v="30837"/>
          <ac:grpSpMkLst>
            <pc:docMk/>
            <pc:sldMk cId="2594116552" sldId="1851"/>
            <ac:grpSpMk id="7" creationId="{5EE20DD1-9103-4C0E-B10F-4FA36903D105}"/>
          </ac:grpSpMkLst>
        </pc:grpChg>
        <pc:grpChg chg="add del">
          <ac:chgData name="Mark Brown" userId="4983ebf2-44f1-441b-acdf-86ca987152cf" providerId="ADAL" clId="{6560AD13-CDA8-47B8-A155-15915DF4C936}" dt="2019-02-04T20:01:50.226" v="30837"/>
          <ac:grpSpMkLst>
            <pc:docMk/>
            <pc:sldMk cId="2594116552" sldId="1851"/>
            <ac:grpSpMk id="13" creationId="{C1FC05B3-9FF9-4A4C-9967-6326B1BFB78E}"/>
          </ac:grpSpMkLst>
        </pc:grpChg>
        <pc:grpChg chg="add del">
          <ac:chgData name="Mark Brown" userId="4983ebf2-44f1-441b-acdf-86ca987152cf" providerId="ADAL" clId="{6560AD13-CDA8-47B8-A155-15915DF4C936}" dt="2019-02-04T20:01:50.226" v="30837"/>
          <ac:grpSpMkLst>
            <pc:docMk/>
            <pc:sldMk cId="2594116552" sldId="1851"/>
            <ac:grpSpMk id="16" creationId="{00F08991-9EFE-4C80-8C57-A9D7CDB14657}"/>
          </ac:grpSpMkLst>
        </pc:grpChg>
        <pc:grpChg chg="add del mod">
          <ac:chgData name="Mark Brown" userId="4983ebf2-44f1-441b-acdf-86ca987152cf" providerId="ADAL" clId="{6560AD13-CDA8-47B8-A155-15915DF4C936}" dt="2019-02-04T20:12:18.565" v="31002" actId="164"/>
          <ac:grpSpMkLst>
            <pc:docMk/>
            <pc:sldMk cId="2594116552" sldId="1851"/>
            <ac:grpSpMk id="25" creationId="{FCBAC985-844D-4477-9C18-C03C49E8D488}"/>
          </ac:grpSpMkLst>
        </pc:grpChg>
        <pc:grpChg chg="add mod">
          <ac:chgData name="Mark Brown" userId="4983ebf2-44f1-441b-acdf-86ca987152cf" providerId="ADAL" clId="{6560AD13-CDA8-47B8-A155-15915DF4C936}" dt="2019-02-04T20:12:23.327" v="31003" actId="962"/>
          <ac:grpSpMkLst>
            <pc:docMk/>
            <pc:sldMk cId="2594116552" sldId="1851"/>
            <ac:grpSpMk id="38" creationId="{51F07F30-3D0C-4913-A698-9D8AFE7D23D5}"/>
          </ac:grpSpMkLst>
        </pc:grpChg>
        <pc:picChg chg="add del">
          <ac:chgData name="Mark Brown" userId="4983ebf2-44f1-441b-acdf-86ca987152cf" providerId="ADAL" clId="{6560AD13-CDA8-47B8-A155-15915DF4C936}" dt="2019-02-04T20:06:52.534" v="30947"/>
          <ac:picMkLst>
            <pc:docMk/>
            <pc:sldMk cId="2594116552" sldId="1851"/>
            <ac:picMk id="2" creationId="{7F5FAE49-5936-4910-916D-2DF24F478663}"/>
          </ac:picMkLst>
        </pc:picChg>
        <pc:picChg chg="add mod">
          <ac:chgData name="Mark Brown" userId="4983ebf2-44f1-441b-acdf-86ca987152cf" providerId="ADAL" clId="{6560AD13-CDA8-47B8-A155-15915DF4C936}" dt="2019-02-04T20:12:52.394" v="31005" actId="962"/>
          <ac:picMkLst>
            <pc:docMk/>
            <pc:sldMk cId="2594116552" sldId="1851"/>
            <ac:picMk id="3" creationId="{5A2AEDAD-252D-4F22-9238-570AC5BCC16F}"/>
          </ac:picMkLst>
        </pc:picChg>
        <pc:picChg chg="add mod">
          <ac:chgData name="Mark Brown" userId="4983ebf2-44f1-441b-acdf-86ca987152cf" providerId="ADAL" clId="{6560AD13-CDA8-47B8-A155-15915DF4C936}" dt="2019-02-04T20:12:09.211" v="31001" actId="962"/>
          <ac:picMkLst>
            <pc:docMk/>
            <pc:sldMk cId="2594116552" sldId="1851"/>
            <ac:picMk id="32" creationId="{FF7892E5-B2F5-4AAD-8F45-97D61E13451E}"/>
          </ac:picMkLst>
        </pc:picChg>
        <pc:picChg chg="add mod">
          <ac:chgData name="Mark Brown" userId="4983ebf2-44f1-441b-acdf-86ca987152cf" providerId="ADAL" clId="{6560AD13-CDA8-47B8-A155-15915DF4C936}" dt="2019-02-04T20:12:43.544" v="31004" actId="962"/>
          <ac:picMkLst>
            <pc:docMk/>
            <pc:sldMk cId="2594116552" sldId="1851"/>
            <ac:picMk id="33" creationId="{FEF055B9-AD2A-4756-9915-9737FD53FA6A}"/>
          </ac:picMkLst>
        </pc:picChg>
        <pc:picChg chg="add mod">
          <ac:chgData name="Mark Brown" userId="4983ebf2-44f1-441b-acdf-86ca987152cf" providerId="ADAL" clId="{6560AD13-CDA8-47B8-A155-15915DF4C936}" dt="2019-02-04T20:12:59.818" v="31006" actId="962"/>
          <ac:picMkLst>
            <pc:docMk/>
            <pc:sldMk cId="2594116552" sldId="1851"/>
            <ac:picMk id="34" creationId="{8F888D4A-10FF-453D-91DD-C3D6AB0B866B}"/>
          </ac:picMkLst>
        </pc:picChg>
        <pc:cxnChg chg="add mod">
          <ac:chgData name="Mark Brown" userId="4983ebf2-44f1-441b-acdf-86ca987152cf" providerId="ADAL" clId="{6560AD13-CDA8-47B8-A155-15915DF4C936}" dt="2019-02-04T20:13:10.563" v="31007" actId="962"/>
          <ac:cxnSpMkLst>
            <pc:docMk/>
            <pc:sldMk cId="2594116552" sldId="1851"/>
            <ac:cxnSpMk id="36" creationId="{9BB099FA-3568-441B-9C9F-F8A87EE9F4EA}"/>
          </ac:cxnSpMkLst>
        </pc:cxnChg>
        <pc:cxnChg chg="add mod">
          <ac:chgData name="Mark Brown" userId="4983ebf2-44f1-441b-acdf-86ca987152cf" providerId="ADAL" clId="{6560AD13-CDA8-47B8-A155-15915DF4C936}" dt="2019-02-04T20:14:38.594" v="31020" actId="962"/>
          <ac:cxnSpMkLst>
            <pc:docMk/>
            <pc:sldMk cId="2594116552" sldId="1851"/>
            <ac:cxnSpMk id="39" creationId="{CA2C8CB8-B9D4-4EA9-9D99-DE5F030BD0FC}"/>
          </ac:cxnSpMkLst>
        </pc:cxnChg>
        <pc:cxnChg chg="add mod">
          <ac:chgData name="Mark Brown" userId="4983ebf2-44f1-441b-acdf-86ca987152cf" providerId="ADAL" clId="{6560AD13-CDA8-47B8-A155-15915DF4C936}" dt="2019-02-04T20:14:44.145" v="31021" actId="962"/>
          <ac:cxnSpMkLst>
            <pc:docMk/>
            <pc:sldMk cId="2594116552" sldId="1851"/>
            <ac:cxnSpMk id="43" creationId="{3783CD33-DC0C-452C-92DC-B4E2D4BBAA45}"/>
          </ac:cxnSpMkLst>
        </pc:cxnChg>
      </pc:sldChg>
      <pc:sldChg chg="addSp delSp modSp add ord delAnim modAnim modNotesTx">
        <pc:chgData name="Mark Brown" userId="4983ebf2-44f1-441b-acdf-86ca987152cf" providerId="ADAL" clId="{6560AD13-CDA8-47B8-A155-15915DF4C936}" dt="2019-02-13T16:48:24.015" v="48578" actId="20577"/>
        <pc:sldMkLst>
          <pc:docMk/>
          <pc:sldMk cId="4085039676" sldId="1852"/>
        </pc:sldMkLst>
        <pc:spChg chg="add mod">
          <ac:chgData name="Mark Brown" userId="4983ebf2-44f1-441b-acdf-86ca987152cf" providerId="ADAL" clId="{6560AD13-CDA8-47B8-A155-15915DF4C936}" dt="2019-01-30T21:11:46.925" v="20334" actId="20577"/>
          <ac:spMkLst>
            <pc:docMk/>
            <pc:sldMk cId="4085039676" sldId="1852"/>
            <ac:spMk id="5" creationId="{320019C4-0484-4B92-914B-2FB05FC4226A}"/>
          </ac:spMkLst>
        </pc:spChg>
        <pc:spChg chg="del mod">
          <ac:chgData name="Mark Brown" userId="4983ebf2-44f1-441b-acdf-86ca987152cf" providerId="ADAL" clId="{6560AD13-CDA8-47B8-A155-15915DF4C936}" dt="2019-01-31T18:10:47.336" v="27476" actId="478"/>
          <ac:spMkLst>
            <pc:docMk/>
            <pc:sldMk cId="4085039676" sldId="1852"/>
            <ac:spMk id="6" creationId="{00000000-0000-0000-0000-000000000000}"/>
          </ac:spMkLst>
        </pc:spChg>
        <pc:spChg chg="mod">
          <ac:chgData name="Mark Brown" userId="4983ebf2-44f1-441b-acdf-86ca987152cf" providerId="ADAL" clId="{6560AD13-CDA8-47B8-A155-15915DF4C936}" dt="2019-01-30T21:15:52.575" v="21010" actId="20577"/>
          <ac:spMkLst>
            <pc:docMk/>
            <pc:sldMk cId="4085039676" sldId="1852"/>
            <ac:spMk id="17" creationId="{00000000-0000-0000-0000-000000000000}"/>
          </ac:spMkLst>
        </pc:spChg>
        <pc:graphicFrameChg chg="add del mod">
          <ac:chgData name="Mark Brown" userId="4983ebf2-44f1-441b-acdf-86ca987152cf" providerId="ADAL" clId="{6560AD13-CDA8-47B8-A155-15915DF4C936}" dt="2019-01-30T20:50:19.635" v="18648" actId="478"/>
          <ac:graphicFrameMkLst>
            <pc:docMk/>
            <pc:sldMk cId="4085039676" sldId="1852"/>
            <ac:graphicFrameMk id="2" creationId="{7B9D5967-52C7-45A7-A8F0-AF780C4B6194}"/>
          </ac:graphicFrameMkLst>
        </pc:graphicFrameChg>
        <pc:graphicFrameChg chg="add del mod modGraphic">
          <ac:chgData name="Mark Brown" userId="4983ebf2-44f1-441b-acdf-86ca987152cf" providerId="ADAL" clId="{6560AD13-CDA8-47B8-A155-15915DF4C936}" dt="2019-02-09T00:52:52.741" v="37799" actId="478"/>
          <ac:graphicFrameMkLst>
            <pc:docMk/>
            <pc:sldMk cId="4085039676" sldId="1852"/>
            <ac:graphicFrameMk id="3" creationId="{64B01E32-8C64-4358-A776-472D4D61F53E}"/>
          </ac:graphicFrameMkLst>
        </pc:graphicFrameChg>
        <pc:graphicFrameChg chg="add mod modGraphic">
          <ac:chgData name="Mark Brown" userId="4983ebf2-44f1-441b-acdf-86ca987152cf" providerId="ADAL" clId="{6560AD13-CDA8-47B8-A155-15915DF4C936}" dt="2019-01-30T20:59:35.620" v="19085" actId="20577"/>
          <ac:graphicFrameMkLst>
            <pc:docMk/>
            <pc:sldMk cId="4085039676" sldId="1852"/>
            <ac:graphicFrameMk id="7" creationId="{EF9CD0D0-1916-47A3-91FB-6BAA567C23E1}"/>
          </ac:graphicFrameMkLst>
        </pc:graphicFrameChg>
        <pc:graphicFrameChg chg="add mod">
          <ac:chgData name="Mark Brown" userId="4983ebf2-44f1-441b-acdf-86ca987152cf" providerId="ADAL" clId="{6560AD13-CDA8-47B8-A155-15915DF4C936}" dt="2019-01-30T21:01:06.887" v="19092" actId="962"/>
          <ac:graphicFrameMkLst>
            <pc:docMk/>
            <pc:sldMk cId="4085039676" sldId="1852"/>
            <ac:graphicFrameMk id="8" creationId="{528C9C87-57D9-4DEF-8067-417103FC7E79}"/>
          </ac:graphicFrameMkLst>
        </pc:graphicFrameChg>
        <pc:picChg chg="add mod">
          <ac:chgData name="Mark Brown" userId="4983ebf2-44f1-441b-acdf-86ca987152cf" providerId="ADAL" clId="{6560AD13-CDA8-47B8-A155-15915DF4C936}" dt="2019-01-30T21:01:18.166" v="19093" actId="962"/>
          <ac:picMkLst>
            <pc:docMk/>
            <pc:sldMk cId="4085039676" sldId="1852"/>
            <ac:picMk id="4" creationId="{66C4361A-9C6F-458E-8CA3-869B619C84BD}"/>
          </ac:picMkLst>
        </pc:picChg>
      </pc:sldChg>
      <pc:sldChg chg="add del">
        <pc:chgData name="Mark Brown" userId="4983ebf2-44f1-441b-acdf-86ca987152cf" providerId="ADAL" clId="{6560AD13-CDA8-47B8-A155-15915DF4C936}" dt="2019-01-30T22:12:26.720" v="21764" actId="2696"/>
        <pc:sldMkLst>
          <pc:docMk/>
          <pc:sldMk cId="4263385157" sldId="1853"/>
        </pc:sldMkLst>
      </pc:sldChg>
      <pc:sldChg chg="addSp delSp modSp add del ord delAnim modAnim modNotesTx">
        <pc:chgData name="Mark Brown" userId="4983ebf2-44f1-441b-acdf-86ca987152cf" providerId="ADAL" clId="{6560AD13-CDA8-47B8-A155-15915DF4C936}" dt="2019-02-13T00:59:56.357" v="46842" actId="6549"/>
        <pc:sldMkLst>
          <pc:docMk/>
          <pc:sldMk cId="2100961253" sldId="1854"/>
        </pc:sldMkLst>
        <pc:spChg chg="mod">
          <ac:chgData name="Mark Brown" userId="4983ebf2-44f1-441b-acdf-86ca987152cf" providerId="ADAL" clId="{6560AD13-CDA8-47B8-A155-15915DF4C936}" dt="2019-02-04T16:14:41.885" v="29426"/>
          <ac:spMkLst>
            <pc:docMk/>
            <pc:sldMk cId="2100961253" sldId="1854"/>
            <ac:spMk id="6" creationId="{00000000-0000-0000-0000-000000000000}"/>
          </ac:spMkLst>
        </pc:spChg>
        <pc:spChg chg="mod">
          <ac:chgData name="Mark Brown" userId="4983ebf2-44f1-441b-acdf-86ca987152cf" providerId="ADAL" clId="{6560AD13-CDA8-47B8-A155-15915DF4C936}" dt="2019-01-29T23:24:39.849" v="9522" actId="6549"/>
          <ac:spMkLst>
            <pc:docMk/>
            <pc:sldMk cId="2100961253" sldId="1854"/>
            <ac:spMk id="17" creationId="{00000000-0000-0000-0000-000000000000}"/>
          </ac:spMkLst>
        </pc:spChg>
        <pc:grpChg chg="add mod">
          <ac:chgData name="Mark Brown" userId="4983ebf2-44f1-441b-acdf-86ca987152cf" providerId="ADAL" clId="{6560AD13-CDA8-47B8-A155-15915DF4C936}" dt="2019-02-04T16:21:08.995" v="29560" actId="1076"/>
          <ac:grpSpMkLst>
            <pc:docMk/>
            <pc:sldMk cId="2100961253" sldId="1854"/>
            <ac:grpSpMk id="5" creationId="{66E5B846-2946-45FB-A785-A02A73904FB3}"/>
          </ac:grpSpMkLst>
        </pc:grpChg>
        <pc:grpChg chg="add mod">
          <ac:chgData name="Mark Brown" userId="4983ebf2-44f1-441b-acdf-86ca987152cf" providerId="ADAL" clId="{6560AD13-CDA8-47B8-A155-15915DF4C936}" dt="2019-02-04T16:14:28.049" v="29425" actId="1076"/>
          <ac:grpSpMkLst>
            <pc:docMk/>
            <pc:sldMk cId="2100961253" sldId="1854"/>
            <ac:grpSpMk id="15" creationId="{97A41C27-2736-4D67-BFA4-2A719926F32C}"/>
          </ac:grpSpMkLst>
        </pc:grpChg>
        <pc:grpChg chg="add mod">
          <ac:chgData name="Mark Brown" userId="4983ebf2-44f1-441b-acdf-86ca987152cf" providerId="ADAL" clId="{6560AD13-CDA8-47B8-A155-15915DF4C936}" dt="2019-02-04T16:14:28.049" v="29425" actId="1076"/>
          <ac:grpSpMkLst>
            <pc:docMk/>
            <pc:sldMk cId="2100961253" sldId="1854"/>
            <ac:grpSpMk id="23" creationId="{F139ED81-C2DA-431C-A978-E01E620B0D7B}"/>
          </ac:grpSpMkLst>
        </pc:grpChg>
        <pc:grpChg chg="add mod">
          <ac:chgData name="Mark Brown" userId="4983ebf2-44f1-441b-acdf-86ca987152cf" providerId="ADAL" clId="{6560AD13-CDA8-47B8-A155-15915DF4C936}" dt="2019-02-04T16:20:48.531" v="29554" actId="1076"/>
          <ac:grpSpMkLst>
            <pc:docMk/>
            <pc:sldMk cId="2100961253" sldId="1854"/>
            <ac:grpSpMk id="31" creationId="{78B39291-C5DA-4ED2-A81D-6A54AC09E7AD}"/>
          </ac:grpSpMkLst>
        </pc:grpChg>
        <pc:grpChg chg="mod">
          <ac:chgData name="Mark Brown" userId="4983ebf2-44f1-441b-acdf-86ca987152cf" providerId="ADAL" clId="{6560AD13-CDA8-47B8-A155-15915DF4C936}" dt="2019-02-04T16:20:42.952" v="29553"/>
          <ac:grpSpMkLst>
            <pc:docMk/>
            <pc:sldMk cId="2100961253" sldId="1854"/>
            <ac:grpSpMk id="33" creationId="{F3B6F70F-95E8-447C-9422-02D9FD0A90A7}"/>
          </ac:grpSpMkLst>
        </pc:grpChg>
        <pc:grpChg chg="add mod">
          <ac:chgData name="Mark Brown" userId="4983ebf2-44f1-441b-acdf-86ca987152cf" providerId="ADAL" clId="{6560AD13-CDA8-47B8-A155-15915DF4C936}" dt="2019-02-04T16:21:13.245" v="29568" actId="1037"/>
          <ac:grpSpMkLst>
            <pc:docMk/>
            <pc:sldMk cId="2100961253" sldId="1854"/>
            <ac:grpSpMk id="38" creationId="{C37B7568-5EA7-48CC-834A-ECCFE949DA59}"/>
          </ac:grpSpMkLst>
        </pc:grpChg>
        <pc:grpChg chg="mod">
          <ac:chgData name="Mark Brown" userId="4983ebf2-44f1-441b-acdf-86ca987152cf" providerId="ADAL" clId="{6560AD13-CDA8-47B8-A155-15915DF4C936}" dt="2019-02-04T16:20:50.367" v="29555"/>
          <ac:grpSpMkLst>
            <pc:docMk/>
            <pc:sldMk cId="2100961253" sldId="1854"/>
            <ac:grpSpMk id="40" creationId="{619909BD-6FD0-42C3-9664-47EC3353F307}"/>
          </ac:grpSpMkLst>
        </pc:grpChg>
        <pc:grpChg chg="add mod">
          <ac:chgData name="Mark Brown" userId="4983ebf2-44f1-441b-acdf-86ca987152cf" providerId="ADAL" clId="{6560AD13-CDA8-47B8-A155-15915DF4C936}" dt="2019-02-04T16:21:00.958" v="29558" actId="1076"/>
          <ac:grpSpMkLst>
            <pc:docMk/>
            <pc:sldMk cId="2100961253" sldId="1854"/>
            <ac:grpSpMk id="45" creationId="{F158CF3C-633E-4D9C-A580-825ED7284B5D}"/>
          </ac:grpSpMkLst>
        </pc:grpChg>
        <pc:grpChg chg="mod">
          <ac:chgData name="Mark Brown" userId="4983ebf2-44f1-441b-acdf-86ca987152cf" providerId="ADAL" clId="{6560AD13-CDA8-47B8-A155-15915DF4C936}" dt="2019-02-04T16:20:50.661" v="29556"/>
          <ac:grpSpMkLst>
            <pc:docMk/>
            <pc:sldMk cId="2100961253" sldId="1854"/>
            <ac:grpSpMk id="47" creationId="{782C7D46-A87A-4870-8803-E52BED51200B}"/>
          </ac:grpSpMkLst>
        </pc:grpChg>
        <pc:picChg chg="add mod">
          <ac:chgData name="Mark Brown" userId="4983ebf2-44f1-441b-acdf-86ca987152cf" providerId="ADAL" clId="{6560AD13-CDA8-47B8-A155-15915DF4C936}" dt="2019-02-04T16:14:28.049" v="29425" actId="1076"/>
          <ac:picMkLst>
            <pc:docMk/>
            <pc:sldMk cId="2100961253" sldId="1854"/>
            <ac:picMk id="4" creationId="{97091F42-2434-452A-BE06-2927AFBC6A28}"/>
          </ac:picMkLst>
        </pc:picChg>
        <pc:cxnChg chg="add del mod">
          <ac:chgData name="Mark Brown" userId="4983ebf2-44f1-441b-acdf-86ca987152cf" providerId="ADAL" clId="{6560AD13-CDA8-47B8-A155-15915DF4C936}" dt="2019-02-04T16:20:29.328" v="29552" actId="478"/>
          <ac:cxnSpMkLst>
            <pc:docMk/>
            <pc:sldMk cId="2100961253" sldId="1854"/>
            <ac:cxnSpMk id="13" creationId="{F395DB51-4D36-4253-86B2-029A5E99AA70}"/>
          </ac:cxnSpMkLst>
        </pc:cxnChg>
        <pc:cxnChg chg="add del mod">
          <ac:chgData name="Mark Brown" userId="4983ebf2-44f1-441b-acdf-86ca987152cf" providerId="ADAL" clId="{6560AD13-CDA8-47B8-A155-15915DF4C936}" dt="2019-02-04T16:20:28.011" v="29551" actId="478"/>
          <ac:cxnSpMkLst>
            <pc:docMk/>
            <pc:sldMk cId="2100961253" sldId="1854"/>
            <ac:cxnSpMk id="14" creationId="{D2B2BE62-2DB3-4D13-B234-6F78136B83B1}"/>
          </ac:cxnSpMkLst>
        </pc:cxnChg>
        <pc:cxnChg chg="add del mod">
          <ac:chgData name="Mark Brown" userId="4983ebf2-44f1-441b-acdf-86ca987152cf" providerId="ADAL" clId="{6560AD13-CDA8-47B8-A155-15915DF4C936}" dt="2019-02-04T16:20:26.369" v="29550" actId="478"/>
          <ac:cxnSpMkLst>
            <pc:docMk/>
            <pc:sldMk cId="2100961253" sldId="1854"/>
            <ac:cxnSpMk id="30" creationId="{B06259A2-678F-411E-9B3A-63FF34483FE0}"/>
          </ac:cxnSpMkLst>
        </pc:cxnChg>
      </pc:sldChg>
      <pc:sldChg chg="addSp delSp modSp add del mod ord modNotesTx">
        <pc:chgData name="Mark Brown" userId="4983ebf2-44f1-441b-acdf-86ca987152cf" providerId="ADAL" clId="{6560AD13-CDA8-47B8-A155-15915DF4C936}" dt="2019-02-13T02:19:41.084" v="48019" actId="6549"/>
        <pc:sldMkLst>
          <pc:docMk/>
          <pc:sldMk cId="1765063365" sldId="1855"/>
        </pc:sldMkLst>
        <pc:spChg chg="mod">
          <ac:chgData name="Mark Brown" userId="4983ebf2-44f1-441b-acdf-86ca987152cf" providerId="ADAL" clId="{6560AD13-CDA8-47B8-A155-15915DF4C936}" dt="2019-02-09T00:39:46.027" v="37381" actId="6549"/>
          <ac:spMkLst>
            <pc:docMk/>
            <pc:sldMk cId="1765063365" sldId="1855"/>
            <ac:spMk id="6" creationId="{00000000-0000-0000-0000-000000000000}"/>
          </ac:spMkLst>
        </pc:spChg>
        <pc:spChg chg="mod">
          <ac:chgData name="Mark Brown" userId="4983ebf2-44f1-441b-acdf-86ca987152cf" providerId="ADAL" clId="{6560AD13-CDA8-47B8-A155-15915DF4C936}" dt="2019-01-30T01:04:01.413" v="9897" actId="20577"/>
          <ac:spMkLst>
            <pc:docMk/>
            <pc:sldMk cId="1765063365" sldId="1855"/>
            <ac:spMk id="17" creationId="{00000000-0000-0000-0000-000000000000}"/>
          </ac:spMkLst>
        </pc:spChg>
        <pc:graphicFrameChg chg="add del mod">
          <ac:chgData name="Mark Brown" userId="4983ebf2-44f1-441b-acdf-86ca987152cf" providerId="ADAL" clId="{6560AD13-CDA8-47B8-A155-15915DF4C936}" dt="2019-01-30T16:45:53.139" v="13370" actId="478"/>
          <ac:graphicFrameMkLst>
            <pc:docMk/>
            <pc:sldMk cId="1765063365" sldId="1855"/>
            <ac:graphicFrameMk id="4" creationId="{E4CAE5F1-7640-4097-8578-94BE6E8482B5}"/>
          </ac:graphicFrameMkLst>
        </pc:graphicFrameChg>
        <pc:picChg chg="add del">
          <ac:chgData name="Mark Brown" userId="4983ebf2-44f1-441b-acdf-86ca987152cf" providerId="ADAL" clId="{6560AD13-CDA8-47B8-A155-15915DF4C936}" dt="2019-01-30T16:45:56.791" v="13372"/>
          <ac:picMkLst>
            <pc:docMk/>
            <pc:sldMk cId="1765063365" sldId="1855"/>
            <ac:picMk id="2" creationId="{4059A314-5645-461A-9E52-FCB1DBBE4D66}"/>
          </ac:picMkLst>
        </pc:picChg>
        <pc:picChg chg="add mod">
          <ac:chgData name="Mark Brown" userId="4983ebf2-44f1-441b-acdf-86ca987152cf" providerId="ADAL" clId="{6560AD13-CDA8-47B8-A155-15915DF4C936}" dt="2019-01-30T16:46:47.042" v="13415" actId="1076"/>
          <ac:picMkLst>
            <pc:docMk/>
            <pc:sldMk cId="1765063365" sldId="1855"/>
            <ac:picMk id="3" creationId="{C19D8B06-7250-4744-9C60-1048801DB4DE}"/>
          </ac:picMkLst>
        </pc:picChg>
      </pc:sldChg>
      <pc:sldChg chg="addSp delSp modSp add del modNotesTx">
        <pc:chgData name="Mark Brown" userId="4983ebf2-44f1-441b-acdf-86ca987152cf" providerId="ADAL" clId="{6560AD13-CDA8-47B8-A155-15915DF4C936}" dt="2019-02-09T01:02:35.424" v="38522" actId="2696"/>
        <pc:sldMkLst>
          <pc:docMk/>
          <pc:sldMk cId="4921650" sldId="1856"/>
        </pc:sldMkLst>
        <pc:spChg chg="add del">
          <ac:chgData name="Mark Brown" userId="4983ebf2-44f1-441b-acdf-86ca987152cf" providerId="ADAL" clId="{6560AD13-CDA8-47B8-A155-15915DF4C936}" dt="2019-01-30T22:24:59.385" v="21955"/>
          <ac:spMkLst>
            <pc:docMk/>
            <pc:sldMk cId="4921650" sldId="1856"/>
            <ac:spMk id="2" creationId="{74D5EA38-4E7D-45F5-BD99-B2030AE6FAA5}"/>
          </ac:spMkLst>
        </pc:spChg>
        <pc:spChg chg="mod">
          <ac:chgData name="Mark Brown" userId="4983ebf2-44f1-441b-acdf-86ca987152cf" providerId="ADAL" clId="{6560AD13-CDA8-47B8-A155-15915DF4C936}" dt="2019-01-30T22:24:31.621" v="21953" actId="20577"/>
          <ac:spMkLst>
            <pc:docMk/>
            <pc:sldMk cId="4921650" sldId="1856"/>
            <ac:spMk id="6" creationId="{00000000-0000-0000-0000-000000000000}"/>
          </ac:spMkLst>
        </pc:spChg>
        <pc:spChg chg="mod">
          <ac:chgData name="Mark Brown" userId="4983ebf2-44f1-441b-acdf-86ca987152cf" providerId="ADAL" clId="{6560AD13-CDA8-47B8-A155-15915DF4C936}" dt="2019-01-30T22:12:37.831" v="21785" actId="6549"/>
          <ac:spMkLst>
            <pc:docMk/>
            <pc:sldMk cId="4921650" sldId="1856"/>
            <ac:spMk id="17" creationId="{00000000-0000-0000-0000-000000000000}"/>
          </ac:spMkLst>
        </pc:spChg>
      </pc:sldChg>
      <pc:sldChg chg="addSp delSp modSp add delAnim modAnim modNotesTx">
        <pc:chgData name="Mark Brown" userId="4983ebf2-44f1-441b-acdf-86ca987152cf" providerId="ADAL" clId="{6560AD13-CDA8-47B8-A155-15915DF4C936}" dt="2019-02-13T17:07:13.511" v="48943" actId="20577"/>
        <pc:sldMkLst>
          <pc:docMk/>
          <pc:sldMk cId="1165332054" sldId="1857"/>
        </pc:sldMkLst>
        <pc:spChg chg="mod">
          <ac:chgData name="Mark Brown" userId="4983ebf2-44f1-441b-acdf-86ca987152cf" providerId="ADAL" clId="{6560AD13-CDA8-47B8-A155-15915DF4C936}" dt="2019-01-31T00:01:00.012" v="22810" actId="6549"/>
          <ac:spMkLst>
            <pc:docMk/>
            <pc:sldMk cId="1165332054" sldId="1857"/>
            <ac:spMk id="6" creationId="{00000000-0000-0000-0000-000000000000}"/>
          </ac:spMkLst>
        </pc:spChg>
        <pc:spChg chg="mod">
          <ac:chgData name="Mark Brown" userId="4983ebf2-44f1-441b-acdf-86ca987152cf" providerId="ADAL" clId="{6560AD13-CDA8-47B8-A155-15915DF4C936}" dt="2019-01-30T23:42:05.202" v="22580" actId="20577"/>
          <ac:spMkLst>
            <pc:docMk/>
            <pc:sldMk cId="1165332054" sldId="1857"/>
            <ac:spMk id="17" creationId="{00000000-0000-0000-0000-000000000000}"/>
          </ac:spMkLst>
        </pc:spChg>
        <pc:grpChg chg="add del mod">
          <ac:chgData name="Mark Brown" userId="4983ebf2-44f1-441b-acdf-86ca987152cf" providerId="ADAL" clId="{6560AD13-CDA8-47B8-A155-15915DF4C936}" dt="2019-01-31T00:00:31.249" v="22800" actId="478"/>
          <ac:grpSpMkLst>
            <pc:docMk/>
            <pc:sldMk cId="1165332054" sldId="1857"/>
            <ac:grpSpMk id="5" creationId="{6C5CBD77-1432-4DF6-8E11-C15F959AED4C}"/>
          </ac:grpSpMkLst>
        </pc:grpChg>
        <pc:grpChg chg="add mod">
          <ac:chgData name="Mark Brown" userId="4983ebf2-44f1-441b-acdf-86ca987152cf" providerId="ADAL" clId="{6560AD13-CDA8-47B8-A155-15915DF4C936}" dt="2019-01-31T00:00:03.357" v="22794" actId="1035"/>
          <ac:grpSpMkLst>
            <pc:docMk/>
            <pc:sldMk cId="1165332054" sldId="1857"/>
            <ac:grpSpMk id="15" creationId="{17B48D98-B616-4905-9638-0F30083A35A4}"/>
          </ac:grpSpMkLst>
        </pc:grpChg>
        <pc:grpChg chg="add del mod">
          <ac:chgData name="Mark Brown" userId="4983ebf2-44f1-441b-acdf-86ca987152cf" providerId="ADAL" clId="{6560AD13-CDA8-47B8-A155-15915DF4C936}" dt="2019-01-30T23:59:36.387" v="22761" actId="478"/>
          <ac:grpSpMkLst>
            <pc:docMk/>
            <pc:sldMk cId="1165332054" sldId="1857"/>
            <ac:grpSpMk id="23" creationId="{D37771D9-6E34-406F-B386-03EA3914CDD9}"/>
          </ac:grpSpMkLst>
        </pc:grpChg>
        <pc:grpChg chg="add mod">
          <ac:chgData name="Mark Brown" userId="4983ebf2-44f1-441b-acdf-86ca987152cf" providerId="ADAL" clId="{6560AD13-CDA8-47B8-A155-15915DF4C936}" dt="2019-01-31T00:00:20.064" v="22796" actId="1076"/>
          <ac:grpSpMkLst>
            <pc:docMk/>
            <pc:sldMk cId="1165332054" sldId="1857"/>
            <ac:grpSpMk id="31" creationId="{3A0F94E5-2E4C-4C2C-9481-65A099B24455}"/>
          </ac:grpSpMkLst>
        </pc:grpChg>
        <pc:grpChg chg="mod">
          <ac:chgData name="Mark Brown" userId="4983ebf2-44f1-441b-acdf-86ca987152cf" providerId="ADAL" clId="{6560AD13-CDA8-47B8-A155-15915DF4C936}" dt="2019-01-31T00:00:16.253" v="22795"/>
          <ac:grpSpMkLst>
            <pc:docMk/>
            <pc:sldMk cId="1165332054" sldId="1857"/>
            <ac:grpSpMk id="33" creationId="{02964767-A4B4-4A2E-B219-6BCDF9020F22}"/>
          </ac:grpSpMkLst>
        </pc:grpChg>
        <pc:grpChg chg="add mod">
          <ac:chgData name="Mark Brown" userId="4983ebf2-44f1-441b-acdf-86ca987152cf" providerId="ADAL" clId="{6560AD13-CDA8-47B8-A155-15915DF4C936}" dt="2019-01-31T00:00:37.347" v="22802" actId="1076"/>
          <ac:grpSpMkLst>
            <pc:docMk/>
            <pc:sldMk cId="1165332054" sldId="1857"/>
            <ac:grpSpMk id="38" creationId="{DAD9F454-20FB-4C44-BBEB-F210F8D85774}"/>
          </ac:grpSpMkLst>
        </pc:grpChg>
        <pc:grpChg chg="mod">
          <ac:chgData name="Mark Brown" userId="4983ebf2-44f1-441b-acdf-86ca987152cf" providerId="ADAL" clId="{6560AD13-CDA8-47B8-A155-15915DF4C936}" dt="2019-01-31T00:00:34.184" v="22801"/>
          <ac:grpSpMkLst>
            <pc:docMk/>
            <pc:sldMk cId="1165332054" sldId="1857"/>
            <ac:grpSpMk id="40" creationId="{D11985D6-5DCB-4BD4-BF20-7C7119DADD09}"/>
          </ac:grpSpMkLst>
        </pc:grpChg>
        <pc:picChg chg="add mod">
          <ac:chgData name="Mark Brown" userId="4983ebf2-44f1-441b-acdf-86ca987152cf" providerId="ADAL" clId="{6560AD13-CDA8-47B8-A155-15915DF4C936}" dt="2019-01-30T23:59:20.153" v="22758" actId="1076"/>
          <ac:picMkLst>
            <pc:docMk/>
            <pc:sldMk cId="1165332054" sldId="1857"/>
            <ac:picMk id="4" creationId="{643E661E-35F5-4F2A-9FBF-9FDC6559B118}"/>
          </ac:picMkLst>
        </pc:picChg>
        <pc:cxnChg chg="add mod">
          <ac:chgData name="Mark Brown" userId="4983ebf2-44f1-441b-acdf-86ca987152cf" providerId="ADAL" clId="{6560AD13-CDA8-47B8-A155-15915DF4C936}" dt="2019-01-30T23:59:20.153" v="22758" actId="1076"/>
          <ac:cxnSpMkLst>
            <pc:docMk/>
            <pc:sldMk cId="1165332054" sldId="1857"/>
            <ac:cxnSpMk id="13" creationId="{24275B22-B8E0-40C9-9AB1-867DD51077DF}"/>
          </ac:cxnSpMkLst>
        </pc:cxnChg>
        <pc:cxnChg chg="add mod">
          <ac:chgData name="Mark Brown" userId="4983ebf2-44f1-441b-acdf-86ca987152cf" providerId="ADAL" clId="{6560AD13-CDA8-47B8-A155-15915DF4C936}" dt="2019-01-31T00:00:29.283" v="22799" actId="14100"/>
          <ac:cxnSpMkLst>
            <pc:docMk/>
            <pc:sldMk cId="1165332054" sldId="1857"/>
            <ac:cxnSpMk id="14" creationId="{2540218F-8494-4240-A283-5BDFE8F96B49}"/>
          </ac:cxnSpMkLst>
        </pc:cxnChg>
        <pc:cxnChg chg="add mod">
          <ac:chgData name="Mark Brown" userId="4983ebf2-44f1-441b-acdf-86ca987152cf" providerId="ADAL" clId="{6560AD13-CDA8-47B8-A155-15915DF4C936}" dt="2019-01-31T00:00:51.582" v="22809" actId="1582"/>
          <ac:cxnSpMkLst>
            <pc:docMk/>
            <pc:sldMk cId="1165332054" sldId="1857"/>
            <ac:cxnSpMk id="30" creationId="{41E36849-32B9-46BE-BDE8-AEA1F1AEF443}"/>
          </ac:cxnSpMkLst>
        </pc:cxnChg>
      </pc:sldChg>
      <pc:sldChg chg="modSp add del">
        <pc:chgData name="Mark Brown" userId="4983ebf2-44f1-441b-acdf-86ca987152cf" providerId="ADAL" clId="{6560AD13-CDA8-47B8-A155-15915DF4C936}" dt="2019-01-31T19:52:10.757" v="28228" actId="2696"/>
        <pc:sldMkLst>
          <pc:docMk/>
          <pc:sldMk cId="4207232547" sldId="1858"/>
        </pc:sldMkLst>
        <pc:spChg chg="mod">
          <ac:chgData name="Mark Brown" userId="4983ebf2-44f1-441b-acdf-86ca987152cf" providerId="ADAL" clId="{6560AD13-CDA8-47B8-A155-15915DF4C936}" dt="2019-01-31T01:28:38.151" v="22914" actId="20577"/>
          <ac:spMkLst>
            <pc:docMk/>
            <pc:sldMk cId="4207232547" sldId="1858"/>
            <ac:spMk id="6" creationId="{00000000-0000-0000-0000-000000000000}"/>
          </ac:spMkLst>
        </pc:spChg>
        <pc:spChg chg="mod">
          <ac:chgData name="Mark Brown" userId="4983ebf2-44f1-441b-acdf-86ca987152cf" providerId="ADAL" clId="{6560AD13-CDA8-47B8-A155-15915DF4C936}" dt="2019-01-31T01:28:32.080" v="22908" actId="20577"/>
          <ac:spMkLst>
            <pc:docMk/>
            <pc:sldMk cId="4207232547" sldId="1858"/>
            <ac:spMk id="17" creationId="{00000000-0000-0000-0000-000000000000}"/>
          </ac:spMkLst>
        </pc:spChg>
      </pc:sldChg>
      <pc:sldChg chg="add del">
        <pc:chgData name="Mark Brown" userId="4983ebf2-44f1-441b-acdf-86ca987152cf" providerId="ADAL" clId="{6560AD13-CDA8-47B8-A155-15915DF4C936}" dt="2019-01-31T16:08:33.015" v="22928" actId="2696"/>
        <pc:sldMkLst>
          <pc:docMk/>
          <pc:sldMk cId="2324853115" sldId="1859"/>
        </pc:sldMkLst>
      </pc:sldChg>
      <pc:sldChg chg="addSp delSp modSp add modAnim modNotesTx">
        <pc:chgData name="Mark Brown" userId="4983ebf2-44f1-441b-acdf-86ca987152cf" providerId="ADAL" clId="{6560AD13-CDA8-47B8-A155-15915DF4C936}" dt="2019-02-13T16:07:03.741" v="48117" actId="20577"/>
        <pc:sldMkLst>
          <pc:docMk/>
          <pc:sldMk cId="3414621952" sldId="1860"/>
        </pc:sldMkLst>
        <pc:spChg chg="add del">
          <ac:chgData name="Mark Brown" userId="4983ebf2-44f1-441b-acdf-86ca987152cf" providerId="ADAL" clId="{6560AD13-CDA8-47B8-A155-15915DF4C936}" dt="2019-01-30T22:35:13.343" v="21994" actId="478"/>
          <ac:spMkLst>
            <pc:docMk/>
            <pc:sldMk cId="3414621952" sldId="1860"/>
            <ac:spMk id="4" creationId="{1ED6BDEA-4713-4FC3-BC0C-A34BD94D3BB2}"/>
          </ac:spMkLst>
        </pc:spChg>
        <pc:spChg chg="add del">
          <ac:chgData name="Mark Brown" userId="4983ebf2-44f1-441b-acdf-86ca987152cf" providerId="ADAL" clId="{6560AD13-CDA8-47B8-A155-15915DF4C936}" dt="2019-01-30T22:35:21.826" v="21996" actId="478"/>
          <ac:spMkLst>
            <pc:docMk/>
            <pc:sldMk cId="3414621952" sldId="1860"/>
            <ac:spMk id="5" creationId="{190B7DCE-149E-41EA-B20E-A3AFA2B99E22}"/>
          </ac:spMkLst>
        </pc:spChg>
        <pc:spChg chg="mod">
          <ac:chgData name="Mark Brown" userId="4983ebf2-44f1-441b-acdf-86ca987152cf" providerId="ADAL" clId="{6560AD13-CDA8-47B8-A155-15915DF4C936}" dt="2019-02-12T19:46:50.179" v="40007" actId="20577"/>
          <ac:spMkLst>
            <pc:docMk/>
            <pc:sldMk cId="3414621952" sldId="1860"/>
            <ac:spMk id="6" creationId="{00000000-0000-0000-0000-000000000000}"/>
          </ac:spMkLst>
        </pc:spChg>
        <pc:spChg chg="add del">
          <ac:chgData name="Mark Brown" userId="4983ebf2-44f1-441b-acdf-86ca987152cf" providerId="ADAL" clId="{6560AD13-CDA8-47B8-A155-15915DF4C936}" dt="2019-01-30T22:35:19.241" v="21995" actId="478"/>
          <ac:spMkLst>
            <pc:docMk/>
            <pc:sldMk cId="3414621952" sldId="1860"/>
            <ac:spMk id="7" creationId="{3CA53788-BEBF-429D-B2E6-F04CA8E34FF4}"/>
          </ac:spMkLst>
        </pc:spChg>
        <pc:spChg chg="mod">
          <ac:chgData name="Mark Brown" userId="4983ebf2-44f1-441b-acdf-86ca987152cf" providerId="ADAL" clId="{6560AD13-CDA8-47B8-A155-15915DF4C936}" dt="2019-01-29T00:20:56.042" v="3416" actId="20577"/>
          <ac:spMkLst>
            <pc:docMk/>
            <pc:sldMk cId="3414621952" sldId="1860"/>
            <ac:spMk id="17" creationId="{00000000-0000-0000-0000-000000000000}"/>
          </ac:spMkLst>
        </pc:spChg>
        <pc:picChg chg="add mod">
          <ac:chgData name="Mark Brown" userId="4983ebf2-44f1-441b-acdf-86ca987152cf" providerId="ADAL" clId="{6560AD13-CDA8-47B8-A155-15915DF4C936}" dt="2019-01-29T00:42:20.581" v="5119" actId="14100"/>
          <ac:picMkLst>
            <pc:docMk/>
            <pc:sldMk cId="3414621952" sldId="1860"/>
            <ac:picMk id="2" creationId="{9A522C64-9C1C-49FB-9A0C-1A00BC39669C}"/>
          </ac:picMkLst>
        </pc:picChg>
        <pc:picChg chg="add mod">
          <ac:chgData name="Mark Brown" userId="4983ebf2-44f1-441b-acdf-86ca987152cf" providerId="ADAL" clId="{6560AD13-CDA8-47B8-A155-15915DF4C936}" dt="2019-02-13T00:42:37.693" v="45826" actId="1076"/>
          <ac:picMkLst>
            <pc:docMk/>
            <pc:sldMk cId="3414621952" sldId="1860"/>
            <ac:picMk id="3" creationId="{6D3D7A1A-1897-4040-96E7-B93AA3323342}"/>
          </ac:picMkLst>
        </pc:picChg>
        <pc:picChg chg="add del">
          <ac:chgData name="Mark Brown" userId="4983ebf2-44f1-441b-acdf-86ca987152cf" providerId="ADAL" clId="{6560AD13-CDA8-47B8-A155-15915DF4C936}" dt="2019-01-29T00:36:26.652" v="4831"/>
          <ac:picMkLst>
            <pc:docMk/>
            <pc:sldMk cId="3414621952" sldId="1860"/>
            <ac:picMk id="2050" creationId="{82C7E5CE-9B74-4601-A5DB-A94096CAD1F4}"/>
          </ac:picMkLst>
        </pc:picChg>
      </pc:sldChg>
      <pc:sldChg chg="addSp delSp modSp add delAnim modAnim modNotesTx">
        <pc:chgData name="Mark Brown" userId="4983ebf2-44f1-441b-acdf-86ca987152cf" providerId="ADAL" clId="{6560AD13-CDA8-47B8-A155-15915DF4C936}" dt="2019-02-13T00:48:54.860" v="46304" actId="20577"/>
        <pc:sldMkLst>
          <pc:docMk/>
          <pc:sldMk cId="2346720022" sldId="1861"/>
        </pc:sldMkLst>
        <pc:spChg chg="add del mod">
          <ac:chgData name="Mark Brown" userId="4983ebf2-44f1-441b-acdf-86ca987152cf" providerId="ADAL" clId="{6560AD13-CDA8-47B8-A155-15915DF4C936}" dt="2019-02-04T16:14:04.940" v="29423" actId="478"/>
          <ac:spMkLst>
            <pc:docMk/>
            <pc:sldMk cId="2346720022" sldId="1861"/>
            <ac:spMk id="3" creationId="{A7B08140-DD1A-48A5-ACAD-1A015CF71500}"/>
          </ac:spMkLst>
        </pc:spChg>
        <pc:spChg chg="del">
          <ac:chgData name="Mark Brown" userId="4983ebf2-44f1-441b-acdf-86ca987152cf" providerId="ADAL" clId="{6560AD13-CDA8-47B8-A155-15915DF4C936}" dt="2019-01-29T15:46:24.496" v="5857" actId="478"/>
          <ac:spMkLst>
            <pc:docMk/>
            <pc:sldMk cId="2346720022" sldId="1861"/>
            <ac:spMk id="5" creationId="{78517E68-139B-4DEA-BCB5-F434EB8761A5}"/>
          </ac:spMkLst>
        </pc:spChg>
        <pc:spChg chg="del mod">
          <ac:chgData name="Mark Brown" userId="4983ebf2-44f1-441b-acdf-86ca987152cf" providerId="ADAL" clId="{6560AD13-CDA8-47B8-A155-15915DF4C936}" dt="2019-02-04T16:14:01.166" v="29422" actId="478"/>
          <ac:spMkLst>
            <pc:docMk/>
            <pc:sldMk cId="2346720022" sldId="1861"/>
            <ac:spMk id="6" creationId="{00000000-0000-0000-0000-000000000000}"/>
          </ac:spMkLst>
        </pc:spChg>
        <pc:spChg chg="del mod topLvl">
          <ac:chgData name="Mark Brown" userId="4983ebf2-44f1-441b-acdf-86ca987152cf" providerId="ADAL" clId="{6560AD13-CDA8-47B8-A155-15915DF4C936}" dt="2019-01-29T15:55:18.053" v="5866" actId="478"/>
          <ac:spMkLst>
            <pc:docMk/>
            <pc:sldMk cId="2346720022" sldId="1861"/>
            <ac:spMk id="8" creationId="{5E24CC7F-D5AC-46CE-A2EC-E7543F092E7C}"/>
          </ac:spMkLst>
        </pc:spChg>
        <pc:spChg chg="del mod topLvl">
          <ac:chgData name="Mark Brown" userId="4983ebf2-44f1-441b-acdf-86ca987152cf" providerId="ADAL" clId="{6560AD13-CDA8-47B8-A155-15915DF4C936}" dt="2019-01-29T15:55:19.104" v="5867" actId="478"/>
          <ac:spMkLst>
            <pc:docMk/>
            <pc:sldMk cId="2346720022" sldId="1861"/>
            <ac:spMk id="9" creationId="{097EC0F1-D8E2-4767-AB3D-A0AC3F8A37C4}"/>
          </ac:spMkLst>
        </pc:spChg>
        <pc:spChg chg="del mod topLvl">
          <ac:chgData name="Mark Brown" userId="4983ebf2-44f1-441b-acdf-86ca987152cf" providerId="ADAL" clId="{6560AD13-CDA8-47B8-A155-15915DF4C936}" dt="2019-01-29T15:55:21.138" v="5869" actId="478"/>
          <ac:spMkLst>
            <pc:docMk/>
            <pc:sldMk cId="2346720022" sldId="1861"/>
            <ac:spMk id="10" creationId="{49364909-7348-4062-ABEC-6D8A893577C8}"/>
          </ac:spMkLst>
        </pc:spChg>
        <pc:spChg chg="del mod topLvl">
          <ac:chgData name="Mark Brown" userId="4983ebf2-44f1-441b-acdf-86ca987152cf" providerId="ADAL" clId="{6560AD13-CDA8-47B8-A155-15915DF4C936}" dt="2019-01-29T15:55:39.613" v="5875" actId="478"/>
          <ac:spMkLst>
            <pc:docMk/>
            <pc:sldMk cId="2346720022" sldId="1861"/>
            <ac:spMk id="11" creationId="{F83C6A74-1E3B-481D-BBF2-CAD67EAEB095}"/>
          </ac:spMkLst>
        </pc:spChg>
        <pc:spChg chg="del mod topLvl">
          <ac:chgData name="Mark Brown" userId="4983ebf2-44f1-441b-acdf-86ca987152cf" providerId="ADAL" clId="{6560AD13-CDA8-47B8-A155-15915DF4C936}" dt="2019-01-29T15:55:26.132" v="5871" actId="478"/>
          <ac:spMkLst>
            <pc:docMk/>
            <pc:sldMk cId="2346720022" sldId="1861"/>
            <ac:spMk id="12" creationId="{BA04D8E2-99B8-41CF-AF33-BB009675A7BE}"/>
          </ac:spMkLst>
        </pc:spChg>
        <pc:spChg chg="del mod topLvl">
          <ac:chgData name="Mark Brown" userId="4983ebf2-44f1-441b-acdf-86ca987152cf" providerId="ADAL" clId="{6560AD13-CDA8-47B8-A155-15915DF4C936}" dt="2019-01-29T15:55:37.583" v="5874" actId="478"/>
          <ac:spMkLst>
            <pc:docMk/>
            <pc:sldMk cId="2346720022" sldId="1861"/>
            <ac:spMk id="13" creationId="{33AC7E04-ECD4-4218-9DBD-1F7629B9652A}"/>
          </ac:spMkLst>
        </pc:spChg>
        <pc:spChg chg="del mod topLvl">
          <ac:chgData name="Mark Brown" userId="4983ebf2-44f1-441b-acdf-86ca987152cf" providerId="ADAL" clId="{6560AD13-CDA8-47B8-A155-15915DF4C936}" dt="2019-01-29T15:55:26.132" v="5871" actId="478"/>
          <ac:spMkLst>
            <pc:docMk/>
            <pc:sldMk cId="2346720022" sldId="1861"/>
            <ac:spMk id="14" creationId="{83FCA7F5-CA78-4CA3-B6B1-1F6F999B1AB8}"/>
          </ac:spMkLst>
        </pc:spChg>
        <pc:spChg chg="del mod topLvl">
          <ac:chgData name="Mark Brown" userId="4983ebf2-44f1-441b-acdf-86ca987152cf" providerId="ADAL" clId="{6560AD13-CDA8-47B8-A155-15915DF4C936}" dt="2019-01-29T15:55:26.132" v="5871" actId="478"/>
          <ac:spMkLst>
            <pc:docMk/>
            <pc:sldMk cId="2346720022" sldId="1861"/>
            <ac:spMk id="15" creationId="{53A372B5-9676-47B4-8015-5C58F2827A2D}"/>
          </ac:spMkLst>
        </pc:spChg>
        <pc:spChg chg="del mod topLvl">
          <ac:chgData name="Mark Brown" userId="4983ebf2-44f1-441b-acdf-86ca987152cf" providerId="ADAL" clId="{6560AD13-CDA8-47B8-A155-15915DF4C936}" dt="2019-01-29T15:55:20.123" v="5868" actId="478"/>
          <ac:spMkLst>
            <pc:docMk/>
            <pc:sldMk cId="2346720022" sldId="1861"/>
            <ac:spMk id="16" creationId="{2669F944-2F03-4A11-93ED-A4491BC984C9}"/>
          </ac:spMkLst>
        </pc:spChg>
        <pc:spChg chg="del mod topLvl">
          <ac:chgData name="Mark Brown" userId="4983ebf2-44f1-441b-acdf-86ca987152cf" providerId="ADAL" clId="{6560AD13-CDA8-47B8-A155-15915DF4C936}" dt="2019-01-29T15:55:22.466" v="5870" actId="478"/>
          <ac:spMkLst>
            <pc:docMk/>
            <pc:sldMk cId="2346720022" sldId="1861"/>
            <ac:spMk id="18" creationId="{DC2AB917-7D21-4C6B-A24A-6991676316BE}"/>
          </ac:spMkLst>
        </pc:spChg>
        <pc:spChg chg="del mod topLvl">
          <ac:chgData name="Mark Brown" userId="4983ebf2-44f1-441b-acdf-86ca987152cf" providerId="ADAL" clId="{6560AD13-CDA8-47B8-A155-15915DF4C936}" dt="2019-01-29T16:09:04.256" v="6340" actId="478"/>
          <ac:spMkLst>
            <pc:docMk/>
            <pc:sldMk cId="2346720022" sldId="1861"/>
            <ac:spMk id="20" creationId="{AFC9F3E3-E385-4B11-B8D8-B3DEE98D0CF9}"/>
          </ac:spMkLst>
        </pc:spChg>
        <pc:spChg chg="del mod topLvl">
          <ac:chgData name="Mark Brown" userId="4983ebf2-44f1-441b-acdf-86ca987152cf" providerId="ADAL" clId="{6560AD13-CDA8-47B8-A155-15915DF4C936}" dt="2019-01-29T16:09:04.256" v="6340" actId="478"/>
          <ac:spMkLst>
            <pc:docMk/>
            <pc:sldMk cId="2346720022" sldId="1861"/>
            <ac:spMk id="21" creationId="{1B6C94C3-AF07-41F6-B0E4-FF3CAE8D193B}"/>
          </ac:spMkLst>
        </pc:spChg>
        <pc:spChg chg="del mod topLvl">
          <ac:chgData name="Mark Brown" userId="4983ebf2-44f1-441b-acdf-86ca987152cf" providerId="ADAL" clId="{6560AD13-CDA8-47B8-A155-15915DF4C936}" dt="2019-01-29T16:09:04.256" v="6340" actId="478"/>
          <ac:spMkLst>
            <pc:docMk/>
            <pc:sldMk cId="2346720022" sldId="1861"/>
            <ac:spMk id="22" creationId="{330C55CE-0EE0-4D67-90BF-004190BF02B0}"/>
          </ac:spMkLst>
        </pc:spChg>
        <pc:spChg chg="del mod topLvl">
          <ac:chgData name="Mark Brown" userId="4983ebf2-44f1-441b-acdf-86ca987152cf" providerId="ADAL" clId="{6560AD13-CDA8-47B8-A155-15915DF4C936}" dt="2019-01-29T16:09:04.256" v="6340" actId="478"/>
          <ac:spMkLst>
            <pc:docMk/>
            <pc:sldMk cId="2346720022" sldId="1861"/>
            <ac:spMk id="23" creationId="{61CBAACE-5CFE-44B9-B6C6-84BBAFB72F7B}"/>
          </ac:spMkLst>
        </pc:spChg>
        <pc:grpChg chg="add del mod">
          <ac:chgData name="Mark Brown" userId="4983ebf2-44f1-441b-acdf-86ca987152cf" providerId="ADAL" clId="{6560AD13-CDA8-47B8-A155-15915DF4C936}" dt="2019-01-29T15:54:56.922" v="5864" actId="165"/>
          <ac:grpSpMkLst>
            <pc:docMk/>
            <pc:sldMk cId="2346720022" sldId="1861"/>
            <ac:grpSpMk id="7" creationId="{116DCB23-74C6-4FD5-B900-4ADF2E288943}"/>
          </ac:grpSpMkLst>
        </pc:grpChg>
        <pc:grpChg chg="del mod topLvl">
          <ac:chgData name="Mark Brown" userId="4983ebf2-44f1-441b-acdf-86ca987152cf" providerId="ADAL" clId="{6560AD13-CDA8-47B8-A155-15915DF4C936}" dt="2019-01-29T16:09:04.256" v="6340" actId="478"/>
          <ac:grpSpMkLst>
            <pc:docMk/>
            <pc:sldMk cId="2346720022" sldId="1861"/>
            <ac:grpSpMk id="19" creationId="{F219C5FA-7B71-4D0A-9D40-CFADF61019EC}"/>
          </ac:grpSpMkLst>
        </pc:grpChg>
        <pc:grpChg chg="add mod">
          <ac:chgData name="Mark Brown" userId="4983ebf2-44f1-441b-acdf-86ca987152cf" providerId="ADAL" clId="{6560AD13-CDA8-47B8-A155-15915DF4C936}" dt="2019-01-29T16:09:10.081" v="6342" actId="1076"/>
          <ac:grpSpMkLst>
            <pc:docMk/>
            <pc:sldMk cId="2346720022" sldId="1861"/>
            <ac:grpSpMk id="35" creationId="{676536DC-0148-48C3-91CD-288AF335A513}"/>
          </ac:grpSpMkLst>
        </pc:grpChg>
        <pc:grpChg chg="add mod">
          <ac:chgData name="Mark Brown" userId="4983ebf2-44f1-441b-acdf-86ca987152cf" providerId="ADAL" clId="{6560AD13-CDA8-47B8-A155-15915DF4C936}" dt="2019-01-29T16:09:10.081" v="6342" actId="1076"/>
          <ac:grpSpMkLst>
            <pc:docMk/>
            <pc:sldMk cId="2346720022" sldId="1861"/>
            <ac:grpSpMk id="44" creationId="{9B20DD57-959D-42FD-8B49-77E00A58F673}"/>
          </ac:grpSpMkLst>
        </pc:grpChg>
        <pc:grpChg chg="add mod">
          <ac:chgData name="Mark Brown" userId="4983ebf2-44f1-441b-acdf-86ca987152cf" providerId="ADAL" clId="{6560AD13-CDA8-47B8-A155-15915DF4C936}" dt="2019-01-29T16:09:10.081" v="6342" actId="1076"/>
          <ac:grpSpMkLst>
            <pc:docMk/>
            <pc:sldMk cId="2346720022" sldId="1861"/>
            <ac:grpSpMk id="51" creationId="{7EAC9EF8-1239-4A94-AADC-A1DC7448A874}"/>
          </ac:grpSpMkLst>
        </pc:grpChg>
        <pc:graphicFrameChg chg="del mod">
          <ac:chgData name="Mark Brown" userId="4983ebf2-44f1-441b-acdf-86ca987152cf" providerId="ADAL" clId="{6560AD13-CDA8-47B8-A155-15915DF4C936}" dt="2019-01-29T15:46:30.178" v="5859" actId="478"/>
          <ac:graphicFrameMkLst>
            <pc:docMk/>
            <pc:sldMk cId="2346720022" sldId="1861"/>
            <ac:graphicFrameMk id="4" creationId="{EBFBE849-A55E-4460-8646-714A80F5A820}"/>
          </ac:graphicFrameMkLst>
        </pc:graphicFrameChg>
        <pc:picChg chg="add mod ord">
          <ac:chgData name="Mark Brown" userId="4983ebf2-44f1-441b-acdf-86ca987152cf" providerId="ADAL" clId="{6560AD13-CDA8-47B8-A155-15915DF4C936}" dt="2019-02-08T23:33:48.679" v="33270" actId="167"/>
          <ac:picMkLst>
            <pc:docMk/>
            <pc:sldMk cId="2346720022" sldId="1861"/>
            <ac:picMk id="2" creationId="{F65D53A6-AAD0-4E74-944A-5632B8551E35}"/>
          </ac:picMkLst>
        </pc:picChg>
        <pc:picChg chg="del">
          <ac:chgData name="Mark Brown" userId="4983ebf2-44f1-441b-acdf-86ca987152cf" providerId="ADAL" clId="{6560AD13-CDA8-47B8-A155-15915DF4C936}" dt="2019-01-29T16:09:12.597" v="6343" actId="478"/>
          <ac:picMkLst>
            <pc:docMk/>
            <pc:sldMk cId="2346720022" sldId="1861"/>
            <ac:picMk id="3" creationId="{C5A11545-E33A-4D8F-BE07-EB812458C786}"/>
          </ac:picMkLst>
        </pc:picChg>
        <pc:picChg chg="add del mod">
          <ac:chgData name="Mark Brown" userId="4983ebf2-44f1-441b-acdf-86ca987152cf" providerId="ADAL" clId="{6560AD13-CDA8-47B8-A155-15915DF4C936}" dt="2019-02-08T23:33:42.563" v="33269" actId="478"/>
          <ac:picMkLst>
            <pc:docMk/>
            <pc:sldMk cId="2346720022" sldId="1861"/>
            <ac:picMk id="34" creationId="{EDE48158-4F2E-409B-AD4E-717E36285FC1}"/>
          </ac:picMkLst>
        </pc:picChg>
        <pc:cxnChg chg="del mod topLvl">
          <ac:chgData name="Mark Brown" userId="4983ebf2-44f1-441b-acdf-86ca987152cf" providerId="ADAL" clId="{6560AD13-CDA8-47B8-A155-15915DF4C936}" dt="2019-01-29T16:09:04.256" v="6340" actId="478"/>
          <ac:cxnSpMkLst>
            <pc:docMk/>
            <pc:sldMk cId="2346720022" sldId="1861"/>
            <ac:cxnSpMk id="24" creationId="{7806950D-6FDF-42F2-83DB-FE5D802E2E9B}"/>
          </ac:cxnSpMkLst>
        </pc:cxnChg>
        <pc:cxnChg chg="del mod topLvl">
          <ac:chgData name="Mark Brown" userId="4983ebf2-44f1-441b-acdf-86ca987152cf" providerId="ADAL" clId="{6560AD13-CDA8-47B8-A155-15915DF4C936}" dt="2019-01-29T16:09:04.256" v="6340" actId="478"/>
          <ac:cxnSpMkLst>
            <pc:docMk/>
            <pc:sldMk cId="2346720022" sldId="1861"/>
            <ac:cxnSpMk id="25" creationId="{7B5E34FD-0539-43EF-B464-5C6CA4405FCC}"/>
          </ac:cxnSpMkLst>
        </pc:cxnChg>
        <pc:cxnChg chg="del mod topLvl">
          <ac:chgData name="Mark Brown" userId="4983ebf2-44f1-441b-acdf-86ca987152cf" providerId="ADAL" clId="{6560AD13-CDA8-47B8-A155-15915DF4C936}" dt="2019-01-29T16:09:04.256" v="6340" actId="478"/>
          <ac:cxnSpMkLst>
            <pc:docMk/>
            <pc:sldMk cId="2346720022" sldId="1861"/>
            <ac:cxnSpMk id="26" creationId="{0A7298D2-A6DF-4D52-A377-E90E46D88F87}"/>
          </ac:cxnSpMkLst>
        </pc:cxnChg>
        <pc:cxnChg chg="add del mod topLvl">
          <ac:chgData name="Mark Brown" userId="4983ebf2-44f1-441b-acdf-86ca987152cf" providerId="ADAL" clId="{6560AD13-CDA8-47B8-A155-15915DF4C936}" dt="2019-01-29T16:09:04.256" v="6340" actId="478"/>
          <ac:cxnSpMkLst>
            <pc:docMk/>
            <pc:sldMk cId="2346720022" sldId="1861"/>
            <ac:cxnSpMk id="27" creationId="{32565A19-3271-499A-8A6E-37A217B7CA1F}"/>
          </ac:cxnSpMkLst>
        </pc:cxnChg>
        <pc:cxnChg chg="add mod">
          <ac:chgData name="Mark Brown" userId="4983ebf2-44f1-441b-acdf-86ca987152cf" providerId="ADAL" clId="{6560AD13-CDA8-47B8-A155-15915DF4C936}" dt="2019-01-29T16:09:10.081" v="6342" actId="1076"/>
          <ac:cxnSpMkLst>
            <pc:docMk/>
            <pc:sldMk cId="2346720022" sldId="1861"/>
            <ac:cxnSpMk id="42" creationId="{569437BA-83A2-4025-9D0B-48A4DDCC1CF1}"/>
          </ac:cxnSpMkLst>
        </pc:cxnChg>
        <pc:cxnChg chg="add mod">
          <ac:chgData name="Mark Brown" userId="4983ebf2-44f1-441b-acdf-86ca987152cf" providerId="ADAL" clId="{6560AD13-CDA8-47B8-A155-15915DF4C936}" dt="2019-01-29T16:09:10.081" v="6342" actId="1076"/>
          <ac:cxnSpMkLst>
            <pc:docMk/>
            <pc:sldMk cId="2346720022" sldId="1861"/>
            <ac:cxnSpMk id="43" creationId="{8769F9F4-C856-4DDD-B93B-F295A68B6D1D}"/>
          </ac:cxnSpMkLst>
        </pc:cxnChg>
        <pc:cxnChg chg="add mod">
          <ac:chgData name="Mark Brown" userId="4983ebf2-44f1-441b-acdf-86ca987152cf" providerId="ADAL" clId="{6560AD13-CDA8-47B8-A155-15915DF4C936}" dt="2019-01-29T16:09:10.081" v="6342" actId="1076"/>
          <ac:cxnSpMkLst>
            <pc:docMk/>
            <pc:sldMk cId="2346720022" sldId="1861"/>
            <ac:cxnSpMk id="58" creationId="{348ED2D2-F4E8-4874-B2C1-F6097419F5CE}"/>
          </ac:cxnSpMkLst>
        </pc:cxnChg>
      </pc:sldChg>
      <pc:sldChg chg="addSp delSp modSp add del modNotesTx">
        <pc:chgData name="Mark Brown" userId="4983ebf2-44f1-441b-acdf-86ca987152cf" providerId="ADAL" clId="{6560AD13-CDA8-47B8-A155-15915DF4C936}" dt="2019-01-29T19:45:13.813" v="6771" actId="2696"/>
        <pc:sldMkLst>
          <pc:docMk/>
          <pc:sldMk cId="2841285837" sldId="1862"/>
        </pc:sldMkLst>
        <pc:spChg chg="mod">
          <ac:chgData name="Mark Brown" userId="4983ebf2-44f1-441b-acdf-86ca987152cf" providerId="ADAL" clId="{6560AD13-CDA8-47B8-A155-15915DF4C936}" dt="2019-01-29T16:02:10.497" v="6303" actId="20577"/>
          <ac:spMkLst>
            <pc:docMk/>
            <pc:sldMk cId="2841285837" sldId="1862"/>
            <ac:spMk id="2" creationId="{4766F613-B5FC-4DAD-AD32-A70B98622D25}"/>
          </ac:spMkLst>
        </pc:spChg>
        <pc:spChg chg="del">
          <ac:chgData name="Mark Brown" userId="4983ebf2-44f1-441b-acdf-86ca987152cf" providerId="ADAL" clId="{6560AD13-CDA8-47B8-A155-15915DF4C936}" dt="2019-01-29T16:02:55.084" v="6305" actId="478"/>
          <ac:spMkLst>
            <pc:docMk/>
            <pc:sldMk cId="2841285837" sldId="1862"/>
            <ac:spMk id="3" creationId="{B5E91921-15B1-4CF7-9AC1-9EA3A85FEFA4}"/>
          </ac:spMkLst>
        </pc:spChg>
        <pc:spChg chg="add mod">
          <ac:chgData name="Mark Brown" userId="4983ebf2-44f1-441b-acdf-86ca987152cf" providerId="ADAL" clId="{6560AD13-CDA8-47B8-A155-15915DF4C936}" dt="2019-01-29T16:16:14.166" v="6685" actId="6549"/>
          <ac:spMkLst>
            <pc:docMk/>
            <pc:sldMk cId="2841285837" sldId="1862"/>
            <ac:spMk id="4" creationId="{364D17BA-A2AB-4F64-8369-473FD3C4EBCC}"/>
          </ac:spMkLst>
        </pc:spChg>
        <pc:spChg chg="add del">
          <ac:chgData name="Mark Brown" userId="4983ebf2-44f1-441b-acdf-86ca987152cf" providerId="ADAL" clId="{6560AD13-CDA8-47B8-A155-15915DF4C936}" dt="2019-01-29T19:44:32.791" v="6747"/>
          <ac:spMkLst>
            <pc:docMk/>
            <pc:sldMk cId="2841285837" sldId="1862"/>
            <ac:spMk id="14" creationId="{C265B269-E659-40B3-AB99-ED752665479D}"/>
          </ac:spMkLst>
        </pc:spChg>
        <pc:graphicFrameChg chg="add del mod">
          <ac:chgData name="Mark Brown" userId="4983ebf2-44f1-441b-acdf-86ca987152cf" providerId="ADAL" clId="{6560AD13-CDA8-47B8-A155-15915DF4C936}" dt="2019-01-29T17:17:37.748" v="6704" actId="478"/>
          <ac:graphicFrameMkLst>
            <pc:docMk/>
            <pc:sldMk cId="2841285837" sldId="1862"/>
            <ac:graphicFrameMk id="5" creationId="{9037968F-E077-4AE5-925F-EBB8E1CCA5E8}"/>
          </ac:graphicFrameMkLst>
        </pc:graphicFrameChg>
        <pc:graphicFrameChg chg="add del mod">
          <ac:chgData name="Mark Brown" userId="4983ebf2-44f1-441b-acdf-86ca987152cf" providerId="ADAL" clId="{6560AD13-CDA8-47B8-A155-15915DF4C936}" dt="2019-01-29T17:17:54.105" v="6707" actId="478"/>
          <ac:graphicFrameMkLst>
            <pc:docMk/>
            <pc:sldMk cId="2841285837" sldId="1862"/>
            <ac:graphicFrameMk id="6" creationId="{487169AE-57CC-4D19-87FD-7148FD820F64}"/>
          </ac:graphicFrameMkLst>
        </pc:graphicFrameChg>
        <pc:picChg chg="add del mod ord">
          <ac:chgData name="Mark Brown" userId="4983ebf2-44f1-441b-acdf-86ca987152cf" providerId="ADAL" clId="{6560AD13-CDA8-47B8-A155-15915DF4C936}" dt="2019-01-29T17:18:46.623" v="6712" actId="478"/>
          <ac:picMkLst>
            <pc:docMk/>
            <pc:sldMk cId="2841285837" sldId="1862"/>
            <ac:picMk id="9" creationId="{B81C8FBF-178A-44B8-A772-51506EAC5E45}"/>
          </ac:picMkLst>
        </pc:picChg>
        <pc:picChg chg="add del mod">
          <ac:chgData name="Mark Brown" userId="4983ebf2-44f1-441b-acdf-86ca987152cf" providerId="ADAL" clId="{6560AD13-CDA8-47B8-A155-15915DF4C936}" dt="2019-01-29T17:18:44.822" v="6711" actId="478"/>
          <ac:picMkLst>
            <pc:docMk/>
            <pc:sldMk cId="2841285837" sldId="1862"/>
            <ac:picMk id="10" creationId="{3A0E8298-55A3-4BF7-9B93-DFE9FD8F1342}"/>
          </ac:picMkLst>
        </pc:picChg>
        <pc:picChg chg="add mod ord">
          <ac:chgData name="Mark Brown" userId="4983ebf2-44f1-441b-acdf-86ca987152cf" providerId="ADAL" clId="{6560AD13-CDA8-47B8-A155-15915DF4C936}" dt="2019-01-29T19:43:35.014" v="6745" actId="1076"/>
          <ac:picMkLst>
            <pc:docMk/>
            <pc:sldMk cId="2841285837" sldId="1862"/>
            <ac:picMk id="11" creationId="{AB847D28-FB19-4DAE-BFA7-918972D82029}"/>
          </ac:picMkLst>
        </pc:picChg>
        <pc:picChg chg="add del mod">
          <ac:chgData name="Mark Brown" userId="4983ebf2-44f1-441b-acdf-86ca987152cf" providerId="ADAL" clId="{6560AD13-CDA8-47B8-A155-15915DF4C936}" dt="2019-01-29T19:43:24.463" v="6743" actId="478"/>
          <ac:picMkLst>
            <pc:docMk/>
            <pc:sldMk cId="2841285837" sldId="1862"/>
            <ac:picMk id="12" creationId="{082D6C9F-FE6B-47D8-B607-3ED84EF9D6B7}"/>
          </ac:picMkLst>
        </pc:picChg>
        <pc:cxnChg chg="add mod">
          <ac:chgData name="Mark Brown" userId="4983ebf2-44f1-441b-acdf-86ca987152cf" providerId="ADAL" clId="{6560AD13-CDA8-47B8-A155-15915DF4C936}" dt="2019-01-29T19:43:35.014" v="6745" actId="1076"/>
          <ac:cxnSpMkLst>
            <pc:docMk/>
            <pc:sldMk cId="2841285837" sldId="1862"/>
            <ac:cxnSpMk id="8" creationId="{7DC80056-91CD-4C3E-96AF-74C17338D4D9}"/>
          </ac:cxnSpMkLst>
        </pc:cxnChg>
        <pc:cxnChg chg="add del mod">
          <ac:chgData name="Mark Brown" userId="4983ebf2-44f1-441b-acdf-86ca987152cf" providerId="ADAL" clId="{6560AD13-CDA8-47B8-A155-15915DF4C936}" dt="2019-01-29T19:43:26.861" v="6744" actId="478"/>
          <ac:cxnSpMkLst>
            <pc:docMk/>
            <pc:sldMk cId="2841285837" sldId="1862"/>
            <ac:cxnSpMk id="13" creationId="{EDC7BCD0-434C-408A-A2E5-94BED1AA973B}"/>
          </ac:cxnSpMkLst>
        </pc:cxnChg>
      </pc:sldChg>
      <pc:sldChg chg="addSp delSp modSp add del modAnim">
        <pc:chgData name="Mark Brown" userId="4983ebf2-44f1-441b-acdf-86ca987152cf" providerId="ADAL" clId="{6560AD13-CDA8-47B8-A155-15915DF4C936}" dt="2019-01-29T21:20:25.656" v="8552" actId="2696"/>
        <pc:sldMkLst>
          <pc:docMk/>
          <pc:sldMk cId="3833946268" sldId="1863"/>
        </pc:sldMkLst>
        <pc:spChg chg="del">
          <ac:chgData name="Mark Brown" userId="4983ebf2-44f1-441b-acdf-86ca987152cf" providerId="ADAL" clId="{6560AD13-CDA8-47B8-A155-15915DF4C936}" dt="2019-01-29T16:05:28.766" v="6307" actId="478"/>
          <ac:spMkLst>
            <pc:docMk/>
            <pc:sldMk cId="3833946268" sldId="1863"/>
            <ac:spMk id="3" creationId="{51F560E8-4722-4009-A216-DBA0532E74D1}"/>
          </ac:spMkLst>
        </pc:spChg>
        <pc:grpChg chg="add">
          <ac:chgData name="Mark Brown" userId="4983ebf2-44f1-441b-acdf-86ca987152cf" providerId="ADAL" clId="{6560AD13-CDA8-47B8-A155-15915DF4C936}" dt="2019-01-29T16:05:29.180" v="6308"/>
          <ac:grpSpMkLst>
            <pc:docMk/>
            <pc:sldMk cId="3833946268" sldId="1863"/>
            <ac:grpSpMk id="5" creationId="{68973DAC-CE20-44FD-BDA6-967A3B0F0AA3}"/>
          </ac:grpSpMkLst>
        </pc:grpChg>
        <pc:grpChg chg="add del">
          <ac:chgData name="Mark Brown" userId="4983ebf2-44f1-441b-acdf-86ca987152cf" providerId="ADAL" clId="{6560AD13-CDA8-47B8-A155-15915DF4C936}" dt="2019-01-29T16:05:43.903" v="6311" actId="478"/>
          <ac:grpSpMkLst>
            <pc:docMk/>
            <pc:sldMk cId="3833946268" sldId="1863"/>
            <ac:grpSpMk id="12" creationId="{DCCFCCD0-83ED-46D9-99B9-A3548C5FDCA1}"/>
          </ac:grpSpMkLst>
        </pc:grpChg>
        <pc:grpChg chg="add mod">
          <ac:chgData name="Mark Brown" userId="4983ebf2-44f1-441b-acdf-86ca987152cf" providerId="ADAL" clId="{6560AD13-CDA8-47B8-A155-15915DF4C936}" dt="2019-01-29T16:05:48.325" v="6312" actId="1076"/>
          <ac:grpSpMkLst>
            <pc:docMk/>
            <pc:sldMk cId="3833946268" sldId="1863"/>
            <ac:grpSpMk id="26" creationId="{D289FB28-47D9-49AE-AE4C-D92E7FDCB404}"/>
          </ac:grpSpMkLst>
        </pc:grpChg>
        <pc:grpChg chg="mod">
          <ac:chgData name="Mark Brown" userId="4983ebf2-44f1-441b-acdf-86ca987152cf" providerId="ADAL" clId="{6560AD13-CDA8-47B8-A155-15915DF4C936}" dt="2019-01-29T16:05:40.166" v="6309"/>
          <ac:grpSpMkLst>
            <pc:docMk/>
            <pc:sldMk cId="3833946268" sldId="1863"/>
            <ac:grpSpMk id="28" creationId="{BEF055F7-8AB6-473F-BD5D-9EF2357CA7CD}"/>
          </ac:grpSpMkLst>
        </pc:grpChg>
        <pc:grpChg chg="add mod">
          <ac:chgData name="Mark Brown" userId="4983ebf2-44f1-441b-acdf-86ca987152cf" providerId="ADAL" clId="{6560AD13-CDA8-47B8-A155-15915DF4C936}" dt="2019-01-29T16:06:12.747" v="6314" actId="1076"/>
          <ac:grpSpMkLst>
            <pc:docMk/>
            <pc:sldMk cId="3833946268" sldId="1863"/>
            <ac:grpSpMk id="33" creationId="{0C357789-690F-4962-BAC5-5F2DC411BEA5}"/>
          </ac:grpSpMkLst>
        </pc:grpChg>
        <pc:grpChg chg="mod">
          <ac:chgData name="Mark Brown" userId="4983ebf2-44f1-441b-acdf-86ca987152cf" providerId="ADAL" clId="{6560AD13-CDA8-47B8-A155-15915DF4C936}" dt="2019-01-29T16:06:10.643" v="6313"/>
          <ac:grpSpMkLst>
            <pc:docMk/>
            <pc:sldMk cId="3833946268" sldId="1863"/>
            <ac:grpSpMk id="35" creationId="{57614623-ED21-4E9D-98AA-06AE721EF676}"/>
          </ac:grpSpMkLst>
        </pc:grpChg>
        <pc:picChg chg="add">
          <ac:chgData name="Mark Brown" userId="4983ebf2-44f1-441b-acdf-86ca987152cf" providerId="ADAL" clId="{6560AD13-CDA8-47B8-A155-15915DF4C936}" dt="2019-01-29T16:05:29.180" v="6308"/>
          <ac:picMkLst>
            <pc:docMk/>
            <pc:sldMk cId="3833946268" sldId="1863"/>
            <ac:picMk id="4" creationId="{B37E9BD8-727D-42D6-8DCA-F80C8FC19A41}"/>
          </ac:picMkLst>
        </pc:picChg>
        <pc:cxnChg chg="add mod">
          <ac:chgData name="Mark Brown" userId="4983ebf2-44f1-441b-acdf-86ca987152cf" providerId="ADAL" clId="{6560AD13-CDA8-47B8-A155-15915DF4C936}" dt="2019-01-29T16:06:59.497" v="6320" actId="108"/>
          <ac:cxnSpMkLst>
            <pc:docMk/>
            <pc:sldMk cId="3833946268" sldId="1863"/>
            <ac:cxnSpMk id="24" creationId="{AC8AD3C7-6781-44C6-8DF4-968AAD7830DA}"/>
          </ac:cxnSpMkLst>
        </pc:cxnChg>
        <pc:cxnChg chg="add mod">
          <ac:chgData name="Mark Brown" userId="4983ebf2-44f1-441b-acdf-86ca987152cf" providerId="ADAL" clId="{6560AD13-CDA8-47B8-A155-15915DF4C936}" dt="2019-01-29T16:07:13.597" v="6324" actId="14100"/>
          <ac:cxnSpMkLst>
            <pc:docMk/>
            <pc:sldMk cId="3833946268" sldId="1863"/>
            <ac:cxnSpMk id="25" creationId="{9C1E8479-6A03-438C-B608-5634BE866A33}"/>
          </ac:cxnSpMkLst>
        </pc:cxnChg>
        <pc:cxnChg chg="add mod">
          <ac:chgData name="Mark Brown" userId="4983ebf2-44f1-441b-acdf-86ca987152cf" providerId="ADAL" clId="{6560AD13-CDA8-47B8-A155-15915DF4C936}" dt="2019-01-29T16:06:47.931" v="6319" actId="208"/>
          <ac:cxnSpMkLst>
            <pc:docMk/>
            <pc:sldMk cId="3833946268" sldId="1863"/>
            <ac:cxnSpMk id="40" creationId="{D114EF5C-248B-461D-9D08-CBB273789B1F}"/>
          </ac:cxnSpMkLst>
        </pc:cxnChg>
      </pc:sldChg>
      <pc:sldChg chg="addSp delSp modSp add modNotesTx">
        <pc:chgData name="Mark Brown" userId="4983ebf2-44f1-441b-acdf-86ca987152cf" providerId="ADAL" clId="{6560AD13-CDA8-47B8-A155-15915DF4C936}" dt="2019-02-13T00:47:33.461" v="46237" actId="20577"/>
        <pc:sldMkLst>
          <pc:docMk/>
          <pc:sldMk cId="3796243809" sldId="1864"/>
        </pc:sldMkLst>
        <pc:spChg chg="mod">
          <ac:chgData name="Mark Brown" userId="4983ebf2-44f1-441b-acdf-86ca987152cf" providerId="ADAL" clId="{6560AD13-CDA8-47B8-A155-15915DF4C936}" dt="2019-01-29T16:11:52.497" v="6381" actId="20577"/>
          <ac:spMkLst>
            <pc:docMk/>
            <pc:sldMk cId="3796243809" sldId="1864"/>
            <ac:spMk id="2" creationId="{00000000-0000-0000-0000-000000000000}"/>
          </ac:spMkLst>
        </pc:spChg>
        <pc:picChg chg="add del mod">
          <ac:chgData name="Mark Brown" userId="4983ebf2-44f1-441b-acdf-86ca987152cf" providerId="ADAL" clId="{6560AD13-CDA8-47B8-A155-15915DF4C936}" dt="2019-02-07T19:49:59.856" v="31381" actId="478"/>
          <ac:picMkLst>
            <pc:docMk/>
            <pc:sldMk cId="3796243809" sldId="1864"/>
            <ac:picMk id="3" creationId="{3CE0B4F8-E0EB-4051-8B59-DB2770ACC264}"/>
          </ac:picMkLst>
        </pc:picChg>
      </pc:sldChg>
      <pc:sldChg chg="addSp delSp modSp add del modAnim modNotesTx">
        <pc:chgData name="Mark Brown" userId="4983ebf2-44f1-441b-acdf-86ca987152cf" providerId="ADAL" clId="{6560AD13-CDA8-47B8-A155-15915DF4C936}" dt="2019-01-31T17:39:19.718" v="26078" actId="2696"/>
        <pc:sldMkLst>
          <pc:docMk/>
          <pc:sldMk cId="1378480256" sldId="1865"/>
        </pc:sldMkLst>
        <pc:spChg chg="add del mod">
          <ac:chgData name="Mark Brown" userId="4983ebf2-44f1-441b-acdf-86ca987152cf" providerId="ADAL" clId="{6560AD13-CDA8-47B8-A155-15915DF4C936}" dt="2019-01-29T19:46:23.574" v="6793" actId="478"/>
          <ac:spMkLst>
            <pc:docMk/>
            <pc:sldMk cId="1378480256" sldId="1865"/>
            <ac:spMk id="3" creationId="{C2A03F23-772F-42AF-862F-A7887EAF259D}"/>
          </ac:spMkLst>
        </pc:spChg>
        <pc:spChg chg="mod">
          <ac:chgData name="Mark Brown" userId="4983ebf2-44f1-441b-acdf-86ca987152cf" providerId="ADAL" clId="{6560AD13-CDA8-47B8-A155-15915DF4C936}" dt="2019-01-29T21:20:58.184" v="8565" actId="20577"/>
          <ac:spMkLst>
            <pc:docMk/>
            <pc:sldMk cId="1378480256" sldId="1865"/>
            <ac:spMk id="4" creationId="{364D17BA-A2AB-4F64-8369-473FD3C4EBCC}"/>
          </ac:spMkLst>
        </pc:spChg>
        <pc:spChg chg="add mod">
          <ac:chgData name="Mark Brown" userId="4983ebf2-44f1-441b-acdf-86ca987152cf" providerId="ADAL" clId="{6560AD13-CDA8-47B8-A155-15915DF4C936}" dt="2019-01-29T19:44:59.184" v="6770" actId="20577"/>
          <ac:spMkLst>
            <pc:docMk/>
            <pc:sldMk cId="1378480256" sldId="1865"/>
            <ac:spMk id="6" creationId="{A461E573-D60A-4D9D-8CAA-19E4D7C56F48}"/>
          </ac:spMkLst>
        </pc:spChg>
        <pc:spChg chg="add mod">
          <ac:chgData name="Mark Brown" userId="4983ebf2-44f1-441b-acdf-86ca987152cf" providerId="ADAL" clId="{6560AD13-CDA8-47B8-A155-15915DF4C936}" dt="2019-01-29T19:49:14.563" v="6873" actId="13244"/>
          <ac:spMkLst>
            <pc:docMk/>
            <pc:sldMk cId="1378480256" sldId="1865"/>
            <ac:spMk id="12" creationId="{755489B0-EB03-4122-8517-F22118A9D822}"/>
          </ac:spMkLst>
        </pc:spChg>
        <pc:spChg chg="add mod">
          <ac:chgData name="Mark Brown" userId="4983ebf2-44f1-441b-acdf-86ca987152cf" providerId="ADAL" clId="{6560AD13-CDA8-47B8-A155-15915DF4C936}" dt="2019-01-29T19:54:39.877" v="6899" actId="1035"/>
          <ac:spMkLst>
            <pc:docMk/>
            <pc:sldMk cId="1378480256" sldId="1865"/>
            <ac:spMk id="13" creationId="{464FD8AA-73C2-4997-8FF4-818AE4C88C38}"/>
          </ac:spMkLst>
        </pc:spChg>
        <pc:spChg chg="add mod">
          <ac:chgData name="Mark Brown" userId="4983ebf2-44f1-441b-acdf-86ca987152cf" providerId="ADAL" clId="{6560AD13-CDA8-47B8-A155-15915DF4C936}" dt="2019-01-29T19:49:40.075" v="6878" actId="20577"/>
          <ac:spMkLst>
            <pc:docMk/>
            <pc:sldMk cId="1378480256" sldId="1865"/>
            <ac:spMk id="14" creationId="{6A284D2F-A974-4A44-8603-307D1F85962B}"/>
          </ac:spMkLst>
        </pc:spChg>
        <pc:spChg chg="add mod">
          <ac:chgData name="Mark Brown" userId="4983ebf2-44f1-441b-acdf-86ca987152cf" providerId="ADAL" clId="{6560AD13-CDA8-47B8-A155-15915DF4C936}" dt="2019-01-29T19:57:01.200" v="6948" actId="962"/>
          <ac:spMkLst>
            <pc:docMk/>
            <pc:sldMk cId="1378480256" sldId="1865"/>
            <ac:spMk id="16" creationId="{301E82F9-39E2-4E50-AB4F-804474E881E3}"/>
          </ac:spMkLst>
        </pc:spChg>
        <pc:grpChg chg="add mod">
          <ac:chgData name="Mark Brown" userId="4983ebf2-44f1-441b-acdf-86ca987152cf" providerId="ADAL" clId="{6560AD13-CDA8-47B8-A155-15915DF4C936}" dt="2019-01-29T19:55:06.374" v="6902" actId="1038"/>
          <ac:grpSpMkLst>
            <pc:docMk/>
            <pc:sldMk cId="1378480256" sldId="1865"/>
            <ac:grpSpMk id="9" creationId="{5C111213-961D-4AA7-A8E3-E168DF204D56}"/>
          </ac:grpSpMkLst>
        </pc:grpChg>
        <pc:graphicFrameChg chg="add del mod">
          <ac:chgData name="Mark Brown" userId="4983ebf2-44f1-441b-acdf-86ca987152cf" providerId="ADAL" clId="{6560AD13-CDA8-47B8-A155-15915DF4C936}" dt="2019-01-31T16:41:39.804" v="25273" actId="478"/>
          <ac:graphicFrameMkLst>
            <pc:docMk/>
            <pc:sldMk cId="1378480256" sldId="1865"/>
            <ac:graphicFrameMk id="17" creationId="{5CDEBACB-CBDF-4C12-A81A-DFD6F5993959}"/>
          </ac:graphicFrameMkLst>
        </pc:graphicFrameChg>
        <pc:picChg chg="del">
          <ac:chgData name="Mark Brown" userId="4983ebf2-44f1-441b-acdf-86ca987152cf" providerId="ADAL" clId="{6560AD13-CDA8-47B8-A155-15915DF4C936}" dt="2019-01-29T19:54:15.375" v="6888" actId="478"/>
          <ac:picMkLst>
            <pc:docMk/>
            <pc:sldMk cId="1378480256" sldId="1865"/>
            <ac:picMk id="11" creationId="{AB847D28-FB19-4DAE-BFA7-918972D82029}"/>
          </ac:picMkLst>
        </pc:picChg>
        <pc:picChg chg="add mod ord">
          <ac:chgData name="Mark Brown" userId="4983ebf2-44f1-441b-acdf-86ca987152cf" providerId="ADAL" clId="{6560AD13-CDA8-47B8-A155-15915DF4C936}" dt="2019-01-31T16:47:39.606" v="25344" actId="167"/>
          <ac:picMkLst>
            <pc:docMk/>
            <pc:sldMk cId="1378480256" sldId="1865"/>
            <ac:picMk id="15" creationId="{C4A2FCF5-0012-42B3-95FE-700382D3845E}"/>
          </ac:picMkLst>
        </pc:picChg>
        <pc:cxnChg chg="add mod">
          <ac:chgData name="Mark Brown" userId="4983ebf2-44f1-441b-acdf-86ca987152cf" providerId="ADAL" clId="{6560AD13-CDA8-47B8-A155-15915DF4C936}" dt="2019-01-29T19:47:19.198" v="6811" actId="164"/>
          <ac:cxnSpMkLst>
            <pc:docMk/>
            <pc:sldMk cId="1378480256" sldId="1865"/>
            <ac:cxnSpMk id="7" creationId="{1B2DDD92-EDCB-4A07-8348-DAFA047318EF}"/>
          </ac:cxnSpMkLst>
        </pc:cxnChg>
        <pc:cxnChg chg="del mod">
          <ac:chgData name="Mark Brown" userId="4983ebf2-44f1-441b-acdf-86ca987152cf" providerId="ADAL" clId="{6560AD13-CDA8-47B8-A155-15915DF4C936}" dt="2019-01-29T19:54:15.375" v="6888" actId="478"/>
          <ac:cxnSpMkLst>
            <pc:docMk/>
            <pc:sldMk cId="1378480256" sldId="1865"/>
            <ac:cxnSpMk id="8" creationId="{7DC80056-91CD-4C3E-96AF-74C17338D4D9}"/>
          </ac:cxnSpMkLst>
        </pc:cxnChg>
        <pc:cxnChg chg="add mod">
          <ac:chgData name="Mark Brown" userId="4983ebf2-44f1-441b-acdf-86ca987152cf" providerId="ADAL" clId="{6560AD13-CDA8-47B8-A155-15915DF4C936}" dt="2019-01-29T19:47:19.198" v="6811" actId="164"/>
          <ac:cxnSpMkLst>
            <pc:docMk/>
            <pc:sldMk cId="1378480256" sldId="1865"/>
            <ac:cxnSpMk id="10" creationId="{8251BF81-24E5-424E-BE80-1A6B2D7DAC25}"/>
          </ac:cxnSpMkLst>
        </pc:cxnChg>
      </pc:sldChg>
      <pc:sldChg chg="delSp modSp add del delAnim modAnim modNotesTx">
        <pc:chgData name="Mark Brown" userId="4983ebf2-44f1-441b-acdf-86ca987152cf" providerId="ADAL" clId="{6560AD13-CDA8-47B8-A155-15915DF4C936}" dt="2019-01-31T17:39:16.668" v="26077" actId="2696"/>
        <pc:sldMkLst>
          <pc:docMk/>
          <pc:sldMk cId="1819316209" sldId="1866"/>
        </pc:sldMkLst>
        <pc:spChg chg="mod">
          <ac:chgData name="Mark Brown" userId="4983ebf2-44f1-441b-acdf-86ca987152cf" providerId="ADAL" clId="{6560AD13-CDA8-47B8-A155-15915DF4C936}" dt="2019-01-29T19:58:06.283" v="6961" actId="20577"/>
          <ac:spMkLst>
            <pc:docMk/>
            <pc:sldMk cId="1819316209" sldId="1866"/>
            <ac:spMk id="6" creationId="{A461E573-D60A-4D9D-8CAA-19E4D7C56F48}"/>
          </ac:spMkLst>
        </pc:spChg>
        <pc:spChg chg="mod">
          <ac:chgData name="Mark Brown" userId="4983ebf2-44f1-441b-acdf-86ca987152cf" providerId="ADAL" clId="{6560AD13-CDA8-47B8-A155-15915DF4C936}" dt="2019-01-29T20:03:39.484" v="6978" actId="14100"/>
          <ac:spMkLst>
            <pc:docMk/>
            <pc:sldMk cId="1819316209" sldId="1866"/>
            <ac:spMk id="12" creationId="{755489B0-EB03-4122-8517-F22118A9D822}"/>
          </ac:spMkLst>
        </pc:spChg>
        <pc:spChg chg="mod">
          <ac:chgData name="Mark Brown" userId="4983ebf2-44f1-441b-acdf-86ca987152cf" providerId="ADAL" clId="{6560AD13-CDA8-47B8-A155-15915DF4C936}" dt="2019-01-29T20:09:02.381" v="6995" actId="207"/>
          <ac:spMkLst>
            <pc:docMk/>
            <pc:sldMk cId="1819316209" sldId="1866"/>
            <ac:spMk id="14" creationId="{6A284D2F-A974-4A44-8603-307D1F85962B}"/>
          </ac:spMkLst>
        </pc:spChg>
        <pc:spChg chg="del">
          <ac:chgData name="Mark Brown" userId="4983ebf2-44f1-441b-acdf-86ca987152cf" providerId="ADAL" clId="{6560AD13-CDA8-47B8-A155-15915DF4C936}" dt="2019-01-29T19:58:53.281" v="6962" actId="478"/>
          <ac:spMkLst>
            <pc:docMk/>
            <pc:sldMk cId="1819316209" sldId="1866"/>
            <ac:spMk id="16" creationId="{301E82F9-39E2-4E50-AB4F-804474E881E3}"/>
          </ac:spMkLst>
        </pc:spChg>
      </pc:sldChg>
      <pc:sldChg chg="modSp add del">
        <pc:chgData name="Mark Brown" userId="4983ebf2-44f1-441b-acdf-86ca987152cf" providerId="ADAL" clId="{6560AD13-CDA8-47B8-A155-15915DF4C936}" dt="2019-01-29T19:57:53.826" v="6949" actId="2696"/>
        <pc:sldMkLst>
          <pc:docMk/>
          <pc:sldMk cId="3161448249" sldId="1866"/>
        </pc:sldMkLst>
        <pc:spChg chg="mod">
          <ac:chgData name="Mark Brown" userId="4983ebf2-44f1-441b-acdf-86ca987152cf" providerId="ADAL" clId="{6560AD13-CDA8-47B8-A155-15915DF4C936}" dt="2019-01-29T19:45:23.763" v="6783" actId="20577"/>
          <ac:spMkLst>
            <pc:docMk/>
            <pc:sldMk cId="3161448249" sldId="1866"/>
            <ac:spMk id="6" creationId="{A461E573-D60A-4D9D-8CAA-19E4D7C56F48}"/>
          </ac:spMkLst>
        </pc:spChg>
      </pc:sldChg>
      <pc:sldChg chg="addSp delSp modSp add del ord addAnim delAnim modAnim modNotesTx">
        <pc:chgData name="Mark Brown" userId="4983ebf2-44f1-441b-acdf-86ca987152cf" providerId="ADAL" clId="{6560AD13-CDA8-47B8-A155-15915DF4C936}" dt="2019-01-31T17:39:11.668" v="26076" actId="2696"/>
        <pc:sldMkLst>
          <pc:docMk/>
          <pc:sldMk cId="112924355" sldId="1867"/>
        </pc:sldMkLst>
        <pc:spChg chg="mod">
          <ac:chgData name="Mark Brown" userId="4983ebf2-44f1-441b-acdf-86ca987152cf" providerId="ADAL" clId="{6560AD13-CDA8-47B8-A155-15915DF4C936}" dt="2019-01-29T20:52:47.474" v="8140" actId="20577"/>
          <ac:spMkLst>
            <pc:docMk/>
            <pc:sldMk cId="112924355" sldId="1867"/>
            <ac:spMk id="2" creationId="{4766F613-B5FC-4DAD-AD32-A70B98622D25}"/>
          </ac:spMkLst>
        </pc:spChg>
        <pc:spChg chg="del mod">
          <ac:chgData name="Mark Brown" userId="4983ebf2-44f1-441b-acdf-86ca987152cf" providerId="ADAL" clId="{6560AD13-CDA8-47B8-A155-15915DF4C936}" dt="2019-01-30T00:30:34.305" v="9865" actId="478"/>
          <ac:spMkLst>
            <pc:docMk/>
            <pc:sldMk cId="112924355" sldId="1867"/>
            <ac:spMk id="4" creationId="{364D17BA-A2AB-4F64-8369-473FD3C4EBCC}"/>
          </ac:spMkLst>
        </pc:spChg>
        <pc:spChg chg="mod">
          <ac:chgData name="Mark Brown" userId="4983ebf2-44f1-441b-acdf-86ca987152cf" providerId="ADAL" clId="{6560AD13-CDA8-47B8-A155-15915DF4C936}" dt="2019-01-29T22:07:39.228" v="8781" actId="20577"/>
          <ac:spMkLst>
            <pc:docMk/>
            <pc:sldMk cId="112924355" sldId="1867"/>
            <ac:spMk id="6" creationId="{A461E573-D60A-4D9D-8CAA-19E4D7C56F48}"/>
          </ac:spMkLst>
        </pc:spChg>
        <pc:spChg chg="add mod">
          <ac:chgData name="Mark Brown" userId="4983ebf2-44f1-441b-acdf-86ca987152cf" providerId="ADAL" clId="{6560AD13-CDA8-47B8-A155-15915DF4C936}" dt="2019-01-29T22:20:00.941" v="8985" actId="164"/>
          <ac:spMkLst>
            <pc:docMk/>
            <pc:sldMk cId="112924355" sldId="1867"/>
            <ac:spMk id="11" creationId="{10757817-6D0F-4FE3-95BB-96E21BECA482}"/>
          </ac:spMkLst>
        </pc:spChg>
        <pc:spChg chg="add del mod">
          <ac:chgData name="Mark Brown" userId="4983ebf2-44f1-441b-acdf-86ca987152cf" providerId="ADAL" clId="{6560AD13-CDA8-47B8-A155-15915DF4C936}" dt="2019-01-29T22:08:43.115" v="8854" actId="1038"/>
          <ac:spMkLst>
            <pc:docMk/>
            <pc:sldMk cId="112924355" sldId="1867"/>
            <ac:spMk id="12" creationId="{755489B0-EB03-4122-8517-F22118A9D822}"/>
          </ac:spMkLst>
        </pc:spChg>
        <pc:spChg chg="mod">
          <ac:chgData name="Mark Brown" userId="4983ebf2-44f1-441b-acdf-86ca987152cf" providerId="ADAL" clId="{6560AD13-CDA8-47B8-A155-15915DF4C936}" dt="2019-01-29T22:08:50.622" v="8897" actId="1038"/>
          <ac:spMkLst>
            <pc:docMk/>
            <pc:sldMk cId="112924355" sldId="1867"/>
            <ac:spMk id="13" creationId="{464FD8AA-73C2-4997-8FF4-818AE4C88C38}"/>
          </ac:spMkLst>
        </pc:spChg>
        <pc:spChg chg="add del mod">
          <ac:chgData name="Mark Brown" userId="4983ebf2-44f1-441b-acdf-86ca987152cf" providerId="ADAL" clId="{6560AD13-CDA8-47B8-A155-15915DF4C936}" dt="2019-01-29T22:08:43.115" v="8854" actId="1038"/>
          <ac:spMkLst>
            <pc:docMk/>
            <pc:sldMk cId="112924355" sldId="1867"/>
            <ac:spMk id="14" creationId="{6A284D2F-A974-4A44-8603-307D1F85962B}"/>
          </ac:spMkLst>
        </pc:spChg>
        <pc:spChg chg="mod">
          <ac:chgData name="Mark Brown" userId="4983ebf2-44f1-441b-acdf-86ca987152cf" providerId="ADAL" clId="{6560AD13-CDA8-47B8-A155-15915DF4C936}" dt="2019-01-29T22:15:17.158" v="8972" actId="962"/>
          <ac:spMkLst>
            <pc:docMk/>
            <pc:sldMk cId="112924355" sldId="1867"/>
            <ac:spMk id="16" creationId="{301E82F9-39E2-4E50-AB4F-804474E881E3}"/>
          </ac:spMkLst>
        </pc:spChg>
        <pc:spChg chg="add mod">
          <ac:chgData name="Mark Brown" userId="4983ebf2-44f1-441b-acdf-86ca987152cf" providerId="ADAL" clId="{6560AD13-CDA8-47B8-A155-15915DF4C936}" dt="2019-01-29T22:20:00.941" v="8985" actId="164"/>
          <ac:spMkLst>
            <pc:docMk/>
            <pc:sldMk cId="112924355" sldId="1867"/>
            <ac:spMk id="18" creationId="{9B50FEE9-191E-45E8-86F6-A3A272C492D8}"/>
          </ac:spMkLst>
        </pc:spChg>
        <pc:spChg chg="add del mod">
          <ac:chgData name="Mark Brown" userId="4983ebf2-44f1-441b-acdf-86ca987152cf" providerId="ADAL" clId="{6560AD13-CDA8-47B8-A155-15915DF4C936}" dt="2019-01-30T00:31:18.122" v="9871" actId="478"/>
          <ac:spMkLst>
            <pc:docMk/>
            <pc:sldMk cId="112924355" sldId="1867"/>
            <ac:spMk id="21" creationId="{7CB17473-471F-4DC9-908B-16F7A15EF28C}"/>
          </ac:spMkLst>
        </pc:spChg>
        <pc:grpChg chg="del">
          <ac:chgData name="Mark Brown" userId="4983ebf2-44f1-441b-acdf-86ca987152cf" providerId="ADAL" clId="{6560AD13-CDA8-47B8-A155-15915DF4C936}" dt="2019-01-29T22:08:53.721" v="8898" actId="478"/>
          <ac:grpSpMkLst>
            <pc:docMk/>
            <pc:sldMk cId="112924355" sldId="1867"/>
            <ac:grpSpMk id="9" creationId="{5C111213-961D-4AA7-A8E3-E168DF204D56}"/>
          </ac:grpSpMkLst>
        </pc:grpChg>
        <pc:grpChg chg="add mod">
          <ac:chgData name="Mark Brown" userId="4983ebf2-44f1-441b-acdf-86ca987152cf" providerId="ADAL" clId="{6560AD13-CDA8-47B8-A155-15915DF4C936}" dt="2019-01-29T22:20:08.028" v="8986" actId="962"/>
          <ac:grpSpMkLst>
            <pc:docMk/>
            <pc:sldMk cId="112924355" sldId="1867"/>
            <ac:grpSpMk id="19" creationId="{3F52DCBD-9347-4DBA-8868-9EF243559756}"/>
          </ac:grpSpMkLst>
        </pc:grpChg>
        <pc:graphicFrameChg chg="add mod">
          <ac:chgData name="Mark Brown" userId="4983ebf2-44f1-441b-acdf-86ca987152cf" providerId="ADAL" clId="{6560AD13-CDA8-47B8-A155-15915DF4C936}" dt="2019-01-31T16:30:00.229" v="24647" actId="1038"/>
          <ac:graphicFrameMkLst>
            <pc:docMk/>
            <pc:sldMk cId="112924355" sldId="1867"/>
            <ac:graphicFrameMk id="22" creationId="{543F7E33-C461-430D-BD62-1305F26E0CED}"/>
          </ac:graphicFrameMkLst>
        </pc:graphicFrameChg>
        <pc:picChg chg="add mod ord">
          <ac:chgData name="Mark Brown" userId="4983ebf2-44f1-441b-acdf-86ca987152cf" providerId="ADAL" clId="{6560AD13-CDA8-47B8-A155-15915DF4C936}" dt="2019-01-31T17:14:49.748" v="25922"/>
          <ac:picMkLst>
            <pc:docMk/>
            <pc:sldMk cId="112924355" sldId="1867"/>
            <ac:picMk id="3" creationId="{9C4D8177-5B95-4BE0-9DC8-AC4C2B1A59E8}"/>
          </ac:picMkLst>
        </pc:picChg>
        <pc:picChg chg="del">
          <ac:chgData name="Mark Brown" userId="4983ebf2-44f1-441b-acdf-86ca987152cf" providerId="ADAL" clId="{6560AD13-CDA8-47B8-A155-15915DF4C936}" dt="2019-01-29T22:08:03.574" v="8782" actId="478"/>
          <ac:picMkLst>
            <pc:docMk/>
            <pc:sldMk cId="112924355" sldId="1867"/>
            <ac:picMk id="15" creationId="{C4A2FCF5-0012-42B3-95FE-700382D3845E}"/>
          </ac:picMkLst>
        </pc:picChg>
        <pc:cxnChg chg="add mod">
          <ac:chgData name="Mark Brown" userId="4983ebf2-44f1-441b-acdf-86ca987152cf" providerId="ADAL" clId="{6560AD13-CDA8-47B8-A155-15915DF4C936}" dt="2019-01-29T22:11:41.140" v="8947" actId="962"/>
          <ac:cxnSpMkLst>
            <pc:docMk/>
            <pc:sldMk cId="112924355" sldId="1867"/>
            <ac:cxnSpMk id="8" creationId="{7974B4D1-03C1-4335-BD78-A130F83337B7}"/>
          </ac:cxnSpMkLst>
        </pc:cxnChg>
        <pc:cxnChg chg="add mod">
          <ac:chgData name="Mark Brown" userId="4983ebf2-44f1-441b-acdf-86ca987152cf" providerId="ADAL" clId="{6560AD13-CDA8-47B8-A155-15915DF4C936}" dt="2019-01-29T22:14:03.516" v="8961"/>
          <ac:cxnSpMkLst>
            <pc:docMk/>
            <pc:sldMk cId="112924355" sldId="1867"/>
            <ac:cxnSpMk id="17" creationId="{E702BEDB-946A-410D-93C0-7BBBE376E4C0}"/>
          </ac:cxnSpMkLst>
        </pc:cxnChg>
      </pc:sldChg>
      <pc:sldChg chg="addSp delSp modSp add del modTransition modNotesTx">
        <pc:chgData name="Mark Brown" userId="4983ebf2-44f1-441b-acdf-86ca987152cf" providerId="ADAL" clId="{6560AD13-CDA8-47B8-A155-15915DF4C936}" dt="2019-02-13T02:12:59.468" v="47699" actId="2696"/>
        <pc:sldMkLst>
          <pc:docMk/>
          <pc:sldMk cId="1833944624" sldId="1868"/>
        </pc:sldMkLst>
        <pc:spChg chg="mod">
          <ac:chgData name="Mark Brown" userId="4983ebf2-44f1-441b-acdf-86ca987152cf" providerId="ADAL" clId="{6560AD13-CDA8-47B8-A155-15915DF4C936}" dt="2019-01-30T14:16:08.304" v="10091" actId="20577"/>
          <ac:spMkLst>
            <pc:docMk/>
            <pc:sldMk cId="1833944624" sldId="1868"/>
            <ac:spMk id="2" creationId="{42FAB088-7826-4F9F-92A1-FCC7C5BB16FD}"/>
          </ac:spMkLst>
        </pc:spChg>
        <pc:spChg chg="mod">
          <ac:chgData name="Mark Brown" userId="4983ebf2-44f1-441b-acdf-86ca987152cf" providerId="ADAL" clId="{6560AD13-CDA8-47B8-A155-15915DF4C936}" dt="2019-02-12T19:29:43.209" v="39742" actId="20577"/>
          <ac:spMkLst>
            <pc:docMk/>
            <pc:sldMk cId="1833944624" sldId="1868"/>
            <ac:spMk id="3" creationId="{71037604-31D4-4A24-8FC5-066EE6D5809F}"/>
          </ac:spMkLst>
        </pc:spChg>
        <pc:picChg chg="add del mod">
          <ac:chgData name="Mark Brown" userId="4983ebf2-44f1-441b-acdf-86ca987152cf" providerId="ADAL" clId="{6560AD13-CDA8-47B8-A155-15915DF4C936}" dt="2019-02-04T15:28:34.373" v="28663" actId="478"/>
          <ac:picMkLst>
            <pc:docMk/>
            <pc:sldMk cId="1833944624" sldId="1868"/>
            <ac:picMk id="1026" creationId="{D24B4128-4CA2-4043-AC62-18710F8BE57F}"/>
          </ac:picMkLst>
        </pc:picChg>
      </pc:sldChg>
      <pc:sldChg chg="addSp delSp modSp add del delAnim modAnim modNotesTx">
        <pc:chgData name="Mark Brown" userId="4983ebf2-44f1-441b-acdf-86ca987152cf" providerId="ADAL" clId="{6560AD13-CDA8-47B8-A155-15915DF4C936}" dt="2019-01-31T17:39:11.651" v="26075" actId="2696"/>
        <pc:sldMkLst>
          <pc:docMk/>
          <pc:sldMk cId="3644290641" sldId="1869"/>
        </pc:sldMkLst>
        <pc:spChg chg="del">
          <ac:chgData name="Mark Brown" userId="4983ebf2-44f1-441b-acdf-86ca987152cf" providerId="ADAL" clId="{6560AD13-CDA8-47B8-A155-15915DF4C936}" dt="2019-01-30T00:30:59.970" v="9868" actId="478"/>
          <ac:spMkLst>
            <pc:docMk/>
            <pc:sldMk cId="3644290641" sldId="1869"/>
            <ac:spMk id="4" creationId="{364D17BA-A2AB-4F64-8369-473FD3C4EBCC}"/>
          </ac:spMkLst>
        </pc:spChg>
        <pc:spChg chg="add mod">
          <ac:chgData name="Mark Brown" userId="4983ebf2-44f1-441b-acdf-86ca987152cf" providerId="ADAL" clId="{6560AD13-CDA8-47B8-A155-15915DF4C936}" dt="2019-01-29T23:06:51.619" v="9050" actId="164"/>
          <ac:spMkLst>
            <pc:docMk/>
            <pc:sldMk cId="3644290641" sldId="1869"/>
            <ac:spMk id="5" creationId="{2B5A9631-73B1-4575-A368-E0B015C529BF}"/>
          </ac:spMkLst>
        </pc:spChg>
        <pc:spChg chg="mod">
          <ac:chgData name="Mark Brown" userId="4983ebf2-44f1-441b-acdf-86ca987152cf" providerId="ADAL" clId="{6560AD13-CDA8-47B8-A155-15915DF4C936}" dt="2019-01-29T22:37:01.836" v="9011" actId="20577"/>
          <ac:spMkLst>
            <pc:docMk/>
            <pc:sldMk cId="3644290641" sldId="1869"/>
            <ac:spMk id="6" creationId="{A461E573-D60A-4D9D-8CAA-19E4D7C56F48}"/>
          </ac:spMkLst>
        </pc:spChg>
        <pc:spChg chg="add del mod">
          <ac:chgData name="Mark Brown" userId="4983ebf2-44f1-441b-acdf-86ca987152cf" providerId="ADAL" clId="{6560AD13-CDA8-47B8-A155-15915DF4C936}" dt="2019-01-30T00:31:03.851" v="9869" actId="478"/>
          <ac:spMkLst>
            <pc:docMk/>
            <pc:sldMk cId="3644290641" sldId="1869"/>
            <ac:spMk id="10" creationId="{409E0CFA-3C63-4BAD-A70C-B155BA416DC6}"/>
          </ac:spMkLst>
        </pc:spChg>
        <pc:spChg chg="mod">
          <ac:chgData name="Mark Brown" userId="4983ebf2-44f1-441b-acdf-86ca987152cf" providerId="ADAL" clId="{6560AD13-CDA8-47B8-A155-15915DF4C936}" dt="2019-01-29T23:09:12.860" v="9135" actId="465"/>
          <ac:spMkLst>
            <pc:docMk/>
            <pc:sldMk cId="3644290641" sldId="1869"/>
            <ac:spMk id="12" creationId="{755489B0-EB03-4122-8517-F22118A9D822}"/>
          </ac:spMkLst>
        </pc:spChg>
        <pc:spChg chg="mod">
          <ac:chgData name="Mark Brown" userId="4983ebf2-44f1-441b-acdf-86ca987152cf" providerId="ADAL" clId="{6560AD13-CDA8-47B8-A155-15915DF4C936}" dt="2019-01-29T23:08:47.431" v="9133" actId="465"/>
          <ac:spMkLst>
            <pc:docMk/>
            <pc:sldMk cId="3644290641" sldId="1869"/>
            <ac:spMk id="13" creationId="{464FD8AA-73C2-4997-8FF4-818AE4C88C38}"/>
          </ac:spMkLst>
        </pc:spChg>
        <pc:spChg chg="mod">
          <ac:chgData name="Mark Brown" userId="4983ebf2-44f1-441b-acdf-86ca987152cf" providerId="ADAL" clId="{6560AD13-CDA8-47B8-A155-15915DF4C936}" dt="2019-01-29T23:09:12.860" v="9135" actId="465"/>
          <ac:spMkLst>
            <pc:docMk/>
            <pc:sldMk cId="3644290641" sldId="1869"/>
            <ac:spMk id="14" creationId="{6A284D2F-A974-4A44-8603-307D1F85962B}"/>
          </ac:spMkLst>
        </pc:spChg>
        <pc:spChg chg="mod">
          <ac:chgData name="Mark Brown" userId="4983ebf2-44f1-441b-acdf-86ca987152cf" providerId="ADAL" clId="{6560AD13-CDA8-47B8-A155-15915DF4C936}" dt="2019-01-29T23:08:47.431" v="9133" actId="465"/>
          <ac:spMkLst>
            <pc:docMk/>
            <pc:sldMk cId="3644290641" sldId="1869"/>
            <ac:spMk id="16" creationId="{301E82F9-39E2-4E50-AB4F-804474E881E3}"/>
          </ac:spMkLst>
        </pc:spChg>
        <pc:spChg chg="del mod topLvl">
          <ac:chgData name="Mark Brown" userId="4983ebf2-44f1-441b-acdf-86ca987152cf" providerId="ADAL" clId="{6560AD13-CDA8-47B8-A155-15915DF4C936}" dt="2019-01-29T23:06:44.083" v="9049" actId="478"/>
          <ac:spMkLst>
            <pc:docMk/>
            <pc:sldMk cId="3644290641" sldId="1869"/>
            <ac:spMk id="20" creationId="{442A77D2-FF51-486D-8D00-50C489214716}"/>
          </ac:spMkLst>
        </pc:spChg>
        <pc:spChg chg="del mod topLvl">
          <ac:chgData name="Mark Brown" userId="4983ebf2-44f1-441b-acdf-86ca987152cf" providerId="ADAL" clId="{6560AD13-CDA8-47B8-A155-15915DF4C936}" dt="2019-01-29T23:06:40.412" v="9048" actId="478"/>
          <ac:spMkLst>
            <pc:docMk/>
            <pc:sldMk cId="3644290641" sldId="1869"/>
            <ac:spMk id="21" creationId="{B8614179-4A37-4D93-BEDF-9B16ED8AE4E0}"/>
          </ac:spMkLst>
        </pc:spChg>
        <pc:spChg chg="add mod">
          <ac:chgData name="Mark Brown" userId="4983ebf2-44f1-441b-acdf-86ca987152cf" providerId="ADAL" clId="{6560AD13-CDA8-47B8-A155-15915DF4C936}" dt="2019-01-29T23:06:51.619" v="9050" actId="164"/>
          <ac:spMkLst>
            <pc:docMk/>
            <pc:sldMk cId="3644290641" sldId="1869"/>
            <ac:spMk id="22" creationId="{E7C245A1-7A12-424B-A9BF-CD0C30B4B105}"/>
          </ac:spMkLst>
        </pc:spChg>
        <pc:spChg chg="add mod">
          <ac:chgData name="Mark Brown" userId="4983ebf2-44f1-441b-acdf-86ca987152cf" providerId="ADAL" clId="{6560AD13-CDA8-47B8-A155-15915DF4C936}" dt="2019-01-29T23:09:12.860" v="9135" actId="465"/>
          <ac:spMkLst>
            <pc:docMk/>
            <pc:sldMk cId="3644290641" sldId="1869"/>
            <ac:spMk id="23" creationId="{5C055383-8460-47F8-B21C-4124C14EF2FB}"/>
          </ac:spMkLst>
        </pc:spChg>
        <pc:spChg chg="add mod">
          <ac:chgData name="Mark Brown" userId="4983ebf2-44f1-441b-acdf-86ca987152cf" providerId="ADAL" clId="{6560AD13-CDA8-47B8-A155-15915DF4C936}" dt="2019-01-29T23:09:24.524" v="9138" actId="962"/>
          <ac:spMkLst>
            <pc:docMk/>
            <pc:sldMk cId="3644290641" sldId="1869"/>
            <ac:spMk id="24" creationId="{2E286F74-00E1-4E10-8886-F9921D351AE8}"/>
          </ac:spMkLst>
        </pc:spChg>
        <pc:grpChg chg="add mod">
          <ac:chgData name="Mark Brown" userId="4983ebf2-44f1-441b-acdf-86ca987152cf" providerId="ADAL" clId="{6560AD13-CDA8-47B8-A155-15915DF4C936}" dt="2019-01-29T23:08:05.351" v="9100" actId="962"/>
          <ac:grpSpMkLst>
            <pc:docMk/>
            <pc:sldMk cId="3644290641" sldId="1869"/>
            <ac:grpSpMk id="7" creationId="{9F4616C2-897A-4BD8-93DF-319CDC3752C9}"/>
          </ac:grpSpMkLst>
        </pc:grpChg>
        <pc:grpChg chg="add del">
          <ac:chgData name="Mark Brown" userId="4983ebf2-44f1-441b-acdf-86ca987152cf" providerId="ADAL" clId="{6560AD13-CDA8-47B8-A155-15915DF4C936}" dt="2019-01-29T23:02:19.953" v="9038" actId="165"/>
          <ac:grpSpMkLst>
            <pc:docMk/>
            <pc:sldMk cId="3644290641" sldId="1869"/>
            <ac:grpSpMk id="15" creationId="{7DCED336-01F6-4B65-8962-123700F26033}"/>
          </ac:grpSpMkLst>
        </pc:grpChg>
        <pc:grpChg chg="del">
          <ac:chgData name="Mark Brown" userId="4983ebf2-44f1-441b-acdf-86ca987152cf" providerId="ADAL" clId="{6560AD13-CDA8-47B8-A155-15915DF4C936}" dt="2019-01-29T22:59:07.318" v="9014" actId="478"/>
          <ac:grpSpMkLst>
            <pc:docMk/>
            <pc:sldMk cId="3644290641" sldId="1869"/>
            <ac:grpSpMk id="19" creationId="{3F52DCBD-9347-4DBA-8868-9EF243559756}"/>
          </ac:grpSpMkLst>
        </pc:grpChg>
        <pc:graphicFrameChg chg="add mod">
          <ac:chgData name="Mark Brown" userId="4983ebf2-44f1-441b-acdf-86ca987152cf" providerId="ADAL" clId="{6560AD13-CDA8-47B8-A155-15915DF4C936}" dt="2019-01-31T16:29:46.974" v="24646" actId="1037"/>
          <ac:graphicFrameMkLst>
            <pc:docMk/>
            <pc:sldMk cId="3644290641" sldId="1869"/>
            <ac:graphicFrameMk id="25" creationId="{A9AC821E-6256-4041-B57E-EB934D303349}"/>
          </ac:graphicFrameMkLst>
        </pc:graphicFrameChg>
        <pc:picChg chg="mod">
          <ac:chgData name="Mark Brown" userId="4983ebf2-44f1-441b-acdf-86ca987152cf" providerId="ADAL" clId="{6560AD13-CDA8-47B8-A155-15915DF4C936}" dt="2019-01-29T23:13:27.898" v="9172"/>
          <ac:picMkLst>
            <pc:docMk/>
            <pc:sldMk cId="3644290641" sldId="1869"/>
            <ac:picMk id="3" creationId="{9C4D8177-5B95-4BE0-9DC8-AC4C2B1A59E8}"/>
          </ac:picMkLst>
        </pc:picChg>
      </pc:sldChg>
      <pc:sldChg chg="delSp modSp add modNotesTx">
        <pc:chgData name="Mark Brown" userId="4983ebf2-44f1-441b-acdf-86ca987152cf" providerId="ADAL" clId="{6560AD13-CDA8-47B8-A155-15915DF4C936}" dt="2019-02-13T00:58:05.527" v="46719" actId="20577"/>
        <pc:sldMkLst>
          <pc:docMk/>
          <pc:sldMk cId="601324449" sldId="1870"/>
        </pc:sldMkLst>
        <pc:spChg chg="mod">
          <ac:chgData name="Mark Brown" userId="4983ebf2-44f1-441b-acdf-86ca987152cf" providerId="ADAL" clId="{6560AD13-CDA8-47B8-A155-15915DF4C936}" dt="2019-01-30T00:33:00.206" v="9873" actId="6549"/>
          <ac:spMkLst>
            <pc:docMk/>
            <pc:sldMk cId="601324449" sldId="1870"/>
            <ac:spMk id="2" creationId="{00000000-0000-0000-0000-000000000000}"/>
          </ac:spMkLst>
        </pc:spChg>
        <pc:picChg chg="del">
          <ac:chgData name="Mark Brown" userId="4983ebf2-44f1-441b-acdf-86ca987152cf" providerId="ADAL" clId="{6560AD13-CDA8-47B8-A155-15915DF4C936}" dt="2019-01-29T23:22:03.574" v="9320" actId="478"/>
          <ac:picMkLst>
            <pc:docMk/>
            <pc:sldMk cId="601324449" sldId="1870"/>
            <ac:picMk id="3" creationId="{3CE0B4F8-E0EB-4051-8B59-DB2770ACC264}"/>
          </ac:picMkLst>
        </pc:picChg>
      </pc:sldChg>
      <pc:sldChg chg="modSp add modNotesTx">
        <pc:chgData name="Mark Brown" userId="4983ebf2-44f1-441b-acdf-86ca987152cf" providerId="ADAL" clId="{6560AD13-CDA8-47B8-A155-15915DF4C936}" dt="2019-02-09T00:30:09.724" v="36820" actId="20577"/>
        <pc:sldMkLst>
          <pc:docMk/>
          <pc:sldMk cId="3356569651" sldId="1871"/>
        </pc:sldMkLst>
        <pc:spChg chg="mod">
          <ac:chgData name="Mark Brown" userId="4983ebf2-44f1-441b-acdf-86ca987152cf" providerId="ADAL" clId="{6560AD13-CDA8-47B8-A155-15915DF4C936}" dt="2019-02-04T16:42:25.856" v="30659" actId="6549"/>
          <ac:spMkLst>
            <pc:docMk/>
            <pc:sldMk cId="3356569651" sldId="1871"/>
            <ac:spMk id="4" creationId="{00000000-0000-0000-0000-000000000000}"/>
          </ac:spMkLst>
        </pc:spChg>
      </pc:sldChg>
      <pc:sldChg chg="addSp delSp modSp add del modNotesTx">
        <pc:chgData name="Mark Brown" userId="4983ebf2-44f1-441b-acdf-86ca987152cf" providerId="ADAL" clId="{6560AD13-CDA8-47B8-A155-15915DF4C936}" dt="2019-01-30T16:34:17.157" v="13165" actId="2696"/>
        <pc:sldMkLst>
          <pc:docMk/>
          <pc:sldMk cId="2747026853" sldId="1872"/>
        </pc:sldMkLst>
        <pc:spChg chg="mod">
          <ac:chgData name="Mark Brown" userId="4983ebf2-44f1-441b-acdf-86ca987152cf" providerId="ADAL" clId="{6560AD13-CDA8-47B8-A155-15915DF4C936}" dt="2019-01-30T16:11:27.656" v="12558" actId="20577"/>
          <ac:spMkLst>
            <pc:docMk/>
            <pc:sldMk cId="2747026853" sldId="1872"/>
            <ac:spMk id="2" creationId="{98305A67-F7F7-4AA9-93A6-4B8A4A4E859B}"/>
          </ac:spMkLst>
        </pc:spChg>
        <pc:spChg chg="del mod">
          <ac:chgData name="Mark Brown" userId="4983ebf2-44f1-441b-acdf-86ca987152cf" providerId="ADAL" clId="{6560AD13-CDA8-47B8-A155-15915DF4C936}" dt="2019-01-30T16:14:21.273" v="12659"/>
          <ac:spMkLst>
            <pc:docMk/>
            <pc:sldMk cId="2747026853" sldId="1872"/>
            <ac:spMk id="3" creationId="{29526686-7A25-4798-B222-4368CAB7B989}"/>
          </ac:spMkLst>
        </pc:spChg>
        <pc:spChg chg="add mod">
          <ac:chgData name="Mark Brown" userId="4983ebf2-44f1-441b-acdf-86ca987152cf" providerId="ADAL" clId="{6560AD13-CDA8-47B8-A155-15915DF4C936}" dt="2019-01-30T16:15:59.454" v="12800" actId="207"/>
          <ac:spMkLst>
            <pc:docMk/>
            <pc:sldMk cId="2747026853" sldId="1872"/>
            <ac:spMk id="5" creationId="{182D9485-98ED-488A-8120-D43CB10497D3}"/>
          </ac:spMkLst>
        </pc:spChg>
        <pc:spChg chg="add mod">
          <ac:chgData name="Mark Brown" userId="4983ebf2-44f1-441b-acdf-86ca987152cf" providerId="ADAL" clId="{6560AD13-CDA8-47B8-A155-15915DF4C936}" dt="2019-01-30T16:16:46.297" v="12806" actId="207"/>
          <ac:spMkLst>
            <pc:docMk/>
            <pc:sldMk cId="2747026853" sldId="1872"/>
            <ac:spMk id="6" creationId="{346A44BA-3A4C-4976-8EFC-2ED18C82E9FD}"/>
          </ac:spMkLst>
        </pc:spChg>
        <pc:graphicFrameChg chg="add del mod">
          <ac:chgData name="Mark Brown" userId="4983ebf2-44f1-441b-acdf-86ca987152cf" providerId="ADAL" clId="{6560AD13-CDA8-47B8-A155-15915DF4C936}" dt="2019-01-30T16:13:58.380" v="12657" actId="478"/>
          <ac:graphicFrameMkLst>
            <pc:docMk/>
            <pc:sldMk cId="2747026853" sldId="1872"/>
            <ac:graphicFrameMk id="4" creationId="{8219082B-79F9-466D-8F51-829D64C34D4B}"/>
          </ac:graphicFrameMkLst>
        </pc:graphicFrameChg>
      </pc:sldChg>
      <pc:sldChg chg="add del modNotesTx">
        <pc:chgData name="Mark Brown" userId="4983ebf2-44f1-441b-acdf-86ca987152cf" providerId="ADAL" clId="{6560AD13-CDA8-47B8-A155-15915DF4C936}" dt="2019-01-30T21:56:33.586" v="21129" actId="2696"/>
        <pc:sldMkLst>
          <pc:docMk/>
          <pc:sldMk cId="3838562321" sldId="1872"/>
        </pc:sldMkLst>
      </pc:sldChg>
      <pc:sldChg chg="addSp modSp add del">
        <pc:chgData name="Mark Brown" userId="4983ebf2-44f1-441b-acdf-86ca987152cf" providerId="ADAL" clId="{6560AD13-CDA8-47B8-A155-15915DF4C936}" dt="2019-01-30T00:32:17.337" v="9872" actId="2696"/>
        <pc:sldMkLst>
          <pc:docMk/>
          <pc:sldMk cId="4210630059" sldId="1872"/>
        </pc:sldMkLst>
        <pc:spChg chg="mod">
          <ac:chgData name="Mark Brown" userId="4983ebf2-44f1-441b-acdf-86ca987152cf" providerId="ADAL" clId="{6560AD13-CDA8-47B8-A155-15915DF4C936}" dt="2019-01-30T00:25:25.361" v="9770" actId="20577"/>
          <ac:spMkLst>
            <pc:docMk/>
            <pc:sldMk cId="4210630059" sldId="1872"/>
            <ac:spMk id="2" creationId="{FDC6EC7E-E5A9-4E0F-BAC9-FF008CA1A012}"/>
          </ac:spMkLst>
        </pc:spChg>
        <pc:graphicFrameChg chg="add mod">
          <ac:chgData name="Mark Brown" userId="4983ebf2-44f1-441b-acdf-86ca987152cf" providerId="ADAL" clId="{6560AD13-CDA8-47B8-A155-15915DF4C936}" dt="2019-01-30T00:30:14.161" v="9864" actId="14100"/>
          <ac:graphicFrameMkLst>
            <pc:docMk/>
            <pc:sldMk cId="4210630059" sldId="1872"/>
            <ac:graphicFrameMk id="4" creationId="{AE76BC8F-E589-43C3-8685-9D72D1F89110}"/>
          </ac:graphicFrameMkLst>
        </pc:graphicFrameChg>
      </pc:sldChg>
      <pc:sldChg chg="modSp add modNotesTx">
        <pc:chgData name="Mark Brown" userId="4983ebf2-44f1-441b-acdf-86ca987152cf" providerId="ADAL" clId="{6560AD13-CDA8-47B8-A155-15915DF4C936}" dt="2019-02-09T00:38:07.593" v="37370" actId="20577"/>
        <pc:sldMkLst>
          <pc:docMk/>
          <pc:sldMk cId="3148515296" sldId="1873"/>
        </pc:sldMkLst>
        <pc:spChg chg="mod">
          <ac:chgData name="Mark Brown" userId="4983ebf2-44f1-441b-acdf-86ca987152cf" providerId="ADAL" clId="{6560AD13-CDA8-47B8-A155-15915DF4C936}" dt="2019-02-09T00:36:37.393" v="36997"/>
          <ac:spMkLst>
            <pc:docMk/>
            <pc:sldMk cId="3148515296" sldId="1873"/>
            <ac:spMk id="4" creationId="{00000000-0000-0000-0000-000000000000}"/>
          </ac:spMkLst>
        </pc:spChg>
      </pc:sldChg>
      <pc:sldChg chg="modSp add">
        <pc:chgData name="Mark Brown" userId="4983ebf2-44f1-441b-acdf-86ca987152cf" providerId="ADAL" clId="{6560AD13-CDA8-47B8-A155-15915DF4C936}" dt="2019-01-30T17:02:55.251" v="14242" actId="20577"/>
        <pc:sldMkLst>
          <pc:docMk/>
          <pc:sldMk cId="3471923207" sldId="1874"/>
        </pc:sldMkLst>
        <pc:spChg chg="mod">
          <ac:chgData name="Mark Brown" userId="4983ebf2-44f1-441b-acdf-86ca987152cf" providerId="ADAL" clId="{6560AD13-CDA8-47B8-A155-15915DF4C936}" dt="2019-01-30T17:02:55.251" v="14242" actId="20577"/>
          <ac:spMkLst>
            <pc:docMk/>
            <pc:sldMk cId="3471923207" sldId="1874"/>
            <ac:spMk id="2" creationId="{00000000-0000-0000-0000-000000000000}"/>
          </ac:spMkLst>
        </pc:spChg>
      </pc:sldChg>
      <pc:sldChg chg="addSp modSp add modNotesTx">
        <pc:chgData name="Mark Brown" userId="4983ebf2-44f1-441b-acdf-86ca987152cf" providerId="ADAL" clId="{6560AD13-CDA8-47B8-A155-15915DF4C936}" dt="2019-02-09T00:42:28.564" v="37417" actId="20577"/>
        <pc:sldMkLst>
          <pc:docMk/>
          <pc:sldMk cId="964956620" sldId="1875"/>
        </pc:sldMkLst>
        <pc:spChg chg="mod">
          <ac:chgData name="Mark Brown" userId="4983ebf2-44f1-441b-acdf-86ca987152cf" providerId="ADAL" clId="{6560AD13-CDA8-47B8-A155-15915DF4C936}" dt="2019-01-30T17:42:19.409" v="15795" actId="20577"/>
          <ac:spMkLst>
            <pc:docMk/>
            <pc:sldMk cId="964956620" sldId="1875"/>
            <ac:spMk id="2" creationId="{C66C36D1-23F6-4D56-8DFC-038F7ED30541}"/>
          </ac:spMkLst>
        </pc:spChg>
        <pc:spChg chg="mod">
          <ac:chgData name="Mark Brown" userId="4983ebf2-44f1-441b-acdf-86ca987152cf" providerId="ADAL" clId="{6560AD13-CDA8-47B8-A155-15915DF4C936}" dt="2019-01-30T17:18:09.563" v="14716" actId="20577"/>
          <ac:spMkLst>
            <pc:docMk/>
            <pc:sldMk cId="964956620" sldId="1875"/>
            <ac:spMk id="3" creationId="{1F31D9AD-AABF-4329-84BD-6E2DC86BB4B0}"/>
          </ac:spMkLst>
        </pc:spChg>
        <pc:picChg chg="add mod">
          <ac:chgData name="Mark Brown" userId="4983ebf2-44f1-441b-acdf-86ca987152cf" providerId="ADAL" clId="{6560AD13-CDA8-47B8-A155-15915DF4C936}" dt="2019-01-30T17:43:37.584" v="15797" actId="1076"/>
          <ac:picMkLst>
            <pc:docMk/>
            <pc:sldMk cId="964956620" sldId="1875"/>
            <ac:picMk id="4" creationId="{5B5B1E0C-C882-4956-8664-0C8EFB227AB0}"/>
          </ac:picMkLst>
        </pc:picChg>
      </pc:sldChg>
      <pc:sldChg chg="addSp delSp modSp add ord delAnim modAnim modNotesTx">
        <pc:chgData name="Mark Brown" userId="4983ebf2-44f1-441b-acdf-86ca987152cf" providerId="ADAL" clId="{6560AD13-CDA8-47B8-A155-15915DF4C936}" dt="2019-02-13T16:37:37.446" v="48476" actId="20577"/>
        <pc:sldMkLst>
          <pc:docMk/>
          <pc:sldMk cId="3074912007" sldId="1876"/>
        </pc:sldMkLst>
        <pc:spChg chg="mod">
          <ac:chgData name="Mark Brown" userId="4983ebf2-44f1-441b-acdf-86ca987152cf" providerId="ADAL" clId="{6560AD13-CDA8-47B8-A155-15915DF4C936}" dt="2019-01-30T19:56:05.814" v="16866" actId="6549"/>
          <ac:spMkLst>
            <pc:docMk/>
            <pc:sldMk cId="3074912007" sldId="1876"/>
            <ac:spMk id="2" creationId="{04BE952E-B17D-4688-A5E3-28AAAFC0917C}"/>
          </ac:spMkLst>
        </pc:spChg>
        <pc:spChg chg="mod">
          <ac:chgData name="Mark Brown" userId="4983ebf2-44f1-441b-acdf-86ca987152cf" providerId="ADAL" clId="{6560AD13-CDA8-47B8-A155-15915DF4C936}" dt="2019-01-30T20:42:04.931" v="17676" actId="20577"/>
          <ac:spMkLst>
            <pc:docMk/>
            <pc:sldMk cId="3074912007" sldId="1876"/>
            <ac:spMk id="3" creationId="{90D2DD4C-E3FF-46C9-86D8-EAF550123211}"/>
          </ac:spMkLst>
        </pc:spChg>
        <pc:spChg chg="add del mod">
          <ac:chgData name="Mark Brown" userId="4983ebf2-44f1-441b-acdf-86ca987152cf" providerId="ADAL" clId="{6560AD13-CDA8-47B8-A155-15915DF4C936}" dt="2019-01-30T20:01:14.286" v="16877" actId="478"/>
          <ac:spMkLst>
            <pc:docMk/>
            <pc:sldMk cId="3074912007" sldId="1876"/>
            <ac:spMk id="5" creationId="{9F63400B-7551-402E-B65D-F64A3CDE2FCB}"/>
          </ac:spMkLst>
        </pc:spChg>
        <pc:picChg chg="add mod">
          <ac:chgData name="Mark Brown" userId="4983ebf2-44f1-441b-acdf-86ca987152cf" providerId="ADAL" clId="{6560AD13-CDA8-47B8-A155-15915DF4C936}" dt="2019-01-30T20:03:18.528" v="16962" actId="962"/>
          <ac:picMkLst>
            <pc:docMk/>
            <pc:sldMk cId="3074912007" sldId="1876"/>
            <ac:picMk id="4" creationId="{E5C79E86-0B54-4F85-8FF0-C2F2351347C6}"/>
          </ac:picMkLst>
        </pc:picChg>
        <pc:picChg chg="add del mod">
          <ac:chgData name="Mark Brown" userId="4983ebf2-44f1-441b-acdf-86ca987152cf" providerId="ADAL" clId="{6560AD13-CDA8-47B8-A155-15915DF4C936}" dt="2019-01-30T20:31:39.699" v="17066" actId="478"/>
          <ac:picMkLst>
            <pc:docMk/>
            <pc:sldMk cId="3074912007" sldId="1876"/>
            <ac:picMk id="6" creationId="{03F6679C-7247-4086-9A57-501BC1B5FA14}"/>
          </ac:picMkLst>
        </pc:picChg>
        <pc:picChg chg="add del">
          <ac:chgData name="Mark Brown" userId="4983ebf2-44f1-441b-acdf-86ca987152cf" providerId="ADAL" clId="{6560AD13-CDA8-47B8-A155-15915DF4C936}" dt="2019-01-30T20:18:06.385" v="16966"/>
          <ac:picMkLst>
            <pc:docMk/>
            <pc:sldMk cId="3074912007" sldId="1876"/>
            <ac:picMk id="7" creationId="{DFD02C5B-B7E4-4B5F-8951-CCBBF40B4E2C}"/>
          </ac:picMkLst>
        </pc:picChg>
        <pc:picChg chg="add del mod">
          <ac:chgData name="Mark Brown" userId="4983ebf2-44f1-441b-acdf-86ca987152cf" providerId="ADAL" clId="{6560AD13-CDA8-47B8-A155-15915DF4C936}" dt="2019-01-30T20:23:02.615" v="16979" actId="478"/>
          <ac:picMkLst>
            <pc:docMk/>
            <pc:sldMk cId="3074912007" sldId="1876"/>
            <ac:picMk id="8" creationId="{CCF79CCE-1EFA-4C34-A5A9-2D3D4472C121}"/>
          </ac:picMkLst>
        </pc:picChg>
        <pc:picChg chg="add mod">
          <ac:chgData name="Mark Brown" userId="4983ebf2-44f1-441b-acdf-86ca987152cf" providerId="ADAL" clId="{6560AD13-CDA8-47B8-A155-15915DF4C936}" dt="2019-01-30T20:24:45.781" v="16995" actId="962"/>
          <ac:picMkLst>
            <pc:docMk/>
            <pc:sldMk cId="3074912007" sldId="1876"/>
            <ac:picMk id="9" creationId="{7D844E99-F73B-4687-85F3-0ADB2BBBB73C}"/>
          </ac:picMkLst>
        </pc:picChg>
        <pc:picChg chg="add mod">
          <ac:chgData name="Mark Brown" userId="4983ebf2-44f1-441b-acdf-86ca987152cf" providerId="ADAL" clId="{6560AD13-CDA8-47B8-A155-15915DF4C936}" dt="2019-01-30T20:26:40.332" v="17006" actId="1035"/>
          <ac:picMkLst>
            <pc:docMk/>
            <pc:sldMk cId="3074912007" sldId="1876"/>
            <ac:picMk id="10" creationId="{7AF94B37-2E38-43D8-9F50-F27F96394020}"/>
          </ac:picMkLst>
        </pc:picChg>
      </pc:sldChg>
      <pc:sldChg chg="addSp delSp modSp add ord addAnim delAnim modNotesTx">
        <pc:chgData name="Mark Brown" userId="4983ebf2-44f1-441b-acdf-86ca987152cf" providerId="ADAL" clId="{6560AD13-CDA8-47B8-A155-15915DF4C936}" dt="2019-02-13T16:44:11.342" v="48575" actId="20577"/>
        <pc:sldMkLst>
          <pc:docMk/>
          <pc:sldMk cId="2924469908" sldId="1877"/>
        </pc:sldMkLst>
        <pc:spChg chg="mod">
          <ac:chgData name="Mark Brown" userId="4983ebf2-44f1-441b-acdf-86ca987152cf" providerId="ADAL" clId="{6560AD13-CDA8-47B8-A155-15915DF4C936}" dt="2019-01-30T20:33:42.323" v="17162" actId="20577"/>
          <ac:spMkLst>
            <pc:docMk/>
            <pc:sldMk cId="2924469908" sldId="1877"/>
            <ac:spMk id="2" creationId="{04BE952E-B17D-4688-A5E3-28AAAFC0917C}"/>
          </ac:spMkLst>
        </pc:spChg>
        <pc:spChg chg="mod">
          <ac:chgData name="Mark Brown" userId="4983ebf2-44f1-441b-acdf-86ca987152cf" providerId="ADAL" clId="{6560AD13-CDA8-47B8-A155-15915DF4C936}" dt="2019-02-09T00:50:00.441" v="37734" actId="6549"/>
          <ac:spMkLst>
            <pc:docMk/>
            <pc:sldMk cId="2924469908" sldId="1877"/>
            <ac:spMk id="3" creationId="{90D2DD4C-E3FF-46C9-86D8-EAF550123211}"/>
          </ac:spMkLst>
        </pc:spChg>
        <pc:picChg chg="add del">
          <ac:chgData name="Mark Brown" userId="4983ebf2-44f1-441b-acdf-86ca987152cf" providerId="ADAL" clId="{6560AD13-CDA8-47B8-A155-15915DF4C936}" dt="2019-01-30T20:35:59.407" v="17208" actId="478"/>
          <ac:picMkLst>
            <pc:docMk/>
            <pc:sldMk cId="2924469908" sldId="1877"/>
            <ac:picMk id="4" creationId="{E5C79E86-0B54-4F85-8FF0-C2F2351347C6}"/>
          </ac:picMkLst>
        </pc:picChg>
        <pc:picChg chg="add mod">
          <ac:chgData name="Mark Brown" userId="4983ebf2-44f1-441b-acdf-86ca987152cf" providerId="ADAL" clId="{6560AD13-CDA8-47B8-A155-15915DF4C936}" dt="2019-01-30T20:36:11.366" v="17209" actId="962"/>
          <ac:picMkLst>
            <pc:docMk/>
            <pc:sldMk cId="2924469908" sldId="1877"/>
            <ac:picMk id="5" creationId="{B3E2D6E6-4A5A-47E9-A678-EECEAA141C5E}"/>
          </ac:picMkLst>
        </pc:picChg>
        <pc:picChg chg="del">
          <ac:chgData name="Mark Brown" userId="4983ebf2-44f1-441b-acdf-86ca987152cf" providerId="ADAL" clId="{6560AD13-CDA8-47B8-A155-15915DF4C936}" dt="2019-01-30T20:34:04.287" v="17189" actId="478"/>
          <ac:picMkLst>
            <pc:docMk/>
            <pc:sldMk cId="2924469908" sldId="1877"/>
            <ac:picMk id="6" creationId="{03F6679C-7247-4086-9A57-501BC1B5FA14}"/>
          </ac:picMkLst>
        </pc:picChg>
        <pc:picChg chg="del">
          <ac:chgData name="Mark Brown" userId="4983ebf2-44f1-441b-acdf-86ca987152cf" providerId="ADAL" clId="{6560AD13-CDA8-47B8-A155-15915DF4C936}" dt="2019-01-30T20:34:03.316" v="17188" actId="478"/>
          <ac:picMkLst>
            <pc:docMk/>
            <pc:sldMk cId="2924469908" sldId="1877"/>
            <ac:picMk id="9" creationId="{7D844E99-F73B-4687-85F3-0ADB2BBBB73C}"/>
          </ac:picMkLst>
        </pc:picChg>
        <pc:picChg chg="del">
          <ac:chgData name="Mark Brown" userId="4983ebf2-44f1-441b-acdf-86ca987152cf" providerId="ADAL" clId="{6560AD13-CDA8-47B8-A155-15915DF4C936}" dt="2019-01-30T20:34:00.249" v="17187" actId="478"/>
          <ac:picMkLst>
            <pc:docMk/>
            <pc:sldMk cId="2924469908" sldId="1877"/>
            <ac:picMk id="10" creationId="{7AF94B37-2E38-43D8-9F50-F27F96394020}"/>
          </ac:picMkLst>
        </pc:picChg>
      </pc:sldChg>
      <pc:sldChg chg="modSp add">
        <pc:chgData name="Mark Brown" userId="4983ebf2-44f1-441b-acdf-86ca987152cf" providerId="ADAL" clId="{6560AD13-CDA8-47B8-A155-15915DF4C936}" dt="2019-01-30T22:23:43.188" v="21871" actId="20577"/>
        <pc:sldMkLst>
          <pc:docMk/>
          <pc:sldMk cId="3100244579" sldId="1878"/>
        </pc:sldMkLst>
        <pc:spChg chg="mod">
          <ac:chgData name="Mark Brown" userId="4983ebf2-44f1-441b-acdf-86ca987152cf" providerId="ADAL" clId="{6560AD13-CDA8-47B8-A155-15915DF4C936}" dt="2019-01-30T22:23:43.188" v="21871" actId="20577"/>
          <ac:spMkLst>
            <pc:docMk/>
            <pc:sldMk cId="3100244579" sldId="1878"/>
            <ac:spMk id="2" creationId="{00000000-0000-0000-0000-000000000000}"/>
          </ac:spMkLst>
        </pc:spChg>
      </pc:sldChg>
      <pc:sldChg chg="modSp add del modTransition">
        <pc:chgData name="Mark Brown" userId="4983ebf2-44f1-441b-acdf-86ca987152cf" providerId="ADAL" clId="{6560AD13-CDA8-47B8-A155-15915DF4C936}" dt="2019-01-30T22:50:15.712" v="22106" actId="2696"/>
        <pc:sldMkLst>
          <pc:docMk/>
          <pc:sldMk cId="3627413614" sldId="1880"/>
        </pc:sldMkLst>
        <pc:spChg chg="mod">
          <ac:chgData name="Mark Brown" userId="4983ebf2-44f1-441b-acdf-86ca987152cf" providerId="ADAL" clId="{6560AD13-CDA8-47B8-A155-15915DF4C936}" dt="2019-01-30T22:48:18.063" v="22091" actId="20577"/>
          <ac:spMkLst>
            <pc:docMk/>
            <pc:sldMk cId="3627413614" sldId="1880"/>
            <ac:spMk id="38" creationId="{00000000-0000-0000-0000-000000000000}"/>
          </ac:spMkLst>
        </pc:spChg>
        <pc:spChg chg="mod">
          <ac:chgData name="Mark Brown" userId="4983ebf2-44f1-441b-acdf-86ca987152cf" providerId="ADAL" clId="{6560AD13-CDA8-47B8-A155-15915DF4C936}" dt="2019-01-30T22:50:09.004" v="22105" actId="20577"/>
          <ac:spMkLst>
            <pc:docMk/>
            <pc:sldMk cId="3627413614" sldId="1880"/>
            <ac:spMk id="47" creationId="{00000000-0000-0000-0000-000000000000}"/>
          </ac:spMkLst>
        </pc:spChg>
      </pc:sldChg>
      <pc:sldChg chg="modSp add del">
        <pc:chgData name="Mark Brown" userId="4983ebf2-44f1-441b-acdf-86ca987152cf" providerId="ADAL" clId="{6560AD13-CDA8-47B8-A155-15915DF4C936}" dt="2019-01-30T22:50:15.732" v="22107" actId="2696"/>
        <pc:sldMkLst>
          <pc:docMk/>
          <pc:sldMk cId="1146874045" sldId="1887"/>
        </pc:sldMkLst>
        <pc:spChg chg="mod">
          <ac:chgData name="Mark Brown" userId="4983ebf2-44f1-441b-acdf-86ca987152cf" providerId="ADAL" clId="{6560AD13-CDA8-47B8-A155-15915DF4C936}" dt="2019-01-30T22:46:37.486" v="22087" actId="20577"/>
          <ac:spMkLst>
            <pc:docMk/>
            <pc:sldMk cId="1146874045" sldId="1887"/>
            <ac:spMk id="2" creationId="{13EC62CF-96C7-4A47-BD19-3C039313EE67}"/>
          </ac:spMkLst>
        </pc:spChg>
        <pc:spChg chg="mod">
          <ac:chgData name="Mark Brown" userId="4983ebf2-44f1-441b-acdf-86ca987152cf" providerId="ADAL" clId="{6560AD13-CDA8-47B8-A155-15915DF4C936}" dt="2019-01-30T22:46:36.807" v="22086" actId="20577"/>
          <ac:spMkLst>
            <pc:docMk/>
            <pc:sldMk cId="1146874045" sldId="1887"/>
            <ac:spMk id="5" creationId="{16095474-BFD9-4B85-9253-AA80CB34C8A6}"/>
          </ac:spMkLst>
        </pc:spChg>
      </pc:sldChg>
      <pc:sldChg chg="add del">
        <pc:chgData name="Mark Brown" userId="4983ebf2-44f1-441b-acdf-86ca987152cf" providerId="ADAL" clId="{6560AD13-CDA8-47B8-A155-15915DF4C936}" dt="2019-01-30T22:50:15.754" v="22108" actId="2696"/>
        <pc:sldMkLst>
          <pc:docMk/>
          <pc:sldMk cId="3856209986" sldId="1888"/>
        </pc:sldMkLst>
      </pc:sldChg>
      <pc:sldChg chg="add del">
        <pc:chgData name="Mark Brown" userId="4983ebf2-44f1-441b-acdf-86ca987152cf" providerId="ADAL" clId="{6560AD13-CDA8-47B8-A155-15915DF4C936}" dt="2019-01-30T22:50:15.778" v="22109" actId="2696"/>
        <pc:sldMkLst>
          <pc:docMk/>
          <pc:sldMk cId="4034120096" sldId="1889"/>
        </pc:sldMkLst>
      </pc:sldChg>
      <pc:sldChg chg="addSp delSp modSp add modTransition modNotesTx">
        <pc:chgData name="Mark Brown" userId="4983ebf2-44f1-441b-acdf-86ca987152cf" providerId="ADAL" clId="{6560AD13-CDA8-47B8-A155-15915DF4C936}" dt="2019-02-12T21:23:29.938" v="43559" actId="20577"/>
        <pc:sldMkLst>
          <pc:docMk/>
          <pc:sldMk cId="3581255806" sldId="1890"/>
        </pc:sldMkLst>
        <pc:spChg chg="del mod">
          <ac:chgData name="Mark Brown" userId="4983ebf2-44f1-441b-acdf-86ca987152cf" providerId="ADAL" clId="{6560AD13-CDA8-47B8-A155-15915DF4C936}" dt="2019-01-30T23:00:59.681" v="22177" actId="478"/>
          <ac:spMkLst>
            <pc:docMk/>
            <pc:sldMk cId="3581255806" sldId="1890"/>
            <ac:spMk id="3" creationId="{E3DB8D66-014F-49A4-8171-CFDD6552E305}"/>
          </ac:spMkLst>
        </pc:spChg>
        <pc:spChg chg="add mod">
          <ac:chgData name="Mark Brown" userId="4983ebf2-44f1-441b-acdf-86ca987152cf" providerId="ADAL" clId="{6560AD13-CDA8-47B8-A155-15915DF4C936}" dt="2019-01-30T23:01:51.145" v="22178"/>
          <ac:spMkLst>
            <pc:docMk/>
            <pc:sldMk cId="3581255806" sldId="1890"/>
            <ac:spMk id="4" creationId="{FBCF149C-3A20-4A4E-B1D5-E2A08EE5BEFF}"/>
          </ac:spMkLst>
        </pc:spChg>
        <pc:picChg chg="mod">
          <ac:chgData name="Mark Brown" userId="4983ebf2-44f1-441b-acdf-86ca987152cf" providerId="ADAL" clId="{6560AD13-CDA8-47B8-A155-15915DF4C936}" dt="2019-01-30T23:01:55.751" v="22179" actId="1076"/>
          <ac:picMkLst>
            <pc:docMk/>
            <pc:sldMk cId="3581255806" sldId="1890"/>
            <ac:picMk id="8" creationId="{F21DB35E-1126-4735-A469-BA05473EBCF4}"/>
          </ac:picMkLst>
        </pc:picChg>
      </pc:sldChg>
      <pc:sldChg chg="addSp delSp modSp add modTransition modNotesTx">
        <pc:chgData name="Mark Brown" userId="4983ebf2-44f1-441b-acdf-86ca987152cf" providerId="ADAL" clId="{6560AD13-CDA8-47B8-A155-15915DF4C936}" dt="2019-02-13T16:55:15.595" v="48773" actId="20577"/>
        <pc:sldMkLst>
          <pc:docMk/>
          <pc:sldMk cId="222809955" sldId="1891"/>
        </pc:sldMkLst>
        <pc:spChg chg="del mod">
          <ac:chgData name="Mark Brown" userId="4983ebf2-44f1-441b-acdf-86ca987152cf" providerId="ADAL" clId="{6560AD13-CDA8-47B8-A155-15915DF4C936}" dt="2019-01-30T23:36:42.415" v="22434" actId="478"/>
          <ac:spMkLst>
            <pc:docMk/>
            <pc:sldMk cId="222809955" sldId="1891"/>
            <ac:spMk id="3" creationId="{E3DB8D66-014F-49A4-8171-CFDD6552E305}"/>
          </ac:spMkLst>
        </pc:spChg>
        <pc:spChg chg="add mod">
          <ac:chgData name="Mark Brown" userId="4983ebf2-44f1-441b-acdf-86ca987152cf" providerId="ADAL" clId="{6560AD13-CDA8-47B8-A155-15915DF4C936}" dt="2019-02-13T16:55:15.595" v="48773" actId="20577"/>
          <ac:spMkLst>
            <pc:docMk/>
            <pc:sldMk cId="222809955" sldId="1891"/>
            <ac:spMk id="4" creationId="{6C9D1C48-8253-4BCB-88B2-BC950240EACB}"/>
          </ac:spMkLst>
        </pc:spChg>
        <pc:spChg chg="mod">
          <ac:chgData name="Mark Brown" userId="4983ebf2-44f1-441b-acdf-86ca987152cf" providerId="ADAL" clId="{6560AD13-CDA8-47B8-A155-15915DF4C936}" dt="2019-01-30T23:37:19.598" v="22438" actId="1582"/>
          <ac:spMkLst>
            <pc:docMk/>
            <pc:sldMk cId="222809955" sldId="1891"/>
            <ac:spMk id="11" creationId="{5E5E3534-01AF-4A20-BA14-C955F65CC966}"/>
          </ac:spMkLst>
        </pc:spChg>
        <pc:spChg chg="mod">
          <ac:chgData name="Mark Brown" userId="4983ebf2-44f1-441b-acdf-86ca987152cf" providerId="ADAL" clId="{6560AD13-CDA8-47B8-A155-15915DF4C936}" dt="2019-01-30T23:37:19.598" v="22438" actId="1582"/>
          <ac:spMkLst>
            <pc:docMk/>
            <pc:sldMk cId="222809955" sldId="1891"/>
            <ac:spMk id="13" creationId="{0BCC6D2D-168D-472E-96DD-2689695337B6}"/>
          </ac:spMkLst>
        </pc:spChg>
        <pc:spChg chg="mod">
          <ac:chgData name="Mark Brown" userId="4983ebf2-44f1-441b-acdf-86ca987152cf" providerId="ADAL" clId="{6560AD13-CDA8-47B8-A155-15915DF4C936}" dt="2019-01-30T23:37:19.598" v="22438" actId="1582"/>
          <ac:spMkLst>
            <pc:docMk/>
            <pc:sldMk cId="222809955" sldId="1891"/>
            <ac:spMk id="14" creationId="{45ACDF24-51C0-4047-A876-BD93868E7C0F}"/>
          </ac:spMkLst>
        </pc:spChg>
        <pc:cxnChg chg="mod">
          <ac:chgData name="Mark Brown" userId="4983ebf2-44f1-441b-acdf-86ca987152cf" providerId="ADAL" clId="{6560AD13-CDA8-47B8-A155-15915DF4C936}" dt="2019-01-30T23:37:19.598" v="22438" actId="1582"/>
          <ac:cxnSpMkLst>
            <pc:docMk/>
            <pc:sldMk cId="222809955" sldId="1891"/>
            <ac:cxnSpMk id="12" creationId="{C89010C9-B3C3-45CC-9113-1B7B7B87A94D}"/>
          </ac:cxnSpMkLst>
        </pc:cxnChg>
      </pc:sldChg>
      <pc:sldChg chg="addSp delSp modSp add modTransition modAnim modNotesTx">
        <pc:chgData name="Mark Brown" userId="4983ebf2-44f1-441b-acdf-86ca987152cf" providerId="ADAL" clId="{6560AD13-CDA8-47B8-A155-15915DF4C936}" dt="2019-02-13T17:03:06.677" v="48933" actId="20577"/>
        <pc:sldMkLst>
          <pc:docMk/>
          <pc:sldMk cId="1479139749" sldId="1892"/>
        </pc:sldMkLst>
        <pc:spChg chg="mod">
          <ac:chgData name="Mark Brown" userId="4983ebf2-44f1-441b-acdf-86ca987152cf" providerId="ADAL" clId="{6560AD13-CDA8-47B8-A155-15915DF4C936}" dt="2019-01-30T23:36:08.781" v="22428"/>
          <ac:spMkLst>
            <pc:docMk/>
            <pc:sldMk cId="1479139749" sldId="1892"/>
            <ac:spMk id="2" creationId="{3526AF7D-303F-4BA2-89AE-3FBA9DB948E3}"/>
          </ac:spMkLst>
        </pc:spChg>
        <pc:spChg chg="del mod">
          <ac:chgData name="Mark Brown" userId="4983ebf2-44f1-441b-acdf-86ca987152cf" providerId="ADAL" clId="{6560AD13-CDA8-47B8-A155-15915DF4C936}" dt="2019-01-30T23:36:36.885" v="22433" actId="478"/>
          <ac:spMkLst>
            <pc:docMk/>
            <pc:sldMk cId="1479139749" sldId="1892"/>
            <ac:spMk id="3" creationId="{E3DB8D66-014F-49A4-8171-CFDD6552E305}"/>
          </ac:spMkLst>
        </pc:spChg>
        <pc:spChg chg="add mod">
          <ac:chgData name="Mark Brown" userId="4983ebf2-44f1-441b-acdf-86ca987152cf" providerId="ADAL" clId="{6560AD13-CDA8-47B8-A155-15915DF4C936}" dt="2019-02-13T17:01:00.319" v="48805" actId="20577"/>
          <ac:spMkLst>
            <pc:docMk/>
            <pc:sldMk cId="1479139749" sldId="1892"/>
            <ac:spMk id="4" creationId="{F734AD11-2417-4ADB-A2AB-F37218B56748}"/>
          </ac:spMkLst>
        </pc:spChg>
        <pc:spChg chg="mod">
          <ac:chgData name="Mark Brown" userId="4983ebf2-44f1-441b-acdf-86ca987152cf" providerId="ADAL" clId="{6560AD13-CDA8-47B8-A155-15915DF4C936}" dt="2019-02-13T17:01:21.411" v="48831" actId="1038"/>
          <ac:spMkLst>
            <pc:docMk/>
            <pc:sldMk cId="1479139749" sldId="1892"/>
            <ac:spMk id="16" creationId="{5933B122-5712-43A0-923F-0A3956165C6F}"/>
          </ac:spMkLst>
        </pc:spChg>
        <pc:picChg chg="mod ord">
          <ac:chgData name="Mark Brown" userId="4983ebf2-44f1-441b-acdf-86ca987152cf" providerId="ADAL" clId="{6560AD13-CDA8-47B8-A155-15915DF4C936}" dt="2019-02-13T17:01:12.445" v="48817" actId="1038"/>
          <ac:picMkLst>
            <pc:docMk/>
            <pc:sldMk cId="1479139749" sldId="1892"/>
            <ac:picMk id="15" creationId="{24CDA216-307C-4771-8EA1-9B9A1A262F54}"/>
          </ac:picMkLst>
        </pc:picChg>
      </pc:sldChg>
      <pc:sldChg chg="addSp modSp add modTransition modNotesTx">
        <pc:chgData name="Mark Brown" userId="4983ebf2-44f1-441b-acdf-86ca987152cf" providerId="ADAL" clId="{6560AD13-CDA8-47B8-A155-15915DF4C936}" dt="2019-02-13T16:58:18.761" v="48776" actId="20577"/>
        <pc:sldMkLst>
          <pc:docMk/>
          <pc:sldMk cId="3718732878" sldId="1893"/>
        </pc:sldMkLst>
        <pc:spChg chg="mod">
          <ac:chgData name="Mark Brown" userId="4983ebf2-44f1-441b-acdf-86ca987152cf" providerId="ADAL" clId="{6560AD13-CDA8-47B8-A155-15915DF4C936}" dt="2019-01-30T22:47:55.811" v="22089" actId="20577"/>
          <ac:spMkLst>
            <pc:docMk/>
            <pc:sldMk cId="3718732878" sldId="1893"/>
            <ac:spMk id="2" creationId="{3526AF7D-303F-4BA2-89AE-3FBA9DB948E3}"/>
          </ac:spMkLst>
        </pc:spChg>
        <pc:spChg chg="mod">
          <ac:chgData name="Mark Brown" userId="4983ebf2-44f1-441b-acdf-86ca987152cf" providerId="ADAL" clId="{6560AD13-CDA8-47B8-A155-15915DF4C936}" dt="2019-01-30T23:37:41.007" v="22440"/>
          <ac:spMkLst>
            <pc:docMk/>
            <pc:sldMk cId="3718732878" sldId="1893"/>
            <ac:spMk id="3" creationId="{E3DB8D66-014F-49A4-8171-CFDD6552E305}"/>
          </ac:spMkLst>
        </pc:spChg>
        <pc:spChg chg="add mod">
          <ac:chgData name="Mark Brown" userId="4983ebf2-44f1-441b-acdf-86ca987152cf" providerId="ADAL" clId="{6560AD13-CDA8-47B8-A155-15915DF4C936}" dt="2019-01-30T23:40:19.970" v="22552" actId="20577"/>
          <ac:spMkLst>
            <pc:docMk/>
            <pc:sldMk cId="3718732878" sldId="1893"/>
            <ac:spMk id="4" creationId="{30B5C479-4506-404E-9749-1963589AE3FF}"/>
          </ac:spMkLst>
        </pc:spChg>
        <pc:spChg chg="mod">
          <ac:chgData name="Mark Brown" userId="4983ebf2-44f1-441b-acdf-86ca987152cf" providerId="ADAL" clId="{6560AD13-CDA8-47B8-A155-15915DF4C936}" dt="2019-01-30T23:40:09.898" v="22549" actId="1582"/>
          <ac:spMkLst>
            <pc:docMk/>
            <pc:sldMk cId="3718732878" sldId="1893"/>
            <ac:spMk id="8" creationId="{7D8D45C5-4934-4DC1-8380-098927F08CDF}"/>
          </ac:spMkLst>
        </pc:spChg>
        <pc:picChg chg="mod">
          <ac:chgData name="Mark Brown" userId="4983ebf2-44f1-441b-acdf-86ca987152cf" providerId="ADAL" clId="{6560AD13-CDA8-47B8-A155-15915DF4C936}" dt="2019-01-30T23:40:17.446" v="22550" actId="1076"/>
          <ac:picMkLst>
            <pc:docMk/>
            <pc:sldMk cId="3718732878" sldId="1893"/>
            <ac:picMk id="6" creationId="{E37E4685-CF19-4E16-A5A6-4112E8142088}"/>
          </ac:picMkLst>
        </pc:picChg>
        <pc:picChg chg="mod">
          <ac:chgData name="Mark Brown" userId="4983ebf2-44f1-441b-acdf-86ca987152cf" providerId="ADAL" clId="{6560AD13-CDA8-47B8-A155-15915DF4C936}" dt="2019-01-30T23:38:09.581" v="22443" actId="1076"/>
          <ac:picMkLst>
            <pc:docMk/>
            <pc:sldMk cId="3718732878" sldId="1893"/>
            <ac:picMk id="7" creationId="{A82CB0A6-8DA8-406D-93FF-81FBCF8FE8E4}"/>
          </ac:picMkLst>
        </pc:picChg>
      </pc:sldChg>
      <pc:sldChg chg="modSp add modNotesTx">
        <pc:chgData name="Mark Brown" userId="4983ebf2-44f1-441b-acdf-86ca987152cf" providerId="ADAL" clId="{6560AD13-CDA8-47B8-A155-15915DF4C936}" dt="2019-01-30T22:26:10.059" v="21990" actId="6549"/>
        <pc:sldMkLst>
          <pc:docMk/>
          <pc:sldMk cId="1295140943" sldId="1894"/>
        </pc:sldMkLst>
        <pc:spChg chg="mod">
          <ac:chgData name="Mark Brown" userId="4983ebf2-44f1-441b-acdf-86ca987152cf" providerId="ADAL" clId="{6560AD13-CDA8-47B8-A155-15915DF4C936}" dt="2019-01-30T22:26:06.035" v="21989" actId="20577"/>
          <ac:spMkLst>
            <pc:docMk/>
            <pc:sldMk cId="1295140943" sldId="1894"/>
            <ac:spMk id="4" creationId="{00000000-0000-0000-0000-000000000000}"/>
          </ac:spMkLst>
        </pc:spChg>
      </pc:sldChg>
      <pc:sldChg chg="addSp delSp modSp add del modAnim modNotesTx">
        <pc:chgData name="Mark Brown" userId="4983ebf2-44f1-441b-acdf-86ca987152cf" providerId="ADAL" clId="{6560AD13-CDA8-47B8-A155-15915DF4C936}" dt="2019-02-04T20:17:08.560" v="31038" actId="2696"/>
        <pc:sldMkLst>
          <pc:docMk/>
          <pc:sldMk cId="3279000296" sldId="1895"/>
        </pc:sldMkLst>
        <pc:spChg chg="mod">
          <ac:chgData name="Mark Brown" userId="4983ebf2-44f1-441b-acdf-86ca987152cf" providerId="ADAL" clId="{6560AD13-CDA8-47B8-A155-15915DF4C936}" dt="2019-01-30T22:51:07.025" v="22111"/>
          <ac:spMkLst>
            <pc:docMk/>
            <pc:sldMk cId="3279000296" sldId="1895"/>
            <ac:spMk id="2" creationId="{A913A857-F2FB-4A56-859C-E7DE041C87B6}"/>
          </ac:spMkLst>
        </pc:spChg>
        <pc:spChg chg="mod">
          <ac:chgData name="Mark Brown" userId="4983ebf2-44f1-441b-acdf-86ca987152cf" providerId="ADAL" clId="{6560AD13-CDA8-47B8-A155-15915DF4C936}" dt="2019-02-04T15:42:59.160" v="28797" actId="6549"/>
          <ac:spMkLst>
            <pc:docMk/>
            <pc:sldMk cId="3279000296" sldId="1895"/>
            <ac:spMk id="3" creationId="{0E9FD602-277D-4944-92C8-9E0144FB7F33}"/>
          </ac:spMkLst>
        </pc:spChg>
        <pc:spChg chg="add del">
          <ac:chgData name="Mark Brown" userId="4983ebf2-44f1-441b-acdf-86ca987152cf" providerId="ADAL" clId="{6560AD13-CDA8-47B8-A155-15915DF4C936}" dt="2019-01-30T22:52:06.806" v="22143"/>
          <ac:spMkLst>
            <pc:docMk/>
            <pc:sldMk cId="3279000296" sldId="1895"/>
            <ac:spMk id="4" creationId="{252F83FB-3F14-4E05-A86E-E8B03C0BBB19}"/>
          </ac:spMkLst>
        </pc:spChg>
        <pc:grpChg chg="add">
          <ac:chgData name="Mark Brown" userId="4983ebf2-44f1-441b-acdf-86ca987152cf" providerId="ADAL" clId="{6560AD13-CDA8-47B8-A155-15915DF4C936}" dt="2019-01-30T22:54:07.294" v="22144"/>
          <ac:grpSpMkLst>
            <pc:docMk/>
            <pc:sldMk cId="3279000296" sldId="1895"/>
            <ac:grpSpMk id="5" creationId="{0E65CAB9-1ED8-4BB9-9EE4-9743E620C854}"/>
          </ac:grpSpMkLst>
        </pc:grpChg>
        <pc:grpChg chg="add">
          <ac:chgData name="Mark Brown" userId="4983ebf2-44f1-441b-acdf-86ca987152cf" providerId="ADAL" clId="{6560AD13-CDA8-47B8-A155-15915DF4C936}" dt="2019-01-30T22:54:07.294" v="22144"/>
          <ac:grpSpMkLst>
            <pc:docMk/>
            <pc:sldMk cId="3279000296" sldId="1895"/>
            <ac:grpSpMk id="22" creationId="{23A3D131-861B-4C16-8891-1829E36388E1}"/>
          </ac:grpSpMkLst>
        </pc:grpChg>
        <pc:grpChg chg="add">
          <ac:chgData name="Mark Brown" userId="4983ebf2-44f1-441b-acdf-86ca987152cf" providerId="ADAL" clId="{6560AD13-CDA8-47B8-A155-15915DF4C936}" dt="2019-01-30T22:54:07.294" v="22144"/>
          <ac:grpSpMkLst>
            <pc:docMk/>
            <pc:sldMk cId="3279000296" sldId="1895"/>
            <ac:grpSpMk id="29" creationId="{2DC21AF4-466C-49F9-980A-0B5C3B6C4642}"/>
          </ac:grpSpMkLst>
        </pc:grpChg>
        <pc:grpChg chg="add">
          <ac:chgData name="Mark Brown" userId="4983ebf2-44f1-441b-acdf-86ca987152cf" providerId="ADAL" clId="{6560AD13-CDA8-47B8-A155-15915DF4C936}" dt="2019-01-30T22:54:07.294" v="22144"/>
          <ac:grpSpMkLst>
            <pc:docMk/>
            <pc:sldMk cId="3279000296" sldId="1895"/>
            <ac:grpSpMk id="36" creationId="{224767E3-B80A-4C6D-AC16-D70CEBA22F01}"/>
          </ac:grpSpMkLst>
        </pc:grpChg>
        <pc:grpChg chg="add">
          <ac:chgData name="Mark Brown" userId="4983ebf2-44f1-441b-acdf-86ca987152cf" providerId="ADAL" clId="{6560AD13-CDA8-47B8-A155-15915DF4C936}" dt="2019-01-30T22:54:07.294" v="22144"/>
          <ac:grpSpMkLst>
            <pc:docMk/>
            <pc:sldMk cId="3279000296" sldId="1895"/>
            <ac:grpSpMk id="43" creationId="{B681F004-22A0-4FB5-8DBF-91D4A1FEBEFC}"/>
          </ac:grpSpMkLst>
        </pc:grpChg>
        <pc:grpChg chg="add">
          <ac:chgData name="Mark Brown" userId="4983ebf2-44f1-441b-acdf-86ca987152cf" providerId="ADAL" clId="{6560AD13-CDA8-47B8-A155-15915DF4C936}" dt="2019-01-30T22:54:07.294" v="22144"/>
          <ac:grpSpMkLst>
            <pc:docMk/>
            <pc:sldMk cId="3279000296" sldId="1895"/>
            <ac:grpSpMk id="54" creationId="{9A8BACA2-2CAA-4BD9-A8AB-140B0AA31BF9}"/>
          </ac:grpSpMkLst>
        </pc:grpChg>
        <pc:grpChg chg="add">
          <ac:chgData name="Mark Brown" userId="4983ebf2-44f1-441b-acdf-86ca987152cf" providerId="ADAL" clId="{6560AD13-CDA8-47B8-A155-15915DF4C936}" dt="2019-01-30T22:54:07.294" v="22144"/>
          <ac:grpSpMkLst>
            <pc:docMk/>
            <pc:sldMk cId="3279000296" sldId="1895"/>
            <ac:grpSpMk id="61" creationId="{FFF54D07-7BDF-4032-A1FB-05596319D31D}"/>
          </ac:grpSpMkLst>
        </pc:grpChg>
        <pc:grpChg chg="add">
          <ac:chgData name="Mark Brown" userId="4983ebf2-44f1-441b-acdf-86ca987152cf" providerId="ADAL" clId="{6560AD13-CDA8-47B8-A155-15915DF4C936}" dt="2019-01-30T22:54:07.294" v="22144"/>
          <ac:grpSpMkLst>
            <pc:docMk/>
            <pc:sldMk cId="3279000296" sldId="1895"/>
            <ac:grpSpMk id="68" creationId="{B1249227-4E8B-4F97-A8C4-F0A67F3E72B1}"/>
          </ac:grpSpMkLst>
        </pc:grpChg>
      </pc:sldChg>
      <pc:sldChg chg="modSp add ord modNotesTx">
        <pc:chgData name="Mark Brown" userId="4983ebf2-44f1-441b-acdf-86ca987152cf" providerId="ADAL" clId="{6560AD13-CDA8-47B8-A155-15915DF4C936}" dt="2019-02-13T16:39:42.728" v="48483" actId="20577"/>
        <pc:sldMkLst>
          <pc:docMk/>
          <pc:sldMk cId="3785037311" sldId="1895"/>
        </pc:sldMkLst>
        <pc:spChg chg="mod">
          <ac:chgData name="Mark Brown" userId="4983ebf2-44f1-441b-acdf-86ca987152cf" providerId="ADAL" clId="{6560AD13-CDA8-47B8-A155-15915DF4C936}" dt="2019-02-13T16:39:42.728" v="48483" actId="20577"/>
          <ac:spMkLst>
            <pc:docMk/>
            <pc:sldMk cId="3785037311" sldId="1895"/>
            <ac:spMk id="3" creationId="{0E9FD602-277D-4944-92C8-9E0144FB7F33}"/>
          </ac:spMkLst>
        </pc:spChg>
      </pc:sldChg>
      <pc:sldChg chg="add ord modNotesTx">
        <pc:chgData name="Mark Brown" userId="4983ebf2-44f1-441b-acdf-86ca987152cf" providerId="ADAL" clId="{6560AD13-CDA8-47B8-A155-15915DF4C936}" dt="2019-02-12T21:07:55.738" v="42972" actId="5793"/>
        <pc:sldMkLst>
          <pc:docMk/>
          <pc:sldMk cId="1139885314" sldId="1896"/>
        </pc:sldMkLst>
      </pc:sldChg>
      <pc:sldChg chg="modSp add del">
        <pc:chgData name="Mark Brown" userId="4983ebf2-44f1-441b-acdf-86ca987152cf" providerId="ADAL" clId="{6560AD13-CDA8-47B8-A155-15915DF4C936}" dt="2019-02-04T20:17:08.595" v="31039" actId="2696"/>
        <pc:sldMkLst>
          <pc:docMk/>
          <pc:sldMk cId="1997437295" sldId="1896"/>
        </pc:sldMkLst>
        <pc:spChg chg="mod">
          <ac:chgData name="Mark Brown" userId="4983ebf2-44f1-441b-acdf-86ca987152cf" providerId="ADAL" clId="{6560AD13-CDA8-47B8-A155-15915DF4C936}" dt="2019-01-30T22:55:32.229" v="22148" actId="14100"/>
          <ac:spMkLst>
            <pc:docMk/>
            <pc:sldMk cId="1997437295" sldId="1896"/>
            <ac:spMk id="3" creationId="{838EDFCD-F8BB-4EBF-B2A1-0A871A325D51}"/>
          </ac:spMkLst>
        </pc:spChg>
      </pc:sldChg>
      <pc:sldChg chg="delSp modSp add ord delAnim modNotesTx">
        <pc:chgData name="Mark Brown" userId="4983ebf2-44f1-441b-acdf-86ca987152cf" providerId="ADAL" clId="{6560AD13-CDA8-47B8-A155-15915DF4C936}" dt="2019-02-13T16:41:20.045" v="48503" actId="20577"/>
        <pc:sldMkLst>
          <pc:docMk/>
          <pc:sldMk cId="3065221937" sldId="1897"/>
        </pc:sldMkLst>
        <pc:spChg chg="mod">
          <ac:chgData name="Mark Brown" userId="4983ebf2-44f1-441b-acdf-86ca987152cf" providerId="ADAL" clId="{6560AD13-CDA8-47B8-A155-15915DF4C936}" dt="2019-02-13T16:41:20.045" v="48503" actId="20577"/>
          <ac:spMkLst>
            <pc:docMk/>
            <pc:sldMk cId="3065221937" sldId="1897"/>
            <ac:spMk id="3" creationId="{CED8656C-5C8B-449F-A6CA-3B7137921A70}"/>
          </ac:spMkLst>
        </pc:spChg>
        <pc:spChg chg="del">
          <ac:chgData name="Mark Brown" userId="4983ebf2-44f1-441b-acdf-86ca987152cf" providerId="ADAL" clId="{6560AD13-CDA8-47B8-A155-15915DF4C936}" dt="2019-02-13T16:41:00.980" v="48484" actId="478"/>
          <ac:spMkLst>
            <pc:docMk/>
            <pc:sldMk cId="3065221937" sldId="1897"/>
            <ac:spMk id="7" creationId="{EE639F99-2293-4CA9-9BC1-B872EA845CF1}"/>
          </ac:spMkLst>
        </pc:spChg>
      </pc:sldChg>
      <pc:sldChg chg="modSp add del modNotesTx">
        <pc:chgData name="Mark Brown" userId="4983ebf2-44f1-441b-acdf-86ca987152cf" providerId="ADAL" clId="{6560AD13-CDA8-47B8-A155-15915DF4C936}" dt="2019-02-04T20:17:08.611" v="31040" actId="2696"/>
        <pc:sldMkLst>
          <pc:docMk/>
          <pc:sldMk cId="3353621720" sldId="1897"/>
        </pc:sldMkLst>
        <pc:spChg chg="mod">
          <ac:chgData name="Mark Brown" userId="4983ebf2-44f1-441b-acdf-86ca987152cf" providerId="ADAL" clId="{6560AD13-CDA8-47B8-A155-15915DF4C936}" dt="2019-02-04T15:43:19.140" v="28806" actId="20577"/>
          <ac:spMkLst>
            <pc:docMk/>
            <pc:sldMk cId="3353621720" sldId="1897"/>
            <ac:spMk id="3" creationId="{CED8656C-5C8B-449F-A6CA-3B7137921A70}"/>
          </ac:spMkLst>
        </pc:spChg>
        <pc:spChg chg="mod">
          <ac:chgData name="Mark Brown" userId="4983ebf2-44f1-441b-acdf-86ca987152cf" providerId="ADAL" clId="{6560AD13-CDA8-47B8-A155-15915DF4C936}" dt="2019-01-30T22:58:21.546" v="22173" actId="1582"/>
          <ac:spMkLst>
            <pc:docMk/>
            <pc:sldMk cId="3353621720" sldId="1897"/>
            <ac:spMk id="7" creationId="{EE639F99-2293-4CA9-9BC1-B872EA845CF1}"/>
          </ac:spMkLst>
        </pc:spChg>
        <pc:picChg chg="mod">
          <ac:chgData name="Mark Brown" userId="4983ebf2-44f1-441b-acdf-86ca987152cf" providerId="ADAL" clId="{6560AD13-CDA8-47B8-A155-15915DF4C936}" dt="2019-01-30T22:57:57.203" v="22168" actId="1076"/>
          <ac:picMkLst>
            <pc:docMk/>
            <pc:sldMk cId="3353621720" sldId="1897"/>
            <ac:picMk id="5" creationId="{7D5D8645-B77D-4DE2-BE5E-7A95D1CA8F8C}"/>
          </ac:picMkLst>
        </pc:picChg>
      </pc:sldChg>
      <pc:sldChg chg="modSp add del">
        <pc:chgData name="Mark Brown" userId="4983ebf2-44f1-441b-acdf-86ca987152cf" providerId="ADAL" clId="{6560AD13-CDA8-47B8-A155-15915DF4C936}" dt="2019-02-04T20:17:08.661" v="31041" actId="2696"/>
        <pc:sldMkLst>
          <pc:docMk/>
          <pc:sldMk cId="2908624961" sldId="1898"/>
        </pc:sldMkLst>
        <pc:spChg chg="mod">
          <ac:chgData name="Mark Brown" userId="4983ebf2-44f1-441b-acdf-86ca987152cf" providerId="ADAL" clId="{6560AD13-CDA8-47B8-A155-15915DF4C936}" dt="2019-01-30T22:56:48.229" v="22162" actId="20577"/>
          <ac:spMkLst>
            <pc:docMk/>
            <pc:sldMk cId="2908624961" sldId="1898"/>
            <ac:spMk id="3" creationId="{94FFCEE8-C521-4CB2-8975-6519BD520ABB}"/>
          </ac:spMkLst>
        </pc:spChg>
        <pc:spChg chg="mod">
          <ac:chgData name="Mark Brown" userId="4983ebf2-44f1-441b-acdf-86ca987152cf" providerId="ADAL" clId="{6560AD13-CDA8-47B8-A155-15915DF4C936}" dt="2019-01-30T22:57:36.696" v="22167" actId="1582"/>
          <ac:spMkLst>
            <pc:docMk/>
            <pc:sldMk cId="2908624961" sldId="1898"/>
            <ac:spMk id="4" creationId="{5954351F-E707-4797-99C7-D84D7FBDB005}"/>
          </ac:spMkLst>
        </pc:spChg>
        <pc:spChg chg="mod">
          <ac:chgData name="Mark Brown" userId="4983ebf2-44f1-441b-acdf-86ca987152cf" providerId="ADAL" clId="{6560AD13-CDA8-47B8-A155-15915DF4C936}" dt="2019-01-30T22:57:32.474" v="22166" actId="1582"/>
          <ac:spMkLst>
            <pc:docMk/>
            <pc:sldMk cId="2908624961" sldId="1898"/>
            <ac:spMk id="9" creationId="{AB28C8B7-4C7C-41A2-B03E-059DE991606C}"/>
          </ac:spMkLst>
        </pc:spChg>
        <pc:grpChg chg="mod">
          <ac:chgData name="Mark Brown" userId="4983ebf2-44f1-441b-acdf-86ca987152cf" providerId="ADAL" clId="{6560AD13-CDA8-47B8-A155-15915DF4C936}" dt="2019-01-30T22:56:41.561" v="22156" actId="1076"/>
          <ac:grpSpMkLst>
            <pc:docMk/>
            <pc:sldMk cId="2908624961" sldId="1898"/>
            <ac:grpSpMk id="6" creationId="{672AA2D6-34DB-41D5-B0D2-2ADEDB1B27A1}"/>
          </ac:grpSpMkLst>
        </pc:grpChg>
      </pc:sldChg>
      <pc:sldChg chg="add ord">
        <pc:chgData name="Mark Brown" userId="4983ebf2-44f1-441b-acdf-86ca987152cf" providerId="ADAL" clId="{6560AD13-CDA8-47B8-A155-15915DF4C936}" dt="2019-02-08T23:22:04.165" v="32734"/>
        <pc:sldMkLst>
          <pc:docMk/>
          <pc:sldMk cId="3097764021" sldId="1898"/>
        </pc:sldMkLst>
      </pc:sldChg>
      <pc:sldChg chg="modSp add del">
        <pc:chgData name="Mark Brown" userId="4983ebf2-44f1-441b-acdf-86ca987152cf" providerId="ADAL" clId="{6560AD13-CDA8-47B8-A155-15915DF4C936}" dt="2019-02-09T01:06:01.374" v="38601" actId="2696"/>
        <pc:sldMkLst>
          <pc:docMk/>
          <pc:sldMk cId="3658937634" sldId="1899"/>
        </pc:sldMkLst>
        <pc:spChg chg="mod">
          <ac:chgData name="Mark Brown" userId="4983ebf2-44f1-441b-acdf-86ca987152cf" providerId="ADAL" clId="{6560AD13-CDA8-47B8-A155-15915DF4C936}" dt="2019-01-31T00:36:52.631" v="22830" actId="20577"/>
          <ac:spMkLst>
            <pc:docMk/>
            <pc:sldMk cId="3658937634" sldId="1899"/>
            <ac:spMk id="2" creationId="{EE74F979-3D52-4CE7-B0D4-09618D76EE93}"/>
          </ac:spMkLst>
        </pc:spChg>
        <pc:spChg chg="mod">
          <ac:chgData name="Mark Brown" userId="4983ebf2-44f1-441b-acdf-86ca987152cf" providerId="ADAL" clId="{6560AD13-CDA8-47B8-A155-15915DF4C936}" dt="2019-01-31T00:36:46.112" v="22824" actId="404"/>
          <ac:spMkLst>
            <pc:docMk/>
            <pc:sldMk cId="3658937634" sldId="1899"/>
            <ac:spMk id="3" creationId="{23C79B11-866A-40EB-B28F-44932EBC2E37}"/>
          </ac:spMkLst>
        </pc:spChg>
      </pc:sldChg>
      <pc:sldChg chg="modSp add">
        <pc:chgData name="Mark Brown" userId="4983ebf2-44f1-441b-acdf-86ca987152cf" providerId="ADAL" clId="{6560AD13-CDA8-47B8-A155-15915DF4C936}" dt="2019-01-31T00:37:11.473" v="22853" actId="20577"/>
        <pc:sldMkLst>
          <pc:docMk/>
          <pc:sldMk cId="250257398" sldId="1900"/>
        </pc:sldMkLst>
        <pc:spChg chg="mod">
          <ac:chgData name="Mark Brown" userId="4983ebf2-44f1-441b-acdf-86ca987152cf" providerId="ADAL" clId="{6560AD13-CDA8-47B8-A155-15915DF4C936}" dt="2019-01-31T00:37:11.473" v="22853" actId="20577"/>
          <ac:spMkLst>
            <pc:docMk/>
            <pc:sldMk cId="250257398" sldId="1900"/>
            <ac:spMk id="4" creationId="{00000000-0000-0000-0000-000000000000}"/>
          </ac:spMkLst>
        </pc:spChg>
      </pc:sldChg>
      <pc:sldChg chg="add ord">
        <pc:chgData name="Mark Brown" userId="4983ebf2-44f1-441b-acdf-86ca987152cf" providerId="ADAL" clId="{6560AD13-CDA8-47B8-A155-15915DF4C936}" dt="2019-01-31T01:31:05.905" v="22918"/>
        <pc:sldMkLst>
          <pc:docMk/>
          <pc:sldMk cId="1361051355" sldId="1901"/>
        </pc:sldMkLst>
      </pc:sldChg>
      <pc:sldChg chg="add ord">
        <pc:chgData name="Mark Brown" userId="4983ebf2-44f1-441b-acdf-86ca987152cf" providerId="ADAL" clId="{6560AD13-CDA8-47B8-A155-15915DF4C936}" dt="2019-01-31T01:31:05.905" v="22918"/>
        <pc:sldMkLst>
          <pc:docMk/>
          <pc:sldMk cId="1945143133" sldId="1902"/>
        </pc:sldMkLst>
      </pc:sldChg>
      <pc:sldChg chg="modSp add del">
        <pc:chgData name="Mark Brown" userId="4983ebf2-44f1-441b-acdf-86ca987152cf" providerId="ADAL" clId="{6560AD13-CDA8-47B8-A155-15915DF4C936}" dt="2019-02-04T20:17:08.477" v="31036" actId="2696"/>
        <pc:sldMkLst>
          <pc:docMk/>
          <pc:sldMk cId="511280515" sldId="1903"/>
        </pc:sldMkLst>
        <pc:spChg chg="mod">
          <ac:chgData name="Mark Brown" userId="4983ebf2-44f1-441b-acdf-86ca987152cf" providerId="ADAL" clId="{6560AD13-CDA8-47B8-A155-15915DF4C936}" dt="2019-01-31T16:29:13.275" v="24644" actId="20577"/>
          <ac:spMkLst>
            <pc:docMk/>
            <pc:sldMk cId="511280515" sldId="1903"/>
            <ac:spMk id="6" creationId="{00000000-0000-0000-0000-000000000000}"/>
          </ac:spMkLst>
        </pc:spChg>
      </pc:sldChg>
      <pc:sldChg chg="add ord">
        <pc:chgData name="Mark Brown" userId="4983ebf2-44f1-441b-acdf-86ca987152cf" providerId="ADAL" clId="{6560AD13-CDA8-47B8-A155-15915DF4C936}" dt="2019-02-08T23:22:04.165" v="32734"/>
        <pc:sldMkLst>
          <pc:docMk/>
          <pc:sldMk cId="3406137909" sldId="1903"/>
        </pc:sldMkLst>
      </pc:sldChg>
      <pc:sldChg chg="modSp add">
        <pc:chgData name="Mark Brown" userId="4983ebf2-44f1-441b-acdf-86ca987152cf" providerId="ADAL" clId="{6560AD13-CDA8-47B8-A155-15915DF4C936}" dt="2019-01-31T16:34:31.624" v="25198" actId="6549"/>
        <pc:sldMkLst>
          <pc:docMk/>
          <pc:sldMk cId="1981890914" sldId="1904"/>
        </pc:sldMkLst>
        <pc:spChg chg="mod">
          <ac:chgData name="Mark Brown" userId="4983ebf2-44f1-441b-acdf-86ca987152cf" providerId="ADAL" clId="{6560AD13-CDA8-47B8-A155-15915DF4C936}" dt="2019-01-31T16:34:31.624" v="25198" actId="6549"/>
          <ac:spMkLst>
            <pc:docMk/>
            <pc:sldMk cId="1981890914" sldId="1904"/>
            <ac:spMk id="6" creationId="{00000000-0000-0000-0000-000000000000}"/>
          </ac:spMkLst>
        </pc:spChg>
      </pc:sldChg>
      <pc:sldChg chg="addSp delSp modSp add addAnim delAnim modAnim modNotesTx">
        <pc:chgData name="Mark Brown" userId="4983ebf2-44f1-441b-acdf-86ca987152cf" providerId="ADAL" clId="{6560AD13-CDA8-47B8-A155-15915DF4C936}" dt="2019-02-13T00:52:40.794" v="46454" actId="113"/>
        <pc:sldMkLst>
          <pc:docMk/>
          <pc:sldMk cId="37529353" sldId="1905"/>
        </pc:sldMkLst>
        <pc:spChg chg="mod">
          <ac:chgData name="Mark Brown" userId="4983ebf2-44f1-441b-acdf-86ca987152cf" providerId="ADAL" clId="{6560AD13-CDA8-47B8-A155-15915DF4C936}" dt="2019-01-31T16:54:49.656" v="25390" actId="962"/>
          <ac:spMkLst>
            <pc:docMk/>
            <pc:sldMk cId="37529353" sldId="1905"/>
            <ac:spMk id="4" creationId="{364D17BA-A2AB-4F64-8369-473FD3C4EBCC}"/>
          </ac:spMkLst>
        </pc:spChg>
        <pc:spChg chg="mod">
          <ac:chgData name="Mark Brown" userId="4983ebf2-44f1-441b-acdf-86ca987152cf" providerId="ADAL" clId="{6560AD13-CDA8-47B8-A155-15915DF4C936}" dt="2019-01-31T16:55:40.189" v="25401" actId="962"/>
          <ac:spMkLst>
            <pc:docMk/>
            <pc:sldMk cId="37529353" sldId="1905"/>
            <ac:spMk id="6" creationId="{A461E573-D60A-4D9D-8CAA-19E4D7C56F48}"/>
          </ac:spMkLst>
        </pc:spChg>
        <pc:spChg chg="mod">
          <ac:chgData name="Mark Brown" userId="4983ebf2-44f1-441b-acdf-86ca987152cf" providerId="ADAL" clId="{6560AD13-CDA8-47B8-A155-15915DF4C936}" dt="2019-01-31T16:46:27.721" v="25318" actId="1076"/>
          <ac:spMkLst>
            <pc:docMk/>
            <pc:sldMk cId="37529353" sldId="1905"/>
            <ac:spMk id="12" creationId="{755489B0-EB03-4122-8517-F22118A9D822}"/>
          </ac:spMkLst>
        </pc:spChg>
        <pc:spChg chg="mod">
          <ac:chgData name="Mark Brown" userId="4983ebf2-44f1-441b-acdf-86ca987152cf" providerId="ADAL" clId="{6560AD13-CDA8-47B8-A155-15915DF4C936}" dt="2019-01-31T16:46:55.073" v="25321" actId="1076"/>
          <ac:spMkLst>
            <pc:docMk/>
            <pc:sldMk cId="37529353" sldId="1905"/>
            <ac:spMk id="13" creationId="{464FD8AA-73C2-4997-8FF4-818AE4C88C38}"/>
          </ac:spMkLst>
        </pc:spChg>
        <pc:spChg chg="mod">
          <ac:chgData name="Mark Brown" userId="4983ebf2-44f1-441b-acdf-86ca987152cf" providerId="ADAL" clId="{6560AD13-CDA8-47B8-A155-15915DF4C936}" dt="2019-01-31T16:46:27.721" v="25318" actId="1076"/>
          <ac:spMkLst>
            <pc:docMk/>
            <pc:sldMk cId="37529353" sldId="1905"/>
            <ac:spMk id="14" creationId="{6A284D2F-A974-4A44-8603-307D1F85962B}"/>
          </ac:spMkLst>
        </pc:spChg>
        <pc:spChg chg="mod">
          <ac:chgData name="Mark Brown" userId="4983ebf2-44f1-441b-acdf-86ca987152cf" providerId="ADAL" clId="{6560AD13-CDA8-47B8-A155-15915DF4C936}" dt="2019-01-31T16:46:55.073" v="25321" actId="1076"/>
          <ac:spMkLst>
            <pc:docMk/>
            <pc:sldMk cId="37529353" sldId="1905"/>
            <ac:spMk id="16" creationId="{301E82F9-39E2-4E50-AB4F-804474E881E3}"/>
          </ac:spMkLst>
        </pc:spChg>
        <pc:grpChg chg="mod">
          <ac:chgData name="Mark Brown" userId="4983ebf2-44f1-441b-acdf-86ca987152cf" providerId="ADAL" clId="{6560AD13-CDA8-47B8-A155-15915DF4C936}" dt="2019-01-31T16:51:31.023" v="25362" actId="1038"/>
          <ac:grpSpMkLst>
            <pc:docMk/>
            <pc:sldMk cId="37529353" sldId="1905"/>
            <ac:grpSpMk id="9" creationId="{5C111213-961D-4AA7-A8E3-E168DF204D56}"/>
          </ac:grpSpMkLst>
        </pc:grpChg>
        <pc:picChg chg="add mod">
          <ac:chgData name="Mark Brown" userId="4983ebf2-44f1-441b-acdf-86ca987152cf" providerId="ADAL" clId="{6560AD13-CDA8-47B8-A155-15915DF4C936}" dt="2019-01-31T16:54:11.814" v="25380" actId="962"/>
          <ac:picMkLst>
            <pc:docMk/>
            <pc:sldMk cId="37529353" sldId="1905"/>
            <ac:picMk id="3" creationId="{F0B82683-C863-40DE-897C-2AFEAA22F872}"/>
          </ac:picMkLst>
        </pc:picChg>
        <pc:picChg chg="add del">
          <ac:chgData name="Mark Brown" userId="4983ebf2-44f1-441b-acdf-86ca987152cf" providerId="ADAL" clId="{6560AD13-CDA8-47B8-A155-15915DF4C936}" dt="2019-01-31T16:44:30.614" v="25280" actId="478"/>
          <ac:picMkLst>
            <pc:docMk/>
            <pc:sldMk cId="37529353" sldId="1905"/>
            <ac:picMk id="15" creationId="{C4A2FCF5-0012-42B3-95FE-700382D3845E}"/>
          </ac:picMkLst>
        </pc:picChg>
        <pc:picChg chg="add mod ord">
          <ac:chgData name="Mark Brown" userId="4983ebf2-44f1-441b-acdf-86ca987152cf" providerId="ADAL" clId="{6560AD13-CDA8-47B8-A155-15915DF4C936}" dt="2019-01-31T16:46:32.056" v="25320" actId="1076"/>
          <ac:picMkLst>
            <pc:docMk/>
            <pc:sldMk cId="37529353" sldId="1905"/>
            <ac:picMk id="17" creationId="{38D2CECA-AD27-4453-99F2-5713E977428D}"/>
          </ac:picMkLst>
        </pc:picChg>
        <pc:cxnChg chg="add mod">
          <ac:chgData name="Mark Brown" userId="4983ebf2-44f1-441b-acdf-86ca987152cf" providerId="ADAL" clId="{6560AD13-CDA8-47B8-A155-15915DF4C936}" dt="2019-01-31T16:48:46.914" v="25347" actId="962"/>
          <ac:cxnSpMkLst>
            <pc:docMk/>
            <pc:sldMk cId="37529353" sldId="1905"/>
            <ac:cxnSpMk id="18" creationId="{60ABBEBE-3089-4856-BE72-5326A5D827D9}"/>
          </ac:cxnSpMkLst>
        </pc:cxnChg>
      </pc:sldChg>
      <pc:sldChg chg="addSp delSp add del">
        <pc:chgData name="Mark Brown" userId="4983ebf2-44f1-441b-acdf-86ca987152cf" providerId="ADAL" clId="{6560AD13-CDA8-47B8-A155-15915DF4C936}" dt="2019-01-31T16:43:45.057" v="25276" actId="2696"/>
        <pc:sldMkLst>
          <pc:docMk/>
          <pc:sldMk cId="3511584625" sldId="1905"/>
        </pc:sldMkLst>
        <pc:spChg chg="del">
          <ac:chgData name="Mark Brown" userId="4983ebf2-44f1-441b-acdf-86ca987152cf" providerId="ADAL" clId="{6560AD13-CDA8-47B8-A155-15915DF4C936}" dt="2019-01-31T16:37:24.574" v="25267" actId="478"/>
          <ac:spMkLst>
            <pc:docMk/>
            <pc:sldMk cId="3511584625" sldId="1905"/>
            <ac:spMk id="2" creationId="{89F63EE7-BB24-4956-821C-8A2FB3786295}"/>
          </ac:spMkLst>
        </pc:spChg>
        <pc:spChg chg="del">
          <ac:chgData name="Mark Brown" userId="4983ebf2-44f1-441b-acdf-86ca987152cf" providerId="ADAL" clId="{6560AD13-CDA8-47B8-A155-15915DF4C936}" dt="2019-01-31T16:37:21.499" v="25266" actId="478"/>
          <ac:spMkLst>
            <pc:docMk/>
            <pc:sldMk cId="3511584625" sldId="1905"/>
            <ac:spMk id="3" creationId="{6B0E9847-8BF0-4F0C-A425-DAE3F62873A2}"/>
          </ac:spMkLst>
        </pc:spChg>
        <pc:graphicFrameChg chg="add del">
          <ac:chgData name="Mark Brown" userId="4983ebf2-44f1-441b-acdf-86ca987152cf" providerId="ADAL" clId="{6560AD13-CDA8-47B8-A155-15915DF4C936}" dt="2019-01-31T16:37:45.524" v="25271"/>
          <ac:graphicFrameMkLst>
            <pc:docMk/>
            <pc:sldMk cId="3511584625" sldId="1905"/>
            <ac:graphicFrameMk id="4" creationId="{FAC9BAAD-80D3-4786-BDD7-AEF78723F392}"/>
          </ac:graphicFrameMkLst>
        </pc:graphicFrameChg>
        <pc:picChg chg="add">
          <ac:chgData name="Mark Brown" userId="4983ebf2-44f1-441b-acdf-86ca987152cf" providerId="ADAL" clId="{6560AD13-CDA8-47B8-A155-15915DF4C936}" dt="2019-01-31T16:37:45.573" v="25272"/>
          <ac:picMkLst>
            <pc:docMk/>
            <pc:sldMk cId="3511584625" sldId="1905"/>
            <ac:picMk id="5" creationId="{A6A92BFB-42A9-4BF3-A09D-38FDC13DEEC2}"/>
          </ac:picMkLst>
        </pc:picChg>
      </pc:sldChg>
      <pc:sldChg chg="addSp delSp modSp add delAnim modAnim modNotesTx">
        <pc:chgData name="Mark Brown" userId="4983ebf2-44f1-441b-acdf-86ca987152cf" providerId="ADAL" clId="{6560AD13-CDA8-47B8-A155-15915DF4C936}" dt="2019-02-13T00:53:44.027" v="46469" actId="20577"/>
        <pc:sldMkLst>
          <pc:docMk/>
          <pc:sldMk cId="2523271341" sldId="1906"/>
        </pc:sldMkLst>
        <pc:spChg chg="del">
          <ac:chgData name="Mark Brown" userId="4983ebf2-44f1-441b-acdf-86ca987152cf" providerId="ADAL" clId="{6560AD13-CDA8-47B8-A155-15915DF4C936}" dt="2019-01-31T16:59:41.265" v="25709" actId="478"/>
          <ac:spMkLst>
            <pc:docMk/>
            <pc:sldMk cId="2523271341" sldId="1906"/>
            <ac:spMk id="4" creationId="{364D17BA-A2AB-4F64-8369-473FD3C4EBCC}"/>
          </ac:spMkLst>
        </pc:spChg>
        <pc:spChg chg="mod">
          <ac:chgData name="Mark Brown" userId="4983ebf2-44f1-441b-acdf-86ca987152cf" providerId="ADAL" clId="{6560AD13-CDA8-47B8-A155-15915DF4C936}" dt="2019-01-31T17:00:22.926" v="25726" actId="20577"/>
          <ac:spMkLst>
            <pc:docMk/>
            <pc:sldMk cId="2523271341" sldId="1906"/>
            <ac:spMk id="6" creationId="{A461E573-D60A-4D9D-8CAA-19E4D7C56F48}"/>
          </ac:spMkLst>
        </pc:spChg>
        <pc:spChg chg="add del mod">
          <ac:chgData name="Mark Brown" userId="4983ebf2-44f1-441b-acdf-86ca987152cf" providerId="ADAL" clId="{6560AD13-CDA8-47B8-A155-15915DF4C936}" dt="2019-01-31T16:59:44.841" v="25710" actId="478"/>
          <ac:spMkLst>
            <pc:docMk/>
            <pc:sldMk cId="2523271341" sldId="1906"/>
            <ac:spMk id="8" creationId="{257B659E-93C9-4A7F-B39C-D74E154B1087}"/>
          </ac:spMkLst>
        </pc:spChg>
        <pc:spChg chg="del">
          <ac:chgData name="Mark Brown" userId="4983ebf2-44f1-441b-acdf-86ca987152cf" providerId="ADAL" clId="{6560AD13-CDA8-47B8-A155-15915DF4C936}" dt="2019-01-31T17:00:48.443" v="25727" actId="478"/>
          <ac:spMkLst>
            <pc:docMk/>
            <pc:sldMk cId="2523271341" sldId="1906"/>
            <ac:spMk id="16" creationId="{301E82F9-39E2-4E50-AB4F-804474E881E3}"/>
          </ac:spMkLst>
        </pc:spChg>
      </pc:sldChg>
      <pc:sldChg chg="addSp delSp modSp add delAnim modAnim modNotesTx">
        <pc:chgData name="Mark Brown" userId="4983ebf2-44f1-441b-acdf-86ca987152cf" providerId="ADAL" clId="{6560AD13-CDA8-47B8-A155-15915DF4C936}" dt="2019-02-13T02:15:52.681" v="47820" actId="20577"/>
        <pc:sldMkLst>
          <pc:docMk/>
          <pc:sldMk cId="84887614" sldId="1907"/>
        </pc:sldMkLst>
        <pc:spChg chg="mod">
          <ac:chgData name="Mark Brown" userId="4983ebf2-44f1-441b-acdf-86ca987152cf" providerId="ADAL" clId="{6560AD13-CDA8-47B8-A155-15915DF4C936}" dt="2019-01-31T17:07:23.482" v="25860" actId="20577"/>
          <ac:spMkLst>
            <pc:docMk/>
            <pc:sldMk cId="84887614" sldId="1907"/>
            <ac:spMk id="2" creationId="{4766F613-B5FC-4DAD-AD32-A70B98622D25}"/>
          </ac:spMkLst>
        </pc:spChg>
        <pc:spChg chg="del">
          <ac:chgData name="Mark Brown" userId="4983ebf2-44f1-441b-acdf-86ca987152cf" providerId="ADAL" clId="{6560AD13-CDA8-47B8-A155-15915DF4C936}" dt="2019-01-31T17:10:14.882" v="25867" actId="478"/>
          <ac:spMkLst>
            <pc:docMk/>
            <pc:sldMk cId="84887614" sldId="1907"/>
            <ac:spMk id="12" creationId="{755489B0-EB03-4122-8517-F22118A9D822}"/>
          </ac:spMkLst>
        </pc:spChg>
        <pc:spChg chg="del">
          <ac:chgData name="Mark Brown" userId="4983ebf2-44f1-441b-acdf-86ca987152cf" providerId="ADAL" clId="{6560AD13-CDA8-47B8-A155-15915DF4C936}" dt="2019-01-31T17:10:05.999" v="25864" actId="478"/>
          <ac:spMkLst>
            <pc:docMk/>
            <pc:sldMk cId="84887614" sldId="1907"/>
            <ac:spMk id="13" creationId="{464FD8AA-73C2-4997-8FF4-818AE4C88C38}"/>
          </ac:spMkLst>
        </pc:spChg>
        <pc:spChg chg="del">
          <ac:chgData name="Mark Brown" userId="4983ebf2-44f1-441b-acdf-86ca987152cf" providerId="ADAL" clId="{6560AD13-CDA8-47B8-A155-15915DF4C936}" dt="2019-01-31T17:10:16.082" v="25868" actId="478"/>
          <ac:spMkLst>
            <pc:docMk/>
            <pc:sldMk cId="84887614" sldId="1907"/>
            <ac:spMk id="14" creationId="{6A284D2F-A974-4A44-8603-307D1F85962B}"/>
          </ac:spMkLst>
        </pc:spChg>
        <pc:spChg chg="add mod">
          <ac:chgData name="Mark Brown" userId="4983ebf2-44f1-441b-acdf-86ca987152cf" providerId="ADAL" clId="{6560AD13-CDA8-47B8-A155-15915DF4C936}" dt="2019-01-31T17:11:03.015" v="25889" actId="1035"/>
          <ac:spMkLst>
            <pc:docMk/>
            <pc:sldMk cId="84887614" sldId="1907"/>
            <ac:spMk id="15" creationId="{DDA079F9-AB15-42AC-83AB-9F85D1CB7227}"/>
          </ac:spMkLst>
        </pc:spChg>
        <pc:spChg chg="add mod">
          <ac:chgData name="Mark Brown" userId="4983ebf2-44f1-441b-acdf-86ca987152cf" providerId="ADAL" clId="{6560AD13-CDA8-47B8-A155-15915DF4C936}" dt="2019-01-31T17:11:03.015" v="25889" actId="1035"/>
          <ac:spMkLst>
            <pc:docMk/>
            <pc:sldMk cId="84887614" sldId="1907"/>
            <ac:spMk id="16" creationId="{AA27E00E-4053-4802-A64D-88AC1DC47305}"/>
          </ac:spMkLst>
        </pc:spChg>
        <pc:spChg chg="add mod">
          <ac:chgData name="Mark Brown" userId="4983ebf2-44f1-441b-acdf-86ca987152cf" providerId="ADAL" clId="{6560AD13-CDA8-47B8-A155-15915DF4C936}" dt="2019-01-31T17:11:03.015" v="25889" actId="1035"/>
          <ac:spMkLst>
            <pc:docMk/>
            <pc:sldMk cId="84887614" sldId="1907"/>
            <ac:spMk id="19" creationId="{CC95D207-0DED-4CF3-AF6C-E926ED4C3BDD}"/>
          </ac:spMkLst>
        </pc:spChg>
        <pc:spChg chg="add mod">
          <ac:chgData name="Mark Brown" userId="4983ebf2-44f1-441b-acdf-86ca987152cf" providerId="ADAL" clId="{6560AD13-CDA8-47B8-A155-15915DF4C936}" dt="2019-01-31T17:11:03.015" v="25889" actId="1035"/>
          <ac:spMkLst>
            <pc:docMk/>
            <pc:sldMk cId="84887614" sldId="1907"/>
            <ac:spMk id="20" creationId="{D15D147E-890A-4094-9434-F9D0D5185DF8}"/>
          </ac:spMkLst>
        </pc:spChg>
        <pc:spChg chg="add mod">
          <ac:chgData name="Mark Brown" userId="4983ebf2-44f1-441b-acdf-86ca987152cf" providerId="ADAL" clId="{6560AD13-CDA8-47B8-A155-15915DF4C936}" dt="2019-02-09T00:13:03.684" v="35835" actId="2711"/>
          <ac:spMkLst>
            <pc:docMk/>
            <pc:sldMk cId="84887614" sldId="1907"/>
            <ac:spMk id="26" creationId="{42331EE3-D450-40EB-AFAE-A7D925A3D346}"/>
          </ac:spMkLst>
        </pc:spChg>
        <pc:grpChg chg="del">
          <ac:chgData name="Mark Brown" userId="4983ebf2-44f1-441b-acdf-86ca987152cf" providerId="ADAL" clId="{6560AD13-CDA8-47B8-A155-15915DF4C936}" dt="2019-01-31T17:10:11.432" v="25866" actId="478"/>
          <ac:grpSpMkLst>
            <pc:docMk/>
            <pc:sldMk cId="84887614" sldId="1907"/>
            <ac:grpSpMk id="9" creationId="{5C111213-961D-4AA7-A8E3-E168DF204D56}"/>
          </ac:grpSpMkLst>
        </pc:grpChg>
        <pc:grpChg chg="add mod">
          <ac:chgData name="Mark Brown" userId="4983ebf2-44f1-441b-acdf-86ca987152cf" providerId="ADAL" clId="{6560AD13-CDA8-47B8-A155-15915DF4C936}" dt="2019-01-31T17:11:03.015" v="25889" actId="1035"/>
          <ac:grpSpMkLst>
            <pc:docMk/>
            <pc:sldMk cId="84887614" sldId="1907"/>
            <ac:grpSpMk id="23" creationId="{46F89867-A85A-42D0-A420-34F59EA89AA3}"/>
          </ac:grpSpMkLst>
        </pc:grpChg>
        <pc:picChg chg="del">
          <ac:chgData name="Mark Brown" userId="4983ebf2-44f1-441b-acdf-86ca987152cf" providerId="ADAL" clId="{6560AD13-CDA8-47B8-A155-15915DF4C936}" dt="2019-01-31T17:07:36.932" v="25863" actId="478"/>
          <ac:picMkLst>
            <pc:docMk/>
            <pc:sldMk cId="84887614" sldId="1907"/>
            <ac:picMk id="3" creationId="{F0B82683-C863-40DE-897C-2AFEAA22F872}"/>
          </ac:picMkLst>
        </pc:picChg>
        <pc:picChg chg="add mod">
          <ac:chgData name="Mark Brown" userId="4983ebf2-44f1-441b-acdf-86ca987152cf" providerId="ADAL" clId="{6560AD13-CDA8-47B8-A155-15915DF4C936}" dt="2019-01-31T17:28:17.434" v="25984" actId="962"/>
          <ac:picMkLst>
            <pc:docMk/>
            <pc:sldMk cId="84887614" sldId="1907"/>
            <ac:picMk id="4" creationId="{8DE663A6-3DF8-443D-A743-D56AED3CC9F8}"/>
          </ac:picMkLst>
        </pc:picChg>
        <pc:cxnChg chg="del">
          <ac:chgData name="Mark Brown" userId="4983ebf2-44f1-441b-acdf-86ca987152cf" providerId="ADAL" clId="{6560AD13-CDA8-47B8-A155-15915DF4C936}" dt="2019-01-31T17:10:10.165" v="25865" actId="478"/>
          <ac:cxnSpMkLst>
            <pc:docMk/>
            <pc:sldMk cId="84887614" sldId="1907"/>
            <ac:cxnSpMk id="18" creationId="{60ABBEBE-3089-4856-BE72-5326A5D827D9}"/>
          </ac:cxnSpMkLst>
        </pc:cxnChg>
        <pc:cxnChg chg="add mod">
          <ac:chgData name="Mark Brown" userId="4983ebf2-44f1-441b-acdf-86ca987152cf" providerId="ADAL" clId="{6560AD13-CDA8-47B8-A155-15915DF4C936}" dt="2019-01-31T17:11:15.099" v="25901" actId="1035"/>
          <ac:cxnSpMkLst>
            <pc:docMk/>
            <pc:sldMk cId="84887614" sldId="1907"/>
            <ac:cxnSpMk id="21" creationId="{6A12B7AE-8A00-4FCA-8CAA-864336698E67}"/>
          </ac:cxnSpMkLst>
        </pc:cxnChg>
        <pc:cxnChg chg="add mod">
          <ac:chgData name="Mark Brown" userId="4983ebf2-44f1-441b-acdf-86ca987152cf" providerId="ADAL" clId="{6560AD13-CDA8-47B8-A155-15915DF4C936}" dt="2019-01-31T17:11:15.099" v="25901" actId="1035"/>
          <ac:cxnSpMkLst>
            <pc:docMk/>
            <pc:sldMk cId="84887614" sldId="1907"/>
            <ac:cxnSpMk id="22" creationId="{0EBDE5FA-FCC7-4403-9C24-90C85D2509CE}"/>
          </ac:cxnSpMkLst>
        </pc:cxnChg>
      </pc:sldChg>
      <pc:sldChg chg="add del">
        <pc:chgData name="Mark Brown" userId="4983ebf2-44f1-441b-acdf-86ca987152cf" providerId="ADAL" clId="{6560AD13-CDA8-47B8-A155-15915DF4C936}" dt="2019-01-31T17:02:53.946" v="25732"/>
        <pc:sldMkLst>
          <pc:docMk/>
          <pc:sldMk cId="688026342" sldId="1907"/>
        </pc:sldMkLst>
      </pc:sldChg>
      <pc:sldChg chg="addSp delSp modSp add delAnim modAnim modNotesTx">
        <pc:chgData name="Mark Brown" userId="4983ebf2-44f1-441b-acdf-86ca987152cf" providerId="ADAL" clId="{6560AD13-CDA8-47B8-A155-15915DF4C936}" dt="2019-02-13T02:18:52.773" v="48009" actId="20577"/>
        <pc:sldMkLst>
          <pc:docMk/>
          <pc:sldMk cId="1182110954" sldId="1908"/>
        </pc:sldMkLst>
        <pc:spChg chg="add del mod">
          <ac:chgData name="Mark Brown" userId="4983ebf2-44f1-441b-acdf-86ca987152cf" providerId="ADAL" clId="{6560AD13-CDA8-47B8-A155-15915DF4C936}" dt="2019-01-31T17:30:37.717" v="26012" actId="478"/>
          <ac:spMkLst>
            <pc:docMk/>
            <pc:sldMk cId="1182110954" sldId="1908"/>
            <ac:spMk id="5" creationId="{BF7F91AF-FC05-4FBC-9183-B6AEAB371871}"/>
          </ac:spMkLst>
        </pc:spChg>
        <pc:spChg chg="mod">
          <ac:chgData name="Mark Brown" userId="4983ebf2-44f1-441b-acdf-86ca987152cf" providerId="ADAL" clId="{6560AD13-CDA8-47B8-A155-15915DF4C936}" dt="2019-01-31T17:31:15.350" v="26023" actId="962"/>
          <ac:spMkLst>
            <pc:docMk/>
            <pc:sldMk cId="1182110954" sldId="1908"/>
            <ac:spMk id="6" creationId="{A461E573-D60A-4D9D-8CAA-19E4D7C56F48}"/>
          </ac:spMkLst>
        </pc:spChg>
        <pc:spChg chg="del">
          <ac:chgData name="Mark Brown" userId="4983ebf2-44f1-441b-acdf-86ca987152cf" providerId="ADAL" clId="{6560AD13-CDA8-47B8-A155-15915DF4C936}" dt="2019-01-31T17:30:29.117" v="26010" actId="478"/>
          <ac:spMkLst>
            <pc:docMk/>
            <pc:sldMk cId="1182110954" sldId="1908"/>
            <ac:spMk id="15" creationId="{DDA079F9-AB15-42AC-83AB-9F85D1CB7227}"/>
          </ac:spMkLst>
        </pc:spChg>
        <pc:spChg chg="del">
          <ac:chgData name="Mark Brown" userId="4983ebf2-44f1-441b-acdf-86ca987152cf" providerId="ADAL" clId="{6560AD13-CDA8-47B8-A155-15915DF4C936}" dt="2019-01-31T17:30:29.117" v="26010" actId="478"/>
          <ac:spMkLst>
            <pc:docMk/>
            <pc:sldMk cId="1182110954" sldId="1908"/>
            <ac:spMk id="16" creationId="{AA27E00E-4053-4802-A64D-88AC1DC47305}"/>
          </ac:spMkLst>
        </pc:spChg>
        <pc:spChg chg="add mod">
          <ac:chgData name="Mark Brown" userId="4983ebf2-44f1-441b-acdf-86ca987152cf" providerId="ADAL" clId="{6560AD13-CDA8-47B8-A155-15915DF4C936}" dt="2019-01-31T17:31:53.867" v="26046" actId="1036"/>
          <ac:spMkLst>
            <pc:docMk/>
            <pc:sldMk cId="1182110954" sldId="1908"/>
            <ac:spMk id="18" creationId="{2A0DE01F-F5BA-4CC2-837A-FD0F13D0C331}"/>
          </ac:spMkLst>
        </pc:spChg>
        <pc:spChg chg="del">
          <ac:chgData name="Mark Brown" userId="4983ebf2-44f1-441b-acdf-86ca987152cf" providerId="ADAL" clId="{6560AD13-CDA8-47B8-A155-15915DF4C936}" dt="2019-01-31T17:30:29.117" v="26010" actId="478"/>
          <ac:spMkLst>
            <pc:docMk/>
            <pc:sldMk cId="1182110954" sldId="1908"/>
            <ac:spMk id="19" creationId="{CC95D207-0DED-4CF3-AF6C-E926ED4C3BDD}"/>
          </ac:spMkLst>
        </pc:spChg>
        <pc:spChg chg="del">
          <ac:chgData name="Mark Brown" userId="4983ebf2-44f1-441b-acdf-86ca987152cf" providerId="ADAL" clId="{6560AD13-CDA8-47B8-A155-15915DF4C936}" dt="2019-01-31T17:30:29.117" v="26010" actId="478"/>
          <ac:spMkLst>
            <pc:docMk/>
            <pc:sldMk cId="1182110954" sldId="1908"/>
            <ac:spMk id="20" creationId="{D15D147E-890A-4094-9434-F9D0D5185DF8}"/>
          </ac:spMkLst>
        </pc:spChg>
        <pc:spChg chg="del">
          <ac:chgData name="Mark Brown" userId="4983ebf2-44f1-441b-acdf-86ca987152cf" providerId="ADAL" clId="{6560AD13-CDA8-47B8-A155-15915DF4C936}" dt="2019-01-31T17:30:33.917" v="26011" actId="478"/>
          <ac:spMkLst>
            <pc:docMk/>
            <pc:sldMk cId="1182110954" sldId="1908"/>
            <ac:spMk id="26" creationId="{42331EE3-D450-40EB-AFAE-A7D925A3D346}"/>
          </ac:spMkLst>
        </pc:spChg>
        <pc:spChg chg="add mod">
          <ac:chgData name="Mark Brown" userId="4983ebf2-44f1-441b-acdf-86ca987152cf" providerId="ADAL" clId="{6560AD13-CDA8-47B8-A155-15915DF4C936}" dt="2019-01-31T17:31:53.867" v="26046" actId="1036"/>
          <ac:spMkLst>
            <pc:docMk/>
            <pc:sldMk cId="1182110954" sldId="1908"/>
            <ac:spMk id="27" creationId="{170A8D4F-D10B-4993-AC9D-6040424EAF08}"/>
          </ac:spMkLst>
        </pc:spChg>
        <pc:spChg chg="add mod">
          <ac:chgData name="Mark Brown" userId="4983ebf2-44f1-441b-acdf-86ca987152cf" providerId="ADAL" clId="{6560AD13-CDA8-47B8-A155-15915DF4C936}" dt="2019-01-31T17:31:53.867" v="26046" actId="1036"/>
          <ac:spMkLst>
            <pc:docMk/>
            <pc:sldMk cId="1182110954" sldId="1908"/>
            <ac:spMk id="28" creationId="{7701C699-B6E6-4677-B7C8-9881443C661F}"/>
          </ac:spMkLst>
        </pc:spChg>
        <pc:spChg chg="add mod">
          <ac:chgData name="Mark Brown" userId="4983ebf2-44f1-441b-acdf-86ca987152cf" providerId="ADAL" clId="{6560AD13-CDA8-47B8-A155-15915DF4C936}" dt="2019-01-31T17:31:53.867" v="26046" actId="1036"/>
          <ac:spMkLst>
            <pc:docMk/>
            <pc:sldMk cId="1182110954" sldId="1908"/>
            <ac:spMk id="29" creationId="{1F260A25-FE01-4BA0-A9B4-89D7EC721F7A}"/>
          </ac:spMkLst>
        </pc:spChg>
        <pc:spChg chg="add mod">
          <ac:chgData name="Mark Brown" userId="4983ebf2-44f1-441b-acdf-86ca987152cf" providerId="ADAL" clId="{6560AD13-CDA8-47B8-A155-15915DF4C936}" dt="2019-01-31T17:31:53.867" v="26046" actId="1036"/>
          <ac:spMkLst>
            <pc:docMk/>
            <pc:sldMk cId="1182110954" sldId="1908"/>
            <ac:spMk id="35" creationId="{2F0785BC-731E-4067-BBFF-541DBB0A6938}"/>
          </ac:spMkLst>
        </pc:spChg>
        <pc:spChg chg="add mod">
          <ac:chgData name="Mark Brown" userId="4983ebf2-44f1-441b-acdf-86ca987152cf" providerId="ADAL" clId="{6560AD13-CDA8-47B8-A155-15915DF4C936}" dt="2019-01-31T17:31:53.867" v="26046" actId="1036"/>
          <ac:spMkLst>
            <pc:docMk/>
            <pc:sldMk cId="1182110954" sldId="1908"/>
            <ac:spMk id="36" creationId="{66F344DA-0FFB-4745-8412-BEC9B8024FD0}"/>
          </ac:spMkLst>
        </pc:spChg>
        <pc:grpChg chg="del">
          <ac:chgData name="Mark Brown" userId="4983ebf2-44f1-441b-acdf-86ca987152cf" providerId="ADAL" clId="{6560AD13-CDA8-47B8-A155-15915DF4C936}" dt="2019-01-31T17:30:29.117" v="26010" actId="478"/>
          <ac:grpSpMkLst>
            <pc:docMk/>
            <pc:sldMk cId="1182110954" sldId="1908"/>
            <ac:grpSpMk id="23" creationId="{46F89867-A85A-42D0-A420-34F59EA89AA3}"/>
          </ac:grpSpMkLst>
        </pc:grpChg>
        <pc:grpChg chg="add mod">
          <ac:chgData name="Mark Brown" userId="4983ebf2-44f1-441b-acdf-86ca987152cf" providerId="ADAL" clId="{6560AD13-CDA8-47B8-A155-15915DF4C936}" dt="2019-01-31T17:31:53.867" v="26046" actId="1036"/>
          <ac:grpSpMkLst>
            <pc:docMk/>
            <pc:sldMk cId="1182110954" sldId="1908"/>
            <ac:grpSpMk id="32" creationId="{4D86DAE6-8D71-4DFC-B7CB-69572813E4AD}"/>
          </ac:grpSpMkLst>
        </pc:grpChg>
        <pc:cxnChg chg="del">
          <ac:chgData name="Mark Brown" userId="4983ebf2-44f1-441b-acdf-86ca987152cf" providerId="ADAL" clId="{6560AD13-CDA8-47B8-A155-15915DF4C936}" dt="2019-01-31T17:30:29.117" v="26010" actId="478"/>
          <ac:cxnSpMkLst>
            <pc:docMk/>
            <pc:sldMk cId="1182110954" sldId="1908"/>
            <ac:cxnSpMk id="21" creationId="{6A12B7AE-8A00-4FCA-8CAA-864336698E67}"/>
          </ac:cxnSpMkLst>
        </pc:cxnChg>
        <pc:cxnChg chg="del">
          <ac:chgData name="Mark Brown" userId="4983ebf2-44f1-441b-acdf-86ca987152cf" providerId="ADAL" clId="{6560AD13-CDA8-47B8-A155-15915DF4C936}" dt="2019-01-31T17:30:29.117" v="26010" actId="478"/>
          <ac:cxnSpMkLst>
            <pc:docMk/>
            <pc:sldMk cId="1182110954" sldId="1908"/>
            <ac:cxnSpMk id="22" creationId="{0EBDE5FA-FCC7-4403-9C24-90C85D2509CE}"/>
          </ac:cxnSpMkLst>
        </pc:cxnChg>
        <pc:cxnChg chg="add mod">
          <ac:chgData name="Mark Brown" userId="4983ebf2-44f1-441b-acdf-86ca987152cf" providerId="ADAL" clId="{6560AD13-CDA8-47B8-A155-15915DF4C936}" dt="2019-01-31T17:32:02.400" v="26054" actId="1035"/>
          <ac:cxnSpMkLst>
            <pc:docMk/>
            <pc:sldMk cId="1182110954" sldId="1908"/>
            <ac:cxnSpMk id="30" creationId="{58594668-1A5D-4B39-88AB-592AB5E81A93}"/>
          </ac:cxnSpMkLst>
        </pc:cxnChg>
        <pc:cxnChg chg="add del mod">
          <ac:chgData name="Mark Brown" userId="4983ebf2-44f1-441b-acdf-86ca987152cf" providerId="ADAL" clId="{6560AD13-CDA8-47B8-A155-15915DF4C936}" dt="2019-01-31T17:33:43.401" v="26055" actId="478"/>
          <ac:cxnSpMkLst>
            <pc:docMk/>
            <pc:sldMk cId="1182110954" sldId="1908"/>
            <ac:cxnSpMk id="31" creationId="{C0C33F1E-4397-4B23-B20D-85AAEB192887}"/>
          </ac:cxnSpMkLst>
        </pc:cxnChg>
      </pc:sldChg>
      <pc:sldChg chg="modSp add">
        <pc:chgData name="Mark Brown" userId="4983ebf2-44f1-441b-acdf-86ca987152cf" providerId="ADAL" clId="{6560AD13-CDA8-47B8-A155-15915DF4C936}" dt="2019-01-31T18:07:08.192" v="27315" actId="6549"/>
        <pc:sldMkLst>
          <pc:docMk/>
          <pc:sldMk cId="3332186725" sldId="1909"/>
        </pc:sldMkLst>
        <pc:spChg chg="mod">
          <ac:chgData name="Mark Brown" userId="4983ebf2-44f1-441b-acdf-86ca987152cf" providerId="ADAL" clId="{6560AD13-CDA8-47B8-A155-15915DF4C936}" dt="2019-01-31T18:07:08.192" v="27315" actId="6549"/>
          <ac:spMkLst>
            <pc:docMk/>
            <pc:sldMk cId="3332186725" sldId="1909"/>
            <ac:spMk id="6" creationId="{00000000-0000-0000-0000-000000000000}"/>
          </ac:spMkLst>
        </pc:spChg>
      </pc:sldChg>
      <pc:sldChg chg="modSp add">
        <pc:chgData name="Mark Brown" userId="4983ebf2-44f1-441b-acdf-86ca987152cf" providerId="ADAL" clId="{6560AD13-CDA8-47B8-A155-15915DF4C936}" dt="2019-01-31T18:07:31.472" v="27335" actId="20577"/>
        <pc:sldMkLst>
          <pc:docMk/>
          <pc:sldMk cId="2485492050" sldId="1910"/>
        </pc:sldMkLst>
        <pc:spChg chg="mod">
          <ac:chgData name="Mark Brown" userId="4983ebf2-44f1-441b-acdf-86ca987152cf" providerId="ADAL" clId="{6560AD13-CDA8-47B8-A155-15915DF4C936}" dt="2019-01-31T18:07:31.472" v="27335" actId="20577"/>
          <ac:spMkLst>
            <pc:docMk/>
            <pc:sldMk cId="2485492050" sldId="1910"/>
            <ac:spMk id="2" creationId="{00000000-0000-0000-0000-000000000000}"/>
          </ac:spMkLst>
        </pc:spChg>
      </pc:sldChg>
      <pc:sldChg chg="modSp add">
        <pc:chgData name="Mark Brown" userId="4983ebf2-44f1-441b-acdf-86ca987152cf" providerId="ADAL" clId="{6560AD13-CDA8-47B8-A155-15915DF4C936}" dt="2019-01-31T18:07:21.593" v="27324" actId="20577"/>
        <pc:sldMkLst>
          <pc:docMk/>
          <pc:sldMk cId="3819095371" sldId="1911"/>
        </pc:sldMkLst>
        <pc:spChg chg="mod">
          <ac:chgData name="Mark Brown" userId="4983ebf2-44f1-441b-acdf-86ca987152cf" providerId="ADAL" clId="{6560AD13-CDA8-47B8-A155-15915DF4C936}" dt="2019-01-31T18:07:21.593" v="27324" actId="20577"/>
          <ac:spMkLst>
            <pc:docMk/>
            <pc:sldMk cId="3819095371" sldId="1911"/>
            <ac:spMk id="6" creationId="{00000000-0000-0000-0000-000000000000}"/>
          </ac:spMkLst>
        </pc:spChg>
      </pc:sldChg>
      <pc:sldChg chg="modSp add">
        <pc:chgData name="Mark Brown" userId="4983ebf2-44f1-441b-acdf-86ca987152cf" providerId="ADAL" clId="{6560AD13-CDA8-47B8-A155-15915DF4C936}" dt="2019-01-31T18:37:45.078" v="27606" actId="1076"/>
        <pc:sldMkLst>
          <pc:docMk/>
          <pc:sldMk cId="208298500" sldId="1912"/>
        </pc:sldMkLst>
        <pc:spChg chg="mod">
          <ac:chgData name="Mark Brown" userId="4983ebf2-44f1-441b-acdf-86ca987152cf" providerId="ADAL" clId="{6560AD13-CDA8-47B8-A155-15915DF4C936}" dt="2019-01-31T18:12:09.289" v="27603" actId="20577"/>
          <ac:spMkLst>
            <pc:docMk/>
            <pc:sldMk cId="208298500" sldId="1912"/>
            <ac:spMk id="6" creationId="{00000000-0000-0000-0000-000000000000}"/>
          </ac:spMkLst>
        </pc:spChg>
        <pc:spChg chg="mod">
          <ac:chgData name="Mark Brown" userId="4983ebf2-44f1-441b-acdf-86ca987152cf" providerId="ADAL" clId="{6560AD13-CDA8-47B8-A155-15915DF4C936}" dt="2019-01-31T18:37:45.078" v="27606" actId="1076"/>
          <ac:spMkLst>
            <pc:docMk/>
            <pc:sldMk cId="208298500" sldId="1912"/>
            <ac:spMk id="7" creationId="{00000000-0000-0000-0000-000000000000}"/>
          </ac:spMkLst>
        </pc:spChg>
      </pc:sldChg>
      <pc:sldChg chg="modSp add">
        <pc:chgData name="Mark Brown" userId="4983ebf2-44f1-441b-acdf-86ca987152cf" providerId="ADAL" clId="{6560AD13-CDA8-47B8-A155-15915DF4C936}" dt="2019-01-31T19:45:42.538" v="27920" actId="20577"/>
        <pc:sldMkLst>
          <pc:docMk/>
          <pc:sldMk cId="2713626154" sldId="1913"/>
        </pc:sldMkLst>
        <pc:spChg chg="mod">
          <ac:chgData name="Mark Brown" userId="4983ebf2-44f1-441b-acdf-86ca987152cf" providerId="ADAL" clId="{6560AD13-CDA8-47B8-A155-15915DF4C936}" dt="2019-01-31T19:45:42.538" v="27920" actId="20577"/>
          <ac:spMkLst>
            <pc:docMk/>
            <pc:sldMk cId="2713626154" sldId="1913"/>
            <ac:spMk id="6" creationId="{00000000-0000-0000-0000-000000000000}"/>
          </ac:spMkLst>
        </pc:spChg>
      </pc:sldChg>
      <pc:sldChg chg="modSp add">
        <pc:chgData name="Mark Brown" userId="4983ebf2-44f1-441b-acdf-86ca987152cf" providerId="ADAL" clId="{6560AD13-CDA8-47B8-A155-15915DF4C936}" dt="2019-01-31T19:47:49.152" v="28196" actId="20577"/>
        <pc:sldMkLst>
          <pc:docMk/>
          <pc:sldMk cId="1835762524" sldId="1914"/>
        </pc:sldMkLst>
        <pc:spChg chg="mod">
          <ac:chgData name="Mark Brown" userId="4983ebf2-44f1-441b-acdf-86ca987152cf" providerId="ADAL" clId="{6560AD13-CDA8-47B8-A155-15915DF4C936}" dt="2019-01-31T19:47:49.152" v="28196" actId="20577"/>
          <ac:spMkLst>
            <pc:docMk/>
            <pc:sldMk cId="1835762524" sldId="1914"/>
            <ac:spMk id="6" creationId="{00000000-0000-0000-0000-000000000000}"/>
          </ac:spMkLst>
        </pc:spChg>
      </pc:sldChg>
      <pc:sldChg chg="add ord modNotesTx">
        <pc:chgData name="Mark Brown" userId="4983ebf2-44f1-441b-acdf-86ca987152cf" providerId="ADAL" clId="{6560AD13-CDA8-47B8-A155-15915DF4C936}" dt="2019-02-12T20:46:00.344" v="42523" actId="20577"/>
        <pc:sldMkLst>
          <pc:docMk/>
          <pc:sldMk cId="47896473" sldId="1915"/>
        </pc:sldMkLst>
      </pc:sldChg>
      <pc:sldChg chg="delSp modSp add del modNotesTx">
        <pc:chgData name="Mark Brown" userId="4983ebf2-44f1-441b-acdf-86ca987152cf" providerId="ADAL" clId="{6560AD13-CDA8-47B8-A155-15915DF4C936}" dt="2019-02-04T20:17:08.528" v="31037" actId="2696"/>
        <pc:sldMkLst>
          <pc:docMk/>
          <pc:sldMk cId="619787615" sldId="1915"/>
        </pc:sldMkLst>
        <pc:spChg chg="mod">
          <ac:chgData name="Mark Brown" userId="4983ebf2-44f1-441b-acdf-86ca987152cf" providerId="ADAL" clId="{6560AD13-CDA8-47B8-A155-15915DF4C936}" dt="2019-01-31T20:02:34.492" v="28397" actId="20577"/>
          <ac:spMkLst>
            <pc:docMk/>
            <pc:sldMk cId="619787615" sldId="1915"/>
            <ac:spMk id="2" creationId="{00000000-0000-0000-0000-000000000000}"/>
          </ac:spMkLst>
        </pc:spChg>
        <pc:picChg chg="del">
          <ac:chgData name="Mark Brown" userId="4983ebf2-44f1-441b-acdf-86ca987152cf" providerId="ADAL" clId="{6560AD13-CDA8-47B8-A155-15915DF4C936}" dt="2019-01-31T20:02:37.196" v="28398" actId="478"/>
          <ac:picMkLst>
            <pc:docMk/>
            <pc:sldMk cId="619787615" sldId="1915"/>
            <ac:picMk id="3" creationId="{3CE0B4F8-E0EB-4051-8B59-DB2770ACC264}"/>
          </ac:picMkLst>
        </pc:picChg>
      </pc:sldChg>
      <pc:sldChg chg="modSp add del">
        <pc:chgData name="Mark Brown" userId="4983ebf2-44f1-441b-acdf-86ca987152cf" providerId="ADAL" clId="{6560AD13-CDA8-47B8-A155-15915DF4C936}" dt="2019-01-31T19:52:07.839" v="28227" actId="2696"/>
        <pc:sldMkLst>
          <pc:docMk/>
          <pc:sldMk cId="4190640990" sldId="1915"/>
        </pc:sldMkLst>
        <pc:spChg chg="mod">
          <ac:chgData name="Mark Brown" userId="4983ebf2-44f1-441b-acdf-86ca987152cf" providerId="ADAL" clId="{6560AD13-CDA8-47B8-A155-15915DF4C936}" dt="2019-01-31T19:51:42.140" v="28226" actId="20577"/>
          <ac:spMkLst>
            <pc:docMk/>
            <pc:sldMk cId="4190640990" sldId="1915"/>
            <ac:spMk id="6" creationId="{00000000-0000-0000-0000-000000000000}"/>
          </ac:spMkLst>
        </pc:spChg>
      </pc:sldChg>
      <pc:sldChg chg="modSp add ord modNotesTx">
        <pc:chgData name="Mark Brown" userId="4983ebf2-44f1-441b-acdf-86ca987152cf" providerId="ADAL" clId="{6560AD13-CDA8-47B8-A155-15915DF4C936}" dt="2019-02-13T16:52:25.780" v="48769" actId="20577"/>
        <pc:sldMkLst>
          <pc:docMk/>
          <pc:sldMk cId="3230347801" sldId="1916"/>
        </pc:sldMkLst>
        <pc:spChg chg="mod">
          <ac:chgData name="Mark Brown" userId="4983ebf2-44f1-441b-acdf-86ca987152cf" providerId="ADAL" clId="{6560AD13-CDA8-47B8-A155-15915DF4C936}" dt="2019-02-09T01:02:11.558" v="38521" actId="20577"/>
          <ac:spMkLst>
            <pc:docMk/>
            <pc:sldMk cId="3230347801" sldId="1916"/>
            <ac:spMk id="4" creationId="{00000000-0000-0000-0000-000000000000}"/>
          </ac:spMkLst>
        </pc:spChg>
      </pc:sldChg>
      <pc:sldChg chg="add del">
        <pc:chgData name="Mark Brown" userId="4983ebf2-44f1-441b-acdf-86ca987152cf" providerId="ADAL" clId="{6560AD13-CDA8-47B8-A155-15915DF4C936}" dt="2019-02-04T16:13:41.463" v="29421"/>
        <pc:sldMkLst>
          <pc:docMk/>
          <pc:sldMk cId="3415513550" sldId="1916"/>
        </pc:sldMkLst>
      </pc:sldChg>
      <pc:sldChg chg="add del modNotesTx">
        <pc:chgData name="Mark Brown" userId="4983ebf2-44f1-441b-acdf-86ca987152cf" providerId="ADAL" clId="{6560AD13-CDA8-47B8-A155-15915DF4C936}" dt="2019-02-12T20:40:12.730" v="42297" actId="2696"/>
        <pc:sldMkLst>
          <pc:docMk/>
          <pc:sldMk cId="3005689294" sldId="1917"/>
        </pc:sldMkLst>
      </pc:sldChg>
      <pc:sldChg chg="add">
        <pc:chgData name="Mark Brown" userId="4983ebf2-44f1-441b-acdf-86ca987152cf" providerId="ADAL" clId="{6560AD13-CDA8-47B8-A155-15915DF4C936}" dt="2019-02-13T13:20:09.341" v="48020"/>
        <pc:sldMkLst>
          <pc:docMk/>
          <pc:sldMk cId="3393344428" sldId="1917"/>
        </pc:sldMkLst>
      </pc:sldChg>
      <pc:sldMasterChg chg="delSldLayout">
        <pc:chgData name="Mark Brown" userId="4983ebf2-44f1-441b-acdf-86ca987152cf" providerId="ADAL" clId="{6560AD13-CDA8-47B8-A155-15915DF4C936}" dt="2019-01-30T22:45:25.686" v="22074" actId="2696"/>
        <pc:sldMasterMkLst>
          <pc:docMk/>
          <pc:sldMasterMk cId="3588427678" sldId="2147484229"/>
        </pc:sldMasterMkLst>
        <pc:sldLayoutChg chg="del">
          <pc:chgData name="Mark Brown" userId="4983ebf2-44f1-441b-acdf-86ca987152cf" providerId="ADAL" clId="{6560AD13-CDA8-47B8-A155-15915DF4C936}" dt="2019-01-30T22:45:25.686" v="22074" actId="2696"/>
          <pc:sldLayoutMkLst>
            <pc:docMk/>
            <pc:sldMasterMk cId="3588427678" sldId="2147484229"/>
            <pc:sldLayoutMk cId="460874848" sldId="2147484686"/>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ACA418-F23E-46EE-9212-176128E69B56}" type="doc">
      <dgm:prSet loTypeId="urn:microsoft.com/office/officeart/2005/8/layout/lProcess2" loCatId="list" qsTypeId="urn:microsoft.com/office/officeart/2005/8/quickstyle/simple1" qsCatId="simple" csTypeId="urn:microsoft.com/office/officeart/2005/8/colors/colorful4" csCatId="colorful" phldr="1"/>
      <dgm:spPr/>
      <dgm:t>
        <a:bodyPr/>
        <a:lstStyle/>
        <a:p>
          <a:endParaRPr lang="en-US"/>
        </a:p>
      </dgm:t>
    </dgm:pt>
    <dgm:pt modelId="{F39BED14-D0CF-430E-96CE-9069E051B5DA}">
      <dgm:prSet phldrT="[Text]"/>
      <dgm:spPr/>
      <dgm:t>
        <a:bodyPr/>
        <a:lstStyle/>
        <a:p>
          <a:r>
            <a:rPr lang="en-US" dirty="0"/>
            <a:t>A</a:t>
          </a:r>
        </a:p>
      </dgm:t>
    </dgm:pt>
    <dgm:pt modelId="{4E19F08B-E456-4809-870A-FD114BCCAFE1}" type="parTrans" cxnId="{50D03096-F110-4DF3-9D80-3701C4260A82}">
      <dgm:prSet/>
      <dgm:spPr/>
      <dgm:t>
        <a:bodyPr/>
        <a:lstStyle/>
        <a:p>
          <a:endParaRPr lang="en-US"/>
        </a:p>
      </dgm:t>
    </dgm:pt>
    <dgm:pt modelId="{51D98837-4F1E-4E3B-97B1-263FA791F234}" type="sibTrans" cxnId="{50D03096-F110-4DF3-9D80-3701C4260A82}">
      <dgm:prSet/>
      <dgm:spPr/>
      <dgm:t>
        <a:bodyPr/>
        <a:lstStyle/>
        <a:p>
          <a:endParaRPr lang="en-US"/>
        </a:p>
      </dgm:t>
    </dgm:pt>
    <dgm:pt modelId="{24439C4A-C71F-435B-8032-1405BB7777FE}">
      <dgm:prSet phldrT="[Text]"/>
      <dgm:spPr/>
      <dgm:t>
        <a:bodyPr/>
        <a:lstStyle/>
        <a:p>
          <a:r>
            <a:rPr lang="en-US" dirty="0"/>
            <a:t>Atomicity</a:t>
          </a:r>
        </a:p>
      </dgm:t>
    </dgm:pt>
    <dgm:pt modelId="{2391A648-361D-4D50-B93D-4732B00372A3}" type="parTrans" cxnId="{AE61E7F1-693E-4550-9E3F-90BC9182850B}">
      <dgm:prSet/>
      <dgm:spPr/>
      <dgm:t>
        <a:bodyPr/>
        <a:lstStyle/>
        <a:p>
          <a:endParaRPr lang="en-US"/>
        </a:p>
      </dgm:t>
    </dgm:pt>
    <dgm:pt modelId="{DA0D6471-07D6-4EC4-90EC-9FA7DF5560D4}" type="sibTrans" cxnId="{AE61E7F1-693E-4550-9E3F-90BC9182850B}">
      <dgm:prSet/>
      <dgm:spPr/>
      <dgm:t>
        <a:bodyPr/>
        <a:lstStyle/>
        <a:p>
          <a:endParaRPr lang="en-US"/>
        </a:p>
      </dgm:t>
    </dgm:pt>
    <dgm:pt modelId="{CB35E664-CE8C-4CA1-8C10-FF2E00FFFFAF}">
      <dgm:prSet phldrT="[Text]"/>
      <dgm:spPr/>
      <dgm:t>
        <a:bodyPr/>
        <a:lstStyle/>
        <a:p>
          <a:r>
            <a:rPr lang="en-US" dirty="0"/>
            <a:t>C</a:t>
          </a:r>
        </a:p>
      </dgm:t>
    </dgm:pt>
    <dgm:pt modelId="{71B83CC2-229B-4387-9CFC-E968E10728A7}" type="parTrans" cxnId="{FA0A4EBB-64E2-4891-BE74-3226CC814CF8}">
      <dgm:prSet/>
      <dgm:spPr/>
      <dgm:t>
        <a:bodyPr/>
        <a:lstStyle/>
        <a:p>
          <a:endParaRPr lang="en-US"/>
        </a:p>
      </dgm:t>
    </dgm:pt>
    <dgm:pt modelId="{FE281EE9-53B0-488C-A560-42B6370AB61B}" type="sibTrans" cxnId="{FA0A4EBB-64E2-4891-BE74-3226CC814CF8}">
      <dgm:prSet/>
      <dgm:spPr/>
      <dgm:t>
        <a:bodyPr/>
        <a:lstStyle/>
        <a:p>
          <a:endParaRPr lang="en-US"/>
        </a:p>
      </dgm:t>
    </dgm:pt>
    <dgm:pt modelId="{1E13D710-80F3-4B00-B2AB-4D49EA3EFA19}">
      <dgm:prSet phldrT="[Text]"/>
      <dgm:spPr/>
      <dgm:t>
        <a:bodyPr/>
        <a:lstStyle/>
        <a:p>
          <a:r>
            <a:rPr lang="en-US" dirty="0"/>
            <a:t>Consistency</a:t>
          </a:r>
        </a:p>
      </dgm:t>
    </dgm:pt>
    <dgm:pt modelId="{629A3CC3-2CA2-42F6-98F5-F2362138CE05}" type="parTrans" cxnId="{D8633EA6-C476-4896-848A-C42DE0296064}">
      <dgm:prSet/>
      <dgm:spPr/>
      <dgm:t>
        <a:bodyPr/>
        <a:lstStyle/>
        <a:p>
          <a:endParaRPr lang="en-US"/>
        </a:p>
      </dgm:t>
    </dgm:pt>
    <dgm:pt modelId="{D122F939-4B06-41AA-986D-8E96E0F1758D}" type="sibTrans" cxnId="{D8633EA6-C476-4896-848A-C42DE0296064}">
      <dgm:prSet/>
      <dgm:spPr/>
      <dgm:t>
        <a:bodyPr/>
        <a:lstStyle/>
        <a:p>
          <a:endParaRPr lang="en-US"/>
        </a:p>
      </dgm:t>
    </dgm:pt>
    <dgm:pt modelId="{05CC4C2B-90C6-4624-AA6C-EC67F404F2B4}">
      <dgm:prSet phldrT="[Text]"/>
      <dgm:spPr/>
      <dgm:t>
        <a:bodyPr/>
        <a:lstStyle/>
        <a:p>
          <a:r>
            <a:rPr lang="en-US" dirty="0"/>
            <a:t>I</a:t>
          </a:r>
        </a:p>
      </dgm:t>
    </dgm:pt>
    <dgm:pt modelId="{D02B5DE3-4DF5-4E67-981F-A56F25B3552D}" type="parTrans" cxnId="{CC6763C7-5272-4256-B2B7-088C31246D38}">
      <dgm:prSet/>
      <dgm:spPr/>
      <dgm:t>
        <a:bodyPr/>
        <a:lstStyle/>
        <a:p>
          <a:endParaRPr lang="en-US"/>
        </a:p>
      </dgm:t>
    </dgm:pt>
    <dgm:pt modelId="{B4D4E6A8-D3B9-4DF5-AB7A-75DDDD1C46D9}" type="sibTrans" cxnId="{CC6763C7-5272-4256-B2B7-088C31246D38}">
      <dgm:prSet/>
      <dgm:spPr/>
      <dgm:t>
        <a:bodyPr/>
        <a:lstStyle/>
        <a:p>
          <a:endParaRPr lang="en-US"/>
        </a:p>
      </dgm:t>
    </dgm:pt>
    <dgm:pt modelId="{85E3444A-A92D-4418-8491-9F5BDD928DB6}">
      <dgm:prSet phldrT="[Text]"/>
      <dgm:spPr/>
      <dgm:t>
        <a:bodyPr/>
        <a:lstStyle/>
        <a:p>
          <a:r>
            <a:rPr lang="en-US" dirty="0"/>
            <a:t>Isolation</a:t>
          </a:r>
        </a:p>
      </dgm:t>
    </dgm:pt>
    <dgm:pt modelId="{31D7502D-5F69-4BBC-A813-ED394D18F539}" type="parTrans" cxnId="{1348BAC5-EA61-4971-AF96-5315C26E3CCA}">
      <dgm:prSet/>
      <dgm:spPr/>
      <dgm:t>
        <a:bodyPr/>
        <a:lstStyle/>
        <a:p>
          <a:endParaRPr lang="en-US"/>
        </a:p>
      </dgm:t>
    </dgm:pt>
    <dgm:pt modelId="{86A7A757-1661-448E-93C3-33627F14EB62}" type="sibTrans" cxnId="{1348BAC5-EA61-4971-AF96-5315C26E3CCA}">
      <dgm:prSet/>
      <dgm:spPr/>
      <dgm:t>
        <a:bodyPr/>
        <a:lstStyle/>
        <a:p>
          <a:endParaRPr lang="en-US"/>
        </a:p>
      </dgm:t>
    </dgm:pt>
    <dgm:pt modelId="{0783A1EE-B963-4915-B505-6805CCDC8371}">
      <dgm:prSet phldrT="[Text]"/>
      <dgm:spPr/>
      <dgm:t>
        <a:bodyPr/>
        <a:lstStyle/>
        <a:p>
          <a:r>
            <a:rPr lang="en-US" dirty="0"/>
            <a:t>D</a:t>
          </a:r>
        </a:p>
      </dgm:t>
    </dgm:pt>
    <dgm:pt modelId="{E2519ABA-761C-45A9-9D5C-B2B998F23A98}" type="parTrans" cxnId="{FC64058B-83BC-4E77-BF53-C0B68F03E34E}">
      <dgm:prSet/>
      <dgm:spPr/>
      <dgm:t>
        <a:bodyPr/>
        <a:lstStyle/>
        <a:p>
          <a:endParaRPr lang="en-US"/>
        </a:p>
      </dgm:t>
    </dgm:pt>
    <dgm:pt modelId="{F5E882D7-6952-437F-B15A-E24C712DFE51}" type="sibTrans" cxnId="{FC64058B-83BC-4E77-BF53-C0B68F03E34E}">
      <dgm:prSet/>
      <dgm:spPr/>
      <dgm:t>
        <a:bodyPr/>
        <a:lstStyle/>
        <a:p>
          <a:endParaRPr lang="en-US"/>
        </a:p>
      </dgm:t>
    </dgm:pt>
    <dgm:pt modelId="{60DDD79A-4E33-4383-BF6D-E6387648964E}">
      <dgm:prSet phldrT="[Text]"/>
      <dgm:spPr/>
      <dgm:t>
        <a:bodyPr/>
        <a:lstStyle/>
        <a:p>
          <a:r>
            <a:rPr lang="en-US" dirty="0"/>
            <a:t>Durability</a:t>
          </a:r>
        </a:p>
      </dgm:t>
    </dgm:pt>
    <dgm:pt modelId="{151BBC18-34E9-4D0F-BA85-6B805C072309}" type="parTrans" cxnId="{1DC06DF5-BE8A-4B0E-BC9C-B2515AC98F5F}">
      <dgm:prSet/>
      <dgm:spPr/>
      <dgm:t>
        <a:bodyPr/>
        <a:lstStyle/>
        <a:p>
          <a:endParaRPr lang="en-US"/>
        </a:p>
      </dgm:t>
    </dgm:pt>
    <dgm:pt modelId="{C607D39F-7D33-46D5-AB78-666F0B7469AD}" type="sibTrans" cxnId="{1DC06DF5-BE8A-4B0E-BC9C-B2515AC98F5F}">
      <dgm:prSet/>
      <dgm:spPr/>
      <dgm:t>
        <a:bodyPr/>
        <a:lstStyle/>
        <a:p>
          <a:endParaRPr lang="en-US"/>
        </a:p>
      </dgm:t>
    </dgm:pt>
    <dgm:pt modelId="{AEA7EA61-61E3-4C56-A10A-0E0C29F92811}" type="pres">
      <dgm:prSet presAssocID="{D7ACA418-F23E-46EE-9212-176128E69B56}" presName="theList" presStyleCnt="0">
        <dgm:presLayoutVars>
          <dgm:dir/>
          <dgm:animLvl val="lvl"/>
          <dgm:resizeHandles val="exact"/>
        </dgm:presLayoutVars>
      </dgm:prSet>
      <dgm:spPr/>
    </dgm:pt>
    <dgm:pt modelId="{2877E6D8-192B-4AC8-BB52-1605EDA04CE9}" type="pres">
      <dgm:prSet presAssocID="{F39BED14-D0CF-430E-96CE-9069E051B5DA}" presName="compNode" presStyleCnt="0"/>
      <dgm:spPr/>
    </dgm:pt>
    <dgm:pt modelId="{F1C59320-2045-485B-81FB-DB01E7AAE5A7}" type="pres">
      <dgm:prSet presAssocID="{F39BED14-D0CF-430E-96CE-9069E051B5DA}" presName="aNode" presStyleLbl="bgShp" presStyleIdx="0" presStyleCnt="4"/>
      <dgm:spPr/>
    </dgm:pt>
    <dgm:pt modelId="{117D3816-176F-4A0B-9A78-F2B58DD0ECBA}" type="pres">
      <dgm:prSet presAssocID="{F39BED14-D0CF-430E-96CE-9069E051B5DA}" presName="textNode" presStyleLbl="bgShp" presStyleIdx="0" presStyleCnt="4"/>
      <dgm:spPr/>
    </dgm:pt>
    <dgm:pt modelId="{622EB6C7-547E-40C8-84ED-A2F9F77506C9}" type="pres">
      <dgm:prSet presAssocID="{F39BED14-D0CF-430E-96CE-9069E051B5DA}" presName="compChildNode" presStyleCnt="0"/>
      <dgm:spPr/>
    </dgm:pt>
    <dgm:pt modelId="{0D52F382-DE7C-4104-9588-E997BD2F030A}" type="pres">
      <dgm:prSet presAssocID="{F39BED14-D0CF-430E-96CE-9069E051B5DA}" presName="theInnerList" presStyleCnt="0"/>
      <dgm:spPr/>
    </dgm:pt>
    <dgm:pt modelId="{7E9C5DF7-2A24-42FD-89EE-91DF14CC6980}" type="pres">
      <dgm:prSet presAssocID="{24439C4A-C71F-435B-8032-1405BB7777FE}" presName="childNode" presStyleLbl="node1" presStyleIdx="0" presStyleCnt="4" custScaleY="27964">
        <dgm:presLayoutVars>
          <dgm:bulletEnabled val="1"/>
        </dgm:presLayoutVars>
      </dgm:prSet>
      <dgm:spPr/>
    </dgm:pt>
    <dgm:pt modelId="{6EE6AA4E-824C-476F-B23B-5F8295F55E95}" type="pres">
      <dgm:prSet presAssocID="{F39BED14-D0CF-430E-96CE-9069E051B5DA}" presName="aSpace" presStyleCnt="0"/>
      <dgm:spPr/>
    </dgm:pt>
    <dgm:pt modelId="{837F3B29-1D69-49BC-91B0-FF1E7B405C5E}" type="pres">
      <dgm:prSet presAssocID="{CB35E664-CE8C-4CA1-8C10-FF2E00FFFFAF}" presName="compNode" presStyleCnt="0"/>
      <dgm:spPr/>
    </dgm:pt>
    <dgm:pt modelId="{27D409B7-342E-4E05-B259-88A176410277}" type="pres">
      <dgm:prSet presAssocID="{CB35E664-CE8C-4CA1-8C10-FF2E00FFFFAF}" presName="aNode" presStyleLbl="bgShp" presStyleIdx="1" presStyleCnt="4"/>
      <dgm:spPr/>
    </dgm:pt>
    <dgm:pt modelId="{01A85266-B60D-4217-86EE-03FAFAAB66B7}" type="pres">
      <dgm:prSet presAssocID="{CB35E664-CE8C-4CA1-8C10-FF2E00FFFFAF}" presName="textNode" presStyleLbl="bgShp" presStyleIdx="1" presStyleCnt="4"/>
      <dgm:spPr/>
    </dgm:pt>
    <dgm:pt modelId="{ADB249A1-496D-4591-BE67-D2C8872306DE}" type="pres">
      <dgm:prSet presAssocID="{CB35E664-CE8C-4CA1-8C10-FF2E00FFFFAF}" presName="compChildNode" presStyleCnt="0"/>
      <dgm:spPr/>
    </dgm:pt>
    <dgm:pt modelId="{F506AF7C-0DFB-4CA6-813E-AFC87DD70FE7}" type="pres">
      <dgm:prSet presAssocID="{CB35E664-CE8C-4CA1-8C10-FF2E00FFFFAF}" presName="theInnerList" presStyleCnt="0"/>
      <dgm:spPr/>
    </dgm:pt>
    <dgm:pt modelId="{22D26C44-D5D7-452E-9343-4E40BE451ABD}" type="pres">
      <dgm:prSet presAssocID="{1E13D710-80F3-4B00-B2AB-4D49EA3EFA19}" presName="childNode" presStyleLbl="node1" presStyleIdx="1" presStyleCnt="4" custScaleY="27964">
        <dgm:presLayoutVars>
          <dgm:bulletEnabled val="1"/>
        </dgm:presLayoutVars>
      </dgm:prSet>
      <dgm:spPr/>
    </dgm:pt>
    <dgm:pt modelId="{0B280191-7D5B-46E9-A95D-B184272C1CA0}" type="pres">
      <dgm:prSet presAssocID="{CB35E664-CE8C-4CA1-8C10-FF2E00FFFFAF}" presName="aSpace" presStyleCnt="0"/>
      <dgm:spPr/>
    </dgm:pt>
    <dgm:pt modelId="{CD627B04-E8A3-4C50-B5EE-9F70D139AC36}" type="pres">
      <dgm:prSet presAssocID="{05CC4C2B-90C6-4624-AA6C-EC67F404F2B4}" presName="compNode" presStyleCnt="0"/>
      <dgm:spPr/>
    </dgm:pt>
    <dgm:pt modelId="{149D49EB-A560-4D31-AA11-D4B90791E766}" type="pres">
      <dgm:prSet presAssocID="{05CC4C2B-90C6-4624-AA6C-EC67F404F2B4}" presName="aNode" presStyleLbl="bgShp" presStyleIdx="2" presStyleCnt="4"/>
      <dgm:spPr/>
    </dgm:pt>
    <dgm:pt modelId="{066FD222-D2EC-4F61-9351-482D2F2CB569}" type="pres">
      <dgm:prSet presAssocID="{05CC4C2B-90C6-4624-AA6C-EC67F404F2B4}" presName="textNode" presStyleLbl="bgShp" presStyleIdx="2" presStyleCnt="4"/>
      <dgm:spPr/>
    </dgm:pt>
    <dgm:pt modelId="{93A9FDB6-F2CC-4831-B8CD-11DF46DDCA31}" type="pres">
      <dgm:prSet presAssocID="{05CC4C2B-90C6-4624-AA6C-EC67F404F2B4}" presName="compChildNode" presStyleCnt="0"/>
      <dgm:spPr/>
    </dgm:pt>
    <dgm:pt modelId="{56665A26-84EF-4776-9DD3-A5C77034AD3A}" type="pres">
      <dgm:prSet presAssocID="{05CC4C2B-90C6-4624-AA6C-EC67F404F2B4}" presName="theInnerList" presStyleCnt="0"/>
      <dgm:spPr/>
    </dgm:pt>
    <dgm:pt modelId="{5307A87E-D253-461A-BE94-BCF639BE1306}" type="pres">
      <dgm:prSet presAssocID="{85E3444A-A92D-4418-8491-9F5BDD928DB6}" presName="childNode" presStyleLbl="node1" presStyleIdx="2" presStyleCnt="4" custScaleY="27964">
        <dgm:presLayoutVars>
          <dgm:bulletEnabled val="1"/>
        </dgm:presLayoutVars>
      </dgm:prSet>
      <dgm:spPr/>
    </dgm:pt>
    <dgm:pt modelId="{C6195983-B4F6-45A3-8955-1C7A5E05CF65}" type="pres">
      <dgm:prSet presAssocID="{05CC4C2B-90C6-4624-AA6C-EC67F404F2B4}" presName="aSpace" presStyleCnt="0"/>
      <dgm:spPr/>
    </dgm:pt>
    <dgm:pt modelId="{6B9CC145-739E-427B-BCF3-2494FDE8D0AA}" type="pres">
      <dgm:prSet presAssocID="{0783A1EE-B963-4915-B505-6805CCDC8371}" presName="compNode" presStyleCnt="0"/>
      <dgm:spPr/>
    </dgm:pt>
    <dgm:pt modelId="{0207FCB4-F5AF-4929-9615-EED0A64AC89F}" type="pres">
      <dgm:prSet presAssocID="{0783A1EE-B963-4915-B505-6805CCDC8371}" presName="aNode" presStyleLbl="bgShp" presStyleIdx="3" presStyleCnt="4" custLinFactNeighborX="102" custLinFactNeighborY="478"/>
      <dgm:spPr/>
    </dgm:pt>
    <dgm:pt modelId="{68D5196A-FC98-493D-AD3C-6F43F752E2AA}" type="pres">
      <dgm:prSet presAssocID="{0783A1EE-B963-4915-B505-6805CCDC8371}" presName="textNode" presStyleLbl="bgShp" presStyleIdx="3" presStyleCnt="4"/>
      <dgm:spPr/>
    </dgm:pt>
    <dgm:pt modelId="{1BFCEF27-8378-4A67-837C-CE35D2AB56B2}" type="pres">
      <dgm:prSet presAssocID="{0783A1EE-B963-4915-B505-6805CCDC8371}" presName="compChildNode" presStyleCnt="0"/>
      <dgm:spPr/>
    </dgm:pt>
    <dgm:pt modelId="{639DF0FF-FA29-4AA8-9301-0BA31FBB1E61}" type="pres">
      <dgm:prSet presAssocID="{0783A1EE-B963-4915-B505-6805CCDC8371}" presName="theInnerList" presStyleCnt="0"/>
      <dgm:spPr/>
    </dgm:pt>
    <dgm:pt modelId="{086E83AF-A714-4C26-9AA7-61860A96B355}" type="pres">
      <dgm:prSet presAssocID="{60DDD79A-4E33-4383-BF6D-E6387648964E}" presName="childNode" presStyleLbl="node1" presStyleIdx="3" presStyleCnt="4" custScaleY="27964">
        <dgm:presLayoutVars>
          <dgm:bulletEnabled val="1"/>
        </dgm:presLayoutVars>
      </dgm:prSet>
      <dgm:spPr/>
    </dgm:pt>
  </dgm:ptLst>
  <dgm:cxnLst>
    <dgm:cxn modelId="{FB239C05-74D8-483F-AA01-9E6E5D77C09B}" type="presOf" srcId="{D7ACA418-F23E-46EE-9212-176128E69B56}" destId="{AEA7EA61-61E3-4C56-A10A-0E0C29F92811}" srcOrd="0" destOrd="0" presId="urn:microsoft.com/office/officeart/2005/8/layout/lProcess2"/>
    <dgm:cxn modelId="{A80FEF10-88FA-449B-AA74-7648D956A495}" type="presOf" srcId="{CB35E664-CE8C-4CA1-8C10-FF2E00FFFFAF}" destId="{27D409B7-342E-4E05-B259-88A176410277}" srcOrd="0" destOrd="0" presId="urn:microsoft.com/office/officeart/2005/8/layout/lProcess2"/>
    <dgm:cxn modelId="{AC17BA2A-4437-4C3A-BE9C-BC504EFDFF2E}" type="presOf" srcId="{24439C4A-C71F-435B-8032-1405BB7777FE}" destId="{7E9C5DF7-2A24-42FD-89EE-91DF14CC6980}" srcOrd="0" destOrd="0" presId="urn:microsoft.com/office/officeart/2005/8/layout/lProcess2"/>
    <dgm:cxn modelId="{C91BA93F-E743-41F6-83A5-7CE3406F7255}" type="presOf" srcId="{0783A1EE-B963-4915-B505-6805CCDC8371}" destId="{68D5196A-FC98-493D-AD3C-6F43F752E2AA}" srcOrd="1" destOrd="0" presId="urn:microsoft.com/office/officeart/2005/8/layout/lProcess2"/>
    <dgm:cxn modelId="{0099B46A-10CC-4F7A-9CC0-5025870F397E}" type="presOf" srcId="{0783A1EE-B963-4915-B505-6805CCDC8371}" destId="{0207FCB4-F5AF-4929-9615-EED0A64AC89F}" srcOrd="0" destOrd="0" presId="urn:microsoft.com/office/officeart/2005/8/layout/lProcess2"/>
    <dgm:cxn modelId="{C002216E-8204-445A-9181-499E3153590C}" type="presOf" srcId="{CB35E664-CE8C-4CA1-8C10-FF2E00FFFFAF}" destId="{01A85266-B60D-4217-86EE-03FAFAAB66B7}" srcOrd="1" destOrd="0" presId="urn:microsoft.com/office/officeart/2005/8/layout/lProcess2"/>
    <dgm:cxn modelId="{5DDC8675-EAA8-4262-A7A4-23A4DD66CB98}" type="presOf" srcId="{F39BED14-D0CF-430E-96CE-9069E051B5DA}" destId="{117D3816-176F-4A0B-9A78-F2B58DD0ECBA}" srcOrd="1" destOrd="0" presId="urn:microsoft.com/office/officeart/2005/8/layout/lProcess2"/>
    <dgm:cxn modelId="{A8B80F79-3619-42E1-92ED-465DA650C6A3}" type="presOf" srcId="{60DDD79A-4E33-4383-BF6D-E6387648964E}" destId="{086E83AF-A714-4C26-9AA7-61860A96B355}" srcOrd="0" destOrd="0" presId="urn:microsoft.com/office/officeart/2005/8/layout/lProcess2"/>
    <dgm:cxn modelId="{FC64058B-83BC-4E77-BF53-C0B68F03E34E}" srcId="{D7ACA418-F23E-46EE-9212-176128E69B56}" destId="{0783A1EE-B963-4915-B505-6805CCDC8371}" srcOrd="3" destOrd="0" parTransId="{E2519ABA-761C-45A9-9D5C-B2B998F23A98}" sibTransId="{F5E882D7-6952-437F-B15A-E24C712DFE51}"/>
    <dgm:cxn modelId="{50D03096-F110-4DF3-9D80-3701C4260A82}" srcId="{D7ACA418-F23E-46EE-9212-176128E69B56}" destId="{F39BED14-D0CF-430E-96CE-9069E051B5DA}" srcOrd="0" destOrd="0" parTransId="{4E19F08B-E456-4809-870A-FD114BCCAFE1}" sibTransId="{51D98837-4F1E-4E3B-97B1-263FA791F234}"/>
    <dgm:cxn modelId="{D8633EA6-C476-4896-848A-C42DE0296064}" srcId="{CB35E664-CE8C-4CA1-8C10-FF2E00FFFFAF}" destId="{1E13D710-80F3-4B00-B2AB-4D49EA3EFA19}" srcOrd="0" destOrd="0" parTransId="{629A3CC3-2CA2-42F6-98F5-F2362138CE05}" sibTransId="{D122F939-4B06-41AA-986D-8E96E0F1758D}"/>
    <dgm:cxn modelId="{764A3FA8-65B5-449B-B5D5-662F9CD9314A}" type="presOf" srcId="{1E13D710-80F3-4B00-B2AB-4D49EA3EFA19}" destId="{22D26C44-D5D7-452E-9343-4E40BE451ABD}" srcOrd="0" destOrd="0" presId="urn:microsoft.com/office/officeart/2005/8/layout/lProcess2"/>
    <dgm:cxn modelId="{FA0A4EBB-64E2-4891-BE74-3226CC814CF8}" srcId="{D7ACA418-F23E-46EE-9212-176128E69B56}" destId="{CB35E664-CE8C-4CA1-8C10-FF2E00FFFFAF}" srcOrd="1" destOrd="0" parTransId="{71B83CC2-229B-4387-9CFC-E968E10728A7}" sibTransId="{FE281EE9-53B0-488C-A560-42B6370AB61B}"/>
    <dgm:cxn modelId="{130676C5-1A0E-4E55-8478-6290716BFE48}" type="presOf" srcId="{F39BED14-D0CF-430E-96CE-9069E051B5DA}" destId="{F1C59320-2045-485B-81FB-DB01E7AAE5A7}" srcOrd="0" destOrd="0" presId="urn:microsoft.com/office/officeart/2005/8/layout/lProcess2"/>
    <dgm:cxn modelId="{1348BAC5-EA61-4971-AF96-5315C26E3CCA}" srcId="{05CC4C2B-90C6-4624-AA6C-EC67F404F2B4}" destId="{85E3444A-A92D-4418-8491-9F5BDD928DB6}" srcOrd="0" destOrd="0" parTransId="{31D7502D-5F69-4BBC-A813-ED394D18F539}" sibTransId="{86A7A757-1661-448E-93C3-33627F14EB62}"/>
    <dgm:cxn modelId="{CC6763C7-5272-4256-B2B7-088C31246D38}" srcId="{D7ACA418-F23E-46EE-9212-176128E69B56}" destId="{05CC4C2B-90C6-4624-AA6C-EC67F404F2B4}" srcOrd="2" destOrd="0" parTransId="{D02B5DE3-4DF5-4E67-981F-A56F25B3552D}" sibTransId="{B4D4E6A8-D3B9-4DF5-AB7A-75DDDD1C46D9}"/>
    <dgm:cxn modelId="{664294D0-AFC7-4AA0-B530-4866B2921E2E}" type="presOf" srcId="{05CC4C2B-90C6-4624-AA6C-EC67F404F2B4}" destId="{149D49EB-A560-4D31-AA11-D4B90791E766}" srcOrd="0" destOrd="0" presId="urn:microsoft.com/office/officeart/2005/8/layout/lProcess2"/>
    <dgm:cxn modelId="{E4038BD7-7AD9-4F4A-AE22-922D8B4C9065}" type="presOf" srcId="{85E3444A-A92D-4418-8491-9F5BDD928DB6}" destId="{5307A87E-D253-461A-BE94-BCF639BE1306}" srcOrd="0" destOrd="0" presId="urn:microsoft.com/office/officeart/2005/8/layout/lProcess2"/>
    <dgm:cxn modelId="{52E3CEEE-4B09-4568-8D29-DAD113CE81E6}" type="presOf" srcId="{05CC4C2B-90C6-4624-AA6C-EC67F404F2B4}" destId="{066FD222-D2EC-4F61-9351-482D2F2CB569}" srcOrd="1" destOrd="0" presId="urn:microsoft.com/office/officeart/2005/8/layout/lProcess2"/>
    <dgm:cxn modelId="{AE61E7F1-693E-4550-9E3F-90BC9182850B}" srcId="{F39BED14-D0CF-430E-96CE-9069E051B5DA}" destId="{24439C4A-C71F-435B-8032-1405BB7777FE}" srcOrd="0" destOrd="0" parTransId="{2391A648-361D-4D50-B93D-4732B00372A3}" sibTransId="{DA0D6471-07D6-4EC4-90EC-9FA7DF5560D4}"/>
    <dgm:cxn modelId="{1DC06DF5-BE8A-4B0E-BC9C-B2515AC98F5F}" srcId="{0783A1EE-B963-4915-B505-6805CCDC8371}" destId="{60DDD79A-4E33-4383-BF6D-E6387648964E}" srcOrd="0" destOrd="0" parTransId="{151BBC18-34E9-4D0F-BA85-6B805C072309}" sibTransId="{C607D39F-7D33-46D5-AB78-666F0B7469AD}"/>
    <dgm:cxn modelId="{57112E7D-6764-480C-A209-31C70E4CA0BD}" type="presParOf" srcId="{AEA7EA61-61E3-4C56-A10A-0E0C29F92811}" destId="{2877E6D8-192B-4AC8-BB52-1605EDA04CE9}" srcOrd="0" destOrd="0" presId="urn:microsoft.com/office/officeart/2005/8/layout/lProcess2"/>
    <dgm:cxn modelId="{8FD97634-40EB-4EA3-951B-8B18F22F6AB9}" type="presParOf" srcId="{2877E6D8-192B-4AC8-BB52-1605EDA04CE9}" destId="{F1C59320-2045-485B-81FB-DB01E7AAE5A7}" srcOrd="0" destOrd="0" presId="urn:microsoft.com/office/officeart/2005/8/layout/lProcess2"/>
    <dgm:cxn modelId="{244D43D0-32D4-48AF-A942-0368549C2A4F}" type="presParOf" srcId="{2877E6D8-192B-4AC8-BB52-1605EDA04CE9}" destId="{117D3816-176F-4A0B-9A78-F2B58DD0ECBA}" srcOrd="1" destOrd="0" presId="urn:microsoft.com/office/officeart/2005/8/layout/lProcess2"/>
    <dgm:cxn modelId="{E364F1F2-E11A-4A22-BB82-44512AC6947F}" type="presParOf" srcId="{2877E6D8-192B-4AC8-BB52-1605EDA04CE9}" destId="{622EB6C7-547E-40C8-84ED-A2F9F77506C9}" srcOrd="2" destOrd="0" presId="urn:microsoft.com/office/officeart/2005/8/layout/lProcess2"/>
    <dgm:cxn modelId="{3D1C8B7A-8728-4334-8161-BD46336739EC}" type="presParOf" srcId="{622EB6C7-547E-40C8-84ED-A2F9F77506C9}" destId="{0D52F382-DE7C-4104-9588-E997BD2F030A}" srcOrd="0" destOrd="0" presId="urn:microsoft.com/office/officeart/2005/8/layout/lProcess2"/>
    <dgm:cxn modelId="{287DEA88-CE23-40B9-9BFB-431B94F70B45}" type="presParOf" srcId="{0D52F382-DE7C-4104-9588-E997BD2F030A}" destId="{7E9C5DF7-2A24-42FD-89EE-91DF14CC6980}" srcOrd="0" destOrd="0" presId="urn:microsoft.com/office/officeart/2005/8/layout/lProcess2"/>
    <dgm:cxn modelId="{8D5E304A-BFE9-4012-ACF2-E87E8CE536AC}" type="presParOf" srcId="{AEA7EA61-61E3-4C56-A10A-0E0C29F92811}" destId="{6EE6AA4E-824C-476F-B23B-5F8295F55E95}" srcOrd="1" destOrd="0" presId="urn:microsoft.com/office/officeart/2005/8/layout/lProcess2"/>
    <dgm:cxn modelId="{B14FA3FE-2C6B-4853-8A2B-A368B9E3FFE3}" type="presParOf" srcId="{AEA7EA61-61E3-4C56-A10A-0E0C29F92811}" destId="{837F3B29-1D69-49BC-91B0-FF1E7B405C5E}" srcOrd="2" destOrd="0" presId="urn:microsoft.com/office/officeart/2005/8/layout/lProcess2"/>
    <dgm:cxn modelId="{0F7CF74B-BE5B-4598-882A-C317D79C601F}" type="presParOf" srcId="{837F3B29-1D69-49BC-91B0-FF1E7B405C5E}" destId="{27D409B7-342E-4E05-B259-88A176410277}" srcOrd="0" destOrd="0" presId="urn:microsoft.com/office/officeart/2005/8/layout/lProcess2"/>
    <dgm:cxn modelId="{DCA5FA47-D67B-4693-A946-5B93D4E9FEB6}" type="presParOf" srcId="{837F3B29-1D69-49BC-91B0-FF1E7B405C5E}" destId="{01A85266-B60D-4217-86EE-03FAFAAB66B7}" srcOrd="1" destOrd="0" presId="urn:microsoft.com/office/officeart/2005/8/layout/lProcess2"/>
    <dgm:cxn modelId="{F5871A2D-568F-4AD9-AB9D-B0FD8A770398}" type="presParOf" srcId="{837F3B29-1D69-49BC-91B0-FF1E7B405C5E}" destId="{ADB249A1-496D-4591-BE67-D2C8872306DE}" srcOrd="2" destOrd="0" presId="urn:microsoft.com/office/officeart/2005/8/layout/lProcess2"/>
    <dgm:cxn modelId="{D4303043-4641-40DB-B090-D15E7F54EA08}" type="presParOf" srcId="{ADB249A1-496D-4591-BE67-D2C8872306DE}" destId="{F506AF7C-0DFB-4CA6-813E-AFC87DD70FE7}" srcOrd="0" destOrd="0" presId="urn:microsoft.com/office/officeart/2005/8/layout/lProcess2"/>
    <dgm:cxn modelId="{2D12D3D0-79D5-49E7-B5D1-943B1B8FD10B}" type="presParOf" srcId="{F506AF7C-0DFB-4CA6-813E-AFC87DD70FE7}" destId="{22D26C44-D5D7-452E-9343-4E40BE451ABD}" srcOrd="0" destOrd="0" presId="urn:microsoft.com/office/officeart/2005/8/layout/lProcess2"/>
    <dgm:cxn modelId="{AE4CBDA4-AF95-4BB3-B77A-A6334574D7CB}" type="presParOf" srcId="{AEA7EA61-61E3-4C56-A10A-0E0C29F92811}" destId="{0B280191-7D5B-46E9-A95D-B184272C1CA0}" srcOrd="3" destOrd="0" presId="urn:microsoft.com/office/officeart/2005/8/layout/lProcess2"/>
    <dgm:cxn modelId="{EDA65490-1D83-4331-B883-5C75E021EDF1}" type="presParOf" srcId="{AEA7EA61-61E3-4C56-A10A-0E0C29F92811}" destId="{CD627B04-E8A3-4C50-B5EE-9F70D139AC36}" srcOrd="4" destOrd="0" presId="urn:microsoft.com/office/officeart/2005/8/layout/lProcess2"/>
    <dgm:cxn modelId="{FAD10406-4D8E-4A74-867A-2CFA91F5C789}" type="presParOf" srcId="{CD627B04-E8A3-4C50-B5EE-9F70D139AC36}" destId="{149D49EB-A560-4D31-AA11-D4B90791E766}" srcOrd="0" destOrd="0" presId="urn:microsoft.com/office/officeart/2005/8/layout/lProcess2"/>
    <dgm:cxn modelId="{B51D8619-9B97-4CA4-BE4C-BAF02E651431}" type="presParOf" srcId="{CD627B04-E8A3-4C50-B5EE-9F70D139AC36}" destId="{066FD222-D2EC-4F61-9351-482D2F2CB569}" srcOrd="1" destOrd="0" presId="urn:microsoft.com/office/officeart/2005/8/layout/lProcess2"/>
    <dgm:cxn modelId="{A891CB4D-E73E-458C-89B2-95880F2B2EFE}" type="presParOf" srcId="{CD627B04-E8A3-4C50-B5EE-9F70D139AC36}" destId="{93A9FDB6-F2CC-4831-B8CD-11DF46DDCA31}" srcOrd="2" destOrd="0" presId="urn:microsoft.com/office/officeart/2005/8/layout/lProcess2"/>
    <dgm:cxn modelId="{FB237238-9566-45CE-A002-951D4A915F0C}" type="presParOf" srcId="{93A9FDB6-F2CC-4831-B8CD-11DF46DDCA31}" destId="{56665A26-84EF-4776-9DD3-A5C77034AD3A}" srcOrd="0" destOrd="0" presId="urn:microsoft.com/office/officeart/2005/8/layout/lProcess2"/>
    <dgm:cxn modelId="{C42C96AE-D5A0-4FC9-BD8E-6726DCE553D2}" type="presParOf" srcId="{56665A26-84EF-4776-9DD3-A5C77034AD3A}" destId="{5307A87E-D253-461A-BE94-BCF639BE1306}" srcOrd="0" destOrd="0" presId="urn:microsoft.com/office/officeart/2005/8/layout/lProcess2"/>
    <dgm:cxn modelId="{5BD663F0-C2BD-4B9D-A705-64F784FFD373}" type="presParOf" srcId="{AEA7EA61-61E3-4C56-A10A-0E0C29F92811}" destId="{C6195983-B4F6-45A3-8955-1C7A5E05CF65}" srcOrd="5" destOrd="0" presId="urn:microsoft.com/office/officeart/2005/8/layout/lProcess2"/>
    <dgm:cxn modelId="{704AB4BA-8ED8-44B9-B934-C210E02B7F12}" type="presParOf" srcId="{AEA7EA61-61E3-4C56-A10A-0E0C29F92811}" destId="{6B9CC145-739E-427B-BCF3-2494FDE8D0AA}" srcOrd="6" destOrd="0" presId="urn:microsoft.com/office/officeart/2005/8/layout/lProcess2"/>
    <dgm:cxn modelId="{0231FF31-6E99-46A6-82ED-D37BBF361F19}" type="presParOf" srcId="{6B9CC145-739E-427B-BCF3-2494FDE8D0AA}" destId="{0207FCB4-F5AF-4929-9615-EED0A64AC89F}" srcOrd="0" destOrd="0" presId="urn:microsoft.com/office/officeart/2005/8/layout/lProcess2"/>
    <dgm:cxn modelId="{79D3A70D-C942-405D-94B0-7428F1970CB7}" type="presParOf" srcId="{6B9CC145-739E-427B-BCF3-2494FDE8D0AA}" destId="{68D5196A-FC98-493D-AD3C-6F43F752E2AA}" srcOrd="1" destOrd="0" presId="urn:microsoft.com/office/officeart/2005/8/layout/lProcess2"/>
    <dgm:cxn modelId="{2F0CACC8-EE93-4953-A6FA-BEA11884848B}" type="presParOf" srcId="{6B9CC145-739E-427B-BCF3-2494FDE8D0AA}" destId="{1BFCEF27-8378-4A67-837C-CE35D2AB56B2}" srcOrd="2" destOrd="0" presId="urn:microsoft.com/office/officeart/2005/8/layout/lProcess2"/>
    <dgm:cxn modelId="{0625791A-F230-42FB-9A6F-5E8CB1F705DD}" type="presParOf" srcId="{1BFCEF27-8378-4A67-837C-CE35D2AB56B2}" destId="{639DF0FF-FA29-4AA8-9301-0BA31FBB1E61}" srcOrd="0" destOrd="0" presId="urn:microsoft.com/office/officeart/2005/8/layout/lProcess2"/>
    <dgm:cxn modelId="{A397CFA0-F85E-4454-9BF1-F65BB59BED6A}" type="presParOf" srcId="{639DF0FF-FA29-4AA8-9301-0BA31FBB1E61}" destId="{086E83AF-A714-4C26-9AA7-61860A96B355}"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E6B60F2-35EE-4FB7-B661-D68DA2F109E8}"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8E086FB4-414C-4EF4-9594-73B9711A4949}">
      <dgm:prSet phldrT="[Text]"/>
      <dgm:spPr/>
      <dgm:t>
        <a:bodyPr/>
        <a:lstStyle/>
        <a:p>
          <a:r>
            <a:rPr lang="en-US" dirty="0"/>
            <a:t>Partition</a:t>
          </a:r>
        </a:p>
      </dgm:t>
    </dgm:pt>
    <dgm:pt modelId="{D6148882-AD35-49F3-8956-C2DC1503D3BD}" type="parTrans" cxnId="{6F8A9EE0-5DBB-4497-8F95-6A128CFC56CF}">
      <dgm:prSet/>
      <dgm:spPr/>
      <dgm:t>
        <a:bodyPr/>
        <a:lstStyle/>
        <a:p>
          <a:endParaRPr lang="en-US"/>
        </a:p>
      </dgm:t>
    </dgm:pt>
    <dgm:pt modelId="{D69EDBC9-FD3F-4BA6-9E32-DCFE0E697AD8}" type="sibTrans" cxnId="{6F8A9EE0-5DBB-4497-8F95-6A128CFC56CF}">
      <dgm:prSet/>
      <dgm:spPr/>
      <dgm:t>
        <a:bodyPr/>
        <a:lstStyle/>
        <a:p>
          <a:endParaRPr lang="en-US"/>
        </a:p>
      </dgm:t>
    </dgm:pt>
    <dgm:pt modelId="{A8B9AC98-92B7-427B-9E60-D55BD3B352E2}" type="asst">
      <dgm:prSet phldrT="[Text]"/>
      <dgm:spPr/>
      <dgm:t>
        <a:bodyPr/>
        <a:lstStyle/>
        <a:p>
          <a:r>
            <a:rPr lang="en-US" dirty="0"/>
            <a:t>Yes</a:t>
          </a:r>
        </a:p>
      </dgm:t>
    </dgm:pt>
    <dgm:pt modelId="{9B300799-8BB2-4440-B28A-28C96D7EB58A}" type="parTrans" cxnId="{EB0E713F-6FB8-4709-8546-FE91FEC5E285}">
      <dgm:prSet/>
      <dgm:spPr/>
      <dgm:t>
        <a:bodyPr/>
        <a:lstStyle/>
        <a:p>
          <a:endParaRPr lang="en-US"/>
        </a:p>
      </dgm:t>
    </dgm:pt>
    <dgm:pt modelId="{1C42E2F1-FC7A-4EE5-A565-01DBDAE7E4B8}" type="sibTrans" cxnId="{EB0E713F-6FB8-4709-8546-FE91FEC5E285}">
      <dgm:prSet/>
      <dgm:spPr/>
      <dgm:t>
        <a:bodyPr/>
        <a:lstStyle/>
        <a:p>
          <a:endParaRPr lang="en-US"/>
        </a:p>
      </dgm:t>
    </dgm:pt>
    <dgm:pt modelId="{072EAB9B-B99D-4B47-A853-B375F7D2C6AC}">
      <dgm:prSet phldrT="[Text]"/>
      <dgm:spPr/>
      <dgm:t>
        <a:bodyPr/>
        <a:lstStyle/>
        <a:p>
          <a:r>
            <a:rPr lang="en-US" dirty="0"/>
            <a:t>Latency</a:t>
          </a:r>
        </a:p>
      </dgm:t>
    </dgm:pt>
    <dgm:pt modelId="{3046EEBC-2CE7-46CC-8DC5-F5361029E001}" type="parTrans" cxnId="{B1C49921-44F1-4946-84E6-4140F5E20C0B}">
      <dgm:prSet/>
      <dgm:spPr/>
      <dgm:t>
        <a:bodyPr/>
        <a:lstStyle/>
        <a:p>
          <a:endParaRPr lang="en-US"/>
        </a:p>
      </dgm:t>
    </dgm:pt>
    <dgm:pt modelId="{016091FF-66E4-4637-BB53-D8BE6779EE4C}" type="sibTrans" cxnId="{B1C49921-44F1-4946-84E6-4140F5E20C0B}">
      <dgm:prSet/>
      <dgm:spPr/>
      <dgm:t>
        <a:bodyPr/>
        <a:lstStyle/>
        <a:p>
          <a:endParaRPr lang="en-US"/>
        </a:p>
      </dgm:t>
    </dgm:pt>
    <dgm:pt modelId="{FD6D3896-2D12-4A2D-8214-FD55F66CF517}" type="asst">
      <dgm:prSet phldrT="[Text]"/>
      <dgm:spPr/>
      <dgm:t>
        <a:bodyPr/>
        <a:lstStyle/>
        <a:p>
          <a:r>
            <a:rPr lang="en-US" dirty="0"/>
            <a:t>Availability</a:t>
          </a:r>
        </a:p>
      </dgm:t>
    </dgm:pt>
    <dgm:pt modelId="{8795E4FA-043B-4339-93CB-1FCF982603C6}" type="parTrans" cxnId="{3A4D07E9-FDDB-4585-90E4-90260E101724}">
      <dgm:prSet/>
      <dgm:spPr/>
      <dgm:t>
        <a:bodyPr/>
        <a:lstStyle/>
        <a:p>
          <a:endParaRPr lang="en-US"/>
        </a:p>
      </dgm:t>
    </dgm:pt>
    <dgm:pt modelId="{AEF79C61-803B-436A-AC13-8E85385750B3}" type="sibTrans" cxnId="{3A4D07E9-FDDB-4585-90E4-90260E101724}">
      <dgm:prSet/>
      <dgm:spPr/>
      <dgm:t>
        <a:bodyPr/>
        <a:lstStyle/>
        <a:p>
          <a:endParaRPr lang="en-US"/>
        </a:p>
      </dgm:t>
    </dgm:pt>
    <dgm:pt modelId="{959C942D-BBCB-4D62-8868-D4CF77B827AE}" type="asst">
      <dgm:prSet phldrT="[Text]"/>
      <dgm:spPr/>
      <dgm:t>
        <a:bodyPr/>
        <a:lstStyle/>
        <a:p>
          <a:r>
            <a:rPr lang="en-US" dirty="0"/>
            <a:t>Consistency</a:t>
          </a:r>
        </a:p>
      </dgm:t>
    </dgm:pt>
    <dgm:pt modelId="{C2E10E9C-0738-4A3A-B428-8C2CED7D7D79}" type="parTrans" cxnId="{C260C217-CE4A-4D99-87F4-AD3B511BD702}">
      <dgm:prSet/>
      <dgm:spPr/>
      <dgm:t>
        <a:bodyPr/>
        <a:lstStyle/>
        <a:p>
          <a:endParaRPr lang="en-US"/>
        </a:p>
      </dgm:t>
    </dgm:pt>
    <dgm:pt modelId="{DF2C7D15-A4D9-429C-925F-9A14BF2F919C}" type="sibTrans" cxnId="{C260C217-CE4A-4D99-87F4-AD3B511BD702}">
      <dgm:prSet/>
      <dgm:spPr/>
      <dgm:t>
        <a:bodyPr/>
        <a:lstStyle/>
        <a:p>
          <a:endParaRPr lang="en-US"/>
        </a:p>
      </dgm:t>
    </dgm:pt>
    <dgm:pt modelId="{8B2F5D03-2E0A-442F-A90F-2DB7522F860E}" type="asst">
      <dgm:prSet phldrT="[Text]"/>
      <dgm:spPr/>
      <dgm:t>
        <a:bodyPr/>
        <a:lstStyle/>
        <a:p>
          <a:r>
            <a:rPr lang="en-US" dirty="0"/>
            <a:t>No</a:t>
          </a:r>
        </a:p>
      </dgm:t>
    </dgm:pt>
    <dgm:pt modelId="{E949DD88-9055-47E9-918D-6795CF6083A1}" type="parTrans" cxnId="{5D1B9A69-928D-4C7B-BB7F-A8B9E31A8FF9}">
      <dgm:prSet/>
      <dgm:spPr/>
      <dgm:t>
        <a:bodyPr/>
        <a:lstStyle/>
        <a:p>
          <a:endParaRPr lang="en-US"/>
        </a:p>
      </dgm:t>
    </dgm:pt>
    <dgm:pt modelId="{D541DFC1-0EBB-4A22-8168-279A0DBFD324}" type="sibTrans" cxnId="{5D1B9A69-928D-4C7B-BB7F-A8B9E31A8FF9}">
      <dgm:prSet/>
      <dgm:spPr/>
      <dgm:t>
        <a:bodyPr/>
        <a:lstStyle/>
        <a:p>
          <a:endParaRPr lang="en-US"/>
        </a:p>
      </dgm:t>
    </dgm:pt>
    <dgm:pt modelId="{83C46562-8EE6-463B-AACA-2DC5906DE5F5}">
      <dgm:prSet phldrT="[Text]"/>
      <dgm:spPr/>
      <dgm:t>
        <a:bodyPr/>
        <a:lstStyle/>
        <a:p>
          <a:r>
            <a:rPr lang="en-US" dirty="0"/>
            <a:t>Consistency</a:t>
          </a:r>
        </a:p>
      </dgm:t>
    </dgm:pt>
    <dgm:pt modelId="{A0D19998-6DB7-43E6-B312-6F5863145785}" type="parTrans" cxnId="{E969AD22-43B8-4D3F-8711-EF3061F29172}">
      <dgm:prSet/>
      <dgm:spPr/>
      <dgm:t>
        <a:bodyPr/>
        <a:lstStyle/>
        <a:p>
          <a:endParaRPr lang="en-US"/>
        </a:p>
      </dgm:t>
    </dgm:pt>
    <dgm:pt modelId="{F5151098-AD45-4F10-84D2-49BE0C236C8C}" type="sibTrans" cxnId="{E969AD22-43B8-4D3F-8711-EF3061F29172}">
      <dgm:prSet/>
      <dgm:spPr/>
      <dgm:t>
        <a:bodyPr/>
        <a:lstStyle/>
        <a:p>
          <a:endParaRPr lang="en-US"/>
        </a:p>
      </dgm:t>
    </dgm:pt>
    <dgm:pt modelId="{529F6910-7187-4EE8-AA3F-46077769E2BE}" type="pres">
      <dgm:prSet presAssocID="{4E6B60F2-35EE-4FB7-B661-D68DA2F109E8}" presName="Name0" presStyleCnt="0">
        <dgm:presLayoutVars>
          <dgm:orgChart val="1"/>
          <dgm:chPref val="1"/>
          <dgm:dir/>
          <dgm:animOne val="branch"/>
          <dgm:animLvl val="lvl"/>
          <dgm:resizeHandles/>
        </dgm:presLayoutVars>
      </dgm:prSet>
      <dgm:spPr/>
    </dgm:pt>
    <dgm:pt modelId="{C0ADA709-53AB-4B59-8C76-1CF0CB67BBE9}" type="pres">
      <dgm:prSet presAssocID="{8E086FB4-414C-4EF4-9594-73B9711A4949}" presName="hierRoot1" presStyleCnt="0">
        <dgm:presLayoutVars>
          <dgm:hierBranch val="init"/>
        </dgm:presLayoutVars>
      </dgm:prSet>
      <dgm:spPr/>
    </dgm:pt>
    <dgm:pt modelId="{C7AA1EC4-E612-4A02-8A98-DAC4025730F6}" type="pres">
      <dgm:prSet presAssocID="{8E086FB4-414C-4EF4-9594-73B9711A4949}" presName="rootComposite1" presStyleCnt="0"/>
      <dgm:spPr/>
    </dgm:pt>
    <dgm:pt modelId="{A7C3B42B-00F1-4542-97D7-FD72B4C9A109}" type="pres">
      <dgm:prSet presAssocID="{8E086FB4-414C-4EF4-9594-73B9711A4949}" presName="rootText1" presStyleLbl="alignAcc1" presStyleIdx="0" presStyleCnt="0">
        <dgm:presLayoutVars>
          <dgm:chPref val="3"/>
        </dgm:presLayoutVars>
      </dgm:prSet>
      <dgm:spPr/>
    </dgm:pt>
    <dgm:pt modelId="{21B52868-070D-4587-A635-7F4D3EB65B6A}" type="pres">
      <dgm:prSet presAssocID="{8E086FB4-414C-4EF4-9594-73B9711A4949}" presName="topArc1" presStyleLbl="parChTrans1D1" presStyleIdx="0" presStyleCnt="14"/>
      <dgm:spPr/>
    </dgm:pt>
    <dgm:pt modelId="{039D917D-1CB6-4826-92EA-27A91169A7DA}" type="pres">
      <dgm:prSet presAssocID="{8E086FB4-414C-4EF4-9594-73B9711A4949}" presName="bottomArc1" presStyleLbl="parChTrans1D1" presStyleIdx="1" presStyleCnt="14"/>
      <dgm:spPr/>
    </dgm:pt>
    <dgm:pt modelId="{188AED8B-220F-493D-A9AB-E01A8D09F66E}" type="pres">
      <dgm:prSet presAssocID="{8E086FB4-414C-4EF4-9594-73B9711A4949}" presName="topConnNode1" presStyleLbl="node1" presStyleIdx="0" presStyleCnt="0"/>
      <dgm:spPr/>
    </dgm:pt>
    <dgm:pt modelId="{5B3B9F5F-9BD2-4E37-B45F-308F642DD199}" type="pres">
      <dgm:prSet presAssocID="{8E086FB4-414C-4EF4-9594-73B9711A4949}" presName="hierChild2" presStyleCnt="0"/>
      <dgm:spPr/>
    </dgm:pt>
    <dgm:pt modelId="{2DF70DFF-05D6-422D-A039-AFF8FA69E6CF}" type="pres">
      <dgm:prSet presAssocID="{8E086FB4-414C-4EF4-9594-73B9711A4949}" presName="hierChild3" presStyleCnt="0"/>
      <dgm:spPr/>
    </dgm:pt>
    <dgm:pt modelId="{19432E9F-FA76-4E74-B865-CEBFDF61213D}" type="pres">
      <dgm:prSet presAssocID="{9B300799-8BB2-4440-B28A-28C96D7EB58A}" presName="Name101" presStyleLbl="parChTrans1D2" presStyleIdx="0" presStyleCnt="2"/>
      <dgm:spPr/>
    </dgm:pt>
    <dgm:pt modelId="{6FA75257-9B25-4BB5-9150-4231CC724FC9}" type="pres">
      <dgm:prSet presAssocID="{A8B9AC98-92B7-427B-9E60-D55BD3B352E2}" presName="hierRoot3" presStyleCnt="0">
        <dgm:presLayoutVars>
          <dgm:hierBranch val="init"/>
        </dgm:presLayoutVars>
      </dgm:prSet>
      <dgm:spPr/>
    </dgm:pt>
    <dgm:pt modelId="{52D81EE1-5AAC-4634-ADAF-92FA70FF284A}" type="pres">
      <dgm:prSet presAssocID="{A8B9AC98-92B7-427B-9E60-D55BD3B352E2}" presName="rootComposite3" presStyleCnt="0"/>
      <dgm:spPr/>
    </dgm:pt>
    <dgm:pt modelId="{2D5C15E3-F60B-4ED0-858F-8992EDB4B499}" type="pres">
      <dgm:prSet presAssocID="{A8B9AC98-92B7-427B-9E60-D55BD3B352E2}" presName="rootText3" presStyleLbl="alignAcc1" presStyleIdx="0" presStyleCnt="0">
        <dgm:presLayoutVars>
          <dgm:chPref val="3"/>
        </dgm:presLayoutVars>
      </dgm:prSet>
      <dgm:spPr/>
    </dgm:pt>
    <dgm:pt modelId="{59DFE42E-454E-431A-9AD5-1F1C6923044D}" type="pres">
      <dgm:prSet presAssocID="{A8B9AC98-92B7-427B-9E60-D55BD3B352E2}" presName="topArc3" presStyleLbl="parChTrans1D1" presStyleIdx="2" presStyleCnt="14"/>
      <dgm:spPr/>
    </dgm:pt>
    <dgm:pt modelId="{E76E84AC-224A-40D6-9FC6-1F9F9CA849E4}" type="pres">
      <dgm:prSet presAssocID="{A8B9AC98-92B7-427B-9E60-D55BD3B352E2}" presName="bottomArc3" presStyleLbl="parChTrans1D1" presStyleIdx="3" presStyleCnt="14"/>
      <dgm:spPr/>
    </dgm:pt>
    <dgm:pt modelId="{72832804-A69E-4DF4-837B-72D3AC6A21D9}" type="pres">
      <dgm:prSet presAssocID="{A8B9AC98-92B7-427B-9E60-D55BD3B352E2}" presName="topConnNode3" presStyleLbl="asst1" presStyleIdx="0" presStyleCnt="0"/>
      <dgm:spPr/>
    </dgm:pt>
    <dgm:pt modelId="{8125C489-5500-4812-9493-D23D0FDCA04B}" type="pres">
      <dgm:prSet presAssocID="{A8B9AC98-92B7-427B-9E60-D55BD3B352E2}" presName="hierChild6" presStyleCnt="0"/>
      <dgm:spPr/>
    </dgm:pt>
    <dgm:pt modelId="{96A34F69-0137-42CA-A493-714849D5E4A0}" type="pres">
      <dgm:prSet presAssocID="{A8B9AC98-92B7-427B-9E60-D55BD3B352E2}" presName="hierChild7" presStyleCnt="0"/>
      <dgm:spPr/>
    </dgm:pt>
    <dgm:pt modelId="{2B7FA462-7BA1-401F-B6F8-5E3654A713DD}" type="pres">
      <dgm:prSet presAssocID="{8795E4FA-043B-4339-93CB-1FCF982603C6}" presName="Name101" presStyleLbl="parChTrans1D3" presStyleIdx="0" presStyleCnt="4"/>
      <dgm:spPr/>
    </dgm:pt>
    <dgm:pt modelId="{F37330AB-51C4-436B-A175-357558C37601}" type="pres">
      <dgm:prSet presAssocID="{FD6D3896-2D12-4A2D-8214-FD55F66CF517}" presName="hierRoot3" presStyleCnt="0">
        <dgm:presLayoutVars>
          <dgm:hierBranch val="init"/>
        </dgm:presLayoutVars>
      </dgm:prSet>
      <dgm:spPr/>
    </dgm:pt>
    <dgm:pt modelId="{0EE5F8CC-75B8-4741-B4D5-BE2E90C8BF7F}" type="pres">
      <dgm:prSet presAssocID="{FD6D3896-2D12-4A2D-8214-FD55F66CF517}" presName="rootComposite3" presStyleCnt="0"/>
      <dgm:spPr/>
    </dgm:pt>
    <dgm:pt modelId="{3A3B59E2-97F3-4519-96DD-1DC4E879859D}" type="pres">
      <dgm:prSet presAssocID="{FD6D3896-2D12-4A2D-8214-FD55F66CF517}" presName="rootText3" presStyleLbl="alignAcc1" presStyleIdx="0" presStyleCnt="0">
        <dgm:presLayoutVars>
          <dgm:chPref val="3"/>
        </dgm:presLayoutVars>
      </dgm:prSet>
      <dgm:spPr/>
    </dgm:pt>
    <dgm:pt modelId="{D476B5AE-03D5-4894-9C06-B20C0561E883}" type="pres">
      <dgm:prSet presAssocID="{FD6D3896-2D12-4A2D-8214-FD55F66CF517}" presName="topArc3" presStyleLbl="parChTrans1D1" presStyleIdx="4" presStyleCnt="14"/>
      <dgm:spPr/>
    </dgm:pt>
    <dgm:pt modelId="{5F67BEB2-223D-4AB2-AA04-F6CBC32A407D}" type="pres">
      <dgm:prSet presAssocID="{FD6D3896-2D12-4A2D-8214-FD55F66CF517}" presName="bottomArc3" presStyleLbl="parChTrans1D1" presStyleIdx="5" presStyleCnt="14"/>
      <dgm:spPr/>
    </dgm:pt>
    <dgm:pt modelId="{C7FC4E7D-B2A8-45F3-89EE-8D26A818258A}" type="pres">
      <dgm:prSet presAssocID="{FD6D3896-2D12-4A2D-8214-FD55F66CF517}" presName="topConnNode3" presStyleLbl="asst1" presStyleIdx="0" presStyleCnt="0"/>
      <dgm:spPr/>
    </dgm:pt>
    <dgm:pt modelId="{3D9EBCFF-5A87-4C42-BE02-E36E54A32F9C}" type="pres">
      <dgm:prSet presAssocID="{FD6D3896-2D12-4A2D-8214-FD55F66CF517}" presName="hierChild6" presStyleCnt="0"/>
      <dgm:spPr/>
    </dgm:pt>
    <dgm:pt modelId="{C621D960-A8B2-42D0-9302-261071EFB57E}" type="pres">
      <dgm:prSet presAssocID="{FD6D3896-2D12-4A2D-8214-FD55F66CF517}" presName="hierChild7" presStyleCnt="0"/>
      <dgm:spPr/>
    </dgm:pt>
    <dgm:pt modelId="{F6557FE2-6E98-4E86-A1CC-E55016B10151}" type="pres">
      <dgm:prSet presAssocID="{C2E10E9C-0738-4A3A-B428-8C2CED7D7D79}" presName="Name101" presStyleLbl="parChTrans1D3" presStyleIdx="1" presStyleCnt="4"/>
      <dgm:spPr/>
    </dgm:pt>
    <dgm:pt modelId="{37054104-D85E-4DD2-8916-C66ACE380FE2}" type="pres">
      <dgm:prSet presAssocID="{959C942D-BBCB-4D62-8868-D4CF77B827AE}" presName="hierRoot3" presStyleCnt="0">
        <dgm:presLayoutVars>
          <dgm:hierBranch val="init"/>
        </dgm:presLayoutVars>
      </dgm:prSet>
      <dgm:spPr/>
    </dgm:pt>
    <dgm:pt modelId="{FC84C567-20D4-4DB8-B6E0-832C73A0567B}" type="pres">
      <dgm:prSet presAssocID="{959C942D-BBCB-4D62-8868-D4CF77B827AE}" presName="rootComposite3" presStyleCnt="0"/>
      <dgm:spPr/>
    </dgm:pt>
    <dgm:pt modelId="{25FA0019-9839-4A2B-9E5E-5FB25DEC7B79}" type="pres">
      <dgm:prSet presAssocID="{959C942D-BBCB-4D62-8868-D4CF77B827AE}" presName="rootText3" presStyleLbl="alignAcc1" presStyleIdx="0" presStyleCnt="0">
        <dgm:presLayoutVars>
          <dgm:chPref val="3"/>
        </dgm:presLayoutVars>
      </dgm:prSet>
      <dgm:spPr/>
    </dgm:pt>
    <dgm:pt modelId="{1BA5E087-E549-4E49-BAC9-6D2597DD5897}" type="pres">
      <dgm:prSet presAssocID="{959C942D-BBCB-4D62-8868-D4CF77B827AE}" presName="topArc3" presStyleLbl="parChTrans1D1" presStyleIdx="6" presStyleCnt="14"/>
      <dgm:spPr/>
    </dgm:pt>
    <dgm:pt modelId="{6F3B42EC-EE6B-4477-BB9B-EE75E999D1AE}" type="pres">
      <dgm:prSet presAssocID="{959C942D-BBCB-4D62-8868-D4CF77B827AE}" presName="bottomArc3" presStyleLbl="parChTrans1D1" presStyleIdx="7" presStyleCnt="14"/>
      <dgm:spPr/>
    </dgm:pt>
    <dgm:pt modelId="{DD9AB0DD-F7CF-46B2-993F-E4A91AF92F02}" type="pres">
      <dgm:prSet presAssocID="{959C942D-BBCB-4D62-8868-D4CF77B827AE}" presName="topConnNode3" presStyleLbl="asst1" presStyleIdx="0" presStyleCnt="0"/>
      <dgm:spPr/>
    </dgm:pt>
    <dgm:pt modelId="{894B7CD7-4B60-406F-8C7C-F821F46C6D08}" type="pres">
      <dgm:prSet presAssocID="{959C942D-BBCB-4D62-8868-D4CF77B827AE}" presName="hierChild6" presStyleCnt="0"/>
      <dgm:spPr/>
    </dgm:pt>
    <dgm:pt modelId="{06E2BFB7-CEC0-4701-A1FB-5B8B4F7EA105}" type="pres">
      <dgm:prSet presAssocID="{959C942D-BBCB-4D62-8868-D4CF77B827AE}" presName="hierChild7" presStyleCnt="0"/>
      <dgm:spPr/>
    </dgm:pt>
    <dgm:pt modelId="{BD775D69-61EF-449E-96A5-222458CD0EAB}" type="pres">
      <dgm:prSet presAssocID="{E949DD88-9055-47E9-918D-6795CF6083A1}" presName="Name101" presStyleLbl="parChTrans1D2" presStyleIdx="1" presStyleCnt="2"/>
      <dgm:spPr/>
    </dgm:pt>
    <dgm:pt modelId="{1013466F-0982-4FA1-A178-F8CC72F1AB12}" type="pres">
      <dgm:prSet presAssocID="{8B2F5D03-2E0A-442F-A90F-2DB7522F860E}" presName="hierRoot3" presStyleCnt="0">
        <dgm:presLayoutVars>
          <dgm:hierBranch val="init"/>
        </dgm:presLayoutVars>
      </dgm:prSet>
      <dgm:spPr/>
    </dgm:pt>
    <dgm:pt modelId="{136D0DC1-0982-4AC9-B4E8-3DF0CC7BF6C9}" type="pres">
      <dgm:prSet presAssocID="{8B2F5D03-2E0A-442F-A90F-2DB7522F860E}" presName="rootComposite3" presStyleCnt="0"/>
      <dgm:spPr/>
    </dgm:pt>
    <dgm:pt modelId="{BCD670FB-C3E7-436F-9E6C-06E1616E56BF}" type="pres">
      <dgm:prSet presAssocID="{8B2F5D03-2E0A-442F-A90F-2DB7522F860E}" presName="rootText3" presStyleLbl="alignAcc1" presStyleIdx="0" presStyleCnt="0" custLinFactNeighborX="45845">
        <dgm:presLayoutVars>
          <dgm:chPref val="3"/>
        </dgm:presLayoutVars>
      </dgm:prSet>
      <dgm:spPr/>
    </dgm:pt>
    <dgm:pt modelId="{271452D6-3ABB-45FF-BC78-7448EB7BB506}" type="pres">
      <dgm:prSet presAssocID="{8B2F5D03-2E0A-442F-A90F-2DB7522F860E}" presName="topArc3" presStyleLbl="parChTrans1D1" presStyleIdx="8" presStyleCnt="14"/>
      <dgm:spPr/>
    </dgm:pt>
    <dgm:pt modelId="{54395A57-1FDF-475B-A4A5-89BC14598F30}" type="pres">
      <dgm:prSet presAssocID="{8B2F5D03-2E0A-442F-A90F-2DB7522F860E}" presName="bottomArc3" presStyleLbl="parChTrans1D1" presStyleIdx="9" presStyleCnt="14"/>
      <dgm:spPr/>
    </dgm:pt>
    <dgm:pt modelId="{C9392EA5-717A-4D54-8F21-14708719DED4}" type="pres">
      <dgm:prSet presAssocID="{8B2F5D03-2E0A-442F-A90F-2DB7522F860E}" presName="topConnNode3" presStyleLbl="asst1" presStyleIdx="0" presStyleCnt="0"/>
      <dgm:spPr/>
    </dgm:pt>
    <dgm:pt modelId="{B86899B7-2D9C-497B-ADFD-C0A89A5CEF6F}" type="pres">
      <dgm:prSet presAssocID="{8B2F5D03-2E0A-442F-A90F-2DB7522F860E}" presName="hierChild6" presStyleCnt="0"/>
      <dgm:spPr/>
    </dgm:pt>
    <dgm:pt modelId="{387AF00C-0850-4196-83D5-E08F10BC22A6}" type="pres">
      <dgm:prSet presAssocID="{3046EEBC-2CE7-46CC-8DC5-F5361029E001}" presName="Name28" presStyleLbl="parChTrans1D3" presStyleIdx="2" presStyleCnt="4"/>
      <dgm:spPr/>
    </dgm:pt>
    <dgm:pt modelId="{1947924E-88BA-49EE-A017-DADD968FD29F}" type="pres">
      <dgm:prSet presAssocID="{072EAB9B-B99D-4B47-A853-B375F7D2C6AC}" presName="hierRoot2" presStyleCnt="0">
        <dgm:presLayoutVars>
          <dgm:hierBranch val="init"/>
        </dgm:presLayoutVars>
      </dgm:prSet>
      <dgm:spPr/>
    </dgm:pt>
    <dgm:pt modelId="{D4A816A7-F5ED-47C3-BA80-9EC2A156464D}" type="pres">
      <dgm:prSet presAssocID="{072EAB9B-B99D-4B47-A853-B375F7D2C6AC}" presName="rootComposite2" presStyleCnt="0"/>
      <dgm:spPr/>
    </dgm:pt>
    <dgm:pt modelId="{ABB506DB-F03C-418A-81D7-4F8854066638}" type="pres">
      <dgm:prSet presAssocID="{072EAB9B-B99D-4B47-A853-B375F7D2C6AC}" presName="rootText2" presStyleLbl="alignAcc1" presStyleIdx="0" presStyleCnt="0" custLinFactNeighborX="-87356" custLinFactNeighborY="-6396">
        <dgm:presLayoutVars>
          <dgm:chPref val="3"/>
        </dgm:presLayoutVars>
      </dgm:prSet>
      <dgm:spPr/>
    </dgm:pt>
    <dgm:pt modelId="{FB9C0F37-1C3E-4A3E-81A4-CC74D83A8B30}" type="pres">
      <dgm:prSet presAssocID="{072EAB9B-B99D-4B47-A853-B375F7D2C6AC}" presName="topArc2" presStyleLbl="parChTrans1D1" presStyleIdx="10" presStyleCnt="14"/>
      <dgm:spPr/>
    </dgm:pt>
    <dgm:pt modelId="{1CFFD9F5-4575-4CB9-B379-DD43F15B44CC}" type="pres">
      <dgm:prSet presAssocID="{072EAB9B-B99D-4B47-A853-B375F7D2C6AC}" presName="bottomArc2" presStyleLbl="parChTrans1D1" presStyleIdx="11" presStyleCnt="14"/>
      <dgm:spPr/>
    </dgm:pt>
    <dgm:pt modelId="{78DC0FDB-EA61-4689-80C8-92537BBC172F}" type="pres">
      <dgm:prSet presAssocID="{072EAB9B-B99D-4B47-A853-B375F7D2C6AC}" presName="topConnNode2" presStyleLbl="node3" presStyleIdx="0" presStyleCnt="0"/>
      <dgm:spPr/>
    </dgm:pt>
    <dgm:pt modelId="{372D5EB4-5429-4A9C-9E02-49111390CB06}" type="pres">
      <dgm:prSet presAssocID="{072EAB9B-B99D-4B47-A853-B375F7D2C6AC}" presName="hierChild4" presStyleCnt="0"/>
      <dgm:spPr/>
    </dgm:pt>
    <dgm:pt modelId="{7C93DD72-06D7-43C7-806A-EE381DA628BE}" type="pres">
      <dgm:prSet presAssocID="{072EAB9B-B99D-4B47-A853-B375F7D2C6AC}" presName="hierChild5" presStyleCnt="0"/>
      <dgm:spPr/>
    </dgm:pt>
    <dgm:pt modelId="{3AA4203F-3432-4C4F-90D8-E59116FFC314}" type="pres">
      <dgm:prSet presAssocID="{A0D19998-6DB7-43E6-B312-6F5863145785}" presName="Name28" presStyleLbl="parChTrans1D3" presStyleIdx="3" presStyleCnt="4"/>
      <dgm:spPr/>
    </dgm:pt>
    <dgm:pt modelId="{CDA8BEF1-7822-4BC0-9E2E-6588BF3F1966}" type="pres">
      <dgm:prSet presAssocID="{83C46562-8EE6-463B-AACA-2DC5906DE5F5}" presName="hierRoot2" presStyleCnt="0">
        <dgm:presLayoutVars>
          <dgm:hierBranch val="init"/>
        </dgm:presLayoutVars>
      </dgm:prSet>
      <dgm:spPr/>
    </dgm:pt>
    <dgm:pt modelId="{BD0D85A7-3094-407B-B2CA-0C9A03B0DEA8}" type="pres">
      <dgm:prSet presAssocID="{83C46562-8EE6-463B-AACA-2DC5906DE5F5}" presName="rootComposite2" presStyleCnt="0"/>
      <dgm:spPr/>
    </dgm:pt>
    <dgm:pt modelId="{03FAD708-E89A-446D-BC30-A16E77EAE5F5}" type="pres">
      <dgm:prSet presAssocID="{83C46562-8EE6-463B-AACA-2DC5906DE5F5}" presName="rootText2" presStyleLbl="alignAcc1" presStyleIdx="0" presStyleCnt="0" custLinFactY="-100000" custLinFactNeighborX="53663" custLinFactNeighborY="-128271">
        <dgm:presLayoutVars>
          <dgm:chPref val="3"/>
        </dgm:presLayoutVars>
      </dgm:prSet>
      <dgm:spPr/>
    </dgm:pt>
    <dgm:pt modelId="{66D512EC-8CD1-4E5B-872A-02D65D43A2A3}" type="pres">
      <dgm:prSet presAssocID="{83C46562-8EE6-463B-AACA-2DC5906DE5F5}" presName="topArc2" presStyleLbl="parChTrans1D1" presStyleIdx="12" presStyleCnt="14"/>
      <dgm:spPr/>
    </dgm:pt>
    <dgm:pt modelId="{F75A7192-803C-4711-8009-A530710DF99B}" type="pres">
      <dgm:prSet presAssocID="{83C46562-8EE6-463B-AACA-2DC5906DE5F5}" presName="bottomArc2" presStyleLbl="parChTrans1D1" presStyleIdx="13" presStyleCnt="14"/>
      <dgm:spPr/>
    </dgm:pt>
    <dgm:pt modelId="{2E5D2B15-146C-40BF-8584-A91FBA2247A7}" type="pres">
      <dgm:prSet presAssocID="{83C46562-8EE6-463B-AACA-2DC5906DE5F5}" presName="topConnNode2" presStyleLbl="node3" presStyleIdx="0" presStyleCnt="0"/>
      <dgm:spPr/>
    </dgm:pt>
    <dgm:pt modelId="{B6A82C94-ED48-47FD-A246-7EA38554166F}" type="pres">
      <dgm:prSet presAssocID="{83C46562-8EE6-463B-AACA-2DC5906DE5F5}" presName="hierChild4" presStyleCnt="0"/>
      <dgm:spPr/>
    </dgm:pt>
    <dgm:pt modelId="{3E909442-2FE0-4786-82E3-3F2E7938589B}" type="pres">
      <dgm:prSet presAssocID="{83C46562-8EE6-463B-AACA-2DC5906DE5F5}" presName="hierChild5" presStyleCnt="0"/>
      <dgm:spPr/>
    </dgm:pt>
    <dgm:pt modelId="{939BD219-9142-4BB8-8E9C-F66679B8889E}" type="pres">
      <dgm:prSet presAssocID="{8B2F5D03-2E0A-442F-A90F-2DB7522F860E}" presName="hierChild7" presStyleCnt="0"/>
      <dgm:spPr/>
    </dgm:pt>
  </dgm:ptLst>
  <dgm:cxnLst>
    <dgm:cxn modelId="{C260C217-CE4A-4D99-87F4-AD3B511BD702}" srcId="{A8B9AC98-92B7-427B-9E60-D55BD3B352E2}" destId="{959C942D-BBCB-4D62-8868-D4CF77B827AE}" srcOrd="1" destOrd="0" parTransId="{C2E10E9C-0738-4A3A-B428-8C2CED7D7D79}" sibTransId="{DF2C7D15-A4D9-429C-925F-9A14BF2F919C}"/>
    <dgm:cxn modelId="{06218E1D-100B-49D2-A8A3-C0878BB48729}" type="presOf" srcId="{A0D19998-6DB7-43E6-B312-6F5863145785}" destId="{3AA4203F-3432-4C4F-90D8-E59116FFC314}" srcOrd="0" destOrd="0" presId="urn:microsoft.com/office/officeart/2008/layout/HalfCircleOrganizationChart"/>
    <dgm:cxn modelId="{B1C49921-44F1-4946-84E6-4140F5E20C0B}" srcId="{8B2F5D03-2E0A-442F-A90F-2DB7522F860E}" destId="{072EAB9B-B99D-4B47-A853-B375F7D2C6AC}" srcOrd="0" destOrd="0" parTransId="{3046EEBC-2CE7-46CC-8DC5-F5361029E001}" sibTransId="{016091FF-66E4-4637-BB53-D8BE6779EE4C}"/>
    <dgm:cxn modelId="{E969AD22-43B8-4D3F-8711-EF3061F29172}" srcId="{8B2F5D03-2E0A-442F-A90F-2DB7522F860E}" destId="{83C46562-8EE6-463B-AACA-2DC5906DE5F5}" srcOrd="1" destOrd="0" parTransId="{A0D19998-6DB7-43E6-B312-6F5863145785}" sibTransId="{F5151098-AD45-4F10-84D2-49BE0C236C8C}"/>
    <dgm:cxn modelId="{EB0E713F-6FB8-4709-8546-FE91FEC5E285}" srcId="{8E086FB4-414C-4EF4-9594-73B9711A4949}" destId="{A8B9AC98-92B7-427B-9E60-D55BD3B352E2}" srcOrd="0" destOrd="0" parTransId="{9B300799-8BB2-4440-B28A-28C96D7EB58A}" sibTransId="{1C42E2F1-FC7A-4EE5-A565-01DBDAE7E4B8}"/>
    <dgm:cxn modelId="{FDF71A64-B9C8-483E-8A23-373A14642571}" type="presOf" srcId="{83C46562-8EE6-463B-AACA-2DC5906DE5F5}" destId="{03FAD708-E89A-446D-BC30-A16E77EAE5F5}" srcOrd="0" destOrd="0" presId="urn:microsoft.com/office/officeart/2008/layout/HalfCircleOrganizationChart"/>
    <dgm:cxn modelId="{EEBCFA45-05A7-40EC-85DA-AAB3BB8BB430}" type="presOf" srcId="{8E086FB4-414C-4EF4-9594-73B9711A4949}" destId="{A7C3B42B-00F1-4542-97D7-FD72B4C9A109}" srcOrd="0" destOrd="0" presId="urn:microsoft.com/office/officeart/2008/layout/HalfCircleOrganizationChart"/>
    <dgm:cxn modelId="{5D1B9A69-928D-4C7B-BB7F-A8B9E31A8FF9}" srcId="{8E086FB4-414C-4EF4-9594-73B9711A4949}" destId="{8B2F5D03-2E0A-442F-A90F-2DB7522F860E}" srcOrd="1" destOrd="0" parTransId="{E949DD88-9055-47E9-918D-6795CF6083A1}" sibTransId="{D541DFC1-0EBB-4A22-8168-279A0DBFD324}"/>
    <dgm:cxn modelId="{E5811878-AD26-49FD-98DA-42E4EF310A93}" type="presOf" srcId="{8B2F5D03-2E0A-442F-A90F-2DB7522F860E}" destId="{BCD670FB-C3E7-436F-9E6C-06E1616E56BF}" srcOrd="0" destOrd="0" presId="urn:microsoft.com/office/officeart/2008/layout/HalfCircleOrganizationChart"/>
    <dgm:cxn modelId="{BEB22479-CCA9-485A-A34D-9BE5A33E30EE}" type="presOf" srcId="{072EAB9B-B99D-4B47-A853-B375F7D2C6AC}" destId="{78DC0FDB-EA61-4689-80C8-92537BBC172F}" srcOrd="1" destOrd="0" presId="urn:microsoft.com/office/officeart/2008/layout/HalfCircleOrganizationChart"/>
    <dgm:cxn modelId="{1FE8A683-1C1D-435C-9FAA-EF442630981D}" type="presOf" srcId="{FD6D3896-2D12-4A2D-8214-FD55F66CF517}" destId="{C7FC4E7D-B2A8-45F3-89EE-8D26A818258A}" srcOrd="1" destOrd="0" presId="urn:microsoft.com/office/officeart/2008/layout/HalfCircleOrganizationChart"/>
    <dgm:cxn modelId="{74052684-2A2B-4750-8462-E86A2F774262}" type="presOf" srcId="{072EAB9B-B99D-4B47-A853-B375F7D2C6AC}" destId="{ABB506DB-F03C-418A-81D7-4F8854066638}" srcOrd="0" destOrd="0" presId="urn:microsoft.com/office/officeart/2008/layout/HalfCircleOrganizationChart"/>
    <dgm:cxn modelId="{26663B88-43F3-4B6F-AF7E-17956798D923}" type="presOf" srcId="{8E086FB4-414C-4EF4-9594-73B9711A4949}" destId="{188AED8B-220F-493D-A9AB-E01A8D09F66E}" srcOrd="1" destOrd="0" presId="urn:microsoft.com/office/officeart/2008/layout/HalfCircleOrganizationChart"/>
    <dgm:cxn modelId="{B32BEB89-155A-441A-9847-957D4C227C63}" type="presOf" srcId="{3046EEBC-2CE7-46CC-8DC5-F5361029E001}" destId="{387AF00C-0850-4196-83D5-E08F10BC22A6}" srcOrd="0" destOrd="0" presId="urn:microsoft.com/office/officeart/2008/layout/HalfCircleOrganizationChart"/>
    <dgm:cxn modelId="{72FD8E8E-19D4-4FEC-AA07-D5A1EBE2F972}" type="presOf" srcId="{959C942D-BBCB-4D62-8868-D4CF77B827AE}" destId="{DD9AB0DD-F7CF-46B2-993F-E4A91AF92F02}" srcOrd="1" destOrd="0" presId="urn:microsoft.com/office/officeart/2008/layout/HalfCircleOrganizationChart"/>
    <dgm:cxn modelId="{0690548F-2BCD-4490-AFD7-752040AF2F12}" type="presOf" srcId="{E949DD88-9055-47E9-918D-6795CF6083A1}" destId="{BD775D69-61EF-449E-96A5-222458CD0EAB}" srcOrd="0" destOrd="0" presId="urn:microsoft.com/office/officeart/2008/layout/HalfCircleOrganizationChart"/>
    <dgm:cxn modelId="{4D71579A-3DD2-4769-87F9-1483090A0B43}" type="presOf" srcId="{FD6D3896-2D12-4A2D-8214-FD55F66CF517}" destId="{3A3B59E2-97F3-4519-96DD-1DC4E879859D}" srcOrd="0" destOrd="0" presId="urn:microsoft.com/office/officeart/2008/layout/HalfCircleOrganizationChart"/>
    <dgm:cxn modelId="{CCF4579D-C25C-48D1-8038-04871C659EFB}" type="presOf" srcId="{C2E10E9C-0738-4A3A-B428-8C2CED7D7D79}" destId="{F6557FE2-6E98-4E86-A1CC-E55016B10151}" srcOrd="0" destOrd="0" presId="urn:microsoft.com/office/officeart/2008/layout/HalfCircleOrganizationChart"/>
    <dgm:cxn modelId="{775E5BB2-8003-4AF0-AC6E-3DB553AF98F0}" type="presOf" srcId="{83C46562-8EE6-463B-AACA-2DC5906DE5F5}" destId="{2E5D2B15-146C-40BF-8584-A91FBA2247A7}" srcOrd="1" destOrd="0" presId="urn:microsoft.com/office/officeart/2008/layout/HalfCircleOrganizationChart"/>
    <dgm:cxn modelId="{336B2CBF-0F64-47A5-B693-D8C6D82CB0D4}" type="presOf" srcId="{8B2F5D03-2E0A-442F-A90F-2DB7522F860E}" destId="{C9392EA5-717A-4D54-8F21-14708719DED4}" srcOrd="1" destOrd="0" presId="urn:microsoft.com/office/officeart/2008/layout/HalfCircleOrganizationChart"/>
    <dgm:cxn modelId="{B9A67FC2-DBFC-41B7-A1CF-000DC4E56631}" type="presOf" srcId="{959C942D-BBCB-4D62-8868-D4CF77B827AE}" destId="{25FA0019-9839-4A2B-9E5E-5FB25DEC7B79}" srcOrd="0" destOrd="0" presId="urn:microsoft.com/office/officeart/2008/layout/HalfCircleOrganizationChart"/>
    <dgm:cxn modelId="{4499D7C7-632E-4FDE-980E-6C41DB5321B4}" type="presOf" srcId="{9B300799-8BB2-4440-B28A-28C96D7EB58A}" destId="{19432E9F-FA76-4E74-B865-CEBFDF61213D}" srcOrd="0" destOrd="0" presId="urn:microsoft.com/office/officeart/2008/layout/HalfCircleOrganizationChart"/>
    <dgm:cxn modelId="{163230CE-F2EA-4813-B430-9DCC051A4E26}" type="presOf" srcId="{A8B9AC98-92B7-427B-9E60-D55BD3B352E2}" destId="{72832804-A69E-4DF4-837B-72D3AC6A21D9}" srcOrd="1" destOrd="0" presId="urn:microsoft.com/office/officeart/2008/layout/HalfCircleOrganizationChart"/>
    <dgm:cxn modelId="{6F8A9EE0-5DBB-4497-8F95-6A128CFC56CF}" srcId="{4E6B60F2-35EE-4FB7-B661-D68DA2F109E8}" destId="{8E086FB4-414C-4EF4-9594-73B9711A4949}" srcOrd="0" destOrd="0" parTransId="{D6148882-AD35-49F3-8956-C2DC1503D3BD}" sibTransId="{D69EDBC9-FD3F-4BA6-9E32-DCFE0E697AD8}"/>
    <dgm:cxn modelId="{E14EE4E8-49E4-4A9D-997F-6B64B7E8301E}" type="presOf" srcId="{4E6B60F2-35EE-4FB7-B661-D68DA2F109E8}" destId="{529F6910-7187-4EE8-AA3F-46077769E2BE}" srcOrd="0" destOrd="0" presId="urn:microsoft.com/office/officeart/2008/layout/HalfCircleOrganizationChart"/>
    <dgm:cxn modelId="{3A4D07E9-FDDB-4585-90E4-90260E101724}" srcId="{A8B9AC98-92B7-427B-9E60-D55BD3B352E2}" destId="{FD6D3896-2D12-4A2D-8214-FD55F66CF517}" srcOrd="0" destOrd="0" parTransId="{8795E4FA-043B-4339-93CB-1FCF982603C6}" sibTransId="{AEF79C61-803B-436A-AC13-8E85385750B3}"/>
    <dgm:cxn modelId="{949C8DEC-31F2-4727-80FD-38E36C8A91AF}" type="presOf" srcId="{A8B9AC98-92B7-427B-9E60-D55BD3B352E2}" destId="{2D5C15E3-F60B-4ED0-858F-8992EDB4B499}" srcOrd="0" destOrd="0" presId="urn:microsoft.com/office/officeart/2008/layout/HalfCircleOrganizationChart"/>
    <dgm:cxn modelId="{54AFCDF8-1977-4E43-9856-879526D46DBF}" type="presOf" srcId="{8795E4FA-043B-4339-93CB-1FCF982603C6}" destId="{2B7FA462-7BA1-401F-B6F8-5E3654A713DD}" srcOrd="0" destOrd="0" presId="urn:microsoft.com/office/officeart/2008/layout/HalfCircleOrganizationChart"/>
    <dgm:cxn modelId="{5C7AB16B-A586-4BBC-A6D7-ABC660EBFA57}" type="presParOf" srcId="{529F6910-7187-4EE8-AA3F-46077769E2BE}" destId="{C0ADA709-53AB-4B59-8C76-1CF0CB67BBE9}" srcOrd="0" destOrd="0" presId="urn:microsoft.com/office/officeart/2008/layout/HalfCircleOrganizationChart"/>
    <dgm:cxn modelId="{B9EDF058-4FEB-418C-9B88-4549B7991636}" type="presParOf" srcId="{C0ADA709-53AB-4B59-8C76-1CF0CB67BBE9}" destId="{C7AA1EC4-E612-4A02-8A98-DAC4025730F6}" srcOrd="0" destOrd="0" presId="urn:microsoft.com/office/officeart/2008/layout/HalfCircleOrganizationChart"/>
    <dgm:cxn modelId="{5DFF9444-7FB6-4B00-BD19-F2C79AD9BF39}" type="presParOf" srcId="{C7AA1EC4-E612-4A02-8A98-DAC4025730F6}" destId="{A7C3B42B-00F1-4542-97D7-FD72B4C9A109}" srcOrd="0" destOrd="0" presId="urn:microsoft.com/office/officeart/2008/layout/HalfCircleOrganizationChart"/>
    <dgm:cxn modelId="{81C40195-CEA7-4024-B38E-AF7EFE736105}" type="presParOf" srcId="{C7AA1EC4-E612-4A02-8A98-DAC4025730F6}" destId="{21B52868-070D-4587-A635-7F4D3EB65B6A}" srcOrd="1" destOrd="0" presId="urn:microsoft.com/office/officeart/2008/layout/HalfCircleOrganizationChart"/>
    <dgm:cxn modelId="{C3E0E55A-72BB-4F2B-ABAF-44987A1FFD54}" type="presParOf" srcId="{C7AA1EC4-E612-4A02-8A98-DAC4025730F6}" destId="{039D917D-1CB6-4826-92EA-27A91169A7DA}" srcOrd="2" destOrd="0" presId="urn:microsoft.com/office/officeart/2008/layout/HalfCircleOrganizationChart"/>
    <dgm:cxn modelId="{460A2F8D-CA45-42E0-9A93-FAA48E2C3851}" type="presParOf" srcId="{C7AA1EC4-E612-4A02-8A98-DAC4025730F6}" destId="{188AED8B-220F-493D-A9AB-E01A8D09F66E}" srcOrd="3" destOrd="0" presId="urn:microsoft.com/office/officeart/2008/layout/HalfCircleOrganizationChart"/>
    <dgm:cxn modelId="{7F1E225A-7397-48BE-85C8-EC6F2CA51FE3}" type="presParOf" srcId="{C0ADA709-53AB-4B59-8C76-1CF0CB67BBE9}" destId="{5B3B9F5F-9BD2-4E37-B45F-308F642DD199}" srcOrd="1" destOrd="0" presId="urn:microsoft.com/office/officeart/2008/layout/HalfCircleOrganizationChart"/>
    <dgm:cxn modelId="{519E03D2-1D9C-415F-BB27-2DEE8CD1494F}" type="presParOf" srcId="{C0ADA709-53AB-4B59-8C76-1CF0CB67BBE9}" destId="{2DF70DFF-05D6-422D-A039-AFF8FA69E6CF}" srcOrd="2" destOrd="0" presId="urn:microsoft.com/office/officeart/2008/layout/HalfCircleOrganizationChart"/>
    <dgm:cxn modelId="{5EF0E703-CABA-4345-8A2D-A2E33230E41A}" type="presParOf" srcId="{2DF70DFF-05D6-422D-A039-AFF8FA69E6CF}" destId="{19432E9F-FA76-4E74-B865-CEBFDF61213D}" srcOrd="0" destOrd="0" presId="urn:microsoft.com/office/officeart/2008/layout/HalfCircleOrganizationChart"/>
    <dgm:cxn modelId="{8DCE60C9-20BA-48EB-8B9D-8A76AD82EE84}" type="presParOf" srcId="{2DF70DFF-05D6-422D-A039-AFF8FA69E6CF}" destId="{6FA75257-9B25-4BB5-9150-4231CC724FC9}" srcOrd="1" destOrd="0" presId="urn:microsoft.com/office/officeart/2008/layout/HalfCircleOrganizationChart"/>
    <dgm:cxn modelId="{55B0B81A-4D96-4C88-9534-C26461E70598}" type="presParOf" srcId="{6FA75257-9B25-4BB5-9150-4231CC724FC9}" destId="{52D81EE1-5AAC-4634-ADAF-92FA70FF284A}" srcOrd="0" destOrd="0" presId="urn:microsoft.com/office/officeart/2008/layout/HalfCircleOrganizationChart"/>
    <dgm:cxn modelId="{D1A2225E-6F99-433C-A59E-2BDA0A4DA725}" type="presParOf" srcId="{52D81EE1-5AAC-4634-ADAF-92FA70FF284A}" destId="{2D5C15E3-F60B-4ED0-858F-8992EDB4B499}" srcOrd="0" destOrd="0" presId="urn:microsoft.com/office/officeart/2008/layout/HalfCircleOrganizationChart"/>
    <dgm:cxn modelId="{8F4412FC-A14C-4A99-AF3D-B1E328D04F13}" type="presParOf" srcId="{52D81EE1-5AAC-4634-ADAF-92FA70FF284A}" destId="{59DFE42E-454E-431A-9AD5-1F1C6923044D}" srcOrd="1" destOrd="0" presId="urn:microsoft.com/office/officeart/2008/layout/HalfCircleOrganizationChart"/>
    <dgm:cxn modelId="{6378A95F-0EAE-465D-B4FF-46F1AFCA40E7}" type="presParOf" srcId="{52D81EE1-5AAC-4634-ADAF-92FA70FF284A}" destId="{E76E84AC-224A-40D6-9FC6-1F9F9CA849E4}" srcOrd="2" destOrd="0" presId="urn:microsoft.com/office/officeart/2008/layout/HalfCircleOrganizationChart"/>
    <dgm:cxn modelId="{3AA95169-E681-46FB-9CE3-1AAF1ACFF5E9}" type="presParOf" srcId="{52D81EE1-5AAC-4634-ADAF-92FA70FF284A}" destId="{72832804-A69E-4DF4-837B-72D3AC6A21D9}" srcOrd="3" destOrd="0" presId="urn:microsoft.com/office/officeart/2008/layout/HalfCircleOrganizationChart"/>
    <dgm:cxn modelId="{CB9C33CE-7057-4549-B2D0-6127A0AD5328}" type="presParOf" srcId="{6FA75257-9B25-4BB5-9150-4231CC724FC9}" destId="{8125C489-5500-4812-9493-D23D0FDCA04B}" srcOrd="1" destOrd="0" presId="urn:microsoft.com/office/officeart/2008/layout/HalfCircleOrganizationChart"/>
    <dgm:cxn modelId="{044F3491-211B-43D4-B3E6-E661CD7475A6}" type="presParOf" srcId="{6FA75257-9B25-4BB5-9150-4231CC724FC9}" destId="{96A34F69-0137-42CA-A493-714849D5E4A0}" srcOrd="2" destOrd="0" presId="urn:microsoft.com/office/officeart/2008/layout/HalfCircleOrganizationChart"/>
    <dgm:cxn modelId="{855EF640-B7BE-4403-A129-89434CB458BA}" type="presParOf" srcId="{96A34F69-0137-42CA-A493-714849D5E4A0}" destId="{2B7FA462-7BA1-401F-B6F8-5E3654A713DD}" srcOrd="0" destOrd="0" presId="urn:microsoft.com/office/officeart/2008/layout/HalfCircleOrganizationChart"/>
    <dgm:cxn modelId="{49993DAD-918C-4076-ACF7-D97A80BC552A}" type="presParOf" srcId="{96A34F69-0137-42CA-A493-714849D5E4A0}" destId="{F37330AB-51C4-436B-A175-357558C37601}" srcOrd="1" destOrd="0" presId="urn:microsoft.com/office/officeart/2008/layout/HalfCircleOrganizationChart"/>
    <dgm:cxn modelId="{6C55541D-0C09-4B46-8656-13546EC0BC5D}" type="presParOf" srcId="{F37330AB-51C4-436B-A175-357558C37601}" destId="{0EE5F8CC-75B8-4741-B4D5-BE2E90C8BF7F}" srcOrd="0" destOrd="0" presId="urn:microsoft.com/office/officeart/2008/layout/HalfCircleOrganizationChart"/>
    <dgm:cxn modelId="{843EF27A-927A-4C67-976F-C09583B12B35}" type="presParOf" srcId="{0EE5F8CC-75B8-4741-B4D5-BE2E90C8BF7F}" destId="{3A3B59E2-97F3-4519-96DD-1DC4E879859D}" srcOrd="0" destOrd="0" presId="urn:microsoft.com/office/officeart/2008/layout/HalfCircleOrganizationChart"/>
    <dgm:cxn modelId="{33DB285D-7E9E-4E57-8E81-6BDBE26CF5E2}" type="presParOf" srcId="{0EE5F8CC-75B8-4741-B4D5-BE2E90C8BF7F}" destId="{D476B5AE-03D5-4894-9C06-B20C0561E883}" srcOrd="1" destOrd="0" presId="urn:microsoft.com/office/officeart/2008/layout/HalfCircleOrganizationChart"/>
    <dgm:cxn modelId="{76F25F51-A87D-4752-A0C1-81423EFC3A3C}" type="presParOf" srcId="{0EE5F8CC-75B8-4741-B4D5-BE2E90C8BF7F}" destId="{5F67BEB2-223D-4AB2-AA04-F6CBC32A407D}" srcOrd="2" destOrd="0" presId="urn:microsoft.com/office/officeart/2008/layout/HalfCircleOrganizationChart"/>
    <dgm:cxn modelId="{F7E2AD40-4B14-4C87-90FE-29A769D52876}" type="presParOf" srcId="{0EE5F8CC-75B8-4741-B4D5-BE2E90C8BF7F}" destId="{C7FC4E7D-B2A8-45F3-89EE-8D26A818258A}" srcOrd="3" destOrd="0" presId="urn:microsoft.com/office/officeart/2008/layout/HalfCircleOrganizationChart"/>
    <dgm:cxn modelId="{AACC6D04-FF50-4C7E-89A4-4C0770335EBE}" type="presParOf" srcId="{F37330AB-51C4-436B-A175-357558C37601}" destId="{3D9EBCFF-5A87-4C42-BE02-E36E54A32F9C}" srcOrd="1" destOrd="0" presId="urn:microsoft.com/office/officeart/2008/layout/HalfCircleOrganizationChart"/>
    <dgm:cxn modelId="{C926AD39-9BDC-46E7-A3A2-E07EBC4137F3}" type="presParOf" srcId="{F37330AB-51C4-436B-A175-357558C37601}" destId="{C621D960-A8B2-42D0-9302-261071EFB57E}" srcOrd="2" destOrd="0" presId="urn:microsoft.com/office/officeart/2008/layout/HalfCircleOrganizationChart"/>
    <dgm:cxn modelId="{ECCF85D9-E986-44C5-B6AE-281508B8B70F}" type="presParOf" srcId="{96A34F69-0137-42CA-A493-714849D5E4A0}" destId="{F6557FE2-6E98-4E86-A1CC-E55016B10151}" srcOrd="2" destOrd="0" presId="urn:microsoft.com/office/officeart/2008/layout/HalfCircleOrganizationChart"/>
    <dgm:cxn modelId="{CDE5169E-E2D5-475C-9E7F-E26C07E8925A}" type="presParOf" srcId="{96A34F69-0137-42CA-A493-714849D5E4A0}" destId="{37054104-D85E-4DD2-8916-C66ACE380FE2}" srcOrd="3" destOrd="0" presId="urn:microsoft.com/office/officeart/2008/layout/HalfCircleOrganizationChart"/>
    <dgm:cxn modelId="{998C417D-59CA-4FBD-9BE6-08B5D200CFC8}" type="presParOf" srcId="{37054104-D85E-4DD2-8916-C66ACE380FE2}" destId="{FC84C567-20D4-4DB8-B6E0-832C73A0567B}" srcOrd="0" destOrd="0" presId="urn:microsoft.com/office/officeart/2008/layout/HalfCircleOrganizationChart"/>
    <dgm:cxn modelId="{5F13C6FF-F647-4BED-B060-6C9C957F6799}" type="presParOf" srcId="{FC84C567-20D4-4DB8-B6E0-832C73A0567B}" destId="{25FA0019-9839-4A2B-9E5E-5FB25DEC7B79}" srcOrd="0" destOrd="0" presId="urn:microsoft.com/office/officeart/2008/layout/HalfCircleOrganizationChart"/>
    <dgm:cxn modelId="{5837E9B4-4203-4426-80C0-119524A9859B}" type="presParOf" srcId="{FC84C567-20D4-4DB8-B6E0-832C73A0567B}" destId="{1BA5E087-E549-4E49-BAC9-6D2597DD5897}" srcOrd="1" destOrd="0" presId="urn:microsoft.com/office/officeart/2008/layout/HalfCircleOrganizationChart"/>
    <dgm:cxn modelId="{00B23850-4459-4A4C-9DC2-FF2ED92A0751}" type="presParOf" srcId="{FC84C567-20D4-4DB8-B6E0-832C73A0567B}" destId="{6F3B42EC-EE6B-4477-BB9B-EE75E999D1AE}" srcOrd="2" destOrd="0" presId="urn:microsoft.com/office/officeart/2008/layout/HalfCircleOrganizationChart"/>
    <dgm:cxn modelId="{A5E2499E-352A-40FE-95E7-AC99623E9714}" type="presParOf" srcId="{FC84C567-20D4-4DB8-B6E0-832C73A0567B}" destId="{DD9AB0DD-F7CF-46B2-993F-E4A91AF92F02}" srcOrd="3" destOrd="0" presId="urn:microsoft.com/office/officeart/2008/layout/HalfCircleOrganizationChart"/>
    <dgm:cxn modelId="{E036E8D9-3C1E-47CC-B8BD-A2076328EDE5}" type="presParOf" srcId="{37054104-D85E-4DD2-8916-C66ACE380FE2}" destId="{894B7CD7-4B60-406F-8C7C-F821F46C6D08}" srcOrd="1" destOrd="0" presId="urn:microsoft.com/office/officeart/2008/layout/HalfCircleOrganizationChart"/>
    <dgm:cxn modelId="{2A99513C-5804-40F3-8641-59224B89387C}" type="presParOf" srcId="{37054104-D85E-4DD2-8916-C66ACE380FE2}" destId="{06E2BFB7-CEC0-4701-A1FB-5B8B4F7EA105}" srcOrd="2" destOrd="0" presId="urn:microsoft.com/office/officeart/2008/layout/HalfCircleOrganizationChart"/>
    <dgm:cxn modelId="{9FCE941B-8B17-40D4-85B8-C486F0479FD9}" type="presParOf" srcId="{2DF70DFF-05D6-422D-A039-AFF8FA69E6CF}" destId="{BD775D69-61EF-449E-96A5-222458CD0EAB}" srcOrd="2" destOrd="0" presId="urn:microsoft.com/office/officeart/2008/layout/HalfCircleOrganizationChart"/>
    <dgm:cxn modelId="{0D1F32E5-B64F-4CB7-B1A3-0EBBB966B56A}" type="presParOf" srcId="{2DF70DFF-05D6-422D-A039-AFF8FA69E6CF}" destId="{1013466F-0982-4FA1-A178-F8CC72F1AB12}" srcOrd="3" destOrd="0" presId="urn:microsoft.com/office/officeart/2008/layout/HalfCircleOrganizationChart"/>
    <dgm:cxn modelId="{568A0215-1CEC-4B72-8766-6B38DA64438A}" type="presParOf" srcId="{1013466F-0982-4FA1-A178-F8CC72F1AB12}" destId="{136D0DC1-0982-4AC9-B4E8-3DF0CC7BF6C9}" srcOrd="0" destOrd="0" presId="urn:microsoft.com/office/officeart/2008/layout/HalfCircleOrganizationChart"/>
    <dgm:cxn modelId="{6BD252D9-2229-4E70-9BBD-16CD8702B9A3}" type="presParOf" srcId="{136D0DC1-0982-4AC9-B4E8-3DF0CC7BF6C9}" destId="{BCD670FB-C3E7-436F-9E6C-06E1616E56BF}" srcOrd="0" destOrd="0" presId="urn:microsoft.com/office/officeart/2008/layout/HalfCircleOrganizationChart"/>
    <dgm:cxn modelId="{589281F6-65CC-494B-96AD-2EBF49CA5541}" type="presParOf" srcId="{136D0DC1-0982-4AC9-B4E8-3DF0CC7BF6C9}" destId="{271452D6-3ABB-45FF-BC78-7448EB7BB506}" srcOrd="1" destOrd="0" presId="urn:microsoft.com/office/officeart/2008/layout/HalfCircleOrganizationChart"/>
    <dgm:cxn modelId="{6E0659EB-83C4-4B28-8892-132C444D94E7}" type="presParOf" srcId="{136D0DC1-0982-4AC9-B4E8-3DF0CC7BF6C9}" destId="{54395A57-1FDF-475B-A4A5-89BC14598F30}" srcOrd="2" destOrd="0" presId="urn:microsoft.com/office/officeart/2008/layout/HalfCircleOrganizationChart"/>
    <dgm:cxn modelId="{01C0B322-5374-41BA-94DB-674CC28CFA61}" type="presParOf" srcId="{136D0DC1-0982-4AC9-B4E8-3DF0CC7BF6C9}" destId="{C9392EA5-717A-4D54-8F21-14708719DED4}" srcOrd="3" destOrd="0" presId="urn:microsoft.com/office/officeart/2008/layout/HalfCircleOrganizationChart"/>
    <dgm:cxn modelId="{70A00411-FA10-493E-8D9A-703A797B6645}" type="presParOf" srcId="{1013466F-0982-4FA1-A178-F8CC72F1AB12}" destId="{B86899B7-2D9C-497B-ADFD-C0A89A5CEF6F}" srcOrd="1" destOrd="0" presId="urn:microsoft.com/office/officeart/2008/layout/HalfCircleOrganizationChart"/>
    <dgm:cxn modelId="{617E9538-5C35-41A0-B28E-00DD1558DA2B}" type="presParOf" srcId="{B86899B7-2D9C-497B-ADFD-C0A89A5CEF6F}" destId="{387AF00C-0850-4196-83D5-E08F10BC22A6}" srcOrd="0" destOrd="0" presId="urn:microsoft.com/office/officeart/2008/layout/HalfCircleOrganizationChart"/>
    <dgm:cxn modelId="{877FDB6B-ABA5-4644-9F28-B476E553D74E}" type="presParOf" srcId="{B86899B7-2D9C-497B-ADFD-C0A89A5CEF6F}" destId="{1947924E-88BA-49EE-A017-DADD968FD29F}" srcOrd="1" destOrd="0" presId="urn:microsoft.com/office/officeart/2008/layout/HalfCircleOrganizationChart"/>
    <dgm:cxn modelId="{E135EB67-D1E4-4965-840C-8496CFF0CE60}" type="presParOf" srcId="{1947924E-88BA-49EE-A017-DADD968FD29F}" destId="{D4A816A7-F5ED-47C3-BA80-9EC2A156464D}" srcOrd="0" destOrd="0" presId="urn:microsoft.com/office/officeart/2008/layout/HalfCircleOrganizationChart"/>
    <dgm:cxn modelId="{83C49142-F3CB-4BB1-884A-002045967C92}" type="presParOf" srcId="{D4A816A7-F5ED-47C3-BA80-9EC2A156464D}" destId="{ABB506DB-F03C-418A-81D7-4F8854066638}" srcOrd="0" destOrd="0" presId="urn:microsoft.com/office/officeart/2008/layout/HalfCircleOrganizationChart"/>
    <dgm:cxn modelId="{A4B7DAA4-903D-4E20-87D9-2CE438E3BDA0}" type="presParOf" srcId="{D4A816A7-F5ED-47C3-BA80-9EC2A156464D}" destId="{FB9C0F37-1C3E-4A3E-81A4-CC74D83A8B30}" srcOrd="1" destOrd="0" presId="urn:microsoft.com/office/officeart/2008/layout/HalfCircleOrganizationChart"/>
    <dgm:cxn modelId="{1EE8F551-CF7B-4CD5-9A1A-C512F507478B}" type="presParOf" srcId="{D4A816A7-F5ED-47C3-BA80-9EC2A156464D}" destId="{1CFFD9F5-4575-4CB9-B379-DD43F15B44CC}" srcOrd="2" destOrd="0" presId="urn:microsoft.com/office/officeart/2008/layout/HalfCircleOrganizationChart"/>
    <dgm:cxn modelId="{AA7E58E0-1276-48C7-AAFC-A9E2BFC004C9}" type="presParOf" srcId="{D4A816A7-F5ED-47C3-BA80-9EC2A156464D}" destId="{78DC0FDB-EA61-4689-80C8-92537BBC172F}" srcOrd="3" destOrd="0" presId="urn:microsoft.com/office/officeart/2008/layout/HalfCircleOrganizationChart"/>
    <dgm:cxn modelId="{A1233655-95B0-4D8D-8B47-CA0C48EDB519}" type="presParOf" srcId="{1947924E-88BA-49EE-A017-DADD968FD29F}" destId="{372D5EB4-5429-4A9C-9E02-49111390CB06}" srcOrd="1" destOrd="0" presId="urn:microsoft.com/office/officeart/2008/layout/HalfCircleOrganizationChart"/>
    <dgm:cxn modelId="{691FD0BD-5CD7-430B-87B2-E36E825AE4DC}" type="presParOf" srcId="{1947924E-88BA-49EE-A017-DADD968FD29F}" destId="{7C93DD72-06D7-43C7-806A-EE381DA628BE}" srcOrd="2" destOrd="0" presId="urn:microsoft.com/office/officeart/2008/layout/HalfCircleOrganizationChart"/>
    <dgm:cxn modelId="{2683F33A-919B-481F-8271-8D93775CCAF3}" type="presParOf" srcId="{B86899B7-2D9C-497B-ADFD-C0A89A5CEF6F}" destId="{3AA4203F-3432-4C4F-90D8-E59116FFC314}" srcOrd="2" destOrd="0" presId="urn:microsoft.com/office/officeart/2008/layout/HalfCircleOrganizationChart"/>
    <dgm:cxn modelId="{82995CB4-4248-4E6D-B7AE-36249224CA25}" type="presParOf" srcId="{B86899B7-2D9C-497B-ADFD-C0A89A5CEF6F}" destId="{CDA8BEF1-7822-4BC0-9E2E-6588BF3F1966}" srcOrd="3" destOrd="0" presId="urn:microsoft.com/office/officeart/2008/layout/HalfCircleOrganizationChart"/>
    <dgm:cxn modelId="{5131398E-8441-43BD-9B7C-F47870F32BD5}" type="presParOf" srcId="{CDA8BEF1-7822-4BC0-9E2E-6588BF3F1966}" destId="{BD0D85A7-3094-407B-B2CA-0C9A03B0DEA8}" srcOrd="0" destOrd="0" presId="urn:microsoft.com/office/officeart/2008/layout/HalfCircleOrganizationChart"/>
    <dgm:cxn modelId="{A2EFEA54-10B5-484F-A116-E50865F51134}" type="presParOf" srcId="{BD0D85A7-3094-407B-B2CA-0C9A03B0DEA8}" destId="{03FAD708-E89A-446D-BC30-A16E77EAE5F5}" srcOrd="0" destOrd="0" presId="urn:microsoft.com/office/officeart/2008/layout/HalfCircleOrganizationChart"/>
    <dgm:cxn modelId="{0A5029E7-3CE9-4CCB-B42C-DE1474A7FCA1}" type="presParOf" srcId="{BD0D85A7-3094-407B-B2CA-0C9A03B0DEA8}" destId="{66D512EC-8CD1-4E5B-872A-02D65D43A2A3}" srcOrd="1" destOrd="0" presId="urn:microsoft.com/office/officeart/2008/layout/HalfCircleOrganizationChart"/>
    <dgm:cxn modelId="{23DD8E75-4448-48ED-8314-2A70C2BC3246}" type="presParOf" srcId="{BD0D85A7-3094-407B-B2CA-0C9A03B0DEA8}" destId="{F75A7192-803C-4711-8009-A530710DF99B}" srcOrd="2" destOrd="0" presId="urn:microsoft.com/office/officeart/2008/layout/HalfCircleOrganizationChart"/>
    <dgm:cxn modelId="{C31EE9EC-9408-4C36-9A55-82315AC3EF68}" type="presParOf" srcId="{BD0D85A7-3094-407B-B2CA-0C9A03B0DEA8}" destId="{2E5D2B15-146C-40BF-8584-A91FBA2247A7}" srcOrd="3" destOrd="0" presId="urn:microsoft.com/office/officeart/2008/layout/HalfCircleOrganizationChart"/>
    <dgm:cxn modelId="{A917A109-4DD5-4AA1-B770-C11EC3E8D0AD}" type="presParOf" srcId="{CDA8BEF1-7822-4BC0-9E2E-6588BF3F1966}" destId="{B6A82C94-ED48-47FD-A246-7EA38554166F}" srcOrd="1" destOrd="0" presId="urn:microsoft.com/office/officeart/2008/layout/HalfCircleOrganizationChart"/>
    <dgm:cxn modelId="{5ADDD59E-A1A8-4EA3-8401-F81BCF1ABE6D}" type="presParOf" srcId="{CDA8BEF1-7822-4BC0-9E2E-6588BF3F1966}" destId="{3E909442-2FE0-4786-82E3-3F2E7938589B}" srcOrd="2" destOrd="0" presId="urn:microsoft.com/office/officeart/2008/layout/HalfCircleOrganizationChart"/>
    <dgm:cxn modelId="{3E8A55A5-A9B5-40B1-B1C0-11A0EBA48700}" type="presParOf" srcId="{1013466F-0982-4FA1-A178-F8CC72F1AB12}" destId="{939BD219-9142-4BB8-8E9C-F66679B8889E}" srcOrd="2" destOrd="0" presId="urn:microsoft.com/office/officeart/2008/layout/HalfCircle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C59320-2045-485B-81FB-DB01E7AAE5A7}">
      <dsp:nvSpPr>
        <dsp:cNvPr id="0" name=""/>
        <dsp:cNvSpPr/>
      </dsp:nvSpPr>
      <dsp:spPr>
        <a:xfrm>
          <a:off x="1881" y="0"/>
          <a:ext cx="1846142" cy="4020855"/>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n-US" sz="5200" kern="1200" dirty="0"/>
            <a:t>A</a:t>
          </a:r>
        </a:p>
      </dsp:txBody>
      <dsp:txXfrm>
        <a:off x="1881" y="0"/>
        <a:ext cx="1846142" cy="1206256"/>
      </dsp:txXfrm>
    </dsp:sp>
    <dsp:sp modelId="{7E9C5DF7-2A24-42FD-89EE-91DF14CC6980}">
      <dsp:nvSpPr>
        <dsp:cNvPr id="0" name=""/>
        <dsp:cNvSpPr/>
      </dsp:nvSpPr>
      <dsp:spPr>
        <a:xfrm>
          <a:off x="186495" y="2147607"/>
          <a:ext cx="1476914" cy="730854"/>
        </a:xfrm>
        <a:prstGeom prst="roundRect">
          <a:avLst>
            <a:gd name="adj" fmla="val 10000"/>
          </a:avLst>
        </a:prstGeom>
        <a:solidFill>
          <a:schemeClr val="accent4">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Atomicity</a:t>
          </a:r>
        </a:p>
      </dsp:txBody>
      <dsp:txXfrm>
        <a:off x="207901" y="2169013"/>
        <a:ext cx="1434102" cy="688042"/>
      </dsp:txXfrm>
    </dsp:sp>
    <dsp:sp modelId="{27D409B7-342E-4E05-B259-88A176410277}">
      <dsp:nvSpPr>
        <dsp:cNvPr id="0" name=""/>
        <dsp:cNvSpPr/>
      </dsp:nvSpPr>
      <dsp:spPr>
        <a:xfrm>
          <a:off x="1986484" y="0"/>
          <a:ext cx="1846142" cy="4020855"/>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n-US" sz="5200" kern="1200" dirty="0"/>
            <a:t>C</a:t>
          </a:r>
        </a:p>
      </dsp:txBody>
      <dsp:txXfrm>
        <a:off x="1986484" y="0"/>
        <a:ext cx="1846142" cy="1206256"/>
      </dsp:txXfrm>
    </dsp:sp>
    <dsp:sp modelId="{22D26C44-D5D7-452E-9343-4E40BE451ABD}">
      <dsp:nvSpPr>
        <dsp:cNvPr id="0" name=""/>
        <dsp:cNvSpPr/>
      </dsp:nvSpPr>
      <dsp:spPr>
        <a:xfrm>
          <a:off x="2171098" y="2147607"/>
          <a:ext cx="1476914" cy="730854"/>
        </a:xfrm>
        <a:prstGeom prst="roundRect">
          <a:avLst>
            <a:gd name="adj" fmla="val 10000"/>
          </a:avLst>
        </a:prstGeom>
        <a:solidFill>
          <a:schemeClr val="accent4">
            <a:hueOff val="-3989216"/>
            <a:satOff val="12835"/>
            <a:lumOff val="2354"/>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Consistency</a:t>
          </a:r>
        </a:p>
      </dsp:txBody>
      <dsp:txXfrm>
        <a:off x="2192504" y="2169013"/>
        <a:ext cx="1434102" cy="688042"/>
      </dsp:txXfrm>
    </dsp:sp>
    <dsp:sp modelId="{149D49EB-A560-4D31-AA11-D4B90791E766}">
      <dsp:nvSpPr>
        <dsp:cNvPr id="0" name=""/>
        <dsp:cNvSpPr/>
      </dsp:nvSpPr>
      <dsp:spPr>
        <a:xfrm>
          <a:off x="3971087" y="0"/>
          <a:ext cx="1846142" cy="4020855"/>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n-US" sz="5200" kern="1200" dirty="0"/>
            <a:t>I</a:t>
          </a:r>
        </a:p>
      </dsp:txBody>
      <dsp:txXfrm>
        <a:off x="3971087" y="0"/>
        <a:ext cx="1846142" cy="1206256"/>
      </dsp:txXfrm>
    </dsp:sp>
    <dsp:sp modelId="{5307A87E-D253-461A-BE94-BCF639BE1306}">
      <dsp:nvSpPr>
        <dsp:cNvPr id="0" name=""/>
        <dsp:cNvSpPr/>
      </dsp:nvSpPr>
      <dsp:spPr>
        <a:xfrm>
          <a:off x="4155702" y="2147607"/>
          <a:ext cx="1476914" cy="730854"/>
        </a:xfrm>
        <a:prstGeom prst="roundRect">
          <a:avLst>
            <a:gd name="adj" fmla="val 10000"/>
          </a:avLst>
        </a:prstGeom>
        <a:solidFill>
          <a:schemeClr val="accent4">
            <a:hueOff val="-7978432"/>
            <a:satOff val="25669"/>
            <a:lumOff val="470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Isolation</a:t>
          </a:r>
        </a:p>
      </dsp:txBody>
      <dsp:txXfrm>
        <a:off x="4177108" y="2169013"/>
        <a:ext cx="1434102" cy="688042"/>
      </dsp:txXfrm>
    </dsp:sp>
    <dsp:sp modelId="{0207FCB4-F5AF-4929-9615-EED0A64AC89F}">
      <dsp:nvSpPr>
        <dsp:cNvPr id="0" name=""/>
        <dsp:cNvSpPr/>
      </dsp:nvSpPr>
      <dsp:spPr>
        <a:xfrm>
          <a:off x="5957572" y="0"/>
          <a:ext cx="1846142" cy="4020855"/>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n-US" sz="5200" kern="1200" dirty="0"/>
            <a:t>D</a:t>
          </a:r>
        </a:p>
      </dsp:txBody>
      <dsp:txXfrm>
        <a:off x="5957572" y="0"/>
        <a:ext cx="1846142" cy="1206256"/>
      </dsp:txXfrm>
    </dsp:sp>
    <dsp:sp modelId="{086E83AF-A714-4C26-9AA7-61860A96B355}">
      <dsp:nvSpPr>
        <dsp:cNvPr id="0" name=""/>
        <dsp:cNvSpPr/>
      </dsp:nvSpPr>
      <dsp:spPr>
        <a:xfrm>
          <a:off x="6140305" y="2147607"/>
          <a:ext cx="1476914" cy="730854"/>
        </a:xfrm>
        <a:prstGeom prst="roundRect">
          <a:avLst>
            <a:gd name="adj" fmla="val 10000"/>
          </a:avLst>
        </a:prstGeom>
        <a:solidFill>
          <a:schemeClr val="accent4">
            <a:hueOff val="-11967647"/>
            <a:satOff val="38504"/>
            <a:lumOff val="7062"/>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Durability</a:t>
          </a:r>
        </a:p>
      </dsp:txBody>
      <dsp:txXfrm>
        <a:off x="6161711" y="2169013"/>
        <a:ext cx="1434102" cy="6880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A4203F-3432-4C4F-90D8-E59116FFC314}">
      <dsp:nvSpPr>
        <dsp:cNvPr id="0" name=""/>
        <dsp:cNvSpPr/>
      </dsp:nvSpPr>
      <dsp:spPr>
        <a:xfrm>
          <a:off x="4364620" y="1413916"/>
          <a:ext cx="422446" cy="326324"/>
        </a:xfrm>
        <a:custGeom>
          <a:avLst/>
          <a:gdLst/>
          <a:ahLst/>
          <a:cxnLst/>
          <a:rect l="0" t="0" r="0" b="0"/>
          <a:pathLst>
            <a:path>
              <a:moveTo>
                <a:pt x="0" y="0"/>
              </a:moveTo>
              <a:lnTo>
                <a:pt x="0" y="326324"/>
              </a:lnTo>
              <a:lnTo>
                <a:pt x="422446" y="326324"/>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7AF00C-0850-4196-83D5-E08F10BC22A6}">
      <dsp:nvSpPr>
        <dsp:cNvPr id="0" name=""/>
        <dsp:cNvSpPr/>
      </dsp:nvSpPr>
      <dsp:spPr>
        <a:xfrm>
          <a:off x="3790250" y="1413916"/>
          <a:ext cx="574369" cy="326324"/>
        </a:xfrm>
        <a:custGeom>
          <a:avLst/>
          <a:gdLst/>
          <a:ahLst/>
          <a:cxnLst/>
          <a:rect l="0" t="0" r="0" b="0"/>
          <a:pathLst>
            <a:path>
              <a:moveTo>
                <a:pt x="574369" y="0"/>
              </a:moveTo>
              <a:lnTo>
                <a:pt x="574369" y="326324"/>
              </a:lnTo>
              <a:lnTo>
                <a:pt x="0" y="326324"/>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D775D69-61EF-449E-96A5-222458CD0EAB}">
      <dsp:nvSpPr>
        <dsp:cNvPr id="0" name=""/>
        <dsp:cNvSpPr/>
      </dsp:nvSpPr>
      <dsp:spPr>
        <a:xfrm>
          <a:off x="3123154" y="585066"/>
          <a:ext cx="1019660" cy="350218"/>
        </a:xfrm>
        <a:custGeom>
          <a:avLst/>
          <a:gdLst/>
          <a:ahLst/>
          <a:cxnLst/>
          <a:rect l="0" t="0" r="0" b="0"/>
          <a:pathLst>
            <a:path>
              <a:moveTo>
                <a:pt x="0" y="0"/>
              </a:moveTo>
              <a:lnTo>
                <a:pt x="0" y="350218"/>
              </a:lnTo>
              <a:lnTo>
                <a:pt x="1019660" y="350218"/>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557FE2-6E98-4E86-A1CC-E55016B10151}">
      <dsp:nvSpPr>
        <dsp:cNvPr id="0" name=""/>
        <dsp:cNvSpPr/>
      </dsp:nvSpPr>
      <dsp:spPr>
        <a:xfrm>
          <a:off x="1710607" y="1413916"/>
          <a:ext cx="484468" cy="350218"/>
        </a:xfrm>
        <a:custGeom>
          <a:avLst/>
          <a:gdLst/>
          <a:ahLst/>
          <a:cxnLst/>
          <a:rect l="0" t="0" r="0" b="0"/>
          <a:pathLst>
            <a:path>
              <a:moveTo>
                <a:pt x="0" y="0"/>
              </a:moveTo>
              <a:lnTo>
                <a:pt x="0" y="350218"/>
              </a:lnTo>
              <a:lnTo>
                <a:pt x="484468" y="350218"/>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7FA462-7BA1-401F-B6F8-5E3654A713DD}">
      <dsp:nvSpPr>
        <dsp:cNvPr id="0" name=""/>
        <dsp:cNvSpPr/>
      </dsp:nvSpPr>
      <dsp:spPr>
        <a:xfrm>
          <a:off x="1226139" y="1413916"/>
          <a:ext cx="484468" cy="350218"/>
        </a:xfrm>
        <a:custGeom>
          <a:avLst/>
          <a:gdLst/>
          <a:ahLst/>
          <a:cxnLst/>
          <a:rect l="0" t="0" r="0" b="0"/>
          <a:pathLst>
            <a:path>
              <a:moveTo>
                <a:pt x="484468" y="0"/>
              </a:moveTo>
              <a:lnTo>
                <a:pt x="484468" y="350218"/>
              </a:lnTo>
              <a:lnTo>
                <a:pt x="0" y="350218"/>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432E9F-FA76-4E74-B865-CEBFDF61213D}">
      <dsp:nvSpPr>
        <dsp:cNvPr id="0" name=""/>
        <dsp:cNvSpPr/>
      </dsp:nvSpPr>
      <dsp:spPr>
        <a:xfrm>
          <a:off x="1932412" y="585066"/>
          <a:ext cx="1190742" cy="350218"/>
        </a:xfrm>
        <a:custGeom>
          <a:avLst/>
          <a:gdLst/>
          <a:ahLst/>
          <a:cxnLst/>
          <a:rect l="0" t="0" r="0" b="0"/>
          <a:pathLst>
            <a:path>
              <a:moveTo>
                <a:pt x="1190742" y="0"/>
              </a:moveTo>
              <a:lnTo>
                <a:pt x="1190742" y="350218"/>
              </a:lnTo>
              <a:lnTo>
                <a:pt x="0" y="350218"/>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B52868-070D-4587-A635-7F4D3EB65B6A}">
      <dsp:nvSpPr>
        <dsp:cNvPr id="0" name=""/>
        <dsp:cNvSpPr/>
      </dsp:nvSpPr>
      <dsp:spPr>
        <a:xfrm>
          <a:off x="2831306" y="1369"/>
          <a:ext cx="583697" cy="583697"/>
        </a:xfrm>
        <a:prstGeom prst="arc">
          <a:avLst>
            <a:gd name="adj1" fmla="val 13200000"/>
            <a:gd name="adj2" fmla="val 192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9D917D-1CB6-4826-92EA-27A91169A7DA}">
      <dsp:nvSpPr>
        <dsp:cNvPr id="0" name=""/>
        <dsp:cNvSpPr/>
      </dsp:nvSpPr>
      <dsp:spPr>
        <a:xfrm>
          <a:off x="2831306" y="1369"/>
          <a:ext cx="583697" cy="583697"/>
        </a:xfrm>
        <a:prstGeom prst="arc">
          <a:avLst>
            <a:gd name="adj1" fmla="val 2400000"/>
            <a:gd name="adj2" fmla="val 84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7C3B42B-00F1-4542-97D7-FD72B4C9A109}">
      <dsp:nvSpPr>
        <dsp:cNvPr id="0" name=""/>
        <dsp:cNvSpPr/>
      </dsp:nvSpPr>
      <dsp:spPr>
        <a:xfrm>
          <a:off x="2539457" y="106434"/>
          <a:ext cx="1167394" cy="373566"/>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Partition</a:t>
          </a:r>
        </a:p>
      </dsp:txBody>
      <dsp:txXfrm>
        <a:off x="2539457" y="106434"/>
        <a:ext cx="1167394" cy="373566"/>
      </dsp:txXfrm>
    </dsp:sp>
    <dsp:sp modelId="{59DFE42E-454E-431A-9AD5-1F1C6923044D}">
      <dsp:nvSpPr>
        <dsp:cNvPr id="0" name=""/>
        <dsp:cNvSpPr/>
      </dsp:nvSpPr>
      <dsp:spPr>
        <a:xfrm>
          <a:off x="1418759" y="830219"/>
          <a:ext cx="583697" cy="583697"/>
        </a:xfrm>
        <a:prstGeom prst="arc">
          <a:avLst>
            <a:gd name="adj1" fmla="val 13200000"/>
            <a:gd name="adj2" fmla="val 192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6E84AC-224A-40D6-9FC6-1F9F9CA849E4}">
      <dsp:nvSpPr>
        <dsp:cNvPr id="0" name=""/>
        <dsp:cNvSpPr/>
      </dsp:nvSpPr>
      <dsp:spPr>
        <a:xfrm>
          <a:off x="1418759" y="830219"/>
          <a:ext cx="583697" cy="583697"/>
        </a:xfrm>
        <a:prstGeom prst="arc">
          <a:avLst>
            <a:gd name="adj1" fmla="val 2400000"/>
            <a:gd name="adj2" fmla="val 84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5C15E3-F60B-4ED0-858F-8992EDB4B499}">
      <dsp:nvSpPr>
        <dsp:cNvPr id="0" name=""/>
        <dsp:cNvSpPr/>
      </dsp:nvSpPr>
      <dsp:spPr>
        <a:xfrm>
          <a:off x="1126910" y="935284"/>
          <a:ext cx="1167394" cy="373566"/>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Yes</a:t>
          </a:r>
        </a:p>
      </dsp:txBody>
      <dsp:txXfrm>
        <a:off x="1126910" y="935284"/>
        <a:ext cx="1167394" cy="373566"/>
      </dsp:txXfrm>
    </dsp:sp>
    <dsp:sp modelId="{D476B5AE-03D5-4894-9C06-B20C0561E883}">
      <dsp:nvSpPr>
        <dsp:cNvPr id="0" name=""/>
        <dsp:cNvSpPr/>
      </dsp:nvSpPr>
      <dsp:spPr>
        <a:xfrm>
          <a:off x="712485" y="1659068"/>
          <a:ext cx="583697" cy="583697"/>
        </a:xfrm>
        <a:prstGeom prst="arc">
          <a:avLst>
            <a:gd name="adj1" fmla="val 13200000"/>
            <a:gd name="adj2" fmla="val 192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67BEB2-223D-4AB2-AA04-F6CBC32A407D}">
      <dsp:nvSpPr>
        <dsp:cNvPr id="0" name=""/>
        <dsp:cNvSpPr/>
      </dsp:nvSpPr>
      <dsp:spPr>
        <a:xfrm>
          <a:off x="712485" y="1659068"/>
          <a:ext cx="583697" cy="583697"/>
        </a:xfrm>
        <a:prstGeom prst="arc">
          <a:avLst>
            <a:gd name="adj1" fmla="val 2400000"/>
            <a:gd name="adj2" fmla="val 84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3B59E2-97F3-4519-96DD-1DC4E879859D}">
      <dsp:nvSpPr>
        <dsp:cNvPr id="0" name=""/>
        <dsp:cNvSpPr/>
      </dsp:nvSpPr>
      <dsp:spPr>
        <a:xfrm>
          <a:off x="420637" y="1764134"/>
          <a:ext cx="1167394" cy="373566"/>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Availability</a:t>
          </a:r>
        </a:p>
      </dsp:txBody>
      <dsp:txXfrm>
        <a:off x="420637" y="1764134"/>
        <a:ext cx="1167394" cy="373566"/>
      </dsp:txXfrm>
    </dsp:sp>
    <dsp:sp modelId="{1BA5E087-E549-4E49-BAC9-6D2597DD5897}">
      <dsp:nvSpPr>
        <dsp:cNvPr id="0" name=""/>
        <dsp:cNvSpPr/>
      </dsp:nvSpPr>
      <dsp:spPr>
        <a:xfrm>
          <a:off x="2125032" y="1659068"/>
          <a:ext cx="583697" cy="583697"/>
        </a:xfrm>
        <a:prstGeom prst="arc">
          <a:avLst>
            <a:gd name="adj1" fmla="val 13200000"/>
            <a:gd name="adj2" fmla="val 192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3B42EC-EE6B-4477-BB9B-EE75E999D1AE}">
      <dsp:nvSpPr>
        <dsp:cNvPr id="0" name=""/>
        <dsp:cNvSpPr/>
      </dsp:nvSpPr>
      <dsp:spPr>
        <a:xfrm>
          <a:off x="2125032" y="1659068"/>
          <a:ext cx="583697" cy="583697"/>
        </a:xfrm>
        <a:prstGeom prst="arc">
          <a:avLst>
            <a:gd name="adj1" fmla="val 2400000"/>
            <a:gd name="adj2" fmla="val 84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FA0019-9839-4A2B-9E5E-5FB25DEC7B79}">
      <dsp:nvSpPr>
        <dsp:cNvPr id="0" name=""/>
        <dsp:cNvSpPr/>
      </dsp:nvSpPr>
      <dsp:spPr>
        <a:xfrm>
          <a:off x="1833184" y="1764134"/>
          <a:ext cx="1167394" cy="373566"/>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Consistency</a:t>
          </a:r>
        </a:p>
      </dsp:txBody>
      <dsp:txXfrm>
        <a:off x="1833184" y="1764134"/>
        <a:ext cx="1167394" cy="373566"/>
      </dsp:txXfrm>
    </dsp:sp>
    <dsp:sp modelId="{271452D6-3ABB-45FF-BC78-7448EB7BB506}">
      <dsp:nvSpPr>
        <dsp:cNvPr id="0" name=""/>
        <dsp:cNvSpPr/>
      </dsp:nvSpPr>
      <dsp:spPr>
        <a:xfrm>
          <a:off x="4072771" y="830219"/>
          <a:ext cx="583697" cy="583697"/>
        </a:xfrm>
        <a:prstGeom prst="arc">
          <a:avLst>
            <a:gd name="adj1" fmla="val 13200000"/>
            <a:gd name="adj2" fmla="val 192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395A57-1FDF-475B-A4A5-89BC14598F30}">
      <dsp:nvSpPr>
        <dsp:cNvPr id="0" name=""/>
        <dsp:cNvSpPr/>
      </dsp:nvSpPr>
      <dsp:spPr>
        <a:xfrm>
          <a:off x="4072771" y="830219"/>
          <a:ext cx="583697" cy="583697"/>
        </a:xfrm>
        <a:prstGeom prst="arc">
          <a:avLst>
            <a:gd name="adj1" fmla="val 2400000"/>
            <a:gd name="adj2" fmla="val 84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D670FB-C3E7-436F-9E6C-06E1616E56BF}">
      <dsp:nvSpPr>
        <dsp:cNvPr id="0" name=""/>
        <dsp:cNvSpPr/>
      </dsp:nvSpPr>
      <dsp:spPr>
        <a:xfrm>
          <a:off x="3780923" y="935284"/>
          <a:ext cx="1167394" cy="373566"/>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No</a:t>
          </a:r>
        </a:p>
      </dsp:txBody>
      <dsp:txXfrm>
        <a:off x="3780923" y="935284"/>
        <a:ext cx="1167394" cy="373566"/>
      </dsp:txXfrm>
    </dsp:sp>
    <dsp:sp modelId="{FB9C0F37-1C3E-4A3E-81A4-CC74D83A8B30}">
      <dsp:nvSpPr>
        <dsp:cNvPr id="0" name=""/>
        <dsp:cNvSpPr/>
      </dsp:nvSpPr>
      <dsp:spPr>
        <a:xfrm>
          <a:off x="3276597" y="1635175"/>
          <a:ext cx="583697" cy="583697"/>
        </a:xfrm>
        <a:prstGeom prst="arc">
          <a:avLst>
            <a:gd name="adj1" fmla="val 13200000"/>
            <a:gd name="adj2" fmla="val 192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FFD9F5-4575-4CB9-B379-DD43F15B44CC}">
      <dsp:nvSpPr>
        <dsp:cNvPr id="0" name=""/>
        <dsp:cNvSpPr/>
      </dsp:nvSpPr>
      <dsp:spPr>
        <a:xfrm>
          <a:off x="3276597" y="1635175"/>
          <a:ext cx="583697" cy="583697"/>
        </a:xfrm>
        <a:prstGeom prst="arc">
          <a:avLst>
            <a:gd name="adj1" fmla="val 2400000"/>
            <a:gd name="adj2" fmla="val 84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B506DB-F03C-418A-81D7-4F8854066638}">
      <dsp:nvSpPr>
        <dsp:cNvPr id="0" name=""/>
        <dsp:cNvSpPr/>
      </dsp:nvSpPr>
      <dsp:spPr>
        <a:xfrm>
          <a:off x="2984748" y="1740241"/>
          <a:ext cx="1167394" cy="373566"/>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Latency</a:t>
          </a:r>
        </a:p>
      </dsp:txBody>
      <dsp:txXfrm>
        <a:off x="2984748" y="1740241"/>
        <a:ext cx="1167394" cy="373566"/>
      </dsp:txXfrm>
    </dsp:sp>
    <dsp:sp modelId="{66D512EC-8CD1-4E5B-872A-02D65D43A2A3}">
      <dsp:nvSpPr>
        <dsp:cNvPr id="0" name=""/>
        <dsp:cNvSpPr/>
      </dsp:nvSpPr>
      <dsp:spPr>
        <a:xfrm>
          <a:off x="4717023" y="1635175"/>
          <a:ext cx="583697" cy="583697"/>
        </a:xfrm>
        <a:prstGeom prst="arc">
          <a:avLst>
            <a:gd name="adj1" fmla="val 13200000"/>
            <a:gd name="adj2" fmla="val 192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75A7192-803C-4711-8009-A530710DF99B}">
      <dsp:nvSpPr>
        <dsp:cNvPr id="0" name=""/>
        <dsp:cNvSpPr/>
      </dsp:nvSpPr>
      <dsp:spPr>
        <a:xfrm>
          <a:off x="4717023" y="1635175"/>
          <a:ext cx="583697" cy="583697"/>
        </a:xfrm>
        <a:prstGeom prst="arc">
          <a:avLst>
            <a:gd name="adj1" fmla="val 2400000"/>
            <a:gd name="adj2" fmla="val 84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FAD708-E89A-446D-BC30-A16E77EAE5F5}">
      <dsp:nvSpPr>
        <dsp:cNvPr id="0" name=""/>
        <dsp:cNvSpPr/>
      </dsp:nvSpPr>
      <dsp:spPr>
        <a:xfrm>
          <a:off x="4425174" y="1740241"/>
          <a:ext cx="1167394" cy="373566"/>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Consistency</a:t>
          </a:r>
        </a:p>
      </dsp:txBody>
      <dsp:txXfrm>
        <a:off x="4425174" y="1740241"/>
        <a:ext cx="1167394" cy="373566"/>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3/8/2019 10:55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3/8/2019 10:55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C0CB9372-CA2B-44D2-90ED-A4A158EB6F2D}" type="datetime8">
              <a:rPr lang="en-US" smtClean="0">
                <a:solidFill>
                  <a:prstClr val="black"/>
                </a:solidFill>
              </a:rPr>
              <a:t>3/8/2019 10:55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384568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First, I want to define consistency.</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For many, this is the “C” in ACID for a relational database in the context of a transaction.</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&lt;click&gt;</a:t>
            </a:r>
          </a:p>
          <a:p>
            <a:r>
              <a:rPr lang="en-US" sz="882" kern="1200" dirty="0">
                <a:solidFill>
                  <a:schemeClr val="tx1"/>
                </a:solidFill>
                <a:effectLst/>
                <a:latin typeface="Segoe UI Light" pitchFamily="34" charset="0"/>
                <a:ea typeface="+mn-ea"/>
                <a:cs typeface="+mn-cs"/>
              </a:rPr>
              <a:t>But for distributed databases this word means something different. </a:t>
            </a:r>
          </a:p>
          <a:p>
            <a:endParaRPr lang="en-US"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3/8/2019 10:55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7726515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For a distributed database, consistency means the uniformity of data between replicas separated by hundreds or thousands of miles. This has nothing to do with a transaction.</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Ok, with that definition let’s dive in.</a:t>
            </a:r>
          </a:p>
          <a:p>
            <a:endParaRPr lang="en-US" sz="882" kern="1200" dirty="0">
              <a:solidFill>
                <a:schemeClr val="tx1"/>
              </a:solidFill>
              <a:effectLst/>
              <a:latin typeface="Segoe UI Light" pitchFamily="34" charset="0"/>
              <a:ea typeface="+mn-ea"/>
              <a:cs typeface="+mn-cs"/>
            </a:endParaRPr>
          </a:p>
          <a:p>
            <a:endParaRPr lang="en-US"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3/8/2019 10:55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917781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The first thing I want to explore with you is CAP theorem.</a:t>
            </a:r>
          </a:p>
          <a:p>
            <a:endParaRPr lang="en-US" sz="882" b="1" kern="1200" dirty="0">
              <a:solidFill>
                <a:schemeClr val="tx1"/>
              </a:solidFill>
              <a:effectLst/>
              <a:latin typeface="Segoe UI Light" pitchFamily="34" charset="0"/>
              <a:ea typeface="+mn-ea"/>
              <a:cs typeface="+mn-cs"/>
            </a:endParaRPr>
          </a:p>
          <a:p>
            <a:r>
              <a:rPr lang="en-US" sz="900" b="1" kern="1200" dirty="0">
                <a:solidFill>
                  <a:schemeClr val="tx1"/>
                </a:solidFill>
                <a:effectLst/>
                <a:latin typeface="Segoe UI Light" pitchFamily="34" charset="0"/>
                <a:ea typeface="+mn-ea"/>
                <a:cs typeface="+mn-cs"/>
              </a:rPr>
              <a:t>CAP theorem</a:t>
            </a:r>
            <a:r>
              <a:rPr lang="en-US" sz="900" kern="1200" dirty="0">
                <a:solidFill>
                  <a:schemeClr val="tx1"/>
                </a:solidFill>
                <a:effectLst/>
                <a:latin typeface="Segoe UI Light" pitchFamily="34" charset="0"/>
                <a:ea typeface="+mn-ea"/>
                <a:cs typeface="+mn-cs"/>
              </a:rPr>
              <a:t> states it is impossible for a distributed computer system to simultaneously provide more than two out of the following three guarantees:</a:t>
            </a:r>
          </a:p>
          <a:p>
            <a:pPr lvl="2"/>
            <a:r>
              <a:rPr lang="en-US" sz="900" b="1" kern="1200" dirty="0">
                <a:solidFill>
                  <a:schemeClr val="tx1"/>
                </a:solidFill>
                <a:effectLst/>
                <a:latin typeface="Segoe UI Light" pitchFamily="34" charset="0"/>
                <a:ea typeface="+mn-ea"/>
                <a:cs typeface="+mn-cs"/>
              </a:rPr>
              <a:t>Consistency</a:t>
            </a:r>
            <a:r>
              <a:rPr lang="en-US" sz="900" kern="1200" dirty="0">
                <a:solidFill>
                  <a:schemeClr val="tx1"/>
                </a:solidFill>
                <a:effectLst/>
                <a:latin typeface="Segoe UI Light" pitchFamily="34" charset="0"/>
                <a:ea typeface="+mn-ea"/>
                <a:cs typeface="+mn-cs"/>
              </a:rPr>
              <a:t>: Every read receives the most recent write or an error</a:t>
            </a:r>
          </a:p>
          <a:p>
            <a:pPr lvl="2"/>
            <a:r>
              <a:rPr lang="en-US" sz="900" b="1" kern="1200" dirty="0">
                <a:solidFill>
                  <a:schemeClr val="tx1"/>
                </a:solidFill>
                <a:effectLst/>
                <a:latin typeface="Segoe UI Light" pitchFamily="34" charset="0"/>
                <a:ea typeface="+mn-ea"/>
                <a:cs typeface="+mn-cs"/>
              </a:rPr>
              <a:t>Availability</a:t>
            </a:r>
            <a:r>
              <a:rPr lang="en-US" sz="900" kern="1200" dirty="0">
                <a:solidFill>
                  <a:schemeClr val="tx1"/>
                </a:solidFill>
                <a:effectLst/>
                <a:latin typeface="Segoe UI Light" pitchFamily="34" charset="0"/>
                <a:ea typeface="+mn-ea"/>
                <a:cs typeface="+mn-cs"/>
              </a:rPr>
              <a:t>: Every request receives a (non-error) response – without the guarantee that it contains the most recent write</a:t>
            </a:r>
          </a:p>
          <a:p>
            <a:pPr lvl="2"/>
            <a:r>
              <a:rPr lang="en-US" sz="900" b="1" kern="1200" dirty="0">
                <a:solidFill>
                  <a:schemeClr val="tx1"/>
                </a:solidFill>
                <a:effectLst/>
                <a:latin typeface="Segoe UI Light" pitchFamily="34" charset="0"/>
                <a:ea typeface="+mn-ea"/>
                <a:cs typeface="+mn-cs"/>
              </a:rPr>
              <a:t>Partition tolerance</a:t>
            </a:r>
            <a:r>
              <a:rPr lang="en-US" sz="900" kern="1200" dirty="0">
                <a:solidFill>
                  <a:schemeClr val="tx1"/>
                </a:solidFill>
                <a:effectLst/>
                <a:latin typeface="Segoe UI Light" pitchFamily="34" charset="0"/>
                <a:ea typeface="+mn-ea"/>
                <a:cs typeface="+mn-cs"/>
              </a:rPr>
              <a:t>: The system continues to operate despite an arbitrary number of messages being dropped (or delayed) by the network between nodes</a:t>
            </a:r>
          </a:p>
          <a:p>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&lt;click&gt;</a:t>
            </a:r>
          </a:p>
          <a:p>
            <a:r>
              <a:rPr lang="en-US" sz="900" kern="1200" dirty="0">
                <a:solidFill>
                  <a:schemeClr val="tx1"/>
                </a:solidFill>
                <a:effectLst/>
                <a:latin typeface="Segoe UI Light" pitchFamily="34" charset="0"/>
                <a:ea typeface="+mn-ea"/>
                <a:cs typeface="+mn-cs"/>
              </a:rPr>
              <a:t>Simply put: CAP says that if the network goes down between two replicas, you must choose between consistency or availability. </a:t>
            </a:r>
          </a:p>
          <a:p>
            <a:r>
              <a:rPr lang="en-US" sz="900" kern="1200" dirty="0">
                <a:solidFill>
                  <a:schemeClr val="tx1"/>
                </a:solidFill>
                <a:effectLst/>
                <a:latin typeface="Segoe UI Light" pitchFamily="34" charset="0"/>
                <a:ea typeface="+mn-ea"/>
                <a:cs typeface="+mn-cs"/>
              </a:rPr>
              <a:t>If I prioritize consistency and the network is cut, then I sacrifice availability because I cannot serve requests.</a:t>
            </a:r>
          </a:p>
          <a:p>
            <a:r>
              <a:rPr lang="en-US" sz="900" kern="1200" dirty="0">
                <a:solidFill>
                  <a:schemeClr val="tx1"/>
                </a:solidFill>
                <a:effectLst/>
                <a:latin typeface="Segoe UI Light" pitchFamily="34" charset="0"/>
                <a:ea typeface="+mn-ea"/>
                <a:cs typeface="+mn-cs"/>
              </a:rPr>
              <a:t>If I prioritize availability and the network is cut, then I sacrifice consistency because I cannot replicate changes.</a:t>
            </a:r>
          </a:p>
          <a:p>
            <a:endParaRPr lang="en-US" sz="90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kern="1200" dirty="0">
                <a:solidFill>
                  <a:schemeClr val="tx1"/>
                </a:solidFill>
                <a:effectLst/>
                <a:latin typeface="Segoe UI Light" pitchFamily="34" charset="0"/>
                <a:ea typeface="+mn-ea"/>
                <a:cs typeface="+mn-cs"/>
              </a:rPr>
              <a:t>Let’s explore what this looks like in practice.</a:t>
            </a:r>
          </a:p>
          <a:p>
            <a:r>
              <a:rPr lang="en-US" sz="900" kern="1200" dirty="0">
                <a:solidFill>
                  <a:schemeClr val="tx1"/>
                </a:solidFill>
                <a:effectLst/>
                <a:latin typeface="Segoe UI Light" pitchFamily="34" charset="0"/>
                <a:ea typeface="+mn-ea"/>
                <a:cs typeface="+mn-cs"/>
              </a:rPr>
              <a:t>&lt;click&gt;</a:t>
            </a:r>
          </a:p>
          <a:p>
            <a:r>
              <a:rPr lang="en-US" sz="900" kern="1200" dirty="0">
                <a:solidFill>
                  <a:schemeClr val="tx1"/>
                </a:solidFill>
                <a:effectLst/>
                <a:latin typeface="Segoe UI Light" pitchFamily="34" charset="0"/>
                <a:ea typeface="+mn-ea"/>
                <a:cs typeface="+mn-cs"/>
              </a:rPr>
              <a:t>In this example I have a database and a replica. </a:t>
            </a:r>
          </a:p>
          <a:p>
            <a:r>
              <a:rPr lang="en-US" sz="900" kern="1200" dirty="0">
                <a:solidFill>
                  <a:schemeClr val="tx1"/>
                </a:solidFill>
                <a:effectLst/>
                <a:latin typeface="Segoe UI Light" pitchFamily="34" charset="0"/>
                <a:ea typeface="+mn-ea"/>
                <a:cs typeface="+mn-cs"/>
              </a:rPr>
              <a:t>I am going to prioritize availability, meaning that no matter what, I always return requests.</a:t>
            </a:r>
          </a:p>
          <a:p>
            <a:r>
              <a:rPr lang="en-US" sz="900" kern="1200" dirty="0">
                <a:solidFill>
                  <a:schemeClr val="tx1"/>
                </a:solidFill>
                <a:effectLst/>
                <a:latin typeface="Segoe UI Light" pitchFamily="34" charset="0"/>
                <a:ea typeface="+mn-ea"/>
                <a:cs typeface="+mn-cs"/>
              </a:rPr>
              <a:t>&lt;click&gt;</a:t>
            </a:r>
          </a:p>
          <a:p>
            <a:r>
              <a:rPr lang="en-US" sz="900" kern="1200" dirty="0">
                <a:solidFill>
                  <a:schemeClr val="tx1"/>
                </a:solidFill>
                <a:effectLst/>
                <a:latin typeface="Segoe UI Light" pitchFamily="34" charset="0"/>
                <a:ea typeface="+mn-ea"/>
                <a:cs typeface="+mn-cs"/>
              </a:rPr>
              <a:t>So when the network is running fine, no problems.</a:t>
            </a:r>
          </a:p>
          <a:p>
            <a:r>
              <a:rPr lang="en-US" sz="900" kern="1200" dirty="0">
                <a:solidFill>
                  <a:schemeClr val="tx1"/>
                </a:solidFill>
                <a:effectLst/>
                <a:latin typeface="Segoe UI Light" pitchFamily="34" charset="0"/>
                <a:ea typeface="+mn-ea"/>
                <a:cs typeface="+mn-cs"/>
              </a:rPr>
              <a:t>&lt;click&gt;</a:t>
            </a:r>
          </a:p>
          <a:p>
            <a:r>
              <a:rPr lang="en-US" sz="900" kern="1200" dirty="0">
                <a:solidFill>
                  <a:schemeClr val="tx1"/>
                </a:solidFill>
                <a:effectLst/>
                <a:latin typeface="Segoe UI Light" pitchFamily="34" charset="0"/>
                <a:ea typeface="+mn-ea"/>
                <a:cs typeface="+mn-cs"/>
              </a:rPr>
              <a:t>&lt;Audience question&gt;</a:t>
            </a:r>
          </a:p>
          <a:p>
            <a:r>
              <a:rPr lang="en-US" sz="900" kern="1200" dirty="0">
                <a:solidFill>
                  <a:schemeClr val="tx1"/>
                </a:solidFill>
                <a:effectLst/>
                <a:latin typeface="Segoe UI Light" pitchFamily="34" charset="0"/>
                <a:ea typeface="+mn-ea"/>
                <a:cs typeface="+mn-cs"/>
              </a:rPr>
              <a:t>However, when the network is cut and I get a new insert. What result do users get? </a:t>
            </a:r>
          </a:p>
          <a:p>
            <a:r>
              <a:rPr lang="en-US" sz="900" kern="1200" dirty="0">
                <a:solidFill>
                  <a:schemeClr val="tx1"/>
                </a:solidFill>
                <a:effectLst/>
                <a:latin typeface="Segoe UI Light" pitchFamily="34" charset="0"/>
                <a:ea typeface="+mn-ea"/>
                <a:cs typeface="+mn-cs"/>
              </a:rPr>
              <a:t>Answer: Users are </a:t>
            </a:r>
            <a:r>
              <a:rPr lang="en-US" sz="900" b="1" kern="1200" dirty="0">
                <a:solidFill>
                  <a:schemeClr val="tx1"/>
                </a:solidFill>
                <a:effectLst/>
                <a:latin typeface="Segoe UI Light" pitchFamily="34" charset="0"/>
                <a:ea typeface="+mn-ea"/>
                <a:cs typeface="+mn-cs"/>
              </a:rPr>
              <a:t>not </a:t>
            </a:r>
            <a:r>
              <a:rPr lang="en-US" sz="900" kern="1200" dirty="0">
                <a:solidFill>
                  <a:schemeClr val="tx1"/>
                </a:solidFill>
                <a:effectLst/>
                <a:latin typeface="Segoe UI Light" pitchFamily="34" charset="0"/>
                <a:ea typeface="+mn-ea"/>
                <a:cs typeface="+mn-cs"/>
              </a:rPr>
              <a:t>going to get a </a:t>
            </a:r>
            <a:r>
              <a:rPr lang="en-US" sz="900" b="1" kern="1200" dirty="0">
                <a:solidFill>
                  <a:schemeClr val="tx1"/>
                </a:solidFill>
                <a:effectLst/>
                <a:latin typeface="Segoe UI Light" pitchFamily="34" charset="0"/>
                <a:ea typeface="+mn-ea"/>
                <a:cs typeface="+mn-cs"/>
              </a:rPr>
              <a:t>consistent</a:t>
            </a:r>
            <a:r>
              <a:rPr lang="en-US" sz="900" kern="1200" dirty="0">
                <a:solidFill>
                  <a:schemeClr val="tx1"/>
                </a:solidFill>
                <a:effectLst/>
                <a:latin typeface="Segoe UI Light" pitchFamily="34" charset="0"/>
                <a:ea typeface="+mn-ea"/>
                <a:cs typeface="+mn-cs"/>
              </a:rPr>
              <a:t> result.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3/8/2019 10:55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0250812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kern="1200" dirty="0">
                <a:solidFill>
                  <a:schemeClr val="tx1"/>
                </a:solidFill>
                <a:effectLst/>
                <a:latin typeface="Segoe UI Light" pitchFamily="34" charset="0"/>
                <a:ea typeface="+mn-ea"/>
                <a:cs typeface="+mn-cs"/>
              </a:rPr>
              <a:t>Ok, so what happens if you optimize for consistency.</a:t>
            </a:r>
          </a:p>
          <a:p>
            <a:endParaRPr lang="en-US" sz="800" kern="1200" dirty="0">
              <a:solidFill>
                <a:schemeClr val="tx1"/>
              </a:solidFill>
              <a:effectLst/>
              <a:latin typeface="Segoe UI Light" pitchFamily="34" charset="0"/>
              <a:ea typeface="+mn-ea"/>
              <a:cs typeface="+mn-cs"/>
            </a:endParaRPr>
          </a:p>
          <a:p>
            <a:r>
              <a:rPr lang="en-US" sz="800" kern="1200" dirty="0">
                <a:solidFill>
                  <a:schemeClr val="tx1"/>
                </a:solidFill>
                <a:effectLst/>
                <a:latin typeface="Segoe UI Light" pitchFamily="34" charset="0"/>
                <a:ea typeface="+mn-ea"/>
                <a:cs typeface="+mn-cs"/>
              </a:rPr>
              <a:t>Same example. But in this scenario I am prioritizing consistency. </a:t>
            </a:r>
          </a:p>
          <a:p>
            <a:r>
              <a:rPr lang="en-US" sz="800" kern="1200" dirty="0">
                <a:solidFill>
                  <a:schemeClr val="tx1"/>
                </a:solidFill>
                <a:effectLst/>
                <a:latin typeface="Segoe UI Light" pitchFamily="34" charset="0"/>
                <a:ea typeface="+mn-ea"/>
                <a:cs typeface="+mn-cs"/>
              </a:rPr>
              <a:t>This means that any writes to this database must be replicated before returning as committed to the user.</a:t>
            </a:r>
          </a:p>
          <a:p>
            <a:r>
              <a:rPr lang="en-US" sz="800" kern="1200" dirty="0">
                <a:solidFill>
                  <a:schemeClr val="tx1"/>
                </a:solidFill>
                <a:effectLst/>
                <a:latin typeface="Segoe UI Light" pitchFamily="34" charset="0"/>
                <a:ea typeface="+mn-ea"/>
                <a:cs typeface="+mn-cs"/>
              </a:rPr>
              <a:t>&lt;click&gt;</a:t>
            </a:r>
          </a:p>
          <a:p>
            <a:r>
              <a:rPr lang="en-US" sz="800" kern="1200" dirty="0">
                <a:solidFill>
                  <a:schemeClr val="tx1"/>
                </a:solidFill>
                <a:effectLst/>
                <a:latin typeface="Segoe UI Light" pitchFamily="34" charset="0"/>
                <a:ea typeface="+mn-ea"/>
                <a:cs typeface="+mn-cs"/>
              </a:rPr>
              <a:t>All good when the network is working.</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00" kern="1200" dirty="0">
                <a:solidFill>
                  <a:schemeClr val="tx1"/>
                </a:solidFill>
                <a:effectLst/>
                <a:latin typeface="Segoe UI Light" pitchFamily="34" charset="0"/>
                <a:ea typeface="+mn-ea"/>
                <a:cs typeface="+mn-cs"/>
              </a:rPr>
              <a:t>&lt;click&gt; [Audience question] But what happens then if the network is cut? </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00" kern="1200" dirty="0">
                <a:solidFill>
                  <a:schemeClr val="tx1"/>
                </a:solidFill>
                <a:effectLst/>
                <a:latin typeface="Segoe UI Light" pitchFamily="34" charset="0"/>
                <a:ea typeface="+mn-ea"/>
                <a:cs typeface="+mn-cs"/>
              </a:rPr>
              <a:t>&lt;click&gt; You are essentially down because the system cannot not replicate to remain consistent.</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0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kern="1200" dirty="0">
                <a:solidFill>
                  <a:schemeClr val="tx1"/>
                </a:solidFill>
                <a:effectLst/>
                <a:latin typeface="Segoe UI Light" pitchFamily="34" charset="0"/>
                <a:ea typeface="+mn-ea"/>
                <a:cs typeface="+mn-cs"/>
              </a:rPr>
              <a:t>So CAP Theorem does a good job describing the choice users must make when the network is cut. But it actually doesn’t provide a full picture for customers when designing distributed systems.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3/8/2019 10:55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40859729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115090">
              <a:buNone/>
            </a:pPr>
            <a:r>
              <a:rPr lang="en-US" sz="800" kern="1200" dirty="0">
                <a:solidFill>
                  <a:schemeClr val="tx1"/>
                </a:solidFill>
                <a:effectLst/>
                <a:latin typeface="Segoe UI Light" pitchFamily="34" charset="0"/>
                <a:ea typeface="+mn-ea"/>
                <a:cs typeface="+mn-cs"/>
              </a:rPr>
              <a:t>That picture was completed with the introduction of the PACELC theorem which reads…</a:t>
            </a:r>
          </a:p>
          <a:p>
            <a:pPr marL="0" lvl="0" indent="-115090">
              <a:buNone/>
            </a:pPr>
            <a:endParaRPr lang="en-US" sz="800" kern="1200" dirty="0">
              <a:solidFill>
                <a:schemeClr val="tx1"/>
              </a:solidFill>
              <a:effectLst/>
              <a:latin typeface="Segoe UI Light" pitchFamily="34" charset="0"/>
              <a:ea typeface="+mn-ea"/>
              <a:cs typeface="+mn-cs"/>
            </a:endParaRPr>
          </a:p>
          <a:p>
            <a:pPr marL="0" lvl="0" indent="-115090" algn="l">
              <a:buNone/>
            </a:pPr>
            <a:r>
              <a:rPr lang="en-US" sz="800" kern="1200" dirty="0">
                <a:solidFill>
                  <a:schemeClr val="tx1"/>
                </a:solidFill>
                <a:effectLst/>
                <a:latin typeface="Segoe UI Light" pitchFamily="34" charset="0"/>
                <a:ea typeface="+mn-ea"/>
                <a:cs typeface="+mn-cs"/>
              </a:rPr>
              <a:t>In the case of network </a:t>
            </a:r>
            <a:r>
              <a:rPr lang="en-US" sz="800" b="1" kern="1200" dirty="0">
                <a:solidFill>
                  <a:schemeClr val="tx1"/>
                </a:solidFill>
                <a:effectLst/>
                <a:latin typeface="Segoe UI Light" pitchFamily="34" charset="0"/>
                <a:ea typeface="+mn-ea"/>
                <a:cs typeface="+mn-cs"/>
              </a:rPr>
              <a:t>P</a:t>
            </a:r>
            <a:r>
              <a:rPr lang="en-US" sz="800" kern="1200" dirty="0">
                <a:solidFill>
                  <a:schemeClr val="tx1"/>
                </a:solidFill>
                <a:effectLst/>
                <a:latin typeface="Segoe UI Light" pitchFamily="34" charset="0"/>
                <a:ea typeface="+mn-ea"/>
                <a:cs typeface="+mn-cs"/>
              </a:rPr>
              <a:t>artitioning in a distributed computer system, one has to choose between </a:t>
            </a:r>
            <a:r>
              <a:rPr lang="en-US" sz="800" b="1" kern="1200" dirty="0">
                <a:solidFill>
                  <a:schemeClr val="tx1"/>
                </a:solidFill>
                <a:effectLst/>
                <a:latin typeface="Segoe UI Light" pitchFamily="34" charset="0"/>
                <a:ea typeface="+mn-ea"/>
                <a:cs typeface="+mn-cs"/>
              </a:rPr>
              <a:t>A</a:t>
            </a:r>
            <a:r>
              <a:rPr lang="en-US" sz="800" kern="1200" dirty="0">
                <a:solidFill>
                  <a:schemeClr val="tx1"/>
                </a:solidFill>
                <a:effectLst/>
                <a:latin typeface="Segoe UI Light" pitchFamily="34" charset="0"/>
                <a:ea typeface="+mn-ea"/>
                <a:cs typeface="+mn-cs"/>
              </a:rPr>
              <a:t>vailability and </a:t>
            </a:r>
            <a:r>
              <a:rPr lang="en-US" sz="800" b="1" kern="1200" dirty="0">
                <a:solidFill>
                  <a:schemeClr val="tx1"/>
                </a:solidFill>
                <a:effectLst/>
                <a:latin typeface="Segoe UI Light" pitchFamily="34" charset="0"/>
                <a:ea typeface="+mn-ea"/>
                <a:cs typeface="+mn-cs"/>
              </a:rPr>
              <a:t>C</a:t>
            </a:r>
            <a:r>
              <a:rPr lang="en-US" sz="800" kern="1200" dirty="0">
                <a:solidFill>
                  <a:schemeClr val="tx1"/>
                </a:solidFill>
                <a:effectLst/>
                <a:latin typeface="Segoe UI Light" pitchFamily="34" charset="0"/>
                <a:ea typeface="+mn-ea"/>
                <a:cs typeface="+mn-cs"/>
              </a:rPr>
              <a:t>onsistency, but </a:t>
            </a:r>
            <a:r>
              <a:rPr lang="en-US" sz="800" b="1" kern="1200" dirty="0">
                <a:solidFill>
                  <a:schemeClr val="tx1"/>
                </a:solidFill>
                <a:effectLst/>
                <a:latin typeface="Segoe UI Light" pitchFamily="34" charset="0"/>
                <a:ea typeface="+mn-ea"/>
                <a:cs typeface="+mn-cs"/>
              </a:rPr>
              <a:t>E</a:t>
            </a:r>
            <a:r>
              <a:rPr lang="en-US" sz="800" kern="1200" dirty="0">
                <a:solidFill>
                  <a:schemeClr val="tx1"/>
                </a:solidFill>
                <a:effectLst/>
                <a:latin typeface="Segoe UI Light" pitchFamily="34" charset="0"/>
                <a:ea typeface="+mn-ea"/>
                <a:cs typeface="+mn-cs"/>
              </a:rPr>
              <a:t>lse, even when the system is running normally in the absence of partitions, one has to choose between </a:t>
            </a:r>
            <a:r>
              <a:rPr lang="en-US" sz="800" b="1" kern="1200" dirty="0">
                <a:solidFill>
                  <a:schemeClr val="tx1"/>
                </a:solidFill>
                <a:effectLst/>
                <a:latin typeface="Segoe UI Light" pitchFamily="34" charset="0"/>
                <a:ea typeface="+mn-ea"/>
                <a:cs typeface="+mn-cs"/>
              </a:rPr>
              <a:t>L</a:t>
            </a:r>
            <a:r>
              <a:rPr lang="en-US" sz="800" kern="1200" dirty="0">
                <a:solidFill>
                  <a:schemeClr val="tx1"/>
                </a:solidFill>
                <a:effectLst/>
                <a:latin typeface="Segoe UI Light" pitchFamily="34" charset="0"/>
                <a:ea typeface="+mn-ea"/>
                <a:cs typeface="+mn-cs"/>
              </a:rPr>
              <a:t>atency and </a:t>
            </a:r>
            <a:r>
              <a:rPr lang="en-US" sz="800" b="1" kern="1200" dirty="0">
                <a:solidFill>
                  <a:schemeClr val="tx1"/>
                </a:solidFill>
                <a:effectLst/>
                <a:latin typeface="Segoe UI Light" pitchFamily="34" charset="0"/>
                <a:ea typeface="+mn-ea"/>
                <a:cs typeface="+mn-cs"/>
              </a:rPr>
              <a:t>C</a:t>
            </a:r>
            <a:r>
              <a:rPr lang="en-US" sz="800" kern="1200" dirty="0">
                <a:solidFill>
                  <a:schemeClr val="tx1"/>
                </a:solidFill>
                <a:effectLst/>
                <a:latin typeface="Segoe UI Light" pitchFamily="34" charset="0"/>
                <a:ea typeface="+mn-ea"/>
                <a:cs typeface="+mn-cs"/>
              </a:rPr>
              <a:t>onsistency.</a:t>
            </a:r>
          </a:p>
          <a:p>
            <a:pPr marL="0" lvl="0" indent="-115090">
              <a:buNone/>
            </a:pPr>
            <a:endParaRPr lang="en-US" sz="800" kern="1200" dirty="0">
              <a:solidFill>
                <a:schemeClr val="tx1"/>
              </a:solidFill>
              <a:effectLst/>
              <a:latin typeface="Segoe UI Light" pitchFamily="34" charset="0"/>
              <a:ea typeface="+mn-ea"/>
              <a:cs typeface="+mn-cs"/>
            </a:endParaRPr>
          </a:p>
          <a:p>
            <a:pPr marL="0" lvl="0" indent="-115090">
              <a:buNone/>
            </a:pPr>
            <a:r>
              <a:rPr lang="en-US" sz="800" kern="1200" dirty="0">
                <a:solidFill>
                  <a:schemeClr val="tx1"/>
                </a:solidFill>
                <a:effectLst/>
                <a:latin typeface="Segoe UI Light" pitchFamily="34" charset="0"/>
                <a:ea typeface="+mn-ea"/>
                <a:cs typeface="+mn-cs"/>
              </a:rPr>
              <a:t>&lt;click&gt;</a:t>
            </a:r>
          </a:p>
          <a:p>
            <a:pPr marL="0" lvl="0" indent="-115090">
              <a:buNone/>
            </a:pPr>
            <a:r>
              <a:rPr lang="en-US" sz="800" kern="1200" dirty="0">
                <a:solidFill>
                  <a:schemeClr val="tx1"/>
                </a:solidFill>
                <a:effectLst/>
                <a:latin typeface="Segoe UI Light" pitchFamily="34" charset="0"/>
                <a:ea typeface="+mn-ea"/>
                <a:cs typeface="+mn-cs"/>
              </a:rPr>
              <a:t>Simply put: If the network goes down you choose between Consistency and Availability. </a:t>
            </a:r>
          </a:p>
          <a:p>
            <a:pPr marL="0" lvl="0" indent="-115090">
              <a:buNone/>
            </a:pPr>
            <a:r>
              <a:rPr lang="en-US" sz="800" kern="1200" dirty="0">
                <a:solidFill>
                  <a:schemeClr val="tx1"/>
                </a:solidFill>
                <a:effectLst/>
                <a:latin typeface="Segoe UI Light" pitchFamily="34" charset="0"/>
                <a:ea typeface="+mn-ea"/>
                <a:cs typeface="+mn-cs"/>
              </a:rPr>
              <a:t>But even if the network is running you STILL have to choose between Latency and Consistency. You cannot have both.</a:t>
            </a:r>
          </a:p>
          <a:p>
            <a:pPr lvl="0"/>
            <a:r>
              <a:rPr lang="en-US" sz="800" kern="1200" dirty="0">
                <a:solidFill>
                  <a:schemeClr val="tx1"/>
                </a:solidFill>
                <a:effectLst/>
                <a:latin typeface="Segoe UI Light" pitchFamily="34" charset="0"/>
                <a:ea typeface="+mn-ea"/>
                <a:cs typeface="+mn-cs"/>
              </a:rPr>
              <a:t>So why is that?</a:t>
            </a:r>
          </a:p>
          <a:p>
            <a:pPr lvl="0"/>
            <a:r>
              <a:rPr lang="en-US" sz="800" kern="1200" dirty="0">
                <a:solidFill>
                  <a:schemeClr val="tx1"/>
                </a:solidFill>
                <a:effectLst/>
                <a:latin typeface="Segoe UI Light" pitchFamily="34" charset="0"/>
                <a:ea typeface="+mn-ea"/>
                <a:cs typeface="+mn-cs"/>
              </a:rPr>
              <a:t>&lt;click&gt;</a:t>
            </a:r>
          </a:p>
          <a:p>
            <a:pPr lvl="0"/>
            <a:r>
              <a:rPr lang="en-US" sz="800" kern="1200" dirty="0">
                <a:solidFill>
                  <a:schemeClr val="tx1"/>
                </a:solidFill>
                <a:effectLst/>
                <a:latin typeface="Segoe UI Light" pitchFamily="34" charset="0"/>
                <a:ea typeface="+mn-ea"/>
                <a:cs typeface="+mn-cs"/>
              </a:rPr>
              <a:t>Because when you use Strong consistency, writes must replicate to every region before being committed, thereby increasing latency (making you slower).</a:t>
            </a:r>
          </a:p>
          <a:p>
            <a:pPr lvl="0"/>
            <a:endParaRPr lang="en-US" sz="800" kern="1200" dirty="0">
              <a:solidFill>
                <a:schemeClr val="tx1"/>
              </a:solidFill>
              <a:effectLst/>
              <a:latin typeface="Segoe UI Light" pitchFamily="34" charset="0"/>
              <a:ea typeface="+mn-ea"/>
              <a:cs typeface="+mn-cs"/>
            </a:endParaRPr>
          </a:p>
          <a:p>
            <a:pPr lvl="0"/>
            <a:r>
              <a:rPr lang="en-US" sz="800" kern="1200" dirty="0">
                <a:solidFill>
                  <a:schemeClr val="tx1"/>
                </a:solidFill>
                <a:effectLst/>
                <a:latin typeface="Segoe UI Light" pitchFamily="34" charset="0"/>
                <a:ea typeface="+mn-ea"/>
                <a:cs typeface="+mn-cs"/>
              </a:rPr>
              <a:t>What’s more, the further the distance between the replicas, the worse the latency! Believe it or not, the speed of light is a factor in all this.</a:t>
            </a:r>
          </a:p>
          <a:p>
            <a:pPr lvl="0"/>
            <a:r>
              <a:rPr lang="en-US" sz="800" kern="1200" dirty="0">
                <a:solidFill>
                  <a:schemeClr val="tx1"/>
                </a:solidFill>
                <a:effectLst/>
                <a:latin typeface="Segoe UI Light" pitchFamily="34" charset="0"/>
                <a:ea typeface="+mn-ea"/>
                <a:cs typeface="+mn-cs"/>
              </a:rPr>
              <a:t>&lt;click&gt;To illustrate, in this example I’m choosing consistency. </a:t>
            </a:r>
          </a:p>
          <a:p>
            <a:pPr lvl="0"/>
            <a:r>
              <a:rPr lang="en-US" sz="800" kern="1200" dirty="0">
                <a:solidFill>
                  <a:schemeClr val="tx1"/>
                </a:solidFill>
                <a:effectLst/>
                <a:latin typeface="Segoe UI Light" pitchFamily="34" charset="0"/>
                <a:ea typeface="+mn-ea"/>
                <a:cs typeface="+mn-cs"/>
              </a:rPr>
              <a:t>&lt;click&gt;In this scenario when an update is written, the system must replicate it to every other region </a:t>
            </a:r>
          </a:p>
          <a:p>
            <a:pPr lvl="0"/>
            <a:r>
              <a:rPr lang="en-US" sz="800" kern="1200" dirty="0">
                <a:solidFill>
                  <a:schemeClr val="tx1"/>
                </a:solidFill>
                <a:effectLst/>
                <a:latin typeface="Segoe UI Light" pitchFamily="34" charset="0"/>
                <a:ea typeface="+mn-ea"/>
                <a:cs typeface="+mn-cs"/>
              </a:rPr>
              <a:t>&lt;click&gt;before it can ack as committed to the client. </a:t>
            </a:r>
          </a:p>
          <a:p>
            <a:pPr lvl="0"/>
            <a:r>
              <a:rPr lang="en-US" sz="800" kern="1200" dirty="0">
                <a:solidFill>
                  <a:schemeClr val="tx1"/>
                </a:solidFill>
                <a:effectLst/>
                <a:latin typeface="Segoe UI Light" pitchFamily="34" charset="0"/>
                <a:ea typeface="+mn-ea"/>
                <a:cs typeface="+mn-cs"/>
              </a:rPr>
              <a:t>&lt;click&gt;But because you can’t go faster than the speed of light, this effort to remain consistent introduces latency, making your applications slower.</a:t>
            </a:r>
          </a:p>
          <a:p>
            <a:pPr lvl="0"/>
            <a:endParaRPr lang="en-US" sz="800" kern="1200" dirty="0">
              <a:solidFill>
                <a:schemeClr val="tx1"/>
              </a:solidFill>
              <a:effectLst/>
              <a:latin typeface="Segoe UI Light" pitchFamily="34" charset="0"/>
              <a:ea typeface="+mn-ea"/>
              <a:cs typeface="+mn-cs"/>
            </a:endParaRPr>
          </a:p>
          <a:p>
            <a:pPr lvl="0"/>
            <a:endParaRPr lang="en-US" sz="800" kern="1200" dirty="0">
              <a:solidFill>
                <a:schemeClr val="tx1"/>
              </a:solidFill>
              <a:effectLst/>
              <a:latin typeface="Segoe UI Light" pitchFamily="34" charset="0"/>
              <a:ea typeface="+mn-ea"/>
              <a:cs typeface="+mn-cs"/>
            </a:endParaRPr>
          </a:p>
          <a:p>
            <a:pPr lvl="0"/>
            <a:endParaRPr lang="en-US" sz="800" kern="1200" dirty="0">
              <a:solidFill>
                <a:schemeClr val="tx1"/>
              </a:solidFill>
              <a:effectLst/>
              <a:latin typeface="Segoe UI Light" pitchFamily="34" charset="0"/>
              <a:ea typeface="+mn-ea"/>
              <a:cs typeface="+mn-cs"/>
            </a:endParaRPr>
          </a:p>
          <a:p>
            <a:pPr lvl="0"/>
            <a:endParaRPr lang="en-US" sz="8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3/8/2019 10:55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1917046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115090">
              <a:buNone/>
            </a:pPr>
            <a:r>
              <a:rPr lang="en-US" sz="800" kern="1200" dirty="0">
                <a:solidFill>
                  <a:schemeClr val="tx1"/>
                </a:solidFill>
                <a:effectLst/>
                <a:latin typeface="Segoe UI Light" pitchFamily="34" charset="0"/>
                <a:ea typeface="+mn-ea"/>
                <a:cs typeface="+mn-cs"/>
              </a:rPr>
              <a:t>So next let’s choose Latency.</a:t>
            </a:r>
          </a:p>
          <a:p>
            <a:pPr marL="0" lvl="0" indent="-115090">
              <a:buNone/>
            </a:pPr>
            <a:endParaRPr lang="en-US" sz="800" kern="1200" dirty="0">
              <a:solidFill>
                <a:schemeClr val="tx1"/>
              </a:solidFill>
              <a:effectLst/>
              <a:latin typeface="Segoe UI Light" pitchFamily="34" charset="0"/>
              <a:ea typeface="+mn-ea"/>
              <a:cs typeface="+mn-cs"/>
            </a:endParaRPr>
          </a:p>
          <a:p>
            <a:pPr marL="0" lvl="0" indent="-115090">
              <a:buNone/>
            </a:pPr>
            <a:r>
              <a:rPr lang="en-US" sz="800" kern="1200" dirty="0">
                <a:solidFill>
                  <a:schemeClr val="tx1"/>
                </a:solidFill>
                <a:effectLst/>
                <a:latin typeface="Segoe UI Light" pitchFamily="34" charset="0"/>
                <a:ea typeface="+mn-ea"/>
                <a:cs typeface="+mn-cs"/>
              </a:rPr>
              <a:t>In this scenario you are willing to accept lower consistency.</a:t>
            </a:r>
          </a:p>
          <a:p>
            <a:pPr marL="0" lvl="0" indent="-115090">
              <a:buNone/>
            </a:pPr>
            <a:r>
              <a:rPr lang="en-US" sz="800" kern="1200" dirty="0">
                <a:solidFill>
                  <a:schemeClr val="tx1"/>
                </a:solidFill>
                <a:effectLst/>
                <a:latin typeface="Segoe UI Light" pitchFamily="34" charset="0"/>
                <a:ea typeface="+mn-ea"/>
                <a:cs typeface="+mn-cs"/>
              </a:rPr>
              <a:t>The upside here is your you are faster because you don’t care if your data is consistent across all replicas. </a:t>
            </a:r>
          </a:p>
          <a:p>
            <a:pPr marL="0" lvl="0" indent="-115090">
              <a:buNone/>
            </a:pPr>
            <a:endParaRPr lang="en-US" sz="800" kern="1200" dirty="0">
              <a:solidFill>
                <a:schemeClr val="tx1"/>
              </a:solidFill>
              <a:effectLst/>
              <a:latin typeface="Segoe UI Light" pitchFamily="34" charset="0"/>
              <a:ea typeface="+mn-ea"/>
              <a:cs typeface="+mn-cs"/>
            </a:endParaRPr>
          </a:p>
          <a:p>
            <a:pPr marL="0" lvl="0" indent="-115090">
              <a:buNone/>
            </a:pPr>
            <a:r>
              <a:rPr lang="en-US" sz="800" kern="1200" dirty="0">
                <a:solidFill>
                  <a:schemeClr val="tx1"/>
                </a:solidFill>
                <a:effectLst/>
                <a:latin typeface="Segoe UI Light" pitchFamily="34" charset="0"/>
                <a:ea typeface="+mn-ea"/>
                <a:cs typeface="+mn-cs"/>
              </a:rPr>
              <a:t>Now you may think hey why would I want that. But it’s actually quite normal.  When you ask the bank for your account balance it never goes back to your ledger and counts every transaction. It batches any changes periodically and calculates a new total and writes that to a materialized view. So it’s not as uncommon as people think, especially for an operational workload or where you are ingesting huge volumes of data.</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3/8/2019 10:55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4020454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C0CB9372-CA2B-44D2-90ED-A4A158EB6F2D}" type="datetime8">
              <a:rPr lang="en-US" smtClean="0">
                <a:solidFill>
                  <a:prstClr val="black"/>
                </a:solidFill>
              </a:rPr>
              <a:t>3/8/2019 10:55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16</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9337425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in the next few sections I’m going to recap Latency, Consistency and Availability and I’m going to use some demos to illustrate exactly what the PACELC theorem says.</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3/8/2019 10:55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2697430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as described earlier, Latency = Performance and is critical for providing a better experience for their customers.</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To reduce latency and increase performance, you put data closer to users by creating replicas. </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This will have the biggest impact on latency for your applications.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Cosmos was built from the ground up with replication built into its core. You need only click your mouse to replicate data to any region making it extremely well suited for building modern applications for the cloud today.</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3/8/2019 10:55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5586328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I’d like to highlight what a difference replicating data can make on latency with a little demo.</a:t>
            </a:r>
          </a:p>
          <a:p>
            <a:endParaRPr lang="en-US" dirty="0"/>
          </a:p>
          <a:p>
            <a:r>
              <a:rPr lang="en-US" dirty="0"/>
              <a:t>Run demo 1. Read latency between single region and multi-region replicated accounts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3/8/2019 10:55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302577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3/8/2019 10:55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1561069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C0CB9372-CA2B-44D2-90ED-A4A158EB6F2D}" type="datetime8">
              <a:rPr lang="en-US" smtClean="0">
                <a:solidFill>
                  <a:prstClr val="black"/>
                </a:solidFill>
              </a:rPr>
              <a:t>3/8/2019 10:55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20</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125247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3/8/2019 10:55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5554550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distributed database category, vendors such as AWS or Google provide only Strong and Eventual or Strong and Bounded Staleness consistency to choose from.</a:t>
            </a:r>
          </a:p>
          <a:p>
            <a:endParaRPr lang="en-US" dirty="0"/>
          </a:p>
          <a:p>
            <a:r>
              <a:rPr lang="en-US" dirty="0"/>
              <a:t>Cosmos provides </a:t>
            </a:r>
            <a:r>
              <a:rPr lang="en-US" b="1" dirty="0"/>
              <a:t>5 consistency levels </a:t>
            </a:r>
            <a:r>
              <a:rPr lang="en-US" b="0" dirty="0"/>
              <a:t>to choose from including:</a:t>
            </a:r>
          </a:p>
          <a:p>
            <a:pPr marL="171450" indent="-171450">
              <a:buFont typeface="Arial" panose="020B0604020202020204" pitchFamily="34" charset="0"/>
              <a:buChar char="•"/>
            </a:pPr>
            <a:r>
              <a:rPr lang="en-US" dirty="0"/>
              <a:t>Strong: This model forces all data to be committed in every replicated region before returning to the user.</a:t>
            </a:r>
          </a:p>
          <a:p>
            <a:pPr marL="171450" indent="-171450">
              <a:buFont typeface="Arial" panose="020B0604020202020204" pitchFamily="34" charset="0"/>
              <a:buChar char="•"/>
            </a:pPr>
            <a:r>
              <a:rPr lang="en-US" dirty="0">
                <a:effectLst/>
              </a:rPr>
              <a:t>Bounded Staleness - Reads lag behind writes by k updates or t interval.</a:t>
            </a:r>
          </a:p>
          <a:p>
            <a:pPr marL="171450" indent="-171450">
              <a:buFont typeface="Arial" panose="020B0604020202020204" pitchFamily="34" charset="0"/>
              <a:buChar char="•"/>
            </a:pPr>
            <a:r>
              <a:rPr lang="en-US" dirty="0">
                <a:effectLst/>
              </a:rPr>
              <a:t>Session - Monotonic reads, monotonic writes, read-your-writes, write-follows-reads.</a:t>
            </a:r>
          </a:p>
          <a:p>
            <a:pPr marL="171450" indent="-171450">
              <a:buFont typeface="Arial" panose="020B0604020202020204" pitchFamily="34" charset="0"/>
              <a:buChar char="•"/>
            </a:pPr>
            <a:r>
              <a:rPr lang="en-US" dirty="0">
                <a:effectLst/>
              </a:rPr>
              <a:t>Consistent Prefix - </a:t>
            </a:r>
            <a:r>
              <a:rPr lang="en-US" sz="1200" b="0" i="0" kern="1200" dirty="0">
                <a:solidFill>
                  <a:schemeClr val="tx1"/>
                </a:solidFill>
                <a:effectLst/>
                <a:latin typeface="+mn-lt"/>
                <a:ea typeface="+mn-ea"/>
                <a:cs typeface="+mn-cs"/>
              </a:rPr>
              <a:t>Updates returned are in order, with no gaps.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Eventual – All writes are eventually consistent, with no guaranteed order.</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r>
              <a:rPr lang="en-US" b="0" dirty="0"/>
              <a:t>So lots of choice but it goes further. You can configure a stronger consistency at the account level, then relax it in your app when you need to insert a bunch of data.</a:t>
            </a:r>
          </a:p>
          <a:p>
            <a:r>
              <a:rPr lang="en-US" b="0" dirty="0"/>
              <a:t>Also, no matter what consistency level, you get &lt;10ms latency and 5-9’s availability!!! HUGE!!!</a:t>
            </a: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5996BA33-6360-40A1-9606-58E0047CF44A}" type="slidenum">
              <a:rPr lang="en-US" smtClean="0"/>
              <a:t>22</a:t>
            </a:fld>
            <a:endParaRPr lang="en-US"/>
          </a:p>
        </p:txBody>
      </p:sp>
    </p:spTree>
    <p:extLst>
      <p:ext uri="{BB962C8B-B14F-4D97-AF65-F5344CB8AC3E}">
        <p14:creationId xmlns:p14="http://schemas.microsoft.com/office/powerpoint/2010/main" val="4973687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882" kern="1200" dirty="0">
                <a:solidFill>
                  <a:schemeClr val="tx1"/>
                </a:solidFill>
                <a:effectLst/>
                <a:latin typeface="Segoe UI Light" pitchFamily="34" charset="0"/>
                <a:ea typeface="+mn-ea"/>
                <a:cs typeface="+mn-cs"/>
              </a:rPr>
              <a:t>As I showed in the earlier slide on PACELC, customers must trade-off Latency for Consistency.</a:t>
            </a:r>
          </a:p>
          <a:p>
            <a:pPr lvl="0"/>
            <a:r>
              <a:rPr lang="en-US" sz="882" kern="1200" dirty="0">
                <a:solidFill>
                  <a:schemeClr val="tx1"/>
                </a:solidFill>
                <a:effectLst/>
                <a:latin typeface="Segoe UI Light" pitchFamily="34" charset="0"/>
                <a:ea typeface="+mn-ea"/>
                <a:cs typeface="+mn-cs"/>
              </a:rPr>
              <a:t>The stronger the consistency, the higher the latency.</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In a distributed system with strong consistency, the speed of light can become a problem.</a:t>
            </a:r>
          </a:p>
          <a:p>
            <a:pPr lvl="0"/>
            <a:r>
              <a:rPr lang="en-US" sz="882" kern="1200" dirty="0">
                <a:solidFill>
                  <a:schemeClr val="tx1"/>
                </a:solidFill>
                <a:effectLst/>
                <a:latin typeface="Segoe UI Light" pitchFamily="34" charset="0"/>
                <a:ea typeface="+mn-ea"/>
                <a:cs typeface="+mn-cs"/>
              </a:rPr>
              <a:t>Packets cannot move faster than speed of light and in a WAN they move considerably slower. Packets can take &gt;300 </a:t>
            </a:r>
            <a:r>
              <a:rPr lang="en-US" sz="882" kern="1200" dirty="0" err="1">
                <a:solidFill>
                  <a:schemeClr val="tx1"/>
                </a:solidFill>
                <a:effectLst/>
                <a:latin typeface="Segoe UI Light" pitchFamily="34" charset="0"/>
                <a:ea typeface="+mn-ea"/>
                <a:cs typeface="+mn-cs"/>
              </a:rPr>
              <a:t>ms</a:t>
            </a:r>
            <a:r>
              <a:rPr lang="en-US" sz="882" kern="1200" dirty="0">
                <a:solidFill>
                  <a:schemeClr val="tx1"/>
                </a:solidFill>
                <a:effectLst/>
                <a:latin typeface="Segoe UI Light" pitchFamily="34" charset="0"/>
                <a:ea typeface="+mn-ea"/>
                <a:cs typeface="+mn-cs"/>
              </a:rPr>
              <a:t> to travel between the furthest regions in Azure.</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So in a strong consistency scenario, latency is going to be higher.</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In addition, the greater the distance between the replicas, the worst the latency will be. </a:t>
            </a:r>
          </a:p>
          <a:p>
            <a:pPr lvl="0"/>
            <a:r>
              <a:rPr lang="en-US" sz="882" kern="1200" dirty="0">
                <a:solidFill>
                  <a:schemeClr val="tx1"/>
                </a:solidFill>
                <a:effectLst/>
                <a:latin typeface="Segoe UI Light" pitchFamily="34" charset="0"/>
                <a:ea typeface="+mn-ea"/>
                <a:cs typeface="+mn-cs"/>
              </a:rPr>
              <a:t>In Cosmos you can set up multiple regions with strong consistency. However these regions need to be within 5000 miles of each other. </a:t>
            </a:r>
          </a:p>
          <a:p>
            <a:pPr lvl="0"/>
            <a:r>
              <a:rPr lang="en-US" sz="882" kern="1200" dirty="0">
                <a:solidFill>
                  <a:schemeClr val="tx1"/>
                </a:solidFill>
                <a:effectLst/>
                <a:latin typeface="Segoe UI Light" pitchFamily="34" charset="0"/>
                <a:ea typeface="+mn-ea"/>
                <a:cs typeface="+mn-cs"/>
              </a:rPr>
              <a:t>Btw, there is no latency SLA on writes when you do this. You must trade off latency to gain the higher consistency.</a:t>
            </a:r>
          </a:p>
          <a:p>
            <a:endParaRPr lang="en-US" sz="882"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3/8/2019 10:55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3093848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I’d like to demonstrate the impact that Consistency can have on Latency.</a:t>
            </a:r>
          </a:p>
          <a:p>
            <a:pPr marL="0" indent="0">
              <a:buNone/>
            </a:pPr>
            <a:r>
              <a:rPr lang="en-US" dirty="0"/>
              <a:t>In this demo I’ll show you the latency for two replicas with eventual consistency that are 1000 miles apart.</a:t>
            </a:r>
          </a:p>
          <a:p>
            <a:pPr marL="0" indent="0">
              <a:buNone/>
            </a:pPr>
            <a:r>
              <a:rPr lang="en-US" dirty="0"/>
              <a:t>Then two with strong consistency that are the same distance.</a:t>
            </a:r>
          </a:p>
          <a:p>
            <a:pPr marL="0" indent="0">
              <a:buNone/>
            </a:pPr>
            <a:r>
              <a:rPr lang="en-US" dirty="0"/>
              <a:t>Then to show the impact that distance and the speed of light has on this I’ll show two with strong consistency that is are about 2500 miles apart.</a:t>
            </a:r>
          </a:p>
          <a:p>
            <a:pPr marL="0" indent="0">
              <a:buNone/>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Demo: </a:t>
            </a:r>
            <a:r>
              <a:rPr lang="en-US" sz="882" b="1" i="0" kern="1200" dirty="0">
                <a:solidFill>
                  <a:schemeClr val="tx1"/>
                </a:solidFill>
                <a:effectLst/>
                <a:latin typeface="Segoe UI Light" pitchFamily="34" charset="0"/>
                <a:ea typeface="+mn-ea"/>
                <a:cs typeface="+mn-cs"/>
              </a:rPr>
              <a:t>2. Write latency for accounts with Eventual consistency vs. Strong consistency + impact of distance on Strong consistency</a:t>
            </a:r>
          </a:p>
          <a:p>
            <a:pPr marL="0" indent="0">
              <a:buNone/>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3/8/2019 10:55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5705369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C0CB9372-CA2B-44D2-90ED-A4A158EB6F2D}" type="datetime8">
              <a:rPr lang="en-US" smtClean="0">
                <a:solidFill>
                  <a:prstClr val="black"/>
                </a:solidFill>
              </a:rPr>
              <a:t>3/8/2019 10:55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25</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7395958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3/8/2019 10:55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7618360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882" kern="1200" dirty="0">
                <a:solidFill>
                  <a:schemeClr val="tx1"/>
                </a:solidFill>
                <a:effectLst/>
                <a:latin typeface="Segoe UI Light" pitchFamily="34" charset="0"/>
                <a:ea typeface="+mn-ea"/>
                <a:cs typeface="+mn-cs"/>
              </a:rPr>
              <a:t>How does being globally distributed mean greater availability?</a:t>
            </a:r>
          </a:p>
          <a:p>
            <a:pPr lvl="0"/>
            <a:r>
              <a:rPr lang="en-US" sz="882" kern="1200" dirty="0">
                <a:solidFill>
                  <a:schemeClr val="tx1"/>
                </a:solidFill>
                <a:effectLst/>
                <a:latin typeface="Segoe UI Light" pitchFamily="34" charset="0"/>
                <a:ea typeface="+mn-ea"/>
                <a:cs typeface="+mn-cs"/>
              </a:rPr>
              <a:t>&lt;click&gt;</a:t>
            </a:r>
          </a:p>
          <a:p>
            <a:pPr lvl="0"/>
            <a:r>
              <a:rPr lang="en-US" sz="882" kern="1200" dirty="0">
                <a:solidFill>
                  <a:schemeClr val="tx1"/>
                </a:solidFill>
                <a:effectLst/>
                <a:latin typeface="Segoe UI Light" pitchFamily="34" charset="0"/>
                <a:ea typeface="+mn-ea"/>
                <a:cs typeface="+mn-cs"/>
              </a:rPr>
              <a:t>The more replicas, the greater the availability as it eliminates single points of failure should a region become unavailable.</a:t>
            </a:r>
          </a:p>
          <a:p>
            <a:pPr lvl="0"/>
            <a:r>
              <a:rPr lang="en-US" sz="882" kern="1200" dirty="0">
                <a:solidFill>
                  <a:schemeClr val="tx1"/>
                </a:solidFill>
                <a:effectLst/>
                <a:latin typeface="Segoe UI Light" pitchFamily="34" charset="0"/>
                <a:ea typeface="+mn-ea"/>
                <a:cs typeface="+mn-cs"/>
              </a:rPr>
              <a:t>Clients simply redirect to the next closest region.</a:t>
            </a:r>
          </a:p>
          <a:p>
            <a:pPr lvl="0"/>
            <a:r>
              <a:rPr lang="en-US" sz="882" kern="1200" dirty="0">
                <a:solidFill>
                  <a:schemeClr val="tx1"/>
                </a:solidFill>
                <a:effectLst/>
                <a:latin typeface="Segoe UI Light" pitchFamily="34" charset="0"/>
                <a:ea typeface="+mn-ea"/>
                <a:cs typeface="+mn-cs"/>
              </a:rPr>
              <a:t>&lt;click&gt;</a:t>
            </a:r>
          </a:p>
          <a:p>
            <a:pPr lvl="0"/>
            <a:r>
              <a:rPr lang="en-US" sz="882" kern="1200" dirty="0">
                <a:solidFill>
                  <a:schemeClr val="tx1"/>
                </a:solidFill>
                <a:effectLst/>
                <a:latin typeface="Segoe UI Light" pitchFamily="34" charset="0"/>
                <a:ea typeface="+mn-ea"/>
                <a:cs typeface="+mn-cs"/>
              </a:rPr>
              <a:t>Cosmos DB provides 99.999% availability, guaranteed for read operations in multi-region deployments.</a:t>
            </a:r>
          </a:p>
          <a:p>
            <a:pPr lvl="0"/>
            <a:endParaRPr lang="en-US"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3/8/2019 10:55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8180503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customers building distributed applications in the cloud understanding their needs around data durability and recovery time are key. There are two metrics that are used to measure both of these, RPO and RTO.</a:t>
            </a:r>
          </a:p>
          <a:p>
            <a:endParaRPr lang="en-US" dirty="0"/>
          </a:p>
          <a:p>
            <a:pPr lvl="0"/>
            <a:r>
              <a:rPr lang="en-US" sz="882" kern="1200" dirty="0">
                <a:solidFill>
                  <a:schemeClr val="tx1"/>
                </a:solidFill>
                <a:effectLst/>
                <a:latin typeface="Segoe UI Light" pitchFamily="34" charset="0"/>
                <a:ea typeface="+mn-ea"/>
                <a:cs typeface="+mn-cs"/>
              </a:rPr>
              <a:t>RTO = how long are you down.</a:t>
            </a:r>
          </a:p>
          <a:p>
            <a:r>
              <a:rPr lang="en-US" sz="882" kern="1200" dirty="0">
                <a:solidFill>
                  <a:schemeClr val="tx1"/>
                </a:solidFill>
                <a:effectLst/>
                <a:latin typeface="Segoe UI Light" pitchFamily="34" charset="0"/>
                <a:ea typeface="+mn-ea"/>
                <a:cs typeface="+mn-cs"/>
              </a:rPr>
              <a:t>RPO = how long did you lose data.</a:t>
            </a:r>
            <a:endParaRPr lang="en-US" dirty="0"/>
          </a:p>
          <a:p>
            <a:endParaRPr lang="en-US" dirty="0"/>
          </a:p>
          <a:p>
            <a:r>
              <a:rPr lang="en-US" dirty="0"/>
              <a:t>These terms are sometimes not well understood by developers building applications in the cloud. But they are essential to understand as they dictate what you must optimize for to meet the needs of your business or application.</a:t>
            </a:r>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3/8/2019 10:55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39758327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882" kern="1200" dirty="0">
                <a:solidFill>
                  <a:schemeClr val="tx1"/>
                </a:solidFill>
                <a:effectLst/>
                <a:latin typeface="Segoe UI Light" pitchFamily="34" charset="0"/>
                <a:ea typeface="+mn-ea"/>
                <a:cs typeface="+mn-cs"/>
              </a:rPr>
              <a:t>To design for high availability (with SLA’s) using a single-master your architecture should generally look like this.</a:t>
            </a:r>
          </a:p>
          <a:p>
            <a:pPr lvl="0"/>
            <a:endParaRPr lang="en-US" sz="882" kern="1200" dirty="0">
              <a:solidFill>
                <a:schemeClr val="tx1"/>
              </a:solidFill>
              <a:effectLst/>
              <a:latin typeface="Segoe UI Light" pitchFamily="34" charset="0"/>
              <a:ea typeface="+mn-ea"/>
              <a:cs typeface="+mn-cs"/>
            </a:endParaRPr>
          </a:p>
          <a:p>
            <a:pPr lvl="0"/>
            <a:r>
              <a:rPr lang="en-US" sz="882" kern="1200" dirty="0">
                <a:solidFill>
                  <a:schemeClr val="tx1"/>
                </a:solidFill>
                <a:effectLst/>
                <a:latin typeface="Segoe UI Light" pitchFamily="34" charset="0"/>
                <a:ea typeface="+mn-ea"/>
                <a:cs typeface="+mn-cs"/>
              </a:rPr>
              <a:t>Traffic Manager</a:t>
            </a:r>
          </a:p>
          <a:p>
            <a:pPr lvl="0"/>
            <a:r>
              <a:rPr lang="en-US" sz="882" kern="1200" dirty="0">
                <a:solidFill>
                  <a:schemeClr val="tx1"/>
                </a:solidFill>
                <a:effectLst/>
                <a:latin typeface="Segoe UI Light" pitchFamily="34" charset="0"/>
                <a:ea typeface="+mn-ea"/>
                <a:cs typeface="+mn-cs"/>
              </a:rPr>
              <a:t>Load Balancer</a:t>
            </a:r>
          </a:p>
          <a:p>
            <a:pPr lvl="0"/>
            <a:r>
              <a:rPr lang="en-US" sz="882" kern="1200" dirty="0">
                <a:solidFill>
                  <a:schemeClr val="tx1"/>
                </a:solidFill>
                <a:effectLst/>
                <a:latin typeface="Segoe UI Light" pitchFamily="34" charset="0"/>
                <a:ea typeface="+mn-ea"/>
                <a:cs typeface="+mn-cs"/>
              </a:rPr>
              <a:t>Multiple Cosmos replicas</a:t>
            </a:r>
          </a:p>
          <a:p>
            <a:pPr lvl="0"/>
            <a:r>
              <a:rPr lang="en-US" sz="882" kern="1200" dirty="0">
                <a:solidFill>
                  <a:schemeClr val="tx1"/>
                </a:solidFill>
                <a:effectLst/>
                <a:latin typeface="Segoe UI Light" pitchFamily="34" charset="0"/>
                <a:ea typeface="+mn-ea"/>
                <a:cs typeface="+mn-cs"/>
              </a:rPr>
              <a:t>&lt;click&gt;</a:t>
            </a:r>
          </a:p>
          <a:p>
            <a:pPr lvl="0"/>
            <a:r>
              <a:rPr lang="en-US" sz="882" kern="1200" dirty="0">
                <a:solidFill>
                  <a:schemeClr val="tx1"/>
                </a:solidFill>
                <a:effectLst/>
                <a:latin typeface="Segoe UI Light" pitchFamily="34" charset="0"/>
                <a:ea typeface="+mn-ea"/>
                <a:cs typeface="+mn-cs"/>
              </a:rPr>
              <a:t>In single-master, if region goes down, app read-only for &lt;15 min if automatic failover </a:t>
            </a:r>
          </a:p>
          <a:p>
            <a:pPr lvl="0"/>
            <a:r>
              <a:rPr lang="en-US" sz="882" kern="1200" dirty="0">
                <a:solidFill>
                  <a:schemeClr val="tx1"/>
                </a:solidFill>
                <a:effectLst/>
                <a:latin typeface="Segoe UI Light" pitchFamily="34" charset="0"/>
                <a:ea typeface="+mn-ea"/>
                <a:cs typeface="+mn-cs"/>
              </a:rPr>
              <a:t>&lt;click&gt; or until you fail over manually.</a:t>
            </a:r>
          </a:p>
          <a:p>
            <a:pPr lvl="0"/>
            <a:r>
              <a:rPr lang="en-US" sz="882" kern="1200" dirty="0">
                <a:solidFill>
                  <a:schemeClr val="tx1"/>
                </a:solidFill>
                <a:effectLst/>
                <a:latin typeface="Segoe UI Light" pitchFamily="34" charset="0"/>
                <a:ea typeface="+mn-ea"/>
                <a:cs typeface="+mn-cs"/>
              </a:rPr>
              <a:t>After that you are fully back online.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3/8/2019 10:55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3548343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07153" marR="0" lvl="1" indent="0" algn="l" defTabSz="914367" rtl="0" eaLnBrk="1" fontAlgn="auto" latinLnBrk="0" hangingPunct="1">
              <a:lnSpc>
                <a:spcPct val="90000"/>
              </a:lnSpc>
              <a:spcBef>
                <a:spcPts val="0"/>
              </a:spcBef>
              <a:spcAft>
                <a:spcPts val="333"/>
              </a:spcAft>
              <a:buClrTx/>
              <a:buSzTx/>
              <a:buNone/>
              <a:tabLst/>
              <a:defRPr/>
            </a:pPr>
            <a:r>
              <a:rPr kumimoji="0" lang="en-US" sz="900" b="0" i="0" u="none" strike="noStrike" kern="1200" cap="none" spc="0" normalizeH="0" baseline="0" noProof="0" dirty="0">
                <a:ln>
                  <a:noFill/>
                </a:ln>
                <a:solidFill>
                  <a:prstClr val="black"/>
                </a:solidFill>
                <a:effectLst/>
                <a:uLnTx/>
                <a:uFillTx/>
                <a:latin typeface="Segoe UI" pitchFamily="34" charset="0"/>
                <a:ea typeface="+mn-ea"/>
                <a:cs typeface="+mn-cs"/>
              </a:rPr>
              <a:t>Really what I want everyone to walk away with here is to really understand the relationship between consistency, availability and latency.</a:t>
            </a:r>
          </a:p>
        </p:txBody>
      </p:sp>
      <p:sp>
        <p:nvSpPr>
          <p:cNvPr id="5" name="Date Placeholder 4"/>
          <p:cNvSpPr>
            <a:spLocks noGrp="1"/>
          </p:cNvSpPr>
          <p:nvPr>
            <p:ph type="dt"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F22B3E36-5CE0-4CB7-82DE-38A88C71BFA8}"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3/8/2019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002876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C0CB9372-CA2B-44D2-90ED-A4A158EB6F2D}" type="datetime8">
              <a:rPr lang="en-US" smtClean="0">
                <a:solidFill>
                  <a:prstClr val="black"/>
                </a:solidFill>
              </a:rPr>
              <a:t>3/8/2019 10:55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30</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0373652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up to this point I’ve been talking about Cosmos DB and distributed databases with just a single-master or writable database and multiple read replicas.</a:t>
            </a:r>
          </a:p>
          <a:p>
            <a:endParaRPr lang="en-US" dirty="0"/>
          </a:p>
          <a:p>
            <a:r>
              <a:rPr lang="en-US" dirty="0"/>
              <a:t>I now want to talk about multi-master databases.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3/8/2019 10:55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33519558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September 2018 MS </a:t>
            </a:r>
            <a:r>
              <a:rPr lang="en-US" dirty="0" err="1"/>
              <a:t>GA’d</a:t>
            </a:r>
            <a:r>
              <a:rPr lang="en-US" dirty="0"/>
              <a:t> Azure Cosmos DB Multi-master.</a:t>
            </a:r>
          </a:p>
          <a:p>
            <a:r>
              <a:rPr lang="en-US" dirty="0"/>
              <a:t>Multi-master makes every replica both readable and writable.</a:t>
            </a:r>
          </a:p>
          <a:p>
            <a:r>
              <a:rPr lang="en-US" dirty="0"/>
              <a:t>This gives you both &lt;10 </a:t>
            </a:r>
            <a:r>
              <a:rPr lang="en-US" dirty="0" err="1"/>
              <a:t>ms</a:t>
            </a:r>
            <a:r>
              <a:rPr lang="en-US" dirty="0"/>
              <a:t> read AND write latency</a:t>
            </a:r>
          </a:p>
          <a:p>
            <a:r>
              <a:rPr lang="en-US" dirty="0"/>
              <a:t>with 5-9s availability for reads and writes</a:t>
            </a:r>
          </a:p>
          <a:p>
            <a:r>
              <a:rPr lang="en-US" dirty="0"/>
              <a:t>Providing unlimited endpoint scalability for applications</a:t>
            </a:r>
          </a:p>
          <a:p>
            <a:r>
              <a:rPr lang="en-US" dirty="0"/>
              <a:t>As well as flexible conflict resolution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3/8/2019 10:55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33192383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To get started with Multi-master support in Cosmos DB, customers first must create a new Cosmos DB account.</a:t>
            </a:r>
          </a:p>
          <a:p>
            <a:pPr marL="0" indent="0">
              <a:buFont typeface="Arial" panose="020B0604020202020204" pitchFamily="34" charset="0"/>
              <a:buNone/>
            </a:pPr>
            <a:r>
              <a:rPr lang="en-US" dirty="0"/>
              <a:t>Simply enter your subscription, resource group, a new account name, API type and location or region.</a:t>
            </a:r>
          </a:p>
          <a:p>
            <a:pPr marL="0" indent="0">
              <a:buFont typeface="Arial" panose="020B0604020202020204" pitchFamily="34" charset="0"/>
              <a:buNone/>
            </a:pPr>
            <a:r>
              <a:rPr lang="en-US" dirty="0"/>
              <a:t>Then select Multi-Master and click Create to provision a new account.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3/8/2019 10:55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10946027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After your account is provisioned you can add regions to it.</a:t>
            </a:r>
          </a:p>
          <a:p>
            <a:pPr marL="0" indent="0">
              <a:buFont typeface="Arial" panose="020B0604020202020204" pitchFamily="34" charset="0"/>
              <a:buNone/>
            </a:pPr>
            <a:r>
              <a:rPr lang="en-US" dirty="0"/>
              <a:t>Notice here how every region is now read and write in your account.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3/8/2019 10:55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13127275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Writing apps using multi-master enabled accounts is easy. </a:t>
            </a:r>
          </a:p>
          <a:p>
            <a:pPr marL="171450" indent="-171450">
              <a:buFont typeface="Arial" panose="020B0604020202020204" pitchFamily="34" charset="0"/>
              <a:buChar char="•"/>
            </a:pPr>
            <a:r>
              <a:rPr lang="en-US" dirty="0"/>
              <a:t>Simple add </a:t>
            </a:r>
            <a:r>
              <a:rPr lang="en-US" b="1" dirty="0" err="1"/>
              <a:t>UseMultipleWriteLocations</a:t>
            </a:r>
            <a:r>
              <a:rPr lang="en-US" dirty="0"/>
              <a:t> and set it to true.</a:t>
            </a:r>
          </a:p>
          <a:p>
            <a:pPr marL="171450" indent="-171450">
              <a:buFont typeface="Arial" panose="020B0604020202020204" pitchFamily="34" charset="0"/>
              <a:buChar char="•"/>
            </a:pPr>
            <a:r>
              <a:rPr lang="en-US" dirty="0"/>
              <a:t>Also call </a:t>
            </a:r>
            <a:r>
              <a:rPr lang="en-US" b="1" dirty="0" err="1"/>
              <a:t>SetCurrentLocation</a:t>
            </a:r>
            <a:r>
              <a:rPr lang="en-US" b="1" dirty="0"/>
              <a:t>. </a:t>
            </a:r>
            <a:r>
              <a:rPr lang="en-US" dirty="0"/>
              <a:t>Cosmos will failover to the next closest region you are deployed to should a region become unresponsive.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3/8/2019 10:55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35</a:t>
            </a:fld>
            <a:endParaRPr lang="en-US"/>
          </a:p>
        </p:txBody>
      </p:sp>
    </p:spTree>
    <p:extLst>
      <p:ext uri="{BB962C8B-B14F-4D97-AF65-F5344CB8AC3E}">
        <p14:creationId xmlns:p14="http://schemas.microsoft.com/office/powerpoint/2010/main" val="24583461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882" kern="1200" dirty="0">
                <a:solidFill>
                  <a:schemeClr val="tx1"/>
                </a:solidFill>
                <a:effectLst/>
                <a:latin typeface="Segoe UI Light" pitchFamily="34" charset="0"/>
                <a:ea typeface="+mn-ea"/>
                <a:cs typeface="+mn-cs"/>
              </a:rPr>
              <a:t>Apps using Multi-master are designed the same as single-master. No difference but TON of benefits.</a:t>
            </a:r>
          </a:p>
          <a:p>
            <a:pPr lvl="0"/>
            <a:endParaRPr lang="en-US" sz="882" kern="1200" dirty="0">
              <a:solidFill>
                <a:schemeClr val="tx1"/>
              </a:solidFill>
              <a:effectLst/>
              <a:latin typeface="Segoe UI Light" pitchFamily="34" charset="0"/>
              <a:ea typeface="+mn-ea"/>
              <a:cs typeface="+mn-cs"/>
            </a:endParaRPr>
          </a:p>
          <a:p>
            <a:pPr lvl="0"/>
            <a:r>
              <a:rPr lang="en-US" sz="882" kern="1200" dirty="0">
                <a:solidFill>
                  <a:schemeClr val="tx1"/>
                </a:solidFill>
                <a:effectLst/>
                <a:latin typeface="Segoe UI Light" pitchFamily="34" charset="0"/>
                <a:ea typeface="+mn-ea"/>
                <a:cs typeface="+mn-cs"/>
              </a:rPr>
              <a:t>First, there is no failover. </a:t>
            </a:r>
          </a:p>
          <a:p>
            <a:pPr lvl="0"/>
            <a:r>
              <a:rPr lang="en-US" sz="882" kern="1200" dirty="0">
                <a:solidFill>
                  <a:schemeClr val="tx1"/>
                </a:solidFill>
                <a:effectLst/>
                <a:latin typeface="Segoe UI Light" pitchFamily="34" charset="0"/>
                <a:ea typeface="+mn-ea"/>
                <a:cs typeface="+mn-cs"/>
              </a:rPr>
              <a:t>Because Multi-master makes every region writeable. </a:t>
            </a:r>
          </a:p>
          <a:p>
            <a:pPr lvl="0"/>
            <a:r>
              <a:rPr lang="en-US" sz="882" kern="1200" dirty="0">
                <a:solidFill>
                  <a:schemeClr val="tx1"/>
                </a:solidFill>
                <a:effectLst/>
                <a:latin typeface="Segoe UI Light" pitchFamily="34" charset="0"/>
                <a:ea typeface="+mn-ea"/>
                <a:cs typeface="+mn-cs"/>
              </a:rPr>
              <a:t>If region goes down, Cosmos client automatically redirects to next closest region.</a:t>
            </a:r>
          </a:p>
          <a:p>
            <a:pPr lvl="0"/>
            <a:endParaRPr lang="en-US" sz="882" kern="1200" dirty="0">
              <a:solidFill>
                <a:schemeClr val="tx1"/>
              </a:solidFill>
              <a:effectLst/>
              <a:latin typeface="Segoe UI Light" pitchFamily="34" charset="0"/>
              <a:ea typeface="+mn-ea"/>
              <a:cs typeface="+mn-cs"/>
            </a:endParaRPr>
          </a:p>
          <a:p>
            <a:pPr lvl="0"/>
            <a:r>
              <a:rPr lang="en-US" sz="882" kern="1200" dirty="0">
                <a:solidFill>
                  <a:schemeClr val="tx1"/>
                </a:solidFill>
                <a:effectLst/>
                <a:latin typeface="Segoe UI Light" pitchFamily="34" charset="0"/>
                <a:ea typeface="+mn-ea"/>
                <a:cs typeface="+mn-cs"/>
              </a:rPr>
              <a:t>So with multi-master, you effectively have zero RTO or downtime.</a:t>
            </a:r>
          </a:p>
          <a:p>
            <a:pPr lvl="0"/>
            <a:endParaRPr lang="en-US" sz="882" kern="1200" dirty="0">
              <a:solidFill>
                <a:schemeClr val="tx1"/>
              </a:solidFill>
              <a:effectLst/>
              <a:latin typeface="Segoe UI Light" pitchFamily="34" charset="0"/>
              <a:ea typeface="+mn-ea"/>
              <a:cs typeface="+mn-cs"/>
            </a:endParaRPr>
          </a:p>
          <a:p>
            <a:pPr lvl="0"/>
            <a:r>
              <a:rPr lang="en-US" sz="882" b="1" kern="1200" dirty="0">
                <a:solidFill>
                  <a:schemeClr val="tx1"/>
                </a:solidFill>
                <a:effectLst/>
                <a:latin typeface="Segoe UI Light" pitchFamily="34" charset="0"/>
                <a:ea typeface="+mn-ea"/>
                <a:cs typeface="+mn-cs"/>
              </a:rPr>
              <a:t>Let that sink in</a:t>
            </a:r>
            <a:r>
              <a:rPr lang="en-US" sz="882" kern="1200" dirty="0">
                <a:solidFill>
                  <a:schemeClr val="tx1"/>
                </a:solidFill>
                <a:effectLst/>
                <a:latin typeface="Segoe UI Light" pitchFamily="34" charset="0"/>
                <a:ea typeface="+mn-ea"/>
                <a:cs typeface="+mn-cs"/>
              </a:rPr>
              <a:t>. A properly designed distributed app using Multi-master, customers can get an RTO of ZERO for their applications should a region go down.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3/8/2019 10:55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32479820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is Microsoft’s published RPO and RTO for Cosmos DB for Single and Multi-Master accounts across all consistency levels.</a:t>
            </a:r>
          </a:p>
          <a:p>
            <a:endParaRPr lang="en-US" dirty="0"/>
          </a:p>
          <a:p>
            <a:r>
              <a:rPr lang="en-US" dirty="0"/>
              <a:t>Single region, RPO 240 minutes or 4 hours. </a:t>
            </a:r>
            <a:r>
              <a:rPr lang="en-US" b="1" dirty="0"/>
              <a:t>RTO of less than a week</a:t>
            </a:r>
            <a:r>
              <a:rPr lang="en-US" dirty="0"/>
              <a:t>. </a:t>
            </a:r>
          </a:p>
          <a:p>
            <a:r>
              <a:rPr lang="en-US" b="1" dirty="0"/>
              <a:t>Don’t run Cosmos (or anything) in a single region. </a:t>
            </a:r>
          </a:p>
          <a:p>
            <a:r>
              <a:rPr lang="en-US" dirty="0"/>
              <a:t>Only get 5-9’s SLA if you run in multi-region.</a:t>
            </a:r>
          </a:p>
          <a:p>
            <a:endParaRPr lang="en-US" dirty="0"/>
          </a:p>
          <a:p>
            <a:pPr marL="171450" indent="-171450">
              <a:buFont typeface="Arial" panose="020B0604020202020204" pitchFamily="34" charset="0"/>
              <a:buChar char="•"/>
            </a:pPr>
            <a:r>
              <a:rPr lang="en-US" dirty="0"/>
              <a:t>With 1+ regions, great Cosmos DB availability. </a:t>
            </a:r>
          </a:p>
          <a:p>
            <a:pPr marL="171450" indent="-171450">
              <a:buFont typeface="Arial" panose="020B0604020202020204" pitchFamily="34" charset="0"/>
              <a:buChar char="•"/>
            </a:pPr>
            <a:r>
              <a:rPr lang="en-US" dirty="0"/>
              <a:t>Multi-master is where things start to get exiting. </a:t>
            </a:r>
          </a:p>
          <a:p>
            <a:endParaRPr lang="en-US" dirty="0"/>
          </a:p>
          <a:p>
            <a:r>
              <a:rPr lang="en-US" dirty="0"/>
              <a:t>You may be wondering. Why not RPO=0 and RTO=0? The reason is the CAP theorem. </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&lt;click&gt;Remember this graphic?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When the network is cut you MUST choose between availability and consistency. If you are using Strong consistency then you must trade availability. This is why you have an RTO of greater than zero.</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Another way to view this is RPO equals consistency and RTO equals availability.</a:t>
            </a:r>
          </a:p>
          <a:p>
            <a:endParaRPr lang="en-US" dirty="0"/>
          </a:p>
          <a:p>
            <a:r>
              <a:rPr lang="en-US" dirty="0"/>
              <a:t>The last thing I want to say here is the RTO here is orders of magnitude better than what you would get on any RDBMS. The best you will get for RTO and RPO for Azure SQL DB is RPO of 5 seconds with an RTO of an hour.</a:t>
            </a:r>
          </a:p>
          <a:p>
            <a:endParaRPr lang="en-US" dirty="0"/>
          </a:p>
          <a:p>
            <a:r>
              <a:rPr lang="en-US" dirty="0"/>
              <a:t>If availability is your customer’s priority, then the choice is Cosmos, because even with strong consistency you are back online in less than 15 minutes versus an hour in a regional event.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3/8/2019 10:55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25677277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 me do a demo to show just how awesome multi-master is.</a:t>
            </a:r>
          </a:p>
          <a:p>
            <a:endParaRPr lang="en-US" dirty="0"/>
          </a:p>
          <a:p>
            <a:r>
              <a:rPr lang="en-US" dirty="0"/>
              <a:t>In this demo I’ll show you the difference between two accounts Session Consistency in same regions.</a:t>
            </a:r>
          </a:p>
          <a:p>
            <a:r>
              <a:rPr lang="en-US" dirty="0"/>
              <a:t>Single master: Write: East US 2 and Read: West US 2</a:t>
            </a:r>
          </a:p>
          <a:p>
            <a:r>
              <a:rPr lang="en-US" dirty="0"/>
              <a:t>Multi-Master: Read/Write: East US 2, West US 2 and North Europe</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Demo: </a:t>
            </a:r>
            <a:r>
              <a:rPr lang="en-US" sz="882" b="1" i="0" kern="1200" dirty="0">
                <a:solidFill>
                  <a:schemeClr val="tx1"/>
                </a:solidFill>
                <a:effectLst/>
                <a:latin typeface="Segoe UI Light" pitchFamily="34" charset="0"/>
                <a:ea typeface="+mn-ea"/>
                <a:cs typeface="+mn-cs"/>
              </a:rPr>
              <a:t>3. Read and write latency for Single-Master account versus Multi-Master account</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3/8/2019 10:55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35627218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C0CB9372-CA2B-44D2-90ED-A4A158EB6F2D}" type="datetime8">
              <a:rPr lang="en-US" smtClean="0">
                <a:solidFill>
                  <a:prstClr val="black"/>
                </a:solidFill>
              </a:rPr>
              <a:t>3/8/2019 10:55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39</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921319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44B52E40-F431-4D78-BAD6-5C9E817954B7}"/>
              </a:ext>
            </a:extLst>
          </p:cNvPr>
          <p:cNvSpPr>
            <a:spLocks noGrp="1"/>
          </p:cNvSpPr>
          <p:nvPr>
            <p:ph type="body" idx="1"/>
          </p:nvPr>
        </p:nvSpPr>
        <p:spPr/>
        <p:txBody>
          <a:bodyPr/>
          <a:lstStyle/>
          <a:p>
            <a:pPr lvl="0"/>
            <a:r>
              <a:rPr lang="en-US" sz="882" kern="1200" dirty="0">
                <a:solidFill>
                  <a:schemeClr val="tx1"/>
                </a:solidFill>
                <a:effectLst/>
                <a:latin typeface="Segoe UI Light" pitchFamily="34" charset="0"/>
                <a:ea typeface="+mn-ea"/>
                <a:cs typeface="+mn-cs"/>
              </a:rPr>
              <a:t>Cosmos DB was born in the cloud and was designed from the ground up to run modern cloud-scale applications.</a:t>
            </a:r>
          </a:p>
          <a:p>
            <a:pPr lvl="0"/>
            <a:r>
              <a:rPr lang="en-US" sz="882" kern="1200" dirty="0">
                <a:solidFill>
                  <a:schemeClr val="tx1"/>
                </a:solidFill>
                <a:effectLst/>
                <a:latin typeface="Segoe UI Light" pitchFamily="34" charset="0"/>
                <a:ea typeface="+mn-ea"/>
                <a:cs typeface="+mn-cs"/>
              </a:rPr>
              <a:t>Provides turn key distribution with replication built into the heart of its core.</a:t>
            </a:r>
          </a:p>
          <a:p>
            <a:pPr lvl="0"/>
            <a:r>
              <a:rPr lang="en-US" sz="882" kern="1200" dirty="0">
                <a:solidFill>
                  <a:schemeClr val="tx1"/>
                </a:solidFill>
                <a:effectLst/>
                <a:latin typeface="Segoe UI Light" pitchFamily="34" charset="0"/>
                <a:ea typeface="+mn-ea"/>
                <a:cs typeface="+mn-cs"/>
              </a:rPr>
              <a:t>Easily scale storage and throughput.</a:t>
            </a:r>
          </a:p>
          <a:p>
            <a:pPr lvl="0"/>
            <a:r>
              <a:rPr lang="en-US" sz="882" kern="1200" dirty="0">
                <a:solidFill>
                  <a:schemeClr val="tx1"/>
                </a:solidFill>
                <a:effectLst/>
                <a:latin typeface="Segoe UI Light" pitchFamily="34" charset="0"/>
                <a:ea typeface="+mn-ea"/>
                <a:cs typeface="+mn-cs"/>
              </a:rPr>
              <a:t>With guaranteed low latency, 5-9’s availability, all backed by SLAs.</a:t>
            </a:r>
          </a:p>
        </p:txBody>
      </p:sp>
    </p:spTree>
    <p:extLst>
      <p:ext uri="{BB962C8B-B14F-4D97-AF65-F5344CB8AC3E}">
        <p14:creationId xmlns:p14="http://schemas.microsoft.com/office/powerpoint/2010/main" val="423322070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3/8/2019 10:55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15659984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900" kern="1200" dirty="0">
                <a:solidFill>
                  <a:schemeClr val="tx1"/>
                </a:solidFill>
                <a:effectLst/>
                <a:latin typeface="Segoe UI Light" pitchFamily="34" charset="0"/>
                <a:ea typeface="+mn-ea"/>
                <a:cs typeface="+mn-cs"/>
              </a:rPr>
              <a:t>Having fully writable replicas introduces the potential for conflicts. </a:t>
            </a:r>
          </a:p>
          <a:p>
            <a:pPr lvl="0"/>
            <a:r>
              <a:rPr lang="en-US" sz="900" kern="1200" dirty="0">
                <a:solidFill>
                  <a:schemeClr val="tx1"/>
                </a:solidFill>
                <a:effectLst/>
                <a:latin typeface="Segoe UI Light" pitchFamily="34" charset="0"/>
                <a:ea typeface="+mn-ea"/>
                <a:cs typeface="+mn-cs"/>
              </a:rPr>
              <a:t>We’ve made it easy for developers manage conflicts with flexible models to choose from including:</a:t>
            </a:r>
          </a:p>
          <a:p>
            <a:pPr lvl="1"/>
            <a:r>
              <a:rPr lang="en-US" sz="900" kern="1200" dirty="0">
                <a:solidFill>
                  <a:schemeClr val="tx1"/>
                </a:solidFill>
                <a:effectLst/>
                <a:latin typeface="Segoe UI Light" pitchFamily="34" charset="0"/>
                <a:ea typeface="+mn-ea"/>
                <a:cs typeface="+mn-cs"/>
              </a:rPr>
              <a:t>Last writer wins</a:t>
            </a:r>
          </a:p>
          <a:p>
            <a:pPr lvl="1"/>
            <a:r>
              <a:rPr lang="en-US" sz="900" kern="1200" dirty="0">
                <a:solidFill>
                  <a:schemeClr val="tx1"/>
                </a:solidFill>
                <a:effectLst/>
                <a:latin typeface="Segoe UI Light" pitchFamily="34" charset="0"/>
                <a:ea typeface="+mn-ea"/>
                <a:cs typeface="+mn-cs"/>
              </a:rPr>
              <a:t>Custom Merge Stored Procedure</a:t>
            </a:r>
          </a:p>
          <a:p>
            <a:pPr lvl="1"/>
            <a:r>
              <a:rPr lang="en-US" sz="900" kern="1200" dirty="0">
                <a:solidFill>
                  <a:schemeClr val="tx1"/>
                </a:solidFill>
                <a:effectLst/>
                <a:latin typeface="Segoe UI Light" pitchFamily="34" charset="0"/>
                <a:ea typeface="+mn-ea"/>
                <a:cs typeface="+mn-cs"/>
              </a:rPr>
              <a:t>None, write to the Conflict feed</a:t>
            </a: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120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120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5"/>
          </p:nvPr>
        </p:nvSpPr>
        <p:spPr/>
        <p:txBody>
          <a:bodyPr/>
          <a:lstStyle/>
          <a:p>
            <a:fld id="{DDD65AC4-17B0-4E19-8496-B264E70A18D3}" type="slidenum">
              <a:rPr lang="en-US" smtClean="0"/>
              <a:t>41</a:t>
            </a:fld>
            <a:endParaRPr lang="en-US"/>
          </a:p>
        </p:txBody>
      </p:sp>
    </p:spTree>
    <p:extLst>
      <p:ext uri="{BB962C8B-B14F-4D97-AF65-F5344CB8AC3E}">
        <p14:creationId xmlns:p14="http://schemas.microsoft.com/office/powerpoint/2010/main" val="33484020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Segoe UI Light" pitchFamily="34" charset="0"/>
                <a:ea typeface="+mn-ea"/>
                <a:cs typeface="+mn-cs"/>
              </a:rPr>
              <a:t>Last-Writer-Wins is the default resolution mode. </a:t>
            </a:r>
          </a:p>
          <a:p>
            <a:r>
              <a:rPr lang="en-US" sz="1200" b="0" i="0" kern="1200" dirty="0">
                <a:solidFill>
                  <a:schemeClr val="tx1"/>
                </a:solidFill>
                <a:effectLst/>
                <a:latin typeface="Segoe UI Light" pitchFamily="34" charset="0"/>
                <a:ea typeface="+mn-ea"/>
                <a:cs typeface="+mn-cs"/>
              </a:rPr>
              <a:t>In this mode, conflicts are resolved based on a numeric value passed in a property on the document.</a:t>
            </a:r>
          </a:p>
          <a:p>
            <a:r>
              <a:rPr lang="en-US" sz="1200" b="0" i="0" kern="1200" dirty="0">
                <a:solidFill>
                  <a:schemeClr val="tx1"/>
                </a:solidFill>
                <a:effectLst/>
                <a:latin typeface="Segoe UI Light" pitchFamily="34" charset="0"/>
                <a:ea typeface="+mn-ea"/>
                <a:cs typeface="+mn-cs"/>
              </a:rPr>
              <a:t>Available for all API’s.</a:t>
            </a:r>
          </a:p>
          <a:p>
            <a:r>
              <a:rPr lang="en-US" sz="1200" b="0" i="0" kern="1200" dirty="0">
                <a:solidFill>
                  <a:schemeClr val="tx1"/>
                </a:solidFill>
                <a:effectLst/>
                <a:latin typeface="Segoe UI Light" pitchFamily="34" charset="0"/>
                <a:ea typeface="+mn-ea"/>
                <a:cs typeface="+mn-cs"/>
              </a:rPr>
              <a:t>What happens:</a:t>
            </a:r>
          </a:p>
          <a:p>
            <a:pPr marL="171450" indent="-171450">
              <a:buFont typeface="Arial" panose="020B0604020202020204" pitchFamily="34" charset="0"/>
              <a:buChar char="•"/>
            </a:pPr>
            <a:r>
              <a:rPr lang="en-US" sz="1200" b="0" i="0" kern="1200" dirty="0">
                <a:solidFill>
                  <a:schemeClr val="tx1"/>
                </a:solidFill>
                <a:effectLst/>
                <a:latin typeface="Segoe UI Light" pitchFamily="34" charset="0"/>
                <a:ea typeface="+mn-ea"/>
                <a:cs typeface="+mn-cs"/>
              </a:rPr>
              <a:t>Insert and update conflicts -&gt; the item with the largest value becomes the winner.</a:t>
            </a:r>
          </a:p>
          <a:p>
            <a:pPr marL="171450" indent="-171450">
              <a:buFont typeface="Arial" panose="020B0604020202020204" pitchFamily="34" charset="0"/>
              <a:buChar char="•"/>
            </a:pPr>
            <a:r>
              <a:rPr lang="en-US" sz="1200" b="0" i="0" kern="1200" dirty="0">
                <a:solidFill>
                  <a:schemeClr val="tx1"/>
                </a:solidFill>
                <a:effectLst/>
                <a:latin typeface="Segoe UI Light" pitchFamily="34" charset="0"/>
                <a:ea typeface="+mn-ea"/>
                <a:cs typeface="+mn-cs"/>
              </a:rPr>
              <a:t>Deletes, the delete always wins. We don’t resurrect deleted items.</a:t>
            </a:r>
          </a:p>
          <a:p>
            <a:endParaRPr lang="en-US" dirty="0"/>
          </a:p>
        </p:txBody>
      </p:sp>
      <p:sp>
        <p:nvSpPr>
          <p:cNvPr id="4" name="Slide Number Placeholder 3"/>
          <p:cNvSpPr>
            <a:spLocks noGrp="1"/>
          </p:cNvSpPr>
          <p:nvPr>
            <p:ph type="sldNum" sz="quarter" idx="5"/>
          </p:nvPr>
        </p:nvSpPr>
        <p:spPr/>
        <p:txBody>
          <a:bodyPr/>
          <a:lstStyle/>
          <a:p>
            <a:fld id="{DDD65AC4-17B0-4E19-8496-B264E70A18D3}" type="slidenum">
              <a:rPr lang="en-US" smtClean="0"/>
              <a:t>42</a:t>
            </a:fld>
            <a:endParaRPr lang="en-US"/>
          </a:p>
        </p:txBody>
      </p:sp>
    </p:spTree>
    <p:extLst>
      <p:ext uri="{BB962C8B-B14F-4D97-AF65-F5344CB8AC3E}">
        <p14:creationId xmlns:p14="http://schemas.microsoft.com/office/powerpoint/2010/main" val="236305947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resolution mode is Custom Merge Procedure.</a:t>
            </a:r>
          </a:p>
          <a:p>
            <a:endParaRPr lang="en-US" dirty="0"/>
          </a:p>
          <a:p>
            <a:r>
              <a:rPr lang="en-US" sz="1200" b="0" i="0" kern="1200" dirty="0">
                <a:solidFill>
                  <a:schemeClr val="tx1"/>
                </a:solidFill>
                <a:effectLst/>
                <a:latin typeface="Segoe UI Light" pitchFamily="34" charset="0"/>
                <a:ea typeface="+mn-ea"/>
                <a:cs typeface="+mn-cs"/>
              </a:rPr>
              <a:t>Writes a stored procedure </a:t>
            </a:r>
          </a:p>
          <a:p>
            <a:r>
              <a:rPr lang="en-US" sz="1200" b="0" i="0" kern="1200" dirty="0">
                <a:solidFill>
                  <a:schemeClr val="tx1"/>
                </a:solidFill>
                <a:effectLst/>
                <a:latin typeface="Segoe UI Light" pitchFamily="34" charset="0"/>
                <a:ea typeface="+mn-ea"/>
                <a:cs typeface="+mn-cs"/>
              </a:rPr>
              <a:t>Registers with the container.</a:t>
            </a:r>
          </a:p>
          <a:p>
            <a:r>
              <a:rPr lang="en-US" sz="1200" b="0" i="0" kern="1200" dirty="0">
                <a:solidFill>
                  <a:schemeClr val="tx1"/>
                </a:solidFill>
                <a:effectLst/>
                <a:latin typeface="Segoe UI Light" pitchFamily="34" charset="0"/>
                <a:ea typeface="+mn-ea"/>
                <a:cs typeface="+mn-cs"/>
              </a:rPr>
              <a:t>Scoped to a container and partition key value</a:t>
            </a:r>
          </a:p>
          <a:p>
            <a:r>
              <a:rPr lang="en-US" sz="1200" b="0" i="0" kern="1200" dirty="0">
                <a:solidFill>
                  <a:schemeClr val="tx1"/>
                </a:solidFill>
                <a:effectLst/>
                <a:latin typeface="Segoe UI Light" pitchFamily="34" charset="0"/>
                <a:ea typeface="+mn-ea"/>
                <a:cs typeface="+mn-cs"/>
              </a:rPr>
              <a:t>Specific signature that must be implemented.</a:t>
            </a:r>
          </a:p>
          <a:p>
            <a:r>
              <a:rPr lang="en-US" sz="1200" b="0" i="0" kern="1200" dirty="0">
                <a:solidFill>
                  <a:schemeClr val="tx1"/>
                </a:solidFill>
                <a:effectLst/>
                <a:latin typeface="Segoe UI Light" pitchFamily="34" charset="0"/>
                <a:ea typeface="+mn-ea"/>
                <a:cs typeface="+mn-cs"/>
              </a:rPr>
              <a:t>After runs the system will drop the conflict.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1200" b="0" i="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b="0" i="0" kern="1200" dirty="0">
                <a:solidFill>
                  <a:schemeClr val="tx1"/>
                </a:solidFill>
                <a:effectLst/>
                <a:latin typeface="Segoe UI Light" pitchFamily="34" charset="0"/>
                <a:ea typeface="+mn-ea"/>
                <a:cs typeface="+mn-cs"/>
              </a:rPr>
              <a:t>If the proc throws exception we add to the conflicts feed.</a:t>
            </a:r>
          </a:p>
          <a:p>
            <a:endParaRPr lang="en-US" sz="1200" b="0" i="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5"/>
          </p:nvPr>
        </p:nvSpPr>
        <p:spPr/>
        <p:txBody>
          <a:bodyPr/>
          <a:lstStyle/>
          <a:p>
            <a:fld id="{DDD65AC4-17B0-4E19-8496-B264E70A18D3}" type="slidenum">
              <a:rPr lang="en-US" smtClean="0"/>
              <a:t>43</a:t>
            </a:fld>
            <a:endParaRPr lang="en-US"/>
          </a:p>
        </p:txBody>
      </p:sp>
    </p:spTree>
    <p:extLst>
      <p:ext uri="{BB962C8B-B14F-4D97-AF65-F5344CB8AC3E}">
        <p14:creationId xmlns:p14="http://schemas.microsoft.com/office/powerpoint/2010/main" val="2353074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Last there is No conflict resolution where we will write all conflicts to the Conflict Feed</a:t>
            </a:r>
          </a:p>
          <a:p>
            <a:pPr marL="0" indent="0">
              <a:buFont typeface="Arial" panose="020B0604020202020204" pitchFamily="34" charset="0"/>
              <a:buNone/>
            </a:pPr>
            <a:r>
              <a:rPr lang="en-US" dirty="0"/>
              <a:t>Where you can resolve conflicts with custom app.</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While this is more difficult, there is the benefit you as you can leverage any data or service you can access via your custom app.</a:t>
            </a:r>
          </a:p>
          <a:p>
            <a:pPr marL="171450" indent="-171450">
              <a:buFont typeface="Arial" panose="020B0604020202020204" pitchFamily="34" charset="0"/>
              <a:buChar char="•"/>
            </a:pPr>
            <a:r>
              <a:rPr lang="en-US" dirty="0"/>
              <a:t>After you process it you then can delete the conflict from the conflict feed.</a:t>
            </a:r>
          </a:p>
        </p:txBody>
      </p:sp>
      <p:sp>
        <p:nvSpPr>
          <p:cNvPr id="4" name="Slide Number Placeholder 3"/>
          <p:cNvSpPr>
            <a:spLocks noGrp="1"/>
          </p:cNvSpPr>
          <p:nvPr>
            <p:ph type="sldNum" sz="quarter" idx="5"/>
          </p:nvPr>
        </p:nvSpPr>
        <p:spPr/>
        <p:txBody>
          <a:bodyPr/>
          <a:lstStyle/>
          <a:p>
            <a:fld id="{DDD65AC4-17B0-4E19-8496-B264E70A18D3}" type="slidenum">
              <a:rPr lang="en-US" smtClean="0"/>
              <a:t>44</a:t>
            </a:fld>
            <a:endParaRPr lang="en-US"/>
          </a:p>
        </p:txBody>
      </p:sp>
    </p:spTree>
    <p:extLst>
      <p:ext uri="{BB962C8B-B14F-4D97-AF65-F5344CB8AC3E}">
        <p14:creationId xmlns:p14="http://schemas.microsoft.com/office/powerpoint/2010/main" val="28927332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Demo: </a:t>
            </a:r>
            <a:r>
              <a:rPr lang="en-US" sz="882" b="1" i="0" kern="1200" dirty="0">
                <a:solidFill>
                  <a:schemeClr val="tx1"/>
                </a:solidFill>
                <a:effectLst/>
                <a:latin typeface="Segoe UI Light" pitchFamily="34" charset="0"/>
                <a:ea typeface="+mn-ea"/>
                <a:cs typeface="+mn-cs"/>
              </a:rPr>
              <a:t>4. Multi-Master Conflict Resolution</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3/8/2019 10:55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1222556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C0CB9372-CA2B-44D2-90ED-A4A158EB6F2D}" type="datetime8">
              <a:rPr lang="en-US" smtClean="0">
                <a:solidFill>
                  <a:prstClr val="black"/>
                </a:solidFill>
              </a:rPr>
              <a:t>3/8/2019 10:55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46</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48851369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So as I’ve said earlier in this session, Cosmos offers 5 well-defined consistency level for customers to choose from to balance the tradeoff between the consistency, latency, and availability. </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Strong consistency ensures data is synchronously persisted in every region the account is configured with. This provides the highest level of durability, but it comes at the cost of performance and availability.</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However, you can employ a custom synchronization technique at the application layer that will give you higher data durability but not cost so much in performance and availability.</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3/8/2019 10:55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244019716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Demo: </a:t>
            </a:r>
            <a:r>
              <a:rPr lang="en-US" sz="882" b="1" i="0" kern="1200" dirty="0">
                <a:solidFill>
                  <a:schemeClr val="tx1"/>
                </a:solidFill>
                <a:effectLst/>
                <a:latin typeface="Segoe UI Light" pitchFamily="34" charset="0"/>
                <a:ea typeface="+mn-ea"/>
                <a:cs typeface="+mn-cs"/>
              </a:rPr>
              <a:t>Custom Synchronization</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3/8/2019 10:55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48</a:t>
            </a:fld>
            <a:endParaRPr lang="en-US" dirty="0"/>
          </a:p>
        </p:txBody>
      </p:sp>
    </p:spTree>
    <p:extLst>
      <p:ext uri="{BB962C8B-B14F-4D97-AF65-F5344CB8AC3E}">
        <p14:creationId xmlns:p14="http://schemas.microsoft.com/office/powerpoint/2010/main" val="268017781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endParaRPr lang="en-US" sz="900" kern="1200" dirty="0">
              <a:solidFill>
                <a:schemeClr val="tx1"/>
              </a:solidFill>
              <a:latin typeface="Segoe UI" pitchFamily="34" charset="0"/>
              <a:ea typeface="+mn-ea"/>
              <a:cs typeface="+mn-cs"/>
            </a:endParaRPr>
          </a:p>
        </p:txBody>
      </p:sp>
      <p:sp>
        <p:nvSpPr>
          <p:cNvPr id="5" name="Date Placeholder 4"/>
          <p:cNvSpPr>
            <a:spLocks noGrp="1"/>
          </p:cNvSpPr>
          <p:nvPr>
            <p:ph type="dt"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F22B3E36-5CE0-4CB7-82DE-38A88C71BFA8}"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3/8/2019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b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8" name="Header Placeholder 7"/>
          <p:cNvSpPr>
            <a:spLocks noGrp="1"/>
          </p:cNvSpPr>
          <p:nvPr>
            <p:ph type="hdr" sz="quarter" idx="13"/>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Tech Ready 15</a:t>
            </a:r>
          </a:p>
        </p:txBody>
      </p:sp>
    </p:spTree>
    <p:extLst>
      <p:ext uri="{BB962C8B-B14F-4D97-AF65-F5344CB8AC3E}">
        <p14:creationId xmlns:p14="http://schemas.microsoft.com/office/powerpoint/2010/main" val="4006090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C0CB9372-CA2B-44D2-90ED-A4A158EB6F2D}" type="datetime8">
              <a:rPr lang="en-US" smtClean="0">
                <a:solidFill>
                  <a:prstClr val="black"/>
                </a:solidFill>
              </a:rPr>
              <a:t>3/8/2019 10:55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5</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479425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900" dirty="0"/>
          </a:p>
        </p:txBody>
      </p:sp>
      <p:sp>
        <p:nvSpPr>
          <p:cNvPr id="5" name="Date Placeholder 4"/>
          <p:cNvSpPr>
            <a:spLocks noGrp="1"/>
          </p:cNvSpPr>
          <p:nvPr>
            <p:ph type="dt"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F22B3E36-5CE0-4CB7-82DE-38A88C71BFA8}"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3/8/2019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b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8" name="Header Placeholder 7"/>
          <p:cNvSpPr>
            <a:spLocks noGrp="1"/>
          </p:cNvSpPr>
          <p:nvPr>
            <p:ph type="hdr" sz="quarter" idx="13"/>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Tech Ready 15</a:t>
            </a:r>
          </a:p>
        </p:txBody>
      </p:sp>
    </p:spTree>
    <p:extLst>
      <p:ext uri="{BB962C8B-B14F-4D97-AF65-F5344CB8AC3E}">
        <p14:creationId xmlns:p14="http://schemas.microsoft.com/office/powerpoint/2010/main" val="174936290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3/8/2019 10:55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51</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122488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900" kern="1200" dirty="0">
                <a:solidFill>
                  <a:schemeClr val="tx1"/>
                </a:solidFill>
                <a:effectLst/>
                <a:latin typeface="Segoe UI Light" pitchFamily="34" charset="0"/>
                <a:ea typeface="+mn-ea"/>
                <a:cs typeface="+mn-cs"/>
              </a:rPr>
              <a:t>So to our themes for this talk. Let’s start with Availability. Companies build distributed applications because it increases availability. And to illustrate this fact I’m going to pick on retailers.</a:t>
            </a:r>
          </a:p>
          <a:p>
            <a:pPr lvl="0"/>
            <a:endParaRPr lang="en-US" sz="900" kern="1200" dirty="0">
              <a:solidFill>
                <a:schemeClr val="tx1"/>
              </a:solidFill>
              <a:effectLst/>
              <a:latin typeface="Segoe UI Light" pitchFamily="34" charset="0"/>
              <a:ea typeface="+mn-ea"/>
              <a:cs typeface="+mn-cs"/>
            </a:endParaRPr>
          </a:p>
          <a:p>
            <a:pPr lvl="0"/>
            <a:r>
              <a:rPr lang="en-US" sz="900" kern="1200" dirty="0">
                <a:solidFill>
                  <a:schemeClr val="tx1"/>
                </a:solidFill>
                <a:effectLst/>
                <a:latin typeface="Segoe UI Light" pitchFamily="34" charset="0"/>
                <a:ea typeface="+mn-ea"/>
                <a:cs typeface="+mn-cs"/>
              </a:rPr>
              <a:t>Thanksgiving in the US in 2018 was the start of a record holiday shopping season last year. Thanksgiving nearly $4B. Black Friday over $6B and the biggest sales EVER in the history of humans was Cyber Monday 2018 which saw nearly $8B in online retail sales in 24 hours.</a:t>
            </a:r>
          </a:p>
          <a:p>
            <a:pPr lvl="0"/>
            <a:endParaRPr lang="en-US" sz="900" kern="1200" dirty="0">
              <a:solidFill>
                <a:schemeClr val="tx1"/>
              </a:solidFill>
              <a:effectLst/>
              <a:latin typeface="Segoe UI Light" pitchFamily="34" charset="0"/>
              <a:ea typeface="+mn-ea"/>
              <a:cs typeface="+mn-cs"/>
            </a:endParaRPr>
          </a:p>
          <a:p>
            <a:pPr lvl="0"/>
            <a:r>
              <a:rPr lang="en-US" sz="900" kern="1200" dirty="0">
                <a:solidFill>
                  <a:schemeClr val="tx1"/>
                </a:solidFill>
                <a:effectLst/>
                <a:latin typeface="Segoe UI Light" pitchFamily="34" charset="0"/>
                <a:ea typeface="+mn-ea"/>
                <a:cs typeface="+mn-cs"/>
              </a:rPr>
              <a:t>$91K/second, $5.5M/minute, $329M/hour. </a:t>
            </a:r>
          </a:p>
          <a:p>
            <a:pPr lvl="0"/>
            <a:r>
              <a:rPr lang="en-US" sz="900" kern="1200" dirty="0">
                <a:solidFill>
                  <a:schemeClr val="tx1"/>
                </a:solidFill>
                <a:effectLst/>
                <a:latin typeface="Segoe UI Light" pitchFamily="34" charset="0"/>
                <a:ea typeface="+mn-ea"/>
                <a:cs typeface="+mn-cs"/>
              </a:rPr>
              <a:t>If you’re an online retailer, how much do you care about availability?</a:t>
            </a:r>
          </a:p>
          <a:p>
            <a:pPr lvl="0"/>
            <a:endParaRPr lang="en-US" sz="900" kern="1200" dirty="0">
              <a:solidFill>
                <a:schemeClr val="tx1"/>
              </a:solidFill>
              <a:effectLst/>
              <a:latin typeface="Segoe UI Light" pitchFamily="34" charset="0"/>
              <a:ea typeface="+mn-ea"/>
              <a:cs typeface="+mn-cs"/>
            </a:endParaRPr>
          </a:p>
          <a:p>
            <a:pPr lvl="0"/>
            <a:r>
              <a:rPr lang="en-US" sz="900" kern="1200" dirty="0">
                <a:solidFill>
                  <a:schemeClr val="tx1"/>
                </a:solidFill>
                <a:effectLst/>
                <a:latin typeface="Segoe UI Light" pitchFamily="34" charset="0"/>
                <a:ea typeface="+mn-ea"/>
                <a:cs typeface="+mn-cs"/>
              </a:rPr>
              <a:t>&lt;click&gt;</a:t>
            </a:r>
          </a:p>
          <a:p>
            <a:pPr lvl="0"/>
            <a:r>
              <a:rPr lang="en-US" sz="900" kern="1200" dirty="0">
                <a:solidFill>
                  <a:schemeClr val="tx1"/>
                </a:solidFill>
                <a:effectLst/>
                <a:latin typeface="Segoe UI Light" pitchFamily="34" charset="0"/>
                <a:ea typeface="+mn-ea"/>
                <a:cs typeface="+mn-cs"/>
              </a:rPr>
              <a:t>For a retailer, the entire year rests on the shoulders of these three days as to whether they make a profit or not for the year. Still many had issues with availability. Experienced retailers, Walmart, </a:t>
            </a:r>
            <a:r>
              <a:rPr lang="en-US" sz="900" kern="1200" dirty="0" err="1">
                <a:solidFill>
                  <a:schemeClr val="tx1"/>
                </a:solidFill>
                <a:effectLst/>
                <a:latin typeface="Segoe UI Light" pitchFamily="34" charset="0"/>
                <a:ea typeface="+mn-ea"/>
                <a:cs typeface="+mn-cs"/>
              </a:rPr>
              <a:t>Jcrew</a:t>
            </a:r>
            <a:r>
              <a:rPr lang="en-US" sz="900" kern="1200" dirty="0">
                <a:solidFill>
                  <a:schemeClr val="tx1"/>
                </a:solidFill>
                <a:effectLst/>
                <a:latin typeface="Segoe UI Light" pitchFamily="34" charset="0"/>
                <a:ea typeface="+mn-ea"/>
                <a:cs typeface="+mn-cs"/>
              </a:rPr>
              <a:t>, Old Navy, Macy’s, Lowes, all had significant downtime at some point during this important 3-day period.</a:t>
            </a:r>
          </a:p>
          <a:p>
            <a:pPr lvl="0"/>
            <a:endParaRPr lang="en-US" sz="900" kern="1200" dirty="0">
              <a:solidFill>
                <a:schemeClr val="tx1"/>
              </a:solidFill>
              <a:effectLst/>
              <a:latin typeface="Segoe UI Light" pitchFamily="34" charset="0"/>
              <a:ea typeface="+mn-ea"/>
              <a:cs typeface="+mn-cs"/>
            </a:endParaRPr>
          </a:p>
          <a:p>
            <a:pPr lvl="0"/>
            <a:r>
              <a:rPr lang="en-US" sz="900" kern="1200" dirty="0">
                <a:solidFill>
                  <a:schemeClr val="tx1"/>
                </a:solidFill>
                <a:effectLst/>
                <a:latin typeface="Segoe UI Light" pitchFamily="34" charset="0"/>
                <a:ea typeface="+mn-ea"/>
                <a:cs typeface="+mn-cs"/>
              </a:rPr>
              <a:t>&lt;click&gt;</a:t>
            </a:r>
          </a:p>
          <a:p>
            <a:pPr lvl="0"/>
            <a:r>
              <a:rPr lang="en-US" sz="900" kern="1200" dirty="0">
                <a:solidFill>
                  <a:schemeClr val="tx1"/>
                </a:solidFill>
                <a:effectLst/>
                <a:latin typeface="Segoe UI Light" pitchFamily="34" charset="0"/>
                <a:ea typeface="+mn-ea"/>
                <a:cs typeface="+mn-cs"/>
              </a:rPr>
              <a:t>Even an online retailer that I won’t name here was hit by an outage on it’s </a:t>
            </a:r>
            <a:r>
              <a:rPr lang="en-US" sz="900" b="1" kern="1200" dirty="0">
                <a:solidFill>
                  <a:schemeClr val="tx1"/>
                </a:solidFill>
                <a:effectLst/>
                <a:latin typeface="Segoe UI Light" pitchFamily="34" charset="0"/>
                <a:ea typeface="+mn-ea"/>
                <a:cs typeface="+mn-cs"/>
              </a:rPr>
              <a:t>“Primo”</a:t>
            </a:r>
            <a:r>
              <a:rPr lang="en-US" sz="900" kern="1200" dirty="0">
                <a:solidFill>
                  <a:schemeClr val="tx1"/>
                </a:solidFill>
                <a:effectLst/>
                <a:latin typeface="Segoe UI Light" pitchFamily="34" charset="0"/>
                <a:ea typeface="+mn-ea"/>
                <a:cs typeface="+mn-cs"/>
              </a:rPr>
              <a:t> Day in July 2018. By some estimates they lost $1.2M/minute. Outage lasted about 75 minutes so estimate loss at $90M.</a:t>
            </a:r>
          </a:p>
          <a:p>
            <a:pPr lvl="0"/>
            <a:endParaRPr lang="en-US" sz="900" kern="1200" dirty="0">
              <a:solidFill>
                <a:schemeClr val="tx1"/>
              </a:solidFill>
              <a:effectLst/>
              <a:latin typeface="Segoe UI Light" pitchFamily="34" charset="0"/>
              <a:ea typeface="+mn-ea"/>
              <a:cs typeface="+mn-cs"/>
            </a:endParaRPr>
          </a:p>
          <a:p>
            <a:pPr lvl="0"/>
            <a:r>
              <a:rPr lang="en-US" sz="900" kern="1200" dirty="0">
                <a:solidFill>
                  <a:schemeClr val="tx1"/>
                </a:solidFill>
                <a:effectLst/>
                <a:latin typeface="Segoe UI Light" pitchFamily="34" charset="0"/>
                <a:ea typeface="+mn-ea"/>
                <a:cs typeface="+mn-cs"/>
              </a:rPr>
              <a:t>&lt;click&gt;</a:t>
            </a:r>
          </a:p>
          <a:p>
            <a:pPr lvl="0"/>
            <a:r>
              <a:rPr lang="en-US" sz="900" kern="1200" dirty="0">
                <a:solidFill>
                  <a:schemeClr val="tx1"/>
                </a:solidFill>
                <a:effectLst/>
                <a:latin typeface="Segoe UI Light" pitchFamily="34" charset="0"/>
                <a:ea typeface="+mn-ea"/>
                <a:cs typeface="+mn-cs"/>
              </a:rPr>
              <a:t>But these losses aren’t just to holiday sales. Long term damage to brand if you can’t maintain availability. Lost loyalty and customers.</a:t>
            </a:r>
          </a:p>
          <a:p>
            <a:pPr lvl="0"/>
            <a:endParaRPr lang="en-US" sz="900" kern="1200" dirty="0">
              <a:solidFill>
                <a:schemeClr val="tx1"/>
              </a:solidFill>
              <a:effectLst/>
              <a:latin typeface="Segoe UI Light" pitchFamily="34" charset="0"/>
              <a:ea typeface="+mn-ea"/>
              <a:cs typeface="+mn-cs"/>
            </a:endParaRPr>
          </a:p>
          <a:p>
            <a:pPr lvl="0"/>
            <a:r>
              <a:rPr lang="en-US" sz="900" kern="1200" dirty="0">
                <a:solidFill>
                  <a:schemeClr val="tx1"/>
                </a:solidFill>
                <a:effectLst/>
                <a:latin typeface="Segoe UI Light" pitchFamily="34" charset="0"/>
                <a:ea typeface="+mn-ea"/>
                <a:cs typeface="+mn-cs"/>
              </a:rPr>
              <a:t>To be clear, these outages were not all database related. The point here is to illustrate the impact of availability. However, in nearly every case the underlying reasons were tied to not being able to scale to demand. </a:t>
            </a:r>
          </a:p>
          <a:p>
            <a:pPr lvl="0"/>
            <a:r>
              <a:rPr lang="en-US" sz="900" kern="1200" dirty="0">
                <a:solidFill>
                  <a:schemeClr val="tx1"/>
                </a:solidFill>
                <a:effectLst/>
                <a:latin typeface="Segoe UI Light" pitchFamily="34" charset="0"/>
                <a:ea typeface="+mn-ea"/>
                <a:cs typeface="+mn-cs"/>
              </a:rPr>
              <a:t>&lt;click&gt;</a:t>
            </a:r>
          </a:p>
          <a:p>
            <a:pPr lvl="0"/>
            <a:r>
              <a:rPr lang="en-US" sz="900" kern="1200" dirty="0">
                <a:solidFill>
                  <a:schemeClr val="tx1"/>
                </a:solidFill>
                <a:effectLst/>
                <a:latin typeface="Segoe UI Light" pitchFamily="34" charset="0"/>
                <a:ea typeface="+mn-ea"/>
                <a:cs typeface="+mn-cs"/>
              </a:rPr>
              <a:t>Globally distributing your database with multiple active replicas increases availability by eliminating single points of failure AND helps with scale because you can load balance across many instances.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3/8/2019 10:55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441634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900" kern="1200" dirty="0">
                <a:solidFill>
                  <a:schemeClr val="tx1"/>
                </a:solidFill>
                <a:effectLst/>
                <a:latin typeface="Segoe UI Light" pitchFamily="34" charset="0"/>
                <a:ea typeface="+mn-ea"/>
                <a:cs typeface="+mn-cs"/>
              </a:rPr>
              <a:t>Next let’s talk about Latency. Along with availability it is why companies build globally distributed apps.</a:t>
            </a:r>
          </a:p>
          <a:p>
            <a:pPr lvl="0"/>
            <a:r>
              <a:rPr lang="en-US" sz="900" kern="1200" dirty="0">
                <a:solidFill>
                  <a:schemeClr val="tx1"/>
                </a:solidFill>
                <a:effectLst/>
                <a:latin typeface="Segoe UI Light" pitchFamily="34" charset="0"/>
                <a:ea typeface="+mn-ea"/>
                <a:cs typeface="+mn-cs"/>
              </a:rPr>
              <a:t>Latency IS performance.</a:t>
            </a:r>
          </a:p>
          <a:p>
            <a:pPr lvl="0"/>
            <a:r>
              <a:rPr lang="en-US" sz="900" kern="1200" dirty="0">
                <a:solidFill>
                  <a:schemeClr val="tx1"/>
                </a:solidFill>
                <a:effectLst/>
                <a:latin typeface="Segoe UI Light" pitchFamily="34" charset="0"/>
                <a:ea typeface="+mn-ea"/>
                <a:cs typeface="+mn-cs"/>
              </a:rPr>
              <a:t>The lower the latency the higher the performance. </a:t>
            </a:r>
          </a:p>
          <a:p>
            <a:pPr lvl="0"/>
            <a:r>
              <a:rPr lang="en-US" sz="900" kern="1200" dirty="0">
                <a:solidFill>
                  <a:schemeClr val="tx1"/>
                </a:solidFill>
                <a:effectLst/>
                <a:latin typeface="Segoe UI Light" pitchFamily="34" charset="0"/>
                <a:ea typeface="+mn-ea"/>
                <a:cs typeface="+mn-cs"/>
              </a:rPr>
              <a:t>Perf = UX</a:t>
            </a:r>
          </a:p>
          <a:p>
            <a:pPr lvl="0"/>
            <a:r>
              <a:rPr lang="en-US" sz="900" kern="1200" dirty="0">
                <a:solidFill>
                  <a:schemeClr val="tx1"/>
                </a:solidFill>
                <a:effectLst/>
                <a:latin typeface="Segoe UI Light" pitchFamily="34" charset="0"/>
                <a:ea typeface="+mn-ea"/>
                <a:cs typeface="+mn-cs"/>
              </a:rPr>
              <a:t>And UX = revenue</a:t>
            </a:r>
          </a:p>
          <a:p>
            <a:pPr lvl="0"/>
            <a:endParaRPr lang="en-US" sz="900" kern="1200" dirty="0">
              <a:solidFill>
                <a:schemeClr val="tx1"/>
              </a:solidFill>
              <a:effectLst/>
              <a:latin typeface="Segoe UI Light" pitchFamily="34" charset="0"/>
              <a:ea typeface="+mn-ea"/>
              <a:cs typeface="+mn-cs"/>
            </a:endParaRPr>
          </a:p>
          <a:p>
            <a:pPr lvl="0"/>
            <a:r>
              <a:rPr lang="en-US" sz="900" kern="1200" dirty="0">
                <a:solidFill>
                  <a:schemeClr val="tx1"/>
                </a:solidFill>
                <a:effectLst/>
                <a:latin typeface="Segoe UI Light" pitchFamily="34" charset="0"/>
                <a:ea typeface="+mn-ea"/>
                <a:cs typeface="+mn-cs"/>
              </a:rPr>
              <a:t>Performance is key for success. When apps are slow revenue is lost. Customers will abandon shopping carts and brands entirely if they have to wait too long.</a:t>
            </a:r>
          </a:p>
          <a:p>
            <a:pPr lvl="0"/>
            <a:r>
              <a:rPr lang="en-US" sz="900" kern="1200" dirty="0">
                <a:solidFill>
                  <a:schemeClr val="tx1"/>
                </a:solidFill>
                <a:effectLst/>
                <a:latin typeface="Segoe UI Light" pitchFamily="34" charset="0"/>
                <a:ea typeface="+mn-ea"/>
                <a:cs typeface="+mn-cs"/>
              </a:rPr>
              <a:t>If apps are too slow, they will think the company is too cheap to invest, reducing brand value.</a:t>
            </a:r>
          </a:p>
          <a:p>
            <a:pPr lvl="0"/>
            <a:endParaRPr lang="en-US" sz="900" kern="1200" dirty="0">
              <a:solidFill>
                <a:schemeClr val="tx1"/>
              </a:solidFill>
              <a:effectLst/>
              <a:latin typeface="Segoe UI Light" pitchFamily="34" charset="0"/>
              <a:ea typeface="+mn-ea"/>
              <a:cs typeface="+mn-cs"/>
            </a:endParaRPr>
          </a:p>
          <a:p>
            <a:pPr lvl="0"/>
            <a:r>
              <a:rPr lang="en-US" sz="900" kern="1200" dirty="0">
                <a:solidFill>
                  <a:schemeClr val="tx1"/>
                </a:solidFill>
                <a:effectLst/>
                <a:latin typeface="Segoe UI Light" pitchFamily="34" charset="0"/>
                <a:ea typeface="+mn-ea"/>
                <a:cs typeface="+mn-cs"/>
              </a:rPr>
              <a:t>&lt;click&gt;</a:t>
            </a:r>
          </a:p>
          <a:p>
            <a:pPr lvl="0"/>
            <a:r>
              <a:rPr lang="en-US" sz="900" kern="1200" dirty="0">
                <a:solidFill>
                  <a:schemeClr val="tx1"/>
                </a:solidFill>
                <a:effectLst/>
                <a:latin typeface="Segoe UI Light" pitchFamily="34" charset="0"/>
                <a:ea typeface="+mn-ea"/>
                <a:cs typeface="+mn-cs"/>
              </a:rPr>
              <a:t>Amazon’s calculated that a page load slowdown of just one second could cost it $1.6 billion in sales each year. </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kern="1200" dirty="0">
                <a:solidFill>
                  <a:schemeClr val="tx1"/>
                </a:solidFill>
                <a:effectLst/>
                <a:latin typeface="Segoe UI Light" pitchFamily="34" charset="0"/>
                <a:ea typeface="+mn-ea"/>
                <a:cs typeface="+mn-cs"/>
              </a:rPr>
              <a:t>For every 100ms faster, 1% additional revenue.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kern="1200" dirty="0">
                <a:solidFill>
                  <a:schemeClr val="tx1"/>
                </a:solidFill>
                <a:effectLst/>
                <a:latin typeface="Segoe UI Light" pitchFamily="34" charset="0"/>
                <a:ea typeface="+mn-ea"/>
                <a:cs typeface="+mn-cs"/>
              </a:rPr>
              <a:t>&lt;click&gt;</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kern="1200" dirty="0">
                <a:solidFill>
                  <a:schemeClr val="tx1"/>
                </a:solidFill>
                <a:effectLst/>
                <a:latin typeface="Segoe UI Light" pitchFamily="34" charset="0"/>
                <a:ea typeface="+mn-ea"/>
                <a:cs typeface="+mn-cs"/>
              </a:rPr>
              <a:t>This Walmart study is striking. If your site doesn’t load in less than 1-2 seconds conversions drop drastically.</a:t>
            </a:r>
          </a:p>
          <a:p>
            <a:pPr lvl="0"/>
            <a:endParaRPr lang="en-US" sz="90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kern="1200" dirty="0">
                <a:solidFill>
                  <a:schemeClr val="tx1"/>
                </a:solidFill>
                <a:effectLst/>
                <a:latin typeface="Segoe UI Light" pitchFamily="34" charset="0"/>
                <a:ea typeface="+mn-ea"/>
                <a:cs typeface="+mn-cs"/>
              </a:rPr>
              <a:t>Clearly latency is super important. </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kern="1200" dirty="0">
                <a:solidFill>
                  <a:schemeClr val="tx1"/>
                </a:solidFill>
                <a:effectLst/>
                <a:latin typeface="Segoe UI Light" pitchFamily="34" charset="0"/>
                <a:ea typeface="+mn-ea"/>
                <a:cs typeface="+mn-cs"/>
              </a:rPr>
              <a:t>Web developers use CDN’s to make sites faster by bringing content local. </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kern="1200" dirty="0">
                <a:solidFill>
                  <a:schemeClr val="tx1"/>
                </a:solidFill>
                <a:effectLst/>
                <a:latin typeface="Segoe UI Light" pitchFamily="34" charset="0"/>
                <a:ea typeface="+mn-ea"/>
                <a:cs typeface="+mn-cs"/>
              </a:rPr>
              <a:t>But if your site or app has a database you need to bring that local too.</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kern="1200" dirty="0">
                <a:solidFill>
                  <a:schemeClr val="tx1"/>
                </a:solidFill>
                <a:effectLst/>
                <a:latin typeface="Segoe UI Light" pitchFamily="34" charset="0"/>
                <a:ea typeface="+mn-ea"/>
                <a:cs typeface="+mn-cs"/>
              </a:rPr>
              <a:t>True high-performance requires replicating the database to bring as close to users as possible.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kern="1200" dirty="0">
                <a:solidFill>
                  <a:schemeClr val="tx1"/>
                </a:solidFill>
                <a:effectLst/>
                <a:latin typeface="Segoe UI Light" pitchFamily="34" charset="0"/>
                <a:ea typeface="+mn-ea"/>
                <a:cs typeface="+mn-cs"/>
              </a:rPr>
              <a:t>So you might be thinking. Just put replicas everywhere and we’re good right? </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kern="1200" dirty="0">
                <a:solidFill>
                  <a:schemeClr val="tx1"/>
                </a:solidFill>
                <a:effectLst/>
                <a:latin typeface="Segoe UI Light" pitchFamily="34" charset="0"/>
                <a:ea typeface="+mn-ea"/>
                <a:cs typeface="+mn-cs"/>
              </a:rPr>
              <a:t>Well, not exactly…</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kern="1200" dirty="0">
              <a:solidFill>
                <a:schemeClr val="tx1"/>
              </a:solidFill>
              <a:effectLst/>
              <a:latin typeface="Segoe UI Light" pitchFamily="34" charset="0"/>
              <a:ea typeface="+mn-ea"/>
              <a:cs typeface="+mn-cs"/>
            </a:endParaRPr>
          </a:p>
          <a:p>
            <a:pPr lvl="0"/>
            <a:endParaRPr lang="en-US"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3/8/2019 10:55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7003233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C0CB9372-CA2B-44D2-90ED-A4A158EB6F2D}" type="datetime8">
              <a:rPr lang="en-US" smtClean="0">
                <a:solidFill>
                  <a:prstClr val="black"/>
                </a:solidFill>
              </a:rPr>
              <a:t>3/8/2019 10:55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8</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7146637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Time for some science. </a:t>
            </a:r>
          </a:p>
          <a:p>
            <a:r>
              <a:rPr lang="en-US" sz="882" kern="1200" dirty="0">
                <a:solidFill>
                  <a:schemeClr val="tx1"/>
                </a:solidFill>
                <a:effectLst/>
                <a:latin typeface="Segoe UI Light" pitchFamily="34" charset="0"/>
                <a:ea typeface="+mn-ea"/>
                <a:cs typeface="+mn-cs"/>
              </a:rPr>
              <a:t>Remember the three concepts we talked about at the beginning for what I wanted everyone to understand? Availability, Latency and Consistency?</a:t>
            </a:r>
          </a:p>
          <a:p>
            <a:r>
              <a:rPr lang="en-US" sz="882" kern="1200" dirty="0">
                <a:solidFill>
                  <a:schemeClr val="tx1"/>
                </a:solidFill>
                <a:effectLst/>
                <a:latin typeface="Segoe UI Light" pitchFamily="34" charset="0"/>
                <a:ea typeface="+mn-ea"/>
                <a:cs typeface="+mn-cs"/>
              </a:rPr>
              <a:t>Well we are going to dive into a little computer science here.</a:t>
            </a:r>
          </a:p>
          <a:p>
            <a:r>
              <a:rPr lang="en-US" sz="882" kern="1200" dirty="0">
                <a:solidFill>
                  <a:schemeClr val="tx1"/>
                </a:solidFill>
                <a:effectLst/>
                <a:latin typeface="Segoe UI Light" pitchFamily="34" charset="0"/>
                <a:ea typeface="+mn-ea"/>
                <a:cs typeface="+mn-cs"/>
              </a:rPr>
              <a:t>These concepts are key to understanding something fundamental to building distributed applications and databases in the cloud.</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3/8/2019 10:55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946332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1">
    <p:bg>
      <p:bgPr>
        <a:solidFill>
          <a:schemeClr val="accent2"/>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9E379F3-BC61-44ED-8F9B-54F8B85025ED}"/>
              </a:ext>
            </a:extLst>
          </p:cNvPr>
          <p:cNvSpPr txBox="1"/>
          <p:nvPr userDrawn="1"/>
        </p:nvSpPr>
        <p:spPr>
          <a:xfrm>
            <a:off x="586581" y="4218495"/>
            <a:ext cx="528606" cy="615553"/>
          </a:xfrm>
          <a:prstGeom prst="rect">
            <a:avLst/>
          </a:prstGeom>
          <a:noFill/>
        </p:spPr>
        <p:txBody>
          <a:bodyPr wrap="none" lIns="0" tIns="0" rIns="0" bIns="0" rtlCol="0">
            <a:spAutoFit/>
          </a:bodyPr>
          <a:lstStyle/>
          <a:p>
            <a:pPr algn="l"/>
            <a:r>
              <a:rPr lang="en-US" sz="2000" dirty="0">
                <a:gradFill>
                  <a:gsLst>
                    <a:gs pos="80176">
                      <a:schemeClr val="tx1"/>
                    </a:gs>
                    <a:gs pos="68282">
                      <a:schemeClr val="tx1"/>
                    </a:gs>
                  </a:gsLst>
                  <a:lin ang="5400000" scaled="0"/>
                </a:gradFill>
              </a:rPr>
              <a:t>Date</a:t>
            </a:r>
          </a:p>
          <a:p>
            <a:pPr algn="l"/>
            <a:r>
              <a:rPr lang="en-US" sz="2000" dirty="0">
                <a:gradFill>
                  <a:gsLst>
                    <a:gs pos="80176">
                      <a:schemeClr val="tx1"/>
                    </a:gs>
                    <a:gs pos="68282">
                      <a:schemeClr val="tx1"/>
                    </a:gs>
                  </a:gsLst>
                  <a:lin ang="5400000" scaled="0"/>
                </a:gradFill>
              </a:rPr>
              <a:t>City</a:t>
            </a:r>
          </a:p>
        </p:txBody>
      </p:sp>
      <p:sp>
        <p:nvSpPr>
          <p:cNvPr id="2" name="TextBox 1">
            <a:extLst>
              <a:ext uri="{FF2B5EF4-FFF2-40B4-BE49-F238E27FC236}">
                <a16:creationId xmlns:a16="http://schemas.microsoft.com/office/drawing/2014/main" id="{8A669513-78DD-4D7F-9C50-CBB92B759605}"/>
              </a:ext>
            </a:extLst>
          </p:cNvPr>
          <p:cNvSpPr txBox="1"/>
          <p:nvPr userDrawn="1"/>
        </p:nvSpPr>
        <p:spPr>
          <a:xfrm>
            <a:off x="717847" y="2751746"/>
            <a:ext cx="5862310" cy="677108"/>
          </a:xfrm>
          <a:prstGeom prst="rect">
            <a:avLst/>
          </a:prstGeom>
          <a:noFill/>
        </p:spPr>
        <p:txBody>
          <a:bodyPr wrap="none" lIns="0" tIns="0" rIns="0" bIns="0" rtlCol="0">
            <a:spAutoFit/>
          </a:bodyPr>
          <a:lstStyle/>
          <a:p>
            <a:pPr algn="l"/>
            <a:r>
              <a:rPr lang="en-US" sz="4400" dirty="0">
                <a:gradFill>
                  <a:gsLst>
                    <a:gs pos="2917">
                      <a:schemeClr val="tx1"/>
                    </a:gs>
                    <a:gs pos="30000">
                      <a:schemeClr val="tx1"/>
                    </a:gs>
                  </a:gsLst>
                  <a:lin ang="5400000" scaled="0"/>
                </a:gradFill>
              </a:rPr>
              <a:t>Global Azure Bootcamp</a:t>
            </a:r>
          </a:p>
        </p:txBody>
      </p:sp>
    </p:spTree>
    <p:extLst>
      <p:ext uri="{BB962C8B-B14F-4D97-AF65-F5344CB8AC3E}">
        <p14:creationId xmlns:p14="http://schemas.microsoft.com/office/powerpoint/2010/main" val="21602766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6126480"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6126480" cy="307777"/>
          </a:xfrm>
          <a:noFill/>
        </p:spPr>
        <p:txBody>
          <a:bodyPr wrap="square"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126480" cy="498598"/>
          </a:xfrm>
          <a:noFill/>
        </p:spPr>
        <p:txBody>
          <a:bodyPr lIns="0" tIns="0" rIns="0" bIns="0" anchor="t"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5555108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dark">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1397" cy="498598"/>
          </a:xfrm>
          <a:noFill/>
        </p:spPr>
        <p:txBody>
          <a:bodyPr wrap="square" lIns="0" tIns="0" rIns="0" bIns="0" anchor="t"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ligh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54097" cy="498598"/>
          </a:xfrm>
          <a:noFill/>
        </p:spPr>
        <p:txBody>
          <a:bodyPr wrap="square" lIns="0" tIns="0" rIns="0" bIns="0" anchor="t"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dark">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16">
            <a:extLst>
              <a:ext uri="{FF2B5EF4-FFF2-40B4-BE49-F238E27FC236}">
                <a16:creationId xmlns:a16="http://schemas.microsoft.com/office/drawing/2014/main" id="{76BBF407-647E-4A0E-932C-4B9EBA6AC96A}"/>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pic>
        <p:nvPicPr>
          <p:cNvPr id="8" name="MS logo white - EMF" descr="Microsoft logo white text version">
            <a:extLst>
              <a:ext uri="{FF2B5EF4-FFF2-40B4-BE49-F238E27FC236}">
                <a16:creationId xmlns:a16="http://schemas.microsoft.com/office/drawing/2014/main" id="{F4DDC873-B78F-4A52-9091-6AB1225F43CE}"/>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8495981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stage">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lstStyle>
            <a:lvl1pPr algn="l">
              <a:defRPr/>
            </a:lvl1pPr>
          </a:lstStyle>
          <a:p>
            <a:r>
              <a:rPr lang="en-US"/>
              <a:t>Click to edit Master title style</a:t>
            </a:r>
          </a:p>
        </p:txBody>
      </p:sp>
      <p:sp>
        <p:nvSpPr>
          <p:cNvPr id="3" name="Rectangle 2">
            <a:extLst>
              <a:ext uri="{FF2B5EF4-FFF2-40B4-BE49-F238E27FC236}">
                <a16:creationId xmlns:a16="http://schemas.microsoft.com/office/drawing/2014/main" id="{E8FBB2BD-846C-4813-B494-1EA4319C74C7}"/>
              </a:ext>
            </a:extLst>
          </p:cNvPr>
          <p:cNvSpPr/>
          <p:nvPr userDrawn="1"/>
        </p:nvSpPr>
        <p:spPr>
          <a:xfrm>
            <a:off x="0" y="1189176"/>
            <a:ext cx="12192000" cy="5676058"/>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a:extLst>
              <a:ext uri="{FF2B5EF4-FFF2-40B4-BE49-F238E27FC236}">
                <a16:creationId xmlns:a16="http://schemas.microsoft.com/office/drawing/2014/main" id="{D51B25BF-04D3-438D-B22A-D496C649A19B}"/>
              </a:ext>
            </a:extLst>
          </p:cNvPr>
          <p:cNvSpPr>
            <a:spLocks noGrp="1"/>
          </p:cNvSpPr>
          <p:nvPr>
            <p:ph type="body" sz="quarter" idx="10"/>
          </p:nvPr>
        </p:nvSpPr>
        <p:spPr>
          <a:xfrm>
            <a:off x="269239" y="1925685"/>
            <a:ext cx="11655839" cy="286232"/>
          </a:xfrm>
          <a:noFill/>
        </p:spPr>
        <p:txBody>
          <a:bodyPr wrap="square" lIns="91440" tIns="45720" rIns="91440" bIns="45720" rtlCol="0">
            <a:spAutoFit/>
          </a:bodyPr>
          <a:lstStyle>
            <a:lvl1pPr marL="0" indent="0">
              <a:buNone/>
              <a:defRPr lang="en-US" sz="1400" b="1" dirty="0" smtClean="0">
                <a:solidFill>
                  <a:schemeClr val="tx2"/>
                </a:solidFill>
                <a:latin typeface="Segoe UI Semibold" charset="0"/>
                <a:ea typeface="Segoe UI Semibold" charset="0"/>
                <a:cs typeface="Segoe UI Semibold" charset="0"/>
              </a:defRPr>
            </a:lvl1pPr>
          </a:lstStyle>
          <a:p>
            <a:pPr marL="0" lvl="0" defTabSz="914400"/>
            <a:r>
              <a:rPr lang="en-US"/>
              <a:t>Edit Master text styles</a:t>
            </a:r>
          </a:p>
        </p:txBody>
      </p:sp>
    </p:spTree>
    <p:extLst>
      <p:ext uri="{BB962C8B-B14F-4D97-AF65-F5344CB8AC3E}">
        <p14:creationId xmlns:p14="http://schemas.microsoft.com/office/powerpoint/2010/main" val="214538287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7497724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solidFill>
                  <a:schemeClr val="tx1"/>
                </a:solidFill>
              </a:defRPr>
            </a:lvl1pPr>
          </a:lstStyle>
          <a:p>
            <a:r>
              <a:rPr lang="en-US" dirty="0"/>
              <a:t>Titles are set 36pt Segoe UI</a:t>
            </a:r>
          </a:p>
        </p:txBody>
      </p:sp>
      <p:sp>
        <p:nvSpPr>
          <p:cNvPr id="4" name="Content Placeholder 3"/>
          <p:cNvSpPr>
            <a:spLocks noGrp="1"/>
          </p:cNvSpPr>
          <p:nvPr>
            <p:ph sz="quarter" idx="10" hasCustomPrompt="1"/>
          </p:nvPr>
        </p:nvSpPr>
        <p:spPr>
          <a:xfrm>
            <a:off x="429371" y="2030209"/>
            <a:ext cx="11015133" cy="574453"/>
          </a:xfrm>
        </p:spPr>
        <p:txBody>
          <a:bodyPr anchor="b"/>
          <a:lstStyle>
            <a:lvl1pPr marL="0" indent="0">
              <a:buNone/>
              <a:defRPr sz="3733" b="0" i="0">
                <a:solidFill>
                  <a:schemeClr val="accent1"/>
                </a:solidFill>
                <a:latin typeface="Segoe UI Light" charset="0"/>
                <a:ea typeface="Segoe UI Light" charset="0"/>
                <a:cs typeface="Segoe UI Light" charset="0"/>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One Style</a:t>
            </a:r>
          </a:p>
        </p:txBody>
      </p:sp>
      <p:sp>
        <p:nvSpPr>
          <p:cNvPr id="5" name="Content Placeholder 3"/>
          <p:cNvSpPr>
            <a:spLocks noGrp="1"/>
          </p:cNvSpPr>
          <p:nvPr>
            <p:ph sz="quarter" idx="11" hasCustomPrompt="1"/>
          </p:nvPr>
        </p:nvSpPr>
        <p:spPr>
          <a:xfrm>
            <a:off x="429371" y="2602704"/>
            <a:ext cx="11015133" cy="328231"/>
          </a:xfrm>
        </p:spPr>
        <p:txBody>
          <a:bodyPr/>
          <a:lstStyle>
            <a:lvl1pPr marL="0" indent="0">
              <a:buNone/>
              <a:defRPr sz="2133">
                <a:solidFill>
                  <a:schemeClr val="tx1"/>
                </a:solidFill>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6" name="Content Placeholder 3"/>
          <p:cNvSpPr>
            <a:spLocks noGrp="1"/>
          </p:cNvSpPr>
          <p:nvPr>
            <p:ph sz="quarter" idx="12" hasCustomPrompt="1"/>
          </p:nvPr>
        </p:nvSpPr>
        <p:spPr>
          <a:xfrm>
            <a:off x="429371" y="3569268"/>
            <a:ext cx="11015133" cy="410433"/>
          </a:xfrm>
        </p:spPr>
        <p:txBody>
          <a:bodyPr anchor="b"/>
          <a:lstStyle>
            <a:lvl1pPr marL="0" indent="0">
              <a:buNone/>
              <a:defRPr sz="2667" b="0" i="0">
                <a:solidFill>
                  <a:schemeClr val="tx1"/>
                </a:solidFill>
                <a:latin typeface="+mn-lt"/>
                <a:ea typeface="Segoe UI Light" charset="0"/>
                <a:cs typeface="Segoe UI Light" charset="0"/>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Two Style</a:t>
            </a:r>
          </a:p>
        </p:txBody>
      </p:sp>
      <p:sp>
        <p:nvSpPr>
          <p:cNvPr id="7" name="Content Placeholder 3"/>
          <p:cNvSpPr>
            <a:spLocks noGrp="1"/>
          </p:cNvSpPr>
          <p:nvPr>
            <p:ph sz="quarter" idx="13" hasCustomPrompt="1"/>
          </p:nvPr>
        </p:nvSpPr>
        <p:spPr>
          <a:xfrm>
            <a:off x="429371" y="3977744"/>
            <a:ext cx="11015133" cy="328231"/>
          </a:xfrm>
        </p:spPr>
        <p:txBody>
          <a:bodyPr/>
          <a:lstStyle>
            <a:lvl1pPr marL="0" indent="0">
              <a:buNone/>
              <a:defRPr sz="2133">
                <a:solidFill>
                  <a:schemeClr val="tx1"/>
                </a:solidFill>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8" name="Content Placeholder 3"/>
          <p:cNvSpPr>
            <a:spLocks noGrp="1"/>
          </p:cNvSpPr>
          <p:nvPr>
            <p:ph sz="quarter" idx="14" hasCustomPrompt="1"/>
          </p:nvPr>
        </p:nvSpPr>
        <p:spPr>
          <a:xfrm>
            <a:off x="429371" y="5030747"/>
            <a:ext cx="11015133" cy="287323"/>
          </a:xfrm>
        </p:spPr>
        <p:txBody>
          <a:bodyPr anchor="b"/>
          <a:lstStyle>
            <a:lvl1pPr marL="0" indent="0">
              <a:buNone/>
              <a:defRPr sz="1867" b="1" i="0">
                <a:solidFill>
                  <a:schemeClr val="accent3"/>
                </a:solidFill>
                <a:latin typeface="+mn-lt"/>
                <a:ea typeface="Segoe UI Light" charset="0"/>
                <a:cs typeface="Segoe UI Light" charset="0"/>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THREE STYLE</a:t>
            </a:r>
          </a:p>
        </p:txBody>
      </p:sp>
      <p:sp>
        <p:nvSpPr>
          <p:cNvPr id="9" name="Content Placeholder 3"/>
          <p:cNvSpPr>
            <a:spLocks noGrp="1"/>
          </p:cNvSpPr>
          <p:nvPr>
            <p:ph sz="quarter" idx="15" hasCustomPrompt="1"/>
          </p:nvPr>
        </p:nvSpPr>
        <p:spPr>
          <a:xfrm>
            <a:off x="429371" y="5316114"/>
            <a:ext cx="11015133" cy="328231"/>
          </a:xfrm>
        </p:spPr>
        <p:txBody>
          <a:bodyPr/>
          <a:lstStyle>
            <a:lvl1pPr marL="0" indent="0">
              <a:buNone/>
              <a:defRPr sz="2133">
                <a:solidFill>
                  <a:schemeClr val="tx1"/>
                </a:solidFill>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Tree>
    <p:extLst>
      <p:ext uri="{BB962C8B-B14F-4D97-AF65-F5344CB8AC3E}">
        <p14:creationId xmlns:p14="http://schemas.microsoft.com/office/powerpoint/2010/main" val="23777201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496807943"/>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mod="1">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mod="1">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1320557365"/>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5"/>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48" r:id="rId1"/>
    <p:sldLayoutId id="2147484610" r:id="rId2"/>
    <p:sldLayoutId id="2147484240" r:id="rId3"/>
    <p:sldLayoutId id="2147484241" r:id="rId4"/>
    <p:sldLayoutId id="2147484474" r:id="rId5"/>
    <p:sldLayoutId id="2147484245" r:id="rId6"/>
    <p:sldLayoutId id="2147484247" r:id="rId7"/>
    <p:sldLayoutId id="2147484652" r:id="rId8"/>
    <p:sldLayoutId id="2147484639" r:id="rId9"/>
    <p:sldLayoutId id="2147484603" r:id="rId10"/>
    <p:sldLayoutId id="2147484249" r:id="rId11"/>
    <p:sldLayoutId id="2147484582" r:id="rId12"/>
    <p:sldLayoutId id="2147484584" r:id="rId13"/>
    <p:sldLayoutId id="2147484583" r:id="rId14"/>
    <p:sldLayoutId id="2147484256" r:id="rId15"/>
    <p:sldLayoutId id="2147484257" r:id="rId16"/>
    <p:sldLayoutId id="2147484585" r:id="rId17"/>
    <p:sldLayoutId id="2147484299" r:id="rId18"/>
    <p:sldLayoutId id="2147484263" r:id="rId19"/>
    <p:sldLayoutId id="2147484684" r:id="rId20"/>
    <p:sldLayoutId id="2147484685" r:id="rId21"/>
    <p:sldLayoutId id="2147484686" r:id="rId22"/>
    <p:sldLayoutId id="2147484688" r:id="rId2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markjbrown/cosmos-global-distribution-demos" TargetMode="External"/><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19.emf"/></Relationships>
</file>

<file path=ppt/slides/_rels/slide2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9.xml"/><Relationship Id="rId1" Type="http://schemas.openxmlformats.org/officeDocument/2006/relationships/slideLayout" Target="../slideLayouts/slideLayout3.xml"/><Relationship Id="rId5" Type="http://schemas.openxmlformats.org/officeDocument/2006/relationships/image" Target="../media/image23.emf"/><Relationship Id="rId4" Type="http://schemas.openxmlformats.org/officeDocument/2006/relationships/image" Target="../media/image22.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emf"/></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0.emf"/><Relationship Id="rId7" Type="http://schemas.openxmlformats.org/officeDocument/2006/relationships/diagramColors" Target="../diagrams/colors2.xml"/><Relationship Id="rId2" Type="http://schemas.openxmlformats.org/officeDocument/2006/relationships/notesSlide" Target="../notesSlides/notesSlide37.xml"/><Relationship Id="rId1" Type="http://schemas.openxmlformats.org/officeDocument/2006/relationships/slideLayout" Target="../slideLayouts/slideLayout3.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1.xml"/><Relationship Id="rId5"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2.xml"/><Relationship Id="rId1" Type="http://schemas.openxmlformats.org/officeDocument/2006/relationships/slideLayout" Target="../slideLayouts/slideLayout3.xml"/><Relationship Id="rId5" Type="http://schemas.openxmlformats.org/officeDocument/2006/relationships/image" Target="../media/image36.png"/><Relationship Id="rId4" Type="http://schemas.openxmlformats.org/officeDocument/2006/relationships/image" Target="../media/image35.png"/></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4.xml"/><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3.xml"/></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50.xml.rels><?xml version="1.0" encoding="UTF-8" standalone="yes"?>
<Relationships xmlns="http://schemas.openxmlformats.org/package/2006/relationships"><Relationship Id="rId3" Type="http://schemas.openxmlformats.org/officeDocument/2006/relationships/hyperlink" Target="https://aka.ms/cosmos-global-demos" TargetMode="External"/><Relationship Id="rId2" Type="http://schemas.openxmlformats.org/officeDocument/2006/relationships/notesSlide" Target="../notesSlides/notesSlide50.xml"/><Relationship Id="rId1" Type="http://schemas.openxmlformats.org/officeDocument/2006/relationships/slideLayout" Target="../slideLayouts/slideLayout3.xml"/><Relationship Id="rId6" Type="http://schemas.openxmlformats.org/officeDocument/2006/relationships/hyperlink" Target="https://aka.ms/cosmos-high-availability" TargetMode="External"/><Relationship Id="rId5" Type="http://schemas.openxmlformats.org/officeDocument/2006/relationships/hyperlink" Target="https://aka.ms/cosmos-consistency-levels" TargetMode="External"/><Relationship Id="rId4" Type="http://schemas.openxmlformats.org/officeDocument/2006/relationships/hyperlink" Target="https://aka.ms/cosmos-global-distribution" TargetMode="Externa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Notes (hidden)</a:t>
            </a:r>
          </a:p>
        </p:txBody>
      </p:sp>
      <p:sp>
        <p:nvSpPr>
          <p:cNvPr id="6" name="Text Placeholder 5"/>
          <p:cNvSpPr>
            <a:spLocks noGrp="1"/>
          </p:cNvSpPr>
          <p:nvPr>
            <p:ph type="body" sz="quarter" idx="12"/>
          </p:nvPr>
        </p:nvSpPr>
        <p:spPr>
          <a:xfrm>
            <a:off x="584200" y="1436688"/>
            <a:ext cx="11018838" cy="3102388"/>
          </a:xfrm>
        </p:spPr>
        <p:txBody>
          <a:bodyPr/>
          <a:lstStyle/>
          <a:p>
            <a:r>
              <a:rPr lang="en-US" dirty="0"/>
              <a:t>The demos for this session can be found here.</a:t>
            </a:r>
          </a:p>
          <a:p>
            <a:r>
              <a:rPr lang="en-US" dirty="0">
                <a:hlinkClick r:id="rId3"/>
              </a:rPr>
              <a:t>https://github.com/markjbrown/cosmos-global-distribution-demos</a:t>
            </a:r>
            <a:endParaRPr lang="en-US" dirty="0"/>
          </a:p>
          <a:p>
            <a:endParaRPr lang="en-US" dirty="0"/>
          </a:p>
          <a:p>
            <a:endParaRPr lang="en-US" dirty="0"/>
          </a:p>
        </p:txBody>
      </p:sp>
      <p:sp>
        <p:nvSpPr>
          <p:cNvPr id="7" name="Text Placeholder 6"/>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4180477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Defining consistency</a:t>
            </a:r>
          </a:p>
        </p:txBody>
      </p:sp>
      <p:sp>
        <p:nvSpPr>
          <p:cNvPr id="6" name="Text Placeholder 5"/>
          <p:cNvSpPr>
            <a:spLocks noGrp="1"/>
          </p:cNvSpPr>
          <p:nvPr>
            <p:ph type="body" sz="quarter" idx="10"/>
          </p:nvPr>
        </p:nvSpPr>
        <p:spPr>
          <a:xfrm>
            <a:off x="586390" y="1434370"/>
            <a:ext cx="11018520" cy="824841"/>
          </a:xfrm>
        </p:spPr>
        <p:txBody>
          <a:bodyPr/>
          <a:lstStyle/>
          <a:p>
            <a:pPr lvl="1"/>
            <a:endParaRPr lang="en-US" dirty="0">
              <a:gradFill>
                <a:gsLst>
                  <a:gs pos="1250">
                    <a:srgbClr val="1A1A1A"/>
                  </a:gs>
                  <a:gs pos="100000">
                    <a:srgbClr val="1A1A1A"/>
                  </a:gs>
                </a:gsLst>
                <a:lin ang="5400000" scaled="0"/>
              </a:gradFill>
            </a:endParaRPr>
          </a:p>
          <a:p>
            <a:endParaRPr lang="en-US" dirty="0"/>
          </a:p>
        </p:txBody>
      </p:sp>
      <p:graphicFrame>
        <p:nvGraphicFramePr>
          <p:cNvPr id="4" name="Diagram 3">
            <a:extLst>
              <a:ext uri="{FF2B5EF4-FFF2-40B4-BE49-F238E27FC236}">
                <a16:creationId xmlns:a16="http://schemas.microsoft.com/office/drawing/2014/main" id="{EBFBE849-A55E-4460-8646-714A80F5A820}"/>
              </a:ext>
            </a:extLst>
          </p:cNvPr>
          <p:cNvGraphicFramePr/>
          <p:nvPr>
            <p:extLst>
              <p:ext uri="{D42A27DB-BD31-4B8C-83A1-F6EECF244321}">
                <p14:modId xmlns:p14="http://schemas.microsoft.com/office/powerpoint/2010/main" val="1464063709"/>
              </p:ext>
            </p:extLst>
          </p:nvPr>
        </p:nvGraphicFramePr>
        <p:xfrm>
          <a:off x="1465545" y="1903956"/>
          <a:ext cx="7803715" cy="40208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quot;Not Allowed&quot; Symbol 4">
            <a:extLst>
              <a:ext uri="{FF2B5EF4-FFF2-40B4-BE49-F238E27FC236}">
                <a16:creationId xmlns:a16="http://schemas.microsoft.com/office/drawing/2014/main" id="{78517E68-139B-4DEA-BCB5-F434EB8761A5}"/>
              </a:ext>
            </a:extLst>
          </p:cNvPr>
          <p:cNvSpPr/>
          <p:nvPr/>
        </p:nvSpPr>
        <p:spPr bwMode="auto">
          <a:xfrm>
            <a:off x="2280576" y="1327758"/>
            <a:ext cx="5799551" cy="5173249"/>
          </a:xfrm>
          <a:prstGeom prst="noSmoking">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2427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65D53A6-AAD0-4E74-944A-5632B8551E35}"/>
              </a:ext>
            </a:extLst>
          </p:cNvPr>
          <p:cNvPicPr>
            <a:picLocks noChangeAspect="1"/>
          </p:cNvPicPr>
          <p:nvPr/>
        </p:nvPicPr>
        <p:blipFill>
          <a:blip r:embed="rId3"/>
          <a:stretch>
            <a:fillRect/>
          </a:stretch>
        </p:blipFill>
        <p:spPr>
          <a:xfrm>
            <a:off x="2745179" y="1546116"/>
            <a:ext cx="6430272" cy="4267796"/>
          </a:xfrm>
          <a:prstGeom prst="rect">
            <a:avLst/>
          </a:prstGeom>
        </p:spPr>
      </p:pic>
      <p:sp>
        <p:nvSpPr>
          <p:cNvPr id="17" name="Title 16"/>
          <p:cNvSpPr>
            <a:spLocks noGrp="1"/>
          </p:cNvSpPr>
          <p:nvPr>
            <p:ph type="title"/>
          </p:nvPr>
        </p:nvSpPr>
        <p:spPr/>
        <p:txBody>
          <a:bodyPr/>
          <a:lstStyle/>
          <a:p>
            <a:r>
              <a:rPr lang="en-US" dirty="0"/>
              <a:t>Defining consistency</a:t>
            </a:r>
          </a:p>
        </p:txBody>
      </p:sp>
      <p:grpSp>
        <p:nvGrpSpPr>
          <p:cNvPr id="35" name="Group 34">
            <a:extLst>
              <a:ext uri="{FF2B5EF4-FFF2-40B4-BE49-F238E27FC236}">
                <a16:creationId xmlns:a16="http://schemas.microsoft.com/office/drawing/2014/main" id="{676536DC-0148-48C3-91CD-288AF335A513}"/>
              </a:ext>
            </a:extLst>
          </p:cNvPr>
          <p:cNvGrpSpPr/>
          <p:nvPr/>
        </p:nvGrpSpPr>
        <p:grpSpPr>
          <a:xfrm>
            <a:off x="8125921" y="4075967"/>
            <a:ext cx="592667" cy="592667"/>
            <a:chOff x="965191" y="-388372"/>
            <a:chExt cx="592667" cy="592667"/>
          </a:xfrm>
        </p:grpSpPr>
        <p:sp>
          <p:nvSpPr>
            <p:cNvPr id="36" name="Rectangle 35">
              <a:extLst>
                <a:ext uri="{FF2B5EF4-FFF2-40B4-BE49-F238E27FC236}">
                  <a16:creationId xmlns:a16="http://schemas.microsoft.com/office/drawing/2014/main" id="{E04EA283-7074-4899-9DFA-9B426D539989}"/>
                </a:ext>
              </a:extLst>
            </p:cNvPr>
            <p:cNvSpPr/>
            <p:nvPr/>
          </p:nvSpPr>
          <p:spPr bwMode="auto">
            <a:xfrm>
              <a:off x="965191" y="-388372"/>
              <a:ext cx="592667" cy="592667"/>
            </a:xfrm>
            <a:prstGeom prst="rect">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37" name="Group 36">
              <a:extLst>
                <a:ext uri="{FF2B5EF4-FFF2-40B4-BE49-F238E27FC236}">
                  <a16:creationId xmlns:a16="http://schemas.microsoft.com/office/drawing/2014/main" id="{74848EA8-D7F5-43C1-9C31-7DFF8D76426E}"/>
                </a:ext>
              </a:extLst>
            </p:cNvPr>
            <p:cNvGrpSpPr/>
            <p:nvPr/>
          </p:nvGrpSpPr>
          <p:grpSpPr>
            <a:xfrm>
              <a:off x="1010452" y="-321955"/>
              <a:ext cx="519560" cy="447822"/>
              <a:chOff x="8376458" y="5925518"/>
              <a:chExt cx="1045926" cy="901512"/>
            </a:xfrm>
          </p:grpSpPr>
          <p:sp>
            <p:nvSpPr>
              <p:cNvPr id="38" name="Star: 4 Points 8">
                <a:extLst>
                  <a:ext uri="{FF2B5EF4-FFF2-40B4-BE49-F238E27FC236}">
                    <a16:creationId xmlns:a16="http://schemas.microsoft.com/office/drawing/2014/main" id="{FF62BA8E-43BA-4ACE-962C-E4EA37422798}"/>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9" name="Star: 4 Points 8">
                <a:extLst>
                  <a:ext uri="{FF2B5EF4-FFF2-40B4-BE49-F238E27FC236}">
                    <a16:creationId xmlns:a16="http://schemas.microsoft.com/office/drawing/2014/main" id="{9947D64A-358A-4CED-A1BA-830E98D6440D}"/>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0585D7F5-D788-4B15-A73E-BD0181641692}"/>
                  </a:ext>
                </a:extLst>
              </p:cNvPr>
              <p:cNvSpPr/>
              <p:nvPr/>
            </p:nvSpPr>
            <p:spPr bwMode="auto">
              <a:xfrm>
                <a:off x="8567675" y="6095745"/>
                <a:ext cx="647663" cy="647662"/>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9">
                <a:extLst>
                  <a:ext uri="{FF2B5EF4-FFF2-40B4-BE49-F238E27FC236}">
                    <a16:creationId xmlns:a16="http://schemas.microsoft.com/office/drawing/2014/main" id="{E4BFEF89-5303-4671-802F-66441AFE78A3}"/>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cxnSp>
        <p:nvCxnSpPr>
          <p:cNvPr id="42" name="Straight Arrow Connector 41">
            <a:extLst>
              <a:ext uri="{FF2B5EF4-FFF2-40B4-BE49-F238E27FC236}">
                <a16:creationId xmlns:a16="http://schemas.microsoft.com/office/drawing/2014/main" id="{569437BA-83A2-4025-9D0B-48A4DDCC1CF1}"/>
              </a:ext>
            </a:extLst>
          </p:cNvPr>
          <p:cNvCxnSpPr>
            <a:cxnSpLocks/>
          </p:cNvCxnSpPr>
          <p:nvPr/>
        </p:nvCxnSpPr>
        <p:spPr>
          <a:xfrm>
            <a:off x="3285665" y="3563111"/>
            <a:ext cx="4839254" cy="663832"/>
          </a:xfrm>
          <a:prstGeom prst="straightConnector1">
            <a:avLst/>
          </a:prstGeom>
          <a:ln w="19050">
            <a:solidFill>
              <a:schemeClr val="accent1"/>
            </a:solidFill>
            <a:miter lim="8000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8769F9F4-C856-4DDD-B93B-F295A68B6D1D}"/>
              </a:ext>
            </a:extLst>
          </p:cNvPr>
          <p:cNvCxnSpPr>
            <a:cxnSpLocks/>
          </p:cNvCxnSpPr>
          <p:nvPr/>
        </p:nvCxnSpPr>
        <p:spPr>
          <a:xfrm flipH="1" flipV="1">
            <a:off x="4731232" y="3031399"/>
            <a:ext cx="3375070" cy="1110985"/>
          </a:xfrm>
          <a:prstGeom prst="straightConnector1">
            <a:avLst/>
          </a:prstGeom>
          <a:ln w="19050">
            <a:solidFill>
              <a:schemeClr val="accent1"/>
            </a:solidFill>
            <a:miter lim="8000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9B20DD57-959D-42FD-8B49-77E00A58F673}"/>
              </a:ext>
            </a:extLst>
          </p:cNvPr>
          <p:cNvGrpSpPr/>
          <p:nvPr/>
        </p:nvGrpSpPr>
        <p:grpSpPr>
          <a:xfrm>
            <a:off x="2683458" y="3233176"/>
            <a:ext cx="592667" cy="592667"/>
            <a:chOff x="965191" y="-388372"/>
            <a:chExt cx="592667" cy="592667"/>
          </a:xfrm>
        </p:grpSpPr>
        <p:sp>
          <p:nvSpPr>
            <p:cNvPr id="45" name="Rectangle 44">
              <a:extLst>
                <a:ext uri="{FF2B5EF4-FFF2-40B4-BE49-F238E27FC236}">
                  <a16:creationId xmlns:a16="http://schemas.microsoft.com/office/drawing/2014/main" id="{EE415714-6EB5-46C4-BD00-2BA0AE436D72}"/>
                </a:ext>
              </a:extLst>
            </p:cNvPr>
            <p:cNvSpPr/>
            <p:nvPr/>
          </p:nvSpPr>
          <p:spPr bwMode="auto">
            <a:xfrm>
              <a:off x="965191" y="-388372"/>
              <a:ext cx="592667" cy="592667"/>
            </a:xfrm>
            <a:prstGeom prst="rect">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46" name="Group 45">
              <a:extLst>
                <a:ext uri="{FF2B5EF4-FFF2-40B4-BE49-F238E27FC236}">
                  <a16:creationId xmlns:a16="http://schemas.microsoft.com/office/drawing/2014/main" id="{5221CF5B-31D4-4072-92D2-A4B965809F80}"/>
                </a:ext>
              </a:extLst>
            </p:cNvPr>
            <p:cNvGrpSpPr/>
            <p:nvPr/>
          </p:nvGrpSpPr>
          <p:grpSpPr>
            <a:xfrm>
              <a:off x="1010452" y="-321955"/>
              <a:ext cx="519560" cy="447822"/>
              <a:chOff x="8376458" y="5925518"/>
              <a:chExt cx="1045926" cy="901512"/>
            </a:xfrm>
          </p:grpSpPr>
          <p:sp>
            <p:nvSpPr>
              <p:cNvPr id="47" name="Star: 4 Points 8">
                <a:extLst>
                  <a:ext uri="{FF2B5EF4-FFF2-40B4-BE49-F238E27FC236}">
                    <a16:creationId xmlns:a16="http://schemas.microsoft.com/office/drawing/2014/main" id="{87C3083E-43B5-43A7-AA9E-AD73B19234AA}"/>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8" name="Star: 4 Points 8">
                <a:extLst>
                  <a:ext uri="{FF2B5EF4-FFF2-40B4-BE49-F238E27FC236}">
                    <a16:creationId xmlns:a16="http://schemas.microsoft.com/office/drawing/2014/main" id="{91966151-566E-44A4-8610-E49366C310CC}"/>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9" name="Oval 48">
                <a:extLst>
                  <a:ext uri="{FF2B5EF4-FFF2-40B4-BE49-F238E27FC236}">
                    <a16:creationId xmlns:a16="http://schemas.microsoft.com/office/drawing/2014/main" id="{DFEA33DD-F8E5-4D30-883D-633573A168C5}"/>
                  </a:ext>
                </a:extLst>
              </p:cNvPr>
              <p:cNvSpPr/>
              <p:nvPr/>
            </p:nvSpPr>
            <p:spPr bwMode="auto">
              <a:xfrm>
                <a:off x="8567675" y="6095745"/>
                <a:ext cx="647663" cy="647662"/>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0" name="Oval 9">
                <a:extLst>
                  <a:ext uri="{FF2B5EF4-FFF2-40B4-BE49-F238E27FC236}">
                    <a16:creationId xmlns:a16="http://schemas.microsoft.com/office/drawing/2014/main" id="{E98187A8-4CA4-49E7-8645-2C3FE0B21BFC}"/>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51" name="Group 50">
            <a:extLst>
              <a:ext uri="{FF2B5EF4-FFF2-40B4-BE49-F238E27FC236}">
                <a16:creationId xmlns:a16="http://schemas.microsoft.com/office/drawing/2014/main" id="{7EAC9EF8-1239-4A94-AADC-A1DC7448A874}"/>
              </a:ext>
            </a:extLst>
          </p:cNvPr>
          <p:cNvGrpSpPr/>
          <p:nvPr/>
        </p:nvGrpSpPr>
        <p:grpSpPr>
          <a:xfrm>
            <a:off x="4138565" y="2949214"/>
            <a:ext cx="592667" cy="592667"/>
            <a:chOff x="965191" y="-388372"/>
            <a:chExt cx="592667" cy="592667"/>
          </a:xfrm>
        </p:grpSpPr>
        <p:sp>
          <p:nvSpPr>
            <p:cNvPr id="52" name="Rectangle 51">
              <a:extLst>
                <a:ext uri="{FF2B5EF4-FFF2-40B4-BE49-F238E27FC236}">
                  <a16:creationId xmlns:a16="http://schemas.microsoft.com/office/drawing/2014/main" id="{D13D0708-4AF2-47E5-AE1C-119777C6F5C0}"/>
                </a:ext>
              </a:extLst>
            </p:cNvPr>
            <p:cNvSpPr/>
            <p:nvPr/>
          </p:nvSpPr>
          <p:spPr bwMode="auto">
            <a:xfrm>
              <a:off x="965191" y="-388372"/>
              <a:ext cx="592667" cy="592667"/>
            </a:xfrm>
            <a:prstGeom prst="rect">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53" name="Group 52">
              <a:extLst>
                <a:ext uri="{FF2B5EF4-FFF2-40B4-BE49-F238E27FC236}">
                  <a16:creationId xmlns:a16="http://schemas.microsoft.com/office/drawing/2014/main" id="{421F08FB-5BF3-4CB7-A14B-05B8262DDF0C}"/>
                </a:ext>
              </a:extLst>
            </p:cNvPr>
            <p:cNvGrpSpPr/>
            <p:nvPr/>
          </p:nvGrpSpPr>
          <p:grpSpPr>
            <a:xfrm>
              <a:off x="1010452" y="-321955"/>
              <a:ext cx="519560" cy="447822"/>
              <a:chOff x="8376458" y="5925518"/>
              <a:chExt cx="1045926" cy="901512"/>
            </a:xfrm>
          </p:grpSpPr>
          <p:sp>
            <p:nvSpPr>
              <p:cNvPr id="54" name="Star: 4 Points 8">
                <a:extLst>
                  <a:ext uri="{FF2B5EF4-FFF2-40B4-BE49-F238E27FC236}">
                    <a16:creationId xmlns:a16="http://schemas.microsoft.com/office/drawing/2014/main" id="{239960ED-EAF6-4DF4-AD88-53D284A7AA00}"/>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5" name="Star: 4 Points 8">
                <a:extLst>
                  <a:ext uri="{FF2B5EF4-FFF2-40B4-BE49-F238E27FC236}">
                    <a16:creationId xmlns:a16="http://schemas.microsoft.com/office/drawing/2014/main" id="{A1CEFC89-BB03-4555-84C7-685147AB4DEE}"/>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6" name="Oval 55">
                <a:extLst>
                  <a:ext uri="{FF2B5EF4-FFF2-40B4-BE49-F238E27FC236}">
                    <a16:creationId xmlns:a16="http://schemas.microsoft.com/office/drawing/2014/main" id="{61785940-7E1E-40F3-BC0D-7C392FD6E3C7}"/>
                  </a:ext>
                </a:extLst>
              </p:cNvPr>
              <p:cNvSpPr/>
              <p:nvPr/>
            </p:nvSpPr>
            <p:spPr bwMode="auto">
              <a:xfrm>
                <a:off x="8567675" y="6095745"/>
                <a:ext cx="647663" cy="647662"/>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7" name="Oval 9">
                <a:extLst>
                  <a:ext uri="{FF2B5EF4-FFF2-40B4-BE49-F238E27FC236}">
                    <a16:creationId xmlns:a16="http://schemas.microsoft.com/office/drawing/2014/main" id="{D3F1570F-71A6-45F4-882A-C7D702654766}"/>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cxnSp>
        <p:nvCxnSpPr>
          <p:cNvPr id="58" name="Straight Arrow Connector 57">
            <a:extLst>
              <a:ext uri="{FF2B5EF4-FFF2-40B4-BE49-F238E27FC236}">
                <a16:creationId xmlns:a16="http://schemas.microsoft.com/office/drawing/2014/main" id="{348ED2D2-F4E8-4874-B2C1-F6097419F5CE}"/>
              </a:ext>
            </a:extLst>
          </p:cNvPr>
          <p:cNvCxnSpPr>
            <a:cxnSpLocks/>
          </p:cNvCxnSpPr>
          <p:nvPr/>
        </p:nvCxnSpPr>
        <p:spPr>
          <a:xfrm flipV="1">
            <a:off x="3285665" y="3012714"/>
            <a:ext cx="852900" cy="241771"/>
          </a:xfrm>
          <a:prstGeom prst="straightConnector1">
            <a:avLst/>
          </a:prstGeom>
          <a:ln w="19050">
            <a:solidFill>
              <a:schemeClr val="accent1"/>
            </a:solidFill>
            <a:miter lim="8000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6720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00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par>
                                <p:cTn id="8" presetID="10" presetClass="entr" presetSubtype="0" fill="hold" nodeType="withEffect">
                                  <p:stCondLst>
                                    <p:cond delay="0"/>
                                  </p:stCondLst>
                                  <p:childTnLst>
                                    <p:set>
                                      <p:cBhvr>
                                        <p:cTn id="9" dur="1" fill="hold">
                                          <p:stCondLst>
                                            <p:cond delay="0"/>
                                          </p:stCondLst>
                                        </p:cTn>
                                        <p:tgtEl>
                                          <p:spTgt spid="58"/>
                                        </p:tgtEl>
                                        <p:attrNameLst>
                                          <p:attrName>style.visibility</p:attrName>
                                        </p:attrNameLst>
                                      </p:cBhvr>
                                      <p:to>
                                        <p:strVal val="visible"/>
                                      </p:to>
                                    </p:set>
                                    <p:animEffect transition="in" filter="fade">
                                      <p:cBhvr>
                                        <p:cTn id="10" dur="500"/>
                                        <p:tgtEl>
                                          <p:spTgt spid="58"/>
                                        </p:tgtEl>
                                      </p:cBhvr>
                                    </p:animEffect>
                                  </p:childTnLst>
                                </p:cTn>
                              </p:par>
                            </p:childTnLst>
                          </p:cTn>
                        </p:par>
                        <p:par>
                          <p:cTn id="11" fill="hold">
                            <p:stCondLst>
                              <p:cond delay="1500"/>
                            </p:stCondLst>
                            <p:childTnLst>
                              <p:par>
                                <p:cTn id="12" presetID="1" presetClass="entr" presetSubtype="0" fill="hold" nodeType="afterEffect">
                                  <p:stCondLst>
                                    <p:cond delay="0"/>
                                  </p:stCondLst>
                                  <p:childTnLst>
                                    <p:set>
                                      <p:cBhvr>
                                        <p:cTn id="13" dur="1" fill="hold">
                                          <p:stCondLst>
                                            <p:cond delay="0"/>
                                          </p:stCondLst>
                                        </p:cTn>
                                        <p:tgtEl>
                                          <p:spTgt spid="35"/>
                                        </p:tgtEl>
                                        <p:attrNameLst>
                                          <p:attrName>style.visibility</p:attrName>
                                        </p:attrNameLst>
                                      </p:cBhvr>
                                      <p:to>
                                        <p:strVal val="visible"/>
                                      </p:to>
                                    </p:set>
                                  </p:childTnLst>
                                </p:cTn>
                              </p:par>
                              <p:par>
                                <p:cTn id="14" presetID="10" presetClass="entr" presetSubtype="0" fill="hold"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fade">
                                      <p:cBhvr>
                                        <p:cTn id="16" dur="500"/>
                                        <p:tgtEl>
                                          <p:spTgt spid="42"/>
                                        </p:tgtEl>
                                      </p:cBhvr>
                                    </p:animEffect>
                                  </p:childTnLst>
                                </p:cTn>
                              </p:par>
                              <p:par>
                                <p:cTn id="17" presetID="10" presetClass="entr" presetSubtype="0" fill="hold" nodeType="with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fade">
                                      <p:cBhvr>
                                        <p:cTn id="19"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Master-Replica">
            <a:extLst>
              <a:ext uri="{FF2B5EF4-FFF2-40B4-BE49-F238E27FC236}">
                <a16:creationId xmlns:a16="http://schemas.microsoft.com/office/drawing/2014/main" id="{38D2CECA-AD27-4453-99F2-5713E977428D}"/>
              </a:ext>
            </a:extLst>
          </p:cNvPr>
          <p:cNvPicPr>
            <a:picLocks noChangeAspect="1"/>
          </p:cNvPicPr>
          <p:nvPr/>
        </p:nvPicPr>
        <p:blipFill>
          <a:blip r:embed="rId3"/>
          <a:stretch>
            <a:fillRect/>
          </a:stretch>
        </p:blipFill>
        <p:spPr>
          <a:xfrm>
            <a:off x="652080" y="3980704"/>
            <a:ext cx="10618238" cy="2744000"/>
          </a:xfrm>
          <a:prstGeom prst="rect">
            <a:avLst/>
          </a:prstGeom>
        </p:spPr>
      </p:pic>
      <p:sp>
        <p:nvSpPr>
          <p:cNvPr id="2" name="Title 1">
            <a:extLst>
              <a:ext uri="{FF2B5EF4-FFF2-40B4-BE49-F238E27FC236}">
                <a16:creationId xmlns:a16="http://schemas.microsoft.com/office/drawing/2014/main" id="{4766F613-B5FC-4DAD-AD32-A70B98622D25}"/>
              </a:ext>
            </a:extLst>
          </p:cNvPr>
          <p:cNvSpPr>
            <a:spLocks noGrp="1"/>
          </p:cNvSpPr>
          <p:nvPr>
            <p:ph type="title"/>
          </p:nvPr>
        </p:nvSpPr>
        <p:spPr/>
        <p:txBody>
          <a:bodyPr/>
          <a:lstStyle/>
          <a:p>
            <a:r>
              <a:rPr lang="en-US" dirty="0"/>
              <a:t>CAP Theorem</a:t>
            </a:r>
          </a:p>
        </p:txBody>
      </p:sp>
      <p:sp>
        <p:nvSpPr>
          <p:cNvPr id="4" name="CAP">
            <a:extLst>
              <a:ext uri="{FF2B5EF4-FFF2-40B4-BE49-F238E27FC236}">
                <a16:creationId xmlns:a16="http://schemas.microsoft.com/office/drawing/2014/main" id="{364D17BA-A2AB-4F64-8369-473FD3C4EBCC}"/>
              </a:ext>
            </a:extLst>
          </p:cNvPr>
          <p:cNvSpPr>
            <a:spLocks noGrp="1"/>
          </p:cNvSpPr>
          <p:nvPr>
            <p:ph type="body" sz="quarter" idx="10"/>
          </p:nvPr>
        </p:nvSpPr>
        <p:spPr>
          <a:xfrm>
            <a:off x="586390" y="1434370"/>
            <a:ext cx="11018520" cy="1465016"/>
          </a:xfrm>
        </p:spPr>
        <p:txBody>
          <a:bodyPr/>
          <a:lstStyle/>
          <a:p>
            <a:r>
              <a:rPr lang="en-US" dirty="0"/>
              <a:t>Consistency: </a:t>
            </a:r>
            <a:r>
              <a:rPr lang="en-US" sz="2000" dirty="0"/>
              <a:t>Always get the most recent write, or an error</a:t>
            </a:r>
            <a:endParaRPr lang="en-US" dirty="0"/>
          </a:p>
          <a:p>
            <a:r>
              <a:rPr lang="en-US" dirty="0"/>
              <a:t>Availability: </a:t>
            </a:r>
            <a:r>
              <a:rPr lang="en-US" sz="2000" dirty="0"/>
              <a:t>Every request receives a response, even if not the latest data</a:t>
            </a:r>
            <a:endParaRPr lang="en-US" dirty="0"/>
          </a:p>
          <a:p>
            <a:r>
              <a:rPr lang="en-US" dirty="0"/>
              <a:t>Partition tolerance: </a:t>
            </a:r>
            <a:r>
              <a:rPr lang="en-US" sz="2000" dirty="0"/>
              <a:t>Continues to work even if replica connectivity lost</a:t>
            </a:r>
          </a:p>
        </p:txBody>
      </p:sp>
      <p:sp>
        <p:nvSpPr>
          <p:cNvPr id="6" name="Choose Availability">
            <a:extLst>
              <a:ext uri="{FF2B5EF4-FFF2-40B4-BE49-F238E27FC236}">
                <a16:creationId xmlns:a16="http://schemas.microsoft.com/office/drawing/2014/main" id="{A461E573-D60A-4D9D-8CAA-19E4D7C56F48}"/>
              </a:ext>
            </a:extLst>
          </p:cNvPr>
          <p:cNvSpPr txBox="1">
            <a:spLocks/>
          </p:cNvSpPr>
          <p:nvPr/>
        </p:nvSpPr>
        <p:spPr>
          <a:xfrm>
            <a:off x="691124" y="3322558"/>
            <a:ext cx="3580790" cy="43088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Choose Availability</a:t>
            </a:r>
            <a:endParaRPr lang="en-US" sz="2000" dirty="0"/>
          </a:p>
        </p:txBody>
      </p:sp>
      <p:grpSp>
        <p:nvGrpSpPr>
          <p:cNvPr id="9" name="Network Cut">
            <a:extLst>
              <a:ext uri="{FF2B5EF4-FFF2-40B4-BE49-F238E27FC236}">
                <a16:creationId xmlns:a16="http://schemas.microsoft.com/office/drawing/2014/main" id="{5C111213-961D-4AA7-A8E3-E168DF204D56}"/>
              </a:ext>
            </a:extLst>
          </p:cNvPr>
          <p:cNvGrpSpPr/>
          <p:nvPr/>
        </p:nvGrpSpPr>
        <p:grpSpPr>
          <a:xfrm>
            <a:off x="5390222" y="5547694"/>
            <a:ext cx="572168" cy="577534"/>
            <a:chOff x="3908121" y="5473044"/>
            <a:chExt cx="265134" cy="278491"/>
          </a:xfrm>
        </p:grpSpPr>
        <p:cxnSp>
          <p:nvCxnSpPr>
            <p:cNvPr id="7" name="Straight Connector 6">
              <a:extLst>
                <a:ext uri="{FF2B5EF4-FFF2-40B4-BE49-F238E27FC236}">
                  <a16:creationId xmlns:a16="http://schemas.microsoft.com/office/drawing/2014/main" id="{1B2DDD92-EDCB-4A07-8348-DAFA047318EF}"/>
                </a:ext>
              </a:extLst>
            </p:cNvPr>
            <p:cNvCxnSpPr/>
            <p:nvPr/>
          </p:nvCxnSpPr>
          <p:spPr>
            <a:xfrm>
              <a:off x="3908121" y="5473044"/>
              <a:ext cx="125260" cy="276403"/>
            </a:xfrm>
            <a:prstGeom prst="line">
              <a:avLst/>
            </a:prstGeom>
            <a:ln w="38100">
              <a:solidFill>
                <a:srgbClr val="FF000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251BF81-24E5-424E-BE80-1A6B2D7DAC25}"/>
                </a:ext>
              </a:extLst>
            </p:cNvPr>
            <p:cNvCxnSpPr/>
            <p:nvPr/>
          </p:nvCxnSpPr>
          <p:spPr>
            <a:xfrm>
              <a:off x="4047995" y="5475132"/>
              <a:ext cx="125260" cy="276403"/>
            </a:xfrm>
            <a:prstGeom prst="line">
              <a:avLst/>
            </a:prstGeom>
            <a:ln w="38100">
              <a:solidFill>
                <a:srgbClr val="FF000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13" name="Replica 5">
            <a:extLst>
              <a:ext uri="{FF2B5EF4-FFF2-40B4-BE49-F238E27FC236}">
                <a16:creationId xmlns:a16="http://schemas.microsoft.com/office/drawing/2014/main" id="{464FD8AA-73C2-4997-8FF4-818AE4C88C38}"/>
              </a:ext>
            </a:extLst>
          </p:cNvPr>
          <p:cNvSpPr txBox="1"/>
          <p:nvPr/>
        </p:nvSpPr>
        <p:spPr>
          <a:xfrm>
            <a:off x="11503714" y="5532423"/>
            <a:ext cx="352167"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5</a:t>
            </a:r>
          </a:p>
        </p:txBody>
      </p:sp>
      <p:sp>
        <p:nvSpPr>
          <p:cNvPr id="12" name="Master 5">
            <a:extLst>
              <a:ext uri="{FF2B5EF4-FFF2-40B4-BE49-F238E27FC236}">
                <a16:creationId xmlns:a16="http://schemas.microsoft.com/office/drawing/2014/main" id="{755489B0-EB03-4122-8517-F22118A9D822}"/>
              </a:ext>
            </a:extLst>
          </p:cNvPr>
          <p:cNvSpPr txBox="1"/>
          <p:nvPr/>
        </p:nvSpPr>
        <p:spPr>
          <a:xfrm>
            <a:off x="337194" y="5523859"/>
            <a:ext cx="352167"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5</a:t>
            </a:r>
          </a:p>
        </p:txBody>
      </p:sp>
      <p:sp>
        <p:nvSpPr>
          <p:cNvPr id="14" name="Master 6">
            <a:extLst>
              <a:ext uri="{FF2B5EF4-FFF2-40B4-BE49-F238E27FC236}">
                <a16:creationId xmlns:a16="http://schemas.microsoft.com/office/drawing/2014/main" id="{6A284D2F-A974-4A44-8603-307D1F85962B}"/>
              </a:ext>
            </a:extLst>
          </p:cNvPr>
          <p:cNvSpPr txBox="1"/>
          <p:nvPr/>
        </p:nvSpPr>
        <p:spPr>
          <a:xfrm>
            <a:off x="338957" y="5847661"/>
            <a:ext cx="352167"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6</a:t>
            </a:r>
          </a:p>
        </p:txBody>
      </p:sp>
      <p:sp>
        <p:nvSpPr>
          <p:cNvPr id="16" name="Replica 5?">
            <a:extLst>
              <a:ext uri="{FF2B5EF4-FFF2-40B4-BE49-F238E27FC236}">
                <a16:creationId xmlns:a16="http://schemas.microsoft.com/office/drawing/2014/main" id="{301E82F9-39E2-4E50-AB4F-804474E881E3}"/>
              </a:ext>
            </a:extLst>
          </p:cNvPr>
          <p:cNvSpPr txBox="1"/>
          <p:nvPr/>
        </p:nvSpPr>
        <p:spPr>
          <a:xfrm>
            <a:off x="11518328" y="5847661"/>
            <a:ext cx="352167"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5</a:t>
            </a:r>
          </a:p>
        </p:txBody>
      </p:sp>
      <p:cxnSp>
        <p:nvCxnSpPr>
          <p:cNvPr id="18" name="ArrowRight">
            <a:extLst>
              <a:ext uri="{FF2B5EF4-FFF2-40B4-BE49-F238E27FC236}">
                <a16:creationId xmlns:a16="http://schemas.microsoft.com/office/drawing/2014/main" id="{60ABBEBE-3089-4856-BE72-5326A5D827D9}"/>
              </a:ext>
            </a:extLst>
          </p:cNvPr>
          <p:cNvCxnSpPr/>
          <p:nvPr/>
        </p:nvCxnSpPr>
        <p:spPr>
          <a:xfrm>
            <a:off x="2240931" y="5831636"/>
            <a:ext cx="7565720" cy="0"/>
          </a:xfrm>
          <a:prstGeom prst="straightConnector1">
            <a:avLst/>
          </a:prstGeom>
          <a:ln w="38100">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3" name="Decision Tree">
            <a:extLst>
              <a:ext uri="{FF2B5EF4-FFF2-40B4-BE49-F238E27FC236}">
                <a16:creationId xmlns:a16="http://schemas.microsoft.com/office/drawing/2014/main" id="{F0B82683-C863-40DE-897C-2AFEAA22F872}"/>
              </a:ext>
            </a:extLst>
          </p:cNvPr>
          <p:cNvPicPr>
            <a:picLocks noChangeAspect="1"/>
          </p:cNvPicPr>
          <p:nvPr/>
        </p:nvPicPr>
        <p:blipFill>
          <a:blip r:embed="rId4"/>
          <a:stretch>
            <a:fillRect/>
          </a:stretch>
        </p:blipFill>
        <p:spPr>
          <a:xfrm>
            <a:off x="4231853" y="869557"/>
            <a:ext cx="7240010" cy="3038899"/>
          </a:xfrm>
          <a:prstGeom prst="rect">
            <a:avLst/>
          </a:prstGeom>
        </p:spPr>
      </p:pic>
    </p:spTree>
    <p:extLst>
      <p:ext uri="{BB962C8B-B14F-4D97-AF65-F5344CB8AC3E}">
        <p14:creationId xmlns:p14="http://schemas.microsoft.com/office/powerpoint/2010/main" val="375293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xit" presetSubtype="0" fill="hold" grpId="0" nodeType="with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22" presetClass="entr" presetSubtype="8"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left)">
                                      <p:cBhvr>
                                        <p:cTn id="18" dur="500"/>
                                        <p:tgtEl>
                                          <p:spTgt spid="1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par>
                          <p:cTn id="27" fill="hold">
                            <p:stCondLst>
                              <p:cond delay="500"/>
                            </p:stCondLst>
                            <p:childTnLst>
                              <p:par>
                                <p:cTn id="28" presetID="10" presetClass="entr" presetSubtype="0" fill="hold" grpId="0" nodeType="afterEffect">
                                  <p:stCondLst>
                                    <p:cond delay="50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childTnLst>
                          </p:cTn>
                        </p:par>
                        <p:par>
                          <p:cTn id="41" fill="hold">
                            <p:stCondLst>
                              <p:cond delay="500"/>
                            </p:stCondLst>
                            <p:childTnLst>
                              <p:par>
                                <p:cTn id="42" presetID="10" presetClass="entr" presetSubtype="0" fill="hold" grpId="0" nodeType="after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13" grpId="0"/>
      <p:bldP spid="12" grpId="0"/>
      <p:bldP spid="14" grpId="0"/>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Master-Replica">
            <a:extLst>
              <a:ext uri="{FF2B5EF4-FFF2-40B4-BE49-F238E27FC236}">
                <a16:creationId xmlns:a16="http://schemas.microsoft.com/office/drawing/2014/main" id="{38D2CECA-AD27-4453-99F2-5713E977428D}"/>
              </a:ext>
            </a:extLst>
          </p:cNvPr>
          <p:cNvPicPr>
            <a:picLocks noChangeAspect="1"/>
          </p:cNvPicPr>
          <p:nvPr/>
        </p:nvPicPr>
        <p:blipFill>
          <a:blip r:embed="rId3"/>
          <a:stretch>
            <a:fillRect/>
          </a:stretch>
        </p:blipFill>
        <p:spPr>
          <a:xfrm>
            <a:off x="652080" y="3980704"/>
            <a:ext cx="10618238" cy="2744000"/>
          </a:xfrm>
          <a:prstGeom prst="rect">
            <a:avLst/>
          </a:prstGeom>
        </p:spPr>
      </p:pic>
      <p:sp>
        <p:nvSpPr>
          <p:cNvPr id="2" name="Title 1">
            <a:extLst>
              <a:ext uri="{FF2B5EF4-FFF2-40B4-BE49-F238E27FC236}">
                <a16:creationId xmlns:a16="http://schemas.microsoft.com/office/drawing/2014/main" id="{4766F613-B5FC-4DAD-AD32-A70B98622D25}"/>
              </a:ext>
            </a:extLst>
          </p:cNvPr>
          <p:cNvSpPr>
            <a:spLocks noGrp="1"/>
          </p:cNvSpPr>
          <p:nvPr>
            <p:ph type="title"/>
          </p:nvPr>
        </p:nvSpPr>
        <p:spPr/>
        <p:txBody>
          <a:bodyPr/>
          <a:lstStyle/>
          <a:p>
            <a:r>
              <a:rPr lang="en-US" dirty="0"/>
              <a:t>CAP Theorem</a:t>
            </a:r>
          </a:p>
        </p:txBody>
      </p:sp>
      <p:sp>
        <p:nvSpPr>
          <p:cNvPr id="6" name="Choose Consistency">
            <a:extLst>
              <a:ext uri="{FF2B5EF4-FFF2-40B4-BE49-F238E27FC236}">
                <a16:creationId xmlns:a16="http://schemas.microsoft.com/office/drawing/2014/main" id="{A461E573-D60A-4D9D-8CAA-19E4D7C56F48}"/>
              </a:ext>
            </a:extLst>
          </p:cNvPr>
          <p:cNvSpPr txBox="1">
            <a:spLocks/>
          </p:cNvSpPr>
          <p:nvPr/>
        </p:nvSpPr>
        <p:spPr>
          <a:xfrm>
            <a:off x="691124" y="3322558"/>
            <a:ext cx="3580790" cy="43088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Choose Consistency</a:t>
            </a:r>
            <a:endParaRPr lang="en-US" sz="2000" dirty="0"/>
          </a:p>
        </p:txBody>
      </p:sp>
      <p:grpSp>
        <p:nvGrpSpPr>
          <p:cNvPr id="9" name="Network Cut">
            <a:extLst>
              <a:ext uri="{FF2B5EF4-FFF2-40B4-BE49-F238E27FC236}">
                <a16:creationId xmlns:a16="http://schemas.microsoft.com/office/drawing/2014/main" id="{5C111213-961D-4AA7-A8E3-E168DF204D56}"/>
              </a:ext>
            </a:extLst>
          </p:cNvPr>
          <p:cNvGrpSpPr/>
          <p:nvPr/>
        </p:nvGrpSpPr>
        <p:grpSpPr>
          <a:xfrm>
            <a:off x="5390222" y="5547694"/>
            <a:ext cx="572168" cy="577534"/>
            <a:chOff x="3908121" y="5473044"/>
            <a:chExt cx="265134" cy="278491"/>
          </a:xfrm>
        </p:grpSpPr>
        <p:cxnSp>
          <p:nvCxnSpPr>
            <p:cNvPr id="7" name="Straight Connector 6">
              <a:extLst>
                <a:ext uri="{FF2B5EF4-FFF2-40B4-BE49-F238E27FC236}">
                  <a16:creationId xmlns:a16="http://schemas.microsoft.com/office/drawing/2014/main" id="{1B2DDD92-EDCB-4A07-8348-DAFA047318EF}"/>
                </a:ext>
              </a:extLst>
            </p:cNvPr>
            <p:cNvCxnSpPr/>
            <p:nvPr/>
          </p:nvCxnSpPr>
          <p:spPr>
            <a:xfrm>
              <a:off x="3908121" y="5473044"/>
              <a:ext cx="125260" cy="276403"/>
            </a:xfrm>
            <a:prstGeom prst="line">
              <a:avLst/>
            </a:prstGeom>
            <a:ln w="38100">
              <a:solidFill>
                <a:srgbClr val="FF000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251BF81-24E5-424E-BE80-1A6B2D7DAC25}"/>
                </a:ext>
              </a:extLst>
            </p:cNvPr>
            <p:cNvCxnSpPr/>
            <p:nvPr/>
          </p:nvCxnSpPr>
          <p:spPr>
            <a:xfrm>
              <a:off x="4047995" y="5475132"/>
              <a:ext cx="125260" cy="276403"/>
            </a:xfrm>
            <a:prstGeom prst="line">
              <a:avLst/>
            </a:prstGeom>
            <a:ln w="38100">
              <a:solidFill>
                <a:srgbClr val="FF000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13" name="Replica 5">
            <a:extLst>
              <a:ext uri="{FF2B5EF4-FFF2-40B4-BE49-F238E27FC236}">
                <a16:creationId xmlns:a16="http://schemas.microsoft.com/office/drawing/2014/main" id="{464FD8AA-73C2-4997-8FF4-818AE4C88C38}"/>
              </a:ext>
            </a:extLst>
          </p:cNvPr>
          <p:cNvSpPr txBox="1"/>
          <p:nvPr/>
        </p:nvSpPr>
        <p:spPr>
          <a:xfrm>
            <a:off x="11503714" y="5532423"/>
            <a:ext cx="352167"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5</a:t>
            </a:r>
          </a:p>
        </p:txBody>
      </p:sp>
      <p:sp>
        <p:nvSpPr>
          <p:cNvPr id="12" name="Master 5">
            <a:extLst>
              <a:ext uri="{FF2B5EF4-FFF2-40B4-BE49-F238E27FC236}">
                <a16:creationId xmlns:a16="http://schemas.microsoft.com/office/drawing/2014/main" id="{755489B0-EB03-4122-8517-F22118A9D822}"/>
              </a:ext>
            </a:extLst>
          </p:cNvPr>
          <p:cNvSpPr txBox="1"/>
          <p:nvPr/>
        </p:nvSpPr>
        <p:spPr>
          <a:xfrm>
            <a:off x="337194" y="5523859"/>
            <a:ext cx="352167"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5</a:t>
            </a:r>
          </a:p>
        </p:txBody>
      </p:sp>
      <p:sp>
        <p:nvSpPr>
          <p:cNvPr id="14" name="Master 6">
            <a:extLst>
              <a:ext uri="{FF2B5EF4-FFF2-40B4-BE49-F238E27FC236}">
                <a16:creationId xmlns:a16="http://schemas.microsoft.com/office/drawing/2014/main" id="{6A284D2F-A974-4A44-8603-307D1F85962B}"/>
              </a:ext>
            </a:extLst>
          </p:cNvPr>
          <p:cNvSpPr txBox="1"/>
          <p:nvPr/>
        </p:nvSpPr>
        <p:spPr>
          <a:xfrm>
            <a:off x="338957" y="5847661"/>
            <a:ext cx="352167"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6</a:t>
            </a:r>
          </a:p>
        </p:txBody>
      </p:sp>
      <p:cxnSp>
        <p:nvCxnSpPr>
          <p:cNvPr id="18" name="ArrowRight">
            <a:extLst>
              <a:ext uri="{FF2B5EF4-FFF2-40B4-BE49-F238E27FC236}">
                <a16:creationId xmlns:a16="http://schemas.microsoft.com/office/drawing/2014/main" id="{60ABBEBE-3089-4856-BE72-5326A5D827D9}"/>
              </a:ext>
            </a:extLst>
          </p:cNvPr>
          <p:cNvCxnSpPr/>
          <p:nvPr/>
        </p:nvCxnSpPr>
        <p:spPr>
          <a:xfrm>
            <a:off x="2240931" y="5831636"/>
            <a:ext cx="7565720" cy="0"/>
          </a:xfrm>
          <a:prstGeom prst="straightConnector1">
            <a:avLst/>
          </a:prstGeom>
          <a:ln w="38100">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3" name="Decision Tree">
            <a:extLst>
              <a:ext uri="{FF2B5EF4-FFF2-40B4-BE49-F238E27FC236}">
                <a16:creationId xmlns:a16="http://schemas.microsoft.com/office/drawing/2014/main" id="{F0B82683-C863-40DE-897C-2AFEAA22F872}"/>
              </a:ext>
            </a:extLst>
          </p:cNvPr>
          <p:cNvPicPr>
            <a:picLocks noChangeAspect="1"/>
          </p:cNvPicPr>
          <p:nvPr/>
        </p:nvPicPr>
        <p:blipFill>
          <a:blip r:embed="rId4"/>
          <a:stretch>
            <a:fillRect/>
          </a:stretch>
        </p:blipFill>
        <p:spPr>
          <a:xfrm>
            <a:off x="4231853" y="869557"/>
            <a:ext cx="7240010" cy="3038899"/>
          </a:xfrm>
          <a:prstGeom prst="rect">
            <a:avLst/>
          </a:prstGeom>
        </p:spPr>
      </p:pic>
    </p:spTree>
    <p:extLst>
      <p:ext uri="{BB962C8B-B14F-4D97-AF65-F5344CB8AC3E}">
        <p14:creationId xmlns:p14="http://schemas.microsoft.com/office/powerpoint/2010/main" val="25232713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5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childTnLst>
                          </p:cTn>
                        </p:par>
                        <p:par>
                          <p:cTn id="22" fill="hold">
                            <p:stCondLst>
                              <p:cond delay="500"/>
                            </p:stCondLst>
                            <p:childTnLst>
                              <p:par>
                                <p:cTn id="23" presetID="2" presetClass="exit" presetSubtype="4" fill="hold" grpId="1" nodeType="afterEffect">
                                  <p:stCondLst>
                                    <p:cond delay="0"/>
                                  </p:stCondLst>
                                  <p:childTnLst>
                                    <p:anim calcmode="lin" valueType="num">
                                      <p:cBhvr additive="base">
                                        <p:cTn id="24" dur="1000"/>
                                        <p:tgtEl>
                                          <p:spTgt spid="14"/>
                                        </p:tgtEl>
                                        <p:attrNameLst>
                                          <p:attrName>ppt_x</p:attrName>
                                        </p:attrNameLst>
                                      </p:cBhvr>
                                      <p:tavLst>
                                        <p:tav tm="0">
                                          <p:val>
                                            <p:strVal val="ppt_x"/>
                                          </p:val>
                                        </p:tav>
                                        <p:tav tm="100000">
                                          <p:val>
                                            <p:strVal val="ppt_x"/>
                                          </p:val>
                                        </p:tav>
                                      </p:tavLst>
                                    </p:anim>
                                    <p:anim calcmode="lin" valueType="num">
                                      <p:cBhvr additive="base">
                                        <p:cTn id="25" dur="1000"/>
                                        <p:tgtEl>
                                          <p:spTgt spid="14"/>
                                        </p:tgtEl>
                                        <p:attrNameLst>
                                          <p:attrName>ppt_y</p:attrName>
                                        </p:attrNameLst>
                                      </p:cBhvr>
                                      <p:tavLst>
                                        <p:tav tm="0">
                                          <p:val>
                                            <p:strVal val="ppt_y"/>
                                          </p:val>
                                        </p:tav>
                                        <p:tav tm="100000">
                                          <p:val>
                                            <p:strVal val="1+ppt_h/2"/>
                                          </p:val>
                                        </p:tav>
                                      </p:tavLst>
                                    </p:anim>
                                    <p:set>
                                      <p:cBhvr>
                                        <p:cTn id="26" dur="1" fill="hold">
                                          <p:stCondLst>
                                            <p:cond delay="9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p:bldP spid="14" grpId="0"/>
      <p:bldP spid="14"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Master-Replica">
            <a:extLst>
              <a:ext uri="{FF2B5EF4-FFF2-40B4-BE49-F238E27FC236}">
                <a16:creationId xmlns:a16="http://schemas.microsoft.com/office/drawing/2014/main" id="{38D2CECA-AD27-4453-99F2-5713E977428D}"/>
              </a:ext>
            </a:extLst>
          </p:cNvPr>
          <p:cNvPicPr>
            <a:picLocks noChangeAspect="1"/>
          </p:cNvPicPr>
          <p:nvPr/>
        </p:nvPicPr>
        <p:blipFill>
          <a:blip r:embed="rId3"/>
          <a:stretch>
            <a:fillRect/>
          </a:stretch>
        </p:blipFill>
        <p:spPr>
          <a:xfrm>
            <a:off x="652080" y="3980704"/>
            <a:ext cx="10618238" cy="2744000"/>
          </a:xfrm>
          <a:prstGeom prst="rect">
            <a:avLst/>
          </a:prstGeom>
        </p:spPr>
      </p:pic>
      <p:sp>
        <p:nvSpPr>
          <p:cNvPr id="2" name="Title 1">
            <a:extLst>
              <a:ext uri="{FF2B5EF4-FFF2-40B4-BE49-F238E27FC236}">
                <a16:creationId xmlns:a16="http://schemas.microsoft.com/office/drawing/2014/main" id="{4766F613-B5FC-4DAD-AD32-A70B98622D25}"/>
              </a:ext>
            </a:extLst>
          </p:cNvPr>
          <p:cNvSpPr>
            <a:spLocks noGrp="1"/>
          </p:cNvSpPr>
          <p:nvPr>
            <p:ph type="title"/>
          </p:nvPr>
        </p:nvSpPr>
        <p:spPr/>
        <p:txBody>
          <a:bodyPr/>
          <a:lstStyle/>
          <a:p>
            <a:r>
              <a:rPr lang="en-US" dirty="0"/>
              <a:t>PACELC Theorem</a:t>
            </a:r>
          </a:p>
        </p:txBody>
      </p:sp>
      <p:sp>
        <p:nvSpPr>
          <p:cNvPr id="6" name="Choose Consistency">
            <a:extLst>
              <a:ext uri="{FF2B5EF4-FFF2-40B4-BE49-F238E27FC236}">
                <a16:creationId xmlns:a16="http://schemas.microsoft.com/office/drawing/2014/main" id="{A461E573-D60A-4D9D-8CAA-19E4D7C56F48}"/>
              </a:ext>
            </a:extLst>
          </p:cNvPr>
          <p:cNvSpPr txBox="1">
            <a:spLocks/>
          </p:cNvSpPr>
          <p:nvPr/>
        </p:nvSpPr>
        <p:spPr>
          <a:xfrm>
            <a:off x="691124" y="3322558"/>
            <a:ext cx="3580790" cy="43088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Choose Consistency</a:t>
            </a:r>
            <a:endParaRPr lang="en-US" sz="2000" dirty="0"/>
          </a:p>
        </p:txBody>
      </p:sp>
      <p:pic>
        <p:nvPicPr>
          <p:cNvPr id="4" name="DecisionTree">
            <a:extLst>
              <a:ext uri="{FF2B5EF4-FFF2-40B4-BE49-F238E27FC236}">
                <a16:creationId xmlns:a16="http://schemas.microsoft.com/office/drawing/2014/main" id="{8DE663A6-3DF8-443D-A743-D56AED3CC9F8}"/>
              </a:ext>
            </a:extLst>
          </p:cNvPr>
          <p:cNvPicPr>
            <a:picLocks noChangeAspect="1"/>
          </p:cNvPicPr>
          <p:nvPr/>
        </p:nvPicPr>
        <p:blipFill>
          <a:blip r:embed="rId4"/>
          <a:stretch>
            <a:fillRect/>
          </a:stretch>
        </p:blipFill>
        <p:spPr>
          <a:xfrm>
            <a:off x="4231853" y="868216"/>
            <a:ext cx="7240010" cy="3038899"/>
          </a:xfrm>
          <a:prstGeom prst="rect">
            <a:avLst/>
          </a:prstGeom>
        </p:spPr>
      </p:pic>
      <p:sp>
        <p:nvSpPr>
          <p:cNvPr id="15" name="Replica 5">
            <a:extLst>
              <a:ext uri="{FF2B5EF4-FFF2-40B4-BE49-F238E27FC236}">
                <a16:creationId xmlns:a16="http://schemas.microsoft.com/office/drawing/2014/main" id="{DDA079F9-AB15-42AC-83AB-9F85D1CB7227}"/>
              </a:ext>
            </a:extLst>
          </p:cNvPr>
          <p:cNvSpPr txBox="1"/>
          <p:nvPr/>
        </p:nvSpPr>
        <p:spPr>
          <a:xfrm>
            <a:off x="11349908" y="5416700"/>
            <a:ext cx="352167"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5</a:t>
            </a:r>
          </a:p>
        </p:txBody>
      </p:sp>
      <p:sp>
        <p:nvSpPr>
          <p:cNvPr id="16" name="Master 5">
            <a:extLst>
              <a:ext uri="{FF2B5EF4-FFF2-40B4-BE49-F238E27FC236}">
                <a16:creationId xmlns:a16="http://schemas.microsoft.com/office/drawing/2014/main" id="{AA27E00E-4053-4802-A64D-88AC1DC47305}"/>
              </a:ext>
            </a:extLst>
          </p:cNvPr>
          <p:cNvSpPr txBox="1"/>
          <p:nvPr/>
        </p:nvSpPr>
        <p:spPr>
          <a:xfrm>
            <a:off x="475997" y="5398717"/>
            <a:ext cx="352167"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5</a:t>
            </a:r>
          </a:p>
        </p:txBody>
      </p:sp>
      <p:sp>
        <p:nvSpPr>
          <p:cNvPr id="19" name="Master 6">
            <a:extLst>
              <a:ext uri="{FF2B5EF4-FFF2-40B4-BE49-F238E27FC236}">
                <a16:creationId xmlns:a16="http://schemas.microsoft.com/office/drawing/2014/main" id="{CC95D207-0DED-4CF3-AF6C-E926ED4C3BDD}"/>
              </a:ext>
            </a:extLst>
          </p:cNvPr>
          <p:cNvSpPr txBox="1"/>
          <p:nvPr/>
        </p:nvSpPr>
        <p:spPr>
          <a:xfrm>
            <a:off x="477760" y="5722519"/>
            <a:ext cx="352167"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6</a:t>
            </a:r>
          </a:p>
        </p:txBody>
      </p:sp>
      <p:sp>
        <p:nvSpPr>
          <p:cNvPr id="20" name="Replica 6">
            <a:extLst>
              <a:ext uri="{FF2B5EF4-FFF2-40B4-BE49-F238E27FC236}">
                <a16:creationId xmlns:a16="http://schemas.microsoft.com/office/drawing/2014/main" id="{D15D147E-890A-4094-9434-F9D0D5185DF8}"/>
              </a:ext>
            </a:extLst>
          </p:cNvPr>
          <p:cNvSpPr txBox="1"/>
          <p:nvPr/>
        </p:nvSpPr>
        <p:spPr>
          <a:xfrm>
            <a:off x="11364522" y="5731938"/>
            <a:ext cx="352167"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6</a:t>
            </a:r>
          </a:p>
        </p:txBody>
      </p:sp>
      <p:cxnSp>
        <p:nvCxnSpPr>
          <p:cNvPr id="21" name="MasterReplicate">
            <a:extLst>
              <a:ext uri="{FF2B5EF4-FFF2-40B4-BE49-F238E27FC236}">
                <a16:creationId xmlns:a16="http://schemas.microsoft.com/office/drawing/2014/main" id="{6A12B7AE-8A00-4FCA-8CAA-864336698E67}"/>
              </a:ext>
            </a:extLst>
          </p:cNvPr>
          <p:cNvCxnSpPr/>
          <p:nvPr/>
        </p:nvCxnSpPr>
        <p:spPr>
          <a:xfrm>
            <a:off x="2242159" y="5719412"/>
            <a:ext cx="7565720" cy="0"/>
          </a:xfrm>
          <a:prstGeom prst="straightConnector1">
            <a:avLst/>
          </a:prstGeom>
          <a:ln w="38100">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2" name="ReplicaCommit">
            <a:extLst>
              <a:ext uri="{FF2B5EF4-FFF2-40B4-BE49-F238E27FC236}">
                <a16:creationId xmlns:a16="http://schemas.microsoft.com/office/drawing/2014/main" id="{0EBDE5FA-FCC7-4403-9C24-90C85D2509CE}"/>
              </a:ext>
            </a:extLst>
          </p:cNvPr>
          <p:cNvCxnSpPr/>
          <p:nvPr/>
        </p:nvCxnSpPr>
        <p:spPr>
          <a:xfrm>
            <a:off x="2256773" y="5946968"/>
            <a:ext cx="7565720" cy="0"/>
          </a:xfrm>
          <a:prstGeom prst="straightConnector1">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3" name="Not Allowed">
            <a:extLst>
              <a:ext uri="{FF2B5EF4-FFF2-40B4-BE49-F238E27FC236}">
                <a16:creationId xmlns:a16="http://schemas.microsoft.com/office/drawing/2014/main" id="{46F89867-A85A-42D0-A420-34F59EA89AA3}"/>
              </a:ext>
            </a:extLst>
          </p:cNvPr>
          <p:cNvGrpSpPr/>
          <p:nvPr/>
        </p:nvGrpSpPr>
        <p:grpSpPr>
          <a:xfrm>
            <a:off x="1841326" y="4182172"/>
            <a:ext cx="9286116" cy="389828"/>
            <a:chOff x="1841326" y="3681132"/>
            <a:chExt cx="9286116" cy="389828"/>
          </a:xfrm>
        </p:grpSpPr>
        <p:sp>
          <p:nvSpPr>
            <p:cNvPr id="24" name="&quot;Not Allowed&quot; Symbol 23">
              <a:extLst>
                <a:ext uri="{FF2B5EF4-FFF2-40B4-BE49-F238E27FC236}">
                  <a16:creationId xmlns:a16="http://schemas.microsoft.com/office/drawing/2014/main" id="{7793385A-D2AF-43DD-884B-0C62B2F1E6EB}"/>
                </a:ext>
              </a:extLst>
            </p:cNvPr>
            <p:cNvSpPr/>
            <p:nvPr/>
          </p:nvSpPr>
          <p:spPr bwMode="auto">
            <a:xfrm>
              <a:off x="1841326" y="3681132"/>
              <a:ext cx="415447" cy="389828"/>
            </a:xfrm>
            <a:prstGeom prst="noSmoking">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5" name="&quot;Not Allowed&quot; Symbol 24">
              <a:extLst>
                <a:ext uri="{FF2B5EF4-FFF2-40B4-BE49-F238E27FC236}">
                  <a16:creationId xmlns:a16="http://schemas.microsoft.com/office/drawing/2014/main" id="{C1150117-5986-440D-B8DA-1EC7D7AC9E66}"/>
                </a:ext>
              </a:extLst>
            </p:cNvPr>
            <p:cNvSpPr/>
            <p:nvPr/>
          </p:nvSpPr>
          <p:spPr bwMode="auto">
            <a:xfrm>
              <a:off x="10711995" y="3681132"/>
              <a:ext cx="415447" cy="389828"/>
            </a:xfrm>
            <a:prstGeom prst="noSmoking">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6" name="PACELC">
            <a:extLst>
              <a:ext uri="{FF2B5EF4-FFF2-40B4-BE49-F238E27FC236}">
                <a16:creationId xmlns:a16="http://schemas.microsoft.com/office/drawing/2014/main" id="{42331EE3-D450-40EB-AFAE-A7D925A3D346}"/>
              </a:ext>
            </a:extLst>
          </p:cNvPr>
          <p:cNvSpPr>
            <a:spLocks noGrp="1"/>
          </p:cNvSpPr>
          <p:nvPr>
            <p:ph type="body" sz="quarter" idx="10"/>
          </p:nvPr>
        </p:nvSpPr>
        <p:spPr>
          <a:xfrm>
            <a:off x="586390" y="1434370"/>
            <a:ext cx="11018520" cy="1723549"/>
          </a:xfrm>
        </p:spPr>
        <p:txBody>
          <a:bodyPr/>
          <a:lstStyle/>
          <a:p>
            <a:pPr lvl="0" indent="-115090"/>
            <a:r>
              <a:rPr lang="en-US" dirty="0">
                <a:solidFill>
                  <a:schemeClr val="tx1"/>
                </a:solidFill>
                <a:latin typeface="Segoe UI Light" pitchFamily="34" charset="0"/>
              </a:rPr>
              <a:t>In the case of network </a:t>
            </a:r>
            <a:r>
              <a:rPr lang="en-US" b="1" dirty="0">
                <a:solidFill>
                  <a:schemeClr val="tx1"/>
                </a:solidFill>
                <a:latin typeface="Segoe UI Black" panose="020B0A02040204020203" pitchFamily="34" charset="0"/>
                <a:ea typeface="Segoe UI Black" panose="020B0A02040204020203" pitchFamily="34" charset="0"/>
              </a:rPr>
              <a:t>P</a:t>
            </a:r>
            <a:r>
              <a:rPr lang="en-US" dirty="0">
                <a:solidFill>
                  <a:schemeClr val="tx1"/>
                </a:solidFill>
                <a:latin typeface="Segoe UI Light" pitchFamily="34" charset="0"/>
              </a:rPr>
              <a:t>artitioning in a distributed computer system, one has to choose between </a:t>
            </a:r>
            <a:r>
              <a:rPr lang="en-US" b="1" dirty="0">
                <a:solidFill>
                  <a:schemeClr val="tx1"/>
                </a:solidFill>
                <a:latin typeface="Segoe UI Black" panose="020B0A02040204020203" pitchFamily="34" charset="0"/>
                <a:ea typeface="Segoe UI Black" panose="020B0A02040204020203" pitchFamily="34" charset="0"/>
              </a:rPr>
              <a:t>A</a:t>
            </a:r>
            <a:r>
              <a:rPr lang="en-US" dirty="0">
                <a:solidFill>
                  <a:schemeClr val="tx1"/>
                </a:solidFill>
                <a:latin typeface="Segoe UI Light" pitchFamily="34" charset="0"/>
              </a:rPr>
              <a:t>vailability and </a:t>
            </a:r>
            <a:r>
              <a:rPr lang="en-US" b="1" dirty="0">
                <a:solidFill>
                  <a:schemeClr val="tx1"/>
                </a:solidFill>
                <a:latin typeface="Segoe UI Black" panose="020B0A02040204020203" pitchFamily="34" charset="0"/>
                <a:ea typeface="Segoe UI Black" panose="020B0A02040204020203" pitchFamily="34" charset="0"/>
              </a:rPr>
              <a:t>C</a:t>
            </a:r>
            <a:r>
              <a:rPr lang="en-US" dirty="0">
                <a:solidFill>
                  <a:schemeClr val="tx1"/>
                </a:solidFill>
                <a:latin typeface="Segoe UI Light" pitchFamily="34" charset="0"/>
              </a:rPr>
              <a:t>onsistency, but </a:t>
            </a:r>
            <a:r>
              <a:rPr lang="en-US" b="1" dirty="0">
                <a:solidFill>
                  <a:schemeClr val="tx1"/>
                </a:solidFill>
                <a:latin typeface="Segoe UI Black" panose="020B0A02040204020203" pitchFamily="34" charset="0"/>
                <a:ea typeface="Segoe UI Black" panose="020B0A02040204020203" pitchFamily="34" charset="0"/>
              </a:rPr>
              <a:t>E</a:t>
            </a:r>
            <a:r>
              <a:rPr lang="en-US" dirty="0">
                <a:solidFill>
                  <a:schemeClr val="tx1"/>
                </a:solidFill>
                <a:latin typeface="Segoe UI Light" pitchFamily="34" charset="0"/>
              </a:rPr>
              <a:t>lse, even when the system is running normally in the absence of partitions, one has to choose between </a:t>
            </a:r>
            <a:r>
              <a:rPr lang="en-US" b="1" dirty="0">
                <a:solidFill>
                  <a:schemeClr val="tx1"/>
                </a:solidFill>
                <a:latin typeface="Segoe UI Black" panose="020B0A02040204020203" pitchFamily="34" charset="0"/>
                <a:ea typeface="Segoe UI Black" panose="020B0A02040204020203" pitchFamily="34" charset="0"/>
              </a:rPr>
              <a:t>L</a:t>
            </a:r>
            <a:r>
              <a:rPr lang="en-US" dirty="0">
                <a:solidFill>
                  <a:schemeClr val="tx1"/>
                </a:solidFill>
                <a:latin typeface="Segoe UI Light" pitchFamily="34" charset="0"/>
              </a:rPr>
              <a:t>atency and </a:t>
            </a:r>
            <a:r>
              <a:rPr lang="en-US" b="1" dirty="0">
                <a:solidFill>
                  <a:schemeClr val="tx1"/>
                </a:solidFill>
                <a:latin typeface="Segoe UI Black" panose="020B0A02040204020203" pitchFamily="34" charset="0"/>
                <a:ea typeface="Segoe UI Black" panose="020B0A02040204020203" pitchFamily="34" charset="0"/>
              </a:rPr>
              <a:t>C</a:t>
            </a:r>
            <a:r>
              <a:rPr lang="en-US" dirty="0">
                <a:solidFill>
                  <a:schemeClr val="tx1"/>
                </a:solidFill>
                <a:latin typeface="Segoe UI Light" pitchFamily="34" charset="0"/>
              </a:rPr>
              <a:t>onsistency.</a:t>
            </a:r>
          </a:p>
        </p:txBody>
      </p:sp>
    </p:spTree>
    <p:extLst>
      <p:ext uri="{BB962C8B-B14F-4D97-AF65-F5344CB8AC3E}">
        <p14:creationId xmlns:p14="http://schemas.microsoft.com/office/powerpoint/2010/main" val="848876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xit" presetSubtype="0" fill="hold" grpId="0" nodeType="withEffect">
                                  <p:stCondLst>
                                    <p:cond delay="0"/>
                                  </p:stCondLst>
                                  <p:childTnLst>
                                    <p:animEffect transition="out" filter="fade">
                                      <p:cBhvr>
                                        <p:cTn id="9" dur="500"/>
                                        <p:tgtEl>
                                          <p:spTgt spid="26"/>
                                        </p:tgtEl>
                                      </p:cBhvr>
                                    </p:animEffect>
                                    <p:set>
                                      <p:cBhvr>
                                        <p:cTn id="10" dur="1" fill="hold">
                                          <p:stCondLst>
                                            <p:cond delay="499"/>
                                          </p:stCondLst>
                                        </p:cTn>
                                        <p:tgtEl>
                                          <p:spTgt spid="2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left)">
                                      <p:cBhvr>
                                        <p:cTn id="30" dur="500"/>
                                        <p:tgtEl>
                                          <p:spTgt spid="2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childTnLst>
                          </p:cTn>
                        </p:par>
                        <p:par>
                          <p:cTn id="36" fill="hold">
                            <p:stCondLst>
                              <p:cond delay="500"/>
                            </p:stCondLst>
                            <p:childTnLst>
                              <p:par>
                                <p:cTn id="37" presetID="22" presetClass="entr" presetSubtype="2" fill="hold" nodeType="after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right)">
                                      <p:cBhvr>
                                        <p:cTn id="39" dur="500"/>
                                        <p:tgtEl>
                                          <p:spTgt spid="22"/>
                                        </p:tgtEl>
                                      </p:cBhvr>
                                    </p:animEffect>
                                  </p:childTnLst>
                                </p:cTn>
                              </p:par>
                            </p:childTnLst>
                          </p:cTn>
                        </p:par>
                        <p:par>
                          <p:cTn id="40" fill="hold">
                            <p:stCondLst>
                              <p:cond delay="1000"/>
                            </p:stCondLst>
                            <p:childTnLst>
                              <p:par>
                                <p:cTn id="41" presetID="6" presetClass="exit" presetSubtype="32" fill="hold" nodeType="afterEffect">
                                  <p:stCondLst>
                                    <p:cond delay="0"/>
                                  </p:stCondLst>
                                  <p:childTnLst>
                                    <p:animEffect transition="out" filter="circle(out)">
                                      <p:cBhvr>
                                        <p:cTn id="42" dur="500"/>
                                        <p:tgtEl>
                                          <p:spTgt spid="23"/>
                                        </p:tgtEl>
                                      </p:cBhvr>
                                    </p:animEffect>
                                    <p:set>
                                      <p:cBhvr>
                                        <p:cTn id="43" dur="1" fill="hold">
                                          <p:stCondLst>
                                            <p:cond delay="499"/>
                                          </p:stCondLst>
                                        </p:cTn>
                                        <p:tgtEl>
                                          <p:spTgt spid="23"/>
                                        </p:tgtEl>
                                        <p:attrNameLst>
                                          <p:attrName>style.visibility</p:attrName>
                                        </p:attrNameLst>
                                      </p:cBhvr>
                                      <p:to>
                                        <p:strVal val="hidden"/>
                                      </p:to>
                                    </p:set>
                                  </p:childTnLst>
                                </p:cTn>
                              </p:par>
                              <p:par>
                                <p:cTn id="44" presetID="1" presetClass="exit" presetSubtype="0" fill="hold" nodeType="withEffect">
                                  <p:stCondLst>
                                    <p:cond delay="0"/>
                                  </p:stCondLst>
                                  <p:childTnLst>
                                    <p:set>
                                      <p:cBhvr>
                                        <p:cTn id="45" dur="1" fill="hold">
                                          <p:stCondLst>
                                            <p:cond delay="0"/>
                                          </p:stCondLst>
                                        </p:cTn>
                                        <p:tgtEl>
                                          <p:spTgt spid="21"/>
                                        </p:tgtEl>
                                        <p:attrNameLst>
                                          <p:attrName>style.visibility</p:attrName>
                                        </p:attrNameLst>
                                      </p:cBhvr>
                                      <p:to>
                                        <p:strVal val="hidden"/>
                                      </p:to>
                                    </p:set>
                                  </p:childTnLst>
                                </p:cTn>
                              </p:par>
                              <p:par>
                                <p:cTn id="46" presetID="1" presetClass="exit" presetSubtype="0" fill="hold" nodeType="withEffect">
                                  <p:stCondLst>
                                    <p:cond delay="0"/>
                                  </p:stCondLst>
                                  <p:childTnLst>
                                    <p:set>
                                      <p:cBhvr>
                                        <p:cTn id="47" dur="1" fill="hold">
                                          <p:stCondLst>
                                            <p:cond delay="0"/>
                                          </p:stCondLst>
                                        </p:cTn>
                                        <p:tgtEl>
                                          <p:spTgt spid="22"/>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childTnLst>
                          </p:cTn>
                        </p:par>
                        <p:par>
                          <p:cTn id="53" fill="hold">
                            <p:stCondLst>
                              <p:cond delay="500"/>
                            </p:stCondLst>
                            <p:childTnLst>
                              <p:par>
                                <p:cTn id="54" presetID="1" presetClass="entr" presetSubtype="0" fill="hold" nodeType="afterEffect">
                                  <p:stCondLst>
                                    <p:cond delay="0"/>
                                  </p:stCondLst>
                                  <p:childTnLst>
                                    <p:set>
                                      <p:cBhvr>
                                        <p:cTn id="55" dur="1" fill="hold">
                                          <p:stCondLst>
                                            <p:cond delay="0"/>
                                          </p:stCondLst>
                                        </p:cTn>
                                        <p:tgtEl>
                                          <p:spTgt spid="23"/>
                                        </p:tgtEl>
                                        <p:attrNameLst>
                                          <p:attrName>style.visibility</p:attrName>
                                        </p:attrNameLst>
                                      </p:cBhvr>
                                      <p:to>
                                        <p:strVal val="visible"/>
                                      </p:to>
                                    </p:set>
                                  </p:childTnLst>
                                </p:cTn>
                              </p:par>
                            </p:childTnLst>
                          </p:cTn>
                        </p:par>
                        <p:par>
                          <p:cTn id="56" fill="hold">
                            <p:stCondLst>
                              <p:cond delay="500"/>
                            </p:stCondLst>
                            <p:childTnLst>
                              <p:par>
                                <p:cTn id="57" presetID="10" presetClass="entr" presetSubtype="0" fill="hold" nodeType="after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fade">
                                      <p:cBhvr>
                                        <p:cTn id="59" dur="500"/>
                                        <p:tgtEl>
                                          <p:spTgt spid="21"/>
                                        </p:tgtEl>
                                      </p:cBhvr>
                                    </p:animEffect>
                                  </p:childTnLst>
                                </p:cTn>
                              </p:par>
                            </p:childTnLst>
                          </p:cTn>
                        </p:par>
                        <p:par>
                          <p:cTn id="60" fill="hold">
                            <p:stCondLst>
                              <p:cond delay="1000"/>
                            </p:stCondLst>
                            <p:childTnLst>
                              <p:par>
                                <p:cTn id="61" presetID="10" presetClass="entr" presetSubtype="0" fill="hold" grpId="0" nodeType="after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fade">
                                      <p:cBhvr>
                                        <p:cTn id="63" dur="500"/>
                                        <p:tgtEl>
                                          <p:spTgt spid="20"/>
                                        </p:tgtEl>
                                      </p:cBhvr>
                                    </p:animEffect>
                                  </p:childTnLst>
                                </p:cTn>
                              </p:par>
                            </p:childTnLst>
                          </p:cTn>
                        </p:par>
                        <p:par>
                          <p:cTn id="64" fill="hold">
                            <p:stCondLst>
                              <p:cond delay="1500"/>
                            </p:stCondLst>
                            <p:childTnLst>
                              <p:par>
                                <p:cTn id="65" presetID="10" presetClass="entr" presetSubtype="0" fill="hold" nodeType="after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fade">
                                      <p:cBhvr>
                                        <p:cTn id="67" dur="500"/>
                                        <p:tgtEl>
                                          <p:spTgt spid="22"/>
                                        </p:tgtEl>
                                      </p:cBhvr>
                                    </p:animEffect>
                                  </p:childTnLst>
                                </p:cTn>
                              </p:par>
                            </p:childTnLst>
                          </p:cTn>
                        </p:par>
                        <p:par>
                          <p:cTn id="68" fill="hold">
                            <p:stCondLst>
                              <p:cond delay="2000"/>
                            </p:stCondLst>
                            <p:childTnLst>
                              <p:par>
                                <p:cTn id="69" presetID="6" presetClass="exit" presetSubtype="32" fill="hold" nodeType="afterEffect">
                                  <p:stCondLst>
                                    <p:cond delay="0"/>
                                  </p:stCondLst>
                                  <p:childTnLst>
                                    <p:animEffect transition="out" filter="circle(out)">
                                      <p:cBhvr>
                                        <p:cTn id="70" dur="500"/>
                                        <p:tgtEl>
                                          <p:spTgt spid="23"/>
                                        </p:tgtEl>
                                      </p:cBhvr>
                                    </p:animEffect>
                                    <p:set>
                                      <p:cBhvr>
                                        <p:cTn id="71" dur="1" fill="hold">
                                          <p:stCondLst>
                                            <p:cond delay="499"/>
                                          </p:stCondLst>
                                        </p:cTn>
                                        <p:tgtEl>
                                          <p:spTgt spid="23"/>
                                        </p:tgtEl>
                                        <p:attrNameLst>
                                          <p:attrName>style.visibility</p:attrName>
                                        </p:attrNameLst>
                                      </p:cBhvr>
                                      <p:to>
                                        <p:strVal val="hidden"/>
                                      </p:to>
                                    </p:set>
                                  </p:childTnLst>
                                </p:cTn>
                              </p:par>
                              <p:par>
                                <p:cTn id="72" presetID="1" presetClass="exit" presetSubtype="0" fill="hold" nodeType="withEffect">
                                  <p:stCondLst>
                                    <p:cond delay="0"/>
                                  </p:stCondLst>
                                  <p:childTnLst>
                                    <p:set>
                                      <p:cBhvr>
                                        <p:cTn id="73" dur="1" fill="hold">
                                          <p:stCondLst>
                                            <p:cond delay="0"/>
                                          </p:stCondLst>
                                        </p:cTn>
                                        <p:tgtEl>
                                          <p:spTgt spid="21"/>
                                        </p:tgtEl>
                                        <p:attrNameLst>
                                          <p:attrName>style.visibility</p:attrName>
                                        </p:attrNameLst>
                                      </p:cBhvr>
                                      <p:to>
                                        <p:strVal val="hidden"/>
                                      </p:to>
                                    </p:set>
                                  </p:childTnLst>
                                </p:cTn>
                              </p:par>
                              <p:par>
                                <p:cTn id="74" presetID="1" presetClass="exit" presetSubtype="0" fill="hold" nodeType="withEffect">
                                  <p:stCondLst>
                                    <p:cond delay="0"/>
                                  </p:stCondLst>
                                  <p:childTnLst>
                                    <p:set>
                                      <p:cBhvr>
                                        <p:cTn id="75" dur="1" fill="hold">
                                          <p:stCondLst>
                                            <p:cond delay="0"/>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p:bldP spid="16" grpId="0"/>
      <p:bldP spid="19" grpId="0"/>
      <p:bldP spid="20" grpId="0"/>
      <p:bldP spid="2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Master-Replica">
            <a:extLst>
              <a:ext uri="{FF2B5EF4-FFF2-40B4-BE49-F238E27FC236}">
                <a16:creationId xmlns:a16="http://schemas.microsoft.com/office/drawing/2014/main" id="{38D2CECA-AD27-4453-99F2-5713E977428D}"/>
              </a:ext>
            </a:extLst>
          </p:cNvPr>
          <p:cNvPicPr>
            <a:picLocks noChangeAspect="1"/>
          </p:cNvPicPr>
          <p:nvPr/>
        </p:nvPicPr>
        <p:blipFill>
          <a:blip r:embed="rId3"/>
          <a:stretch>
            <a:fillRect/>
          </a:stretch>
        </p:blipFill>
        <p:spPr>
          <a:xfrm>
            <a:off x="652080" y="3980704"/>
            <a:ext cx="10618238" cy="2744000"/>
          </a:xfrm>
          <a:prstGeom prst="rect">
            <a:avLst/>
          </a:prstGeom>
        </p:spPr>
      </p:pic>
      <p:sp>
        <p:nvSpPr>
          <p:cNvPr id="2" name="Title 1">
            <a:extLst>
              <a:ext uri="{FF2B5EF4-FFF2-40B4-BE49-F238E27FC236}">
                <a16:creationId xmlns:a16="http://schemas.microsoft.com/office/drawing/2014/main" id="{4766F613-B5FC-4DAD-AD32-A70B98622D25}"/>
              </a:ext>
            </a:extLst>
          </p:cNvPr>
          <p:cNvSpPr>
            <a:spLocks noGrp="1"/>
          </p:cNvSpPr>
          <p:nvPr>
            <p:ph type="title"/>
          </p:nvPr>
        </p:nvSpPr>
        <p:spPr/>
        <p:txBody>
          <a:bodyPr/>
          <a:lstStyle/>
          <a:p>
            <a:r>
              <a:rPr lang="en-US" dirty="0"/>
              <a:t>PACELC Theorem</a:t>
            </a:r>
          </a:p>
        </p:txBody>
      </p:sp>
      <p:sp>
        <p:nvSpPr>
          <p:cNvPr id="6" name="Choose Latency">
            <a:extLst>
              <a:ext uri="{FF2B5EF4-FFF2-40B4-BE49-F238E27FC236}">
                <a16:creationId xmlns:a16="http://schemas.microsoft.com/office/drawing/2014/main" id="{A461E573-D60A-4D9D-8CAA-19E4D7C56F48}"/>
              </a:ext>
            </a:extLst>
          </p:cNvPr>
          <p:cNvSpPr txBox="1">
            <a:spLocks/>
          </p:cNvSpPr>
          <p:nvPr/>
        </p:nvSpPr>
        <p:spPr>
          <a:xfrm>
            <a:off x="691124" y="3322558"/>
            <a:ext cx="3580790" cy="43088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Choose Latency</a:t>
            </a:r>
            <a:endParaRPr lang="en-US" sz="2000" dirty="0"/>
          </a:p>
        </p:txBody>
      </p:sp>
      <p:pic>
        <p:nvPicPr>
          <p:cNvPr id="4" name="DecisionTree">
            <a:extLst>
              <a:ext uri="{FF2B5EF4-FFF2-40B4-BE49-F238E27FC236}">
                <a16:creationId xmlns:a16="http://schemas.microsoft.com/office/drawing/2014/main" id="{8DE663A6-3DF8-443D-A743-D56AED3CC9F8}"/>
              </a:ext>
            </a:extLst>
          </p:cNvPr>
          <p:cNvPicPr>
            <a:picLocks noChangeAspect="1"/>
          </p:cNvPicPr>
          <p:nvPr/>
        </p:nvPicPr>
        <p:blipFill>
          <a:blip r:embed="rId4"/>
          <a:stretch>
            <a:fillRect/>
          </a:stretch>
        </p:blipFill>
        <p:spPr>
          <a:xfrm>
            <a:off x="4231853" y="868216"/>
            <a:ext cx="7240010" cy="3038899"/>
          </a:xfrm>
          <a:prstGeom prst="rect">
            <a:avLst/>
          </a:prstGeom>
        </p:spPr>
      </p:pic>
      <p:sp>
        <p:nvSpPr>
          <p:cNvPr id="18" name="Replica 5">
            <a:extLst>
              <a:ext uri="{FF2B5EF4-FFF2-40B4-BE49-F238E27FC236}">
                <a16:creationId xmlns:a16="http://schemas.microsoft.com/office/drawing/2014/main" id="{2A0DE01F-F5BA-4CC2-837A-FD0F13D0C331}"/>
              </a:ext>
            </a:extLst>
          </p:cNvPr>
          <p:cNvSpPr txBox="1"/>
          <p:nvPr/>
        </p:nvSpPr>
        <p:spPr>
          <a:xfrm>
            <a:off x="11364522" y="5366596"/>
            <a:ext cx="352167"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5</a:t>
            </a:r>
          </a:p>
        </p:txBody>
      </p:sp>
      <p:sp>
        <p:nvSpPr>
          <p:cNvPr id="27" name="Master 5">
            <a:extLst>
              <a:ext uri="{FF2B5EF4-FFF2-40B4-BE49-F238E27FC236}">
                <a16:creationId xmlns:a16="http://schemas.microsoft.com/office/drawing/2014/main" id="{170A8D4F-D10B-4993-AC9D-6040424EAF08}"/>
              </a:ext>
            </a:extLst>
          </p:cNvPr>
          <p:cNvSpPr txBox="1"/>
          <p:nvPr/>
        </p:nvSpPr>
        <p:spPr>
          <a:xfrm>
            <a:off x="477760" y="5348613"/>
            <a:ext cx="352167"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5</a:t>
            </a:r>
          </a:p>
        </p:txBody>
      </p:sp>
      <p:sp>
        <p:nvSpPr>
          <p:cNvPr id="28" name="Master 6">
            <a:extLst>
              <a:ext uri="{FF2B5EF4-FFF2-40B4-BE49-F238E27FC236}">
                <a16:creationId xmlns:a16="http://schemas.microsoft.com/office/drawing/2014/main" id="{7701C699-B6E6-4677-B7C8-9881443C661F}"/>
              </a:ext>
            </a:extLst>
          </p:cNvPr>
          <p:cNvSpPr txBox="1"/>
          <p:nvPr/>
        </p:nvSpPr>
        <p:spPr>
          <a:xfrm>
            <a:off x="477760" y="5663988"/>
            <a:ext cx="352167"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6</a:t>
            </a:r>
          </a:p>
        </p:txBody>
      </p:sp>
      <p:sp>
        <p:nvSpPr>
          <p:cNvPr id="29" name="Replica 6">
            <a:extLst>
              <a:ext uri="{FF2B5EF4-FFF2-40B4-BE49-F238E27FC236}">
                <a16:creationId xmlns:a16="http://schemas.microsoft.com/office/drawing/2014/main" id="{1F260A25-FE01-4BA0-A9B4-89D7EC721F7A}"/>
              </a:ext>
            </a:extLst>
          </p:cNvPr>
          <p:cNvSpPr txBox="1"/>
          <p:nvPr/>
        </p:nvSpPr>
        <p:spPr>
          <a:xfrm>
            <a:off x="11364522" y="5684129"/>
            <a:ext cx="352167"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6</a:t>
            </a:r>
          </a:p>
        </p:txBody>
      </p:sp>
      <p:cxnSp>
        <p:nvCxnSpPr>
          <p:cNvPr id="30" name="MasterReplicate">
            <a:extLst>
              <a:ext uri="{FF2B5EF4-FFF2-40B4-BE49-F238E27FC236}">
                <a16:creationId xmlns:a16="http://schemas.microsoft.com/office/drawing/2014/main" id="{58594668-1A5D-4B39-88AB-592AB5E81A93}"/>
              </a:ext>
            </a:extLst>
          </p:cNvPr>
          <p:cNvCxnSpPr/>
          <p:nvPr/>
        </p:nvCxnSpPr>
        <p:spPr>
          <a:xfrm>
            <a:off x="2242159" y="5807094"/>
            <a:ext cx="7565720" cy="0"/>
          </a:xfrm>
          <a:prstGeom prst="straightConnector1">
            <a:avLst/>
          </a:prstGeom>
          <a:ln w="38100">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32" name="AllowedGroup">
            <a:extLst>
              <a:ext uri="{FF2B5EF4-FFF2-40B4-BE49-F238E27FC236}">
                <a16:creationId xmlns:a16="http://schemas.microsoft.com/office/drawing/2014/main" id="{4D86DAE6-8D71-4DFC-B7CB-69572813E4AD}"/>
              </a:ext>
            </a:extLst>
          </p:cNvPr>
          <p:cNvGrpSpPr/>
          <p:nvPr/>
        </p:nvGrpSpPr>
        <p:grpSpPr>
          <a:xfrm>
            <a:off x="1830679" y="4110416"/>
            <a:ext cx="9292796" cy="422306"/>
            <a:chOff x="1830679" y="3659480"/>
            <a:chExt cx="9292796" cy="422306"/>
          </a:xfrm>
        </p:grpSpPr>
        <p:sp>
          <p:nvSpPr>
            <p:cNvPr id="33" name="Allowed">
              <a:extLst>
                <a:ext uri="{FF2B5EF4-FFF2-40B4-BE49-F238E27FC236}">
                  <a16:creationId xmlns:a16="http://schemas.microsoft.com/office/drawing/2014/main" id="{3320DE68-2D4B-49E9-90B9-EC98E7F456EB}"/>
                </a:ext>
              </a:extLst>
            </p:cNvPr>
            <p:cNvSpPr/>
            <p:nvPr/>
          </p:nvSpPr>
          <p:spPr bwMode="auto">
            <a:xfrm>
              <a:off x="1830679" y="3659480"/>
              <a:ext cx="411480" cy="411480"/>
            </a:xfrm>
            <a:prstGeom prst="donut">
              <a:avLst/>
            </a:prstGeom>
            <a:solidFill>
              <a:srgbClr val="00B050"/>
            </a:solidFill>
            <a:ln>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4" name="Allowed">
              <a:extLst>
                <a:ext uri="{FF2B5EF4-FFF2-40B4-BE49-F238E27FC236}">
                  <a16:creationId xmlns:a16="http://schemas.microsoft.com/office/drawing/2014/main" id="{6BCAEE67-9DF8-42AC-9C09-06AF2E06BD6D}"/>
                </a:ext>
              </a:extLst>
            </p:cNvPr>
            <p:cNvSpPr/>
            <p:nvPr/>
          </p:nvSpPr>
          <p:spPr bwMode="auto">
            <a:xfrm>
              <a:off x="10711995" y="3670306"/>
              <a:ext cx="411480" cy="411480"/>
            </a:xfrm>
            <a:prstGeom prst="donut">
              <a:avLst/>
            </a:prstGeom>
            <a:solidFill>
              <a:srgbClr val="00B050"/>
            </a:solidFill>
            <a:ln>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35" name="Master 7">
            <a:extLst>
              <a:ext uri="{FF2B5EF4-FFF2-40B4-BE49-F238E27FC236}">
                <a16:creationId xmlns:a16="http://schemas.microsoft.com/office/drawing/2014/main" id="{2F0785BC-731E-4067-BBFF-541DBB0A6938}"/>
              </a:ext>
            </a:extLst>
          </p:cNvPr>
          <p:cNvSpPr txBox="1"/>
          <p:nvPr/>
        </p:nvSpPr>
        <p:spPr>
          <a:xfrm>
            <a:off x="477760" y="5979363"/>
            <a:ext cx="352167"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7</a:t>
            </a:r>
          </a:p>
        </p:txBody>
      </p:sp>
      <p:sp>
        <p:nvSpPr>
          <p:cNvPr id="36" name="Replica 7">
            <a:extLst>
              <a:ext uri="{FF2B5EF4-FFF2-40B4-BE49-F238E27FC236}">
                <a16:creationId xmlns:a16="http://schemas.microsoft.com/office/drawing/2014/main" id="{66F344DA-0FFB-4745-8412-BEC9B8024FD0}"/>
              </a:ext>
            </a:extLst>
          </p:cNvPr>
          <p:cNvSpPr txBox="1"/>
          <p:nvPr/>
        </p:nvSpPr>
        <p:spPr>
          <a:xfrm>
            <a:off x="11364522" y="6001661"/>
            <a:ext cx="352167"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7</a:t>
            </a:r>
          </a:p>
        </p:txBody>
      </p:sp>
    </p:spTree>
    <p:extLst>
      <p:ext uri="{BB962C8B-B14F-4D97-AF65-F5344CB8AC3E}">
        <p14:creationId xmlns:p14="http://schemas.microsoft.com/office/powerpoint/2010/main" val="11821109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fade">
                                      <p:cBhvr>
                                        <p:cTn id="14" dur="500"/>
                                        <p:tgtEl>
                                          <p:spTgt spid="28"/>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wipe(left)">
                                      <p:cBhvr>
                                        <p:cTn id="18" dur="1000"/>
                                        <p:tgtEl>
                                          <p:spTgt spid="30"/>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par>
                                <p:cTn id="23" presetID="1" presetClass="exit" presetSubtype="0" fill="hold" nodeType="withEffect">
                                  <p:stCondLst>
                                    <p:cond delay="0"/>
                                  </p:stCondLst>
                                  <p:childTnLst>
                                    <p:set>
                                      <p:cBhvr>
                                        <p:cTn id="24" dur="1" fill="hold">
                                          <p:stCondLst>
                                            <p:cond delay="0"/>
                                          </p:stCondLst>
                                        </p:cTn>
                                        <p:tgtEl>
                                          <p:spTgt spid="30"/>
                                        </p:tgtEl>
                                        <p:attrNameLst>
                                          <p:attrName>style.visibility</p:attrName>
                                        </p:attrNameLst>
                                      </p:cBhvr>
                                      <p:to>
                                        <p:strVal val="hidden"/>
                                      </p:to>
                                    </p:set>
                                  </p:childTnLst>
                                </p:cTn>
                              </p:par>
                            </p:childTnLst>
                          </p:cTn>
                        </p:par>
                        <p:par>
                          <p:cTn id="25" fill="hold">
                            <p:stCondLst>
                              <p:cond delay="2500"/>
                            </p:stCondLst>
                            <p:childTnLst>
                              <p:par>
                                <p:cTn id="26" presetID="22" presetClass="entr" presetSubtype="8" fill="hold" nodeType="after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wipe(left)">
                                      <p:cBhvr>
                                        <p:cTn id="28" dur="1000"/>
                                        <p:tgtEl>
                                          <p:spTgt spid="3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500"/>
                                        <p:tgtEl>
                                          <p:spTgt spid="29"/>
                                        </p:tgtEl>
                                      </p:cBhvr>
                                    </p:animEffect>
                                  </p:childTnLst>
                                </p:cTn>
                              </p:par>
                            </p:childTnLst>
                          </p:cTn>
                        </p:par>
                        <p:par>
                          <p:cTn id="32" fill="hold">
                            <p:stCondLst>
                              <p:cond delay="3500"/>
                            </p:stCondLst>
                            <p:childTnLst>
                              <p:par>
                                <p:cTn id="33" presetID="1" presetClass="exit" presetSubtype="0" fill="hold" nodeType="afterEffect">
                                  <p:stCondLst>
                                    <p:cond delay="0"/>
                                  </p:stCondLst>
                                  <p:childTnLst>
                                    <p:set>
                                      <p:cBhvr>
                                        <p:cTn id="34" dur="1" fill="hold">
                                          <p:stCondLst>
                                            <p:cond delay="0"/>
                                          </p:stCondLst>
                                        </p:cTn>
                                        <p:tgtEl>
                                          <p:spTgt spid="30"/>
                                        </p:tgtEl>
                                        <p:attrNameLst>
                                          <p:attrName>style.visibility</p:attrName>
                                        </p:attrNameLst>
                                      </p:cBhvr>
                                      <p:to>
                                        <p:strVal val="hidden"/>
                                      </p:to>
                                    </p:set>
                                  </p:childTnLst>
                                </p:cTn>
                              </p:par>
                            </p:childTnLst>
                          </p:cTn>
                        </p:par>
                        <p:par>
                          <p:cTn id="35" fill="hold">
                            <p:stCondLst>
                              <p:cond delay="3500"/>
                            </p:stCondLst>
                            <p:childTnLst>
                              <p:par>
                                <p:cTn id="36" presetID="10" presetClass="entr" presetSubtype="0" fill="hold" grpId="0" nodeType="after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fade">
                                      <p:cBhvr>
                                        <p:cTn id="38" dur="500"/>
                                        <p:tgtEl>
                                          <p:spTgt spid="35"/>
                                        </p:tgtEl>
                                      </p:cBhvr>
                                    </p:animEffect>
                                  </p:childTnLst>
                                </p:cTn>
                              </p:par>
                            </p:childTnLst>
                          </p:cTn>
                        </p:par>
                        <p:par>
                          <p:cTn id="39" fill="hold">
                            <p:stCondLst>
                              <p:cond delay="4000"/>
                            </p:stCondLst>
                            <p:childTnLst>
                              <p:par>
                                <p:cTn id="40" presetID="22" presetClass="entr" presetSubtype="8" fill="hold" nodeType="after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wipe(left)">
                                      <p:cBhvr>
                                        <p:cTn id="42" dur="500"/>
                                        <p:tgtEl>
                                          <p:spTgt spid="30"/>
                                        </p:tgtEl>
                                      </p:cBhvr>
                                    </p:animEffect>
                                  </p:childTnLst>
                                </p:cTn>
                              </p:par>
                            </p:childTnLst>
                          </p:cTn>
                        </p:par>
                        <p:par>
                          <p:cTn id="43" fill="hold">
                            <p:stCondLst>
                              <p:cond delay="4500"/>
                            </p:stCondLst>
                            <p:childTnLst>
                              <p:par>
                                <p:cTn id="44" presetID="10" presetClass="entr" presetSubtype="0" fill="hold" grpId="0" nodeType="afterEffect">
                                  <p:stCondLst>
                                    <p:cond delay="0"/>
                                  </p:stCondLst>
                                  <p:childTnLst>
                                    <p:set>
                                      <p:cBhvr>
                                        <p:cTn id="45" dur="1" fill="hold">
                                          <p:stCondLst>
                                            <p:cond delay="0"/>
                                          </p:stCondLst>
                                        </p:cTn>
                                        <p:tgtEl>
                                          <p:spTgt spid="36"/>
                                        </p:tgtEl>
                                        <p:attrNameLst>
                                          <p:attrName>style.visibility</p:attrName>
                                        </p:attrNameLst>
                                      </p:cBhvr>
                                      <p:to>
                                        <p:strVal val="visible"/>
                                      </p:to>
                                    </p:set>
                                    <p:animEffect transition="in" filter="fade">
                                      <p:cBhvr>
                                        <p:cTn id="4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7" grpId="0"/>
      <p:bldP spid="28" grpId="0"/>
      <p:bldP spid="29" grpId="0"/>
      <p:bldP spid="35" grpId="0"/>
      <p:bldP spid="36" grpId="0"/>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Notes (hidden)</a:t>
            </a:r>
          </a:p>
        </p:txBody>
      </p:sp>
      <p:sp>
        <p:nvSpPr>
          <p:cNvPr id="6" name="Text Placeholder 5"/>
          <p:cNvSpPr>
            <a:spLocks noGrp="1"/>
          </p:cNvSpPr>
          <p:nvPr>
            <p:ph type="body" sz="quarter" idx="12"/>
          </p:nvPr>
        </p:nvSpPr>
        <p:spPr>
          <a:xfrm>
            <a:off x="584200" y="1436688"/>
            <a:ext cx="11018838" cy="4210383"/>
          </a:xfrm>
        </p:spPr>
        <p:txBody>
          <a:bodyPr/>
          <a:lstStyle/>
          <a:p>
            <a:r>
              <a:rPr lang="en-US" dirty="0"/>
              <a:t>Reinforce Latency.</a:t>
            </a:r>
          </a:p>
          <a:p>
            <a:r>
              <a:rPr lang="en-US" dirty="0"/>
              <a:t>Highlight Cosmos DB enables low latency via single click replication.</a:t>
            </a:r>
          </a:p>
          <a:p>
            <a:r>
              <a:rPr lang="en-US" dirty="0"/>
              <a:t>Emphasize how multi-master makes this even better with low latency on writes from every region.</a:t>
            </a:r>
          </a:p>
          <a:p>
            <a:r>
              <a:rPr lang="en-US" dirty="0"/>
              <a:t>Show demo for single and multi-master accounts that shows the difference in write latency.</a:t>
            </a:r>
          </a:p>
        </p:txBody>
      </p:sp>
      <p:sp>
        <p:nvSpPr>
          <p:cNvPr id="7" name="Text Placeholder 6"/>
          <p:cNvSpPr>
            <a:spLocks noGrp="1"/>
          </p:cNvSpPr>
          <p:nvPr>
            <p:ph type="body" sz="quarter" idx="11"/>
          </p:nvPr>
        </p:nvSpPr>
        <p:spPr/>
        <p:txBody>
          <a:bodyPr/>
          <a:lstStyle/>
          <a:p>
            <a:r>
              <a:rPr lang="en-US" dirty="0"/>
              <a:t>NEXT: &lt;next slide title&gt;</a:t>
            </a:r>
          </a:p>
        </p:txBody>
      </p:sp>
    </p:spTree>
    <p:extLst>
      <p:ext uri="{BB962C8B-B14F-4D97-AF65-F5344CB8AC3E}">
        <p14:creationId xmlns:p14="http://schemas.microsoft.com/office/powerpoint/2010/main" val="3332186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t>Latency</a:t>
            </a:r>
          </a:p>
        </p:txBody>
      </p:sp>
    </p:spTree>
    <p:extLst>
      <p:ext uri="{BB962C8B-B14F-4D97-AF65-F5344CB8AC3E}">
        <p14:creationId xmlns:p14="http://schemas.microsoft.com/office/powerpoint/2010/main" val="601324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Latency</a:t>
            </a:r>
          </a:p>
        </p:txBody>
      </p:sp>
      <p:sp>
        <p:nvSpPr>
          <p:cNvPr id="6" name="Text Placeholder 5"/>
          <p:cNvSpPr>
            <a:spLocks noGrp="1"/>
          </p:cNvSpPr>
          <p:nvPr>
            <p:ph type="body" sz="quarter" idx="10"/>
          </p:nvPr>
        </p:nvSpPr>
        <p:spPr>
          <a:xfrm>
            <a:off x="586390" y="1434370"/>
            <a:ext cx="11018520" cy="430887"/>
          </a:xfrm>
        </p:spPr>
        <p:txBody>
          <a:bodyPr/>
          <a:lstStyle/>
          <a:p>
            <a:r>
              <a:rPr lang="en-US" dirty="0"/>
              <a:t>The lower the latency, the better the performance and experience</a:t>
            </a:r>
          </a:p>
        </p:txBody>
      </p:sp>
      <p:pic>
        <p:nvPicPr>
          <p:cNvPr id="4" name="Picture 3">
            <a:extLst>
              <a:ext uri="{FF2B5EF4-FFF2-40B4-BE49-F238E27FC236}">
                <a16:creationId xmlns:a16="http://schemas.microsoft.com/office/drawing/2014/main" id="{97091F42-2434-452A-BE06-2927AFBC6A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2964" y="2132649"/>
            <a:ext cx="6426071" cy="4268151"/>
          </a:xfrm>
          <a:prstGeom prst="rect">
            <a:avLst/>
          </a:prstGeom>
        </p:spPr>
      </p:pic>
      <p:grpSp>
        <p:nvGrpSpPr>
          <p:cNvPr id="5" name="Group 4">
            <a:extLst>
              <a:ext uri="{FF2B5EF4-FFF2-40B4-BE49-F238E27FC236}">
                <a16:creationId xmlns:a16="http://schemas.microsoft.com/office/drawing/2014/main" id="{66E5B846-2946-45FB-A785-A02A73904FB3}"/>
              </a:ext>
            </a:extLst>
          </p:cNvPr>
          <p:cNvGrpSpPr/>
          <p:nvPr/>
        </p:nvGrpSpPr>
        <p:grpSpPr>
          <a:xfrm>
            <a:off x="8256387" y="4844895"/>
            <a:ext cx="592667" cy="592667"/>
            <a:chOff x="965191" y="-388372"/>
            <a:chExt cx="592667" cy="592667"/>
          </a:xfrm>
        </p:grpSpPr>
        <p:sp>
          <p:nvSpPr>
            <p:cNvPr id="7" name="Rectangle 6">
              <a:extLst>
                <a:ext uri="{FF2B5EF4-FFF2-40B4-BE49-F238E27FC236}">
                  <a16:creationId xmlns:a16="http://schemas.microsoft.com/office/drawing/2014/main" id="{7A919738-8E87-4CDE-9C67-D2EDF2357BD4}"/>
                </a:ext>
              </a:extLst>
            </p:cNvPr>
            <p:cNvSpPr/>
            <p:nvPr/>
          </p:nvSpPr>
          <p:spPr bwMode="auto">
            <a:xfrm>
              <a:off x="965191" y="-388372"/>
              <a:ext cx="592667" cy="592667"/>
            </a:xfrm>
            <a:prstGeom prst="rect">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8" name="Group 7">
              <a:extLst>
                <a:ext uri="{FF2B5EF4-FFF2-40B4-BE49-F238E27FC236}">
                  <a16:creationId xmlns:a16="http://schemas.microsoft.com/office/drawing/2014/main" id="{9B551407-6CD0-4B16-8EE1-93DDC04DE8FA}"/>
                </a:ext>
              </a:extLst>
            </p:cNvPr>
            <p:cNvGrpSpPr/>
            <p:nvPr/>
          </p:nvGrpSpPr>
          <p:grpSpPr>
            <a:xfrm>
              <a:off x="1010452" y="-321955"/>
              <a:ext cx="519560" cy="447822"/>
              <a:chOff x="8376458" y="5925518"/>
              <a:chExt cx="1045926" cy="901512"/>
            </a:xfrm>
          </p:grpSpPr>
          <p:sp>
            <p:nvSpPr>
              <p:cNvPr id="9" name="Star: 4 Points 8">
                <a:extLst>
                  <a:ext uri="{FF2B5EF4-FFF2-40B4-BE49-F238E27FC236}">
                    <a16:creationId xmlns:a16="http://schemas.microsoft.com/office/drawing/2014/main" id="{DD56EA9D-419A-48C8-A0B0-080F193996AB}"/>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0" name="Star: 4 Points 8">
                <a:extLst>
                  <a:ext uri="{FF2B5EF4-FFF2-40B4-BE49-F238E27FC236}">
                    <a16:creationId xmlns:a16="http://schemas.microsoft.com/office/drawing/2014/main" id="{AE055FBB-63AD-498D-A03E-065BAC5B2F3D}"/>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1" name="Oval 10">
                <a:extLst>
                  <a:ext uri="{FF2B5EF4-FFF2-40B4-BE49-F238E27FC236}">
                    <a16:creationId xmlns:a16="http://schemas.microsoft.com/office/drawing/2014/main" id="{DEF1CEBC-A962-4F7F-8B5C-F0897A088CB2}"/>
                  </a:ext>
                </a:extLst>
              </p:cNvPr>
              <p:cNvSpPr/>
              <p:nvPr/>
            </p:nvSpPr>
            <p:spPr bwMode="auto">
              <a:xfrm>
                <a:off x="8567675" y="6095745"/>
                <a:ext cx="647663" cy="647662"/>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2" name="Oval 9">
                <a:extLst>
                  <a:ext uri="{FF2B5EF4-FFF2-40B4-BE49-F238E27FC236}">
                    <a16:creationId xmlns:a16="http://schemas.microsoft.com/office/drawing/2014/main" id="{389EC2F8-2D43-4F5D-BD37-7C6CA55B78B8}"/>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15" name="Group 14">
            <a:extLst>
              <a:ext uri="{FF2B5EF4-FFF2-40B4-BE49-F238E27FC236}">
                <a16:creationId xmlns:a16="http://schemas.microsoft.com/office/drawing/2014/main" id="{97A41C27-2736-4D67-BFA4-2A719926F32C}"/>
              </a:ext>
            </a:extLst>
          </p:cNvPr>
          <p:cNvGrpSpPr/>
          <p:nvPr/>
        </p:nvGrpSpPr>
        <p:grpSpPr>
          <a:xfrm>
            <a:off x="2821243" y="3820064"/>
            <a:ext cx="592667" cy="592667"/>
            <a:chOff x="965191" y="-388372"/>
            <a:chExt cx="592667" cy="592667"/>
          </a:xfrm>
        </p:grpSpPr>
        <p:sp>
          <p:nvSpPr>
            <p:cNvPr id="16" name="Rectangle 15">
              <a:extLst>
                <a:ext uri="{FF2B5EF4-FFF2-40B4-BE49-F238E27FC236}">
                  <a16:creationId xmlns:a16="http://schemas.microsoft.com/office/drawing/2014/main" id="{3766F153-ABBC-47C2-A100-5E5E498220AB}"/>
                </a:ext>
              </a:extLst>
            </p:cNvPr>
            <p:cNvSpPr/>
            <p:nvPr/>
          </p:nvSpPr>
          <p:spPr bwMode="auto">
            <a:xfrm>
              <a:off x="965191" y="-388372"/>
              <a:ext cx="592667" cy="592667"/>
            </a:xfrm>
            <a:prstGeom prst="rect">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18" name="Group 17">
              <a:extLst>
                <a:ext uri="{FF2B5EF4-FFF2-40B4-BE49-F238E27FC236}">
                  <a16:creationId xmlns:a16="http://schemas.microsoft.com/office/drawing/2014/main" id="{4DA4A4EF-96C7-421E-8291-5093367402B0}"/>
                </a:ext>
              </a:extLst>
            </p:cNvPr>
            <p:cNvGrpSpPr/>
            <p:nvPr/>
          </p:nvGrpSpPr>
          <p:grpSpPr>
            <a:xfrm>
              <a:off x="1010452" y="-321955"/>
              <a:ext cx="519560" cy="447822"/>
              <a:chOff x="8376458" y="5925518"/>
              <a:chExt cx="1045926" cy="901512"/>
            </a:xfrm>
          </p:grpSpPr>
          <p:sp>
            <p:nvSpPr>
              <p:cNvPr id="19" name="Star: 4 Points 8">
                <a:extLst>
                  <a:ext uri="{FF2B5EF4-FFF2-40B4-BE49-F238E27FC236}">
                    <a16:creationId xmlns:a16="http://schemas.microsoft.com/office/drawing/2014/main" id="{27204ACA-0B15-4819-838C-1E708F859EE7}"/>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0" name="Star: 4 Points 8">
                <a:extLst>
                  <a:ext uri="{FF2B5EF4-FFF2-40B4-BE49-F238E27FC236}">
                    <a16:creationId xmlns:a16="http://schemas.microsoft.com/office/drawing/2014/main" id="{95D67827-E6E6-4E1E-A794-74870AE57F10}"/>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D8105FAB-DC6F-4996-800E-5800F3B16E45}"/>
                  </a:ext>
                </a:extLst>
              </p:cNvPr>
              <p:cNvSpPr/>
              <p:nvPr/>
            </p:nvSpPr>
            <p:spPr bwMode="auto">
              <a:xfrm>
                <a:off x="8567675" y="6095745"/>
                <a:ext cx="647663" cy="647662"/>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9">
                <a:extLst>
                  <a:ext uri="{FF2B5EF4-FFF2-40B4-BE49-F238E27FC236}">
                    <a16:creationId xmlns:a16="http://schemas.microsoft.com/office/drawing/2014/main" id="{647731D6-963D-4F51-980D-7B009955F586}"/>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23" name="Group 22">
            <a:extLst>
              <a:ext uri="{FF2B5EF4-FFF2-40B4-BE49-F238E27FC236}">
                <a16:creationId xmlns:a16="http://schemas.microsoft.com/office/drawing/2014/main" id="{F139ED81-C2DA-431C-A978-E01E620B0D7B}"/>
              </a:ext>
            </a:extLst>
          </p:cNvPr>
          <p:cNvGrpSpPr/>
          <p:nvPr/>
        </p:nvGrpSpPr>
        <p:grpSpPr>
          <a:xfrm>
            <a:off x="4276350" y="3536102"/>
            <a:ext cx="592667" cy="592667"/>
            <a:chOff x="965191" y="-388372"/>
            <a:chExt cx="592667" cy="592667"/>
          </a:xfrm>
        </p:grpSpPr>
        <p:sp>
          <p:nvSpPr>
            <p:cNvPr id="24" name="Rectangle 23">
              <a:extLst>
                <a:ext uri="{FF2B5EF4-FFF2-40B4-BE49-F238E27FC236}">
                  <a16:creationId xmlns:a16="http://schemas.microsoft.com/office/drawing/2014/main" id="{532FEFBA-EC81-422B-885D-ABB826A227F1}"/>
                </a:ext>
              </a:extLst>
            </p:cNvPr>
            <p:cNvSpPr/>
            <p:nvPr/>
          </p:nvSpPr>
          <p:spPr bwMode="auto">
            <a:xfrm>
              <a:off x="965191" y="-388372"/>
              <a:ext cx="592667" cy="592667"/>
            </a:xfrm>
            <a:prstGeom prst="rect">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25" name="Group 24">
              <a:extLst>
                <a:ext uri="{FF2B5EF4-FFF2-40B4-BE49-F238E27FC236}">
                  <a16:creationId xmlns:a16="http://schemas.microsoft.com/office/drawing/2014/main" id="{6C4B6069-AE41-408F-8009-FD234074847F}"/>
                </a:ext>
              </a:extLst>
            </p:cNvPr>
            <p:cNvGrpSpPr/>
            <p:nvPr/>
          </p:nvGrpSpPr>
          <p:grpSpPr>
            <a:xfrm>
              <a:off x="1010452" y="-321955"/>
              <a:ext cx="519560" cy="447822"/>
              <a:chOff x="8376458" y="5925518"/>
              <a:chExt cx="1045926" cy="901512"/>
            </a:xfrm>
          </p:grpSpPr>
          <p:sp>
            <p:nvSpPr>
              <p:cNvPr id="26" name="Star: 4 Points 8">
                <a:extLst>
                  <a:ext uri="{FF2B5EF4-FFF2-40B4-BE49-F238E27FC236}">
                    <a16:creationId xmlns:a16="http://schemas.microsoft.com/office/drawing/2014/main" id="{610C851F-4D15-4DBA-BD56-EC99658CB27E}"/>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7" name="Star: 4 Points 8">
                <a:extLst>
                  <a:ext uri="{FF2B5EF4-FFF2-40B4-BE49-F238E27FC236}">
                    <a16:creationId xmlns:a16="http://schemas.microsoft.com/office/drawing/2014/main" id="{DD021B58-E9D8-4F7F-BC8E-190D37E06A63}"/>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8" name="Oval 27">
                <a:extLst>
                  <a:ext uri="{FF2B5EF4-FFF2-40B4-BE49-F238E27FC236}">
                    <a16:creationId xmlns:a16="http://schemas.microsoft.com/office/drawing/2014/main" id="{649BAC28-D2F2-40AF-AD31-118C63483ED8}"/>
                  </a:ext>
                </a:extLst>
              </p:cNvPr>
              <p:cNvSpPr/>
              <p:nvPr/>
            </p:nvSpPr>
            <p:spPr bwMode="auto">
              <a:xfrm>
                <a:off x="8567675" y="6095745"/>
                <a:ext cx="647663" cy="647662"/>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9" name="Oval 9">
                <a:extLst>
                  <a:ext uri="{FF2B5EF4-FFF2-40B4-BE49-F238E27FC236}">
                    <a16:creationId xmlns:a16="http://schemas.microsoft.com/office/drawing/2014/main" id="{5A7CC938-826F-454B-8F28-79BF9FC8FB12}"/>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31" name="Group 30">
            <a:extLst>
              <a:ext uri="{FF2B5EF4-FFF2-40B4-BE49-F238E27FC236}">
                <a16:creationId xmlns:a16="http://schemas.microsoft.com/office/drawing/2014/main" id="{78B39291-C5DA-4ED2-A81D-6A54AC09E7AD}"/>
              </a:ext>
            </a:extLst>
          </p:cNvPr>
          <p:cNvGrpSpPr/>
          <p:nvPr/>
        </p:nvGrpSpPr>
        <p:grpSpPr>
          <a:xfrm>
            <a:off x="6100027" y="3155204"/>
            <a:ext cx="592667" cy="592667"/>
            <a:chOff x="965191" y="-388372"/>
            <a:chExt cx="592667" cy="592667"/>
          </a:xfrm>
        </p:grpSpPr>
        <p:sp>
          <p:nvSpPr>
            <p:cNvPr id="32" name="Rectangle 31">
              <a:extLst>
                <a:ext uri="{FF2B5EF4-FFF2-40B4-BE49-F238E27FC236}">
                  <a16:creationId xmlns:a16="http://schemas.microsoft.com/office/drawing/2014/main" id="{36427410-4F65-4E00-9BCD-D07B4EA7B466}"/>
                </a:ext>
              </a:extLst>
            </p:cNvPr>
            <p:cNvSpPr/>
            <p:nvPr/>
          </p:nvSpPr>
          <p:spPr bwMode="auto">
            <a:xfrm>
              <a:off x="965191" y="-388372"/>
              <a:ext cx="592667" cy="592667"/>
            </a:xfrm>
            <a:prstGeom prst="rect">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33" name="Group 32">
              <a:extLst>
                <a:ext uri="{FF2B5EF4-FFF2-40B4-BE49-F238E27FC236}">
                  <a16:creationId xmlns:a16="http://schemas.microsoft.com/office/drawing/2014/main" id="{F3B6F70F-95E8-447C-9422-02D9FD0A90A7}"/>
                </a:ext>
              </a:extLst>
            </p:cNvPr>
            <p:cNvGrpSpPr/>
            <p:nvPr/>
          </p:nvGrpSpPr>
          <p:grpSpPr>
            <a:xfrm>
              <a:off x="1010452" y="-321955"/>
              <a:ext cx="519560" cy="447822"/>
              <a:chOff x="8376458" y="5925518"/>
              <a:chExt cx="1045926" cy="901512"/>
            </a:xfrm>
          </p:grpSpPr>
          <p:sp>
            <p:nvSpPr>
              <p:cNvPr id="34" name="Star: 4 Points 8">
                <a:extLst>
                  <a:ext uri="{FF2B5EF4-FFF2-40B4-BE49-F238E27FC236}">
                    <a16:creationId xmlns:a16="http://schemas.microsoft.com/office/drawing/2014/main" id="{F40AD245-3DCF-4723-B26B-B8237AA33B79}"/>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5" name="Star: 4 Points 8">
                <a:extLst>
                  <a:ext uri="{FF2B5EF4-FFF2-40B4-BE49-F238E27FC236}">
                    <a16:creationId xmlns:a16="http://schemas.microsoft.com/office/drawing/2014/main" id="{353C6A2D-743F-4DBF-8C5C-738F6B524352}"/>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6" name="Oval 35">
                <a:extLst>
                  <a:ext uri="{FF2B5EF4-FFF2-40B4-BE49-F238E27FC236}">
                    <a16:creationId xmlns:a16="http://schemas.microsoft.com/office/drawing/2014/main" id="{5A857DF9-CE0D-429B-97AA-8C637BB2EC7F}"/>
                  </a:ext>
                </a:extLst>
              </p:cNvPr>
              <p:cNvSpPr/>
              <p:nvPr/>
            </p:nvSpPr>
            <p:spPr bwMode="auto">
              <a:xfrm>
                <a:off x="8567675" y="6095745"/>
                <a:ext cx="647663" cy="647662"/>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7" name="Oval 9">
                <a:extLst>
                  <a:ext uri="{FF2B5EF4-FFF2-40B4-BE49-F238E27FC236}">
                    <a16:creationId xmlns:a16="http://schemas.microsoft.com/office/drawing/2014/main" id="{57C75E8B-945C-4B8B-9B4E-05DA7F641C6F}"/>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38" name="Group 37">
            <a:extLst>
              <a:ext uri="{FF2B5EF4-FFF2-40B4-BE49-F238E27FC236}">
                <a16:creationId xmlns:a16="http://schemas.microsoft.com/office/drawing/2014/main" id="{C37B7568-5EA7-48CC-834A-ECCFE949DA59}"/>
              </a:ext>
            </a:extLst>
          </p:cNvPr>
          <p:cNvGrpSpPr/>
          <p:nvPr/>
        </p:nvGrpSpPr>
        <p:grpSpPr>
          <a:xfrm>
            <a:off x="8364867" y="4028163"/>
            <a:ext cx="592667" cy="592667"/>
            <a:chOff x="965191" y="-388372"/>
            <a:chExt cx="592667" cy="592667"/>
          </a:xfrm>
        </p:grpSpPr>
        <p:sp>
          <p:nvSpPr>
            <p:cNvPr id="39" name="Rectangle 38">
              <a:extLst>
                <a:ext uri="{FF2B5EF4-FFF2-40B4-BE49-F238E27FC236}">
                  <a16:creationId xmlns:a16="http://schemas.microsoft.com/office/drawing/2014/main" id="{D0CB20B9-FE21-49C5-A686-E13E17FC4DAE}"/>
                </a:ext>
              </a:extLst>
            </p:cNvPr>
            <p:cNvSpPr/>
            <p:nvPr/>
          </p:nvSpPr>
          <p:spPr bwMode="auto">
            <a:xfrm>
              <a:off x="965191" y="-388372"/>
              <a:ext cx="592667" cy="592667"/>
            </a:xfrm>
            <a:prstGeom prst="rect">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40" name="Group 39">
              <a:extLst>
                <a:ext uri="{FF2B5EF4-FFF2-40B4-BE49-F238E27FC236}">
                  <a16:creationId xmlns:a16="http://schemas.microsoft.com/office/drawing/2014/main" id="{619909BD-6FD0-42C3-9664-47EC3353F307}"/>
                </a:ext>
              </a:extLst>
            </p:cNvPr>
            <p:cNvGrpSpPr/>
            <p:nvPr/>
          </p:nvGrpSpPr>
          <p:grpSpPr>
            <a:xfrm>
              <a:off x="1010452" y="-321955"/>
              <a:ext cx="519560" cy="447822"/>
              <a:chOff x="8376458" y="5925518"/>
              <a:chExt cx="1045926" cy="901512"/>
            </a:xfrm>
          </p:grpSpPr>
          <p:sp>
            <p:nvSpPr>
              <p:cNvPr id="41" name="Star: 4 Points 8">
                <a:extLst>
                  <a:ext uri="{FF2B5EF4-FFF2-40B4-BE49-F238E27FC236}">
                    <a16:creationId xmlns:a16="http://schemas.microsoft.com/office/drawing/2014/main" id="{4533CE6C-9DAB-4B83-AA49-A88BE24D2D0A}"/>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2" name="Star: 4 Points 8">
                <a:extLst>
                  <a:ext uri="{FF2B5EF4-FFF2-40B4-BE49-F238E27FC236}">
                    <a16:creationId xmlns:a16="http://schemas.microsoft.com/office/drawing/2014/main" id="{4C2405F3-6608-40D5-B940-0EF011BE40F6}"/>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E48C0DB1-DE85-4C70-AA28-EFEC8B19ADF6}"/>
                  </a:ext>
                </a:extLst>
              </p:cNvPr>
              <p:cNvSpPr/>
              <p:nvPr/>
            </p:nvSpPr>
            <p:spPr bwMode="auto">
              <a:xfrm>
                <a:off x="8567675" y="6095745"/>
                <a:ext cx="647663" cy="647662"/>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9">
                <a:extLst>
                  <a:ext uri="{FF2B5EF4-FFF2-40B4-BE49-F238E27FC236}">
                    <a16:creationId xmlns:a16="http://schemas.microsoft.com/office/drawing/2014/main" id="{907DB698-F8B7-4883-A7F6-49C2332E6A6A}"/>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45" name="Group 44">
            <a:extLst>
              <a:ext uri="{FF2B5EF4-FFF2-40B4-BE49-F238E27FC236}">
                <a16:creationId xmlns:a16="http://schemas.microsoft.com/office/drawing/2014/main" id="{F158CF3C-633E-4D9C-A580-825ED7284B5D}"/>
              </a:ext>
            </a:extLst>
          </p:cNvPr>
          <p:cNvGrpSpPr/>
          <p:nvPr/>
        </p:nvGrpSpPr>
        <p:grpSpPr>
          <a:xfrm>
            <a:off x="7943160" y="5642265"/>
            <a:ext cx="592667" cy="592667"/>
            <a:chOff x="965191" y="-388372"/>
            <a:chExt cx="592667" cy="592667"/>
          </a:xfrm>
        </p:grpSpPr>
        <p:sp>
          <p:nvSpPr>
            <p:cNvPr id="46" name="Rectangle 45">
              <a:extLst>
                <a:ext uri="{FF2B5EF4-FFF2-40B4-BE49-F238E27FC236}">
                  <a16:creationId xmlns:a16="http://schemas.microsoft.com/office/drawing/2014/main" id="{BA11C350-F4F3-4428-9BB5-B2212D529D2D}"/>
                </a:ext>
              </a:extLst>
            </p:cNvPr>
            <p:cNvSpPr/>
            <p:nvPr/>
          </p:nvSpPr>
          <p:spPr bwMode="auto">
            <a:xfrm>
              <a:off x="965191" y="-388372"/>
              <a:ext cx="592667" cy="592667"/>
            </a:xfrm>
            <a:prstGeom prst="rect">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47" name="Group 46">
              <a:extLst>
                <a:ext uri="{FF2B5EF4-FFF2-40B4-BE49-F238E27FC236}">
                  <a16:creationId xmlns:a16="http://schemas.microsoft.com/office/drawing/2014/main" id="{782C7D46-A87A-4870-8803-E52BED51200B}"/>
                </a:ext>
              </a:extLst>
            </p:cNvPr>
            <p:cNvGrpSpPr/>
            <p:nvPr/>
          </p:nvGrpSpPr>
          <p:grpSpPr>
            <a:xfrm>
              <a:off x="1010452" y="-321955"/>
              <a:ext cx="519560" cy="447822"/>
              <a:chOff x="8376458" y="5925518"/>
              <a:chExt cx="1045926" cy="901512"/>
            </a:xfrm>
          </p:grpSpPr>
          <p:sp>
            <p:nvSpPr>
              <p:cNvPr id="48" name="Star: 4 Points 8">
                <a:extLst>
                  <a:ext uri="{FF2B5EF4-FFF2-40B4-BE49-F238E27FC236}">
                    <a16:creationId xmlns:a16="http://schemas.microsoft.com/office/drawing/2014/main" id="{85F00050-B4A4-4EAC-83A8-F26A42D1CEB8}"/>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9" name="Star: 4 Points 8">
                <a:extLst>
                  <a:ext uri="{FF2B5EF4-FFF2-40B4-BE49-F238E27FC236}">
                    <a16:creationId xmlns:a16="http://schemas.microsoft.com/office/drawing/2014/main" id="{A42687FA-450C-46EA-8270-FC4665DEA66C}"/>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0" name="Oval 49">
                <a:extLst>
                  <a:ext uri="{FF2B5EF4-FFF2-40B4-BE49-F238E27FC236}">
                    <a16:creationId xmlns:a16="http://schemas.microsoft.com/office/drawing/2014/main" id="{0E5DAB88-7957-4CD9-9928-B015D0E862E2}"/>
                  </a:ext>
                </a:extLst>
              </p:cNvPr>
              <p:cNvSpPr/>
              <p:nvPr/>
            </p:nvSpPr>
            <p:spPr bwMode="auto">
              <a:xfrm>
                <a:off x="8567675" y="6095745"/>
                <a:ext cx="647663" cy="647662"/>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1" name="Oval 9">
                <a:extLst>
                  <a:ext uri="{FF2B5EF4-FFF2-40B4-BE49-F238E27FC236}">
                    <a16:creationId xmlns:a16="http://schemas.microsoft.com/office/drawing/2014/main" id="{18F7FCB7-FC93-4D3E-BA66-D414483388C9}"/>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2100961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nodeType="afterEffect">
                                  <p:stCondLst>
                                    <p:cond delay="500"/>
                                  </p:stCondLst>
                                  <p:childTnLst>
                                    <p:set>
                                      <p:cBhvr>
                                        <p:cTn id="13" dur="1" fill="hold">
                                          <p:stCondLst>
                                            <p:cond delay="0"/>
                                          </p:stCondLst>
                                        </p:cTn>
                                        <p:tgtEl>
                                          <p:spTgt spid="31"/>
                                        </p:tgtEl>
                                        <p:attrNameLst>
                                          <p:attrName>style.visibility</p:attrName>
                                        </p:attrNameLst>
                                      </p:cBhvr>
                                      <p:to>
                                        <p:strVal val="visible"/>
                                      </p:to>
                                    </p:set>
                                  </p:childTnLst>
                                </p:cTn>
                              </p:par>
                            </p:childTnLst>
                          </p:cTn>
                        </p:par>
                        <p:par>
                          <p:cTn id="14" fill="hold">
                            <p:stCondLst>
                              <p:cond delay="1000"/>
                            </p:stCondLst>
                            <p:childTnLst>
                              <p:par>
                                <p:cTn id="15" presetID="1" presetClass="entr" presetSubtype="0" fill="hold" nodeType="afterEffect">
                                  <p:stCondLst>
                                    <p:cond delay="500"/>
                                  </p:stCondLst>
                                  <p:childTnLst>
                                    <p:set>
                                      <p:cBhvr>
                                        <p:cTn id="16" dur="1" fill="hold">
                                          <p:stCondLst>
                                            <p:cond delay="0"/>
                                          </p:stCondLst>
                                        </p:cTn>
                                        <p:tgtEl>
                                          <p:spTgt spid="38"/>
                                        </p:tgtEl>
                                        <p:attrNameLst>
                                          <p:attrName>style.visibility</p:attrName>
                                        </p:attrNameLst>
                                      </p:cBhvr>
                                      <p:to>
                                        <p:strVal val="visible"/>
                                      </p:to>
                                    </p:set>
                                  </p:childTnLst>
                                </p:cTn>
                              </p:par>
                            </p:childTnLst>
                          </p:cTn>
                        </p:par>
                        <p:par>
                          <p:cTn id="17" fill="hold">
                            <p:stCondLst>
                              <p:cond delay="1500"/>
                            </p:stCondLst>
                            <p:childTnLst>
                              <p:par>
                                <p:cTn id="18" presetID="1" presetClass="entr" presetSubtype="0" fill="hold" nodeType="afterEffect">
                                  <p:stCondLst>
                                    <p:cond delay="500"/>
                                  </p:stCondLst>
                                  <p:childTnLst>
                                    <p:set>
                                      <p:cBhvr>
                                        <p:cTn id="19"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5216" y="3033223"/>
            <a:ext cx="9144000" cy="498598"/>
          </a:xfrm>
        </p:spPr>
        <p:txBody>
          <a:bodyPr/>
          <a:lstStyle/>
          <a:p>
            <a:r>
              <a:rPr lang="en-US" dirty="0"/>
              <a:t>Demo</a:t>
            </a:r>
          </a:p>
        </p:txBody>
      </p:sp>
      <p:sp>
        <p:nvSpPr>
          <p:cNvPr id="4" name="Text Placeholder 3"/>
          <p:cNvSpPr>
            <a:spLocks noGrp="1"/>
          </p:cNvSpPr>
          <p:nvPr>
            <p:ph type="body" sz="quarter" idx="12"/>
          </p:nvPr>
        </p:nvSpPr>
        <p:spPr>
          <a:xfrm>
            <a:off x="585216" y="3977319"/>
            <a:ext cx="9144000" cy="307777"/>
          </a:xfrm>
        </p:spPr>
        <p:txBody>
          <a:bodyPr/>
          <a:lstStyle/>
          <a:p>
            <a:r>
              <a:rPr lang="en-US" dirty="0"/>
              <a:t>Latency with single region, vs multi-region</a:t>
            </a:r>
          </a:p>
        </p:txBody>
      </p:sp>
    </p:spTree>
    <p:extLst>
      <p:ext uri="{BB962C8B-B14F-4D97-AF65-F5344CB8AC3E}">
        <p14:creationId xmlns:p14="http://schemas.microsoft.com/office/powerpoint/2010/main" val="3356569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425780"/>
            <a:ext cx="7983930" cy="1107996"/>
          </a:xfrm>
        </p:spPr>
        <p:txBody>
          <a:bodyPr/>
          <a:lstStyle/>
          <a:p>
            <a:r>
              <a:rPr lang="en-US" b="1" dirty="0"/>
              <a:t>Multi-Master and Global Distribution </a:t>
            </a:r>
            <a:br>
              <a:rPr lang="en-US" b="1" dirty="0"/>
            </a:br>
            <a:r>
              <a:rPr lang="en-US" b="1" dirty="0"/>
              <a:t>with Azure Cosmos DB</a:t>
            </a:r>
            <a:endParaRPr lang="en-US" dirty="0"/>
          </a:p>
        </p:txBody>
      </p:sp>
      <p:sp>
        <p:nvSpPr>
          <p:cNvPr id="5" name="Text Placeholder 4"/>
          <p:cNvSpPr>
            <a:spLocks noGrp="1"/>
          </p:cNvSpPr>
          <p:nvPr>
            <p:ph type="body" sz="quarter" idx="12"/>
          </p:nvPr>
        </p:nvSpPr>
        <p:spPr>
          <a:xfrm>
            <a:off x="584200" y="3962400"/>
            <a:ext cx="9144000" cy="615553"/>
          </a:xfrm>
        </p:spPr>
        <p:txBody>
          <a:bodyPr/>
          <a:lstStyle/>
          <a:p>
            <a:r>
              <a:rPr lang="en-US" dirty="0"/>
              <a:t>Name</a:t>
            </a:r>
          </a:p>
          <a:p>
            <a:r>
              <a:rPr lang="en-US" dirty="0"/>
              <a:t>Contact info</a:t>
            </a:r>
          </a:p>
        </p:txBody>
      </p:sp>
      <p:pic>
        <p:nvPicPr>
          <p:cNvPr id="3" name="Picture 2">
            <a:extLst>
              <a:ext uri="{FF2B5EF4-FFF2-40B4-BE49-F238E27FC236}">
                <a16:creationId xmlns:a16="http://schemas.microsoft.com/office/drawing/2014/main" id="{2601CD21-B46E-4F67-A569-C55602C87227}"/>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8568130" y="1540320"/>
            <a:ext cx="2418032" cy="2207768"/>
          </a:xfrm>
          <a:prstGeom prst="rect">
            <a:avLst/>
          </a:prstGeom>
        </p:spPr>
      </p:pic>
    </p:spTree>
    <p:extLst>
      <p:ext uri="{BB962C8B-B14F-4D97-AF65-F5344CB8AC3E}">
        <p14:creationId xmlns:p14="http://schemas.microsoft.com/office/powerpoint/2010/main" val="3182288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Notes (hidden)</a:t>
            </a:r>
          </a:p>
        </p:txBody>
      </p:sp>
      <p:sp>
        <p:nvSpPr>
          <p:cNvPr id="6" name="Text Placeholder 5"/>
          <p:cNvSpPr>
            <a:spLocks noGrp="1"/>
          </p:cNvSpPr>
          <p:nvPr>
            <p:ph type="body" sz="quarter" idx="12"/>
          </p:nvPr>
        </p:nvSpPr>
        <p:spPr>
          <a:xfrm>
            <a:off x="584200" y="1436688"/>
            <a:ext cx="11018838" cy="4210383"/>
          </a:xfrm>
        </p:spPr>
        <p:txBody>
          <a:bodyPr/>
          <a:lstStyle/>
          <a:p>
            <a:r>
              <a:rPr lang="en-US" dirty="0"/>
              <a:t>Reinforce Consistency.</a:t>
            </a:r>
          </a:p>
          <a:p>
            <a:r>
              <a:rPr lang="en-US" dirty="0"/>
              <a:t>Highlight Cosmos DB features.</a:t>
            </a:r>
          </a:p>
          <a:p>
            <a:r>
              <a:rPr lang="en-US" dirty="0"/>
              <a:t>Reinforce PACELC and emphasize/illustrate the tradeoff between consistency and latency</a:t>
            </a:r>
          </a:p>
          <a:p>
            <a:r>
              <a:rPr lang="en-US" dirty="0"/>
              <a:t>Show demo that shows what these differences actually look like for Eventual and Strong consistency for a multi-master account.</a:t>
            </a:r>
          </a:p>
        </p:txBody>
      </p:sp>
      <p:sp>
        <p:nvSpPr>
          <p:cNvPr id="7" name="Text Placeholder 6"/>
          <p:cNvSpPr>
            <a:spLocks noGrp="1"/>
          </p:cNvSpPr>
          <p:nvPr>
            <p:ph type="body" sz="quarter" idx="11"/>
          </p:nvPr>
        </p:nvSpPr>
        <p:spPr/>
        <p:txBody>
          <a:bodyPr/>
          <a:lstStyle/>
          <a:p>
            <a:r>
              <a:rPr lang="en-US" dirty="0"/>
              <a:t>NEXT: &lt;next slide title&gt;</a:t>
            </a:r>
          </a:p>
        </p:txBody>
      </p:sp>
    </p:spTree>
    <p:extLst>
      <p:ext uri="{BB962C8B-B14F-4D97-AF65-F5344CB8AC3E}">
        <p14:creationId xmlns:p14="http://schemas.microsoft.com/office/powerpoint/2010/main" val="3819095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t>Consistency</a:t>
            </a:r>
          </a:p>
        </p:txBody>
      </p:sp>
    </p:spTree>
    <p:extLst>
      <p:ext uri="{BB962C8B-B14F-4D97-AF65-F5344CB8AC3E}">
        <p14:creationId xmlns:p14="http://schemas.microsoft.com/office/powerpoint/2010/main" val="2485492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19164" y="4353648"/>
            <a:ext cx="3236015" cy="1080483"/>
            <a:chOff x="1719164" y="4408240"/>
            <a:chExt cx="3236015" cy="1080483"/>
          </a:xfrm>
        </p:grpSpPr>
        <p:sp>
          <p:nvSpPr>
            <p:cNvPr id="32" name="Rectangle 31"/>
            <p:cNvSpPr/>
            <p:nvPr/>
          </p:nvSpPr>
          <p:spPr>
            <a:xfrm>
              <a:off x="1719403" y="4408240"/>
              <a:ext cx="618860" cy="618860"/>
            </a:xfrm>
            <a:prstGeom prst="rect">
              <a:avLst/>
            </a:prstGeom>
            <a:solidFill>
              <a:srgbClr val="F3F3F3"/>
            </a:solidFill>
            <a:ln w="19050" cap="flat" cmpd="sng" algn="ctr">
              <a:solidFill>
                <a:schemeClr val="tx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
                <a:cs typeface=""/>
              </a:endParaRPr>
            </a:p>
          </p:txBody>
        </p:sp>
        <p:sp>
          <p:nvSpPr>
            <p:cNvPr id="37" name="TextBox 36"/>
            <p:cNvSpPr txBox="1"/>
            <p:nvPr/>
          </p:nvSpPr>
          <p:spPr>
            <a:xfrm>
              <a:off x="1719164" y="5150169"/>
              <a:ext cx="619337" cy="338554"/>
            </a:xfrm>
            <a:prstGeom prst="rect">
              <a:avLst/>
            </a:prstGeom>
            <a:noFill/>
          </p:spPr>
          <p:txBody>
            <a:bodyPr wrap="none" lIns="0" rIns="0" rtlCol="0">
              <a:spAutoFit/>
            </a:bodyPr>
            <a:lstStyle/>
            <a:p>
              <a:pPr algn="ctr"/>
              <a:r>
                <a:rPr lang="en-US" sz="1600" b="1">
                  <a:solidFill>
                    <a:srgbClr val="0078D7"/>
                  </a:solidFill>
                  <a:latin typeface="Segoe UI Semibold" charset="0"/>
                  <a:ea typeface="Segoe UI Semibold" charset="0"/>
                  <a:cs typeface="Segoe UI Semibold" charset="0"/>
                </a:rPr>
                <a:t>Strong</a:t>
              </a:r>
            </a:p>
          </p:txBody>
        </p:sp>
        <p:sp>
          <p:nvSpPr>
            <p:cNvPr id="33" name="Rectangle: Rounded Corners 94"/>
            <p:cNvSpPr/>
            <p:nvPr/>
          </p:nvSpPr>
          <p:spPr>
            <a:xfrm>
              <a:off x="3765700" y="4408240"/>
              <a:ext cx="618860" cy="618860"/>
            </a:xfrm>
            <a:prstGeom prst="roundRect">
              <a:avLst/>
            </a:prstGeom>
            <a:solidFill>
              <a:srgbClr val="F3F3F3"/>
            </a:solidFill>
            <a:ln w="19050" cap="flat" cmpd="sng" algn="ctr">
              <a:solidFill>
                <a:schemeClr val="tx2">
                  <a:alpha val="8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
                <a:cs typeface=""/>
              </a:endParaRPr>
            </a:p>
          </p:txBody>
        </p:sp>
        <p:sp>
          <p:nvSpPr>
            <p:cNvPr id="38" name="TextBox 37"/>
            <p:cNvSpPr txBox="1"/>
            <p:nvPr/>
          </p:nvSpPr>
          <p:spPr>
            <a:xfrm>
              <a:off x="3195082" y="5150169"/>
              <a:ext cx="1760097" cy="338554"/>
            </a:xfrm>
            <a:prstGeom prst="rect">
              <a:avLst/>
            </a:prstGeom>
            <a:noFill/>
          </p:spPr>
          <p:txBody>
            <a:bodyPr wrap="none" lIns="0" rIns="0" rtlCol="0">
              <a:spAutoFit/>
            </a:bodyPr>
            <a:lstStyle/>
            <a:p>
              <a:pPr algn="ctr"/>
              <a:r>
                <a:rPr lang="en-US" sz="1600" b="1" dirty="0">
                  <a:solidFill>
                    <a:srgbClr val="0078D7"/>
                  </a:solidFill>
                  <a:latin typeface="Segoe UI Semibold" charset="0"/>
                  <a:ea typeface="Segoe UI Semibold" charset="0"/>
                  <a:cs typeface="Segoe UI Semibold" charset="0"/>
                </a:rPr>
                <a:t>Bounded-staleness</a:t>
              </a:r>
            </a:p>
          </p:txBody>
        </p:sp>
      </p:grpSp>
      <p:sp>
        <p:nvSpPr>
          <p:cNvPr id="34" name="Rectangle: Rounded Corners 95"/>
          <p:cNvSpPr/>
          <p:nvPr/>
        </p:nvSpPr>
        <p:spPr>
          <a:xfrm>
            <a:off x="5811997" y="4353648"/>
            <a:ext cx="618860" cy="618860"/>
          </a:xfrm>
          <a:prstGeom prst="roundRect">
            <a:avLst>
              <a:gd name="adj" fmla="val 32189"/>
            </a:avLst>
          </a:prstGeom>
          <a:solidFill>
            <a:srgbClr val="F3F3F3"/>
          </a:solidFill>
          <a:ln w="19050" cap="flat" cmpd="sng" algn="ctr">
            <a:solidFill>
              <a:schemeClr val="tx2">
                <a:alpha val="7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
              <a:cs typeface=""/>
            </a:endParaRPr>
          </a:p>
        </p:txBody>
      </p:sp>
      <p:sp>
        <p:nvSpPr>
          <p:cNvPr id="39" name="TextBox 38"/>
          <p:cNvSpPr txBox="1"/>
          <p:nvPr/>
        </p:nvSpPr>
        <p:spPr>
          <a:xfrm>
            <a:off x="5775179" y="5095577"/>
            <a:ext cx="692497" cy="338554"/>
          </a:xfrm>
          <a:prstGeom prst="rect">
            <a:avLst/>
          </a:prstGeom>
          <a:noFill/>
        </p:spPr>
        <p:txBody>
          <a:bodyPr wrap="none" lIns="0" rIns="0" rtlCol="0">
            <a:spAutoFit/>
          </a:bodyPr>
          <a:lstStyle/>
          <a:p>
            <a:pPr algn="ctr"/>
            <a:r>
              <a:rPr lang="en-US" sz="1600" b="1">
                <a:solidFill>
                  <a:srgbClr val="0078D7"/>
                </a:solidFill>
                <a:latin typeface="Segoe UI Semibold" charset="0"/>
                <a:ea typeface="Segoe UI Semibold" charset="0"/>
                <a:cs typeface="Segoe UI Semibold" charset="0"/>
              </a:rPr>
              <a:t>Session</a:t>
            </a:r>
          </a:p>
        </p:txBody>
      </p:sp>
      <p:grpSp>
        <p:nvGrpSpPr>
          <p:cNvPr id="7" name="Group 6"/>
          <p:cNvGrpSpPr/>
          <p:nvPr/>
        </p:nvGrpSpPr>
        <p:grpSpPr>
          <a:xfrm>
            <a:off x="7386004" y="4353745"/>
            <a:ext cx="3234135" cy="1080386"/>
            <a:chOff x="7386004" y="4408240"/>
            <a:chExt cx="3234135" cy="1080386"/>
          </a:xfrm>
        </p:grpSpPr>
        <p:sp>
          <p:nvSpPr>
            <p:cNvPr id="35" name="Rectangle: Rounded Corners 96"/>
            <p:cNvSpPr/>
            <p:nvPr/>
          </p:nvSpPr>
          <p:spPr>
            <a:xfrm>
              <a:off x="7858295" y="4408240"/>
              <a:ext cx="618860" cy="618860"/>
            </a:xfrm>
            <a:prstGeom prst="roundRect">
              <a:avLst>
                <a:gd name="adj" fmla="val 42704"/>
              </a:avLst>
            </a:prstGeom>
            <a:solidFill>
              <a:srgbClr val="F3F3F3"/>
            </a:solidFill>
            <a:ln w="19050" cap="flat" cmpd="sng" algn="ctr">
              <a:solidFill>
                <a:schemeClr val="tx2">
                  <a:alpha val="5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
                <a:cs typeface=""/>
              </a:endParaRPr>
            </a:p>
          </p:txBody>
        </p:sp>
        <p:sp>
          <p:nvSpPr>
            <p:cNvPr id="40" name="TextBox 39"/>
            <p:cNvSpPr txBox="1"/>
            <p:nvPr/>
          </p:nvSpPr>
          <p:spPr>
            <a:xfrm>
              <a:off x="7386004" y="5150072"/>
              <a:ext cx="1563441" cy="338554"/>
            </a:xfrm>
            <a:prstGeom prst="rect">
              <a:avLst/>
            </a:prstGeom>
            <a:noFill/>
          </p:spPr>
          <p:txBody>
            <a:bodyPr wrap="none" lIns="0" rIns="0" rtlCol="0">
              <a:spAutoFit/>
            </a:bodyPr>
            <a:lstStyle/>
            <a:p>
              <a:pPr algn="ctr"/>
              <a:r>
                <a:rPr lang="en-US" sz="1600" b="1">
                  <a:solidFill>
                    <a:srgbClr val="0078D7"/>
                  </a:solidFill>
                  <a:latin typeface="Segoe UI Semibold" charset="0"/>
                  <a:ea typeface="Segoe UI Semibold" charset="0"/>
                  <a:cs typeface="Segoe UI Semibold" charset="0"/>
                </a:rPr>
                <a:t>Consistent prefix</a:t>
              </a:r>
            </a:p>
          </p:txBody>
        </p:sp>
        <p:sp>
          <p:nvSpPr>
            <p:cNvPr id="36" name="Oval 35"/>
            <p:cNvSpPr/>
            <p:nvPr/>
          </p:nvSpPr>
          <p:spPr>
            <a:xfrm>
              <a:off x="9914671" y="4408240"/>
              <a:ext cx="618860" cy="618860"/>
            </a:xfrm>
            <a:prstGeom prst="ellipse">
              <a:avLst/>
            </a:prstGeom>
            <a:solidFill>
              <a:srgbClr val="F3F3F3"/>
            </a:solidFill>
            <a:ln w="19050" cap="flat" cmpd="sng" algn="ctr">
              <a:solidFill>
                <a:schemeClr val="tx2">
                  <a:alpha val="4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
                <a:cs typeface=""/>
              </a:endParaRPr>
            </a:p>
          </p:txBody>
        </p:sp>
        <p:sp>
          <p:nvSpPr>
            <p:cNvPr id="41" name="TextBox 40"/>
            <p:cNvSpPr txBox="1"/>
            <p:nvPr/>
          </p:nvSpPr>
          <p:spPr>
            <a:xfrm>
              <a:off x="9828063" y="5150072"/>
              <a:ext cx="792076" cy="338554"/>
            </a:xfrm>
            <a:prstGeom prst="rect">
              <a:avLst/>
            </a:prstGeom>
            <a:noFill/>
          </p:spPr>
          <p:txBody>
            <a:bodyPr wrap="none" lIns="0" rIns="0" rtlCol="0">
              <a:spAutoFit/>
            </a:bodyPr>
            <a:lstStyle/>
            <a:p>
              <a:pPr algn="ctr"/>
              <a:r>
                <a:rPr lang="en-US" sz="1600" b="1">
                  <a:solidFill>
                    <a:srgbClr val="0078D7"/>
                  </a:solidFill>
                  <a:latin typeface="Segoe UI Semibold" charset="0"/>
                  <a:ea typeface="Segoe UI Semibold" charset="0"/>
                  <a:cs typeface="Segoe UI Semibold" charset="0"/>
                </a:rPr>
                <a:t>Eventual</a:t>
              </a:r>
            </a:p>
          </p:txBody>
        </p:sp>
      </p:grpSp>
      <p:grpSp>
        <p:nvGrpSpPr>
          <p:cNvPr id="8" name="Group 7"/>
          <p:cNvGrpSpPr/>
          <p:nvPr/>
        </p:nvGrpSpPr>
        <p:grpSpPr>
          <a:xfrm>
            <a:off x="1820911" y="5539981"/>
            <a:ext cx="8540098" cy="266068"/>
            <a:chOff x="1820911" y="5539981"/>
            <a:chExt cx="8540098" cy="266068"/>
          </a:xfrm>
        </p:grpSpPr>
        <p:cxnSp>
          <p:nvCxnSpPr>
            <p:cNvPr id="6" name="Straight Connector 5">
              <a:extLst>
                <a:ext uri="{FF2B5EF4-FFF2-40B4-BE49-F238E27FC236}">
                  <a16:creationId xmlns:a16="http://schemas.microsoft.com/office/drawing/2014/main" id="{B9D8F60A-7D4F-4F2D-AB03-5DC3F09AA207}"/>
                </a:ext>
              </a:extLst>
            </p:cNvPr>
            <p:cNvCxnSpPr>
              <a:cxnSpLocks/>
            </p:cNvCxnSpPr>
            <p:nvPr/>
          </p:nvCxnSpPr>
          <p:spPr>
            <a:xfrm>
              <a:off x="1820911" y="5673015"/>
              <a:ext cx="8540098" cy="0"/>
            </a:xfrm>
            <a:prstGeom prst="line">
              <a:avLst/>
            </a:prstGeom>
            <a:noFill/>
            <a:ln w="19050" cap="sq">
              <a:solidFill>
                <a:schemeClr val="bg1">
                  <a:lumMod val="50000"/>
                </a:schemeClr>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42" name="Rectangle: Rounded Corners 95"/>
            <p:cNvSpPr/>
            <p:nvPr/>
          </p:nvSpPr>
          <p:spPr>
            <a:xfrm>
              <a:off x="6040081" y="5539981"/>
              <a:ext cx="101758" cy="266068"/>
            </a:xfrm>
            <a:prstGeom prst="rect">
              <a:avLst/>
            </a:prstGeom>
            <a:solidFill>
              <a:schemeClr val="tx2"/>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
                <a:cs typeface=""/>
              </a:endParaRPr>
            </a:p>
          </p:txBody>
        </p:sp>
      </p:grpSp>
      <p:sp>
        <p:nvSpPr>
          <p:cNvPr id="43" name="Title 10">
            <a:extLst>
              <a:ext uri="{FF2B5EF4-FFF2-40B4-BE49-F238E27FC236}">
                <a16:creationId xmlns:a16="http://schemas.microsoft.com/office/drawing/2014/main" id="{10DE7935-25A8-4290-A5B3-0BD64254F524}"/>
              </a:ext>
            </a:extLst>
          </p:cNvPr>
          <p:cNvSpPr>
            <a:spLocks noGrp="1"/>
          </p:cNvSpPr>
          <p:nvPr>
            <p:ph type="title"/>
          </p:nvPr>
        </p:nvSpPr>
        <p:spPr/>
        <p:txBody>
          <a:bodyPr/>
          <a:lstStyle/>
          <a:p>
            <a:pPr lvl="0"/>
            <a:r>
              <a:rPr lang="en-US" dirty="0"/>
              <a:t>FIVE WELL-DEFINED CONSISTENCY MODELS</a:t>
            </a:r>
          </a:p>
        </p:txBody>
      </p:sp>
      <p:sp>
        <p:nvSpPr>
          <p:cNvPr id="3" name="Text Placeholder 2">
            <a:extLst>
              <a:ext uri="{FF2B5EF4-FFF2-40B4-BE49-F238E27FC236}">
                <a16:creationId xmlns:a16="http://schemas.microsoft.com/office/drawing/2014/main" id="{E538B19A-62E5-4F4D-A05B-C1482CAF1746}"/>
              </a:ext>
            </a:extLst>
          </p:cNvPr>
          <p:cNvSpPr>
            <a:spLocks noGrp="1"/>
          </p:cNvSpPr>
          <p:nvPr>
            <p:ph type="body" sz="quarter" idx="10"/>
          </p:nvPr>
        </p:nvSpPr>
        <p:spPr>
          <a:xfrm>
            <a:off x="326756" y="1434370"/>
            <a:ext cx="11278154" cy="1523494"/>
          </a:xfrm>
        </p:spPr>
        <p:txBody>
          <a:bodyPr/>
          <a:lstStyle/>
          <a:p>
            <a:pPr>
              <a:spcBef>
                <a:spcPts val="1400"/>
              </a:spcBef>
              <a:buClr>
                <a:srgbClr val="0177D7"/>
              </a:buClr>
            </a:pPr>
            <a:r>
              <a:rPr lang="en-US" sz="1600" dirty="0">
                <a:latin typeface="Segoe UI Semilight" charset="0"/>
                <a:cs typeface="Segoe UI Semilight" charset="0"/>
              </a:rPr>
              <a:t>Five consistency models to choose from</a:t>
            </a:r>
          </a:p>
          <a:p>
            <a:pPr>
              <a:spcBef>
                <a:spcPts val="1400"/>
              </a:spcBef>
              <a:buClr>
                <a:srgbClr val="0177D7"/>
              </a:buClr>
            </a:pPr>
            <a:r>
              <a:rPr lang="en-US" sz="1600" dirty="0">
                <a:latin typeface="Segoe UI Semilight" charset="0"/>
                <a:cs typeface="Segoe UI Semilight" charset="0"/>
              </a:rPr>
              <a:t>Choose the best consistency model for your app</a:t>
            </a:r>
          </a:p>
          <a:p>
            <a:pPr>
              <a:spcBef>
                <a:spcPts val="1400"/>
              </a:spcBef>
              <a:buClr>
                <a:srgbClr val="0177D7"/>
              </a:buClr>
            </a:pPr>
            <a:r>
              <a:rPr lang="en-US" sz="1600" dirty="0">
                <a:latin typeface="Segoe UI Semilight" charset="0"/>
                <a:cs typeface="Segoe UI Semilight" charset="0"/>
              </a:rPr>
              <a:t>Provides control over performance-consistency tradeoffs, backed </a:t>
            </a:r>
            <a:r>
              <a:rPr lang="en-US" sz="1600" dirty="0">
                <a:latin typeface="Segoe UI Semilight" charset="0"/>
                <a:ea typeface="Segoe UI Semilight" charset="0"/>
                <a:cs typeface="Segoe UI Semilight" charset="0"/>
              </a:rPr>
              <a:t>by comprehensive SLAs</a:t>
            </a:r>
          </a:p>
          <a:p>
            <a:pPr>
              <a:spcBef>
                <a:spcPts val="1400"/>
              </a:spcBef>
              <a:buClr>
                <a:srgbClr val="0177D7"/>
              </a:buClr>
            </a:pPr>
            <a:r>
              <a:rPr lang="en-US" sz="1600" dirty="0">
                <a:latin typeface="Segoe UI Semilight" charset="0"/>
                <a:ea typeface="Segoe UI Semilight" charset="0"/>
                <a:cs typeface="Segoe UI Semilight" charset="0"/>
              </a:rPr>
              <a:t>An intuitive programming model offering low latency and high availability for your planet-scale app</a:t>
            </a:r>
          </a:p>
        </p:txBody>
      </p:sp>
      <p:sp>
        <p:nvSpPr>
          <p:cNvPr id="2" name="Rectangle 1"/>
          <p:cNvSpPr/>
          <p:nvPr/>
        </p:nvSpPr>
        <p:spPr>
          <a:xfrm>
            <a:off x="326756" y="2057417"/>
            <a:ext cx="5622631" cy="363946"/>
          </a:xfrm>
          <a:prstGeom prst="rect">
            <a:avLst/>
          </a:prstGeom>
        </p:spPr>
        <p:txBody>
          <a:bodyPr wrap="square">
            <a:spAutoFit/>
          </a:bodyPr>
          <a:lstStyle/>
          <a:p>
            <a:pPr>
              <a:spcBef>
                <a:spcPts val="1400"/>
              </a:spcBef>
            </a:pPr>
            <a:endParaRPr lang="en-US" dirty="0">
              <a:solidFill>
                <a:schemeClr val="dk1"/>
              </a:solidFill>
              <a:latin typeface="Segoe UI Semilight" charset="0"/>
              <a:ea typeface="Segoe UI Semilight" charset="0"/>
              <a:cs typeface="Segoe UI Semilight" charset="0"/>
            </a:endParaRPr>
          </a:p>
        </p:txBody>
      </p:sp>
    </p:spTree>
    <p:extLst>
      <p:ext uri="{BB962C8B-B14F-4D97-AF65-F5344CB8AC3E}">
        <p14:creationId xmlns:p14="http://schemas.microsoft.com/office/powerpoint/2010/main" val="40563870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300" fill="hold"/>
                                        <p:tgtEl>
                                          <p:spTgt spid="7"/>
                                        </p:tgtEl>
                                        <p:attrNameLst>
                                          <p:attrName>ppt_x</p:attrName>
                                        </p:attrNameLst>
                                      </p:cBhvr>
                                      <p:tavLst>
                                        <p:tav tm="0">
                                          <p:val>
                                            <p:strVal val="1+#ppt_w/2"/>
                                          </p:val>
                                        </p:tav>
                                        <p:tav tm="100000">
                                          <p:val>
                                            <p:strVal val="#ppt_x"/>
                                          </p:val>
                                        </p:tav>
                                      </p:tavLst>
                                    </p:anim>
                                    <p:anim calcmode="lin" valueType="num">
                                      <p:cBhvr additive="base">
                                        <p:cTn id="12" dur="300" fill="hold"/>
                                        <p:tgtEl>
                                          <p:spTgt spid="7"/>
                                        </p:tgtEl>
                                        <p:attrNameLst>
                                          <p:attrName>ppt_y</p:attrName>
                                        </p:attrNameLst>
                                      </p:cBhvr>
                                      <p:tavLst>
                                        <p:tav tm="0">
                                          <p:val>
                                            <p:strVal val="#ppt_y"/>
                                          </p:val>
                                        </p:tav>
                                        <p:tav tm="100000">
                                          <p:val>
                                            <p:strVal val="#ppt_y"/>
                                          </p:val>
                                        </p:tav>
                                      </p:tavLst>
                                    </p:anim>
                                  </p:childTnLst>
                                </p:cTn>
                              </p:par>
                              <p:par>
                                <p:cTn id="13" presetID="9"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dissolve">
                                      <p:cBhvr>
                                        <p:cTn id="15" dur="300"/>
                                        <p:tgtEl>
                                          <p:spTgt spid="34"/>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dissolve">
                                      <p:cBhvr>
                                        <p:cTn id="18" dur="300"/>
                                        <p:tgtEl>
                                          <p:spTgt spid="39"/>
                                        </p:tgtEl>
                                      </p:cBhvr>
                                    </p:animEffect>
                                  </p:childTnLst>
                                </p:cTn>
                              </p:par>
                              <p:par>
                                <p:cTn id="19" presetID="2" presetClass="entr" presetSubtype="4"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300" fill="hold"/>
                                        <p:tgtEl>
                                          <p:spTgt spid="8"/>
                                        </p:tgtEl>
                                        <p:attrNameLst>
                                          <p:attrName>ppt_x</p:attrName>
                                        </p:attrNameLst>
                                      </p:cBhvr>
                                      <p:tavLst>
                                        <p:tav tm="0">
                                          <p:val>
                                            <p:strVal val="#ppt_x"/>
                                          </p:val>
                                        </p:tav>
                                        <p:tav tm="100000">
                                          <p:val>
                                            <p:strVal val="#ppt_x"/>
                                          </p:val>
                                        </p:tav>
                                      </p:tavLst>
                                    </p:anim>
                                    <p:anim calcmode="lin" valueType="num">
                                      <p:cBhvr additive="base">
                                        <p:cTn id="22" dur="3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Latency vs. Consistency</a:t>
            </a:r>
          </a:p>
        </p:txBody>
      </p:sp>
      <p:sp>
        <p:nvSpPr>
          <p:cNvPr id="6" name="Text Placeholder 5"/>
          <p:cNvSpPr>
            <a:spLocks noGrp="1"/>
          </p:cNvSpPr>
          <p:nvPr>
            <p:ph type="body" sz="quarter" idx="10"/>
          </p:nvPr>
        </p:nvSpPr>
        <p:spPr>
          <a:xfrm>
            <a:off x="586390" y="1434370"/>
            <a:ext cx="6227769" cy="3964162"/>
          </a:xfrm>
        </p:spPr>
        <p:txBody>
          <a:bodyPr/>
          <a:lstStyle/>
          <a:p>
            <a:r>
              <a:rPr lang="en-US" dirty="0"/>
              <a:t>Direct relationship</a:t>
            </a:r>
          </a:p>
          <a:p>
            <a:r>
              <a:rPr lang="en-US" dirty="0"/>
              <a:t>More pronounce with greater distance</a:t>
            </a:r>
          </a:p>
          <a:p>
            <a:endParaRPr lang="en-US" dirty="0"/>
          </a:p>
          <a:p>
            <a:r>
              <a:rPr lang="en-US" dirty="0"/>
              <a:t>Speed of light</a:t>
            </a:r>
          </a:p>
          <a:p>
            <a:r>
              <a:rPr lang="en-US" dirty="0"/>
              <a:t>WAN 10-15% slower</a:t>
            </a:r>
          </a:p>
          <a:p>
            <a:endParaRPr lang="en-US" dirty="0"/>
          </a:p>
          <a:p>
            <a:r>
              <a:rPr lang="en-US" dirty="0"/>
              <a:t>Strong consistency - multiple regions (&lt;5000 miles)</a:t>
            </a:r>
          </a:p>
        </p:txBody>
      </p:sp>
      <p:pic>
        <p:nvPicPr>
          <p:cNvPr id="3" name="Picture 2">
            <a:extLst>
              <a:ext uri="{FF2B5EF4-FFF2-40B4-BE49-F238E27FC236}">
                <a16:creationId xmlns:a16="http://schemas.microsoft.com/office/drawing/2014/main" id="{C19D8B06-7250-4744-9C60-1048801DB4DE}"/>
              </a:ext>
            </a:extLst>
          </p:cNvPr>
          <p:cNvPicPr>
            <a:picLocks noChangeAspect="1"/>
          </p:cNvPicPr>
          <p:nvPr/>
        </p:nvPicPr>
        <p:blipFill>
          <a:blip r:embed="rId3"/>
          <a:stretch>
            <a:fillRect/>
          </a:stretch>
        </p:blipFill>
        <p:spPr>
          <a:xfrm>
            <a:off x="7027102" y="1618943"/>
            <a:ext cx="4379062" cy="3620114"/>
          </a:xfrm>
          <a:prstGeom prst="rect">
            <a:avLst/>
          </a:prstGeom>
        </p:spPr>
      </p:pic>
    </p:spTree>
    <p:extLst>
      <p:ext uri="{BB962C8B-B14F-4D97-AF65-F5344CB8AC3E}">
        <p14:creationId xmlns:p14="http://schemas.microsoft.com/office/powerpoint/2010/main" val="1765063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5216" y="3033223"/>
            <a:ext cx="9144000" cy="498598"/>
          </a:xfrm>
        </p:spPr>
        <p:txBody>
          <a:bodyPr/>
          <a:lstStyle/>
          <a:p>
            <a:r>
              <a:rPr lang="en-US" dirty="0"/>
              <a:t>Demo</a:t>
            </a:r>
          </a:p>
        </p:txBody>
      </p:sp>
      <p:sp>
        <p:nvSpPr>
          <p:cNvPr id="4" name="Text Placeholder 3"/>
          <p:cNvSpPr>
            <a:spLocks noGrp="1"/>
          </p:cNvSpPr>
          <p:nvPr>
            <p:ph type="body" sz="quarter" idx="12"/>
          </p:nvPr>
        </p:nvSpPr>
        <p:spPr>
          <a:xfrm>
            <a:off x="585216" y="3977319"/>
            <a:ext cx="9144000" cy="307777"/>
          </a:xfrm>
        </p:spPr>
        <p:txBody>
          <a:bodyPr/>
          <a:lstStyle/>
          <a:p>
            <a:r>
              <a:rPr lang="en-US" dirty="0"/>
              <a:t>Consistency vs. Latency</a:t>
            </a:r>
          </a:p>
        </p:txBody>
      </p:sp>
    </p:spTree>
    <p:extLst>
      <p:ext uri="{BB962C8B-B14F-4D97-AF65-F5344CB8AC3E}">
        <p14:creationId xmlns:p14="http://schemas.microsoft.com/office/powerpoint/2010/main" val="3148515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Notes (hidden)</a:t>
            </a:r>
          </a:p>
        </p:txBody>
      </p:sp>
      <p:sp>
        <p:nvSpPr>
          <p:cNvPr id="6" name="Text Placeholder 5"/>
          <p:cNvSpPr>
            <a:spLocks noGrp="1"/>
          </p:cNvSpPr>
          <p:nvPr>
            <p:ph type="body" sz="quarter" idx="12"/>
          </p:nvPr>
        </p:nvSpPr>
        <p:spPr>
          <a:xfrm>
            <a:off x="584200" y="1436688"/>
            <a:ext cx="11018838" cy="4431983"/>
          </a:xfrm>
        </p:spPr>
        <p:txBody>
          <a:bodyPr/>
          <a:lstStyle/>
          <a:p>
            <a:r>
              <a:rPr lang="en-US" dirty="0"/>
              <a:t>Focus on Availability.</a:t>
            </a:r>
          </a:p>
          <a:p>
            <a:r>
              <a:rPr lang="en-US" dirty="0"/>
              <a:t>Highlight Cosmos DB SLAs for single and multi-master</a:t>
            </a:r>
          </a:p>
          <a:p>
            <a:r>
              <a:rPr lang="en-US" dirty="0"/>
              <a:t>Introduce RPO and RTO concepts.</a:t>
            </a:r>
          </a:p>
          <a:p>
            <a:r>
              <a:rPr lang="en-US" dirty="0"/>
              <a:t>Highlight deployment topologies for HA</a:t>
            </a:r>
          </a:p>
          <a:p>
            <a:r>
              <a:rPr lang="en-US" dirty="0"/>
              <a:t>Show RPO/RTO numbers highlighting Multi-master.</a:t>
            </a:r>
          </a:p>
          <a:p>
            <a:r>
              <a:rPr lang="en-US" dirty="0"/>
              <a:t>Tie everything back to PACELC.</a:t>
            </a:r>
          </a:p>
        </p:txBody>
      </p:sp>
      <p:sp>
        <p:nvSpPr>
          <p:cNvPr id="7" name="Text Placeholder 6"/>
          <p:cNvSpPr>
            <a:spLocks noGrp="1"/>
          </p:cNvSpPr>
          <p:nvPr>
            <p:ph type="body" sz="quarter" idx="11"/>
          </p:nvPr>
        </p:nvSpPr>
        <p:spPr>
          <a:xfrm>
            <a:off x="0" y="6269037"/>
            <a:ext cx="12192001" cy="588963"/>
          </a:xfrm>
        </p:spPr>
        <p:txBody>
          <a:bodyPr/>
          <a:lstStyle/>
          <a:p>
            <a:r>
              <a:rPr lang="en-US" dirty="0"/>
              <a:t>NEXT: &lt;next slide title&gt;</a:t>
            </a:r>
          </a:p>
        </p:txBody>
      </p:sp>
    </p:spTree>
    <p:extLst>
      <p:ext uri="{BB962C8B-B14F-4D97-AF65-F5344CB8AC3E}">
        <p14:creationId xmlns:p14="http://schemas.microsoft.com/office/powerpoint/2010/main" val="208298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t>Availability</a:t>
            </a:r>
          </a:p>
        </p:txBody>
      </p:sp>
    </p:spTree>
    <p:extLst>
      <p:ext uri="{BB962C8B-B14F-4D97-AF65-F5344CB8AC3E}">
        <p14:creationId xmlns:p14="http://schemas.microsoft.com/office/powerpoint/2010/main" val="3471923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Availability</a:t>
            </a:r>
          </a:p>
        </p:txBody>
      </p:sp>
      <p:sp>
        <p:nvSpPr>
          <p:cNvPr id="6" name="Text Placeholder 5"/>
          <p:cNvSpPr>
            <a:spLocks noGrp="1"/>
          </p:cNvSpPr>
          <p:nvPr>
            <p:ph type="body" sz="quarter" idx="10"/>
          </p:nvPr>
        </p:nvSpPr>
        <p:spPr>
          <a:xfrm>
            <a:off x="586390" y="1434370"/>
            <a:ext cx="5509610" cy="947952"/>
          </a:xfrm>
        </p:spPr>
        <p:txBody>
          <a:bodyPr/>
          <a:lstStyle/>
          <a:p>
            <a:r>
              <a:rPr lang="en-US" dirty="0"/>
              <a:t>Replicating increases availability</a:t>
            </a:r>
          </a:p>
          <a:p>
            <a:r>
              <a:rPr lang="en-US" dirty="0"/>
              <a:t>No single point of failure</a:t>
            </a:r>
          </a:p>
        </p:txBody>
      </p:sp>
      <p:grpSp>
        <p:nvGrpSpPr>
          <p:cNvPr id="38" name="SLA">
            <a:extLst>
              <a:ext uri="{FF2B5EF4-FFF2-40B4-BE49-F238E27FC236}">
                <a16:creationId xmlns:a16="http://schemas.microsoft.com/office/drawing/2014/main" id="{51F07F30-3D0C-4913-A698-9D8AFE7D23D5}"/>
              </a:ext>
            </a:extLst>
          </p:cNvPr>
          <p:cNvGrpSpPr/>
          <p:nvPr/>
        </p:nvGrpSpPr>
        <p:grpSpPr>
          <a:xfrm>
            <a:off x="7861292" y="884076"/>
            <a:ext cx="3387138" cy="4951876"/>
            <a:chOff x="7861292" y="884076"/>
            <a:chExt cx="3387138" cy="4951876"/>
          </a:xfrm>
        </p:grpSpPr>
        <p:sp>
          <p:nvSpPr>
            <p:cNvPr id="24" name="TextBox 23">
              <a:extLst>
                <a:ext uri="{FF2B5EF4-FFF2-40B4-BE49-F238E27FC236}">
                  <a16:creationId xmlns:a16="http://schemas.microsoft.com/office/drawing/2014/main" id="{6957A9DA-71F6-4FE8-B24D-F945510E6B5D}"/>
                </a:ext>
              </a:extLst>
            </p:cNvPr>
            <p:cNvSpPr txBox="1"/>
            <p:nvPr/>
          </p:nvSpPr>
          <p:spPr>
            <a:xfrm>
              <a:off x="8485574" y="884076"/>
              <a:ext cx="1885426" cy="769441"/>
            </a:xfrm>
            <a:prstGeom prst="rect">
              <a:avLst/>
            </a:prstGeom>
            <a:noFill/>
          </p:spPr>
          <p:txBody>
            <a:bodyPr wrap="square" rtlCol="0">
              <a:spAutoFit/>
            </a:bodyPr>
            <a:lstStyle/>
            <a:p>
              <a:pPr algn="ctr"/>
              <a:r>
                <a:rPr lang="en-US" sz="4400" b="1" dirty="0">
                  <a:solidFill>
                    <a:srgbClr val="0078D7"/>
                  </a:solidFill>
                  <a:latin typeface="Segoe UI Semibold" charset="0"/>
                  <a:ea typeface="Segoe UI Semibold" charset="0"/>
                  <a:cs typeface="Segoe UI Semibold" charset="0"/>
                </a:rPr>
                <a:t>SLA</a:t>
              </a:r>
            </a:p>
          </p:txBody>
        </p:sp>
        <p:grpSp>
          <p:nvGrpSpPr>
            <p:cNvPr id="25" name="Group 24">
              <a:extLst>
                <a:ext uri="{FF2B5EF4-FFF2-40B4-BE49-F238E27FC236}">
                  <a16:creationId xmlns:a16="http://schemas.microsoft.com/office/drawing/2014/main" id="{FCBAC985-844D-4477-9C18-C03C49E8D488}"/>
                </a:ext>
              </a:extLst>
            </p:cNvPr>
            <p:cNvGrpSpPr>
              <a:grpSpLocks noChangeAspect="1"/>
            </p:cNvGrpSpPr>
            <p:nvPr/>
          </p:nvGrpSpPr>
          <p:grpSpPr>
            <a:xfrm>
              <a:off x="7861292" y="1550084"/>
              <a:ext cx="3387138" cy="4285868"/>
              <a:chOff x="9079741" y="2473250"/>
              <a:chExt cx="838336" cy="1060779"/>
            </a:xfrm>
            <a:solidFill>
              <a:srgbClr val="F3F3F3"/>
            </a:solidFill>
          </p:grpSpPr>
          <p:grpSp>
            <p:nvGrpSpPr>
              <p:cNvPr id="26" name="Group 25">
                <a:extLst>
                  <a:ext uri="{FF2B5EF4-FFF2-40B4-BE49-F238E27FC236}">
                    <a16:creationId xmlns:a16="http://schemas.microsoft.com/office/drawing/2014/main" id="{BD70DDC5-32C4-4FEB-B9F1-4F8F918AEFEE}"/>
                  </a:ext>
                </a:extLst>
              </p:cNvPr>
              <p:cNvGrpSpPr/>
              <p:nvPr/>
            </p:nvGrpSpPr>
            <p:grpSpPr>
              <a:xfrm>
                <a:off x="9200636" y="3002224"/>
                <a:ext cx="596547" cy="531805"/>
                <a:chOff x="9209059" y="3002224"/>
                <a:chExt cx="596547" cy="531805"/>
              </a:xfrm>
              <a:grpFill/>
            </p:grpSpPr>
            <p:sp>
              <p:nvSpPr>
                <p:cNvPr id="29" name="Freeform: Shape 29">
                  <a:extLst>
                    <a:ext uri="{FF2B5EF4-FFF2-40B4-BE49-F238E27FC236}">
                      <a16:creationId xmlns:a16="http://schemas.microsoft.com/office/drawing/2014/main" id="{E54D3E16-4F0F-44C1-8BA1-CC537A938E2A}"/>
                    </a:ext>
                  </a:extLst>
                </p:cNvPr>
                <p:cNvSpPr/>
                <p:nvPr/>
              </p:nvSpPr>
              <p:spPr bwMode="auto">
                <a:xfrm rot="19800000">
                  <a:off x="9563892" y="3019382"/>
                  <a:ext cx="241714" cy="514647"/>
                </a:xfrm>
                <a:custGeom>
                  <a:avLst/>
                  <a:gdLst>
                    <a:gd name="connsiteX0" fmla="*/ 0 w 347650"/>
                    <a:gd name="connsiteY0" fmla="*/ 0 h 740203"/>
                    <a:gd name="connsiteX1" fmla="*/ 347650 w 347650"/>
                    <a:gd name="connsiteY1" fmla="*/ 0 h 740203"/>
                    <a:gd name="connsiteX2" fmla="*/ 347650 w 347650"/>
                    <a:gd name="connsiteY2" fmla="*/ 740203 h 740203"/>
                    <a:gd name="connsiteX3" fmla="*/ 172978 w 347650"/>
                    <a:gd name="connsiteY3" fmla="*/ 602925 h 740203"/>
                    <a:gd name="connsiteX4" fmla="*/ 0 w 347650"/>
                    <a:gd name="connsiteY4" fmla="*/ 738872 h 740203"/>
                    <a:gd name="connsiteX5" fmla="*/ 0 w 347650"/>
                    <a:gd name="connsiteY5" fmla="*/ 0 h 740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7650" h="740203">
                      <a:moveTo>
                        <a:pt x="0" y="0"/>
                      </a:moveTo>
                      <a:lnTo>
                        <a:pt x="347650" y="0"/>
                      </a:lnTo>
                      <a:lnTo>
                        <a:pt x="347650" y="740203"/>
                      </a:lnTo>
                      <a:lnTo>
                        <a:pt x="172978" y="602925"/>
                      </a:lnTo>
                      <a:lnTo>
                        <a:pt x="0" y="738872"/>
                      </a:lnTo>
                      <a:lnTo>
                        <a:pt x="0" y="0"/>
                      </a:lnTo>
                      <a:close/>
                    </a:path>
                  </a:pathLst>
                </a:custGeom>
                <a:grp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30" name="Freeform: Shape 30">
                  <a:extLst>
                    <a:ext uri="{FF2B5EF4-FFF2-40B4-BE49-F238E27FC236}">
                      <a16:creationId xmlns:a16="http://schemas.microsoft.com/office/drawing/2014/main" id="{E7A60BE2-E378-424C-B0FF-02E921CDE58F}"/>
                    </a:ext>
                  </a:extLst>
                </p:cNvPr>
                <p:cNvSpPr/>
                <p:nvPr/>
              </p:nvSpPr>
              <p:spPr bwMode="auto">
                <a:xfrm rot="1800000">
                  <a:off x="9209059" y="3002224"/>
                  <a:ext cx="241714" cy="514647"/>
                </a:xfrm>
                <a:custGeom>
                  <a:avLst/>
                  <a:gdLst>
                    <a:gd name="connsiteX0" fmla="*/ 0 w 347650"/>
                    <a:gd name="connsiteY0" fmla="*/ 0 h 740203"/>
                    <a:gd name="connsiteX1" fmla="*/ 347650 w 347650"/>
                    <a:gd name="connsiteY1" fmla="*/ 0 h 740203"/>
                    <a:gd name="connsiteX2" fmla="*/ 347650 w 347650"/>
                    <a:gd name="connsiteY2" fmla="*/ 740203 h 740203"/>
                    <a:gd name="connsiteX3" fmla="*/ 172978 w 347650"/>
                    <a:gd name="connsiteY3" fmla="*/ 602925 h 740203"/>
                    <a:gd name="connsiteX4" fmla="*/ 0 w 347650"/>
                    <a:gd name="connsiteY4" fmla="*/ 738872 h 740203"/>
                    <a:gd name="connsiteX5" fmla="*/ 0 w 347650"/>
                    <a:gd name="connsiteY5" fmla="*/ 0 h 740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7650" h="740203">
                      <a:moveTo>
                        <a:pt x="0" y="0"/>
                      </a:moveTo>
                      <a:lnTo>
                        <a:pt x="347650" y="0"/>
                      </a:lnTo>
                      <a:lnTo>
                        <a:pt x="347650" y="740203"/>
                      </a:lnTo>
                      <a:lnTo>
                        <a:pt x="172978" y="602925"/>
                      </a:lnTo>
                      <a:lnTo>
                        <a:pt x="0" y="738872"/>
                      </a:lnTo>
                      <a:lnTo>
                        <a:pt x="0" y="0"/>
                      </a:lnTo>
                      <a:close/>
                    </a:path>
                  </a:pathLst>
                </a:custGeom>
                <a:grp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sp>
            <p:nvSpPr>
              <p:cNvPr id="27" name="Star: 12 Points 27">
                <a:extLst>
                  <a:ext uri="{FF2B5EF4-FFF2-40B4-BE49-F238E27FC236}">
                    <a16:creationId xmlns:a16="http://schemas.microsoft.com/office/drawing/2014/main" id="{53281E17-4EE6-41F9-A352-3AFDDCDD4603}"/>
                  </a:ext>
                </a:extLst>
              </p:cNvPr>
              <p:cNvSpPr/>
              <p:nvPr/>
            </p:nvSpPr>
            <p:spPr bwMode="auto">
              <a:xfrm>
                <a:off x="9079741" y="2473250"/>
                <a:ext cx="838336" cy="838336"/>
              </a:xfrm>
              <a:prstGeom prst="star12">
                <a:avLst>
                  <a:gd name="adj" fmla="val 40530"/>
                </a:avLst>
              </a:prstGeom>
              <a:grp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8" name="Oval 27">
                <a:extLst>
                  <a:ext uri="{FF2B5EF4-FFF2-40B4-BE49-F238E27FC236}">
                    <a16:creationId xmlns:a16="http://schemas.microsoft.com/office/drawing/2014/main" id="{1EEC0ECF-7CE0-4096-A529-70F76537BE2C}"/>
                  </a:ext>
                </a:extLst>
              </p:cNvPr>
              <p:cNvSpPr/>
              <p:nvPr/>
            </p:nvSpPr>
            <p:spPr bwMode="auto">
              <a:xfrm>
                <a:off x="9253465" y="2646974"/>
                <a:ext cx="490884" cy="490884"/>
              </a:xfrm>
              <a:prstGeom prst="ellipse">
                <a:avLst/>
              </a:prstGeom>
              <a:grp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sp>
          <p:nvSpPr>
            <p:cNvPr id="31" name="TextBox 30">
              <a:extLst>
                <a:ext uri="{FF2B5EF4-FFF2-40B4-BE49-F238E27FC236}">
                  <a16:creationId xmlns:a16="http://schemas.microsoft.com/office/drawing/2014/main" id="{CB9C0D34-1195-4986-86A4-A3EE654BA5C6}"/>
                </a:ext>
              </a:extLst>
            </p:cNvPr>
            <p:cNvSpPr txBox="1">
              <a:spLocks noChangeAspect="1"/>
            </p:cNvSpPr>
            <p:nvPr/>
          </p:nvSpPr>
          <p:spPr>
            <a:xfrm>
              <a:off x="8604013" y="2842459"/>
              <a:ext cx="1808829" cy="769441"/>
            </a:xfrm>
            <a:prstGeom prst="rect">
              <a:avLst/>
            </a:prstGeom>
            <a:noFill/>
          </p:spPr>
          <p:txBody>
            <a:bodyPr wrap="square" rtlCol="0">
              <a:spAutoFit/>
            </a:bodyPr>
            <a:lstStyle/>
            <a:p>
              <a:pPr algn="ctr"/>
              <a:r>
                <a:rPr lang="en-US" sz="4400" dirty="0">
                  <a:solidFill>
                    <a:schemeClr val="accent1"/>
                  </a:solidFill>
                  <a:latin typeface="Segoe UI Semilight" panose="020B0402040204020203" pitchFamily="34" charset="0"/>
                  <a:ea typeface="Segoe UI Black" panose="020B0A02040204020203" pitchFamily="34" charset="0"/>
                  <a:cs typeface="Segoe UI Semilight" panose="020B0402040204020203" pitchFamily="34" charset="0"/>
                </a:rPr>
                <a:t>99</a:t>
              </a:r>
              <a:r>
                <a:rPr lang="en-US" sz="2800" dirty="0">
                  <a:solidFill>
                    <a:schemeClr val="accent1"/>
                  </a:solidFill>
                  <a:ea typeface="Segoe UI Black" panose="020B0A02040204020203" pitchFamily="34" charset="0"/>
                  <a:cs typeface="Segoe UI Black" panose="020B0A02040204020203" pitchFamily="34" charset="0"/>
                </a:rPr>
                <a:t>.999%</a:t>
              </a:r>
            </a:p>
          </p:txBody>
        </p:sp>
      </p:grpSp>
      <p:pic>
        <p:nvPicPr>
          <p:cNvPr id="3" name="DB2">
            <a:extLst>
              <a:ext uri="{FF2B5EF4-FFF2-40B4-BE49-F238E27FC236}">
                <a16:creationId xmlns:a16="http://schemas.microsoft.com/office/drawing/2014/main" id="{5A2AEDAD-252D-4F22-9238-570AC5BCC16F}"/>
              </a:ext>
            </a:extLst>
          </p:cNvPr>
          <p:cNvPicPr>
            <a:picLocks noChangeAspect="1"/>
          </p:cNvPicPr>
          <p:nvPr/>
        </p:nvPicPr>
        <p:blipFill>
          <a:blip r:embed="rId3"/>
          <a:stretch>
            <a:fillRect/>
          </a:stretch>
        </p:blipFill>
        <p:spPr>
          <a:xfrm>
            <a:off x="586390" y="5044814"/>
            <a:ext cx="818513" cy="896000"/>
          </a:xfrm>
          <a:prstGeom prst="rect">
            <a:avLst/>
          </a:prstGeom>
        </p:spPr>
      </p:pic>
      <p:pic>
        <p:nvPicPr>
          <p:cNvPr id="32" name="User">
            <a:extLst>
              <a:ext uri="{FF2B5EF4-FFF2-40B4-BE49-F238E27FC236}">
                <a16:creationId xmlns:a16="http://schemas.microsoft.com/office/drawing/2014/main" id="{FF7892E5-B2F5-4AAD-8F45-97D61E13451E}"/>
              </a:ext>
            </a:extLst>
          </p:cNvPr>
          <p:cNvPicPr>
            <a:picLocks noChangeAspect="1"/>
          </p:cNvPicPr>
          <p:nvPr/>
        </p:nvPicPr>
        <p:blipFill>
          <a:blip r:embed="rId4"/>
          <a:stretch>
            <a:fillRect/>
          </a:stretch>
        </p:blipFill>
        <p:spPr>
          <a:xfrm>
            <a:off x="2577932" y="3293568"/>
            <a:ext cx="437288" cy="840000"/>
          </a:xfrm>
          <a:prstGeom prst="rect">
            <a:avLst/>
          </a:prstGeom>
        </p:spPr>
      </p:pic>
      <p:pic>
        <p:nvPicPr>
          <p:cNvPr id="33" name="DB1">
            <a:extLst>
              <a:ext uri="{FF2B5EF4-FFF2-40B4-BE49-F238E27FC236}">
                <a16:creationId xmlns:a16="http://schemas.microsoft.com/office/drawing/2014/main" id="{FEF055B9-AD2A-4756-9915-9737FD53FA6A}"/>
              </a:ext>
            </a:extLst>
          </p:cNvPr>
          <p:cNvPicPr>
            <a:picLocks noChangeAspect="1"/>
          </p:cNvPicPr>
          <p:nvPr/>
        </p:nvPicPr>
        <p:blipFill>
          <a:blip r:embed="rId3"/>
          <a:stretch>
            <a:fillRect/>
          </a:stretch>
        </p:blipFill>
        <p:spPr>
          <a:xfrm>
            <a:off x="2396954" y="5044814"/>
            <a:ext cx="818513" cy="896000"/>
          </a:xfrm>
          <a:prstGeom prst="rect">
            <a:avLst/>
          </a:prstGeom>
        </p:spPr>
      </p:pic>
      <p:pic>
        <p:nvPicPr>
          <p:cNvPr id="34" name="DB3">
            <a:extLst>
              <a:ext uri="{FF2B5EF4-FFF2-40B4-BE49-F238E27FC236}">
                <a16:creationId xmlns:a16="http://schemas.microsoft.com/office/drawing/2014/main" id="{8F888D4A-10FF-453D-91DD-C3D6AB0B866B}"/>
              </a:ext>
            </a:extLst>
          </p:cNvPr>
          <p:cNvPicPr>
            <a:picLocks noChangeAspect="1"/>
          </p:cNvPicPr>
          <p:nvPr/>
        </p:nvPicPr>
        <p:blipFill>
          <a:blip r:embed="rId3"/>
          <a:stretch>
            <a:fillRect/>
          </a:stretch>
        </p:blipFill>
        <p:spPr>
          <a:xfrm>
            <a:off x="4336454" y="5044814"/>
            <a:ext cx="818513" cy="896000"/>
          </a:xfrm>
          <a:prstGeom prst="rect">
            <a:avLst/>
          </a:prstGeom>
        </p:spPr>
      </p:pic>
      <p:cxnSp>
        <p:nvCxnSpPr>
          <p:cNvPr id="36" name="User-DB1">
            <a:extLst>
              <a:ext uri="{FF2B5EF4-FFF2-40B4-BE49-F238E27FC236}">
                <a16:creationId xmlns:a16="http://schemas.microsoft.com/office/drawing/2014/main" id="{9BB099FA-3568-441B-9C9F-F8A87EE9F4EA}"/>
              </a:ext>
            </a:extLst>
          </p:cNvPr>
          <p:cNvCxnSpPr>
            <a:stCxn id="32" idx="2"/>
            <a:endCxn id="33" idx="0"/>
          </p:cNvCxnSpPr>
          <p:nvPr/>
        </p:nvCxnSpPr>
        <p:spPr>
          <a:xfrm>
            <a:off x="2796576" y="4133568"/>
            <a:ext cx="9635" cy="911246"/>
          </a:xfrm>
          <a:prstGeom prst="straightConnector1">
            <a:avLst/>
          </a:prstGeom>
          <a:ln w="381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Outage">
            <a:extLst>
              <a:ext uri="{FF2B5EF4-FFF2-40B4-BE49-F238E27FC236}">
                <a16:creationId xmlns:a16="http://schemas.microsoft.com/office/drawing/2014/main" id="{ED1AAD85-852A-45F8-9548-DE9967950C90}"/>
              </a:ext>
            </a:extLst>
          </p:cNvPr>
          <p:cNvSpPr/>
          <p:nvPr/>
        </p:nvSpPr>
        <p:spPr bwMode="auto">
          <a:xfrm>
            <a:off x="2470241" y="5071346"/>
            <a:ext cx="676240" cy="704568"/>
          </a:xfrm>
          <a:prstGeom prst="noSmoking">
            <a:avLst/>
          </a:prstGeom>
          <a:solidFill>
            <a:srgbClr val="FF0000"/>
          </a:solid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39" name="User-DB2">
            <a:extLst>
              <a:ext uri="{FF2B5EF4-FFF2-40B4-BE49-F238E27FC236}">
                <a16:creationId xmlns:a16="http://schemas.microsoft.com/office/drawing/2014/main" id="{CA2C8CB8-B9D4-4EA9-9D99-DE5F030BD0FC}"/>
              </a:ext>
            </a:extLst>
          </p:cNvPr>
          <p:cNvCxnSpPr>
            <a:cxnSpLocks/>
            <a:stCxn id="32" idx="2"/>
            <a:endCxn id="3" idx="0"/>
          </p:cNvCxnSpPr>
          <p:nvPr/>
        </p:nvCxnSpPr>
        <p:spPr>
          <a:xfrm flipH="1">
            <a:off x="995647" y="4133568"/>
            <a:ext cx="1800929" cy="911246"/>
          </a:xfrm>
          <a:prstGeom prst="straightConnector1">
            <a:avLst/>
          </a:prstGeom>
          <a:ln w="381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User-DB3">
            <a:extLst>
              <a:ext uri="{FF2B5EF4-FFF2-40B4-BE49-F238E27FC236}">
                <a16:creationId xmlns:a16="http://schemas.microsoft.com/office/drawing/2014/main" id="{3783CD33-DC0C-452C-92DC-B4E2D4BBAA45}"/>
              </a:ext>
            </a:extLst>
          </p:cNvPr>
          <p:cNvCxnSpPr>
            <a:cxnSpLocks/>
            <a:stCxn id="32" idx="2"/>
            <a:endCxn id="34" idx="0"/>
          </p:cNvCxnSpPr>
          <p:nvPr/>
        </p:nvCxnSpPr>
        <p:spPr>
          <a:xfrm>
            <a:off x="2796576" y="4133568"/>
            <a:ext cx="1949135" cy="911246"/>
          </a:xfrm>
          <a:prstGeom prst="straightConnector1">
            <a:avLst/>
          </a:prstGeom>
          <a:ln w="381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4116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par>
                                <p:cTn id="11" presetID="10" presetClass="entr" presetSubtype="0"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fade">
                                      <p:cBhvr>
                                        <p:cTn id="17" dur="500"/>
                                        <p:tgtEl>
                                          <p:spTgt spid="37"/>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fade">
                                      <p:cBhvr>
                                        <p:cTn id="21" dur="500"/>
                                        <p:tgtEl>
                                          <p:spTgt spid="39"/>
                                        </p:tgtEl>
                                      </p:cBhvr>
                                    </p:animEffect>
                                  </p:childTnLst>
                                </p:cTn>
                              </p:par>
                              <p:par>
                                <p:cTn id="22" presetID="10" presetClass="entr" presetSubtype="0" fill="hold"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par>
                                <p:cTn id="25" presetID="10" presetClass="entr" presetSubtype="0" fill="hold" nodeType="with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fade">
                                      <p:cBhvr>
                                        <p:cTn id="27" dur="500"/>
                                        <p:tgtEl>
                                          <p:spTgt spid="43"/>
                                        </p:tgtEl>
                                      </p:cBhvr>
                                    </p:animEffect>
                                  </p:childTnLst>
                                </p:cTn>
                              </p:par>
                              <p:par>
                                <p:cTn id="28" presetID="10" presetClass="entr" presetSubtype="0" fill="hold" nodeType="with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fade">
                                      <p:cBhvr>
                                        <p:cTn id="30" dur="500"/>
                                        <p:tgtEl>
                                          <p:spTgt spid="3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fade">
                                      <p:cBhvr>
                                        <p:cTn id="3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C36D1-23F6-4D56-8DFC-038F7ED30541}"/>
              </a:ext>
            </a:extLst>
          </p:cNvPr>
          <p:cNvSpPr>
            <a:spLocks noGrp="1"/>
          </p:cNvSpPr>
          <p:nvPr>
            <p:ph type="title"/>
          </p:nvPr>
        </p:nvSpPr>
        <p:spPr/>
        <p:txBody>
          <a:bodyPr/>
          <a:lstStyle/>
          <a:p>
            <a:r>
              <a:rPr lang="en-US" dirty="0"/>
              <a:t>Durability and Recovery time</a:t>
            </a:r>
          </a:p>
        </p:txBody>
      </p:sp>
      <p:sp>
        <p:nvSpPr>
          <p:cNvPr id="3" name="Text Placeholder 2">
            <a:extLst>
              <a:ext uri="{FF2B5EF4-FFF2-40B4-BE49-F238E27FC236}">
                <a16:creationId xmlns:a16="http://schemas.microsoft.com/office/drawing/2014/main" id="{1F31D9AD-AABF-4329-84BD-6E2DC86BB4B0}"/>
              </a:ext>
            </a:extLst>
          </p:cNvPr>
          <p:cNvSpPr>
            <a:spLocks noGrp="1"/>
          </p:cNvSpPr>
          <p:nvPr>
            <p:ph type="body" sz="quarter" idx="10"/>
          </p:nvPr>
        </p:nvSpPr>
        <p:spPr>
          <a:xfrm>
            <a:off x="586390" y="1434370"/>
            <a:ext cx="11018520" cy="947952"/>
          </a:xfrm>
        </p:spPr>
        <p:txBody>
          <a:bodyPr/>
          <a:lstStyle/>
          <a:p>
            <a:r>
              <a:rPr lang="en-US" dirty="0"/>
              <a:t>RTO = how long are you down</a:t>
            </a:r>
          </a:p>
          <a:p>
            <a:r>
              <a:rPr lang="en-US" dirty="0"/>
              <a:t>RPO = how long did you lose data</a:t>
            </a:r>
          </a:p>
        </p:txBody>
      </p:sp>
      <p:pic>
        <p:nvPicPr>
          <p:cNvPr id="4" name="Picture 3">
            <a:extLst>
              <a:ext uri="{FF2B5EF4-FFF2-40B4-BE49-F238E27FC236}">
                <a16:creationId xmlns:a16="http://schemas.microsoft.com/office/drawing/2014/main" id="{5B5B1E0C-C882-4956-8664-0C8EFB227AB0}"/>
              </a:ext>
            </a:extLst>
          </p:cNvPr>
          <p:cNvPicPr>
            <a:picLocks noChangeAspect="1"/>
          </p:cNvPicPr>
          <p:nvPr/>
        </p:nvPicPr>
        <p:blipFill>
          <a:blip r:embed="rId3"/>
          <a:stretch>
            <a:fillRect/>
          </a:stretch>
        </p:blipFill>
        <p:spPr>
          <a:xfrm>
            <a:off x="2759130" y="2382322"/>
            <a:ext cx="7400250" cy="3785600"/>
          </a:xfrm>
          <a:prstGeom prst="rect">
            <a:avLst/>
          </a:prstGeom>
        </p:spPr>
      </p:pic>
    </p:spTree>
    <p:extLst>
      <p:ext uri="{BB962C8B-B14F-4D97-AF65-F5344CB8AC3E}">
        <p14:creationId xmlns:p14="http://schemas.microsoft.com/office/powerpoint/2010/main" val="96495662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E952E-B17D-4688-A5E3-28AAAFC0917C}"/>
              </a:ext>
            </a:extLst>
          </p:cNvPr>
          <p:cNvSpPr>
            <a:spLocks noGrp="1"/>
          </p:cNvSpPr>
          <p:nvPr>
            <p:ph type="title"/>
          </p:nvPr>
        </p:nvSpPr>
        <p:spPr/>
        <p:txBody>
          <a:bodyPr/>
          <a:lstStyle/>
          <a:p>
            <a:r>
              <a:rPr lang="en-US" dirty="0"/>
              <a:t>High Availability – Single Master</a:t>
            </a:r>
          </a:p>
        </p:txBody>
      </p:sp>
      <p:sp>
        <p:nvSpPr>
          <p:cNvPr id="3" name="Text Placeholder 2">
            <a:extLst>
              <a:ext uri="{FF2B5EF4-FFF2-40B4-BE49-F238E27FC236}">
                <a16:creationId xmlns:a16="http://schemas.microsoft.com/office/drawing/2014/main" id="{90D2DD4C-E3FF-46C9-86D8-EAF550123211}"/>
              </a:ext>
            </a:extLst>
          </p:cNvPr>
          <p:cNvSpPr>
            <a:spLocks noGrp="1"/>
          </p:cNvSpPr>
          <p:nvPr>
            <p:ph type="body" sz="quarter" idx="10"/>
          </p:nvPr>
        </p:nvSpPr>
        <p:spPr>
          <a:xfrm>
            <a:off x="586390" y="1434370"/>
            <a:ext cx="5000218" cy="4050340"/>
          </a:xfrm>
        </p:spPr>
        <p:txBody>
          <a:bodyPr/>
          <a:lstStyle/>
          <a:p>
            <a:r>
              <a:rPr lang="en-US" dirty="0"/>
              <a:t>Replicate across regions</a:t>
            </a:r>
          </a:p>
          <a:p>
            <a:r>
              <a:rPr lang="en-US" dirty="0"/>
              <a:t>Load balance at DNS level</a:t>
            </a:r>
          </a:p>
          <a:p>
            <a:endParaRPr lang="en-US" dirty="0"/>
          </a:p>
          <a:p>
            <a:r>
              <a:rPr lang="en-US" dirty="0"/>
              <a:t>Configure Failover:</a:t>
            </a:r>
          </a:p>
          <a:p>
            <a:r>
              <a:rPr lang="en-US" dirty="0"/>
              <a:t>Manual or Automatic</a:t>
            </a:r>
          </a:p>
          <a:p>
            <a:endParaRPr lang="en-US" dirty="0"/>
          </a:p>
          <a:p>
            <a:r>
              <a:rPr lang="en-US" dirty="0"/>
              <a:t>In Failover -&gt;Read-only </a:t>
            </a:r>
          </a:p>
          <a:p>
            <a:r>
              <a:rPr lang="en-US" dirty="0"/>
              <a:t>RTO &lt; 15 min</a:t>
            </a:r>
          </a:p>
        </p:txBody>
      </p:sp>
      <p:pic>
        <p:nvPicPr>
          <p:cNvPr id="4" name="ArchDiagram">
            <a:extLst>
              <a:ext uri="{FF2B5EF4-FFF2-40B4-BE49-F238E27FC236}">
                <a16:creationId xmlns:a16="http://schemas.microsoft.com/office/drawing/2014/main" id="{E5C79E86-0B54-4F85-8FF0-C2F2351347C6}"/>
              </a:ext>
            </a:extLst>
          </p:cNvPr>
          <p:cNvPicPr>
            <a:picLocks noChangeAspect="1"/>
          </p:cNvPicPr>
          <p:nvPr/>
        </p:nvPicPr>
        <p:blipFill>
          <a:blip r:embed="rId3"/>
          <a:stretch>
            <a:fillRect/>
          </a:stretch>
        </p:blipFill>
        <p:spPr>
          <a:xfrm>
            <a:off x="5749446" y="1084702"/>
            <a:ext cx="6191243" cy="5492005"/>
          </a:xfrm>
          <a:prstGeom prst="rect">
            <a:avLst/>
          </a:prstGeom>
        </p:spPr>
      </p:pic>
      <p:pic>
        <p:nvPicPr>
          <p:cNvPr id="9" name="MasterOutage">
            <a:extLst>
              <a:ext uri="{FF2B5EF4-FFF2-40B4-BE49-F238E27FC236}">
                <a16:creationId xmlns:a16="http://schemas.microsoft.com/office/drawing/2014/main" id="{7D844E99-F73B-4687-85F3-0ADB2BBBB73C}"/>
              </a:ext>
            </a:extLst>
          </p:cNvPr>
          <p:cNvPicPr>
            <a:picLocks noChangeAspect="1"/>
          </p:cNvPicPr>
          <p:nvPr/>
        </p:nvPicPr>
        <p:blipFill>
          <a:blip r:embed="rId4"/>
          <a:stretch>
            <a:fillRect/>
          </a:stretch>
        </p:blipFill>
        <p:spPr>
          <a:xfrm>
            <a:off x="5746886" y="1084702"/>
            <a:ext cx="6190488" cy="5608008"/>
          </a:xfrm>
          <a:prstGeom prst="rect">
            <a:avLst/>
          </a:prstGeom>
        </p:spPr>
      </p:pic>
      <p:pic>
        <p:nvPicPr>
          <p:cNvPr id="10" name="Failover">
            <a:extLst>
              <a:ext uri="{FF2B5EF4-FFF2-40B4-BE49-F238E27FC236}">
                <a16:creationId xmlns:a16="http://schemas.microsoft.com/office/drawing/2014/main" id="{7AF94B37-2E38-43D8-9F50-F27F96394020}"/>
              </a:ext>
            </a:extLst>
          </p:cNvPr>
          <p:cNvPicPr>
            <a:picLocks noChangeAspect="1"/>
          </p:cNvPicPr>
          <p:nvPr/>
        </p:nvPicPr>
        <p:blipFill>
          <a:blip r:embed="rId5"/>
          <a:stretch>
            <a:fillRect/>
          </a:stretch>
        </p:blipFill>
        <p:spPr>
          <a:xfrm>
            <a:off x="5746886" y="1092390"/>
            <a:ext cx="6190488" cy="5608008"/>
          </a:xfrm>
          <a:prstGeom prst="rect">
            <a:avLst/>
          </a:prstGeom>
        </p:spPr>
      </p:pic>
    </p:spTree>
    <p:extLst>
      <p:ext uri="{BB962C8B-B14F-4D97-AF65-F5344CB8AC3E}">
        <p14:creationId xmlns:p14="http://schemas.microsoft.com/office/powerpoint/2010/main" val="30749120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xit" presetSubtype="0" fill="hold" nodeType="with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xit" presetSubtype="0" fill="hold" nodeType="withEffect">
                                  <p:stCondLst>
                                    <p:cond delay="0"/>
                                  </p:stCondLst>
                                  <p:childTnLst>
                                    <p:animEffect transition="out" filter="fade">
                                      <p:cBhvr>
                                        <p:cTn id="17" dur="500"/>
                                        <p:tgtEl>
                                          <p:spTgt spid="9"/>
                                        </p:tgtEl>
                                      </p:cBhvr>
                                    </p:animEffect>
                                    <p:set>
                                      <p:cBhvr>
                                        <p:cTn id="18"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Session learning objectives</a:t>
            </a:r>
          </a:p>
        </p:txBody>
      </p:sp>
      <p:sp>
        <p:nvSpPr>
          <p:cNvPr id="5" name="Text Placeholder 4"/>
          <p:cNvSpPr>
            <a:spLocks noGrp="1"/>
          </p:cNvSpPr>
          <p:nvPr>
            <p:ph type="body" sz="quarter" idx="10"/>
          </p:nvPr>
        </p:nvSpPr>
        <p:spPr>
          <a:xfrm>
            <a:off x="584200" y="1435497"/>
            <a:ext cx="11018520" cy="2843855"/>
          </a:xfrm>
        </p:spPr>
        <p:txBody>
          <a:bodyPr/>
          <a:lstStyle/>
          <a:p>
            <a:pPr marL="0" indent="0">
              <a:buNone/>
            </a:pPr>
            <a:r>
              <a:rPr lang="en-US" dirty="0"/>
              <a:t>At the end of this session, you should be better able to…</a:t>
            </a:r>
          </a:p>
          <a:p>
            <a:r>
              <a:rPr lang="en-US" dirty="0"/>
              <a:t>Understand how the multi-master and global distribution capabilities in Cosmos DB make building modern applications easier.</a:t>
            </a:r>
          </a:p>
          <a:p>
            <a:r>
              <a:rPr lang="en-US" dirty="0"/>
              <a:t>Demonstrate and implement multi-master capabilities in Cosmos DB.</a:t>
            </a:r>
          </a:p>
          <a:p>
            <a:r>
              <a:rPr lang="en-US" dirty="0"/>
              <a:t>Understand the relationship between consistency, availability and latency when building modern applications.</a:t>
            </a:r>
          </a:p>
        </p:txBody>
      </p:sp>
    </p:spTree>
    <p:extLst>
      <p:ext uri="{BB962C8B-B14F-4D97-AF65-F5344CB8AC3E}">
        <p14:creationId xmlns:p14="http://schemas.microsoft.com/office/powerpoint/2010/main" val="29348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Notes (hidden)</a:t>
            </a:r>
          </a:p>
        </p:txBody>
      </p:sp>
      <p:sp>
        <p:nvSpPr>
          <p:cNvPr id="6" name="Text Placeholder 5"/>
          <p:cNvSpPr>
            <a:spLocks noGrp="1"/>
          </p:cNvSpPr>
          <p:nvPr>
            <p:ph type="body" sz="quarter" idx="12"/>
          </p:nvPr>
        </p:nvSpPr>
        <p:spPr>
          <a:xfrm>
            <a:off x="584200" y="1436688"/>
            <a:ext cx="11018838" cy="2437590"/>
          </a:xfrm>
        </p:spPr>
        <p:txBody>
          <a:bodyPr/>
          <a:lstStyle/>
          <a:p>
            <a:r>
              <a:rPr lang="en-US" dirty="0"/>
              <a:t>Introduce multi-master, talk about its benefits and how to provision and configure in apps.</a:t>
            </a:r>
          </a:p>
          <a:p>
            <a:endParaRPr lang="en-US" dirty="0"/>
          </a:p>
          <a:p>
            <a:r>
              <a:rPr lang="en-US" dirty="0"/>
              <a:t>The rest of the talk expands on the benefits.</a:t>
            </a:r>
          </a:p>
        </p:txBody>
      </p:sp>
      <p:sp>
        <p:nvSpPr>
          <p:cNvPr id="7" name="Text Placeholder 6"/>
          <p:cNvSpPr>
            <a:spLocks noGrp="1"/>
          </p:cNvSpPr>
          <p:nvPr>
            <p:ph type="body" sz="quarter" idx="11"/>
          </p:nvPr>
        </p:nvSpPr>
        <p:spPr/>
        <p:txBody>
          <a:bodyPr/>
          <a:lstStyle/>
          <a:p>
            <a:r>
              <a:rPr lang="en-US" dirty="0"/>
              <a:t>NEXT: &lt;next slide title&gt;</a:t>
            </a:r>
          </a:p>
        </p:txBody>
      </p:sp>
    </p:spTree>
    <p:extLst>
      <p:ext uri="{BB962C8B-B14F-4D97-AF65-F5344CB8AC3E}">
        <p14:creationId xmlns:p14="http://schemas.microsoft.com/office/powerpoint/2010/main" val="3406137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t>Cosmos DB Multi-Master</a:t>
            </a:r>
          </a:p>
        </p:txBody>
      </p:sp>
    </p:spTree>
    <p:extLst>
      <p:ext uri="{BB962C8B-B14F-4D97-AF65-F5344CB8AC3E}">
        <p14:creationId xmlns:p14="http://schemas.microsoft.com/office/powerpoint/2010/main" val="47896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3A857-F2FB-4A56-859C-E7DE041C87B6}"/>
              </a:ext>
            </a:extLst>
          </p:cNvPr>
          <p:cNvSpPr>
            <a:spLocks noGrp="1"/>
          </p:cNvSpPr>
          <p:nvPr>
            <p:ph type="title"/>
          </p:nvPr>
        </p:nvSpPr>
        <p:spPr/>
        <p:txBody>
          <a:bodyPr/>
          <a:lstStyle/>
          <a:p>
            <a:r>
              <a:rPr lang="en-US" b="1" dirty="0"/>
              <a:t>Azure Cosmos DB Multi Master</a:t>
            </a:r>
            <a:r>
              <a:rPr lang="en-US" dirty="0"/>
              <a:t>​</a:t>
            </a:r>
          </a:p>
        </p:txBody>
      </p:sp>
      <p:sp>
        <p:nvSpPr>
          <p:cNvPr id="3" name="Text Placeholder 2">
            <a:extLst>
              <a:ext uri="{FF2B5EF4-FFF2-40B4-BE49-F238E27FC236}">
                <a16:creationId xmlns:a16="http://schemas.microsoft.com/office/drawing/2014/main" id="{0E9FD602-277D-4944-92C8-9E0144FB7F33}"/>
              </a:ext>
            </a:extLst>
          </p:cNvPr>
          <p:cNvSpPr>
            <a:spLocks noGrp="1"/>
          </p:cNvSpPr>
          <p:nvPr>
            <p:ph type="body" sz="quarter" idx="10"/>
          </p:nvPr>
        </p:nvSpPr>
        <p:spPr>
          <a:xfrm>
            <a:off x="586391" y="1434370"/>
            <a:ext cx="5927144" cy="2499146"/>
          </a:xfrm>
        </p:spPr>
        <p:txBody>
          <a:bodyPr/>
          <a:lstStyle/>
          <a:p>
            <a:pPr fontAlgn="base"/>
            <a:r>
              <a:rPr lang="en-US" dirty="0"/>
              <a:t>Every region now writable​</a:t>
            </a:r>
          </a:p>
          <a:p>
            <a:pPr fontAlgn="base"/>
            <a:r>
              <a:rPr lang="en-US" dirty="0"/>
              <a:t>&lt;10 </a:t>
            </a:r>
            <a:r>
              <a:rPr lang="en-US" dirty="0" err="1"/>
              <a:t>ms</a:t>
            </a:r>
            <a:r>
              <a:rPr lang="en-US" dirty="0"/>
              <a:t> read AND write latency​</a:t>
            </a:r>
          </a:p>
          <a:p>
            <a:pPr fontAlgn="base"/>
            <a:r>
              <a:rPr lang="en-US" dirty="0"/>
              <a:t>99.999% HA for reads AND writes​</a:t>
            </a:r>
          </a:p>
          <a:p>
            <a:pPr fontAlgn="base"/>
            <a:r>
              <a:rPr lang="en-US" dirty="0"/>
              <a:t>Unlimited endpoint scalability</a:t>
            </a:r>
          </a:p>
          <a:p>
            <a:pPr fontAlgn="base"/>
            <a:r>
              <a:rPr lang="en-US" dirty="0"/>
              <a:t>Flexible conflict resolution​​</a:t>
            </a:r>
          </a:p>
        </p:txBody>
      </p:sp>
      <p:grpSp>
        <p:nvGrpSpPr>
          <p:cNvPr id="5" name="Main">
            <a:extLst>
              <a:ext uri="{FF2B5EF4-FFF2-40B4-BE49-F238E27FC236}">
                <a16:creationId xmlns:a16="http://schemas.microsoft.com/office/drawing/2014/main" id="{0E65CAB9-1ED8-4BB9-9EE4-9743E620C854}"/>
              </a:ext>
            </a:extLst>
          </p:cNvPr>
          <p:cNvGrpSpPr/>
          <p:nvPr/>
        </p:nvGrpSpPr>
        <p:grpSpPr>
          <a:xfrm>
            <a:off x="6215300" y="1553394"/>
            <a:ext cx="2348799" cy="3665080"/>
            <a:chOff x="6215300" y="1553394"/>
            <a:chExt cx="2348799" cy="3665080"/>
          </a:xfrm>
        </p:grpSpPr>
        <p:pic>
          <p:nvPicPr>
            <p:cNvPr id="6" name="Picture 5">
              <a:extLst>
                <a:ext uri="{FF2B5EF4-FFF2-40B4-BE49-F238E27FC236}">
                  <a16:creationId xmlns:a16="http://schemas.microsoft.com/office/drawing/2014/main" id="{D679B2FB-81A6-4883-A649-BCFD206D93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5530" y="1863311"/>
              <a:ext cx="648962" cy="648962"/>
            </a:xfrm>
            <a:prstGeom prst="rect">
              <a:avLst/>
            </a:prstGeom>
          </p:spPr>
        </p:pic>
        <p:pic>
          <p:nvPicPr>
            <p:cNvPr id="7" name="Picture 6">
              <a:extLst>
                <a:ext uri="{FF2B5EF4-FFF2-40B4-BE49-F238E27FC236}">
                  <a16:creationId xmlns:a16="http://schemas.microsoft.com/office/drawing/2014/main" id="{99537FD9-69F6-4DAD-B452-0CE9576E1CF8}"/>
                </a:ext>
              </a:extLst>
            </p:cNvPr>
            <p:cNvPicPr>
              <a:picLocks noChangeAspect="1"/>
            </p:cNvPicPr>
            <p:nvPr/>
          </p:nvPicPr>
          <p:blipFill>
            <a:blip r:embed="rId4"/>
            <a:stretch>
              <a:fillRect/>
            </a:stretch>
          </p:blipFill>
          <p:spPr>
            <a:xfrm>
              <a:off x="6362251" y="2227458"/>
              <a:ext cx="541214" cy="468875"/>
            </a:xfrm>
            <a:prstGeom prst="rect">
              <a:avLst/>
            </a:prstGeom>
          </p:spPr>
        </p:pic>
        <p:cxnSp>
          <p:nvCxnSpPr>
            <p:cNvPr id="8" name="Straight Arrow Connector 7">
              <a:extLst>
                <a:ext uri="{FF2B5EF4-FFF2-40B4-BE49-F238E27FC236}">
                  <a16:creationId xmlns:a16="http://schemas.microsoft.com/office/drawing/2014/main" id="{A0CBA1EB-9CB4-4B01-813A-0603023F7261}"/>
                </a:ext>
              </a:extLst>
            </p:cNvPr>
            <p:cNvCxnSpPr>
              <a:cxnSpLocks/>
            </p:cNvCxnSpPr>
            <p:nvPr/>
          </p:nvCxnSpPr>
          <p:spPr>
            <a:xfrm flipH="1">
              <a:off x="6627796" y="2729984"/>
              <a:ext cx="7989" cy="394498"/>
            </a:xfrm>
            <a:prstGeom prst="straightConnector1">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pic>
          <p:nvPicPr>
            <p:cNvPr id="9" name="Picture 8">
              <a:extLst>
                <a:ext uri="{FF2B5EF4-FFF2-40B4-BE49-F238E27FC236}">
                  <a16:creationId xmlns:a16="http://schemas.microsoft.com/office/drawing/2014/main" id="{F0D01177-C57D-477E-AE39-8D9846D0E8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5530" y="3162693"/>
              <a:ext cx="648962" cy="648962"/>
            </a:xfrm>
            <a:prstGeom prst="rect">
              <a:avLst/>
            </a:prstGeom>
          </p:spPr>
        </p:pic>
        <p:pic>
          <p:nvPicPr>
            <p:cNvPr id="10" name="Picture 9">
              <a:extLst>
                <a:ext uri="{FF2B5EF4-FFF2-40B4-BE49-F238E27FC236}">
                  <a16:creationId xmlns:a16="http://schemas.microsoft.com/office/drawing/2014/main" id="{BE9CAAEA-1110-42A6-9238-9E8DF3E95EF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22923" y="3148348"/>
              <a:ext cx="648962" cy="648962"/>
            </a:xfrm>
            <a:prstGeom prst="rect">
              <a:avLst/>
            </a:prstGeom>
          </p:spPr>
        </p:pic>
        <p:cxnSp>
          <p:nvCxnSpPr>
            <p:cNvPr id="11" name="Straight Arrow Connector 10">
              <a:extLst>
                <a:ext uri="{FF2B5EF4-FFF2-40B4-BE49-F238E27FC236}">
                  <a16:creationId xmlns:a16="http://schemas.microsoft.com/office/drawing/2014/main" id="{3D968C14-0B8B-4A00-BF34-52C999293438}"/>
                </a:ext>
              </a:extLst>
            </p:cNvPr>
            <p:cNvCxnSpPr>
              <a:endCxn id="6" idx="1"/>
            </p:cNvCxnSpPr>
            <p:nvPr/>
          </p:nvCxnSpPr>
          <p:spPr>
            <a:xfrm flipV="1">
              <a:off x="6847887" y="2187792"/>
              <a:ext cx="1007643" cy="1040835"/>
            </a:xfrm>
            <a:prstGeom prst="straightConnector1">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Arrow Connector 11">
              <a:extLst>
                <a:ext uri="{FF2B5EF4-FFF2-40B4-BE49-F238E27FC236}">
                  <a16:creationId xmlns:a16="http://schemas.microsoft.com/office/drawing/2014/main" id="{EB401C7F-D595-4611-847A-865A36CC1649}"/>
                </a:ext>
              </a:extLst>
            </p:cNvPr>
            <p:cNvCxnSpPr>
              <a:cxnSpLocks/>
            </p:cNvCxnSpPr>
            <p:nvPr/>
          </p:nvCxnSpPr>
          <p:spPr>
            <a:xfrm flipV="1">
              <a:off x="6998660" y="3449254"/>
              <a:ext cx="835601" cy="23574"/>
            </a:xfrm>
            <a:prstGeom prst="straightConnector1">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3" name="TextBox 12">
              <a:extLst>
                <a:ext uri="{FF2B5EF4-FFF2-40B4-BE49-F238E27FC236}">
                  <a16:creationId xmlns:a16="http://schemas.microsoft.com/office/drawing/2014/main" id="{EA6B95BF-3F60-4835-A4BF-73D383621333}"/>
                </a:ext>
              </a:extLst>
            </p:cNvPr>
            <p:cNvSpPr txBox="1"/>
            <p:nvPr/>
          </p:nvSpPr>
          <p:spPr>
            <a:xfrm>
              <a:off x="7812290" y="1553394"/>
              <a:ext cx="751809" cy="261610"/>
            </a:xfrm>
            <a:prstGeom prst="rect">
              <a:avLst/>
            </a:prstGeom>
            <a:noFill/>
          </p:spPr>
          <p:txBody>
            <a:bodyPr wrap="square" rtlCol="0">
              <a:spAutoFit/>
            </a:bodyPr>
            <a:lstStyle/>
            <a:p>
              <a:r>
                <a:rPr lang="en-US" sz="1100">
                  <a:latin typeface="Segoe UI" panose="020B0502040204020203" pitchFamily="34" charset="0"/>
                  <a:cs typeface="Segoe UI" panose="020B0502040204020203" pitchFamily="34" charset="0"/>
                </a:rPr>
                <a:t>Region A</a:t>
              </a:r>
            </a:p>
          </p:txBody>
        </p:sp>
        <p:sp>
          <p:nvSpPr>
            <p:cNvPr id="14" name="TextBox 13">
              <a:extLst>
                <a:ext uri="{FF2B5EF4-FFF2-40B4-BE49-F238E27FC236}">
                  <a16:creationId xmlns:a16="http://schemas.microsoft.com/office/drawing/2014/main" id="{EEB67C8A-85AC-4BC9-85E8-180580C217FD}"/>
                </a:ext>
              </a:extLst>
            </p:cNvPr>
            <p:cNvSpPr txBox="1"/>
            <p:nvPr/>
          </p:nvSpPr>
          <p:spPr>
            <a:xfrm>
              <a:off x="7812290" y="2910777"/>
              <a:ext cx="751809" cy="261610"/>
            </a:xfrm>
            <a:prstGeom prst="rect">
              <a:avLst/>
            </a:prstGeom>
            <a:noFill/>
          </p:spPr>
          <p:txBody>
            <a:bodyPr wrap="square" rtlCol="0">
              <a:spAutoFit/>
            </a:bodyPr>
            <a:lstStyle/>
            <a:p>
              <a:r>
                <a:rPr lang="en-US" sz="1100">
                  <a:latin typeface="Segoe UI" panose="020B0502040204020203" pitchFamily="34" charset="0"/>
                  <a:cs typeface="Segoe UI" panose="020B0502040204020203" pitchFamily="34" charset="0"/>
                </a:rPr>
                <a:t>Region B</a:t>
              </a:r>
            </a:p>
          </p:txBody>
        </p:sp>
        <p:pic>
          <p:nvPicPr>
            <p:cNvPr id="15" name="Picture 14">
              <a:extLst>
                <a:ext uri="{FF2B5EF4-FFF2-40B4-BE49-F238E27FC236}">
                  <a16:creationId xmlns:a16="http://schemas.microsoft.com/office/drawing/2014/main" id="{3E2FAB80-7497-4CA9-950A-ADAEEDD88B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5530" y="4494200"/>
              <a:ext cx="648962" cy="648962"/>
            </a:xfrm>
            <a:prstGeom prst="rect">
              <a:avLst/>
            </a:prstGeom>
          </p:spPr>
        </p:pic>
        <p:sp>
          <p:nvSpPr>
            <p:cNvPr id="16" name="TextBox 15">
              <a:extLst>
                <a:ext uri="{FF2B5EF4-FFF2-40B4-BE49-F238E27FC236}">
                  <a16:creationId xmlns:a16="http://schemas.microsoft.com/office/drawing/2014/main" id="{9C43E81A-40EF-40A9-AB11-39A28B20B237}"/>
                </a:ext>
              </a:extLst>
            </p:cNvPr>
            <p:cNvSpPr txBox="1"/>
            <p:nvPr/>
          </p:nvSpPr>
          <p:spPr>
            <a:xfrm>
              <a:off x="7812290" y="4230524"/>
              <a:ext cx="751809" cy="261610"/>
            </a:xfrm>
            <a:prstGeom prst="rect">
              <a:avLst/>
            </a:prstGeom>
            <a:noFill/>
          </p:spPr>
          <p:txBody>
            <a:bodyPr wrap="square" rtlCol="0">
              <a:spAutoFit/>
            </a:bodyPr>
            <a:lstStyle/>
            <a:p>
              <a:r>
                <a:rPr lang="en-US" sz="1100">
                  <a:latin typeface="Segoe UI" panose="020B0502040204020203" pitchFamily="34" charset="0"/>
                  <a:cs typeface="Segoe UI" panose="020B0502040204020203" pitchFamily="34" charset="0"/>
                </a:rPr>
                <a:t>Region C</a:t>
              </a:r>
            </a:p>
          </p:txBody>
        </p:sp>
        <p:cxnSp>
          <p:nvCxnSpPr>
            <p:cNvPr id="17" name="Straight Arrow Connector 16">
              <a:extLst>
                <a:ext uri="{FF2B5EF4-FFF2-40B4-BE49-F238E27FC236}">
                  <a16:creationId xmlns:a16="http://schemas.microsoft.com/office/drawing/2014/main" id="{264380AA-3D33-4880-9DC7-E44E59A4B66E}"/>
                </a:ext>
              </a:extLst>
            </p:cNvPr>
            <p:cNvCxnSpPr>
              <a:endCxn id="15" idx="1"/>
            </p:cNvCxnSpPr>
            <p:nvPr/>
          </p:nvCxnSpPr>
          <p:spPr>
            <a:xfrm>
              <a:off x="6821204" y="3734944"/>
              <a:ext cx="1034326" cy="1083737"/>
            </a:xfrm>
            <a:prstGeom prst="straightConnector1">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8" name="TextBox 17">
              <a:extLst>
                <a:ext uri="{FF2B5EF4-FFF2-40B4-BE49-F238E27FC236}">
                  <a16:creationId xmlns:a16="http://schemas.microsoft.com/office/drawing/2014/main" id="{7E05641F-047A-40F1-93FD-6A878332E592}"/>
                </a:ext>
              </a:extLst>
            </p:cNvPr>
            <p:cNvSpPr txBox="1"/>
            <p:nvPr/>
          </p:nvSpPr>
          <p:spPr>
            <a:xfrm>
              <a:off x="6215300" y="3896399"/>
              <a:ext cx="890678" cy="358366"/>
            </a:xfrm>
            <a:prstGeom prst="rect">
              <a:avLst/>
            </a:prstGeom>
            <a:noFill/>
          </p:spPr>
          <p:txBody>
            <a:bodyPr wrap="square" rtlCol="0">
              <a:spAutoFit/>
            </a:bodyPr>
            <a:lstStyle/>
            <a:p>
              <a:pPr algn="ctr"/>
              <a:r>
                <a:rPr lang="en-US" sz="1100">
                  <a:latin typeface="Segoe UI Light" panose="020B0502040204020203" pitchFamily="34" charset="0"/>
                  <a:cs typeface="Segoe UI Light" panose="020B0502040204020203" pitchFamily="34" charset="0"/>
                </a:rPr>
                <a:t>Azure Traffic Manager</a:t>
              </a:r>
            </a:p>
          </p:txBody>
        </p:sp>
        <p:pic>
          <p:nvPicPr>
            <p:cNvPr id="19" name="Picture 18">
              <a:extLst>
                <a:ext uri="{FF2B5EF4-FFF2-40B4-BE49-F238E27FC236}">
                  <a16:creationId xmlns:a16="http://schemas.microsoft.com/office/drawing/2014/main" id="{994E24EB-47EB-449D-B923-C81002CAD3C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30804" y="2350819"/>
              <a:ext cx="361913" cy="361913"/>
            </a:xfrm>
            <a:prstGeom prst="rect">
              <a:avLst/>
            </a:prstGeom>
          </p:spPr>
        </p:pic>
        <p:pic>
          <p:nvPicPr>
            <p:cNvPr id="20" name="Picture 19">
              <a:extLst>
                <a:ext uri="{FF2B5EF4-FFF2-40B4-BE49-F238E27FC236}">
                  <a16:creationId xmlns:a16="http://schemas.microsoft.com/office/drawing/2014/main" id="{27DE9C20-475B-4A0E-80D7-951C3C5FAB3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46000" y="4856561"/>
              <a:ext cx="361913" cy="361913"/>
            </a:xfrm>
            <a:prstGeom prst="rect">
              <a:avLst/>
            </a:prstGeom>
          </p:spPr>
        </p:pic>
        <p:pic>
          <p:nvPicPr>
            <p:cNvPr id="21" name="Picture 20">
              <a:extLst>
                <a:ext uri="{FF2B5EF4-FFF2-40B4-BE49-F238E27FC236}">
                  <a16:creationId xmlns:a16="http://schemas.microsoft.com/office/drawing/2014/main" id="{72055406-9914-4E64-AD59-A6ADC1D3D37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68667" y="3665711"/>
              <a:ext cx="361913" cy="361913"/>
            </a:xfrm>
            <a:prstGeom prst="rect">
              <a:avLst/>
            </a:prstGeom>
          </p:spPr>
        </p:pic>
      </p:grpSp>
      <p:grpSp>
        <p:nvGrpSpPr>
          <p:cNvPr id="22" name="MultiMasterMultiWrites">
            <a:extLst>
              <a:ext uri="{FF2B5EF4-FFF2-40B4-BE49-F238E27FC236}">
                <a16:creationId xmlns:a16="http://schemas.microsoft.com/office/drawing/2014/main" id="{23A3D131-861B-4C16-8891-1829E36388E1}"/>
              </a:ext>
            </a:extLst>
          </p:cNvPr>
          <p:cNvGrpSpPr/>
          <p:nvPr/>
        </p:nvGrpSpPr>
        <p:grpSpPr>
          <a:xfrm>
            <a:off x="8644448" y="2086737"/>
            <a:ext cx="1095047" cy="2618290"/>
            <a:chOff x="8662021" y="2232056"/>
            <a:chExt cx="1095047" cy="2618290"/>
          </a:xfrm>
        </p:grpSpPr>
        <p:cxnSp>
          <p:nvCxnSpPr>
            <p:cNvPr id="23" name="Straight Arrow Connector 22">
              <a:extLst>
                <a:ext uri="{FF2B5EF4-FFF2-40B4-BE49-F238E27FC236}">
                  <a16:creationId xmlns:a16="http://schemas.microsoft.com/office/drawing/2014/main" id="{32E21903-9EDF-42DE-86D5-9DED865F3324}"/>
                </a:ext>
              </a:extLst>
            </p:cNvPr>
            <p:cNvCxnSpPr>
              <a:cxnSpLocks/>
            </p:cNvCxnSpPr>
            <p:nvPr/>
          </p:nvCxnSpPr>
          <p:spPr>
            <a:xfrm flipH="1" flipV="1">
              <a:off x="8662021" y="2243781"/>
              <a:ext cx="1092115" cy="1319961"/>
            </a:xfrm>
            <a:prstGeom prst="straightConnector1">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Straight Arrow Connector 23">
              <a:extLst>
                <a:ext uri="{FF2B5EF4-FFF2-40B4-BE49-F238E27FC236}">
                  <a16:creationId xmlns:a16="http://schemas.microsoft.com/office/drawing/2014/main" id="{DFC5324F-FF8E-420C-8BE6-3AECEF370E6D}"/>
                </a:ext>
              </a:extLst>
            </p:cNvPr>
            <p:cNvCxnSpPr>
              <a:cxnSpLocks/>
            </p:cNvCxnSpPr>
            <p:nvPr/>
          </p:nvCxnSpPr>
          <p:spPr>
            <a:xfrm flipH="1" flipV="1">
              <a:off x="8683990" y="2232056"/>
              <a:ext cx="1073078" cy="2618290"/>
            </a:xfrm>
            <a:prstGeom prst="straightConnector1">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 name="Straight Arrow Connector 24">
              <a:extLst>
                <a:ext uri="{FF2B5EF4-FFF2-40B4-BE49-F238E27FC236}">
                  <a16:creationId xmlns:a16="http://schemas.microsoft.com/office/drawing/2014/main" id="{95974067-8165-43C3-8A65-B8ADCF5399E3}"/>
                </a:ext>
              </a:extLst>
            </p:cNvPr>
            <p:cNvCxnSpPr>
              <a:cxnSpLocks/>
            </p:cNvCxnSpPr>
            <p:nvPr/>
          </p:nvCxnSpPr>
          <p:spPr>
            <a:xfrm flipH="1">
              <a:off x="8691647" y="3575467"/>
              <a:ext cx="1063432" cy="1267550"/>
            </a:xfrm>
            <a:prstGeom prst="straightConnector1">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Straight Arrow Connector 25">
              <a:extLst>
                <a:ext uri="{FF2B5EF4-FFF2-40B4-BE49-F238E27FC236}">
                  <a16:creationId xmlns:a16="http://schemas.microsoft.com/office/drawing/2014/main" id="{F0F1A1B8-A4B0-4719-B959-0DB9138F399D}"/>
                </a:ext>
              </a:extLst>
            </p:cNvPr>
            <p:cNvCxnSpPr>
              <a:cxnSpLocks/>
            </p:cNvCxnSpPr>
            <p:nvPr/>
          </p:nvCxnSpPr>
          <p:spPr>
            <a:xfrm flipH="1">
              <a:off x="8691647" y="2261199"/>
              <a:ext cx="1064767" cy="2589146"/>
            </a:xfrm>
            <a:prstGeom prst="straightConnector1">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 name="Straight Arrow Connector 26">
              <a:extLst>
                <a:ext uri="{FF2B5EF4-FFF2-40B4-BE49-F238E27FC236}">
                  <a16:creationId xmlns:a16="http://schemas.microsoft.com/office/drawing/2014/main" id="{47F196D0-74A3-4AC2-8277-E6E1B06C5BA1}"/>
                </a:ext>
              </a:extLst>
            </p:cNvPr>
            <p:cNvCxnSpPr>
              <a:cxnSpLocks/>
            </p:cNvCxnSpPr>
            <p:nvPr/>
          </p:nvCxnSpPr>
          <p:spPr>
            <a:xfrm flipH="1">
              <a:off x="8662021" y="2253306"/>
              <a:ext cx="1092115" cy="1319961"/>
            </a:xfrm>
            <a:prstGeom prst="straightConnector1">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8" name="Straight Arrow Connector 27">
              <a:extLst>
                <a:ext uri="{FF2B5EF4-FFF2-40B4-BE49-F238E27FC236}">
                  <a16:creationId xmlns:a16="http://schemas.microsoft.com/office/drawing/2014/main" id="{49554A35-E414-4C16-BEC6-E69523C3C5C8}"/>
                </a:ext>
              </a:extLst>
            </p:cNvPr>
            <p:cNvCxnSpPr>
              <a:cxnSpLocks/>
            </p:cNvCxnSpPr>
            <p:nvPr/>
          </p:nvCxnSpPr>
          <p:spPr>
            <a:xfrm flipH="1" flipV="1">
              <a:off x="8674091" y="3549384"/>
              <a:ext cx="1078389" cy="1293633"/>
            </a:xfrm>
            <a:prstGeom prst="straightConnector1">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29" name="MultiMasterMultiReads">
            <a:extLst>
              <a:ext uri="{FF2B5EF4-FFF2-40B4-BE49-F238E27FC236}">
                <a16:creationId xmlns:a16="http://schemas.microsoft.com/office/drawing/2014/main" id="{2DC21AF4-466C-49F9-980A-0B5C3B6C4642}"/>
              </a:ext>
            </a:extLst>
          </p:cNvPr>
          <p:cNvGrpSpPr/>
          <p:nvPr/>
        </p:nvGrpSpPr>
        <p:grpSpPr>
          <a:xfrm>
            <a:off x="8673596" y="2232056"/>
            <a:ext cx="1095047" cy="2618290"/>
            <a:chOff x="8662021" y="2232056"/>
            <a:chExt cx="1095047" cy="2618290"/>
          </a:xfrm>
        </p:grpSpPr>
        <p:cxnSp>
          <p:nvCxnSpPr>
            <p:cNvPr id="30" name="Straight Arrow Connector 29">
              <a:extLst>
                <a:ext uri="{FF2B5EF4-FFF2-40B4-BE49-F238E27FC236}">
                  <a16:creationId xmlns:a16="http://schemas.microsoft.com/office/drawing/2014/main" id="{1493DFD1-5EB2-4CCA-8FCE-E1949DBB0358}"/>
                </a:ext>
              </a:extLst>
            </p:cNvPr>
            <p:cNvCxnSpPr>
              <a:cxnSpLocks/>
            </p:cNvCxnSpPr>
            <p:nvPr/>
          </p:nvCxnSpPr>
          <p:spPr>
            <a:xfrm flipH="1" flipV="1">
              <a:off x="8662021" y="2243781"/>
              <a:ext cx="1092115" cy="1319961"/>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1" name="Straight Arrow Connector 30">
              <a:extLst>
                <a:ext uri="{FF2B5EF4-FFF2-40B4-BE49-F238E27FC236}">
                  <a16:creationId xmlns:a16="http://schemas.microsoft.com/office/drawing/2014/main" id="{4F9B7860-8660-4568-B2D0-1FD53691EF8E}"/>
                </a:ext>
              </a:extLst>
            </p:cNvPr>
            <p:cNvCxnSpPr>
              <a:cxnSpLocks/>
            </p:cNvCxnSpPr>
            <p:nvPr/>
          </p:nvCxnSpPr>
          <p:spPr>
            <a:xfrm flipH="1" flipV="1">
              <a:off x="8683990" y="2232056"/>
              <a:ext cx="1073078" cy="2618290"/>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2" name="Straight Arrow Connector 31">
              <a:extLst>
                <a:ext uri="{FF2B5EF4-FFF2-40B4-BE49-F238E27FC236}">
                  <a16:creationId xmlns:a16="http://schemas.microsoft.com/office/drawing/2014/main" id="{A0BF2B3E-1769-478A-AA42-903CF1942410}"/>
                </a:ext>
              </a:extLst>
            </p:cNvPr>
            <p:cNvCxnSpPr>
              <a:cxnSpLocks/>
            </p:cNvCxnSpPr>
            <p:nvPr/>
          </p:nvCxnSpPr>
          <p:spPr>
            <a:xfrm flipH="1">
              <a:off x="8691647" y="3575467"/>
              <a:ext cx="1063432" cy="1267550"/>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3" name="Straight Arrow Connector 32">
              <a:extLst>
                <a:ext uri="{FF2B5EF4-FFF2-40B4-BE49-F238E27FC236}">
                  <a16:creationId xmlns:a16="http://schemas.microsoft.com/office/drawing/2014/main" id="{DE9E635E-66E3-4012-98F2-9ACE7D8DF4B9}"/>
                </a:ext>
              </a:extLst>
            </p:cNvPr>
            <p:cNvCxnSpPr>
              <a:cxnSpLocks/>
            </p:cNvCxnSpPr>
            <p:nvPr/>
          </p:nvCxnSpPr>
          <p:spPr>
            <a:xfrm flipH="1">
              <a:off x="8691647" y="2261199"/>
              <a:ext cx="1064767" cy="2589146"/>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4" name="Straight Arrow Connector 33">
              <a:extLst>
                <a:ext uri="{FF2B5EF4-FFF2-40B4-BE49-F238E27FC236}">
                  <a16:creationId xmlns:a16="http://schemas.microsoft.com/office/drawing/2014/main" id="{511BF201-6487-4109-898D-5F27A2AF3721}"/>
                </a:ext>
              </a:extLst>
            </p:cNvPr>
            <p:cNvCxnSpPr>
              <a:cxnSpLocks/>
            </p:cNvCxnSpPr>
            <p:nvPr/>
          </p:nvCxnSpPr>
          <p:spPr>
            <a:xfrm flipH="1">
              <a:off x="8662021" y="2253306"/>
              <a:ext cx="1092115" cy="1319961"/>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5" name="Straight Arrow Connector 34">
              <a:extLst>
                <a:ext uri="{FF2B5EF4-FFF2-40B4-BE49-F238E27FC236}">
                  <a16:creationId xmlns:a16="http://schemas.microsoft.com/office/drawing/2014/main" id="{E17ECC2A-B43F-48B8-B0E7-3A2C8E68B340}"/>
                </a:ext>
              </a:extLst>
            </p:cNvPr>
            <p:cNvCxnSpPr>
              <a:cxnSpLocks/>
            </p:cNvCxnSpPr>
            <p:nvPr/>
          </p:nvCxnSpPr>
          <p:spPr>
            <a:xfrm flipH="1" flipV="1">
              <a:off x="8674091" y="3549384"/>
              <a:ext cx="1078389" cy="1293633"/>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36" name="MultiMasterDirectReadWrite">
            <a:extLst>
              <a:ext uri="{FF2B5EF4-FFF2-40B4-BE49-F238E27FC236}">
                <a16:creationId xmlns:a16="http://schemas.microsoft.com/office/drawing/2014/main" id="{224767E3-B80A-4C6D-AC16-D70CEBA22F01}"/>
              </a:ext>
            </a:extLst>
          </p:cNvPr>
          <p:cNvGrpSpPr/>
          <p:nvPr/>
        </p:nvGrpSpPr>
        <p:grpSpPr>
          <a:xfrm>
            <a:off x="8635551" y="2109411"/>
            <a:ext cx="1173058" cy="2739148"/>
            <a:chOff x="8635551" y="2109411"/>
            <a:chExt cx="1173058" cy="2739148"/>
          </a:xfrm>
        </p:grpSpPr>
        <p:cxnSp>
          <p:nvCxnSpPr>
            <p:cNvPr id="37" name="Straight Arrow Connector 36">
              <a:extLst>
                <a:ext uri="{FF2B5EF4-FFF2-40B4-BE49-F238E27FC236}">
                  <a16:creationId xmlns:a16="http://schemas.microsoft.com/office/drawing/2014/main" id="{21418032-B57D-450B-B933-9798640F03BD}"/>
                </a:ext>
              </a:extLst>
            </p:cNvPr>
            <p:cNvCxnSpPr/>
            <p:nvPr/>
          </p:nvCxnSpPr>
          <p:spPr>
            <a:xfrm>
              <a:off x="8657321" y="2109411"/>
              <a:ext cx="1127118" cy="0"/>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8" name="Straight Arrow Connector 37">
              <a:extLst>
                <a:ext uri="{FF2B5EF4-FFF2-40B4-BE49-F238E27FC236}">
                  <a16:creationId xmlns:a16="http://schemas.microsoft.com/office/drawing/2014/main" id="{891CD3D3-3925-4AF5-A85A-51F5BE789B3E}"/>
                </a:ext>
              </a:extLst>
            </p:cNvPr>
            <p:cNvCxnSpPr>
              <a:cxnSpLocks/>
            </p:cNvCxnSpPr>
            <p:nvPr/>
          </p:nvCxnSpPr>
          <p:spPr>
            <a:xfrm flipH="1">
              <a:off x="8635551" y="2235684"/>
              <a:ext cx="1127118" cy="0"/>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9" name="Straight Arrow Connector 38">
              <a:extLst>
                <a:ext uri="{FF2B5EF4-FFF2-40B4-BE49-F238E27FC236}">
                  <a16:creationId xmlns:a16="http://schemas.microsoft.com/office/drawing/2014/main" id="{FAEBE7D5-E12E-4FC0-8152-D34E0808DEE0}"/>
                </a:ext>
              </a:extLst>
            </p:cNvPr>
            <p:cNvCxnSpPr>
              <a:cxnSpLocks/>
            </p:cNvCxnSpPr>
            <p:nvPr/>
          </p:nvCxnSpPr>
          <p:spPr>
            <a:xfrm>
              <a:off x="8657321" y="3437469"/>
              <a:ext cx="1151288" cy="7267"/>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0" name="Straight Arrow Connector 39">
              <a:extLst>
                <a:ext uri="{FF2B5EF4-FFF2-40B4-BE49-F238E27FC236}">
                  <a16:creationId xmlns:a16="http://schemas.microsoft.com/office/drawing/2014/main" id="{6A5E42BF-5545-4BEB-BF45-144680494BEF}"/>
                </a:ext>
              </a:extLst>
            </p:cNvPr>
            <p:cNvCxnSpPr>
              <a:cxnSpLocks/>
            </p:cNvCxnSpPr>
            <p:nvPr/>
          </p:nvCxnSpPr>
          <p:spPr>
            <a:xfrm flipH="1">
              <a:off x="8635551" y="3563741"/>
              <a:ext cx="1127118" cy="0"/>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1" name="Straight Arrow Connector 40">
              <a:extLst>
                <a:ext uri="{FF2B5EF4-FFF2-40B4-BE49-F238E27FC236}">
                  <a16:creationId xmlns:a16="http://schemas.microsoft.com/office/drawing/2014/main" id="{978BB684-0CA8-450C-AFA3-AD6F4070CC32}"/>
                </a:ext>
              </a:extLst>
            </p:cNvPr>
            <p:cNvCxnSpPr>
              <a:cxnSpLocks/>
            </p:cNvCxnSpPr>
            <p:nvPr/>
          </p:nvCxnSpPr>
          <p:spPr>
            <a:xfrm flipV="1">
              <a:off x="8657321" y="4722286"/>
              <a:ext cx="1090471" cy="1"/>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2" name="Straight Arrow Connector 41">
              <a:extLst>
                <a:ext uri="{FF2B5EF4-FFF2-40B4-BE49-F238E27FC236}">
                  <a16:creationId xmlns:a16="http://schemas.microsoft.com/office/drawing/2014/main" id="{942F5074-B94B-4047-883E-4DC68681B191}"/>
                </a:ext>
              </a:extLst>
            </p:cNvPr>
            <p:cNvCxnSpPr>
              <a:cxnSpLocks/>
            </p:cNvCxnSpPr>
            <p:nvPr/>
          </p:nvCxnSpPr>
          <p:spPr>
            <a:xfrm flipH="1">
              <a:off x="8635551" y="4848559"/>
              <a:ext cx="1127118" cy="0"/>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grpSp>
        <p:nvGrpSpPr>
          <p:cNvPr id="43" name="MultiMaster">
            <a:extLst>
              <a:ext uri="{FF2B5EF4-FFF2-40B4-BE49-F238E27FC236}">
                <a16:creationId xmlns:a16="http://schemas.microsoft.com/office/drawing/2014/main" id="{B681F004-22A0-4FB5-8DBF-91D4A1FEBEFC}"/>
              </a:ext>
            </a:extLst>
          </p:cNvPr>
          <p:cNvGrpSpPr/>
          <p:nvPr/>
        </p:nvGrpSpPr>
        <p:grpSpPr>
          <a:xfrm>
            <a:off x="9914866" y="1309423"/>
            <a:ext cx="1622493" cy="4113080"/>
            <a:chOff x="9914866" y="1309423"/>
            <a:chExt cx="1622493" cy="4113080"/>
          </a:xfrm>
        </p:grpSpPr>
        <p:sp>
          <p:nvSpPr>
            <p:cNvPr id="44" name="Rectangle 43">
              <a:extLst>
                <a:ext uri="{FF2B5EF4-FFF2-40B4-BE49-F238E27FC236}">
                  <a16:creationId xmlns:a16="http://schemas.microsoft.com/office/drawing/2014/main" id="{006DC258-0643-49F0-98DA-B8FE21585E40}"/>
                </a:ext>
              </a:extLst>
            </p:cNvPr>
            <p:cNvSpPr/>
            <p:nvPr/>
          </p:nvSpPr>
          <p:spPr>
            <a:xfrm>
              <a:off x="9914866" y="1309423"/>
              <a:ext cx="1262117" cy="41130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86C5583D-0FAC-4CBD-81D1-63FAAE567E3D}"/>
                </a:ext>
              </a:extLst>
            </p:cNvPr>
            <p:cNvSpPr txBox="1"/>
            <p:nvPr/>
          </p:nvSpPr>
          <p:spPr>
            <a:xfrm>
              <a:off x="10066605" y="1499024"/>
              <a:ext cx="1004121" cy="461665"/>
            </a:xfrm>
            <a:prstGeom prst="rect">
              <a:avLst/>
            </a:prstGeom>
            <a:noFill/>
          </p:spPr>
          <p:txBody>
            <a:bodyPr wrap="square" rtlCol="0">
              <a:spAutoFit/>
            </a:bodyPr>
            <a:lstStyle/>
            <a:p>
              <a:pPr algn="ctr"/>
              <a:r>
                <a:rPr lang="en-US" sz="1200" b="1">
                  <a:latin typeface="Segoe UI Light" panose="020B0502040204020203" pitchFamily="34" charset="0"/>
                  <a:cs typeface="Segoe UI Light" panose="020B0502040204020203" pitchFamily="34" charset="0"/>
                </a:rPr>
                <a:t>Master</a:t>
              </a:r>
            </a:p>
            <a:p>
              <a:pPr algn="ctr"/>
              <a:r>
                <a:rPr lang="en-US" sz="1200" b="1">
                  <a:latin typeface="Segoe UI Light" panose="020B0502040204020203" pitchFamily="34" charset="0"/>
                  <a:cs typeface="Segoe UI Light" panose="020B0502040204020203" pitchFamily="34" charset="0"/>
                </a:rPr>
                <a:t>(read/write)</a:t>
              </a:r>
            </a:p>
          </p:txBody>
        </p:sp>
        <p:pic>
          <p:nvPicPr>
            <p:cNvPr id="46" name="Picture 45">
              <a:extLst>
                <a:ext uri="{FF2B5EF4-FFF2-40B4-BE49-F238E27FC236}">
                  <a16:creationId xmlns:a16="http://schemas.microsoft.com/office/drawing/2014/main" id="{3EB81B34-7208-4096-8655-ADEF4BC7FD1E}"/>
                </a:ext>
              </a:extLst>
            </p:cNvPr>
            <p:cNvPicPr>
              <a:picLocks noChangeAspect="1"/>
            </p:cNvPicPr>
            <p:nvPr/>
          </p:nvPicPr>
          <p:blipFill>
            <a:blip r:embed="rId7"/>
            <a:stretch>
              <a:fillRect/>
            </a:stretch>
          </p:blipFill>
          <p:spPr>
            <a:xfrm>
              <a:off x="10263572" y="1876860"/>
              <a:ext cx="640080" cy="583183"/>
            </a:xfrm>
            <a:prstGeom prst="rect">
              <a:avLst/>
            </a:prstGeom>
          </p:spPr>
        </p:pic>
        <p:pic>
          <p:nvPicPr>
            <p:cNvPr id="47" name="Picture 46">
              <a:extLst>
                <a:ext uri="{FF2B5EF4-FFF2-40B4-BE49-F238E27FC236}">
                  <a16:creationId xmlns:a16="http://schemas.microsoft.com/office/drawing/2014/main" id="{B418E59D-6692-4F0F-B3E4-EC465837C66B}"/>
                </a:ext>
              </a:extLst>
            </p:cNvPr>
            <p:cNvPicPr>
              <a:picLocks noChangeAspect="1"/>
            </p:cNvPicPr>
            <p:nvPr/>
          </p:nvPicPr>
          <p:blipFill>
            <a:blip r:embed="rId7"/>
            <a:stretch>
              <a:fillRect/>
            </a:stretch>
          </p:blipFill>
          <p:spPr>
            <a:xfrm>
              <a:off x="10241539" y="3200200"/>
              <a:ext cx="640080" cy="583183"/>
            </a:xfrm>
            <a:prstGeom prst="rect">
              <a:avLst/>
            </a:prstGeom>
          </p:spPr>
        </p:pic>
        <p:pic>
          <p:nvPicPr>
            <p:cNvPr id="48" name="Picture 47">
              <a:extLst>
                <a:ext uri="{FF2B5EF4-FFF2-40B4-BE49-F238E27FC236}">
                  <a16:creationId xmlns:a16="http://schemas.microsoft.com/office/drawing/2014/main" id="{823F6DC7-1B30-45C6-A85D-E5FBB2DA585E}"/>
                </a:ext>
              </a:extLst>
            </p:cNvPr>
            <p:cNvPicPr>
              <a:picLocks noChangeAspect="1"/>
            </p:cNvPicPr>
            <p:nvPr/>
          </p:nvPicPr>
          <p:blipFill>
            <a:blip r:embed="rId7"/>
            <a:stretch>
              <a:fillRect/>
            </a:stretch>
          </p:blipFill>
          <p:spPr>
            <a:xfrm>
              <a:off x="10234250" y="4501151"/>
              <a:ext cx="640080" cy="583183"/>
            </a:xfrm>
            <a:prstGeom prst="rect">
              <a:avLst/>
            </a:prstGeom>
          </p:spPr>
        </p:pic>
        <p:cxnSp>
          <p:nvCxnSpPr>
            <p:cNvPr id="49" name="Straight Connector 48">
              <a:extLst>
                <a:ext uri="{FF2B5EF4-FFF2-40B4-BE49-F238E27FC236}">
                  <a16:creationId xmlns:a16="http://schemas.microsoft.com/office/drawing/2014/main" id="{7A3771E3-C46D-4E48-97D9-1894F05812EF}"/>
                </a:ext>
              </a:extLst>
            </p:cNvPr>
            <p:cNvCxnSpPr>
              <a:cxnSpLocks/>
            </p:cNvCxnSpPr>
            <p:nvPr/>
          </p:nvCxnSpPr>
          <p:spPr>
            <a:xfrm flipH="1">
              <a:off x="11266367" y="3482480"/>
              <a:ext cx="258668" cy="9311"/>
            </a:xfrm>
            <a:prstGeom prst="line">
              <a:avLst/>
            </a:prstGeom>
            <a:ln w="2857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0" name="Straight Connector 49">
              <a:extLst>
                <a:ext uri="{FF2B5EF4-FFF2-40B4-BE49-F238E27FC236}">
                  <a16:creationId xmlns:a16="http://schemas.microsoft.com/office/drawing/2014/main" id="{72E625A4-35A5-4AB5-85DF-E7EB3A658448}"/>
                </a:ext>
              </a:extLst>
            </p:cNvPr>
            <p:cNvCxnSpPr>
              <a:cxnSpLocks/>
            </p:cNvCxnSpPr>
            <p:nvPr/>
          </p:nvCxnSpPr>
          <p:spPr>
            <a:xfrm flipH="1">
              <a:off x="11268837" y="4784411"/>
              <a:ext cx="258668" cy="9311"/>
            </a:xfrm>
            <a:prstGeom prst="line">
              <a:avLst/>
            </a:prstGeom>
            <a:ln w="2857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1" name="TextBox 50">
              <a:extLst>
                <a:ext uri="{FF2B5EF4-FFF2-40B4-BE49-F238E27FC236}">
                  <a16:creationId xmlns:a16="http://schemas.microsoft.com/office/drawing/2014/main" id="{50F01E80-6A9D-40E9-A3AD-A85EAD22128B}"/>
                </a:ext>
              </a:extLst>
            </p:cNvPr>
            <p:cNvSpPr txBox="1"/>
            <p:nvPr/>
          </p:nvSpPr>
          <p:spPr>
            <a:xfrm>
              <a:off x="10066605" y="2809668"/>
              <a:ext cx="1004121" cy="461665"/>
            </a:xfrm>
            <a:prstGeom prst="rect">
              <a:avLst/>
            </a:prstGeom>
            <a:noFill/>
          </p:spPr>
          <p:txBody>
            <a:bodyPr wrap="square" rtlCol="0">
              <a:spAutoFit/>
            </a:bodyPr>
            <a:lstStyle/>
            <a:p>
              <a:pPr algn="ctr"/>
              <a:r>
                <a:rPr lang="en-US" sz="1200" b="1">
                  <a:latin typeface="Segoe UI Light" panose="020B0502040204020203" pitchFamily="34" charset="0"/>
                  <a:cs typeface="Segoe UI Light" panose="020B0502040204020203" pitchFamily="34" charset="0"/>
                </a:rPr>
                <a:t>Master</a:t>
              </a:r>
            </a:p>
            <a:p>
              <a:pPr algn="ctr"/>
              <a:r>
                <a:rPr lang="en-US" sz="1200" b="1">
                  <a:latin typeface="Segoe UI Light" panose="020B0502040204020203" pitchFamily="34" charset="0"/>
                  <a:cs typeface="Segoe UI Light" panose="020B0502040204020203" pitchFamily="34" charset="0"/>
                </a:rPr>
                <a:t>(read/write)</a:t>
              </a:r>
            </a:p>
          </p:txBody>
        </p:sp>
        <p:sp>
          <p:nvSpPr>
            <p:cNvPr id="52" name="TextBox 51">
              <a:extLst>
                <a:ext uri="{FF2B5EF4-FFF2-40B4-BE49-F238E27FC236}">
                  <a16:creationId xmlns:a16="http://schemas.microsoft.com/office/drawing/2014/main" id="{27FA7454-08C5-4467-BBCE-245881E57AB6}"/>
                </a:ext>
              </a:extLst>
            </p:cNvPr>
            <p:cNvSpPr txBox="1"/>
            <p:nvPr/>
          </p:nvSpPr>
          <p:spPr>
            <a:xfrm>
              <a:off x="10066605" y="4102745"/>
              <a:ext cx="1004121" cy="461665"/>
            </a:xfrm>
            <a:prstGeom prst="rect">
              <a:avLst/>
            </a:prstGeom>
            <a:noFill/>
          </p:spPr>
          <p:txBody>
            <a:bodyPr wrap="square" rtlCol="0">
              <a:spAutoFit/>
            </a:bodyPr>
            <a:lstStyle/>
            <a:p>
              <a:pPr algn="ctr"/>
              <a:r>
                <a:rPr lang="en-US" sz="1200" b="1">
                  <a:latin typeface="Segoe UI Light" panose="020B0502040204020203" pitchFamily="34" charset="0"/>
                  <a:cs typeface="Segoe UI Light" panose="020B0502040204020203" pitchFamily="34" charset="0"/>
                </a:rPr>
                <a:t>Master</a:t>
              </a:r>
            </a:p>
            <a:p>
              <a:pPr algn="ctr"/>
              <a:r>
                <a:rPr lang="en-US" sz="1200" b="1">
                  <a:latin typeface="Segoe UI Light" panose="020B0502040204020203" pitchFamily="34" charset="0"/>
                  <a:cs typeface="Segoe UI Light" panose="020B0502040204020203" pitchFamily="34" charset="0"/>
                </a:rPr>
                <a:t>(read/write)</a:t>
              </a:r>
            </a:p>
          </p:txBody>
        </p:sp>
        <p:cxnSp>
          <p:nvCxnSpPr>
            <p:cNvPr id="53" name="Connector: Elbow 52">
              <a:extLst>
                <a:ext uri="{FF2B5EF4-FFF2-40B4-BE49-F238E27FC236}">
                  <a16:creationId xmlns:a16="http://schemas.microsoft.com/office/drawing/2014/main" id="{75C12FE9-F38C-41BB-B5F7-F26787554F00}"/>
                </a:ext>
              </a:extLst>
            </p:cNvPr>
            <p:cNvCxnSpPr>
              <a:cxnSpLocks/>
            </p:cNvCxnSpPr>
            <p:nvPr/>
          </p:nvCxnSpPr>
          <p:spPr>
            <a:xfrm rot="16200000" flipV="1">
              <a:off x="10057955" y="3305007"/>
              <a:ext cx="2687680" cy="271128"/>
            </a:xfrm>
            <a:prstGeom prst="bentConnector2">
              <a:avLst/>
            </a:prstGeom>
            <a:ln w="2857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grpSp>
        <p:nvGrpSpPr>
          <p:cNvPr id="54" name="SingleWriterMultiRead">
            <a:extLst>
              <a:ext uri="{FF2B5EF4-FFF2-40B4-BE49-F238E27FC236}">
                <a16:creationId xmlns:a16="http://schemas.microsoft.com/office/drawing/2014/main" id="{9A8BACA2-2CAA-4BD9-A8AB-140B0AA31BF9}"/>
              </a:ext>
            </a:extLst>
          </p:cNvPr>
          <p:cNvGrpSpPr/>
          <p:nvPr/>
        </p:nvGrpSpPr>
        <p:grpSpPr>
          <a:xfrm>
            <a:off x="8662021" y="2232056"/>
            <a:ext cx="1095047" cy="2618290"/>
            <a:chOff x="8662021" y="2232056"/>
            <a:chExt cx="1095047" cy="2618290"/>
          </a:xfrm>
        </p:grpSpPr>
        <p:cxnSp>
          <p:nvCxnSpPr>
            <p:cNvPr id="55" name="Straight Arrow Connector 54">
              <a:extLst>
                <a:ext uri="{FF2B5EF4-FFF2-40B4-BE49-F238E27FC236}">
                  <a16:creationId xmlns:a16="http://schemas.microsoft.com/office/drawing/2014/main" id="{45B9814C-8B04-41E3-A620-8AE8644CE439}"/>
                </a:ext>
              </a:extLst>
            </p:cNvPr>
            <p:cNvCxnSpPr>
              <a:cxnSpLocks/>
            </p:cNvCxnSpPr>
            <p:nvPr/>
          </p:nvCxnSpPr>
          <p:spPr>
            <a:xfrm flipH="1" flipV="1">
              <a:off x="8662021" y="2243781"/>
              <a:ext cx="1092115" cy="1319961"/>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6" name="Straight Arrow Connector 55">
              <a:extLst>
                <a:ext uri="{FF2B5EF4-FFF2-40B4-BE49-F238E27FC236}">
                  <a16:creationId xmlns:a16="http://schemas.microsoft.com/office/drawing/2014/main" id="{6BAAFF9C-5550-48A0-B1E4-5B1ABF698F21}"/>
                </a:ext>
              </a:extLst>
            </p:cNvPr>
            <p:cNvCxnSpPr>
              <a:cxnSpLocks/>
            </p:cNvCxnSpPr>
            <p:nvPr/>
          </p:nvCxnSpPr>
          <p:spPr>
            <a:xfrm flipH="1" flipV="1">
              <a:off x="8683990" y="2232056"/>
              <a:ext cx="1073078" cy="2618290"/>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7" name="Straight Arrow Connector 56">
              <a:extLst>
                <a:ext uri="{FF2B5EF4-FFF2-40B4-BE49-F238E27FC236}">
                  <a16:creationId xmlns:a16="http://schemas.microsoft.com/office/drawing/2014/main" id="{A928CFE4-4204-4B21-8B80-B299B5665B1D}"/>
                </a:ext>
              </a:extLst>
            </p:cNvPr>
            <p:cNvCxnSpPr>
              <a:cxnSpLocks/>
            </p:cNvCxnSpPr>
            <p:nvPr/>
          </p:nvCxnSpPr>
          <p:spPr>
            <a:xfrm flipH="1">
              <a:off x="8691647" y="3575467"/>
              <a:ext cx="1063432" cy="1267550"/>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8" name="Straight Arrow Connector 57">
              <a:extLst>
                <a:ext uri="{FF2B5EF4-FFF2-40B4-BE49-F238E27FC236}">
                  <a16:creationId xmlns:a16="http://schemas.microsoft.com/office/drawing/2014/main" id="{F4477E67-FC18-4F20-AF58-3AF81E28DAE0}"/>
                </a:ext>
              </a:extLst>
            </p:cNvPr>
            <p:cNvCxnSpPr>
              <a:cxnSpLocks/>
            </p:cNvCxnSpPr>
            <p:nvPr/>
          </p:nvCxnSpPr>
          <p:spPr>
            <a:xfrm flipH="1">
              <a:off x="8691647" y="2261199"/>
              <a:ext cx="1064767" cy="2589146"/>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9" name="Straight Arrow Connector 58">
              <a:extLst>
                <a:ext uri="{FF2B5EF4-FFF2-40B4-BE49-F238E27FC236}">
                  <a16:creationId xmlns:a16="http://schemas.microsoft.com/office/drawing/2014/main" id="{DD1129BE-809A-437D-AB36-76396729AA59}"/>
                </a:ext>
              </a:extLst>
            </p:cNvPr>
            <p:cNvCxnSpPr>
              <a:cxnSpLocks/>
            </p:cNvCxnSpPr>
            <p:nvPr/>
          </p:nvCxnSpPr>
          <p:spPr>
            <a:xfrm flipH="1">
              <a:off x="8662021" y="2253306"/>
              <a:ext cx="1092115" cy="1319961"/>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0" name="Straight Arrow Connector 59">
              <a:extLst>
                <a:ext uri="{FF2B5EF4-FFF2-40B4-BE49-F238E27FC236}">
                  <a16:creationId xmlns:a16="http://schemas.microsoft.com/office/drawing/2014/main" id="{B9E8CA69-8CEF-4249-819D-BD54BF7E422E}"/>
                </a:ext>
              </a:extLst>
            </p:cNvPr>
            <p:cNvCxnSpPr>
              <a:cxnSpLocks/>
            </p:cNvCxnSpPr>
            <p:nvPr/>
          </p:nvCxnSpPr>
          <p:spPr>
            <a:xfrm flipH="1" flipV="1">
              <a:off x="8674091" y="3549384"/>
              <a:ext cx="1078389" cy="1293633"/>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61" name="SingleWriterSingleRead">
            <a:extLst>
              <a:ext uri="{FF2B5EF4-FFF2-40B4-BE49-F238E27FC236}">
                <a16:creationId xmlns:a16="http://schemas.microsoft.com/office/drawing/2014/main" id="{FFF54D07-7BDF-4032-A1FB-05596319D31D}"/>
              </a:ext>
            </a:extLst>
          </p:cNvPr>
          <p:cNvGrpSpPr/>
          <p:nvPr/>
        </p:nvGrpSpPr>
        <p:grpSpPr>
          <a:xfrm>
            <a:off x="8636300" y="2109411"/>
            <a:ext cx="1148888" cy="2739148"/>
            <a:chOff x="8636300" y="2109411"/>
            <a:chExt cx="1148888" cy="2739148"/>
          </a:xfrm>
        </p:grpSpPr>
        <p:cxnSp>
          <p:nvCxnSpPr>
            <p:cNvPr id="62" name="Straight Arrow Connector 61">
              <a:extLst>
                <a:ext uri="{FF2B5EF4-FFF2-40B4-BE49-F238E27FC236}">
                  <a16:creationId xmlns:a16="http://schemas.microsoft.com/office/drawing/2014/main" id="{B69C90B6-AEFE-474E-A62A-26B4B39BF247}"/>
                </a:ext>
              </a:extLst>
            </p:cNvPr>
            <p:cNvCxnSpPr/>
            <p:nvPr/>
          </p:nvCxnSpPr>
          <p:spPr>
            <a:xfrm>
              <a:off x="8658070" y="2109411"/>
              <a:ext cx="1127118" cy="0"/>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3" name="Straight Arrow Connector 62">
              <a:extLst>
                <a:ext uri="{FF2B5EF4-FFF2-40B4-BE49-F238E27FC236}">
                  <a16:creationId xmlns:a16="http://schemas.microsoft.com/office/drawing/2014/main" id="{5F4E7D58-4064-44A2-B15C-6FD4A72BFBDC}"/>
                </a:ext>
              </a:extLst>
            </p:cNvPr>
            <p:cNvCxnSpPr>
              <a:cxnSpLocks/>
            </p:cNvCxnSpPr>
            <p:nvPr/>
          </p:nvCxnSpPr>
          <p:spPr>
            <a:xfrm flipH="1">
              <a:off x="8636300" y="2235684"/>
              <a:ext cx="1127118" cy="0"/>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4" name="Straight Arrow Connector 63">
              <a:extLst>
                <a:ext uri="{FF2B5EF4-FFF2-40B4-BE49-F238E27FC236}">
                  <a16:creationId xmlns:a16="http://schemas.microsoft.com/office/drawing/2014/main" id="{4813B877-122B-4123-A6A3-20F33F2AB9FD}"/>
                </a:ext>
              </a:extLst>
            </p:cNvPr>
            <p:cNvCxnSpPr>
              <a:cxnSpLocks/>
            </p:cNvCxnSpPr>
            <p:nvPr/>
          </p:nvCxnSpPr>
          <p:spPr>
            <a:xfrm flipV="1">
              <a:off x="8658070" y="2350819"/>
              <a:ext cx="1127118" cy="1086649"/>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5" name="Straight Arrow Connector 64">
              <a:extLst>
                <a:ext uri="{FF2B5EF4-FFF2-40B4-BE49-F238E27FC236}">
                  <a16:creationId xmlns:a16="http://schemas.microsoft.com/office/drawing/2014/main" id="{51435780-524D-4F37-81F7-D8C9D57FA028}"/>
                </a:ext>
              </a:extLst>
            </p:cNvPr>
            <p:cNvCxnSpPr>
              <a:cxnSpLocks/>
            </p:cNvCxnSpPr>
            <p:nvPr/>
          </p:nvCxnSpPr>
          <p:spPr>
            <a:xfrm flipH="1">
              <a:off x="8636300" y="3563741"/>
              <a:ext cx="1127118" cy="0"/>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6" name="Straight Arrow Connector 65">
              <a:extLst>
                <a:ext uri="{FF2B5EF4-FFF2-40B4-BE49-F238E27FC236}">
                  <a16:creationId xmlns:a16="http://schemas.microsoft.com/office/drawing/2014/main" id="{58EC8F7B-2D83-4F67-9429-B8A771F8B67B}"/>
                </a:ext>
              </a:extLst>
            </p:cNvPr>
            <p:cNvCxnSpPr>
              <a:cxnSpLocks/>
            </p:cNvCxnSpPr>
            <p:nvPr/>
          </p:nvCxnSpPr>
          <p:spPr>
            <a:xfrm flipV="1">
              <a:off x="8658070" y="2383024"/>
              <a:ext cx="1094410" cy="2339263"/>
            </a:xfrm>
            <a:prstGeom prst="straightConnector1">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67" name="Straight Arrow Connector 66">
              <a:extLst>
                <a:ext uri="{FF2B5EF4-FFF2-40B4-BE49-F238E27FC236}">
                  <a16:creationId xmlns:a16="http://schemas.microsoft.com/office/drawing/2014/main" id="{6871CF2F-0024-4759-A231-571278E0A90B}"/>
                </a:ext>
              </a:extLst>
            </p:cNvPr>
            <p:cNvCxnSpPr>
              <a:cxnSpLocks/>
            </p:cNvCxnSpPr>
            <p:nvPr/>
          </p:nvCxnSpPr>
          <p:spPr>
            <a:xfrm flipH="1">
              <a:off x="8636300" y="4848559"/>
              <a:ext cx="1127118" cy="0"/>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grpSp>
        <p:nvGrpSpPr>
          <p:cNvPr id="68" name="SingleMasterReadReplicas">
            <a:extLst>
              <a:ext uri="{FF2B5EF4-FFF2-40B4-BE49-F238E27FC236}">
                <a16:creationId xmlns:a16="http://schemas.microsoft.com/office/drawing/2014/main" id="{B1249227-4E8B-4F97-A8C4-F0A67F3E72B1}"/>
              </a:ext>
            </a:extLst>
          </p:cNvPr>
          <p:cNvGrpSpPr/>
          <p:nvPr/>
        </p:nvGrpSpPr>
        <p:grpSpPr>
          <a:xfrm>
            <a:off x="9915615" y="1309423"/>
            <a:ext cx="1610823" cy="4113080"/>
            <a:chOff x="9915615" y="1309423"/>
            <a:chExt cx="1610823" cy="4113080"/>
          </a:xfrm>
        </p:grpSpPr>
        <p:sp>
          <p:nvSpPr>
            <p:cNvPr id="69" name="Rectangle 68">
              <a:extLst>
                <a:ext uri="{FF2B5EF4-FFF2-40B4-BE49-F238E27FC236}">
                  <a16:creationId xmlns:a16="http://schemas.microsoft.com/office/drawing/2014/main" id="{361C3732-7038-40DB-86FD-427CE3FB29F8}"/>
                </a:ext>
              </a:extLst>
            </p:cNvPr>
            <p:cNvSpPr/>
            <p:nvPr/>
          </p:nvSpPr>
          <p:spPr>
            <a:xfrm>
              <a:off x="9915615" y="1309423"/>
              <a:ext cx="1262117" cy="41130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1AB03C46-7040-4EC7-85D6-E2F9658E5573}"/>
                </a:ext>
              </a:extLst>
            </p:cNvPr>
            <p:cNvSpPr txBox="1"/>
            <p:nvPr/>
          </p:nvSpPr>
          <p:spPr>
            <a:xfrm>
              <a:off x="10067354" y="1499024"/>
              <a:ext cx="1004121" cy="461665"/>
            </a:xfrm>
            <a:prstGeom prst="rect">
              <a:avLst/>
            </a:prstGeom>
            <a:noFill/>
          </p:spPr>
          <p:txBody>
            <a:bodyPr wrap="square" rtlCol="0">
              <a:spAutoFit/>
            </a:bodyPr>
            <a:lstStyle/>
            <a:p>
              <a:pPr algn="ctr"/>
              <a:r>
                <a:rPr lang="en-US" sz="1200" b="1">
                  <a:latin typeface="Segoe UI Light" panose="020B0502040204020203" pitchFamily="34" charset="0"/>
                  <a:cs typeface="Segoe UI Light" panose="020B0502040204020203" pitchFamily="34" charset="0"/>
                </a:rPr>
                <a:t>Master</a:t>
              </a:r>
            </a:p>
            <a:p>
              <a:pPr algn="ctr"/>
              <a:r>
                <a:rPr lang="en-US" sz="1200" b="1">
                  <a:latin typeface="Segoe UI Light" panose="020B0502040204020203" pitchFamily="34" charset="0"/>
                  <a:cs typeface="Segoe UI Light" panose="020B0502040204020203" pitchFamily="34" charset="0"/>
                </a:rPr>
                <a:t>(read/write)</a:t>
              </a:r>
            </a:p>
          </p:txBody>
        </p:sp>
        <p:sp>
          <p:nvSpPr>
            <p:cNvPr id="71" name="TextBox 70">
              <a:extLst>
                <a:ext uri="{FF2B5EF4-FFF2-40B4-BE49-F238E27FC236}">
                  <a16:creationId xmlns:a16="http://schemas.microsoft.com/office/drawing/2014/main" id="{E6BF8CEB-740A-4D4E-843A-1CAD3F19F6AC}"/>
                </a:ext>
              </a:extLst>
            </p:cNvPr>
            <p:cNvSpPr txBox="1"/>
            <p:nvPr/>
          </p:nvSpPr>
          <p:spPr>
            <a:xfrm>
              <a:off x="10039727" y="2847498"/>
              <a:ext cx="1004121" cy="461665"/>
            </a:xfrm>
            <a:prstGeom prst="rect">
              <a:avLst/>
            </a:prstGeom>
            <a:noFill/>
          </p:spPr>
          <p:txBody>
            <a:bodyPr wrap="square" rtlCol="0">
              <a:spAutoFit/>
            </a:bodyPr>
            <a:lstStyle/>
            <a:p>
              <a:pPr algn="ctr"/>
              <a:r>
                <a:rPr lang="en-US" sz="1200" b="1">
                  <a:latin typeface="Segoe UI Light" panose="020B0502040204020203" pitchFamily="34" charset="0"/>
                  <a:cs typeface="Segoe UI Light" panose="020B0502040204020203" pitchFamily="34" charset="0"/>
                </a:rPr>
                <a:t>Replica</a:t>
              </a:r>
            </a:p>
            <a:p>
              <a:pPr algn="ctr"/>
              <a:r>
                <a:rPr lang="en-US" sz="1200" b="1">
                  <a:latin typeface="Segoe UI Light" panose="020B0502040204020203" pitchFamily="34" charset="0"/>
                  <a:cs typeface="Segoe UI Light" panose="020B0502040204020203" pitchFamily="34" charset="0"/>
                </a:rPr>
                <a:t>(read)</a:t>
              </a:r>
            </a:p>
          </p:txBody>
        </p:sp>
        <p:sp>
          <p:nvSpPr>
            <p:cNvPr id="72" name="TextBox 71">
              <a:extLst>
                <a:ext uri="{FF2B5EF4-FFF2-40B4-BE49-F238E27FC236}">
                  <a16:creationId xmlns:a16="http://schemas.microsoft.com/office/drawing/2014/main" id="{83D1644D-CD91-4E66-AF08-9FF52D142B97}"/>
                </a:ext>
              </a:extLst>
            </p:cNvPr>
            <p:cNvSpPr txBox="1"/>
            <p:nvPr/>
          </p:nvSpPr>
          <p:spPr>
            <a:xfrm>
              <a:off x="10047844" y="4146570"/>
              <a:ext cx="1004121" cy="461665"/>
            </a:xfrm>
            <a:prstGeom prst="rect">
              <a:avLst/>
            </a:prstGeom>
            <a:noFill/>
          </p:spPr>
          <p:txBody>
            <a:bodyPr wrap="square" rtlCol="0">
              <a:spAutoFit/>
            </a:bodyPr>
            <a:lstStyle/>
            <a:p>
              <a:pPr algn="ctr"/>
              <a:r>
                <a:rPr lang="en-US" sz="1200" b="1">
                  <a:latin typeface="Segoe UI Light" panose="020B0502040204020203" pitchFamily="34" charset="0"/>
                  <a:cs typeface="Segoe UI Light" panose="020B0502040204020203" pitchFamily="34" charset="0"/>
                </a:rPr>
                <a:t>Replica</a:t>
              </a:r>
            </a:p>
            <a:p>
              <a:pPr algn="ctr"/>
              <a:r>
                <a:rPr lang="en-US" sz="1200" b="1">
                  <a:latin typeface="Segoe UI Light" panose="020B0502040204020203" pitchFamily="34" charset="0"/>
                  <a:cs typeface="Segoe UI Light" panose="020B0502040204020203" pitchFamily="34" charset="0"/>
                </a:rPr>
                <a:t>(read)</a:t>
              </a:r>
            </a:p>
          </p:txBody>
        </p:sp>
        <p:pic>
          <p:nvPicPr>
            <p:cNvPr id="73" name="Picture 72">
              <a:extLst>
                <a:ext uri="{FF2B5EF4-FFF2-40B4-BE49-F238E27FC236}">
                  <a16:creationId xmlns:a16="http://schemas.microsoft.com/office/drawing/2014/main" id="{5BF2A894-B1AA-410B-9060-109F2DADC63E}"/>
                </a:ext>
              </a:extLst>
            </p:cNvPr>
            <p:cNvPicPr>
              <a:picLocks noChangeAspect="1"/>
            </p:cNvPicPr>
            <p:nvPr/>
          </p:nvPicPr>
          <p:blipFill>
            <a:blip r:embed="rId7"/>
            <a:stretch>
              <a:fillRect/>
            </a:stretch>
          </p:blipFill>
          <p:spPr>
            <a:xfrm>
              <a:off x="10264321" y="1876860"/>
              <a:ext cx="640080" cy="583183"/>
            </a:xfrm>
            <a:prstGeom prst="rect">
              <a:avLst/>
            </a:prstGeom>
          </p:spPr>
        </p:pic>
        <p:pic>
          <p:nvPicPr>
            <p:cNvPr id="74" name="Picture 73">
              <a:extLst>
                <a:ext uri="{FF2B5EF4-FFF2-40B4-BE49-F238E27FC236}">
                  <a16:creationId xmlns:a16="http://schemas.microsoft.com/office/drawing/2014/main" id="{F892A55E-A0A2-4D9C-A204-885302593F2A}"/>
                </a:ext>
              </a:extLst>
            </p:cNvPr>
            <p:cNvPicPr>
              <a:picLocks noChangeAspect="1"/>
            </p:cNvPicPr>
            <p:nvPr/>
          </p:nvPicPr>
          <p:blipFill>
            <a:blip r:embed="rId7"/>
            <a:stretch>
              <a:fillRect/>
            </a:stretch>
          </p:blipFill>
          <p:spPr>
            <a:xfrm>
              <a:off x="10242288" y="3200200"/>
              <a:ext cx="640080" cy="583183"/>
            </a:xfrm>
            <a:prstGeom prst="rect">
              <a:avLst/>
            </a:prstGeom>
          </p:spPr>
        </p:pic>
        <p:pic>
          <p:nvPicPr>
            <p:cNvPr id="75" name="Picture 74">
              <a:extLst>
                <a:ext uri="{FF2B5EF4-FFF2-40B4-BE49-F238E27FC236}">
                  <a16:creationId xmlns:a16="http://schemas.microsoft.com/office/drawing/2014/main" id="{A698AA33-5C75-40AC-90CE-3397EE406059}"/>
                </a:ext>
              </a:extLst>
            </p:cNvPr>
            <p:cNvPicPr>
              <a:picLocks noChangeAspect="1"/>
            </p:cNvPicPr>
            <p:nvPr/>
          </p:nvPicPr>
          <p:blipFill>
            <a:blip r:embed="rId7"/>
            <a:stretch>
              <a:fillRect/>
            </a:stretch>
          </p:blipFill>
          <p:spPr>
            <a:xfrm>
              <a:off x="10234999" y="4501151"/>
              <a:ext cx="640080" cy="583183"/>
            </a:xfrm>
            <a:prstGeom prst="rect">
              <a:avLst/>
            </a:prstGeom>
          </p:spPr>
        </p:pic>
        <p:cxnSp>
          <p:nvCxnSpPr>
            <p:cNvPr id="76" name="Straight Arrow Connector 59">
              <a:extLst>
                <a:ext uri="{FF2B5EF4-FFF2-40B4-BE49-F238E27FC236}">
                  <a16:creationId xmlns:a16="http://schemas.microsoft.com/office/drawing/2014/main" id="{3A04CD6B-A0B9-4616-8B09-304021B8A07C}"/>
                </a:ext>
              </a:extLst>
            </p:cNvPr>
            <p:cNvCxnSpPr>
              <a:cxnSpLocks/>
            </p:cNvCxnSpPr>
            <p:nvPr/>
          </p:nvCxnSpPr>
          <p:spPr>
            <a:xfrm>
              <a:off x="11279304" y="2096731"/>
              <a:ext cx="247134" cy="2696011"/>
            </a:xfrm>
            <a:prstGeom prst="bentConnector2">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7" name="Straight Connector 76">
              <a:extLst>
                <a:ext uri="{FF2B5EF4-FFF2-40B4-BE49-F238E27FC236}">
                  <a16:creationId xmlns:a16="http://schemas.microsoft.com/office/drawing/2014/main" id="{75E6520D-2CDE-47B3-8FA8-BF759F22E7B2}"/>
                </a:ext>
              </a:extLst>
            </p:cNvPr>
            <p:cNvCxnSpPr>
              <a:cxnSpLocks/>
            </p:cNvCxnSpPr>
            <p:nvPr/>
          </p:nvCxnSpPr>
          <p:spPr>
            <a:xfrm flipH="1" flipV="1">
              <a:off x="11267116" y="3482480"/>
              <a:ext cx="258668" cy="9311"/>
            </a:xfrm>
            <a:prstGeom prst="line">
              <a:avLst/>
            </a:prstGeom>
            <a:ln w="9525" cap="flat" cmpd="sng" algn="ctr">
              <a:solidFill>
                <a:schemeClr val="accent3"/>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8" name="Straight Connector 77">
              <a:extLst>
                <a:ext uri="{FF2B5EF4-FFF2-40B4-BE49-F238E27FC236}">
                  <a16:creationId xmlns:a16="http://schemas.microsoft.com/office/drawing/2014/main" id="{B38CEA22-77B0-4008-B991-6492B012B810}"/>
                </a:ext>
              </a:extLst>
            </p:cNvPr>
            <p:cNvCxnSpPr>
              <a:cxnSpLocks/>
            </p:cNvCxnSpPr>
            <p:nvPr/>
          </p:nvCxnSpPr>
          <p:spPr>
            <a:xfrm flipH="1" flipV="1">
              <a:off x="11252168" y="4784411"/>
              <a:ext cx="258668" cy="9311"/>
            </a:xfrm>
            <a:prstGeom prst="line">
              <a:avLst/>
            </a:prstGeom>
            <a:ln w="9525" cap="flat" cmpd="sng" algn="ctr">
              <a:solidFill>
                <a:schemeClr val="accent3"/>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37850373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2000"/>
                                        <p:tgtEl>
                                          <p:spTgt spid="54"/>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fade">
                                      <p:cBhvr>
                                        <p:cTn id="11" dur="500"/>
                                        <p:tgtEl>
                                          <p:spTgt spid="43"/>
                                        </p:tgtEl>
                                      </p:cBhvr>
                                    </p:animEffect>
                                  </p:childTnLst>
                                </p:cTn>
                              </p:par>
                              <p:par>
                                <p:cTn id="12" presetID="10" presetClass="exit" presetSubtype="0" fill="hold" nodeType="withEffect">
                                  <p:stCondLst>
                                    <p:cond delay="0"/>
                                  </p:stCondLst>
                                  <p:childTnLst>
                                    <p:animEffect transition="out" filter="fade">
                                      <p:cBhvr>
                                        <p:cTn id="13" dur="500"/>
                                        <p:tgtEl>
                                          <p:spTgt spid="68"/>
                                        </p:tgtEl>
                                      </p:cBhvr>
                                    </p:animEffect>
                                    <p:set>
                                      <p:cBhvr>
                                        <p:cTn id="14" dur="1" fill="hold">
                                          <p:stCondLst>
                                            <p:cond delay="499"/>
                                          </p:stCondLst>
                                        </p:cTn>
                                        <p:tgtEl>
                                          <p:spTgt spid="68"/>
                                        </p:tgtEl>
                                        <p:attrNameLst>
                                          <p:attrName>style.visibility</p:attrName>
                                        </p:attrNameLst>
                                      </p:cBhvr>
                                      <p:to>
                                        <p:strVal val="hidden"/>
                                      </p:to>
                                    </p:set>
                                  </p:childTnLst>
                                </p:cTn>
                              </p:par>
                              <p:par>
                                <p:cTn id="15" presetID="10" presetClass="exit" presetSubtype="0" fill="hold" nodeType="withEffect">
                                  <p:stCondLst>
                                    <p:cond delay="0"/>
                                  </p:stCondLst>
                                  <p:childTnLst>
                                    <p:animEffect transition="out" filter="fade">
                                      <p:cBhvr>
                                        <p:cTn id="16" dur="500"/>
                                        <p:tgtEl>
                                          <p:spTgt spid="61"/>
                                        </p:tgtEl>
                                      </p:cBhvr>
                                    </p:animEffect>
                                    <p:set>
                                      <p:cBhvr>
                                        <p:cTn id="17" dur="1" fill="hold">
                                          <p:stCondLst>
                                            <p:cond delay="499"/>
                                          </p:stCondLst>
                                        </p:cTn>
                                        <p:tgtEl>
                                          <p:spTgt spid="61"/>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54"/>
                                        </p:tgtEl>
                                      </p:cBhvr>
                                    </p:animEffect>
                                    <p:set>
                                      <p:cBhvr>
                                        <p:cTn id="20" dur="1" fill="hold">
                                          <p:stCondLst>
                                            <p:cond delay="499"/>
                                          </p:stCondLst>
                                        </p:cTn>
                                        <p:tgtEl>
                                          <p:spTgt spid="54"/>
                                        </p:tgtEl>
                                        <p:attrNameLst>
                                          <p:attrName>style.visibility</p:attrName>
                                        </p:attrNameLst>
                                      </p:cBhvr>
                                      <p:to>
                                        <p:strVal val="hidden"/>
                                      </p:to>
                                    </p:set>
                                  </p:childTnLst>
                                </p:cTn>
                              </p:par>
                            </p:childTnLst>
                          </p:cTn>
                        </p:par>
                        <p:par>
                          <p:cTn id="21" fill="hold">
                            <p:stCondLst>
                              <p:cond delay="2500"/>
                            </p:stCondLst>
                            <p:childTnLst>
                              <p:par>
                                <p:cTn id="22" presetID="10" presetClass="entr" presetSubtype="0" fill="hold" nodeType="after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fade">
                                      <p:cBhvr>
                                        <p:cTn id="24" dur="2000"/>
                                        <p:tgtEl>
                                          <p:spTgt spid="36"/>
                                        </p:tgtEl>
                                      </p:cBhvr>
                                    </p:animEffect>
                                  </p:childTnLst>
                                </p:cTn>
                              </p:par>
                            </p:childTnLst>
                          </p:cTn>
                        </p:par>
                        <p:par>
                          <p:cTn id="25" fill="hold">
                            <p:stCondLst>
                              <p:cond delay="4500"/>
                            </p:stCondLst>
                            <p:childTnLst>
                              <p:par>
                                <p:cTn id="26" presetID="10" presetClass="entr" presetSubtype="0" fill="hold" nodeType="after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2000"/>
                                        <p:tgtEl>
                                          <p:spTgt spid="29"/>
                                        </p:tgtEl>
                                      </p:cBhvr>
                                    </p:animEffect>
                                  </p:childTnLst>
                                </p:cTn>
                              </p:par>
                            </p:childTnLst>
                          </p:cTn>
                        </p:par>
                        <p:par>
                          <p:cTn id="29" fill="hold">
                            <p:stCondLst>
                              <p:cond delay="6500"/>
                            </p:stCondLst>
                            <p:childTnLst>
                              <p:par>
                                <p:cTn id="30" presetID="10" presetClass="entr" presetSubtype="0" fill="hold" nodeType="after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2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52C6B-1A17-4843-B127-E518EA0A74A0}"/>
              </a:ext>
            </a:extLst>
          </p:cNvPr>
          <p:cNvSpPr>
            <a:spLocks noGrp="1"/>
          </p:cNvSpPr>
          <p:nvPr>
            <p:ph type="title"/>
          </p:nvPr>
        </p:nvSpPr>
        <p:spPr/>
        <p:txBody>
          <a:bodyPr/>
          <a:lstStyle/>
          <a:p>
            <a:r>
              <a:rPr lang="en-US" dirty="0"/>
              <a:t>Adding multi master support</a:t>
            </a:r>
          </a:p>
        </p:txBody>
      </p:sp>
      <p:sp>
        <p:nvSpPr>
          <p:cNvPr id="3" name="Text Placeholder 2">
            <a:extLst>
              <a:ext uri="{FF2B5EF4-FFF2-40B4-BE49-F238E27FC236}">
                <a16:creationId xmlns:a16="http://schemas.microsoft.com/office/drawing/2014/main" id="{838EDFCD-F8BB-4EBF-B2A1-0A871A325D51}"/>
              </a:ext>
            </a:extLst>
          </p:cNvPr>
          <p:cNvSpPr>
            <a:spLocks noGrp="1"/>
          </p:cNvSpPr>
          <p:nvPr>
            <p:ph type="body" sz="quarter" idx="10"/>
          </p:nvPr>
        </p:nvSpPr>
        <p:spPr>
          <a:xfrm>
            <a:off x="584200" y="1435497"/>
            <a:ext cx="5152721" cy="1465016"/>
          </a:xfrm>
        </p:spPr>
        <p:txBody>
          <a:bodyPr/>
          <a:lstStyle/>
          <a:p>
            <a:pPr marL="0" indent="0">
              <a:buNone/>
            </a:pPr>
            <a:r>
              <a:rPr lang="en-US" dirty="0"/>
              <a:t>Create new Cosmos DB account</a:t>
            </a:r>
          </a:p>
          <a:p>
            <a:pPr marL="0" indent="0">
              <a:buNone/>
            </a:pPr>
            <a:r>
              <a:rPr lang="en-US" dirty="0"/>
              <a:t>Enable Multi Master</a:t>
            </a:r>
          </a:p>
          <a:p>
            <a:endParaRPr lang="en-US" dirty="0"/>
          </a:p>
        </p:txBody>
      </p:sp>
      <p:pic>
        <p:nvPicPr>
          <p:cNvPr id="4" name="Picture 3">
            <a:extLst>
              <a:ext uri="{FF2B5EF4-FFF2-40B4-BE49-F238E27FC236}">
                <a16:creationId xmlns:a16="http://schemas.microsoft.com/office/drawing/2014/main" id="{7F1BA708-FF7F-4E2B-B4CD-98170AEB3A45}"/>
              </a:ext>
            </a:extLst>
          </p:cNvPr>
          <p:cNvPicPr>
            <a:picLocks noChangeAspect="1"/>
          </p:cNvPicPr>
          <p:nvPr/>
        </p:nvPicPr>
        <p:blipFill>
          <a:blip r:embed="rId3"/>
          <a:stretch>
            <a:fillRect/>
          </a:stretch>
        </p:blipFill>
        <p:spPr>
          <a:xfrm>
            <a:off x="5875507" y="1364345"/>
            <a:ext cx="6316494" cy="5493656"/>
          </a:xfrm>
          <a:prstGeom prst="rect">
            <a:avLst/>
          </a:prstGeom>
        </p:spPr>
      </p:pic>
    </p:spTree>
    <p:extLst>
      <p:ext uri="{BB962C8B-B14F-4D97-AF65-F5344CB8AC3E}">
        <p14:creationId xmlns:p14="http://schemas.microsoft.com/office/powerpoint/2010/main" val="1139885314"/>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BFAF9-3390-4152-96BC-9D54321AC527}"/>
              </a:ext>
            </a:extLst>
          </p:cNvPr>
          <p:cNvSpPr>
            <a:spLocks noGrp="1"/>
          </p:cNvSpPr>
          <p:nvPr>
            <p:ph type="title"/>
          </p:nvPr>
        </p:nvSpPr>
        <p:spPr/>
        <p:txBody>
          <a:bodyPr/>
          <a:lstStyle/>
          <a:p>
            <a:r>
              <a:rPr lang="en-US"/>
              <a:t>Configure regions</a:t>
            </a:r>
          </a:p>
        </p:txBody>
      </p:sp>
      <p:sp>
        <p:nvSpPr>
          <p:cNvPr id="3" name="Text Placeholder 2">
            <a:extLst>
              <a:ext uri="{FF2B5EF4-FFF2-40B4-BE49-F238E27FC236}">
                <a16:creationId xmlns:a16="http://schemas.microsoft.com/office/drawing/2014/main" id="{CED8656C-5C8B-449F-A6CA-3B7137921A70}"/>
              </a:ext>
            </a:extLst>
          </p:cNvPr>
          <p:cNvSpPr>
            <a:spLocks noGrp="1"/>
          </p:cNvSpPr>
          <p:nvPr>
            <p:ph type="body" sz="quarter" idx="10"/>
          </p:nvPr>
        </p:nvSpPr>
        <p:spPr>
          <a:xfrm>
            <a:off x="586390" y="1434370"/>
            <a:ext cx="11018520" cy="947952"/>
          </a:xfrm>
        </p:spPr>
        <p:txBody>
          <a:bodyPr/>
          <a:lstStyle/>
          <a:p>
            <a:r>
              <a:rPr lang="en-US" dirty="0">
                <a:latin typeface="Segoe UI Light" panose="020B0502040204020203" pitchFamily="34" charset="0"/>
                <a:cs typeface="Segoe UI Light" panose="020B0502040204020203" pitchFamily="34" charset="0"/>
              </a:rPr>
              <a:t>Add regions</a:t>
            </a:r>
          </a:p>
          <a:p>
            <a:endParaRPr lang="en-US" dirty="0">
              <a:latin typeface="Segoe UI Light" panose="020B0502040204020203" pitchFamily="34" charset="0"/>
              <a:cs typeface="Segoe UI Light" panose="020B0502040204020203" pitchFamily="34" charset="0"/>
            </a:endParaRPr>
          </a:p>
        </p:txBody>
      </p:sp>
      <p:pic>
        <p:nvPicPr>
          <p:cNvPr id="5" name="Picture 4">
            <a:extLst>
              <a:ext uri="{FF2B5EF4-FFF2-40B4-BE49-F238E27FC236}">
                <a16:creationId xmlns:a16="http://schemas.microsoft.com/office/drawing/2014/main" id="{7D5D8645-B77D-4DE2-BE5E-7A95D1CA8F8C}"/>
              </a:ext>
            </a:extLst>
          </p:cNvPr>
          <p:cNvPicPr>
            <a:picLocks noChangeAspect="1"/>
          </p:cNvPicPr>
          <p:nvPr/>
        </p:nvPicPr>
        <p:blipFill>
          <a:blip r:embed="rId3"/>
          <a:stretch>
            <a:fillRect/>
          </a:stretch>
        </p:blipFill>
        <p:spPr>
          <a:xfrm>
            <a:off x="586390" y="2625003"/>
            <a:ext cx="11607355" cy="4415742"/>
          </a:xfrm>
          <a:prstGeom prst="rect">
            <a:avLst/>
          </a:prstGeom>
        </p:spPr>
      </p:pic>
      <p:sp>
        <p:nvSpPr>
          <p:cNvPr id="6" name="Text Placeholder 2">
            <a:extLst>
              <a:ext uri="{FF2B5EF4-FFF2-40B4-BE49-F238E27FC236}">
                <a16:creationId xmlns:a16="http://schemas.microsoft.com/office/drawing/2014/main" id="{68D0EFAE-EFAB-48F1-BA48-A34E0082798D}"/>
              </a:ext>
            </a:extLst>
          </p:cNvPr>
          <p:cNvSpPr txBox="1">
            <a:spLocks/>
          </p:cNvSpPr>
          <p:nvPr/>
        </p:nvSpPr>
        <p:spPr>
          <a:xfrm>
            <a:off x="6388100" y="1435497"/>
            <a:ext cx="5384114" cy="1006762"/>
          </a:xfrm>
          <a:prstGeom prst="rect">
            <a:avLst/>
          </a:prstGeom>
        </p:spPr>
        <p:txBody>
          <a:bodyPr vert="horz" wrap="square" lIns="0" tIns="0" rIns="0" bIns="0" rtlCol="0">
            <a:norm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065221937"/>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ED0EB-8825-4966-A61F-45187465B71F}"/>
              </a:ext>
            </a:extLst>
          </p:cNvPr>
          <p:cNvSpPr>
            <a:spLocks noGrp="1"/>
          </p:cNvSpPr>
          <p:nvPr>
            <p:ph type="title"/>
          </p:nvPr>
        </p:nvSpPr>
        <p:spPr/>
        <p:txBody>
          <a:bodyPr/>
          <a:lstStyle/>
          <a:p>
            <a:r>
              <a:rPr lang="en-US" dirty="0"/>
              <a:t>In your apps</a:t>
            </a:r>
          </a:p>
        </p:txBody>
      </p:sp>
      <p:sp>
        <p:nvSpPr>
          <p:cNvPr id="3" name="Text Placeholder 2">
            <a:extLst>
              <a:ext uri="{FF2B5EF4-FFF2-40B4-BE49-F238E27FC236}">
                <a16:creationId xmlns:a16="http://schemas.microsoft.com/office/drawing/2014/main" id="{94FFCEE8-C521-4CB2-8975-6519BD520ABB}"/>
              </a:ext>
            </a:extLst>
          </p:cNvPr>
          <p:cNvSpPr>
            <a:spLocks noGrp="1"/>
          </p:cNvSpPr>
          <p:nvPr>
            <p:ph type="body" sz="quarter" idx="10"/>
          </p:nvPr>
        </p:nvSpPr>
        <p:spPr>
          <a:xfrm>
            <a:off x="586390" y="1434370"/>
            <a:ext cx="11018520" cy="947952"/>
          </a:xfrm>
        </p:spPr>
        <p:txBody>
          <a:bodyPr/>
          <a:lstStyle/>
          <a:p>
            <a:r>
              <a:rPr lang="en-US" dirty="0" err="1"/>
              <a:t>UseMultipleWriteLocations</a:t>
            </a:r>
            <a:endParaRPr lang="en-US" dirty="0"/>
          </a:p>
          <a:p>
            <a:r>
              <a:rPr lang="en-US" dirty="0" err="1"/>
              <a:t>SetCurrentLocation</a:t>
            </a:r>
            <a:endParaRPr lang="en-US" dirty="0"/>
          </a:p>
        </p:txBody>
      </p:sp>
      <p:grpSp>
        <p:nvGrpSpPr>
          <p:cNvPr id="6" name="Group 5">
            <a:extLst>
              <a:ext uri="{FF2B5EF4-FFF2-40B4-BE49-F238E27FC236}">
                <a16:creationId xmlns:a16="http://schemas.microsoft.com/office/drawing/2014/main" id="{672AA2D6-34DB-41D5-B0D2-2ADEDB1B27A1}"/>
              </a:ext>
            </a:extLst>
          </p:cNvPr>
          <p:cNvGrpSpPr/>
          <p:nvPr/>
        </p:nvGrpSpPr>
        <p:grpSpPr>
          <a:xfrm>
            <a:off x="1453019" y="2382322"/>
            <a:ext cx="9961323" cy="4195863"/>
            <a:chOff x="5486399" y="1981974"/>
            <a:chExt cx="6705601" cy="2438400"/>
          </a:xfrm>
        </p:grpSpPr>
        <p:pic>
          <p:nvPicPr>
            <p:cNvPr id="5" name="Picture 4">
              <a:extLst>
                <a:ext uri="{FF2B5EF4-FFF2-40B4-BE49-F238E27FC236}">
                  <a16:creationId xmlns:a16="http://schemas.microsoft.com/office/drawing/2014/main" id="{431A57E0-60CF-4FC0-B126-8C930021E185}"/>
                </a:ext>
              </a:extLst>
            </p:cNvPr>
            <p:cNvPicPr>
              <a:picLocks noChangeAspect="1"/>
            </p:cNvPicPr>
            <p:nvPr/>
          </p:nvPicPr>
          <p:blipFill>
            <a:blip r:embed="rId3"/>
            <a:stretch>
              <a:fillRect/>
            </a:stretch>
          </p:blipFill>
          <p:spPr>
            <a:xfrm>
              <a:off x="5486400" y="1981974"/>
              <a:ext cx="6705600" cy="2438400"/>
            </a:xfrm>
            <a:prstGeom prst="rect">
              <a:avLst/>
            </a:prstGeom>
          </p:spPr>
        </p:pic>
        <p:sp>
          <p:nvSpPr>
            <p:cNvPr id="4" name="Rectangle 3">
              <a:extLst>
                <a:ext uri="{FF2B5EF4-FFF2-40B4-BE49-F238E27FC236}">
                  <a16:creationId xmlns:a16="http://schemas.microsoft.com/office/drawing/2014/main" id="{5954351F-E707-4797-99C7-D84D7FBDB005}"/>
                </a:ext>
              </a:extLst>
            </p:cNvPr>
            <p:cNvSpPr/>
            <p:nvPr/>
          </p:nvSpPr>
          <p:spPr bwMode="auto">
            <a:xfrm>
              <a:off x="5753565" y="2914055"/>
              <a:ext cx="2571286" cy="239751"/>
            </a:xfrm>
            <a:prstGeom prst="rect">
              <a:avLst/>
            </a:prstGeom>
            <a:noFill/>
            <a:ln w="28575">
              <a:solidFill>
                <a:srgbClr val="C00000"/>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a:solidFill>
                  <a:srgbClr val="FF0000"/>
                </a:solidFill>
              </a:endParaRPr>
            </a:p>
          </p:txBody>
        </p:sp>
        <p:sp>
          <p:nvSpPr>
            <p:cNvPr id="9" name="Rectangle 8">
              <a:extLst>
                <a:ext uri="{FF2B5EF4-FFF2-40B4-BE49-F238E27FC236}">
                  <a16:creationId xmlns:a16="http://schemas.microsoft.com/office/drawing/2014/main" id="{AB28C8B7-4C7C-41A2-B03E-059DE991606C}"/>
                </a:ext>
              </a:extLst>
            </p:cNvPr>
            <p:cNvSpPr/>
            <p:nvPr/>
          </p:nvSpPr>
          <p:spPr bwMode="auto">
            <a:xfrm>
              <a:off x="5486399" y="3649883"/>
              <a:ext cx="4333875" cy="239751"/>
            </a:xfrm>
            <a:prstGeom prst="rect">
              <a:avLst/>
            </a:prstGeom>
            <a:noFill/>
            <a:ln w="28575">
              <a:solidFill>
                <a:srgbClr val="C00000"/>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a:gradFill>
                  <a:gsLst>
                    <a:gs pos="40075">
                      <a:srgbClr val="FFFFFF"/>
                    </a:gs>
                    <a:gs pos="30000">
                      <a:srgbClr val="FFFFFF"/>
                    </a:gs>
                  </a:gsLst>
                  <a:lin ang="5400000" scaled="0"/>
                </a:gradFill>
              </a:endParaRPr>
            </a:p>
          </p:txBody>
        </p:sp>
      </p:grpSp>
    </p:spTree>
    <p:extLst>
      <p:ext uri="{BB962C8B-B14F-4D97-AF65-F5344CB8AC3E}">
        <p14:creationId xmlns:p14="http://schemas.microsoft.com/office/powerpoint/2010/main" val="3097764021"/>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E952E-B17D-4688-A5E3-28AAAFC0917C}"/>
              </a:ext>
            </a:extLst>
          </p:cNvPr>
          <p:cNvSpPr>
            <a:spLocks noGrp="1"/>
          </p:cNvSpPr>
          <p:nvPr>
            <p:ph type="title"/>
          </p:nvPr>
        </p:nvSpPr>
        <p:spPr/>
        <p:txBody>
          <a:bodyPr/>
          <a:lstStyle/>
          <a:p>
            <a:r>
              <a:rPr lang="en-US" dirty="0"/>
              <a:t>High Availability – Multi Master</a:t>
            </a:r>
          </a:p>
        </p:txBody>
      </p:sp>
      <p:sp>
        <p:nvSpPr>
          <p:cNvPr id="3" name="Text Placeholder 2">
            <a:extLst>
              <a:ext uri="{FF2B5EF4-FFF2-40B4-BE49-F238E27FC236}">
                <a16:creationId xmlns:a16="http://schemas.microsoft.com/office/drawing/2014/main" id="{90D2DD4C-E3FF-46C9-86D8-EAF550123211}"/>
              </a:ext>
            </a:extLst>
          </p:cNvPr>
          <p:cNvSpPr>
            <a:spLocks noGrp="1"/>
          </p:cNvSpPr>
          <p:nvPr>
            <p:ph type="body" sz="quarter" idx="10"/>
          </p:nvPr>
        </p:nvSpPr>
        <p:spPr>
          <a:xfrm>
            <a:off x="586390" y="1434370"/>
            <a:ext cx="5000218" cy="3533275"/>
          </a:xfrm>
        </p:spPr>
        <p:txBody>
          <a:bodyPr/>
          <a:lstStyle/>
          <a:p>
            <a:r>
              <a:rPr lang="en-US" dirty="0"/>
              <a:t>Same architecture</a:t>
            </a:r>
          </a:p>
          <a:p>
            <a:endParaRPr lang="en-US" dirty="0"/>
          </a:p>
          <a:p>
            <a:r>
              <a:rPr lang="en-US" dirty="0"/>
              <a:t>No failover to configure</a:t>
            </a:r>
          </a:p>
          <a:p>
            <a:endParaRPr lang="en-US" dirty="0"/>
          </a:p>
          <a:p>
            <a:r>
              <a:rPr lang="en-US" dirty="0"/>
              <a:t>No Failover: </a:t>
            </a:r>
          </a:p>
          <a:p>
            <a:r>
              <a:rPr lang="en-US" dirty="0"/>
              <a:t>Fully Writable</a:t>
            </a:r>
          </a:p>
          <a:p>
            <a:r>
              <a:rPr lang="en-US" dirty="0"/>
              <a:t>RTO = 0</a:t>
            </a:r>
          </a:p>
        </p:txBody>
      </p:sp>
      <p:pic>
        <p:nvPicPr>
          <p:cNvPr id="5" name="Multi-master">
            <a:extLst>
              <a:ext uri="{FF2B5EF4-FFF2-40B4-BE49-F238E27FC236}">
                <a16:creationId xmlns:a16="http://schemas.microsoft.com/office/drawing/2014/main" id="{B3E2D6E6-4A5A-47E9-A678-EECEAA141C5E}"/>
              </a:ext>
            </a:extLst>
          </p:cNvPr>
          <p:cNvPicPr>
            <a:picLocks noChangeAspect="1"/>
          </p:cNvPicPr>
          <p:nvPr/>
        </p:nvPicPr>
        <p:blipFill>
          <a:blip r:embed="rId3"/>
          <a:stretch>
            <a:fillRect/>
          </a:stretch>
        </p:blipFill>
        <p:spPr>
          <a:xfrm>
            <a:off x="5750201" y="1083719"/>
            <a:ext cx="6190488" cy="5491336"/>
          </a:xfrm>
          <a:prstGeom prst="rect">
            <a:avLst/>
          </a:prstGeom>
        </p:spPr>
      </p:pic>
    </p:spTree>
    <p:extLst>
      <p:ext uri="{BB962C8B-B14F-4D97-AF65-F5344CB8AC3E}">
        <p14:creationId xmlns:p14="http://schemas.microsoft.com/office/powerpoint/2010/main" val="2924469908"/>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Data Durability and Availability</a:t>
            </a:r>
          </a:p>
        </p:txBody>
      </p:sp>
      <p:pic>
        <p:nvPicPr>
          <p:cNvPr id="4" name="RPO-RTO">
            <a:extLst>
              <a:ext uri="{FF2B5EF4-FFF2-40B4-BE49-F238E27FC236}">
                <a16:creationId xmlns:a16="http://schemas.microsoft.com/office/drawing/2014/main" id="{66C4361A-9C6F-458E-8CA3-869B619C84BD}"/>
              </a:ext>
            </a:extLst>
          </p:cNvPr>
          <p:cNvPicPr>
            <a:picLocks noChangeAspect="1"/>
          </p:cNvPicPr>
          <p:nvPr/>
        </p:nvPicPr>
        <p:blipFill>
          <a:blip r:embed="rId3"/>
          <a:stretch>
            <a:fillRect/>
          </a:stretch>
        </p:blipFill>
        <p:spPr>
          <a:xfrm>
            <a:off x="7743586" y="457200"/>
            <a:ext cx="4207016" cy="2152100"/>
          </a:xfrm>
          <a:prstGeom prst="rect">
            <a:avLst/>
          </a:prstGeom>
        </p:spPr>
      </p:pic>
      <p:graphicFrame>
        <p:nvGraphicFramePr>
          <p:cNvPr id="7" name="MMstats">
            <a:extLst>
              <a:ext uri="{FF2B5EF4-FFF2-40B4-BE49-F238E27FC236}">
                <a16:creationId xmlns:a16="http://schemas.microsoft.com/office/drawing/2014/main" id="{EF9CD0D0-1916-47A3-91FB-6BAA567C23E1}"/>
              </a:ext>
            </a:extLst>
          </p:cNvPr>
          <p:cNvGraphicFramePr>
            <a:graphicFrameLocks noGrp="1"/>
          </p:cNvGraphicFramePr>
          <p:nvPr>
            <p:extLst>
              <p:ext uri="{D42A27DB-BD31-4B8C-83A1-F6EECF244321}">
                <p14:modId xmlns:p14="http://schemas.microsoft.com/office/powerpoint/2010/main" val="2334048429"/>
              </p:ext>
            </p:extLst>
          </p:nvPr>
        </p:nvGraphicFramePr>
        <p:xfrm>
          <a:off x="704238" y="2992031"/>
          <a:ext cx="10757075" cy="3176360"/>
        </p:xfrm>
        <a:graphic>
          <a:graphicData uri="http://schemas.openxmlformats.org/drawingml/2006/table">
            <a:tbl>
              <a:tblPr firstRow="1" bandRow="1">
                <a:tableStyleId>{6E25E649-3F16-4E02-A733-19D2CDBF48F0}</a:tableStyleId>
              </a:tblPr>
              <a:tblGrid>
                <a:gridCol w="1297085">
                  <a:extLst>
                    <a:ext uri="{9D8B030D-6E8A-4147-A177-3AD203B41FA5}">
                      <a16:colId xmlns:a16="http://schemas.microsoft.com/office/drawing/2014/main" val="596463455"/>
                    </a:ext>
                  </a:extLst>
                </a:gridCol>
                <a:gridCol w="1840515">
                  <a:extLst>
                    <a:ext uri="{9D8B030D-6E8A-4147-A177-3AD203B41FA5}">
                      <a16:colId xmlns:a16="http://schemas.microsoft.com/office/drawing/2014/main" val="2295100629"/>
                    </a:ext>
                  </a:extLst>
                </a:gridCol>
                <a:gridCol w="4182990">
                  <a:extLst>
                    <a:ext uri="{9D8B030D-6E8A-4147-A177-3AD203B41FA5}">
                      <a16:colId xmlns:a16="http://schemas.microsoft.com/office/drawing/2014/main" val="1847443615"/>
                    </a:ext>
                  </a:extLst>
                </a:gridCol>
                <a:gridCol w="1908311">
                  <a:extLst>
                    <a:ext uri="{9D8B030D-6E8A-4147-A177-3AD203B41FA5}">
                      <a16:colId xmlns:a16="http://schemas.microsoft.com/office/drawing/2014/main" val="3700500553"/>
                    </a:ext>
                  </a:extLst>
                </a:gridCol>
                <a:gridCol w="1528174">
                  <a:extLst>
                    <a:ext uri="{9D8B030D-6E8A-4147-A177-3AD203B41FA5}">
                      <a16:colId xmlns:a16="http://schemas.microsoft.com/office/drawing/2014/main" val="197564816"/>
                    </a:ext>
                  </a:extLst>
                </a:gridCol>
              </a:tblGrid>
              <a:tr h="397045">
                <a:tc>
                  <a:txBody>
                    <a:bodyPr/>
                    <a:lstStyle/>
                    <a:p>
                      <a:r>
                        <a:rPr lang="en-US" dirty="0"/>
                        <a:t>Region(s)</a:t>
                      </a:r>
                    </a:p>
                  </a:txBody>
                  <a:tcPr/>
                </a:tc>
                <a:tc>
                  <a:txBody>
                    <a:bodyPr/>
                    <a:lstStyle/>
                    <a:p>
                      <a:r>
                        <a:rPr lang="en-US" dirty="0"/>
                        <a:t>Mode</a:t>
                      </a:r>
                    </a:p>
                  </a:txBody>
                  <a:tcPr/>
                </a:tc>
                <a:tc>
                  <a:txBody>
                    <a:bodyPr/>
                    <a:lstStyle/>
                    <a:p>
                      <a:r>
                        <a:rPr lang="en-US" dirty="0"/>
                        <a:t>Consistency</a:t>
                      </a:r>
                    </a:p>
                  </a:txBody>
                  <a:tcPr/>
                </a:tc>
                <a:tc>
                  <a:txBody>
                    <a:bodyPr/>
                    <a:lstStyle/>
                    <a:p>
                      <a:r>
                        <a:rPr lang="en-US" dirty="0"/>
                        <a:t>RPO</a:t>
                      </a:r>
                    </a:p>
                  </a:txBody>
                  <a:tcPr/>
                </a:tc>
                <a:tc>
                  <a:txBody>
                    <a:bodyPr/>
                    <a:lstStyle/>
                    <a:p>
                      <a:r>
                        <a:rPr lang="en-US" dirty="0"/>
                        <a:t>RTO</a:t>
                      </a:r>
                    </a:p>
                  </a:txBody>
                  <a:tcPr/>
                </a:tc>
                <a:extLst>
                  <a:ext uri="{0D108BD9-81ED-4DB2-BD59-A6C34878D82A}">
                    <a16:rowId xmlns:a16="http://schemas.microsoft.com/office/drawing/2014/main" val="2181817510"/>
                  </a:ext>
                </a:extLst>
              </a:tr>
              <a:tr h="397045">
                <a:tc>
                  <a:txBody>
                    <a:bodyPr/>
                    <a:lstStyle/>
                    <a:p>
                      <a:pPr algn="ctr"/>
                      <a:r>
                        <a:rPr lang="en-US" dirty="0"/>
                        <a:t>1</a:t>
                      </a:r>
                    </a:p>
                  </a:txBody>
                  <a:tcPr/>
                </a:tc>
                <a:tc>
                  <a:txBody>
                    <a:bodyPr/>
                    <a:lstStyle/>
                    <a:p>
                      <a:r>
                        <a:rPr lang="en-US" dirty="0"/>
                        <a:t>Any</a:t>
                      </a:r>
                    </a:p>
                  </a:txBody>
                  <a:tcPr/>
                </a:tc>
                <a:tc>
                  <a:txBody>
                    <a:bodyPr/>
                    <a:lstStyle/>
                    <a:p>
                      <a:r>
                        <a:rPr lang="en-US" dirty="0"/>
                        <a:t>Any</a:t>
                      </a:r>
                    </a:p>
                  </a:txBody>
                  <a:tcPr/>
                </a:tc>
                <a:tc>
                  <a:txBody>
                    <a:bodyPr/>
                    <a:lstStyle/>
                    <a:p>
                      <a:r>
                        <a:rPr lang="en-US" dirty="0"/>
                        <a:t>&lt; 240 minutes</a:t>
                      </a:r>
                    </a:p>
                  </a:txBody>
                  <a:tcPr/>
                </a:tc>
                <a:tc>
                  <a:txBody>
                    <a:bodyPr/>
                    <a:lstStyle/>
                    <a:p>
                      <a:r>
                        <a:rPr lang="en-US" dirty="0"/>
                        <a:t>&lt; 1 week</a:t>
                      </a:r>
                    </a:p>
                  </a:txBody>
                  <a:tcPr/>
                </a:tc>
                <a:extLst>
                  <a:ext uri="{0D108BD9-81ED-4DB2-BD59-A6C34878D82A}">
                    <a16:rowId xmlns:a16="http://schemas.microsoft.com/office/drawing/2014/main" val="1337749796"/>
                  </a:ext>
                </a:extLst>
              </a:tr>
              <a:tr h="397045">
                <a:tc>
                  <a:txBody>
                    <a:bodyPr/>
                    <a:lstStyle/>
                    <a:p>
                      <a:pPr algn="ctr"/>
                      <a:r>
                        <a:rPr lang="en-US" dirty="0"/>
                        <a:t>&gt;1</a:t>
                      </a:r>
                    </a:p>
                  </a:txBody>
                  <a:tcPr/>
                </a:tc>
                <a:tc>
                  <a:txBody>
                    <a:bodyPr/>
                    <a:lstStyle/>
                    <a:p>
                      <a:r>
                        <a:rPr lang="en-US" dirty="0"/>
                        <a:t>Single Master</a:t>
                      </a:r>
                    </a:p>
                  </a:txBody>
                  <a:tcPr/>
                </a:tc>
                <a:tc>
                  <a:txBody>
                    <a:bodyPr/>
                    <a:lstStyle/>
                    <a:p>
                      <a:r>
                        <a:rPr lang="en-US" dirty="0"/>
                        <a:t>Session, Consistent Prefix, Eventual</a:t>
                      </a:r>
                    </a:p>
                  </a:txBody>
                  <a:tcPr/>
                </a:tc>
                <a:tc>
                  <a:txBody>
                    <a:bodyPr/>
                    <a:lstStyle/>
                    <a:p>
                      <a:r>
                        <a:rPr lang="en-US" dirty="0"/>
                        <a:t>&lt; 15 minutes</a:t>
                      </a:r>
                    </a:p>
                  </a:txBody>
                  <a:tcPr/>
                </a:tc>
                <a:tc>
                  <a:txBody>
                    <a:bodyPr/>
                    <a:lstStyle/>
                    <a:p>
                      <a:r>
                        <a:rPr lang="en-US" dirty="0"/>
                        <a:t>&lt; 15 minutes</a:t>
                      </a:r>
                    </a:p>
                  </a:txBody>
                  <a:tcPr/>
                </a:tc>
                <a:extLst>
                  <a:ext uri="{0D108BD9-81ED-4DB2-BD59-A6C34878D82A}">
                    <a16:rowId xmlns:a16="http://schemas.microsoft.com/office/drawing/2014/main" val="2731721619"/>
                  </a:ext>
                </a:extLst>
              </a:tr>
              <a:tr h="397045">
                <a:tc>
                  <a:txBody>
                    <a:bodyPr/>
                    <a:lstStyle/>
                    <a:p>
                      <a:pPr marL="0" indent="0" algn="ctr">
                        <a:buFont typeface="Wingdings" panose="05000000000000000000" pitchFamily="2" charset="2"/>
                        <a:buNone/>
                      </a:pPr>
                      <a:r>
                        <a:rPr lang="en-US" dirty="0"/>
                        <a:t>&gt;1</a:t>
                      </a:r>
                    </a:p>
                  </a:txBody>
                  <a:tcPr/>
                </a:tc>
                <a:tc>
                  <a:txBody>
                    <a:bodyPr/>
                    <a:lstStyle/>
                    <a:p>
                      <a:r>
                        <a:rPr lang="en-US" dirty="0"/>
                        <a:t>Single Master</a:t>
                      </a:r>
                    </a:p>
                  </a:txBody>
                  <a:tcPr/>
                </a:tc>
                <a:tc>
                  <a:txBody>
                    <a:bodyPr/>
                    <a:lstStyle/>
                    <a:p>
                      <a:r>
                        <a:rPr lang="en-US" dirty="0"/>
                        <a:t>Bounded Staleness</a:t>
                      </a:r>
                    </a:p>
                  </a:txBody>
                  <a:tcPr/>
                </a:tc>
                <a:tc>
                  <a:txBody>
                    <a:bodyPr/>
                    <a:lstStyle/>
                    <a:p>
                      <a:r>
                        <a:rPr lang="en-US" dirty="0"/>
                        <a:t>K &amp; T*</a:t>
                      </a:r>
                    </a:p>
                  </a:txBody>
                  <a:tcPr/>
                </a:tc>
                <a:tc>
                  <a:txBody>
                    <a:bodyPr/>
                    <a:lstStyle/>
                    <a:p>
                      <a:r>
                        <a:rPr lang="en-US" dirty="0"/>
                        <a:t>&lt; 15 minutes</a:t>
                      </a:r>
                    </a:p>
                  </a:txBody>
                  <a:tcPr/>
                </a:tc>
                <a:extLst>
                  <a:ext uri="{0D108BD9-81ED-4DB2-BD59-A6C34878D82A}">
                    <a16:rowId xmlns:a16="http://schemas.microsoft.com/office/drawing/2014/main" val="285811907"/>
                  </a:ext>
                </a:extLst>
              </a:tr>
              <a:tr h="397045">
                <a:tc>
                  <a:txBody>
                    <a:bodyPr/>
                    <a:lstStyle/>
                    <a:p>
                      <a:pPr marL="0" indent="0" algn="ctr">
                        <a:buFont typeface="Wingdings" panose="05000000000000000000" pitchFamily="2" charset="2"/>
                        <a:buNone/>
                      </a:pPr>
                      <a:r>
                        <a:rPr lang="en-US" dirty="0"/>
                        <a:t>&gt;1</a:t>
                      </a:r>
                    </a:p>
                  </a:txBody>
                  <a:tcPr/>
                </a:tc>
                <a:tc>
                  <a:txBody>
                    <a:bodyPr/>
                    <a:lstStyle/>
                    <a:p>
                      <a:r>
                        <a:rPr lang="en-US" dirty="0"/>
                        <a:t>Single Master</a:t>
                      </a:r>
                    </a:p>
                  </a:txBody>
                  <a:tcPr/>
                </a:tc>
                <a:tc>
                  <a:txBody>
                    <a:bodyPr/>
                    <a:lstStyle/>
                    <a:p>
                      <a:r>
                        <a:rPr lang="en-US" dirty="0"/>
                        <a:t>Strong</a:t>
                      </a:r>
                    </a:p>
                  </a:txBody>
                  <a:tcPr/>
                </a:tc>
                <a:tc>
                  <a:txBody>
                    <a:bodyPr/>
                    <a:lstStyle/>
                    <a:p>
                      <a:r>
                        <a:rPr lang="en-US" dirty="0"/>
                        <a:t>0</a:t>
                      </a:r>
                    </a:p>
                  </a:txBody>
                  <a:tcPr/>
                </a:tc>
                <a:tc>
                  <a:txBody>
                    <a:bodyPr/>
                    <a:lstStyle/>
                    <a:p>
                      <a:r>
                        <a:rPr lang="en-US" dirty="0"/>
                        <a:t>&lt; 15 minutes</a:t>
                      </a:r>
                    </a:p>
                  </a:txBody>
                  <a:tcPr/>
                </a:tc>
                <a:extLst>
                  <a:ext uri="{0D108BD9-81ED-4DB2-BD59-A6C34878D82A}">
                    <a16:rowId xmlns:a16="http://schemas.microsoft.com/office/drawing/2014/main" val="2670510331"/>
                  </a:ext>
                </a:extLst>
              </a:tr>
              <a:tr h="397045">
                <a:tc>
                  <a:txBody>
                    <a:bodyPr/>
                    <a:lstStyle/>
                    <a:p>
                      <a:pPr marL="0" indent="0" algn="ctr">
                        <a:buFont typeface="Wingdings" panose="05000000000000000000" pitchFamily="2" charset="2"/>
                        <a:buNone/>
                      </a:pPr>
                      <a:r>
                        <a:rPr lang="en-US" dirty="0"/>
                        <a:t>&gt;1</a:t>
                      </a:r>
                    </a:p>
                  </a:txBody>
                  <a:tcPr/>
                </a:tc>
                <a:tc>
                  <a:txBody>
                    <a:bodyPr/>
                    <a:lstStyle/>
                    <a:p>
                      <a:r>
                        <a:rPr lang="en-US" dirty="0"/>
                        <a:t>Multi Master</a:t>
                      </a:r>
                    </a:p>
                  </a:txBody>
                  <a:tcPr/>
                </a:tc>
                <a:tc>
                  <a:txBody>
                    <a:bodyPr/>
                    <a:lstStyle/>
                    <a:p>
                      <a:r>
                        <a:rPr lang="en-US" dirty="0"/>
                        <a:t>Session, Consistent Prefix, Eventual</a:t>
                      </a:r>
                    </a:p>
                  </a:txBody>
                  <a:tcPr/>
                </a:tc>
                <a:tc>
                  <a:txBody>
                    <a:bodyPr/>
                    <a:lstStyle/>
                    <a:p>
                      <a:r>
                        <a:rPr lang="en-US" dirty="0"/>
                        <a:t>&lt; 15 minutes</a:t>
                      </a:r>
                    </a:p>
                  </a:txBody>
                  <a:tcPr/>
                </a:tc>
                <a:tc>
                  <a:txBody>
                    <a:bodyPr/>
                    <a:lstStyle/>
                    <a:p>
                      <a:r>
                        <a:rPr lang="en-US" dirty="0"/>
                        <a:t>0</a:t>
                      </a:r>
                    </a:p>
                  </a:txBody>
                  <a:tcPr/>
                </a:tc>
                <a:extLst>
                  <a:ext uri="{0D108BD9-81ED-4DB2-BD59-A6C34878D82A}">
                    <a16:rowId xmlns:a16="http://schemas.microsoft.com/office/drawing/2014/main" val="2666446470"/>
                  </a:ext>
                </a:extLst>
              </a:tr>
              <a:tr h="397045">
                <a:tc>
                  <a:txBody>
                    <a:bodyPr/>
                    <a:lstStyle/>
                    <a:p>
                      <a:pPr marL="0" indent="0" algn="ctr">
                        <a:buFont typeface="Wingdings" panose="05000000000000000000" pitchFamily="2" charset="2"/>
                        <a:buNone/>
                      </a:pPr>
                      <a:r>
                        <a:rPr lang="en-US" dirty="0"/>
                        <a:t>&gt;1</a:t>
                      </a:r>
                    </a:p>
                  </a:txBody>
                  <a:tcPr/>
                </a:tc>
                <a:tc>
                  <a:txBody>
                    <a:bodyPr/>
                    <a:lstStyle/>
                    <a:p>
                      <a:r>
                        <a:rPr lang="en-US" dirty="0"/>
                        <a:t>Multi Master</a:t>
                      </a:r>
                    </a:p>
                  </a:txBody>
                  <a:tcPr/>
                </a:tc>
                <a:tc>
                  <a:txBody>
                    <a:bodyPr/>
                    <a:lstStyle/>
                    <a:p>
                      <a:r>
                        <a:rPr lang="en-US" dirty="0"/>
                        <a:t>Bounded Staleness</a:t>
                      </a:r>
                    </a:p>
                  </a:txBody>
                  <a:tcPr/>
                </a:tc>
                <a:tc>
                  <a:txBody>
                    <a:bodyPr/>
                    <a:lstStyle/>
                    <a:p>
                      <a:r>
                        <a:rPr lang="en-US" dirty="0"/>
                        <a:t>K &amp; T*</a:t>
                      </a:r>
                    </a:p>
                  </a:txBody>
                  <a:tcPr/>
                </a:tc>
                <a:tc>
                  <a:txBody>
                    <a:bodyPr/>
                    <a:lstStyle/>
                    <a:p>
                      <a:r>
                        <a:rPr lang="en-US" dirty="0"/>
                        <a:t>0</a:t>
                      </a:r>
                    </a:p>
                  </a:txBody>
                  <a:tcPr/>
                </a:tc>
                <a:extLst>
                  <a:ext uri="{0D108BD9-81ED-4DB2-BD59-A6C34878D82A}">
                    <a16:rowId xmlns:a16="http://schemas.microsoft.com/office/drawing/2014/main" val="2595523195"/>
                  </a:ext>
                </a:extLst>
              </a:tr>
              <a:tr h="397045">
                <a:tc>
                  <a:txBody>
                    <a:bodyPr/>
                    <a:lstStyle/>
                    <a:p>
                      <a:pPr marL="0" indent="0" algn="ctr">
                        <a:buFont typeface="Wingdings" panose="05000000000000000000" pitchFamily="2" charset="2"/>
                        <a:buNone/>
                      </a:pPr>
                      <a:r>
                        <a:rPr lang="en-US" dirty="0"/>
                        <a:t>&gt;1</a:t>
                      </a:r>
                    </a:p>
                  </a:txBody>
                  <a:tcPr/>
                </a:tc>
                <a:tc>
                  <a:txBody>
                    <a:bodyPr/>
                    <a:lstStyle/>
                    <a:p>
                      <a:r>
                        <a:rPr lang="en-US" dirty="0"/>
                        <a:t>Multi Master</a:t>
                      </a:r>
                    </a:p>
                  </a:txBody>
                  <a:tcPr/>
                </a:tc>
                <a:tc>
                  <a:txBody>
                    <a:bodyPr/>
                    <a:lstStyle/>
                    <a:p>
                      <a:r>
                        <a:rPr lang="en-US" dirty="0"/>
                        <a:t>Strong</a:t>
                      </a:r>
                    </a:p>
                  </a:txBody>
                  <a:tcPr/>
                </a:tc>
                <a:tc>
                  <a:txBody>
                    <a:bodyPr/>
                    <a:lstStyle/>
                    <a:p>
                      <a:r>
                        <a:rPr lang="en-US" dirty="0"/>
                        <a:t>0</a:t>
                      </a:r>
                    </a:p>
                  </a:txBody>
                  <a:tcPr/>
                </a:tc>
                <a:tc>
                  <a:txBody>
                    <a:bodyPr/>
                    <a:lstStyle/>
                    <a:p>
                      <a:r>
                        <a:rPr lang="en-US" dirty="0"/>
                        <a:t>&lt; 15 minutes</a:t>
                      </a:r>
                    </a:p>
                  </a:txBody>
                  <a:tcPr/>
                </a:tc>
                <a:extLst>
                  <a:ext uri="{0D108BD9-81ED-4DB2-BD59-A6C34878D82A}">
                    <a16:rowId xmlns:a16="http://schemas.microsoft.com/office/drawing/2014/main" val="1024065275"/>
                  </a:ext>
                </a:extLst>
              </a:tr>
            </a:tbl>
          </a:graphicData>
        </a:graphic>
      </p:graphicFrame>
      <p:graphicFrame>
        <p:nvGraphicFramePr>
          <p:cNvPr id="8" name="PACELC">
            <a:extLst>
              <a:ext uri="{FF2B5EF4-FFF2-40B4-BE49-F238E27FC236}">
                <a16:creationId xmlns:a16="http://schemas.microsoft.com/office/drawing/2014/main" id="{528C9C87-57D9-4DEF-8067-417103FC7E79}"/>
              </a:ext>
            </a:extLst>
          </p:cNvPr>
          <p:cNvGraphicFramePr/>
          <p:nvPr>
            <p:extLst>
              <p:ext uri="{D42A27DB-BD31-4B8C-83A1-F6EECF244321}">
                <p14:modId xmlns:p14="http://schemas.microsoft.com/office/powerpoint/2010/main" val="2659589091"/>
              </p:ext>
            </p:extLst>
          </p:nvPr>
        </p:nvGraphicFramePr>
        <p:xfrm>
          <a:off x="6358033" y="531638"/>
          <a:ext cx="5592569" cy="307298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Rectangle 4">
            <a:extLst>
              <a:ext uri="{FF2B5EF4-FFF2-40B4-BE49-F238E27FC236}">
                <a16:creationId xmlns:a16="http://schemas.microsoft.com/office/drawing/2014/main" id="{320019C4-0484-4B92-914B-2FB05FC4226A}"/>
              </a:ext>
            </a:extLst>
          </p:cNvPr>
          <p:cNvSpPr/>
          <p:nvPr/>
        </p:nvSpPr>
        <p:spPr>
          <a:xfrm>
            <a:off x="586390" y="6177656"/>
            <a:ext cx="11137972" cy="375552"/>
          </a:xfrm>
          <a:prstGeom prst="rect">
            <a:avLst/>
          </a:prstGeom>
        </p:spPr>
        <p:txBody>
          <a:bodyPr wrap="square">
            <a:spAutoFit/>
          </a:bodyPr>
          <a:lstStyle/>
          <a:p>
            <a:pPr algn="ctr">
              <a:lnSpc>
                <a:spcPct val="107000"/>
              </a:lnSpc>
              <a:spcAft>
                <a:spcPts val="800"/>
              </a:spcAft>
            </a:pPr>
            <a:r>
              <a:rPr lang="en-US" sz="1800" dirty="0">
                <a:latin typeface="Calibri" panose="020F0502020204030204" pitchFamily="34" charset="0"/>
                <a:ea typeface="Calibri" panose="020F0502020204030204" pitchFamily="34" charset="0"/>
                <a:cs typeface="Calibri" panose="020F0502020204030204" pitchFamily="34" charset="0"/>
              </a:rPr>
              <a:t>*N</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umber of "K" updates of an item or "T" time. In &gt;1 regions, K=100,000 updates or T=5 minutes.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85039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xit" presetSubtype="0" fill="hold" nodeType="with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5216" y="3033223"/>
            <a:ext cx="9144000" cy="498598"/>
          </a:xfrm>
        </p:spPr>
        <p:txBody>
          <a:bodyPr/>
          <a:lstStyle/>
          <a:p>
            <a:r>
              <a:rPr lang="en-US" dirty="0"/>
              <a:t>Demo</a:t>
            </a:r>
          </a:p>
        </p:txBody>
      </p:sp>
      <p:sp>
        <p:nvSpPr>
          <p:cNvPr id="4" name="Text Placeholder 3"/>
          <p:cNvSpPr>
            <a:spLocks noGrp="1"/>
          </p:cNvSpPr>
          <p:nvPr>
            <p:ph type="body" sz="quarter" idx="12"/>
          </p:nvPr>
        </p:nvSpPr>
        <p:spPr>
          <a:xfrm>
            <a:off x="585216" y="3977319"/>
            <a:ext cx="9144000" cy="307777"/>
          </a:xfrm>
        </p:spPr>
        <p:txBody>
          <a:bodyPr/>
          <a:lstStyle/>
          <a:p>
            <a:r>
              <a:rPr lang="en-US" dirty="0"/>
              <a:t>Latency for single-master vs. multi-master</a:t>
            </a:r>
          </a:p>
        </p:txBody>
      </p:sp>
    </p:spTree>
    <p:extLst>
      <p:ext uri="{BB962C8B-B14F-4D97-AF65-F5344CB8AC3E}">
        <p14:creationId xmlns:p14="http://schemas.microsoft.com/office/powerpoint/2010/main" val="3230347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Notes (hidden)</a:t>
            </a:r>
          </a:p>
        </p:txBody>
      </p:sp>
      <p:sp>
        <p:nvSpPr>
          <p:cNvPr id="6" name="Text Placeholder 5"/>
          <p:cNvSpPr>
            <a:spLocks noGrp="1"/>
          </p:cNvSpPr>
          <p:nvPr>
            <p:ph type="body" sz="quarter" idx="12"/>
          </p:nvPr>
        </p:nvSpPr>
        <p:spPr>
          <a:xfrm>
            <a:off x="584200" y="1436688"/>
            <a:ext cx="11018838" cy="1883593"/>
          </a:xfrm>
        </p:spPr>
        <p:txBody>
          <a:bodyPr/>
          <a:lstStyle/>
          <a:p>
            <a:r>
              <a:rPr lang="en-US" dirty="0"/>
              <a:t>Focus on conflict resolution.</a:t>
            </a:r>
          </a:p>
          <a:p>
            <a:r>
              <a:rPr lang="en-US" dirty="0"/>
              <a:t>Describe each method.</a:t>
            </a:r>
          </a:p>
          <a:p>
            <a:r>
              <a:rPr lang="en-US" dirty="0"/>
              <a:t>Demo LWW and None.</a:t>
            </a:r>
          </a:p>
        </p:txBody>
      </p:sp>
      <p:sp>
        <p:nvSpPr>
          <p:cNvPr id="7" name="Text Placeholder 6"/>
          <p:cNvSpPr>
            <a:spLocks noGrp="1"/>
          </p:cNvSpPr>
          <p:nvPr>
            <p:ph type="body" sz="quarter" idx="11"/>
          </p:nvPr>
        </p:nvSpPr>
        <p:spPr>
          <a:xfrm>
            <a:off x="0" y="6269037"/>
            <a:ext cx="12192001" cy="588963"/>
          </a:xfrm>
        </p:spPr>
        <p:txBody>
          <a:bodyPr/>
          <a:lstStyle/>
          <a:p>
            <a:r>
              <a:rPr lang="en-US" dirty="0"/>
              <a:t>NEXT: &lt;next slide title&gt;</a:t>
            </a:r>
          </a:p>
        </p:txBody>
      </p:sp>
    </p:spTree>
    <p:extLst>
      <p:ext uri="{BB962C8B-B14F-4D97-AF65-F5344CB8AC3E}">
        <p14:creationId xmlns:p14="http://schemas.microsoft.com/office/powerpoint/2010/main" val="2713626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Box 144">
            <a:extLst>
              <a:ext uri="{FF2B5EF4-FFF2-40B4-BE49-F238E27FC236}">
                <a16:creationId xmlns:a16="http://schemas.microsoft.com/office/drawing/2014/main" id="{166E4E6D-81DD-4AAB-9651-B66FA8B88360}"/>
              </a:ext>
            </a:extLst>
          </p:cNvPr>
          <p:cNvSpPr txBox="1"/>
          <p:nvPr/>
        </p:nvSpPr>
        <p:spPr>
          <a:xfrm>
            <a:off x="5849875" y="1889211"/>
            <a:ext cx="803169" cy="369332"/>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0078D7"/>
                </a:solidFill>
                <a:effectLst/>
                <a:uLnTx/>
                <a:uFillTx/>
                <a:latin typeface="Segoe UI Semilight" panose="020B0402040204020203" pitchFamily="34" charset="0"/>
                <a:ea typeface="+mn-ea"/>
                <a:cs typeface="Segoe UI Semilight" panose="020B0402040204020203" pitchFamily="34" charset="0"/>
              </a:rPr>
              <a:t>SQL</a:t>
            </a:r>
          </a:p>
        </p:txBody>
      </p:sp>
      <p:sp>
        <p:nvSpPr>
          <p:cNvPr id="102" name="TextBox 101">
            <a:extLst>
              <a:ext uri="{FF2B5EF4-FFF2-40B4-BE49-F238E27FC236}">
                <a16:creationId xmlns:a16="http://schemas.microsoft.com/office/drawing/2014/main" id="{AD9C9A99-5A34-48F0-8113-90B132EF6B58}"/>
              </a:ext>
            </a:extLst>
          </p:cNvPr>
          <p:cNvSpPr txBox="1"/>
          <p:nvPr/>
        </p:nvSpPr>
        <p:spPr>
          <a:xfrm>
            <a:off x="8136810" y="2185771"/>
            <a:ext cx="1141366" cy="307777"/>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78D7"/>
                </a:solidFill>
                <a:effectLst/>
                <a:uLnTx/>
                <a:uFillTx/>
                <a:latin typeface="Segoe UI Semilight"/>
                <a:ea typeface="+mn-ea"/>
                <a:cs typeface="+mn-cs"/>
              </a:rPr>
              <a:t>MongoDB</a:t>
            </a:r>
          </a:p>
        </p:txBody>
      </p:sp>
      <p:grpSp>
        <p:nvGrpSpPr>
          <p:cNvPr id="14" name="Group 13">
            <a:extLst>
              <a:ext uri="{FF2B5EF4-FFF2-40B4-BE49-F238E27FC236}">
                <a16:creationId xmlns:a16="http://schemas.microsoft.com/office/drawing/2014/main" id="{3E4BEB5F-9BD8-4935-BB62-0304D488C247}"/>
              </a:ext>
            </a:extLst>
          </p:cNvPr>
          <p:cNvGrpSpPr/>
          <p:nvPr/>
        </p:nvGrpSpPr>
        <p:grpSpPr>
          <a:xfrm>
            <a:off x="935842" y="2510764"/>
            <a:ext cx="1294027" cy="440630"/>
            <a:chOff x="1880903" y="2175418"/>
            <a:chExt cx="1294027" cy="440630"/>
          </a:xfrm>
        </p:grpSpPr>
        <p:sp>
          <p:nvSpPr>
            <p:cNvPr id="97" name="TextBox 96">
              <a:extLst>
                <a:ext uri="{FF2B5EF4-FFF2-40B4-BE49-F238E27FC236}">
                  <a16:creationId xmlns:a16="http://schemas.microsoft.com/office/drawing/2014/main" id="{35A063E9-CB90-4236-B361-2F2CD4DC928E}"/>
                </a:ext>
              </a:extLst>
            </p:cNvPr>
            <p:cNvSpPr txBox="1"/>
            <p:nvPr/>
          </p:nvSpPr>
          <p:spPr>
            <a:xfrm>
              <a:off x="2371761" y="2257234"/>
              <a:ext cx="803169" cy="276999"/>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78D7"/>
                  </a:solidFill>
                  <a:effectLst/>
                  <a:uLnTx/>
                  <a:uFillTx/>
                  <a:latin typeface="Segoe UI Semilight"/>
                  <a:ea typeface="+mn-ea"/>
                  <a:cs typeface="+mn-cs"/>
                </a:rPr>
                <a:t>Table API</a:t>
              </a:r>
            </a:p>
          </p:txBody>
        </p:sp>
        <p:grpSp>
          <p:nvGrpSpPr>
            <p:cNvPr id="98" name="Group 97">
              <a:extLst>
                <a:ext uri="{FF2B5EF4-FFF2-40B4-BE49-F238E27FC236}">
                  <a16:creationId xmlns:a16="http://schemas.microsoft.com/office/drawing/2014/main" id="{8DF0A600-1E3D-45BA-AB34-E214FCAD0B42}"/>
                </a:ext>
              </a:extLst>
            </p:cNvPr>
            <p:cNvGrpSpPr/>
            <p:nvPr/>
          </p:nvGrpSpPr>
          <p:grpSpPr>
            <a:xfrm>
              <a:off x="1880903" y="2175418"/>
              <a:ext cx="494130" cy="440630"/>
              <a:chOff x="8276702" y="3303923"/>
              <a:chExt cx="657427" cy="586247"/>
            </a:xfrm>
          </p:grpSpPr>
          <p:sp>
            <p:nvSpPr>
              <p:cNvPr id="110" name="Hexagon 109">
                <a:extLst>
                  <a:ext uri="{FF2B5EF4-FFF2-40B4-BE49-F238E27FC236}">
                    <a16:creationId xmlns:a16="http://schemas.microsoft.com/office/drawing/2014/main" id="{893C08C3-7368-49EF-9C5B-BD3107C05B57}"/>
                  </a:ext>
                </a:extLst>
              </p:cNvPr>
              <p:cNvSpPr/>
              <p:nvPr/>
            </p:nvSpPr>
            <p:spPr bwMode="auto">
              <a:xfrm>
                <a:off x="8276702" y="3303923"/>
                <a:ext cx="657427" cy="586247"/>
              </a:xfrm>
              <a:prstGeom prst="hexagon">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111" name="Group 110">
                <a:extLst>
                  <a:ext uri="{FF2B5EF4-FFF2-40B4-BE49-F238E27FC236}">
                    <a16:creationId xmlns:a16="http://schemas.microsoft.com/office/drawing/2014/main" id="{B75321ED-7A48-4CB8-907A-E111F192E680}"/>
                  </a:ext>
                </a:extLst>
              </p:cNvPr>
              <p:cNvGrpSpPr/>
              <p:nvPr/>
            </p:nvGrpSpPr>
            <p:grpSpPr>
              <a:xfrm>
                <a:off x="8435042" y="3437010"/>
                <a:ext cx="340743" cy="339628"/>
                <a:chOff x="9378226" y="3437014"/>
                <a:chExt cx="340743" cy="339628"/>
              </a:xfrm>
            </p:grpSpPr>
            <p:sp>
              <p:nvSpPr>
                <p:cNvPr id="112" name="Freeform: Shape 111">
                  <a:extLst>
                    <a:ext uri="{FF2B5EF4-FFF2-40B4-BE49-F238E27FC236}">
                      <a16:creationId xmlns:a16="http://schemas.microsoft.com/office/drawing/2014/main" id="{1B07B418-F5C7-4605-8FC5-F3EA20F39B4F}"/>
                    </a:ext>
                  </a:extLst>
                </p:cNvPr>
                <p:cNvSpPr/>
                <p:nvPr/>
              </p:nvSpPr>
              <p:spPr bwMode="auto">
                <a:xfrm>
                  <a:off x="9378226" y="3437014"/>
                  <a:ext cx="340743" cy="339628"/>
                </a:xfrm>
                <a:custGeom>
                  <a:avLst/>
                  <a:gdLst>
                    <a:gd name="connsiteX0" fmla="*/ 0 w 340743"/>
                    <a:gd name="connsiteY0" fmla="*/ 0 h 339628"/>
                    <a:gd name="connsiteX1" fmla="*/ 22958 w 340743"/>
                    <a:gd name="connsiteY1" fmla="*/ 0 h 339628"/>
                    <a:gd name="connsiteX2" fmla="*/ 22958 w 340743"/>
                    <a:gd name="connsiteY2" fmla="*/ 316670 h 339628"/>
                    <a:gd name="connsiteX3" fmla="*/ 340743 w 340743"/>
                    <a:gd name="connsiteY3" fmla="*/ 316670 h 339628"/>
                    <a:gd name="connsiteX4" fmla="*/ 340743 w 340743"/>
                    <a:gd name="connsiteY4" fmla="*/ 339628 h 339628"/>
                    <a:gd name="connsiteX5" fmla="*/ 0 w 340743"/>
                    <a:gd name="connsiteY5" fmla="*/ 339628 h 339628"/>
                    <a:gd name="connsiteX6" fmla="*/ 0 w 340743"/>
                    <a:gd name="connsiteY6" fmla="*/ 0 h 339628"/>
                    <a:gd name="connsiteX0" fmla="*/ 0 w 340743"/>
                    <a:gd name="connsiteY0" fmla="*/ 0 h 339628"/>
                    <a:gd name="connsiteX1" fmla="*/ 22958 w 340743"/>
                    <a:gd name="connsiteY1" fmla="*/ 0 h 339628"/>
                    <a:gd name="connsiteX2" fmla="*/ 340743 w 340743"/>
                    <a:gd name="connsiteY2" fmla="*/ 316670 h 339628"/>
                    <a:gd name="connsiteX3" fmla="*/ 340743 w 340743"/>
                    <a:gd name="connsiteY3" fmla="*/ 339628 h 339628"/>
                    <a:gd name="connsiteX4" fmla="*/ 0 w 340743"/>
                    <a:gd name="connsiteY4" fmla="*/ 339628 h 339628"/>
                    <a:gd name="connsiteX5" fmla="*/ 0 w 340743"/>
                    <a:gd name="connsiteY5" fmla="*/ 0 h 339628"/>
                    <a:gd name="connsiteX0" fmla="*/ 22958 w 340743"/>
                    <a:gd name="connsiteY0" fmla="*/ 0 h 339628"/>
                    <a:gd name="connsiteX1" fmla="*/ 340743 w 340743"/>
                    <a:gd name="connsiteY1" fmla="*/ 316670 h 339628"/>
                    <a:gd name="connsiteX2" fmla="*/ 340743 w 340743"/>
                    <a:gd name="connsiteY2" fmla="*/ 339628 h 339628"/>
                    <a:gd name="connsiteX3" fmla="*/ 0 w 340743"/>
                    <a:gd name="connsiteY3" fmla="*/ 339628 h 339628"/>
                    <a:gd name="connsiteX4" fmla="*/ 0 w 340743"/>
                    <a:gd name="connsiteY4" fmla="*/ 0 h 339628"/>
                    <a:gd name="connsiteX5" fmla="*/ 114398 w 340743"/>
                    <a:gd name="connsiteY5" fmla="*/ 91440 h 339628"/>
                    <a:gd name="connsiteX0" fmla="*/ 340743 w 340743"/>
                    <a:gd name="connsiteY0" fmla="*/ 316670 h 339628"/>
                    <a:gd name="connsiteX1" fmla="*/ 340743 w 340743"/>
                    <a:gd name="connsiteY1" fmla="*/ 339628 h 339628"/>
                    <a:gd name="connsiteX2" fmla="*/ 0 w 340743"/>
                    <a:gd name="connsiteY2" fmla="*/ 339628 h 339628"/>
                    <a:gd name="connsiteX3" fmla="*/ 0 w 340743"/>
                    <a:gd name="connsiteY3" fmla="*/ 0 h 339628"/>
                    <a:gd name="connsiteX4" fmla="*/ 114398 w 340743"/>
                    <a:gd name="connsiteY4" fmla="*/ 91440 h 339628"/>
                    <a:gd name="connsiteX0" fmla="*/ 340743 w 340743"/>
                    <a:gd name="connsiteY0" fmla="*/ 316670 h 339628"/>
                    <a:gd name="connsiteX1" fmla="*/ 340743 w 340743"/>
                    <a:gd name="connsiteY1" fmla="*/ 339628 h 339628"/>
                    <a:gd name="connsiteX2" fmla="*/ 0 w 340743"/>
                    <a:gd name="connsiteY2" fmla="*/ 339628 h 339628"/>
                    <a:gd name="connsiteX3" fmla="*/ 0 w 340743"/>
                    <a:gd name="connsiteY3" fmla="*/ 0 h 339628"/>
                    <a:gd name="connsiteX0" fmla="*/ 340743 w 340743"/>
                    <a:gd name="connsiteY0" fmla="*/ 339628 h 339628"/>
                    <a:gd name="connsiteX1" fmla="*/ 0 w 340743"/>
                    <a:gd name="connsiteY1" fmla="*/ 339628 h 339628"/>
                    <a:gd name="connsiteX2" fmla="*/ 0 w 340743"/>
                    <a:gd name="connsiteY2" fmla="*/ 0 h 339628"/>
                  </a:gdLst>
                  <a:ahLst/>
                  <a:cxnLst>
                    <a:cxn ang="0">
                      <a:pos x="connsiteX0" y="connsiteY0"/>
                    </a:cxn>
                    <a:cxn ang="0">
                      <a:pos x="connsiteX1" y="connsiteY1"/>
                    </a:cxn>
                    <a:cxn ang="0">
                      <a:pos x="connsiteX2" y="connsiteY2"/>
                    </a:cxn>
                  </a:cxnLst>
                  <a:rect l="l" t="t" r="r" b="b"/>
                  <a:pathLst>
                    <a:path w="340743" h="339628">
                      <a:moveTo>
                        <a:pt x="340743" y="339628"/>
                      </a:moveTo>
                      <a:lnTo>
                        <a:pt x="0" y="339628"/>
                      </a:lnTo>
                      <a:lnTo>
                        <a:pt x="0" y="0"/>
                      </a:lnTo>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13" name="Freeform: Shape 112">
                  <a:extLst>
                    <a:ext uri="{FF2B5EF4-FFF2-40B4-BE49-F238E27FC236}">
                      <a16:creationId xmlns:a16="http://schemas.microsoft.com/office/drawing/2014/main" id="{EB7D221E-192B-4F8E-9759-1AFBC03445DC}"/>
                    </a:ext>
                  </a:extLst>
                </p:cNvPr>
                <p:cNvSpPr/>
                <p:nvPr/>
              </p:nvSpPr>
              <p:spPr bwMode="auto">
                <a:xfrm>
                  <a:off x="9426825" y="3453755"/>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14" name="Freeform: Shape 113">
                  <a:extLst>
                    <a:ext uri="{FF2B5EF4-FFF2-40B4-BE49-F238E27FC236}">
                      <a16:creationId xmlns:a16="http://schemas.microsoft.com/office/drawing/2014/main" id="{F54A1402-E5E4-4B69-8FC4-75C572454368}"/>
                    </a:ext>
                  </a:extLst>
                </p:cNvPr>
                <p:cNvSpPr/>
                <p:nvPr/>
              </p:nvSpPr>
              <p:spPr bwMode="auto">
                <a:xfrm>
                  <a:off x="9531227" y="3453755"/>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20" name="Freeform: Shape 119">
                  <a:extLst>
                    <a:ext uri="{FF2B5EF4-FFF2-40B4-BE49-F238E27FC236}">
                      <a16:creationId xmlns:a16="http://schemas.microsoft.com/office/drawing/2014/main" id="{5F803BA7-9545-46A5-ACBF-9B2F683CB371}"/>
                    </a:ext>
                  </a:extLst>
                </p:cNvPr>
                <p:cNvSpPr/>
                <p:nvPr/>
              </p:nvSpPr>
              <p:spPr bwMode="auto">
                <a:xfrm>
                  <a:off x="9635629" y="3453755"/>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21" name="Freeform: Shape 120">
                  <a:extLst>
                    <a:ext uri="{FF2B5EF4-FFF2-40B4-BE49-F238E27FC236}">
                      <a16:creationId xmlns:a16="http://schemas.microsoft.com/office/drawing/2014/main" id="{A0047B6C-78AF-4D71-97FD-B943AD196E6C}"/>
                    </a:ext>
                  </a:extLst>
                </p:cNvPr>
                <p:cNvSpPr/>
                <p:nvPr/>
              </p:nvSpPr>
              <p:spPr bwMode="auto">
                <a:xfrm>
                  <a:off x="9426825" y="3557977"/>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22" name="Freeform: Shape 121">
                  <a:extLst>
                    <a:ext uri="{FF2B5EF4-FFF2-40B4-BE49-F238E27FC236}">
                      <a16:creationId xmlns:a16="http://schemas.microsoft.com/office/drawing/2014/main" id="{46EB0FF6-ADAE-4DC5-854E-F2A388689ADC}"/>
                    </a:ext>
                  </a:extLst>
                </p:cNvPr>
                <p:cNvSpPr/>
                <p:nvPr/>
              </p:nvSpPr>
              <p:spPr bwMode="auto">
                <a:xfrm>
                  <a:off x="9531227" y="3557977"/>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23" name="Freeform: Shape 122">
                  <a:extLst>
                    <a:ext uri="{FF2B5EF4-FFF2-40B4-BE49-F238E27FC236}">
                      <a16:creationId xmlns:a16="http://schemas.microsoft.com/office/drawing/2014/main" id="{EEAAFFFE-7D34-4A7C-9998-6CD6355D29A9}"/>
                    </a:ext>
                  </a:extLst>
                </p:cNvPr>
                <p:cNvSpPr/>
                <p:nvPr/>
              </p:nvSpPr>
              <p:spPr bwMode="auto">
                <a:xfrm>
                  <a:off x="9635629" y="3557977"/>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24" name="Freeform: Shape 123">
                  <a:extLst>
                    <a:ext uri="{FF2B5EF4-FFF2-40B4-BE49-F238E27FC236}">
                      <a16:creationId xmlns:a16="http://schemas.microsoft.com/office/drawing/2014/main" id="{FE206180-0025-485B-BD55-C48E5554A010}"/>
                    </a:ext>
                  </a:extLst>
                </p:cNvPr>
                <p:cNvSpPr/>
                <p:nvPr/>
              </p:nvSpPr>
              <p:spPr bwMode="auto">
                <a:xfrm>
                  <a:off x="9426825" y="3662200"/>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25" name="Freeform: Shape 124">
                  <a:extLst>
                    <a:ext uri="{FF2B5EF4-FFF2-40B4-BE49-F238E27FC236}">
                      <a16:creationId xmlns:a16="http://schemas.microsoft.com/office/drawing/2014/main" id="{8A0B64E8-521F-4F06-B5A5-4318A58FC204}"/>
                    </a:ext>
                  </a:extLst>
                </p:cNvPr>
                <p:cNvSpPr/>
                <p:nvPr/>
              </p:nvSpPr>
              <p:spPr bwMode="auto">
                <a:xfrm>
                  <a:off x="9531227" y="3662200"/>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26" name="Freeform: Shape 125">
                  <a:extLst>
                    <a:ext uri="{FF2B5EF4-FFF2-40B4-BE49-F238E27FC236}">
                      <a16:creationId xmlns:a16="http://schemas.microsoft.com/office/drawing/2014/main" id="{67C32281-2BC6-4D60-9EBD-569D4BE289E4}"/>
                    </a:ext>
                  </a:extLst>
                </p:cNvPr>
                <p:cNvSpPr/>
                <p:nvPr/>
              </p:nvSpPr>
              <p:spPr bwMode="auto">
                <a:xfrm>
                  <a:off x="9635629" y="3662200"/>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05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grpSp>
      </p:grpSp>
      <p:pic>
        <p:nvPicPr>
          <p:cNvPr id="15" name="Picture 14">
            <a:extLst>
              <a:ext uri="{FF2B5EF4-FFF2-40B4-BE49-F238E27FC236}">
                <a16:creationId xmlns:a16="http://schemas.microsoft.com/office/drawing/2014/main" id="{73154DFE-BA73-41E3-900B-523E95F2638C}"/>
              </a:ext>
            </a:extLst>
          </p:cNvPr>
          <p:cNvPicPr>
            <a:picLocks noChangeAspect="1"/>
          </p:cNvPicPr>
          <p:nvPr/>
        </p:nvPicPr>
        <p:blipFill rotWithShape="1">
          <a:blip r:embed="rId3"/>
          <a:srcRect b="68768"/>
          <a:stretch/>
        </p:blipFill>
        <p:spPr>
          <a:xfrm>
            <a:off x="1133426" y="5547982"/>
            <a:ext cx="9925148" cy="1310018"/>
          </a:xfrm>
          <a:prstGeom prst="rect">
            <a:avLst/>
          </a:prstGeom>
        </p:spPr>
      </p:pic>
      <p:sp>
        <p:nvSpPr>
          <p:cNvPr id="100" name="Freeform: Shape 99"/>
          <p:cNvSpPr/>
          <p:nvPr/>
        </p:nvSpPr>
        <p:spPr>
          <a:xfrm>
            <a:off x="1349" y="5112426"/>
            <a:ext cx="12189302" cy="1745574"/>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solidFill>
            <a:schemeClr val="bg1">
              <a:alpha val="1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83" name="Freeform: Shape 99"/>
          <p:cNvSpPr/>
          <p:nvPr/>
        </p:nvSpPr>
        <p:spPr>
          <a:xfrm>
            <a:off x="0" y="2593251"/>
            <a:ext cx="12189302" cy="1869739"/>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solidFill>
            <a:schemeClr val="bg1">
              <a:alpha val="15000"/>
            </a:schemeClr>
          </a:solidFill>
          <a:ln w="1270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82" name="Freeform: Shape 99"/>
          <p:cNvSpPr/>
          <p:nvPr/>
        </p:nvSpPr>
        <p:spPr>
          <a:xfrm>
            <a:off x="0" y="3990142"/>
            <a:ext cx="12192000" cy="1869739"/>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noFill/>
          <a:ln w="1270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nvGrpSpPr>
          <p:cNvPr id="9" name="Group 8"/>
          <p:cNvGrpSpPr/>
          <p:nvPr/>
        </p:nvGrpSpPr>
        <p:grpSpPr>
          <a:xfrm>
            <a:off x="530669" y="4315190"/>
            <a:ext cx="11082665" cy="1524582"/>
            <a:chOff x="712834" y="4237919"/>
            <a:chExt cx="11082665" cy="1524582"/>
          </a:xfrm>
        </p:grpSpPr>
        <p:sp>
          <p:nvSpPr>
            <p:cNvPr id="893" name="TextBox 892"/>
            <p:cNvSpPr txBox="1"/>
            <p:nvPr/>
          </p:nvSpPr>
          <p:spPr>
            <a:xfrm>
              <a:off x="712834" y="5255413"/>
              <a:ext cx="1117614" cy="430887"/>
            </a:xfrm>
            <a:prstGeom prst="rect">
              <a:avLst/>
            </a:prstGeom>
            <a:noFill/>
          </p:spPr>
          <p:txBody>
            <a:bodyPr wrap="none" rtlCol="0">
              <a:spAutoFit/>
            </a:bodyPr>
            <a:lstStyle/>
            <a:p>
              <a:pPr marL="0" marR="0" lvl="0" indent="0" algn="ctr" defTabSz="857124"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0078D7"/>
                  </a:solidFill>
                  <a:effectLst/>
                  <a:uLnTx/>
                  <a:uFillTx/>
                  <a:latin typeface="Segoe UI Semilight" panose="020B0402040204020203" pitchFamily="34" charset="0"/>
                  <a:ea typeface="+mn-ea"/>
                  <a:cs typeface="Segoe UI Semilight" panose="020B0402040204020203" pitchFamily="34" charset="0"/>
                </a:rPr>
                <a:t>Turnkey global </a:t>
              </a:r>
              <a:br>
                <a:rPr kumimoji="0" lang="en-US" sz="1100" b="0" i="0" u="none" strike="noStrike" kern="0" cap="none" spc="0" normalizeH="0" baseline="0" noProof="0">
                  <a:ln>
                    <a:noFill/>
                  </a:ln>
                  <a:solidFill>
                    <a:srgbClr val="0078D7"/>
                  </a:solidFill>
                  <a:effectLst/>
                  <a:uLnTx/>
                  <a:uFillTx/>
                  <a:latin typeface="Segoe UI Semilight" panose="020B0402040204020203" pitchFamily="34" charset="0"/>
                  <a:ea typeface="+mn-ea"/>
                  <a:cs typeface="Segoe UI Semilight" panose="020B0402040204020203" pitchFamily="34" charset="0"/>
                </a:rPr>
              </a:br>
              <a:r>
                <a:rPr kumimoji="0" lang="en-US" sz="1100" b="0" i="0" u="none" strike="noStrike" kern="0" cap="none" spc="0" normalizeH="0" baseline="0" noProof="0">
                  <a:ln>
                    <a:noFill/>
                  </a:ln>
                  <a:solidFill>
                    <a:srgbClr val="0078D7"/>
                  </a:solidFill>
                  <a:effectLst/>
                  <a:uLnTx/>
                  <a:uFillTx/>
                  <a:latin typeface="Segoe UI Semilight" panose="020B0402040204020203" pitchFamily="34" charset="0"/>
                  <a:ea typeface="+mn-ea"/>
                  <a:cs typeface="Segoe UI Semilight" panose="020B0402040204020203" pitchFamily="34" charset="0"/>
                </a:rPr>
                <a:t>distribution</a:t>
              </a:r>
            </a:p>
          </p:txBody>
        </p:sp>
        <p:sp>
          <p:nvSpPr>
            <p:cNvPr id="894" name="TextBox 893"/>
            <p:cNvSpPr txBox="1"/>
            <p:nvPr/>
          </p:nvSpPr>
          <p:spPr>
            <a:xfrm>
              <a:off x="2863058" y="4596855"/>
              <a:ext cx="1664238" cy="430887"/>
            </a:xfrm>
            <a:prstGeom prst="rect">
              <a:avLst/>
            </a:prstGeom>
            <a:noFill/>
          </p:spPr>
          <p:txBody>
            <a:bodyPr wrap="none" rtlCol="0">
              <a:spAutoFit/>
            </a:bodyPr>
            <a:lstStyle/>
            <a:p>
              <a:pPr marL="0" marR="0" lvl="0" indent="0" algn="ctr" defTabSz="857124"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0078D7"/>
                  </a:solidFill>
                  <a:effectLst/>
                  <a:uLnTx/>
                  <a:uFillTx/>
                  <a:latin typeface="Segoe UI Semilight" panose="020B0402040204020203" pitchFamily="34" charset="0"/>
                  <a:ea typeface="+mn-ea"/>
                  <a:cs typeface="Segoe UI Semilight" panose="020B0402040204020203" pitchFamily="34" charset="0"/>
                </a:rPr>
                <a:t>Elastic scale out </a:t>
              </a:r>
            </a:p>
            <a:p>
              <a:pPr marL="0" marR="0" lvl="0" indent="0" algn="ctr" defTabSz="857124"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0078D7"/>
                  </a:solidFill>
                  <a:effectLst/>
                  <a:uLnTx/>
                  <a:uFillTx/>
                  <a:latin typeface="Segoe UI Semilight" panose="020B0402040204020203" pitchFamily="34" charset="0"/>
                  <a:ea typeface="+mn-ea"/>
                  <a:cs typeface="Segoe UI Semilight" panose="020B0402040204020203" pitchFamily="34" charset="0"/>
                </a:rPr>
                <a:t>of storage &amp; throughput</a:t>
              </a:r>
            </a:p>
          </p:txBody>
        </p:sp>
        <p:sp>
          <p:nvSpPr>
            <p:cNvPr id="895" name="TextBox 894"/>
            <p:cNvSpPr txBox="1"/>
            <p:nvPr/>
          </p:nvSpPr>
          <p:spPr>
            <a:xfrm>
              <a:off x="5559906" y="4237919"/>
              <a:ext cx="1648208" cy="430887"/>
            </a:xfrm>
            <a:prstGeom prst="rect">
              <a:avLst/>
            </a:prstGeom>
            <a:noFill/>
          </p:spPr>
          <p:txBody>
            <a:bodyPr wrap="none" rtlCol="0">
              <a:spAutoFit/>
            </a:bodyPr>
            <a:lstStyle/>
            <a:p>
              <a:pPr marL="0" marR="0" lvl="0" indent="0" algn="ctr" defTabSz="857124"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0078D7"/>
                  </a:solidFill>
                  <a:effectLst/>
                  <a:uLnTx/>
                  <a:uFillTx/>
                  <a:latin typeface="Segoe UI Semilight" panose="020B0402040204020203" pitchFamily="34" charset="0"/>
                  <a:ea typeface="+mn-ea"/>
                  <a:cs typeface="Segoe UI Semilight" panose="020B0402040204020203" pitchFamily="34" charset="0"/>
                </a:rPr>
                <a:t>Guaranteed low latency </a:t>
              </a:r>
              <a:br>
                <a:rPr kumimoji="0" lang="en-US" sz="1100" b="0" i="0" u="none" strike="noStrike" kern="0" cap="none" spc="0" normalizeH="0" baseline="0" noProof="0">
                  <a:ln>
                    <a:noFill/>
                  </a:ln>
                  <a:solidFill>
                    <a:srgbClr val="0078D7"/>
                  </a:solidFill>
                  <a:effectLst/>
                  <a:uLnTx/>
                  <a:uFillTx/>
                  <a:latin typeface="Segoe UI Semilight" panose="020B0402040204020203" pitchFamily="34" charset="0"/>
                  <a:ea typeface="+mn-ea"/>
                  <a:cs typeface="Segoe UI Semilight" panose="020B0402040204020203" pitchFamily="34" charset="0"/>
                </a:rPr>
              </a:br>
              <a:r>
                <a:rPr kumimoji="0" lang="en-US" sz="1100" b="0" i="0" u="none" strike="noStrike" kern="0" cap="none" spc="0" normalizeH="0" baseline="0" noProof="0">
                  <a:ln>
                    <a:noFill/>
                  </a:ln>
                  <a:solidFill>
                    <a:srgbClr val="0078D7"/>
                  </a:solidFill>
                  <a:effectLst/>
                  <a:uLnTx/>
                  <a:uFillTx/>
                  <a:latin typeface="Segoe UI Semilight" panose="020B0402040204020203" pitchFamily="34" charset="0"/>
                  <a:ea typeface="+mn-ea"/>
                  <a:cs typeface="Segoe UI Semilight" panose="020B0402040204020203" pitchFamily="34" charset="0"/>
                </a:rPr>
                <a:t>at the 99</a:t>
              </a:r>
              <a:r>
                <a:rPr kumimoji="0" lang="en-US" sz="1100" b="0" i="0" u="none" strike="noStrike" kern="0" cap="none" spc="0" normalizeH="0" baseline="30000" noProof="0">
                  <a:ln>
                    <a:noFill/>
                  </a:ln>
                  <a:solidFill>
                    <a:srgbClr val="0078D7"/>
                  </a:solidFill>
                  <a:effectLst/>
                  <a:uLnTx/>
                  <a:uFillTx/>
                  <a:latin typeface="Segoe UI Semilight" panose="020B0402040204020203" pitchFamily="34" charset="0"/>
                  <a:ea typeface="+mn-ea"/>
                  <a:cs typeface="Segoe UI Semilight" panose="020B0402040204020203" pitchFamily="34" charset="0"/>
                </a:rPr>
                <a:t>th</a:t>
              </a:r>
              <a:r>
                <a:rPr kumimoji="0" lang="en-US" sz="1100" b="0" i="0" u="none" strike="noStrike" kern="0" cap="none" spc="0" normalizeH="0" baseline="0" noProof="0">
                  <a:ln>
                    <a:noFill/>
                  </a:ln>
                  <a:solidFill>
                    <a:srgbClr val="0078D7"/>
                  </a:solidFill>
                  <a:effectLst/>
                  <a:uLnTx/>
                  <a:uFillTx/>
                  <a:latin typeface="Segoe UI Semilight" panose="020B0402040204020203" pitchFamily="34" charset="0"/>
                  <a:ea typeface="+mn-ea"/>
                  <a:cs typeface="Segoe UI Semilight" panose="020B0402040204020203" pitchFamily="34" charset="0"/>
                </a:rPr>
                <a:t> percentile</a:t>
              </a:r>
            </a:p>
          </p:txBody>
        </p:sp>
        <p:sp>
          <p:nvSpPr>
            <p:cNvPr id="896" name="TextBox 895"/>
            <p:cNvSpPr txBox="1"/>
            <p:nvPr/>
          </p:nvSpPr>
          <p:spPr>
            <a:xfrm>
              <a:off x="10631399" y="5331614"/>
              <a:ext cx="1164100" cy="430887"/>
            </a:xfrm>
            <a:prstGeom prst="rect">
              <a:avLst/>
            </a:prstGeom>
            <a:noFill/>
          </p:spPr>
          <p:txBody>
            <a:bodyPr wrap="none" rtlCol="0">
              <a:spAutoFit/>
            </a:bodyPr>
            <a:lstStyle/>
            <a:p>
              <a:pPr marL="0" marR="0" lvl="0" indent="0" algn="ctr" defTabSz="857124"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0078D7"/>
                  </a:solidFill>
                  <a:effectLst/>
                  <a:uLnTx/>
                  <a:uFillTx/>
                  <a:latin typeface="Segoe UI Semilight" panose="020B0402040204020203" pitchFamily="34" charset="0"/>
                  <a:ea typeface="+mn-ea"/>
                  <a:cs typeface="Segoe UI Semilight" panose="020B0402040204020203" pitchFamily="34" charset="0"/>
                </a:rPr>
                <a:t>Comprehensive </a:t>
              </a:r>
              <a:br>
                <a:rPr kumimoji="0" lang="en-US" sz="1100" b="0" i="0" u="none" strike="noStrike" kern="0" cap="none" spc="0" normalizeH="0" baseline="0" noProof="0">
                  <a:ln>
                    <a:noFill/>
                  </a:ln>
                  <a:solidFill>
                    <a:srgbClr val="0078D7"/>
                  </a:solidFill>
                  <a:effectLst/>
                  <a:uLnTx/>
                  <a:uFillTx/>
                  <a:latin typeface="Segoe UI Semilight" panose="020B0402040204020203" pitchFamily="34" charset="0"/>
                  <a:ea typeface="+mn-ea"/>
                  <a:cs typeface="Segoe UI Semilight" panose="020B0402040204020203" pitchFamily="34" charset="0"/>
                </a:rPr>
              </a:br>
              <a:r>
                <a:rPr kumimoji="0" lang="en-US" sz="1100" b="0" i="0" u="none" strike="noStrike" kern="0" cap="none" spc="0" normalizeH="0" baseline="0" noProof="0">
                  <a:ln>
                    <a:noFill/>
                  </a:ln>
                  <a:solidFill>
                    <a:srgbClr val="0078D7"/>
                  </a:solidFill>
                  <a:effectLst/>
                  <a:uLnTx/>
                  <a:uFillTx/>
                  <a:latin typeface="Segoe UI Semilight" panose="020B0402040204020203" pitchFamily="34" charset="0"/>
                  <a:ea typeface="+mn-ea"/>
                  <a:cs typeface="Segoe UI Semilight" panose="020B0402040204020203" pitchFamily="34" charset="0"/>
                </a:rPr>
                <a:t>SLAs</a:t>
              </a:r>
            </a:p>
          </p:txBody>
        </p:sp>
        <p:sp>
          <p:nvSpPr>
            <p:cNvPr id="897" name="TextBox 896"/>
            <p:cNvSpPr txBox="1"/>
            <p:nvPr/>
          </p:nvSpPr>
          <p:spPr>
            <a:xfrm>
              <a:off x="8240724" y="4596855"/>
              <a:ext cx="1358064" cy="430887"/>
            </a:xfrm>
            <a:prstGeom prst="rect">
              <a:avLst/>
            </a:prstGeom>
            <a:noFill/>
          </p:spPr>
          <p:txBody>
            <a:bodyPr wrap="none" rtlCol="0">
              <a:spAutoFit/>
            </a:bodyPr>
            <a:lstStyle/>
            <a:p>
              <a:pPr marL="0" marR="0" lvl="0" indent="0" algn="ctr" defTabSz="857124"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light" panose="020B0402040204020203" pitchFamily="34" charset="0"/>
                  <a:ea typeface="+mn-ea"/>
                  <a:cs typeface="Segoe UI Semilight" panose="020B0402040204020203" pitchFamily="34" charset="0"/>
                </a:rPr>
                <a:t>Five well-defined </a:t>
              </a:r>
              <a:br>
                <a:rPr kumimoji="0" lang="en-US" sz="1100" b="0" i="0" u="none" strike="noStrike" kern="0" cap="none" spc="0" normalizeH="0" baseline="0" noProof="0" dirty="0">
                  <a:ln>
                    <a:noFill/>
                  </a:ln>
                  <a:solidFill>
                    <a:srgbClr val="0078D7"/>
                  </a:solidFill>
                  <a:effectLst/>
                  <a:uLnTx/>
                  <a:uFillTx/>
                  <a:latin typeface="Segoe UI Semilight" panose="020B0402040204020203" pitchFamily="34" charset="0"/>
                  <a:ea typeface="+mn-ea"/>
                  <a:cs typeface="Segoe UI Semilight" panose="020B0402040204020203" pitchFamily="34" charset="0"/>
                </a:rPr>
              </a:br>
              <a:r>
                <a:rPr kumimoji="0" lang="en-US" sz="1100" b="0" i="0" u="none" strike="noStrike" kern="0" cap="none" spc="0" normalizeH="0" baseline="0" noProof="0" dirty="0">
                  <a:ln>
                    <a:noFill/>
                  </a:ln>
                  <a:solidFill>
                    <a:srgbClr val="0078D7"/>
                  </a:solidFill>
                  <a:effectLst/>
                  <a:uLnTx/>
                  <a:uFillTx/>
                  <a:latin typeface="Segoe UI Semilight" panose="020B0402040204020203" pitchFamily="34" charset="0"/>
                  <a:ea typeface="+mn-ea"/>
                  <a:cs typeface="Segoe UI Semilight" panose="020B0402040204020203" pitchFamily="34" charset="0"/>
                </a:rPr>
                <a:t>consistency models</a:t>
              </a:r>
            </a:p>
          </p:txBody>
        </p:sp>
      </p:grpSp>
      <p:sp>
        <p:nvSpPr>
          <p:cNvPr id="84" name="Title 10"/>
          <p:cNvSpPr>
            <a:spLocks noGrp="1"/>
          </p:cNvSpPr>
          <p:nvPr>
            <p:ph type="title"/>
          </p:nvPr>
        </p:nvSpPr>
        <p:spPr>
          <a:xfrm>
            <a:off x="268080" y="280267"/>
            <a:ext cx="11655840" cy="899665"/>
          </a:xfrm>
        </p:spPr>
        <p:txBody>
          <a:bodyPr/>
          <a:lstStyle/>
          <a:p>
            <a:pPr>
              <a:spcBef>
                <a:spcPts val="600"/>
              </a:spcBef>
            </a:pPr>
            <a:r>
              <a:rPr lang="en-US"/>
              <a:t>Azure Cosmos DB</a:t>
            </a:r>
            <a:br>
              <a:rPr lang="en-US"/>
            </a:br>
            <a:endParaRPr lang="en-US" cap="none"/>
          </a:p>
        </p:txBody>
      </p:sp>
      <p:grpSp>
        <p:nvGrpSpPr>
          <p:cNvPr id="11" name="Group 10">
            <a:extLst>
              <a:ext uri="{FF2B5EF4-FFF2-40B4-BE49-F238E27FC236}">
                <a16:creationId xmlns:a16="http://schemas.microsoft.com/office/drawing/2014/main" id="{077A2346-E711-49EA-BD8F-F81EC99B99BD}"/>
              </a:ext>
            </a:extLst>
          </p:cNvPr>
          <p:cNvGrpSpPr/>
          <p:nvPr/>
        </p:nvGrpSpPr>
        <p:grpSpPr>
          <a:xfrm>
            <a:off x="9278176" y="6154848"/>
            <a:ext cx="223240" cy="433634"/>
            <a:chOff x="9576336" y="6019901"/>
            <a:chExt cx="223240" cy="433634"/>
          </a:xfrm>
        </p:grpSpPr>
        <p:sp>
          <p:nvSpPr>
            <p:cNvPr id="106" name="Freeform: Shape 411"/>
            <p:cNvSpPr/>
            <p:nvPr/>
          </p:nvSpPr>
          <p:spPr>
            <a:xfrm>
              <a:off x="9620313" y="6318248"/>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nvGrpSpPr>
            <p:cNvPr id="7" name="Group 6">
              <a:extLst>
                <a:ext uri="{FF2B5EF4-FFF2-40B4-BE49-F238E27FC236}">
                  <a16:creationId xmlns:a16="http://schemas.microsoft.com/office/drawing/2014/main" id="{ADB8B183-CB92-45C8-8AA4-0C6911395AEB}"/>
                </a:ext>
              </a:extLst>
            </p:cNvPr>
            <p:cNvGrpSpPr/>
            <p:nvPr/>
          </p:nvGrpSpPr>
          <p:grpSpPr>
            <a:xfrm>
              <a:off x="9576336" y="6019901"/>
              <a:ext cx="223240" cy="357070"/>
              <a:chOff x="9523117" y="5842588"/>
              <a:chExt cx="329677" cy="527319"/>
            </a:xfrm>
          </p:grpSpPr>
          <p:sp>
            <p:nvSpPr>
              <p:cNvPr id="108" name="Oval 903"/>
              <p:cNvSpPr/>
              <p:nvPr/>
            </p:nvSpPr>
            <p:spPr>
              <a:xfrm>
                <a:off x="9591504" y="5905106"/>
                <a:ext cx="192907" cy="192907"/>
              </a:xfrm>
              <a:prstGeom prst="ellipse">
                <a:avLst/>
              </a:prstGeom>
              <a:solidFill>
                <a:srgbClr val="E1E1E1"/>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15" name="Freeform 5">
                <a:extLst>
                  <a:ext uri="{FF2B5EF4-FFF2-40B4-BE49-F238E27FC236}">
                    <a16:creationId xmlns:a16="http://schemas.microsoft.com/office/drawing/2014/main" id="{F804D774-20F1-42F0-A01E-2FA593BF563D}"/>
                  </a:ext>
                </a:extLst>
              </p:cNvPr>
              <p:cNvSpPr>
                <a:spLocks noEditPoints="1"/>
              </p:cNvSpPr>
              <p:nvPr/>
            </p:nvSpPr>
            <p:spPr bwMode="auto">
              <a:xfrm>
                <a:off x="9523117" y="5842588"/>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rgbClr val="E1E1E1"/>
              </a:solidFill>
              <a:ln w="12700" cap="flat">
                <a:solidFill>
                  <a:schemeClr val="tx2"/>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grpSp>
      <p:grpSp>
        <p:nvGrpSpPr>
          <p:cNvPr id="10" name="Group 9">
            <a:extLst>
              <a:ext uri="{FF2B5EF4-FFF2-40B4-BE49-F238E27FC236}">
                <a16:creationId xmlns:a16="http://schemas.microsoft.com/office/drawing/2014/main" id="{E5A7D07E-75FB-4559-875F-262AB2467085}"/>
              </a:ext>
            </a:extLst>
          </p:cNvPr>
          <p:cNvGrpSpPr/>
          <p:nvPr/>
        </p:nvGrpSpPr>
        <p:grpSpPr>
          <a:xfrm>
            <a:off x="7468054" y="6382515"/>
            <a:ext cx="223240" cy="431604"/>
            <a:chOff x="7468054" y="6382515"/>
            <a:chExt cx="223240" cy="431604"/>
          </a:xfrm>
        </p:grpSpPr>
        <p:sp>
          <p:nvSpPr>
            <p:cNvPr id="89" name="Freeform: Shape 411"/>
            <p:cNvSpPr/>
            <p:nvPr/>
          </p:nvSpPr>
          <p:spPr>
            <a:xfrm>
              <a:off x="7512031" y="6678832"/>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nvGrpSpPr>
            <p:cNvPr id="6" name="Group 5">
              <a:extLst>
                <a:ext uri="{FF2B5EF4-FFF2-40B4-BE49-F238E27FC236}">
                  <a16:creationId xmlns:a16="http://schemas.microsoft.com/office/drawing/2014/main" id="{BEDAB537-5CA0-4293-B11E-515BEC693AD6}"/>
                </a:ext>
              </a:extLst>
            </p:cNvPr>
            <p:cNvGrpSpPr/>
            <p:nvPr/>
          </p:nvGrpSpPr>
          <p:grpSpPr>
            <a:xfrm>
              <a:off x="7468054" y="6382515"/>
              <a:ext cx="223240" cy="357070"/>
              <a:chOff x="7414835" y="6205202"/>
              <a:chExt cx="329677" cy="527319"/>
            </a:xfrm>
          </p:grpSpPr>
          <p:sp>
            <p:nvSpPr>
              <p:cNvPr id="91" name="Oval 17"/>
              <p:cNvSpPr/>
              <p:nvPr/>
            </p:nvSpPr>
            <p:spPr>
              <a:xfrm>
                <a:off x="7483222" y="6265690"/>
                <a:ext cx="192907" cy="192907"/>
              </a:xfrm>
              <a:prstGeom prst="ellipse">
                <a:avLst/>
              </a:prstGeom>
              <a:solidFill>
                <a:srgbClr val="E1E1E1"/>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16" name="Freeform 5">
                <a:extLst>
                  <a:ext uri="{FF2B5EF4-FFF2-40B4-BE49-F238E27FC236}">
                    <a16:creationId xmlns:a16="http://schemas.microsoft.com/office/drawing/2014/main" id="{086FE07A-63F7-4835-A848-587ABFEEF617}"/>
                  </a:ext>
                </a:extLst>
              </p:cNvPr>
              <p:cNvSpPr>
                <a:spLocks noEditPoints="1"/>
              </p:cNvSpPr>
              <p:nvPr/>
            </p:nvSpPr>
            <p:spPr bwMode="auto">
              <a:xfrm>
                <a:off x="7414835" y="6205202"/>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rgbClr val="E1E1E1"/>
              </a:solidFill>
              <a:ln w="12700" cap="flat">
                <a:solidFill>
                  <a:schemeClr val="tx2"/>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grpSp>
      <p:grpSp>
        <p:nvGrpSpPr>
          <p:cNvPr id="8" name="Group 7">
            <a:extLst>
              <a:ext uri="{FF2B5EF4-FFF2-40B4-BE49-F238E27FC236}">
                <a16:creationId xmlns:a16="http://schemas.microsoft.com/office/drawing/2014/main" id="{C182DA2D-3B7F-4476-B9EE-CEE70342A7F7}"/>
              </a:ext>
            </a:extLst>
          </p:cNvPr>
          <p:cNvGrpSpPr/>
          <p:nvPr/>
        </p:nvGrpSpPr>
        <p:grpSpPr>
          <a:xfrm>
            <a:off x="6207483" y="5803084"/>
            <a:ext cx="223240" cy="433634"/>
            <a:chOff x="6393022" y="6019901"/>
            <a:chExt cx="223240" cy="433634"/>
          </a:xfrm>
        </p:grpSpPr>
        <p:sp>
          <p:nvSpPr>
            <p:cNvPr id="101" name="Freeform: Shape 411"/>
            <p:cNvSpPr/>
            <p:nvPr/>
          </p:nvSpPr>
          <p:spPr>
            <a:xfrm>
              <a:off x="6436999" y="6318248"/>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nvGrpSpPr>
            <p:cNvPr id="5" name="Group 4">
              <a:extLst>
                <a:ext uri="{FF2B5EF4-FFF2-40B4-BE49-F238E27FC236}">
                  <a16:creationId xmlns:a16="http://schemas.microsoft.com/office/drawing/2014/main" id="{A0DFD2A5-02C2-49DA-A254-731165E3974B}"/>
                </a:ext>
              </a:extLst>
            </p:cNvPr>
            <p:cNvGrpSpPr/>
            <p:nvPr/>
          </p:nvGrpSpPr>
          <p:grpSpPr>
            <a:xfrm>
              <a:off x="6393022" y="6019901"/>
              <a:ext cx="223240" cy="357070"/>
              <a:chOff x="6339803" y="5842588"/>
              <a:chExt cx="329677" cy="527319"/>
            </a:xfrm>
          </p:grpSpPr>
          <p:sp>
            <p:nvSpPr>
              <p:cNvPr id="103" name="Oval 27"/>
              <p:cNvSpPr/>
              <p:nvPr/>
            </p:nvSpPr>
            <p:spPr>
              <a:xfrm>
                <a:off x="6408190" y="5905106"/>
                <a:ext cx="192907" cy="192907"/>
              </a:xfrm>
              <a:prstGeom prst="ellipse">
                <a:avLst/>
              </a:prstGeom>
              <a:solidFill>
                <a:srgbClr val="E1E1E1"/>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17" name="Freeform 5">
                <a:extLst>
                  <a:ext uri="{FF2B5EF4-FFF2-40B4-BE49-F238E27FC236}">
                    <a16:creationId xmlns:a16="http://schemas.microsoft.com/office/drawing/2014/main" id="{9043C574-91E2-427D-99B1-FBE3A22DA0D2}"/>
                  </a:ext>
                </a:extLst>
              </p:cNvPr>
              <p:cNvSpPr>
                <a:spLocks noEditPoints="1"/>
              </p:cNvSpPr>
              <p:nvPr/>
            </p:nvSpPr>
            <p:spPr bwMode="auto">
              <a:xfrm>
                <a:off x="6339803" y="5842588"/>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rgbClr val="E1E1E1"/>
              </a:solidFill>
              <a:ln w="12700" cap="flat">
                <a:solidFill>
                  <a:schemeClr val="tx2"/>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grpSp>
      <p:grpSp>
        <p:nvGrpSpPr>
          <p:cNvPr id="12" name="Group 11">
            <a:extLst>
              <a:ext uri="{FF2B5EF4-FFF2-40B4-BE49-F238E27FC236}">
                <a16:creationId xmlns:a16="http://schemas.microsoft.com/office/drawing/2014/main" id="{81905357-76B3-46A9-A2AA-C02068C8EEDB}"/>
              </a:ext>
            </a:extLst>
          </p:cNvPr>
          <p:cNvGrpSpPr/>
          <p:nvPr/>
        </p:nvGrpSpPr>
        <p:grpSpPr>
          <a:xfrm>
            <a:off x="2183561" y="6187406"/>
            <a:ext cx="223240" cy="450322"/>
            <a:chOff x="2418475" y="6242316"/>
            <a:chExt cx="223240" cy="450322"/>
          </a:xfrm>
        </p:grpSpPr>
        <p:sp>
          <p:nvSpPr>
            <p:cNvPr id="83" name="Freeform: Shape 411"/>
            <p:cNvSpPr/>
            <p:nvPr/>
          </p:nvSpPr>
          <p:spPr>
            <a:xfrm>
              <a:off x="2462452" y="6557351"/>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nvGrpSpPr>
            <p:cNvPr id="4" name="Group 3">
              <a:extLst>
                <a:ext uri="{FF2B5EF4-FFF2-40B4-BE49-F238E27FC236}">
                  <a16:creationId xmlns:a16="http://schemas.microsoft.com/office/drawing/2014/main" id="{54BA13A7-CAA3-4B66-82A0-72CCA35E705A}"/>
                </a:ext>
              </a:extLst>
            </p:cNvPr>
            <p:cNvGrpSpPr/>
            <p:nvPr/>
          </p:nvGrpSpPr>
          <p:grpSpPr>
            <a:xfrm>
              <a:off x="2418475" y="6242316"/>
              <a:ext cx="223240" cy="357070"/>
              <a:chOff x="2365256" y="6065003"/>
              <a:chExt cx="329677" cy="527319"/>
            </a:xfrm>
          </p:grpSpPr>
          <p:sp>
            <p:nvSpPr>
              <p:cNvPr id="86" name="Oval 6"/>
              <p:cNvSpPr/>
              <p:nvPr/>
            </p:nvSpPr>
            <p:spPr>
              <a:xfrm>
                <a:off x="2433643" y="6144209"/>
                <a:ext cx="192907" cy="192907"/>
              </a:xfrm>
              <a:prstGeom prst="ellipse">
                <a:avLst/>
              </a:prstGeom>
              <a:solidFill>
                <a:srgbClr val="E1E1E1"/>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30" name="Freeform 5">
                <a:extLst>
                  <a:ext uri="{FF2B5EF4-FFF2-40B4-BE49-F238E27FC236}">
                    <a16:creationId xmlns:a16="http://schemas.microsoft.com/office/drawing/2014/main" id="{7D527200-0FD3-4A64-9A97-DAA493271096}"/>
                  </a:ext>
                </a:extLst>
              </p:cNvPr>
              <p:cNvSpPr>
                <a:spLocks noEditPoints="1"/>
              </p:cNvSpPr>
              <p:nvPr/>
            </p:nvSpPr>
            <p:spPr bwMode="auto">
              <a:xfrm>
                <a:off x="2365256" y="6065003"/>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rgbClr val="E1E1E1"/>
              </a:solidFill>
              <a:ln w="12700" cap="flat">
                <a:solidFill>
                  <a:schemeClr val="tx2"/>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grpSp>
      <p:pic>
        <p:nvPicPr>
          <p:cNvPr id="99" name="Picture 98"/>
          <p:cNvPicPr>
            <a:picLocks noChangeAspect="1"/>
          </p:cNvPicPr>
          <p:nvPr/>
        </p:nvPicPr>
        <p:blipFill>
          <a:blip r:embed="rId4"/>
          <a:stretch>
            <a:fillRect/>
          </a:stretch>
        </p:blipFill>
        <p:spPr>
          <a:xfrm>
            <a:off x="3604638" y="2032648"/>
            <a:ext cx="631133" cy="418575"/>
          </a:xfrm>
          <a:prstGeom prst="rect">
            <a:avLst/>
          </a:prstGeom>
        </p:spPr>
      </p:pic>
      <p:grpSp>
        <p:nvGrpSpPr>
          <p:cNvPr id="20" name="Group 19">
            <a:extLst>
              <a:ext uri="{FF2B5EF4-FFF2-40B4-BE49-F238E27FC236}">
                <a16:creationId xmlns:a16="http://schemas.microsoft.com/office/drawing/2014/main" id="{12DB49D7-5838-404C-B16E-F21A9F61F6A4}"/>
              </a:ext>
            </a:extLst>
          </p:cNvPr>
          <p:cNvGrpSpPr/>
          <p:nvPr/>
        </p:nvGrpSpPr>
        <p:grpSpPr>
          <a:xfrm>
            <a:off x="2847286" y="3015182"/>
            <a:ext cx="6914490" cy="974208"/>
            <a:chOff x="2847286" y="3085807"/>
            <a:chExt cx="6914490" cy="974208"/>
          </a:xfrm>
        </p:grpSpPr>
        <p:grpSp>
          <p:nvGrpSpPr>
            <p:cNvPr id="17" name="Group 16">
              <a:extLst>
                <a:ext uri="{FF2B5EF4-FFF2-40B4-BE49-F238E27FC236}">
                  <a16:creationId xmlns:a16="http://schemas.microsoft.com/office/drawing/2014/main" id="{E5DA855E-3024-42F2-BA8F-EAD67D95D47A}"/>
                </a:ext>
              </a:extLst>
            </p:cNvPr>
            <p:cNvGrpSpPr/>
            <p:nvPr/>
          </p:nvGrpSpPr>
          <p:grpSpPr>
            <a:xfrm>
              <a:off x="7100228" y="3085807"/>
              <a:ext cx="819456" cy="736037"/>
              <a:chOff x="7002857" y="3085807"/>
              <a:chExt cx="819456" cy="736037"/>
            </a:xfrm>
          </p:grpSpPr>
          <p:grpSp>
            <p:nvGrpSpPr>
              <p:cNvPr id="148" name="Group 147"/>
              <p:cNvGrpSpPr/>
              <p:nvPr/>
            </p:nvGrpSpPr>
            <p:grpSpPr>
              <a:xfrm>
                <a:off x="7092749" y="3085807"/>
                <a:ext cx="499208" cy="473323"/>
                <a:chOff x="7128988" y="4166153"/>
                <a:chExt cx="604908" cy="573541"/>
              </a:xfrm>
              <a:solidFill>
                <a:schemeClr val="tx2"/>
              </a:solidFill>
            </p:grpSpPr>
            <p:cxnSp>
              <p:nvCxnSpPr>
                <p:cNvPr id="149" name="Straight Connector 148"/>
                <p:cNvCxnSpPr>
                  <a:cxnSpLocks/>
                </p:cNvCxnSpPr>
                <p:nvPr/>
              </p:nvCxnSpPr>
              <p:spPr>
                <a:xfrm>
                  <a:off x="7128988" y="4451736"/>
                  <a:ext cx="238107" cy="72556"/>
                </a:xfrm>
                <a:prstGeom prst="line">
                  <a:avLst/>
                </a:prstGeom>
                <a:grpFill/>
                <a:ln w="12700" cap="flat" cmpd="sng" algn="ctr">
                  <a:solidFill>
                    <a:schemeClr val="tx1"/>
                  </a:solidFill>
                  <a:prstDash val="sysDot"/>
                  <a:miter lim="800000"/>
                  <a:headEnd type="none"/>
                  <a:tailEnd type="none"/>
                </a:ln>
                <a:effectLst/>
              </p:spPr>
            </p:cxnSp>
            <p:cxnSp>
              <p:nvCxnSpPr>
                <p:cNvPr id="150" name="Straight Connector 149"/>
                <p:cNvCxnSpPr>
                  <a:cxnSpLocks/>
                </p:cNvCxnSpPr>
                <p:nvPr/>
              </p:nvCxnSpPr>
              <p:spPr>
                <a:xfrm flipV="1">
                  <a:off x="7128988" y="4379180"/>
                  <a:ext cx="233873" cy="72556"/>
                </a:xfrm>
                <a:prstGeom prst="line">
                  <a:avLst/>
                </a:prstGeom>
                <a:grpFill/>
                <a:ln w="12700" cap="flat" cmpd="sng" algn="ctr">
                  <a:solidFill>
                    <a:schemeClr val="tx1"/>
                  </a:solidFill>
                  <a:prstDash val="sysDot"/>
                  <a:miter lim="800000"/>
                  <a:headEnd type="none"/>
                  <a:tailEnd type="none"/>
                </a:ln>
                <a:effectLst/>
              </p:spPr>
            </p:cxnSp>
            <p:sp>
              <p:nvSpPr>
                <p:cNvPr id="151" name="Oval 150"/>
                <p:cNvSpPr/>
                <p:nvPr/>
              </p:nvSpPr>
              <p:spPr bwMode="auto">
                <a:xfrm>
                  <a:off x="7128988" y="4383154"/>
                  <a:ext cx="137163" cy="137163"/>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FFFFFF"/>
                    </a:solidFill>
                    <a:effectLst/>
                    <a:uLnTx/>
                    <a:uFillTx/>
                    <a:latin typeface="Segoe UI"/>
                    <a:ea typeface="+mn-ea"/>
                    <a:cs typeface="+mn-cs"/>
                  </a:endParaRPr>
                </a:p>
              </p:txBody>
            </p:sp>
            <p:cxnSp>
              <p:nvCxnSpPr>
                <p:cNvPr id="152" name="Straight Connector 151"/>
                <p:cNvCxnSpPr>
                  <a:cxnSpLocks/>
                </p:cNvCxnSpPr>
                <p:nvPr/>
              </p:nvCxnSpPr>
              <p:spPr>
                <a:xfrm>
                  <a:off x="7367095" y="4524292"/>
                  <a:ext cx="241432" cy="108368"/>
                </a:xfrm>
                <a:prstGeom prst="line">
                  <a:avLst/>
                </a:prstGeom>
                <a:grpFill/>
                <a:ln w="12700" cap="flat" cmpd="sng" algn="ctr">
                  <a:solidFill>
                    <a:schemeClr val="tx1"/>
                  </a:solidFill>
                  <a:prstDash val="sysDot"/>
                  <a:miter lim="800000"/>
                  <a:headEnd type="none"/>
                  <a:tailEnd type="none"/>
                </a:ln>
                <a:effectLst/>
              </p:spPr>
            </p:cxnSp>
            <p:cxnSp>
              <p:nvCxnSpPr>
                <p:cNvPr id="153" name="Straight Connector 152"/>
                <p:cNvCxnSpPr>
                  <a:cxnSpLocks/>
                </p:cNvCxnSpPr>
                <p:nvPr/>
              </p:nvCxnSpPr>
              <p:spPr>
                <a:xfrm>
                  <a:off x="7367095" y="4524292"/>
                  <a:ext cx="229638" cy="1361"/>
                </a:xfrm>
                <a:prstGeom prst="line">
                  <a:avLst/>
                </a:prstGeom>
                <a:grpFill/>
                <a:ln w="12700" cap="flat" cmpd="sng" algn="ctr">
                  <a:solidFill>
                    <a:schemeClr val="tx1"/>
                  </a:solidFill>
                  <a:prstDash val="sysDot"/>
                  <a:miter lim="800000"/>
                  <a:headEnd type="none"/>
                  <a:tailEnd type="none"/>
                </a:ln>
                <a:effectLst/>
              </p:spPr>
            </p:cxnSp>
            <p:sp>
              <p:nvSpPr>
                <p:cNvPr id="154" name="Oval 153"/>
                <p:cNvSpPr/>
                <p:nvPr/>
              </p:nvSpPr>
              <p:spPr bwMode="auto">
                <a:xfrm rot="20946206">
                  <a:off x="7596733" y="4602531"/>
                  <a:ext cx="137163" cy="137163"/>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FFFFFF"/>
                    </a:solidFill>
                    <a:effectLst/>
                    <a:uLnTx/>
                    <a:uFillTx/>
                    <a:latin typeface="Segoe UI"/>
                    <a:ea typeface="+mn-ea"/>
                    <a:cs typeface="+mn-cs"/>
                  </a:endParaRPr>
                </a:p>
              </p:txBody>
            </p:sp>
            <p:sp>
              <p:nvSpPr>
                <p:cNvPr id="155" name="Oval 154"/>
                <p:cNvSpPr/>
                <p:nvPr/>
              </p:nvSpPr>
              <p:spPr bwMode="auto">
                <a:xfrm>
                  <a:off x="7596733" y="4457071"/>
                  <a:ext cx="137163" cy="137163"/>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FFFFFF"/>
                    </a:solidFill>
                    <a:effectLst/>
                    <a:uLnTx/>
                    <a:uFillTx/>
                    <a:latin typeface="Segoe UI"/>
                    <a:ea typeface="+mn-ea"/>
                    <a:cs typeface="+mn-cs"/>
                  </a:endParaRPr>
                </a:p>
              </p:txBody>
            </p:sp>
            <p:cxnSp>
              <p:nvCxnSpPr>
                <p:cNvPr id="156" name="Straight Connector 155"/>
                <p:cNvCxnSpPr>
                  <a:cxnSpLocks/>
                </p:cNvCxnSpPr>
                <p:nvPr/>
              </p:nvCxnSpPr>
              <p:spPr>
                <a:xfrm>
                  <a:off x="7362861" y="4379181"/>
                  <a:ext cx="233872" cy="1013"/>
                </a:xfrm>
                <a:prstGeom prst="line">
                  <a:avLst/>
                </a:prstGeom>
                <a:grpFill/>
                <a:ln w="12700" cap="flat" cmpd="sng" algn="ctr">
                  <a:solidFill>
                    <a:schemeClr val="tx1"/>
                  </a:solidFill>
                  <a:prstDash val="sysDot"/>
                  <a:miter lim="800000"/>
                  <a:headEnd type="none"/>
                  <a:tailEnd type="none"/>
                </a:ln>
                <a:effectLst/>
              </p:spPr>
            </p:cxnSp>
            <p:sp>
              <p:nvSpPr>
                <p:cNvPr id="157" name="Oval 156"/>
                <p:cNvSpPr/>
                <p:nvPr/>
              </p:nvSpPr>
              <p:spPr bwMode="auto">
                <a:xfrm>
                  <a:off x="7367095" y="4455710"/>
                  <a:ext cx="137163" cy="137163"/>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FFFFFF"/>
                    </a:solidFill>
                    <a:effectLst/>
                    <a:uLnTx/>
                    <a:uFillTx/>
                    <a:latin typeface="Segoe UI"/>
                    <a:ea typeface="+mn-ea"/>
                    <a:cs typeface="+mn-cs"/>
                  </a:endParaRPr>
                </a:p>
              </p:txBody>
            </p:sp>
            <p:cxnSp>
              <p:nvCxnSpPr>
                <p:cNvPr id="158" name="Straight Connector 157"/>
                <p:cNvCxnSpPr>
                  <a:cxnSpLocks/>
                </p:cNvCxnSpPr>
                <p:nvPr/>
              </p:nvCxnSpPr>
              <p:spPr>
                <a:xfrm flipV="1">
                  <a:off x="7362861" y="4277619"/>
                  <a:ext cx="248934" cy="101562"/>
                </a:xfrm>
                <a:prstGeom prst="line">
                  <a:avLst/>
                </a:prstGeom>
                <a:grpFill/>
                <a:ln w="12700" cap="flat" cmpd="sng" algn="ctr">
                  <a:solidFill>
                    <a:schemeClr val="tx1"/>
                  </a:solidFill>
                  <a:prstDash val="sysDot"/>
                  <a:miter lim="800000"/>
                  <a:headEnd type="none"/>
                  <a:tailEnd type="none"/>
                </a:ln>
                <a:effectLst/>
              </p:spPr>
            </p:cxnSp>
            <p:sp>
              <p:nvSpPr>
                <p:cNvPr id="159" name="Oval 158"/>
                <p:cNvSpPr/>
                <p:nvPr/>
              </p:nvSpPr>
              <p:spPr bwMode="auto">
                <a:xfrm>
                  <a:off x="7362861" y="4310599"/>
                  <a:ext cx="137163" cy="137163"/>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FFFFFF"/>
                    </a:solidFill>
                    <a:effectLst/>
                    <a:uLnTx/>
                    <a:uFillTx/>
                    <a:latin typeface="Segoe UI"/>
                    <a:ea typeface="+mn-ea"/>
                    <a:cs typeface="+mn-cs"/>
                  </a:endParaRPr>
                </a:p>
              </p:txBody>
            </p:sp>
            <p:sp>
              <p:nvSpPr>
                <p:cNvPr id="160" name="Oval 159"/>
                <p:cNvSpPr/>
                <p:nvPr/>
              </p:nvSpPr>
              <p:spPr bwMode="auto">
                <a:xfrm>
                  <a:off x="7596733" y="4311612"/>
                  <a:ext cx="137163" cy="137163"/>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FFFFFF"/>
                    </a:solidFill>
                    <a:effectLst/>
                    <a:uLnTx/>
                    <a:uFillTx/>
                    <a:latin typeface="Segoe UI"/>
                    <a:ea typeface="+mn-ea"/>
                    <a:cs typeface="+mn-cs"/>
                  </a:endParaRPr>
                </a:p>
              </p:txBody>
            </p:sp>
            <p:sp>
              <p:nvSpPr>
                <p:cNvPr id="161" name="Oval 160"/>
                <p:cNvSpPr/>
                <p:nvPr/>
              </p:nvSpPr>
              <p:spPr bwMode="auto">
                <a:xfrm rot="377738">
                  <a:off x="7596733" y="4166153"/>
                  <a:ext cx="137163" cy="137163"/>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FFFFFF"/>
                    </a:solidFill>
                    <a:effectLst/>
                    <a:uLnTx/>
                    <a:uFillTx/>
                    <a:latin typeface="Segoe UI"/>
                    <a:ea typeface="+mn-ea"/>
                    <a:cs typeface="+mn-cs"/>
                  </a:endParaRPr>
                </a:p>
              </p:txBody>
            </p:sp>
          </p:grpSp>
          <p:sp>
            <p:nvSpPr>
              <p:cNvPr id="163" name="TextBox 162"/>
              <p:cNvSpPr txBox="1"/>
              <p:nvPr/>
            </p:nvSpPr>
            <p:spPr>
              <a:xfrm>
                <a:off x="7002857" y="3567928"/>
                <a:ext cx="819456" cy="253916"/>
              </a:xfrm>
              <a:prstGeom prst="rect">
                <a:avLst/>
              </a:prstGeom>
              <a:noFill/>
            </p:spPr>
            <p:txBody>
              <a:bodyPr wrap="none" lIns="9144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rPr>
                  <a:t>Document</a:t>
                </a:r>
              </a:p>
            </p:txBody>
          </p:sp>
        </p:grpSp>
        <p:grpSp>
          <p:nvGrpSpPr>
            <p:cNvPr id="16" name="Group 15">
              <a:extLst>
                <a:ext uri="{FF2B5EF4-FFF2-40B4-BE49-F238E27FC236}">
                  <a16:creationId xmlns:a16="http://schemas.microsoft.com/office/drawing/2014/main" id="{F0BC2D72-87D6-4750-AD45-6D4CD88B840B}"/>
                </a:ext>
              </a:extLst>
            </p:cNvPr>
            <p:cNvGrpSpPr/>
            <p:nvPr/>
          </p:nvGrpSpPr>
          <p:grpSpPr>
            <a:xfrm>
              <a:off x="4823075" y="3293168"/>
              <a:ext cx="1088760" cy="532323"/>
              <a:chOff x="4983242" y="3293168"/>
              <a:chExt cx="1088760" cy="532323"/>
            </a:xfrm>
          </p:grpSpPr>
          <p:sp>
            <p:nvSpPr>
              <p:cNvPr id="162" name="TextBox 161"/>
              <p:cNvSpPr txBox="1"/>
              <p:nvPr/>
            </p:nvSpPr>
            <p:spPr>
              <a:xfrm>
                <a:off x="4983242" y="3571575"/>
                <a:ext cx="1088760" cy="253916"/>
              </a:xfrm>
              <a:prstGeom prst="rect">
                <a:avLst/>
              </a:prstGeom>
              <a:noFill/>
            </p:spPr>
            <p:txBody>
              <a:bodyPr wrap="none" lIns="9144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rPr>
                  <a:t>Column-family</a:t>
                </a:r>
              </a:p>
            </p:txBody>
          </p:sp>
          <p:grpSp>
            <p:nvGrpSpPr>
              <p:cNvPr id="164" name="Group 163">
                <a:extLst>
                  <a:ext uri="{FF2B5EF4-FFF2-40B4-BE49-F238E27FC236}">
                    <a16:creationId xmlns:a16="http://schemas.microsoft.com/office/drawing/2014/main" id="{6694D492-873A-4422-AF4B-BB463C0EB820}"/>
                  </a:ext>
                </a:extLst>
              </p:cNvPr>
              <p:cNvGrpSpPr/>
              <p:nvPr/>
            </p:nvGrpSpPr>
            <p:grpSpPr>
              <a:xfrm>
                <a:off x="5106308" y="3293168"/>
                <a:ext cx="726921" cy="124646"/>
                <a:chOff x="4444077" y="3159364"/>
                <a:chExt cx="726921" cy="124646"/>
              </a:xfrm>
            </p:grpSpPr>
            <p:cxnSp>
              <p:nvCxnSpPr>
                <p:cNvPr id="165" name="Straight Connector 164"/>
                <p:cNvCxnSpPr>
                  <a:cxnSpLocks/>
                </p:cNvCxnSpPr>
                <p:nvPr/>
              </p:nvCxnSpPr>
              <p:spPr>
                <a:xfrm>
                  <a:off x="4567537" y="3221687"/>
                  <a:ext cx="185331" cy="0"/>
                </a:xfrm>
                <a:prstGeom prst="line">
                  <a:avLst/>
                </a:prstGeom>
                <a:noFill/>
                <a:ln w="12700" cap="flat" cmpd="sng" algn="ctr">
                  <a:solidFill>
                    <a:schemeClr val="tx1"/>
                  </a:solidFill>
                  <a:prstDash val="sysDot"/>
                  <a:miter lim="800000"/>
                  <a:headEnd type="none"/>
                  <a:tailEnd type="none"/>
                </a:ln>
                <a:effectLst/>
              </p:spPr>
            </p:cxnSp>
            <p:sp>
              <p:nvSpPr>
                <p:cNvPr id="166" name="Oval 165"/>
                <p:cNvSpPr/>
                <p:nvPr/>
              </p:nvSpPr>
              <p:spPr bwMode="auto">
                <a:xfrm>
                  <a:off x="4444077" y="3159364"/>
                  <a:ext cx="123457" cy="124646"/>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67" name="Oval 166"/>
                <p:cNvSpPr/>
                <p:nvPr/>
              </p:nvSpPr>
              <p:spPr bwMode="auto">
                <a:xfrm>
                  <a:off x="4752871" y="3165016"/>
                  <a:ext cx="112260" cy="113342"/>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68" name="Oval 167"/>
                <p:cNvSpPr/>
                <p:nvPr/>
              </p:nvSpPr>
              <p:spPr bwMode="auto">
                <a:xfrm>
                  <a:off x="4905809" y="3165016"/>
                  <a:ext cx="112260" cy="113342"/>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69" name="Oval 168"/>
                <p:cNvSpPr/>
                <p:nvPr/>
              </p:nvSpPr>
              <p:spPr bwMode="auto">
                <a:xfrm>
                  <a:off x="5058738" y="3165016"/>
                  <a:ext cx="112260" cy="113342"/>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grpSp>
        </p:grpSp>
        <p:grpSp>
          <p:nvGrpSpPr>
            <p:cNvPr id="3" name="Group 2">
              <a:extLst>
                <a:ext uri="{FF2B5EF4-FFF2-40B4-BE49-F238E27FC236}">
                  <a16:creationId xmlns:a16="http://schemas.microsoft.com/office/drawing/2014/main" id="{77285C58-779F-4A9A-BA57-923C71BFD4DE}"/>
                </a:ext>
              </a:extLst>
            </p:cNvPr>
            <p:cNvGrpSpPr/>
            <p:nvPr/>
          </p:nvGrpSpPr>
          <p:grpSpPr>
            <a:xfrm>
              <a:off x="2847286" y="3285344"/>
              <a:ext cx="787396" cy="774671"/>
              <a:chOff x="3250313" y="3055226"/>
              <a:chExt cx="787396" cy="774671"/>
            </a:xfrm>
          </p:grpSpPr>
          <p:grpSp>
            <p:nvGrpSpPr>
              <p:cNvPr id="170" name="Group 169">
                <a:extLst>
                  <a:ext uri="{FF2B5EF4-FFF2-40B4-BE49-F238E27FC236}">
                    <a16:creationId xmlns:a16="http://schemas.microsoft.com/office/drawing/2014/main" id="{DDD7D695-2830-48F0-B20A-C8EBCE02355F}"/>
                  </a:ext>
                </a:extLst>
              </p:cNvPr>
              <p:cNvGrpSpPr/>
              <p:nvPr/>
            </p:nvGrpSpPr>
            <p:grpSpPr>
              <a:xfrm>
                <a:off x="3319100" y="3055226"/>
                <a:ext cx="643737" cy="429517"/>
                <a:chOff x="2573581" y="3248112"/>
                <a:chExt cx="643737" cy="429517"/>
              </a:xfrm>
            </p:grpSpPr>
            <p:cxnSp>
              <p:nvCxnSpPr>
                <p:cNvPr id="171" name="Straight Connector 170"/>
                <p:cNvCxnSpPr>
                  <a:cxnSpLocks/>
                </p:cNvCxnSpPr>
                <p:nvPr/>
              </p:nvCxnSpPr>
              <p:spPr>
                <a:xfrm>
                  <a:off x="2688446" y="3306383"/>
                  <a:ext cx="424425" cy="0"/>
                </a:xfrm>
                <a:prstGeom prst="line">
                  <a:avLst/>
                </a:prstGeom>
                <a:noFill/>
                <a:ln w="12700" cap="flat" cmpd="sng" algn="ctr">
                  <a:solidFill>
                    <a:schemeClr val="tx1"/>
                  </a:solidFill>
                  <a:prstDash val="sysDot"/>
                  <a:miter lim="800000"/>
                  <a:headEnd type="none"/>
                  <a:tailEnd type="none"/>
                </a:ln>
                <a:effectLst/>
              </p:spPr>
            </p:cxnSp>
            <p:sp>
              <p:nvSpPr>
                <p:cNvPr id="172" name="Oval 171"/>
                <p:cNvSpPr/>
                <p:nvPr/>
              </p:nvSpPr>
              <p:spPr bwMode="auto">
                <a:xfrm>
                  <a:off x="2573581" y="3248112"/>
                  <a:ext cx="114865" cy="116544"/>
                </a:xfrm>
                <a:prstGeom prst="ellipse">
                  <a:avLst/>
                </a:prstGeom>
                <a:solidFill>
                  <a:srgbClr val="FFFFFF"/>
                </a:solidFill>
                <a:ln w="12700" cap="flat" cmpd="sng" algn="ctr">
                  <a:solidFill>
                    <a:srgbClr val="0177D7"/>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73" name="Oval 172"/>
                <p:cNvSpPr/>
                <p:nvPr/>
              </p:nvSpPr>
              <p:spPr bwMode="auto">
                <a:xfrm>
                  <a:off x="3112870" y="3253396"/>
                  <a:ext cx="104448" cy="105974"/>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cxnSp>
              <p:nvCxnSpPr>
                <p:cNvPr id="174" name="Straight Connector 173"/>
                <p:cNvCxnSpPr>
                  <a:cxnSpLocks/>
                </p:cNvCxnSpPr>
                <p:nvPr/>
              </p:nvCxnSpPr>
              <p:spPr>
                <a:xfrm>
                  <a:off x="2688446" y="3460548"/>
                  <a:ext cx="424425" cy="0"/>
                </a:xfrm>
                <a:prstGeom prst="line">
                  <a:avLst/>
                </a:prstGeom>
                <a:noFill/>
                <a:ln w="12700" cap="flat" cmpd="sng" algn="ctr">
                  <a:solidFill>
                    <a:schemeClr val="tx1"/>
                  </a:solidFill>
                  <a:prstDash val="sysDot"/>
                  <a:miter lim="800000"/>
                  <a:headEnd type="none"/>
                  <a:tailEnd type="none"/>
                </a:ln>
                <a:effectLst/>
              </p:spPr>
            </p:cxnSp>
            <p:sp>
              <p:nvSpPr>
                <p:cNvPr id="175" name="Oval 174"/>
                <p:cNvSpPr/>
                <p:nvPr/>
              </p:nvSpPr>
              <p:spPr bwMode="auto">
                <a:xfrm>
                  <a:off x="2573581" y="3402277"/>
                  <a:ext cx="114865" cy="116544"/>
                </a:xfrm>
                <a:prstGeom prst="ellipse">
                  <a:avLst/>
                </a:prstGeom>
                <a:solidFill>
                  <a:srgbClr val="FFFFFF"/>
                </a:solidFill>
                <a:ln w="12700" cap="flat" cmpd="sng" algn="ctr">
                  <a:solidFill>
                    <a:srgbClr val="0177D7"/>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76" name="Oval 175"/>
                <p:cNvSpPr/>
                <p:nvPr/>
              </p:nvSpPr>
              <p:spPr bwMode="auto">
                <a:xfrm>
                  <a:off x="3112870" y="3407561"/>
                  <a:ext cx="104448" cy="105974"/>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cxnSp>
              <p:nvCxnSpPr>
                <p:cNvPr id="177" name="Straight Connector 176"/>
                <p:cNvCxnSpPr>
                  <a:cxnSpLocks/>
                </p:cNvCxnSpPr>
                <p:nvPr/>
              </p:nvCxnSpPr>
              <p:spPr>
                <a:xfrm>
                  <a:off x="2688446" y="3619357"/>
                  <a:ext cx="424425" cy="0"/>
                </a:xfrm>
                <a:prstGeom prst="line">
                  <a:avLst/>
                </a:prstGeom>
                <a:noFill/>
                <a:ln w="12700" cap="flat" cmpd="sng" algn="ctr">
                  <a:solidFill>
                    <a:schemeClr val="tx1"/>
                  </a:solidFill>
                  <a:prstDash val="sysDot"/>
                  <a:miter lim="800000"/>
                  <a:headEnd type="none"/>
                  <a:tailEnd type="none"/>
                </a:ln>
                <a:effectLst/>
              </p:spPr>
            </p:cxnSp>
            <p:sp>
              <p:nvSpPr>
                <p:cNvPr id="178" name="Oval 177"/>
                <p:cNvSpPr/>
                <p:nvPr/>
              </p:nvSpPr>
              <p:spPr bwMode="auto">
                <a:xfrm>
                  <a:off x="2573581" y="3561085"/>
                  <a:ext cx="114865" cy="116544"/>
                </a:xfrm>
                <a:prstGeom prst="ellipse">
                  <a:avLst/>
                </a:prstGeom>
                <a:solidFill>
                  <a:srgbClr val="FFFFFF"/>
                </a:solidFill>
                <a:ln w="12700" cap="flat" cmpd="sng" algn="ctr">
                  <a:solidFill>
                    <a:srgbClr val="0177D7"/>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79" name="Oval 178"/>
                <p:cNvSpPr/>
                <p:nvPr/>
              </p:nvSpPr>
              <p:spPr bwMode="auto">
                <a:xfrm>
                  <a:off x="3112870" y="3566370"/>
                  <a:ext cx="104448" cy="105974"/>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grpSp>
          <p:sp>
            <p:nvSpPr>
              <p:cNvPr id="180" name="TextBox 179"/>
              <p:cNvSpPr txBox="1"/>
              <p:nvPr/>
            </p:nvSpPr>
            <p:spPr>
              <a:xfrm>
                <a:off x="3250313" y="3575981"/>
                <a:ext cx="787396" cy="253916"/>
              </a:xfrm>
              <a:prstGeom prst="rect">
                <a:avLst/>
              </a:prstGeom>
              <a:noFill/>
            </p:spPr>
            <p:txBody>
              <a:bodyPr wrap="none" lIns="9144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rPr>
                  <a:t>Key-value</a:t>
                </a:r>
              </a:p>
            </p:txBody>
          </p:sp>
        </p:grpSp>
        <p:grpSp>
          <p:nvGrpSpPr>
            <p:cNvPr id="18" name="Group 17">
              <a:extLst>
                <a:ext uri="{FF2B5EF4-FFF2-40B4-BE49-F238E27FC236}">
                  <a16:creationId xmlns:a16="http://schemas.microsoft.com/office/drawing/2014/main" id="{C49CBFC8-4151-4394-8CD2-007444BC6534}"/>
                </a:ext>
              </a:extLst>
            </p:cNvPr>
            <p:cNvGrpSpPr/>
            <p:nvPr/>
          </p:nvGrpSpPr>
          <p:grpSpPr>
            <a:xfrm>
              <a:off x="9108078" y="3386915"/>
              <a:ext cx="653698" cy="653234"/>
              <a:chOff x="8667216" y="3156797"/>
              <a:chExt cx="653698" cy="653234"/>
            </a:xfrm>
          </p:grpSpPr>
          <p:grpSp>
            <p:nvGrpSpPr>
              <p:cNvPr id="104" name="Group 103"/>
              <p:cNvGrpSpPr/>
              <p:nvPr/>
            </p:nvGrpSpPr>
            <p:grpSpPr>
              <a:xfrm>
                <a:off x="8667216" y="3156797"/>
                <a:ext cx="586303" cy="377163"/>
                <a:chOff x="7117181" y="5146654"/>
                <a:chExt cx="663064" cy="426544"/>
              </a:xfrm>
              <a:solidFill>
                <a:schemeClr val="tx2"/>
              </a:solidFill>
            </p:grpSpPr>
            <p:sp>
              <p:nvSpPr>
                <p:cNvPr id="105" name="Oval 104"/>
                <p:cNvSpPr/>
                <p:nvPr/>
              </p:nvSpPr>
              <p:spPr bwMode="auto">
                <a:xfrm rot="715722">
                  <a:off x="7117181" y="5146654"/>
                  <a:ext cx="124646" cy="124646"/>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07" name="Oval 106"/>
                <p:cNvSpPr/>
                <p:nvPr/>
              </p:nvSpPr>
              <p:spPr bwMode="auto">
                <a:xfrm>
                  <a:off x="7476127" y="5224668"/>
                  <a:ext cx="124646" cy="124646"/>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09" name="Oval 108"/>
                <p:cNvSpPr/>
                <p:nvPr/>
              </p:nvSpPr>
              <p:spPr bwMode="auto">
                <a:xfrm>
                  <a:off x="7296654" y="5448552"/>
                  <a:ext cx="124646" cy="124646"/>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18" name="Oval 117"/>
                <p:cNvSpPr/>
                <p:nvPr/>
              </p:nvSpPr>
              <p:spPr bwMode="auto">
                <a:xfrm>
                  <a:off x="7655599" y="5448552"/>
                  <a:ext cx="124646" cy="124646"/>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cxnSp>
              <p:nvCxnSpPr>
                <p:cNvPr id="119" name="Straight Connector 118"/>
                <p:cNvCxnSpPr>
                  <a:cxnSpLocks/>
                </p:cNvCxnSpPr>
                <p:nvPr/>
              </p:nvCxnSpPr>
              <p:spPr>
                <a:xfrm>
                  <a:off x="7240481" y="5221859"/>
                  <a:ext cx="235646" cy="65132"/>
                </a:xfrm>
                <a:prstGeom prst="line">
                  <a:avLst/>
                </a:prstGeom>
                <a:grpFill/>
                <a:ln w="12700" cap="flat" cmpd="sng" algn="ctr">
                  <a:solidFill>
                    <a:schemeClr val="tx1"/>
                  </a:solidFill>
                  <a:prstDash val="sysDot"/>
                  <a:miter lim="800000"/>
                  <a:headEnd type="none"/>
                  <a:tailEnd type="none"/>
                </a:ln>
                <a:effectLst/>
              </p:spPr>
            </p:cxnSp>
            <p:cxnSp>
              <p:nvCxnSpPr>
                <p:cNvPr id="131" name="Straight Connector 130"/>
                <p:cNvCxnSpPr>
                  <a:cxnSpLocks/>
                </p:cNvCxnSpPr>
                <p:nvPr/>
              </p:nvCxnSpPr>
              <p:spPr>
                <a:xfrm>
                  <a:off x="7421300" y="5510875"/>
                  <a:ext cx="234299" cy="0"/>
                </a:xfrm>
                <a:prstGeom prst="line">
                  <a:avLst/>
                </a:prstGeom>
                <a:grpFill/>
                <a:ln w="12700" cap="flat" cmpd="sng" algn="ctr">
                  <a:solidFill>
                    <a:schemeClr val="tx1"/>
                  </a:solidFill>
                  <a:prstDash val="sysDot"/>
                  <a:miter lim="800000"/>
                  <a:headEnd type="none"/>
                  <a:tailEnd type="none"/>
                </a:ln>
                <a:effectLst/>
              </p:spPr>
            </p:cxnSp>
            <p:cxnSp>
              <p:nvCxnSpPr>
                <p:cNvPr id="146" name="Straight Connector 145"/>
                <p:cNvCxnSpPr>
                  <a:cxnSpLocks/>
                </p:cNvCxnSpPr>
                <p:nvPr/>
              </p:nvCxnSpPr>
              <p:spPr>
                <a:xfrm>
                  <a:off x="7582519" y="5331060"/>
                  <a:ext cx="91334" cy="135746"/>
                </a:xfrm>
                <a:prstGeom prst="line">
                  <a:avLst/>
                </a:prstGeom>
                <a:grpFill/>
                <a:ln w="12700" cap="flat" cmpd="sng" algn="ctr">
                  <a:solidFill>
                    <a:schemeClr val="tx1"/>
                  </a:solidFill>
                  <a:prstDash val="sysDot"/>
                  <a:miter lim="800000"/>
                  <a:headEnd type="none"/>
                  <a:tailEnd type="none"/>
                </a:ln>
                <a:effectLst/>
              </p:spPr>
            </p:cxnSp>
            <p:cxnSp>
              <p:nvCxnSpPr>
                <p:cNvPr id="147" name="Straight Connector 146"/>
                <p:cNvCxnSpPr>
                  <a:cxnSpLocks/>
                </p:cNvCxnSpPr>
                <p:nvPr/>
              </p:nvCxnSpPr>
              <p:spPr>
                <a:xfrm flipV="1">
                  <a:off x="7403046" y="5331060"/>
                  <a:ext cx="91335" cy="135746"/>
                </a:xfrm>
                <a:prstGeom prst="line">
                  <a:avLst/>
                </a:prstGeom>
                <a:grpFill/>
                <a:ln w="12700" cap="flat" cmpd="sng" algn="ctr">
                  <a:solidFill>
                    <a:schemeClr val="tx1"/>
                  </a:solidFill>
                  <a:prstDash val="sysDot"/>
                  <a:miter lim="800000"/>
                  <a:headEnd type="none"/>
                  <a:tailEnd type="none"/>
                </a:ln>
                <a:effectLst/>
              </p:spPr>
            </p:cxnSp>
          </p:grpSp>
          <p:sp>
            <p:nvSpPr>
              <p:cNvPr id="181" name="TextBox 180"/>
              <p:cNvSpPr txBox="1"/>
              <p:nvPr/>
            </p:nvSpPr>
            <p:spPr>
              <a:xfrm>
                <a:off x="8761144" y="3556115"/>
                <a:ext cx="559770" cy="253916"/>
              </a:xfrm>
              <a:prstGeom prst="rect">
                <a:avLst/>
              </a:prstGeom>
              <a:noFill/>
            </p:spPr>
            <p:txBody>
              <a:bodyPr wrap="none" lIns="9144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rPr>
                  <a:t>Graph</a:t>
                </a:r>
              </a:p>
            </p:txBody>
          </p:sp>
        </p:grpSp>
      </p:grpSp>
      <p:sp>
        <p:nvSpPr>
          <p:cNvPr id="2" name="Rectangle 1"/>
          <p:cNvSpPr/>
          <p:nvPr/>
        </p:nvSpPr>
        <p:spPr>
          <a:xfrm>
            <a:off x="2754419" y="801695"/>
            <a:ext cx="6683163" cy="33855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505050"/>
                </a:solidFill>
                <a:effectLst/>
                <a:uLnTx/>
                <a:uFillTx/>
                <a:latin typeface="Segoe UI Semilight"/>
                <a:ea typeface="+mn-ea"/>
                <a:cs typeface="+mn-cs"/>
              </a:rPr>
              <a:t>A globally distributed, massively scalable, multi-model database service</a:t>
            </a:r>
          </a:p>
        </p:txBody>
      </p:sp>
      <p:pic>
        <p:nvPicPr>
          <p:cNvPr id="127" name="Picture 126">
            <a:extLst>
              <a:ext uri="{FF2B5EF4-FFF2-40B4-BE49-F238E27FC236}">
                <a16:creationId xmlns:a16="http://schemas.microsoft.com/office/drawing/2014/main" id="{1AB9531E-C57A-4C6E-BCE9-73AEDDA05974}"/>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tretch>
            <a:fillRect/>
          </a:stretch>
        </p:blipFill>
        <p:spPr bwMode="auto">
          <a:xfrm>
            <a:off x="10392937" y="2705470"/>
            <a:ext cx="1101486" cy="431956"/>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86553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par>
                                <p:cTn id="8" presetID="9" presetClass="entr" presetSubtype="0" fill="hold" nodeType="withEffect">
                                  <p:stCondLst>
                                    <p:cond delay="300"/>
                                  </p:stCondLst>
                                  <p:childTnLst>
                                    <p:set>
                                      <p:cBhvr>
                                        <p:cTn id="9" dur="1" fill="hold">
                                          <p:stCondLst>
                                            <p:cond delay="0"/>
                                          </p:stCondLst>
                                        </p:cTn>
                                        <p:tgtEl>
                                          <p:spTgt spid="20"/>
                                        </p:tgtEl>
                                        <p:attrNameLst>
                                          <p:attrName>style.visibility</p:attrName>
                                        </p:attrNameLst>
                                      </p:cBhvr>
                                      <p:to>
                                        <p:strVal val="visible"/>
                                      </p:to>
                                    </p:set>
                                    <p:animEffect transition="in" filter="dissolve">
                                      <p:cBhvr>
                                        <p:cTn id="10" dur="500"/>
                                        <p:tgtEl>
                                          <p:spTgt spid="20"/>
                                        </p:tgtEl>
                                      </p:cBhvr>
                                    </p:animEffect>
                                  </p:childTnLst>
                                </p:cTn>
                              </p:par>
                              <p:par>
                                <p:cTn id="11" presetID="9" presetClass="entr" presetSubtype="0" fill="hold" grpId="0" nodeType="withEffect">
                                  <p:stCondLst>
                                    <p:cond delay="600"/>
                                  </p:stCondLst>
                                  <p:childTnLst>
                                    <p:set>
                                      <p:cBhvr>
                                        <p:cTn id="12" dur="1" fill="hold">
                                          <p:stCondLst>
                                            <p:cond delay="0"/>
                                          </p:stCondLst>
                                        </p:cTn>
                                        <p:tgtEl>
                                          <p:spTgt spid="145"/>
                                        </p:tgtEl>
                                        <p:attrNameLst>
                                          <p:attrName>style.visibility</p:attrName>
                                        </p:attrNameLst>
                                      </p:cBhvr>
                                      <p:to>
                                        <p:strVal val="visible"/>
                                      </p:to>
                                    </p:set>
                                    <p:animEffect transition="in" filter="dissolve">
                                      <p:cBhvr>
                                        <p:cTn id="13" dur="500"/>
                                        <p:tgtEl>
                                          <p:spTgt spid="145"/>
                                        </p:tgtEl>
                                      </p:cBhvr>
                                    </p:animEffect>
                                  </p:childTnLst>
                                </p:cTn>
                              </p:par>
                              <p:par>
                                <p:cTn id="14" presetID="9" presetClass="entr" presetSubtype="0" fill="hold" nodeType="withEffect">
                                  <p:stCondLst>
                                    <p:cond delay="600"/>
                                  </p:stCondLst>
                                  <p:childTnLst>
                                    <p:set>
                                      <p:cBhvr>
                                        <p:cTn id="15" dur="1" fill="hold">
                                          <p:stCondLst>
                                            <p:cond delay="0"/>
                                          </p:stCondLst>
                                        </p:cTn>
                                        <p:tgtEl>
                                          <p:spTgt spid="99"/>
                                        </p:tgtEl>
                                        <p:attrNameLst>
                                          <p:attrName>style.visibility</p:attrName>
                                        </p:attrNameLst>
                                      </p:cBhvr>
                                      <p:to>
                                        <p:strVal val="visible"/>
                                      </p:to>
                                    </p:set>
                                    <p:animEffect transition="in" filter="dissolve">
                                      <p:cBhvr>
                                        <p:cTn id="16" dur="500"/>
                                        <p:tgtEl>
                                          <p:spTgt spid="99"/>
                                        </p:tgtEl>
                                      </p:cBhvr>
                                    </p:animEffect>
                                  </p:childTnLst>
                                </p:cTn>
                              </p:par>
                              <p:par>
                                <p:cTn id="17" presetID="9" presetClass="entr" presetSubtype="0" fill="hold" grpId="0" nodeType="withEffect">
                                  <p:stCondLst>
                                    <p:cond delay="600"/>
                                  </p:stCondLst>
                                  <p:childTnLst>
                                    <p:set>
                                      <p:cBhvr>
                                        <p:cTn id="18" dur="1" fill="hold">
                                          <p:stCondLst>
                                            <p:cond delay="0"/>
                                          </p:stCondLst>
                                        </p:cTn>
                                        <p:tgtEl>
                                          <p:spTgt spid="102"/>
                                        </p:tgtEl>
                                        <p:attrNameLst>
                                          <p:attrName>style.visibility</p:attrName>
                                        </p:attrNameLst>
                                      </p:cBhvr>
                                      <p:to>
                                        <p:strVal val="visible"/>
                                      </p:to>
                                    </p:set>
                                    <p:animEffect transition="in" filter="dissolve">
                                      <p:cBhvr>
                                        <p:cTn id="19" dur="500"/>
                                        <p:tgtEl>
                                          <p:spTgt spid="102"/>
                                        </p:tgtEl>
                                      </p:cBhvr>
                                    </p:animEffect>
                                  </p:childTnLst>
                                </p:cTn>
                              </p:par>
                              <p:par>
                                <p:cTn id="20" presetID="9" presetClass="entr" presetSubtype="0" fill="hold" nodeType="withEffect">
                                  <p:stCondLst>
                                    <p:cond delay="600"/>
                                  </p:stCondLst>
                                  <p:childTnLst>
                                    <p:set>
                                      <p:cBhvr>
                                        <p:cTn id="21" dur="1" fill="hold">
                                          <p:stCondLst>
                                            <p:cond delay="0"/>
                                          </p:stCondLst>
                                        </p:cTn>
                                        <p:tgtEl>
                                          <p:spTgt spid="127"/>
                                        </p:tgtEl>
                                        <p:attrNameLst>
                                          <p:attrName>style.visibility</p:attrName>
                                        </p:attrNameLst>
                                      </p:cBhvr>
                                      <p:to>
                                        <p:strVal val="visible"/>
                                      </p:to>
                                    </p:set>
                                    <p:animEffect transition="in" filter="dissolve">
                                      <p:cBhvr>
                                        <p:cTn id="22" dur="500"/>
                                        <p:tgtEl>
                                          <p:spTgt spid="127"/>
                                        </p:tgtEl>
                                      </p:cBhvr>
                                    </p:animEffect>
                                  </p:childTnLst>
                                </p:cTn>
                              </p:par>
                              <p:par>
                                <p:cTn id="23" presetID="9" presetClass="entr" presetSubtype="0" fill="hold" nodeType="withEffect">
                                  <p:stCondLst>
                                    <p:cond delay="600"/>
                                  </p:stCondLst>
                                  <p:childTnLst>
                                    <p:set>
                                      <p:cBhvr>
                                        <p:cTn id="24" dur="1" fill="hold">
                                          <p:stCondLst>
                                            <p:cond delay="0"/>
                                          </p:stCondLst>
                                        </p:cTn>
                                        <p:tgtEl>
                                          <p:spTgt spid="14"/>
                                        </p:tgtEl>
                                        <p:attrNameLst>
                                          <p:attrName>style.visibility</p:attrName>
                                        </p:attrNameLst>
                                      </p:cBhvr>
                                      <p:to>
                                        <p:strVal val="visible"/>
                                      </p:to>
                                    </p:set>
                                    <p:animEffect transition="in" filter="dissolve">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P spid="10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t>Managing conflicts</a:t>
            </a:r>
          </a:p>
        </p:txBody>
      </p:sp>
    </p:spTree>
    <p:extLst>
      <p:ext uri="{BB962C8B-B14F-4D97-AF65-F5344CB8AC3E}">
        <p14:creationId xmlns:p14="http://schemas.microsoft.com/office/powerpoint/2010/main" val="3100244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6AF7D-303F-4BA2-89AE-3FBA9DB948E3}"/>
              </a:ext>
            </a:extLst>
          </p:cNvPr>
          <p:cNvSpPr>
            <a:spLocks noGrp="1"/>
          </p:cNvSpPr>
          <p:nvPr>
            <p:ph type="title"/>
          </p:nvPr>
        </p:nvSpPr>
        <p:spPr/>
        <p:txBody>
          <a:bodyPr/>
          <a:lstStyle/>
          <a:p>
            <a:r>
              <a:rPr lang="en-US" dirty="0"/>
              <a:t>Flexible conflict management</a:t>
            </a:r>
          </a:p>
        </p:txBody>
      </p:sp>
      <p:sp>
        <p:nvSpPr>
          <p:cNvPr id="4" name="Text Placeholder 3">
            <a:extLst>
              <a:ext uri="{FF2B5EF4-FFF2-40B4-BE49-F238E27FC236}">
                <a16:creationId xmlns:a16="http://schemas.microsoft.com/office/drawing/2014/main" id="{FBCF149C-3A20-4A4E-B1D5-E2A08EE5BEFF}"/>
              </a:ext>
            </a:extLst>
          </p:cNvPr>
          <p:cNvSpPr>
            <a:spLocks noGrp="1"/>
          </p:cNvSpPr>
          <p:nvPr>
            <p:ph type="body" sz="quarter" idx="10"/>
          </p:nvPr>
        </p:nvSpPr>
        <p:spPr>
          <a:xfrm>
            <a:off x="586390" y="1434370"/>
            <a:ext cx="11018520" cy="1465016"/>
          </a:xfrm>
        </p:spPr>
        <p:txBody>
          <a:bodyPr/>
          <a:lstStyle/>
          <a:p>
            <a:r>
              <a:rPr lang="en-US" dirty="0"/>
              <a:t>Last Writer Wins</a:t>
            </a:r>
          </a:p>
          <a:p>
            <a:r>
              <a:rPr lang="en-US" dirty="0"/>
              <a:t>Custom Merge Stored Procedure</a:t>
            </a:r>
          </a:p>
          <a:p>
            <a:r>
              <a:rPr lang="en-US" dirty="0"/>
              <a:t>None – Conflict Feed</a:t>
            </a:r>
          </a:p>
        </p:txBody>
      </p:sp>
      <p:pic>
        <p:nvPicPr>
          <p:cNvPr id="8" name="Picture 7">
            <a:extLst>
              <a:ext uri="{FF2B5EF4-FFF2-40B4-BE49-F238E27FC236}">
                <a16:creationId xmlns:a16="http://schemas.microsoft.com/office/drawing/2014/main" id="{F21DB35E-1126-4735-A469-BA05473EBCF4}"/>
              </a:ext>
            </a:extLst>
          </p:cNvPr>
          <p:cNvPicPr>
            <a:picLocks noChangeAspect="1"/>
          </p:cNvPicPr>
          <p:nvPr/>
        </p:nvPicPr>
        <p:blipFill>
          <a:blip r:embed="rId3"/>
          <a:stretch>
            <a:fillRect/>
          </a:stretch>
        </p:blipFill>
        <p:spPr>
          <a:xfrm>
            <a:off x="3342911" y="3040841"/>
            <a:ext cx="8849089" cy="3927671"/>
          </a:xfrm>
          <a:prstGeom prst="rect">
            <a:avLst/>
          </a:prstGeom>
        </p:spPr>
      </p:pic>
    </p:spTree>
    <p:extLst>
      <p:ext uri="{BB962C8B-B14F-4D97-AF65-F5344CB8AC3E}">
        <p14:creationId xmlns:p14="http://schemas.microsoft.com/office/powerpoint/2010/main" val="3581255806"/>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6AF7D-303F-4BA2-89AE-3FBA9DB948E3}"/>
              </a:ext>
            </a:extLst>
          </p:cNvPr>
          <p:cNvSpPr>
            <a:spLocks noGrp="1"/>
          </p:cNvSpPr>
          <p:nvPr>
            <p:ph type="title"/>
          </p:nvPr>
        </p:nvSpPr>
        <p:spPr/>
        <p:txBody>
          <a:bodyPr/>
          <a:lstStyle/>
          <a:p>
            <a:r>
              <a:rPr lang="en-US" dirty="0"/>
              <a:t>Last Writer Wins</a:t>
            </a:r>
          </a:p>
        </p:txBody>
      </p:sp>
      <p:sp>
        <p:nvSpPr>
          <p:cNvPr id="4" name="Text Placeholder 3">
            <a:extLst>
              <a:ext uri="{FF2B5EF4-FFF2-40B4-BE49-F238E27FC236}">
                <a16:creationId xmlns:a16="http://schemas.microsoft.com/office/drawing/2014/main" id="{6C9D1C48-8253-4BCB-88B2-BC950240EACB}"/>
              </a:ext>
            </a:extLst>
          </p:cNvPr>
          <p:cNvSpPr>
            <a:spLocks noGrp="1"/>
          </p:cNvSpPr>
          <p:nvPr>
            <p:ph type="body" sz="quarter" idx="10"/>
          </p:nvPr>
        </p:nvSpPr>
        <p:spPr>
          <a:xfrm>
            <a:off x="586390" y="1434370"/>
            <a:ext cx="5163057" cy="1465016"/>
          </a:xfrm>
        </p:spPr>
        <p:txBody>
          <a:bodyPr/>
          <a:lstStyle/>
          <a:p>
            <a:r>
              <a:rPr lang="en-US" dirty="0">
                <a:latin typeface="Segoe UI Light" panose="020B0502040204020203" pitchFamily="34" charset="0"/>
                <a:cs typeface="Segoe UI Light" panose="020B0502040204020203" pitchFamily="34" charset="0"/>
              </a:rPr>
              <a:t>Default</a:t>
            </a:r>
          </a:p>
          <a:p>
            <a:r>
              <a:rPr lang="en-US" dirty="0">
                <a:latin typeface="Segoe UI Light" panose="020B0502040204020203" pitchFamily="34" charset="0"/>
                <a:cs typeface="Segoe UI Light" panose="020B0502040204020203" pitchFamily="34" charset="0"/>
              </a:rPr>
              <a:t>User defined numeric value or _</a:t>
            </a:r>
            <a:r>
              <a:rPr lang="en-US" dirty="0" err="1">
                <a:latin typeface="Segoe UI Light" panose="020B0502040204020203" pitchFamily="34" charset="0"/>
                <a:cs typeface="Segoe UI Light" panose="020B0502040204020203" pitchFamily="34" charset="0"/>
              </a:rPr>
              <a:t>ts</a:t>
            </a:r>
            <a:endParaRPr lang="en-US" dirty="0">
              <a:latin typeface="Segoe UI Light" panose="020B0502040204020203" pitchFamily="34" charset="0"/>
              <a:cs typeface="Segoe UI Light" panose="020B0502040204020203" pitchFamily="34" charset="0"/>
            </a:endParaRPr>
          </a:p>
          <a:p>
            <a:r>
              <a:rPr lang="en-US" dirty="0">
                <a:latin typeface="Segoe UI Light" panose="020B0502040204020203" pitchFamily="34" charset="0"/>
                <a:cs typeface="Segoe UI Light" panose="020B0502040204020203" pitchFamily="34" charset="0"/>
              </a:rPr>
              <a:t>Available for all APIs</a:t>
            </a:r>
          </a:p>
        </p:txBody>
      </p:sp>
      <p:pic>
        <p:nvPicPr>
          <p:cNvPr id="10" name="Picture 9">
            <a:extLst>
              <a:ext uri="{FF2B5EF4-FFF2-40B4-BE49-F238E27FC236}">
                <a16:creationId xmlns:a16="http://schemas.microsoft.com/office/drawing/2014/main" id="{18BE85E3-38FA-4919-B45A-F8A7C7C347DD}"/>
              </a:ext>
            </a:extLst>
          </p:cNvPr>
          <p:cNvPicPr>
            <a:picLocks noChangeAspect="1"/>
          </p:cNvPicPr>
          <p:nvPr/>
        </p:nvPicPr>
        <p:blipFill>
          <a:blip r:embed="rId3"/>
          <a:stretch>
            <a:fillRect/>
          </a:stretch>
        </p:blipFill>
        <p:spPr>
          <a:xfrm>
            <a:off x="5608663" y="1605968"/>
            <a:ext cx="6751324" cy="4614960"/>
          </a:xfrm>
          <a:prstGeom prst="rect">
            <a:avLst/>
          </a:prstGeom>
        </p:spPr>
      </p:pic>
      <p:sp>
        <p:nvSpPr>
          <p:cNvPr id="11" name="Rectangle 10">
            <a:extLst>
              <a:ext uri="{FF2B5EF4-FFF2-40B4-BE49-F238E27FC236}">
                <a16:creationId xmlns:a16="http://schemas.microsoft.com/office/drawing/2014/main" id="{5E5E3534-01AF-4A20-BA14-C955F65CC966}"/>
              </a:ext>
            </a:extLst>
          </p:cNvPr>
          <p:cNvSpPr/>
          <p:nvPr/>
        </p:nvSpPr>
        <p:spPr bwMode="auto">
          <a:xfrm>
            <a:off x="8325855" y="4436526"/>
            <a:ext cx="1900479" cy="537377"/>
          </a:xfrm>
          <a:prstGeom prst="rect">
            <a:avLst/>
          </a:prstGeom>
          <a:noFill/>
          <a:ln w="28575">
            <a:solidFill>
              <a:srgbClr val="C00000"/>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0" tIns="62183" rIns="0" bIns="62183" numCol="1" rtlCol="0" anchor="ctr" anchorCtr="0" compatLnSpc="1">
            <a:prstTxWarp prst="textNoShape">
              <a:avLst/>
            </a:prstTxWarp>
          </a:bodyPr>
          <a:lstStyle/>
          <a:p>
            <a:pPr algn="ctr" defTabSz="1243265" fontAlgn="base">
              <a:spcBef>
                <a:spcPct val="0"/>
              </a:spcBef>
              <a:spcAft>
                <a:spcPct val="0"/>
              </a:spcAft>
            </a:pPr>
            <a:endParaRPr lang="en-US" sz="2133">
              <a:gradFill>
                <a:gsLst>
                  <a:gs pos="40075">
                    <a:srgbClr val="FFFFFF"/>
                  </a:gs>
                  <a:gs pos="30000">
                    <a:srgbClr val="FFFFFF"/>
                  </a:gs>
                </a:gsLst>
                <a:lin ang="5400000" scaled="0"/>
              </a:gradFill>
            </a:endParaRPr>
          </a:p>
        </p:txBody>
      </p:sp>
      <p:pic>
        <p:nvPicPr>
          <p:cNvPr id="5" name="Picture 4">
            <a:extLst>
              <a:ext uri="{FF2B5EF4-FFF2-40B4-BE49-F238E27FC236}">
                <a16:creationId xmlns:a16="http://schemas.microsoft.com/office/drawing/2014/main" id="{43E880A4-4744-412A-B8DF-C10E13A6CFFC}"/>
              </a:ext>
            </a:extLst>
          </p:cNvPr>
          <p:cNvPicPr>
            <a:picLocks noChangeAspect="1"/>
          </p:cNvPicPr>
          <p:nvPr/>
        </p:nvPicPr>
        <p:blipFill>
          <a:blip r:embed="rId4"/>
          <a:stretch>
            <a:fillRect/>
          </a:stretch>
        </p:blipFill>
        <p:spPr>
          <a:xfrm>
            <a:off x="322652" y="3741731"/>
            <a:ext cx="2387937" cy="1964031"/>
          </a:xfrm>
          <a:prstGeom prst="rect">
            <a:avLst/>
          </a:prstGeom>
        </p:spPr>
      </p:pic>
      <p:sp>
        <p:nvSpPr>
          <p:cNvPr id="13" name="Rectangle 12">
            <a:extLst>
              <a:ext uri="{FF2B5EF4-FFF2-40B4-BE49-F238E27FC236}">
                <a16:creationId xmlns:a16="http://schemas.microsoft.com/office/drawing/2014/main" id="{0BCC6D2D-168D-472E-96DD-2689695337B6}"/>
              </a:ext>
            </a:extLst>
          </p:cNvPr>
          <p:cNvSpPr/>
          <p:nvPr/>
        </p:nvSpPr>
        <p:spPr bwMode="auto">
          <a:xfrm>
            <a:off x="590489" y="5291363"/>
            <a:ext cx="1253492" cy="264252"/>
          </a:xfrm>
          <a:prstGeom prst="rect">
            <a:avLst/>
          </a:prstGeom>
          <a:noFill/>
          <a:ln w="28575">
            <a:solidFill>
              <a:srgbClr val="C00000"/>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0" tIns="62183" rIns="0" bIns="62183" numCol="1" rtlCol="0" anchor="ctr" anchorCtr="0" compatLnSpc="1">
            <a:prstTxWarp prst="textNoShape">
              <a:avLst/>
            </a:prstTxWarp>
          </a:bodyPr>
          <a:lstStyle/>
          <a:p>
            <a:pPr algn="ctr" defTabSz="1243265" fontAlgn="base">
              <a:spcBef>
                <a:spcPct val="0"/>
              </a:spcBef>
              <a:spcAft>
                <a:spcPct val="0"/>
              </a:spcAft>
            </a:pPr>
            <a:endParaRPr lang="en-US" sz="2133">
              <a:gradFill>
                <a:gsLst>
                  <a:gs pos="40075">
                    <a:srgbClr val="FFFFFF"/>
                  </a:gs>
                  <a:gs pos="30000">
                    <a:srgbClr val="FFFFFF"/>
                  </a:gs>
                </a:gsLst>
                <a:lin ang="5400000" scaled="0"/>
              </a:gradFill>
            </a:endParaRPr>
          </a:p>
        </p:txBody>
      </p:sp>
      <p:pic>
        <p:nvPicPr>
          <p:cNvPr id="6" name="Picture 5">
            <a:extLst>
              <a:ext uri="{FF2B5EF4-FFF2-40B4-BE49-F238E27FC236}">
                <a16:creationId xmlns:a16="http://schemas.microsoft.com/office/drawing/2014/main" id="{5690CF0D-CCF5-41E3-AEF7-08B6767F78EA}"/>
              </a:ext>
            </a:extLst>
          </p:cNvPr>
          <p:cNvPicPr>
            <a:picLocks noChangeAspect="1"/>
          </p:cNvPicPr>
          <p:nvPr/>
        </p:nvPicPr>
        <p:blipFill>
          <a:blip r:embed="rId5"/>
          <a:stretch>
            <a:fillRect/>
          </a:stretch>
        </p:blipFill>
        <p:spPr>
          <a:xfrm>
            <a:off x="2820299" y="3741731"/>
            <a:ext cx="2412555" cy="1955063"/>
          </a:xfrm>
          <a:prstGeom prst="rect">
            <a:avLst/>
          </a:prstGeom>
        </p:spPr>
      </p:pic>
      <p:sp>
        <p:nvSpPr>
          <p:cNvPr id="14" name="Rectangle 13">
            <a:extLst>
              <a:ext uri="{FF2B5EF4-FFF2-40B4-BE49-F238E27FC236}">
                <a16:creationId xmlns:a16="http://schemas.microsoft.com/office/drawing/2014/main" id="{45ACDF24-51C0-4047-A876-BD93868E7C0F}"/>
              </a:ext>
            </a:extLst>
          </p:cNvPr>
          <p:cNvSpPr/>
          <p:nvPr/>
        </p:nvSpPr>
        <p:spPr bwMode="auto">
          <a:xfrm>
            <a:off x="3119710" y="5308006"/>
            <a:ext cx="1253492" cy="264252"/>
          </a:xfrm>
          <a:prstGeom prst="rect">
            <a:avLst/>
          </a:prstGeom>
          <a:noFill/>
          <a:ln w="28575">
            <a:solidFill>
              <a:srgbClr val="C00000"/>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0" tIns="62183" rIns="0" bIns="62183" numCol="1" rtlCol="0" anchor="ctr" anchorCtr="0" compatLnSpc="1">
            <a:prstTxWarp prst="textNoShape">
              <a:avLst/>
            </a:prstTxWarp>
          </a:bodyPr>
          <a:lstStyle/>
          <a:p>
            <a:pPr algn="ctr" defTabSz="1243265" fontAlgn="base">
              <a:spcBef>
                <a:spcPct val="0"/>
              </a:spcBef>
              <a:spcAft>
                <a:spcPct val="0"/>
              </a:spcAft>
            </a:pPr>
            <a:endParaRPr lang="en-US" sz="2133">
              <a:gradFill>
                <a:gsLst>
                  <a:gs pos="40075">
                    <a:srgbClr val="FFFFFF"/>
                  </a:gs>
                  <a:gs pos="30000">
                    <a:srgbClr val="FFFFFF"/>
                  </a:gs>
                </a:gsLst>
                <a:lin ang="5400000" scaled="0"/>
              </a:gradFill>
            </a:endParaRPr>
          </a:p>
        </p:txBody>
      </p:sp>
      <p:cxnSp>
        <p:nvCxnSpPr>
          <p:cNvPr id="12" name="Straight Arrow Connector 11">
            <a:extLst>
              <a:ext uri="{FF2B5EF4-FFF2-40B4-BE49-F238E27FC236}">
                <a16:creationId xmlns:a16="http://schemas.microsoft.com/office/drawing/2014/main" id="{C89010C9-B3C3-45CC-9113-1B7B7B87A94D}"/>
              </a:ext>
            </a:extLst>
          </p:cNvPr>
          <p:cNvCxnSpPr>
            <a:cxnSpLocks/>
          </p:cNvCxnSpPr>
          <p:nvPr/>
        </p:nvCxnSpPr>
        <p:spPr>
          <a:xfrm flipV="1">
            <a:off x="4504834" y="4745349"/>
            <a:ext cx="3808919" cy="694783"/>
          </a:xfrm>
          <a:prstGeom prst="straightConnector1">
            <a:avLst/>
          </a:prstGeom>
          <a:ln w="28575">
            <a:solidFill>
              <a:srgbClr val="C00000"/>
            </a:solidFill>
            <a:headEnd type="none" w="lg" len="med"/>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28099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par>
                          <p:cTn id="11" fill="hold">
                            <p:stCondLst>
                              <p:cond delay="1000"/>
                            </p:stCondLst>
                            <p:childTnLst>
                              <p:par>
                                <p:cTn id="12" presetID="1" presetClass="entr" presetSubtype="0"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childTnLst>
                          </p:cTn>
                        </p:par>
                        <p:par>
                          <p:cTn id="14" fill="hold">
                            <p:stCondLst>
                              <p:cond delay="1000"/>
                            </p:stCondLst>
                            <p:childTnLst>
                              <p:par>
                                <p:cTn id="15" presetID="1" presetClass="entr" presetSubtype="0" fill="hold" grpId="0" nodeType="afterEffect">
                                  <p:stCondLst>
                                    <p:cond delay="50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24CDA216-307C-4771-8EA1-9B9A1A262F54}"/>
              </a:ext>
            </a:extLst>
          </p:cNvPr>
          <p:cNvPicPr>
            <a:picLocks noChangeAspect="1"/>
          </p:cNvPicPr>
          <p:nvPr/>
        </p:nvPicPr>
        <p:blipFill>
          <a:blip r:embed="rId3"/>
          <a:stretch>
            <a:fillRect/>
          </a:stretch>
        </p:blipFill>
        <p:spPr>
          <a:xfrm>
            <a:off x="4735182" y="1014530"/>
            <a:ext cx="7816164" cy="6661293"/>
          </a:xfrm>
          <a:prstGeom prst="rect">
            <a:avLst/>
          </a:prstGeom>
        </p:spPr>
      </p:pic>
      <p:sp>
        <p:nvSpPr>
          <p:cNvPr id="2" name="Title 1">
            <a:extLst>
              <a:ext uri="{FF2B5EF4-FFF2-40B4-BE49-F238E27FC236}">
                <a16:creationId xmlns:a16="http://schemas.microsoft.com/office/drawing/2014/main" id="{3526AF7D-303F-4BA2-89AE-3FBA9DB948E3}"/>
              </a:ext>
            </a:extLst>
          </p:cNvPr>
          <p:cNvSpPr>
            <a:spLocks noGrp="1"/>
          </p:cNvSpPr>
          <p:nvPr>
            <p:ph type="title"/>
          </p:nvPr>
        </p:nvSpPr>
        <p:spPr/>
        <p:txBody>
          <a:bodyPr/>
          <a:lstStyle/>
          <a:p>
            <a:r>
              <a:rPr lang="en-US" dirty="0"/>
              <a:t>Custom Merge Stored Procedure</a:t>
            </a:r>
          </a:p>
        </p:txBody>
      </p:sp>
      <p:sp>
        <p:nvSpPr>
          <p:cNvPr id="4" name="Text Placeholder 3">
            <a:extLst>
              <a:ext uri="{FF2B5EF4-FFF2-40B4-BE49-F238E27FC236}">
                <a16:creationId xmlns:a16="http://schemas.microsoft.com/office/drawing/2014/main" id="{F734AD11-2417-4ADB-A2AB-F37218B56748}"/>
              </a:ext>
            </a:extLst>
          </p:cNvPr>
          <p:cNvSpPr>
            <a:spLocks noGrp="1"/>
          </p:cNvSpPr>
          <p:nvPr>
            <p:ph type="body" sz="quarter" idx="10"/>
          </p:nvPr>
        </p:nvSpPr>
        <p:spPr>
          <a:xfrm>
            <a:off x="586390" y="1434370"/>
            <a:ext cx="11018520" cy="3016210"/>
          </a:xfrm>
        </p:spPr>
        <p:txBody>
          <a:bodyPr/>
          <a:lstStyle/>
          <a:p>
            <a:r>
              <a:rPr lang="en-US" dirty="0">
                <a:latin typeface="Segoe UI Light" panose="020B0502040204020203" pitchFamily="34" charset="0"/>
                <a:cs typeface="Segoe UI Light" panose="020B0502040204020203" pitchFamily="34" charset="0"/>
              </a:rPr>
              <a:t>Register stored procedure</a:t>
            </a:r>
          </a:p>
          <a:p>
            <a:r>
              <a:rPr lang="en-US" dirty="0">
                <a:latin typeface="Segoe UI Light" panose="020B0502040204020203" pitchFamily="34" charset="0"/>
                <a:cs typeface="Segoe UI Light" panose="020B0502040204020203" pitchFamily="34" charset="0"/>
              </a:rPr>
              <a:t>Special signature</a:t>
            </a:r>
          </a:p>
          <a:p>
            <a:r>
              <a:rPr lang="en-US" dirty="0">
                <a:latin typeface="Segoe UI Light" panose="020B0502040204020203" pitchFamily="34" charset="0"/>
                <a:cs typeface="Segoe UI Light" panose="020B0502040204020203" pitchFamily="34" charset="0"/>
              </a:rPr>
              <a:t>Scope to container only</a:t>
            </a:r>
          </a:p>
          <a:p>
            <a:r>
              <a:rPr lang="en-US" dirty="0">
                <a:latin typeface="Segoe UI Light" panose="020B0502040204020203" pitchFamily="34" charset="0"/>
                <a:cs typeface="Segoe UI Light" panose="020B0502040204020203" pitchFamily="34" charset="0"/>
              </a:rPr>
              <a:t>Exactly once guarantee</a:t>
            </a:r>
          </a:p>
          <a:p>
            <a:r>
              <a:rPr lang="en-US" dirty="0">
                <a:latin typeface="Segoe UI Light" panose="020B0502040204020203" pitchFamily="34" charset="0"/>
                <a:cs typeface="Segoe UI Light" panose="020B0502040204020203" pitchFamily="34" charset="0"/>
              </a:rPr>
              <a:t>Executed as part of commit</a:t>
            </a:r>
          </a:p>
          <a:p>
            <a:r>
              <a:rPr lang="en-US" dirty="0">
                <a:latin typeface="Segoe UI Light" panose="020B0502040204020203" pitchFamily="34" charset="0"/>
                <a:cs typeface="Segoe UI Light" panose="020B0502040204020203" pitchFamily="34" charset="0"/>
              </a:rPr>
              <a:t>Available for SQL API only</a:t>
            </a:r>
          </a:p>
        </p:txBody>
      </p:sp>
      <p:sp>
        <p:nvSpPr>
          <p:cNvPr id="16" name="Rectangle 15">
            <a:extLst>
              <a:ext uri="{FF2B5EF4-FFF2-40B4-BE49-F238E27FC236}">
                <a16:creationId xmlns:a16="http://schemas.microsoft.com/office/drawing/2014/main" id="{5933B122-5712-43A0-923F-0A3956165C6F}"/>
              </a:ext>
            </a:extLst>
          </p:cNvPr>
          <p:cNvSpPr/>
          <p:nvPr/>
        </p:nvSpPr>
        <p:spPr bwMode="auto">
          <a:xfrm>
            <a:off x="5355828" y="939505"/>
            <a:ext cx="6960464" cy="333643"/>
          </a:xfrm>
          <a:prstGeom prst="rect">
            <a:avLst/>
          </a:prstGeom>
          <a:noFill/>
          <a:ln w="28575">
            <a:solidFill>
              <a:srgbClr val="C00000"/>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0" tIns="62183" rIns="0" bIns="62183" numCol="1" rtlCol="0" anchor="ctr" anchorCtr="0" compatLnSpc="1">
            <a:prstTxWarp prst="textNoShape">
              <a:avLst/>
            </a:prstTxWarp>
          </a:bodyPr>
          <a:lstStyle/>
          <a:p>
            <a:pPr algn="ctr" defTabSz="1243265" fontAlgn="base">
              <a:spcBef>
                <a:spcPct val="0"/>
              </a:spcBef>
              <a:spcAft>
                <a:spcPct val="0"/>
              </a:spcAft>
            </a:pPr>
            <a:endParaRPr lang="en-US" sz="2133">
              <a:gradFill>
                <a:gsLst>
                  <a:gs pos="40075">
                    <a:srgbClr val="FFFFFF"/>
                  </a:gs>
                  <a:gs pos="30000">
                    <a:srgbClr val="FFFFFF"/>
                  </a:gs>
                </a:gsLst>
                <a:lin ang="5400000" scaled="0"/>
              </a:gradFill>
            </a:endParaRPr>
          </a:p>
        </p:txBody>
      </p:sp>
    </p:spTree>
    <p:extLst>
      <p:ext uri="{BB962C8B-B14F-4D97-AF65-F5344CB8AC3E}">
        <p14:creationId xmlns:p14="http://schemas.microsoft.com/office/powerpoint/2010/main" val="1479139749"/>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6AF7D-303F-4BA2-89AE-3FBA9DB948E3}"/>
              </a:ext>
            </a:extLst>
          </p:cNvPr>
          <p:cNvSpPr>
            <a:spLocks noGrp="1"/>
          </p:cNvSpPr>
          <p:nvPr>
            <p:ph type="title"/>
          </p:nvPr>
        </p:nvSpPr>
        <p:spPr/>
        <p:txBody>
          <a:bodyPr/>
          <a:lstStyle/>
          <a:p>
            <a:r>
              <a:rPr lang="en-US" dirty="0"/>
              <a:t>Conflict Feed</a:t>
            </a:r>
          </a:p>
        </p:txBody>
      </p:sp>
      <p:sp>
        <p:nvSpPr>
          <p:cNvPr id="4" name="Text Placeholder 3">
            <a:extLst>
              <a:ext uri="{FF2B5EF4-FFF2-40B4-BE49-F238E27FC236}">
                <a16:creationId xmlns:a16="http://schemas.microsoft.com/office/drawing/2014/main" id="{30B5C479-4506-404E-9749-1963589AE3FF}"/>
              </a:ext>
            </a:extLst>
          </p:cNvPr>
          <p:cNvSpPr>
            <a:spLocks noGrp="1"/>
          </p:cNvSpPr>
          <p:nvPr>
            <p:ph type="body" sz="quarter" idx="10"/>
          </p:nvPr>
        </p:nvSpPr>
        <p:spPr>
          <a:xfrm>
            <a:off x="586390" y="1434370"/>
            <a:ext cx="11018520" cy="3533275"/>
          </a:xfrm>
        </p:spPr>
        <p:txBody>
          <a:bodyPr/>
          <a:lstStyle/>
          <a:p>
            <a:r>
              <a:rPr lang="en-US" dirty="0">
                <a:latin typeface="Segoe UI Light" panose="020B0502040204020203" pitchFamily="34" charset="0"/>
                <a:cs typeface="Segoe UI Light" panose="020B0502040204020203" pitchFamily="34" charset="0"/>
              </a:rPr>
              <a:t>Leave procedure blank</a:t>
            </a:r>
          </a:p>
          <a:p>
            <a:r>
              <a:rPr lang="en-US" dirty="0">
                <a:latin typeface="Segoe UI Light" panose="020B0502040204020203" pitchFamily="34" charset="0"/>
                <a:cs typeface="Segoe UI Light" panose="020B0502040204020203" pitchFamily="34" charset="0"/>
              </a:rPr>
              <a:t>Or exception in stored proc</a:t>
            </a:r>
          </a:p>
          <a:p>
            <a:endParaRPr lang="en-US" dirty="0">
              <a:latin typeface="Segoe UI Light" panose="020B0502040204020203" pitchFamily="34" charset="0"/>
              <a:cs typeface="Segoe UI Light" panose="020B0502040204020203" pitchFamily="34" charset="0"/>
            </a:endParaRPr>
          </a:p>
          <a:p>
            <a:endParaRPr lang="en-US" dirty="0">
              <a:latin typeface="Segoe UI Light" panose="020B0502040204020203" pitchFamily="34" charset="0"/>
              <a:cs typeface="Segoe UI Light" panose="020B0502040204020203" pitchFamily="34" charset="0"/>
            </a:endParaRPr>
          </a:p>
          <a:p>
            <a:endParaRPr lang="en-US" dirty="0">
              <a:latin typeface="Segoe UI Light" panose="020B0502040204020203" pitchFamily="34" charset="0"/>
              <a:cs typeface="Segoe UI Light" panose="020B0502040204020203" pitchFamily="34" charset="0"/>
            </a:endParaRPr>
          </a:p>
          <a:p>
            <a:r>
              <a:rPr lang="en-US" dirty="0">
                <a:latin typeface="Segoe UI Light" panose="020B0502040204020203" pitchFamily="34" charset="0"/>
                <a:cs typeface="Segoe UI Light" panose="020B0502040204020203" pitchFamily="34" charset="0"/>
              </a:rPr>
              <a:t>Manually resolve</a:t>
            </a:r>
          </a:p>
          <a:p>
            <a:endParaRPr lang="en-US" dirty="0"/>
          </a:p>
        </p:txBody>
      </p:sp>
      <p:sp>
        <p:nvSpPr>
          <p:cNvPr id="3" name="Content Placeholder 46">
            <a:extLst>
              <a:ext uri="{FF2B5EF4-FFF2-40B4-BE49-F238E27FC236}">
                <a16:creationId xmlns:a16="http://schemas.microsoft.com/office/drawing/2014/main" id="{E3DB8D66-014F-49A4-8171-CFDD6552E305}"/>
              </a:ext>
            </a:extLst>
          </p:cNvPr>
          <p:cNvSpPr txBox="1">
            <a:spLocks/>
          </p:cNvSpPr>
          <p:nvPr/>
        </p:nvSpPr>
        <p:spPr>
          <a:xfrm>
            <a:off x="429371" y="1369429"/>
            <a:ext cx="4166907" cy="2881587"/>
          </a:xfrm>
          <a:prstGeom prst="rect">
            <a:avLst/>
          </a:prstGeom>
        </p:spPr>
        <p:txBody>
          <a:bodyPr/>
          <a:lstStyle>
            <a:lvl1pPr marL="0" indent="0" algn="l" defTabSz="914400" rtl="0" eaLnBrk="1" latinLnBrk="0" hangingPunct="1">
              <a:spcBef>
                <a:spcPct val="20000"/>
              </a:spcBef>
              <a:buClr>
                <a:schemeClr val="accent3"/>
              </a:buClr>
              <a:buFont typeface="Arial"/>
              <a:buNone/>
              <a:defRPr sz="2400" b="0" i="0" kern="1200">
                <a:solidFill>
                  <a:schemeClr val="tx1"/>
                </a:solidFill>
                <a:latin typeface="Segoe UI Semilight" panose="020B0402040204020203" pitchFamily="34" charset="0"/>
                <a:ea typeface="+mn-ea"/>
                <a:cs typeface="Segoe UI Semilight" panose="020B0402040204020203" pitchFamily="34" charset="0"/>
              </a:defRPr>
            </a:lvl1pPr>
            <a:lvl2pPr marL="342900" indent="-342900" algn="l" defTabSz="914400" rtl="0" eaLnBrk="1" latinLnBrk="0" hangingPunct="1">
              <a:spcBef>
                <a:spcPct val="20000"/>
              </a:spcBef>
              <a:buClr>
                <a:schemeClr val="accent3"/>
              </a:buClr>
              <a:buFont typeface="Arial"/>
              <a:buChar char="•"/>
              <a:defRPr lang="en-US" sz="2000"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638175" indent="-342900" algn="l" defTabSz="914400" rtl="0" eaLnBrk="1" latinLnBrk="0" hangingPunct="1">
              <a:spcBef>
                <a:spcPct val="20000"/>
              </a:spcBef>
              <a:buClr>
                <a:schemeClr val="accent3"/>
              </a:buClr>
              <a:buFont typeface="Arial"/>
              <a:buChar char="•"/>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922338" indent="-342900" algn="l" defTabSz="914400" rtl="0" eaLnBrk="1" latinLnBrk="0" hangingPunct="1">
              <a:spcBef>
                <a:spcPct val="20000"/>
              </a:spcBef>
              <a:buClr>
                <a:schemeClr val="accent3"/>
              </a:buClr>
              <a:buFont typeface="Arial"/>
              <a:buChar char="•"/>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1189038" indent="-342900" algn="l" defTabSz="914400" rtl="0" eaLnBrk="1" latinLnBrk="0" hangingPunct="1">
              <a:spcBef>
                <a:spcPct val="20000"/>
              </a:spcBef>
              <a:buClr>
                <a:schemeClr val="accent3"/>
              </a:buClr>
              <a:buFont typeface="Arial"/>
              <a:buChar char="•"/>
              <a:defRPr lang="en-US" sz="1800" b="0" i="0" kern="1200" dirty="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133" dirty="0">
              <a:latin typeface="Segoe UI Light" panose="020B0502040204020203" pitchFamily="34" charset="0"/>
              <a:cs typeface="Segoe UI Light" panose="020B0502040204020203" pitchFamily="34" charset="0"/>
            </a:endParaRPr>
          </a:p>
        </p:txBody>
      </p:sp>
      <p:pic>
        <p:nvPicPr>
          <p:cNvPr id="7" name="Configure in Portal">
            <a:extLst>
              <a:ext uri="{FF2B5EF4-FFF2-40B4-BE49-F238E27FC236}">
                <a16:creationId xmlns:a16="http://schemas.microsoft.com/office/drawing/2014/main" id="{A82CB0A6-8DA8-406D-93FF-81FBCF8FE8E4}"/>
              </a:ext>
            </a:extLst>
          </p:cNvPr>
          <p:cNvPicPr>
            <a:picLocks noChangeAspect="1"/>
          </p:cNvPicPr>
          <p:nvPr/>
        </p:nvPicPr>
        <p:blipFill>
          <a:blip r:embed="rId3"/>
          <a:stretch>
            <a:fillRect/>
          </a:stretch>
        </p:blipFill>
        <p:spPr>
          <a:xfrm>
            <a:off x="5359974" y="1679089"/>
            <a:ext cx="6538481" cy="4721711"/>
          </a:xfrm>
          <a:prstGeom prst="rect">
            <a:avLst/>
          </a:prstGeom>
        </p:spPr>
      </p:pic>
      <p:sp>
        <p:nvSpPr>
          <p:cNvPr id="8" name="Config Portal Leave Blank">
            <a:extLst>
              <a:ext uri="{FF2B5EF4-FFF2-40B4-BE49-F238E27FC236}">
                <a16:creationId xmlns:a16="http://schemas.microsoft.com/office/drawing/2014/main" id="{7D8D45C5-4934-4DC1-8380-098927F08CDF}"/>
              </a:ext>
            </a:extLst>
          </p:cNvPr>
          <p:cNvSpPr/>
          <p:nvPr/>
        </p:nvSpPr>
        <p:spPr bwMode="auto">
          <a:xfrm>
            <a:off x="7900905" y="5631839"/>
            <a:ext cx="1737240" cy="478747"/>
          </a:xfrm>
          <a:prstGeom prst="rect">
            <a:avLst/>
          </a:prstGeom>
          <a:noFill/>
          <a:ln w="28575">
            <a:solidFill>
              <a:srgbClr val="C00000"/>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0" tIns="62183" rIns="0" bIns="62183" numCol="1" rtlCol="0" anchor="ctr" anchorCtr="0" compatLnSpc="1">
            <a:prstTxWarp prst="textNoShape">
              <a:avLst/>
            </a:prstTxWarp>
          </a:bodyPr>
          <a:lstStyle/>
          <a:p>
            <a:pPr algn="ctr" defTabSz="1243265" fontAlgn="base">
              <a:spcBef>
                <a:spcPct val="0"/>
              </a:spcBef>
              <a:spcAft>
                <a:spcPct val="0"/>
              </a:spcAft>
            </a:pPr>
            <a:endParaRPr lang="en-US" sz="2133">
              <a:gradFill>
                <a:gsLst>
                  <a:gs pos="40075">
                    <a:srgbClr val="FFFFFF"/>
                  </a:gs>
                  <a:gs pos="30000">
                    <a:srgbClr val="FFFFFF"/>
                  </a:gs>
                </a:gsLst>
                <a:lin ang="5400000" scaled="0"/>
              </a:gradFill>
            </a:endParaRPr>
          </a:p>
        </p:txBody>
      </p:sp>
      <p:pic>
        <p:nvPicPr>
          <p:cNvPr id="6" name="Conflict Feed">
            <a:extLst>
              <a:ext uri="{FF2B5EF4-FFF2-40B4-BE49-F238E27FC236}">
                <a16:creationId xmlns:a16="http://schemas.microsoft.com/office/drawing/2014/main" id="{E37E4685-CF19-4E16-A5A6-4112E8142088}"/>
              </a:ext>
            </a:extLst>
          </p:cNvPr>
          <p:cNvPicPr>
            <a:picLocks noChangeAspect="1"/>
          </p:cNvPicPr>
          <p:nvPr/>
        </p:nvPicPr>
        <p:blipFill>
          <a:blip r:embed="rId4"/>
          <a:stretch>
            <a:fillRect/>
          </a:stretch>
        </p:blipFill>
        <p:spPr>
          <a:xfrm>
            <a:off x="3838666" y="2509627"/>
            <a:ext cx="8124477" cy="3972216"/>
          </a:xfrm>
          <a:prstGeom prst="rect">
            <a:avLst/>
          </a:prstGeom>
        </p:spPr>
      </p:pic>
    </p:spTree>
    <p:extLst>
      <p:ext uri="{BB962C8B-B14F-4D97-AF65-F5344CB8AC3E}">
        <p14:creationId xmlns:p14="http://schemas.microsoft.com/office/powerpoint/2010/main" val="37187328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xit" presetSubtype="0" fill="hold" nodeType="withEffect">
                                  <p:stCondLst>
                                    <p:cond delay="0"/>
                                  </p:stCondLst>
                                  <p:childTnLst>
                                    <p:animEffect transition="out" filter="fade">
                                      <p:cBhvr>
                                        <p:cTn id="9" dur="500"/>
                                        <p:tgtEl>
                                          <p:spTgt spid="7"/>
                                        </p:tgtEl>
                                      </p:cBhvr>
                                    </p:animEffect>
                                    <p:set>
                                      <p:cBhvr>
                                        <p:cTn id="10" dur="1" fill="hold">
                                          <p:stCondLst>
                                            <p:cond delay="499"/>
                                          </p:stCondLst>
                                        </p:cTn>
                                        <p:tgtEl>
                                          <p:spTgt spid="7"/>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8"/>
                                        </p:tgtEl>
                                      </p:cBhvr>
                                    </p:animEffect>
                                    <p:set>
                                      <p:cBhvr>
                                        <p:cTn id="13"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5216" y="3033223"/>
            <a:ext cx="9144000" cy="498598"/>
          </a:xfrm>
        </p:spPr>
        <p:txBody>
          <a:bodyPr/>
          <a:lstStyle/>
          <a:p>
            <a:r>
              <a:rPr lang="en-US" dirty="0"/>
              <a:t>Demo</a:t>
            </a:r>
          </a:p>
        </p:txBody>
      </p:sp>
      <p:sp>
        <p:nvSpPr>
          <p:cNvPr id="4" name="Text Placeholder 3"/>
          <p:cNvSpPr>
            <a:spLocks noGrp="1"/>
          </p:cNvSpPr>
          <p:nvPr>
            <p:ph type="body" sz="quarter" idx="12"/>
          </p:nvPr>
        </p:nvSpPr>
        <p:spPr>
          <a:xfrm>
            <a:off x="585216" y="3977319"/>
            <a:ext cx="9144000" cy="307777"/>
          </a:xfrm>
        </p:spPr>
        <p:txBody>
          <a:bodyPr/>
          <a:lstStyle/>
          <a:p>
            <a:r>
              <a:rPr lang="en-US" dirty="0"/>
              <a:t>Multi-Master Conflict Resolution</a:t>
            </a:r>
          </a:p>
        </p:txBody>
      </p:sp>
    </p:spTree>
    <p:extLst>
      <p:ext uri="{BB962C8B-B14F-4D97-AF65-F5344CB8AC3E}">
        <p14:creationId xmlns:p14="http://schemas.microsoft.com/office/powerpoint/2010/main" val="1295140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Notes (hidden)</a:t>
            </a:r>
          </a:p>
        </p:txBody>
      </p:sp>
      <p:sp>
        <p:nvSpPr>
          <p:cNvPr id="6" name="Text Placeholder 5"/>
          <p:cNvSpPr>
            <a:spLocks noGrp="1"/>
          </p:cNvSpPr>
          <p:nvPr>
            <p:ph type="body" sz="quarter" idx="12"/>
          </p:nvPr>
        </p:nvSpPr>
        <p:spPr>
          <a:xfrm>
            <a:off x="584200" y="1436688"/>
            <a:ext cx="11018838" cy="4431983"/>
          </a:xfrm>
        </p:spPr>
        <p:txBody>
          <a:bodyPr/>
          <a:lstStyle/>
          <a:p>
            <a:r>
              <a:rPr lang="en-US" dirty="0"/>
              <a:t>Focus on custom synchronization.</a:t>
            </a:r>
          </a:p>
          <a:p>
            <a:r>
              <a:rPr lang="en-US" dirty="0"/>
              <a:t>Describe the scenario and benefits</a:t>
            </a:r>
          </a:p>
          <a:p>
            <a:r>
              <a:rPr lang="en-US" dirty="0"/>
              <a:t>Demo by showing the code for how to implement.</a:t>
            </a:r>
          </a:p>
          <a:p>
            <a:r>
              <a:rPr lang="en-US" dirty="0"/>
              <a:t>Demo comparing strong for three regions vs. Session with strong between just two.</a:t>
            </a:r>
          </a:p>
          <a:p>
            <a:endParaRPr lang="en-US" dirty="0"/>
          </a:p>
          <a:p>
            <a:r>
              <a:rPr lang="en-US" dirty="0"/>
              <a:t>This section may get cut depending on run time.</a:t>
            </a:r>
          </a:p>
        </p:txBody>
      </p:sp>
      <p:sp>
        <p:nvSpPr>
          <p:cNvPr id="7" name="Text Placeholder 6"/>
          <p:cNvSpPr>
            <a:spLocks noGrp="1"/>
          </p:cNvSpPr>
          <p:nvPr>
            <p:ph type="body" sz="quarter" idx="11"/>
          </p:nvPr>
        </p:nvSpPr>
        <p:spPr>
          <a:xfrm>
            <a:off x="0" y="6269037"/>
            <a:ext cx="12192001" cy="588963"/>
          </a:xfrm>
        </p:spPr>
        <p:txBody>
          <a:bodyPr/>
          <a:lstStyle/>
          <a:p>
            <a:r>
              <a:rPr lang="en-US" dirty="0"/>
              <a:t>NEXT: &lt;next slide title&gt;</a:t>
            </a:r>
          </a:p>
        </p:txBody>
      </p:sp>
    </p:spTree>
    <p:extLst>
      <p:ext uri="{BB962C8B-B14F-4D97-AF65-F5344CB8AC3E}">
        <p14:creationId xmlns:p14="http://schemas.microsoft.com/office/powerpoint/2010/main" val="1835762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Custom Synchronization</a:t>
            </a:r>
          </a:p>
        </p:txBody>
      </p:sp>
      <p:sp>
        <p:nvSpPr>
          <p:cNvPr id="6" name="Text Placeholder 5"/>
          <p:cNvSpPr>
            <a:spLocks noGrp="1"/>
          </p:cNvSpPr>
          <p:nvPr>
            <p:ph type="body" sz="quarter" idx="10"/>
          </p:nvPr>
        </p:nvSpPr>
        <p:spPr>
          <a:xfrm>
            <a:off x="586390" y="1434370"/>
            <a:ext cx="11018520" cy="1465016"/>
          </a:xfrm>
        </p:spPr>
        <p:txBody>
          <a:bodyPr/>
          <a:lstStyle/>
          <a:p>
            <a:r>
              <a:rPr lang="en-US" dirty="0"/>
              <a:t>5 well defined consistency levels</a:t>
            </a:r>
          </a:p>
          <a:p>
            <a:r>
              <a:rPr lang="en-US" dirty="0"/>
              <a:t>Defined at account level, span all regions</a:t>
            </a:r>
          </a:p>
          <a:p>
            <a:endParaRPr lang="en-US" dirty="0"/>
          </a:p>
        </p:txBody>
      </p:sp>
      <p:pic>
        <p:nvPicPr>
          <p:cNvPr id="4" name="Picture 3">
            <a:extLst>
              <a:ext uri="{FF2B5EF4-FFF2-40B4-BE49-F238E27FC236}">
                <a16:creationId xmlns:a16="http://schemas.microsoft.com/office/drawing/2014/main" id="{643E661E-35F5-4F2A-9FBF-9FDC6559B1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2964" y="2589849"/>
            <a:ext cx="6426071" cy="4268151"/>
          </a:xfrm>
          <a:prstGeom prst="rect">
            <a:avLst/>
          </a:prstGeom>
        </p:spPr>
      </p:pic>
      <p:cxnSp>
        <p:nvCxnSpPr>
          <p:cNvPr id="13" name="Straight Arrow Connector 12">
            <a:extLst>
              <a:ext uri="{FF2B5EF4-FFF2-40B4-BE49-F238E27FC236}">
                <a16:creationId xmlns:a16="http://schemas.microsoft.com/office/drawing/2014/main" id="{24275B22-B8E0-40C9-9AB1-867DD51077DF}"/>
              </a:ext>
            </a:extLst>
          </p:cNvPr>
          <p:cNvCxnSpPr>
            <a:cxnSpLocks/>
          </p:cNvCxnSpPr>
          <p:nvPr/>
        </p:nvCxnSpPr>
        <p:spPr>
          <a:xfrm>
            <a:off x="3423450" y="4607199"/>
            <a:ext cx="4839254" cy="663832"/>
          </a:xfrm>
          <a:prstGeom prst="straightConnector1">
            <a:avLst/>
          </a:prstGeom>
          <a:ln w="19050">
            <a:solidFill>
              <a:schemeClr val="accent1"/>
            </a:solidFill>
            <a:miter lim="8000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540218F-8494-4240-A283-5BDFE8F96B49}"/>
              </a:ext>
            </a:extLst>
          </p:cNvPr>
          <p:cNvCxnSpPr>
            <a:cxnSpLocks/>
          </p:cNvCxnSpPr>
          <p:nvPr/>
        </p:nvCxnSpPr>
        <p:spPr>
          <a:xfrm flipH="1" flipV="1">
            <a:off x="4514501" y="4211752"/>
            <a:ext cx="3766620" cy="1022297"/>
          </a:xfrm>
          <a:prstGeom prst="straightConnector1">
            <a:avLst/>
          </a:prstGeom>
          <a:ln w="19050">
            <a:solidFill>
              <a:schemeClr val="accent1"/>
            </a:solidFill>
            <a:miter lim="8000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17B48D98-B616-4905-9638-0F30083A35A4}"/>
              </a:ext>
            </a:extLst>
          </p:cNvPr>
          <p:cNvGrpSpPr/>
          <p:nvPr/>
        </p:nvGrpSpPr>
        <p:grpSpPr>
          <a:xfrm>
            <a:off x="3171971" y="4314842"/>
            <a:ext cx="274320" cy="274320"/>
            <a:chOff x="965191" y="-388372"/>
            <a:chExt cx="592667" cy="592667"/>
          </a:xfrm>
        </p:grpSpPr>
        <p:sp>
          <p:nvSpPr>
            <p:cNvPr id="16" name="Rectangle 15">
              <a:extLst>
                <a:ext uri="{FF2B5EF4-FFF2-40B4-BE49-F238E27FC236}">
                  <a16:creationId xmlns:a16="http://schemas.microsoft.com/office/drawing/2014/main" id="{605EFEE3-6ACC-47F4-BD13-FCEC75328771}"/>
                </a:ext>
              </a:extLst>
            </p:cNvPr>
            <p:cNvSpPr/>
            <p:nvPr/>
          </p:nvSpPr>
          <p:spPr bwMode="auto">
            <a:xfrm>
              <a:off x="965191" y="-388372"/>
              <a:ext cx="592667" cy="592667"/>
            </a:xfrm>
            <a:prstGeom prst="rect">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18" name="Group 17">
              <a:extLst>
                <a:ext uri="{FF2B5EF4-FFF2-40B4-BE49-F238E27FC236}">
                  <a16:creationId xmlns:a16="http://schemas.microsoft.com/office/drawing/2014/main" id="{87219A70-A878-402E-A119-572CB10F705D}"/>
                </a:ext>
              </a:extLst>
            </p:cNvPr>
            <p:cNvGrpSpPr/>
            <p:nvPr/>
          </p:nvGrpSpPr>
          <p:grpSpPr>
            <a:xfrm>
              <a:off x="1010452" y="-321955"/>
              <a:ext cx="519560" cy="447822"/>
              <a:chOff x="8376458" y="5925518"/>
              <a:chExt cx="1045926" cy="901512"/>
            </a:xfrm>
          </p:grpSpPr>
          <p:sp>
            <p:nvSpPr>
              <p:cNvPr id="19" name="Star: 4 Points 8">
                <a:extLst>
                  <a:ext uri="{FF2B5EF4-FFF2-40B4-BE49-F238E27FC236}">
                    <a16:creationId xmlns:a16="http://schemas.microsoft.com/office/drawing/2014/main" id="{6EEAA483-9435-43AC-A276-3F1EEE0B2B2A}"/>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0" name="Star: 4 Points 8">
                <a:extLst>
                  <a:ext uri="{FF2B5EF4-FFF2-40B4-BE49-F238E27FC236}">
                    <a16:creationId xmlns:a16="http://schemas.microsoft.com/office/drawing/2014/main" id="{1984CC15-3C4D-4D5F-B2FB-F1F3354F3A24}"/>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D21AA387-A2C3-4207-B49F-1E46E2F2B02A}"/>
                  </a:ext>
                </a:extLst>
              </p:cNvPr>
              <p:cNvSpPr/>
              <p:nvPr/>
            </p:nvSpPr>
            <p:spPr bwMode="auto">
              <a:xfrm>
                <a:off x="8567675" y="6095745"/>
                <a:ext cx="647663" cy="647662"/>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9">
                <a:extLst>
                  <a:ext uri="{FF2B5EF4-FFF2-40B4-BE49-F238E27FC236}">
                    <a16:creationId xmlns:a16="http://schemas.microsoft.com/office/drawing/2014/main" id="{EC70A787-4473-48E8-9FDC-CA383296DA4B}"/>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cxnSp>
        <p:nvCxnSpPr>
          <p:cNvPr id="30" name="Straight Arrow Connector 29">
            <a:extLst>
              <a:ext uri="{FF2B5EF4-FFF2-40B4-BE49-F238E27FC236}">
                <a16:creationId xmlns:a16="http://schemas.microsoft.com/office/drawing/2014/main" id="{41E36849-32B9-46BE-BDE8-AEA1F1AEF443}"/>
              </a:ext>
            </a:extLst>
          </p:cNvPr>
          <p:cNvCxnSpPr>
            <a:cxnSpLocks/>
          </p:cNvCxnSpPr>
          <p:nvPr/>
        </p:nvCxnSpPr>
        <p:spPr>
          <a:xfrm flipV="1">
            <a:off x="3461028" y="4234987"/>
            <a:ext cx="817150" cy="88639"/>
          </a:xfrm>
          <a:prstGeom prst="straightConnector1">
            <a:avLst/>
          </a:prstGeom>
          <a:ln w="38100">
            <a:solidFill>
              <a:srgbClr val="C00000"/>
            </a:solidFill>
            <a:miter lim="8000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3A0F94E5-2E4C-4C2C-9481-65A099B24455}"/>
              </a:ext>
            </a:extLst>
          </p:cNvPr>
          <p:cNvGrpSpPr/>
          <p:nvPr/>
        </p:nvGrpSpPr>
        <p:grpSpPr>
          <a:xfrm>
            <a:off x="4273433" y="4072775"/>
            <a:ext cx="274320" cy="274320"/>
            <a:chOff x="965191" y="-388372"/>
            <a:chExt cx="592667" cy="592667"/>
          </a:xfrm>
        </p:grpSpPr>
        <p:sp>
          <p:nvSpPr>
            <p:cNvPr id="32" name="Rectangle 31">
              <a:extLst>
                <a:ext uri="{FF2B5EF4-FFF2-40B4-BE49-F238E27FC236}">
                  <a16:creationId xmlns:a16="http://schemas.microsoft.com/office/drawing/2014/main" id="{2C644D49-0A77-41C1-A6E5-DA61500D598D}"/>
                </a:ext>
              </a:extLst>
            </p:cNvPr>
            <p:cNvSpPr/>
            <p:nvPr/>
          </p:nvSpPr>
          <p:spPr bwMode="auto">
            <a:xfrm>
              <a:off x="965191" y="-388372"/>
              <a:ext cx="592667" cy="592667"/>
            </a:xfrm>
            <a:prstGeom prst="rect">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33" name="Group 32">
              <a:extLst>
                <a:ext uri="{FF2B5EF4-FFF2-40B4-BE49-F238E27FC236}">
                  <a16:creationId xmlns:a16="http://schemas.microsoft.com/office/drawing/2014/main" id="{02964767-A4B4-4A2E-B219-6BCDF9020F22}"/>
                </a:ext>
              </a:extLst>
            </p:cNvPr>
            <p:cNvGrpSpPr/>
            <p:nvPr/>
          </p:nvGrpSpPr>
          <p:grpSpPr>
            <a:xfrm>
              <a:off x="1010452" y="-321955"/>
              <a:ext cx="519560" cy="447822"/>
              <a:chOff x="8376458" y="5925518"/>
              <a:chExt cx="1045926" cy="901512"/>
            </a:xfrm>
          </p:grpSpPr>
          <p:sp>
            <p:nvSpPr>
              <p:cNvPr id="34" name="Star: 4 Points 8">
                <a:extLst>
                  <a:ext uri="{FF2B5EF4-FFF2-40B4-BE49-F238E27FC236}">
                    <a16:creationId xmlns:a16="http://schemas.microsoft.com/office/drawing/2014/main" id="{A22526B8-9C77-4E4A-88C1-4E5CFF14A8D2}"/>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5" name="Star: 4 Points 8">
                <a:extLst>
                  <a:ext uri="{FF2B5EF4-FFF2-40B4-BE49-F238E27FC236}">
                    <a16:creationId xmlns:a16="http://schemas.microsoft.com/office/drawing/2014/main" id="{6AE12C1B-07A8-410C-AE45-B98DE508C74E}"/>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6" name="Oval 35">
                <a:extLst>
                  <a:ext uri="{FF2B5EF4-FFF2-40B4-BE49-F238E27FC236}">
                    <a16:creationId xmlns:a16="http://schemas.microsoft.com/office/drawing/2014/main" id="{3D918AA2-AA20-4D63-9F2D-F68AD2CC5060}"/>
                  </a:ext>
                </a:extLst>
              </p:cNvPr>
              <p:cNvSpPr/>
              <p:nvPr/>
            </p:nvSpPr>
            <p:spPr bwMode="auto">
              <a:xfrm>
                <a:off x="8567675" y="6095745"/>
                <a:ext cx="647663" cy="647662"/>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7" name="Oval 9">
                <a:extLst>
                  <a:ext uri="{FF2B5EF4-FFF2-40B4-BE49-F238E27FC236}">
                    <a16:creationId xmlns:a16="http://schemas.microsoft.com/office/drawing/2014/main" id="{1138773C-E946-42A6-BA5F-3AC1737F6D42}"/>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38" name="Group 37">
            <a:extLst>
              <a:ext uri="{FF2B5EF4-FFF2-40B4-BE49-F238E27FC236}">
                <a16:creationId xmlns:a16="http://schemas.microsoft.com/office/drawing/2014/main" id="{DAD9F454-20FB-4C44-BBEB-F210F8D85774}"/>
              </a:ext>
            </a:extLst>
          </p:cNvPr>
          <p:cNvGrpSpPr/>
          <p:nvPr/>
        </p:nvGrpSpPr>
        <p:grpSpPr>
          <a:xfrm>
            <a:off x="8286371" y="5115380"/>
            <a:ext cx="274320" cy="274320"/>
            <a:chOff x="965191" y="-388372"/>
            <a:chExt cx="592667" cy="592667"/>
          </a:xfrm>
        </p:grpSpPr>
        <p:sp>
          <p:nvSpPr>
            <p:cNvPr id="39" name="Rectangle 38">
              <a:extLst>
                <a:ext uri="{FF2B5EF4-FFF2-40B4-BE49-F238E27FC236}">
                  <a16:creationId xmlns:a16="http://schemas.microsoft.com/office/drawing/2014/main" id="{B9AB8603-CADC-4658-86DC-E75954A0EAC1}"/>
                </a:ext>
              </a:extLst>
            </p:cNvPr>
            <p:cNvSpPr/>
            <p:nvPr/>
          </p:nvSpPr>
          <p:spPr bwMode="auto">
            <a:xfrm>
              <a:off x="965191" y="-388372"/>
              <a:ext cx="592667" cy="592667"/>
            </a:xfrm>
            <a:prstGeom prst="rect">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40" name="Group 39">
              <a:extLst>
                <a:ext uri="{FF2B5EF4-FFF2-40B4-BE49-F238E27FC236}">
                  <a16:creationId xmlns:a16="http://schemas.microsoft.com/office/drawing/2014/main" id="{D11985D6-5DCB-4BD4-BF20-7C7119DADD09}"/>
                </a:ext>
              </a:extLst>
            </p:cNvPr>
            <p:cNvGrpSpPr/>
            <p:nvPr/>
          </p:nvGrpSpPr>
          <p:grpSpPr>
            <a:xfrm>
              <a:off x="1010452" y="-321955"/>
              <a:ext cx="519560" cy="447822"/>
              <a:chOff x="8376458" y="5925518"/>
              <a:chExt cx="1045926" cy="901512"/>
            </a:xfrm>
          </p:grpSpPr>
          <p:sp>
            <p:nvSpPr>
              <p:cNvPr id="41" name="Star: 4 Points 8">
                <a:extLst>
                  <a:ext uri="{FF2B5EF4-FFF2-40B4-BE49-F238E27FC236}">
                    <a16:creationId xmlns:a16="http://schemas.microsoft.com/office/drawing/2014/main" id="{1F9626EC-D103-41D4-9302-8DDAE702BD95}"/>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2" name="Star: 4 Points 8">
                <a:extLst>
                  <a:ext uri="{FF2B5EF4-FFF2-40B4-BE49-F238E27FC236}">
                    <a16:creationId xmlns:a16="http://schemas.microsoft.com/office/drawing/2014/main" id="{C072C742-01D9-41CF-871A-B1F6FD464B39}"/>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5A3F86EF-BAEA-4274-8AFD-99FCEDF0E141}"/>
                  </a:ext>
                </a:extLst>
              </p:cNvPr>
              <p:cNvSpPr/>
              <p:nvPr/>
            </p:nvSpPr>
            <p:spPr bwMode="auto">
              <a:xfrm>
                <a:off x="8567675" y="6095745"/>
                <a:ext cx="647663" cy="647662"/>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9">
                <a:extLst>
                  <a:ext uri="{FF2B5EF4-FFF2-40B4-BE49-F238E27FC236}">
                    <a16:creationId xmlns:a16="http://schemas.microsoft.com/office/drawing/2014/main" id="{800C8F3E-2938-4FE2-A351-3EC3633B0020}"/>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1165332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5216" y="3033223"/>
            <a:ext cx="9144000" cy="498598"/>
          </a:xfrm>
        </p:spPr>
        <p:txBody>
          <a:bodyPr/>
          <a:lstStyle/>
          <a:p>
            <a:r>
              <a:rPr lang="en-US" dirty="0"/>
              <a:t>Demo</a:t>
            </a:r>
          </a:p>
        </p:txBody>
      </p:sp>
      <p:sp>
        <p:nvSpPr>
          <p:cNvPr id="4" name="Text Placeholder 3"/>
          <p:cNvSpPr>
            <a:spLocks noGrp="1"/>
          </p:cNvSpPr>
          <p:nvPr>
            <p:ph type="body" sz="quarter" idx="12"/>
          </p:nvPr>
        </p:nvSpPr>
        <p:spPr>
          <a:xfrm>
            <a:off x="585216" y="3977319"/>
            <a:ext cx="9144000" cy="307777"/>
          </a:xfrm>
        </p:spPr>
        <p:txBody>
          <a:bodyPr/>
          <a:lstStyle/>
          <a:p>
            <a:r>
              <a:rPr lang="en-US" dirty="0"/>
              <a:t>Custom Synchronization</a:t>
            </a:r>
          </a:p>
        </p:txBody>
      </p:sp>
    </p:spTree>
    <p:extLst>
      <p:ext uri="{BB962C8B-B14F-4D97-AF65-F5344CB8AC3E}">
        <p14:creationId xmlns:p14="http://schemas.microsoft.com/office/powerpoint/2010/main" val="250257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Session takeaways</a:t>
            </a:r>
          </a:p>
        </p:txBody>
      </p:sp>
      <p:sp>
        <p:nvSpPr>
          <p:cNvPr id="5" name="Text Placeholder 4"/>
          <p:cNvSpPr>
            <a:spLocks noGrp="1"/>
          </p:cNvSpPr>
          <p:nvPr>
            <p:ph type="body" sz="quarter" idx="10"/>
          </p:nvPr>
        </p:nvSpPr>
        <p:spPr>
          <a:xfrm>
            <a:off x="584200" y="1435497"/>
            <a:ext cx="11018520" cy="3274743"/>
          </a:xfrm>
        </p:spPr>
        <p:txBody>
          <a:bodyPr/>
          <a:lstStyle/>
          <a:p>
            <a:r>
              <a:rPr lang="en-US" dirty="0"/>
              <a:t>The relationship between availability, consistency and latency in designing modern apps.</a:t>
            </a:r>
          </a:p>
          <a:p>
            <a:r>
              <a:rPr lang="en-US" dirty="0"/>
              <a:t>Why Cosmos DB is the best choice for distributed cloud apps or where customers demand high availability and/or low latency.</a:t>
            </a:r>
          </a:p>
          <a:p>
            <a:r>
              <a:rPr lang="en-US" dirty="0"/>
              <a:t>The advantages of using Cosmos DB Multi-Master for HA and Latency.</a:t>
            </a:r>
          </a:p>
          <a:p>
            <a:r>
              <a:rPr lang="en-US" dirty="0"/>
              <a:t>How to employ a custom synchronization to increase data durability and limiting tradeoffs in latency.</a:t>
            </a:r>
          </a:p>
        </p:txBody>
      </p:sp>
    </p:spTree>
    <p:extLst>
      <p:ext uri="{BB962C8B-B14F-4D97-AF65-F5344CB8AC3E}">
        <p14:creationId xmlns:p14="http://schemas.microsoft.com/office/powerpoint/2010/main" val="2200944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Notes (hidden)</a:t>
            </a:r>
          </a:p>
        </p:txBody>
      </p:sp>
      <p:sp>
        <p:nvSpPr>
          <p:cNvPr id="6" name="Text Placeholder 5"/>
          <p:cNvSpPr>
            <a:spLocks noGrp="1"/>
          </p:cNvSpPr>
          <p:nvPr>
            <p:ph type="body" sz="quarter" idx="12"/>
          </p:nvPr>
        </p:nvSpPr>
        <p:spPr>
          <a:xfrm>
            <a:off x="584200" y="1436688"/>
            <a:ext cx="11018838" cy="3619452"/>
          </a:xfrm>
        </p:spPr>
        <p:txBody>
          <a:bodyPr/>
          <a:lstStyle/>
          <a:p>
            <a:r>
              <a:rPr lang="en-US" dirty="0"/>
              <a:t>This section sets the business case for why customers want/need to build globally distributed apps and points to the global distribution capabilities of Cosmos DB for providing both high availability and low latency.</a:t>
            </a:r>
          </a:p>
          <a:p>
            <a:endParaRPr lang="en-US" dirty="0"/>
          </a:p>
        </p:txBody>
      </p:sp>
      <p:sp>
        <p:nvSpPr>
          <p:cNvPr id="7" name="Text Placeholder 6"/>
          <p:cNvSpPr>
            <a:spLocks noGrp="1"/>
          </p:cNvSpPr>
          <p:nvPr>
            <p:ph type="body" sz="quarter" idx="11"/>
          </p:nvPr>
        </p:nvSpPr>
        <p:spPr/>
        <p:txBody>
          <a:bodyPr/>
          <a:lstStyle/>
          <a:p>
            <a:r>
              <a:rPr lang="en-US" dirty="0"/>
              <a:t>NEXT: &lt;next slide title&gt;</a:t>
            </a:r>
          </a:p>
        </p:txBody>
      </p:sp>
    </p:spTree>
    <p:extLst>
      <p:ext uri="{BB962C8B-B14F-4D97-AF65-F5344CB8AC3E}">
        <p14:creationId xmlns:p14="http://schemas.microsoft.com/office/powerpoint/2010/main" val="1789865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Session resources</a:t>
            </a:r>
          </a:p>
        </p:txBody>
      </p:sp>
      <p:sp>
        <p:nvSpPr>
          <p:cNvPr id="5" name="Text Placeholder 4"/>
          <p:cNvSpPr>
            <a:spLocks noGrp="1"/>
          </p:cNvSpPr>
          <p:nvPr>
            <p:ph type="body" sz="quarter" idx="10"/>
          </p:nvPr>
        </p:nvSpPr>
        <p:spPr>
          <a:xfrm>
            <a:off x="586390" y="1434370"/>
            <a:ext cx="11018520" cy="2499146"/>
          </a:xfrm>
        </p:spPr>
        <p:txBody>
          <a:bodyPr/>
          <a:lstStyle/>
          <a:p>
            <a:pPr marL="228600" indent="-228600">
              <a:buFont typeface="Wingdings" panose="05000000000000000000" pitchFamily="2" charset="2"/>
              <a:buChar char=""/>
            </a:pPr>
            <a:r>
              <a:rPr lang="en-US" dirty="0"/>
              <a:t>Demos: </a:t>
            </a:r>
            <a:r>
              <a:rPr lang="en-US" dirty="0">
                <a:hlinkClick r:id="rId3"/>
              </a:rPr>
              <a:t>https://aka.ms/cosmos-global-demos</a:t>
            </a:r>
            <a:r>
              <a:rPr lang="en-US" dirty="0"/>
              <a:t> </a:t>
            </a:r>
          </a:p>
          <a:p>
            <a:pPr marL="228600" indent="-228600">
              <a:buFont typeface="Wingdings" panose="05000000000000000000" pitchFamily="2" charset="2"/>
              <a:buChar char=""/>
            </a:pPr>
            <a:r>
              <a:rPr lang="en-US" dirty="0"/>
              <a:t>Global Distribution: </a:t>
            </a:r>
            <a:r>
              <a:rPr lang="en-US" dirty="0">
                <a:hlinkClick r:id="rId4"/>
              </a:rPr>
              <a:t>https://aka.ms/cosmos-global-distribution</a:t>
            </a:r>
            <a:r>
              <a:rPr lang="en-US" dirty="0"/>
              <a:t> </a:t>
            </a:r>
          </a:p>
          <a:p>
            <a:pPr marL="228600" indent="-228600">
              <a:buFont typeface="Wingdings" panose="05000000000000000000" pitchFamily="2" charset="2"/>
              <a:buChar char=""/>
            </a:pPr>
            <a:r>
              <a:rPr lang="en-US" dirty="0"/>
              <a:t>Consistency: </a:t>
            </a:r>
            <a:r>
              <a:rPr lang="en-US" dirty="0">
                <a:hlinkClick r:id="rId5"/>
              </a:rPr>
              <a:t>https://aka.ms/cosmos-consistency-levels</a:t>
            </a:r>
            <a:r>
              <a:rPr lang="en-US" dirty="0"/>
              <a:t> </a:t>
            </a:r>
          </a:p>
          <a:p>
            <a:pPr marL="228600" indent="-228600">
              <a:buFont typeface="Wingdings" panose="05000000000000000000" pitchFamily="2" charset="2"/>
              <a:buChar char=""/>
            </a:pPr>
            <a:r>
              <a:rPr lang="en-US" dirty="0"/>
              <a:t>High Availability: </a:t>
            </a:r>
            <a:r>
              <a:rPr lang="en-US" dirty="0">
                <a:hlinkClick r:id="rId6"/>
              </a:rPr>
              <a:t>https://aka.ms/cosmos-high-availability</a:t>
            </a:r>
            <a:r>
              <a:rPr lang="en-US" dirty="0"/>
              <a:t> </a:t>
            </a:r>
          </a:p>
          <a:p>
            <a:pPr marL="228600" indent="-228600">
              <a:buFont typeface="Wingdings" panose="05000000000000000000" pitchFamily="2" charset="2"/>
              <a:buChar char=""/>
            </a:pPr>
            <a:endParaRPr lang="en-US" dirty="0"/>
          </a:p>
        </p:txBody>
      </p:sp>
    </p:spTree>
    <p:extLst>
      <p:ext uri="{BB962C8B-B14F-4D97-AF65-F5344CB8AC3E}">
        <p14:creationId xmlns:p14="http://schemas.microsoft.com/office/powerpoint/2010/main" val="2154509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5143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Availability</a:t>
            </a:r>
          </a:p>
        </p:txBody>
      </p:sp>
      <p:sp>
        <p:nvSpPr>
          <p:cNvPr id="6" name="Text Placeholder 5"/>
          <p:cNvSpPr>
            <a:spLocks noGrp="1"/>
          </p:cNvSpPr>
          <p:nvPr>
            <p:ph type="body" sz="quarter" idx="10"/>
          </p:nvPr>
        </p:nvSpPr>
        <p:spPr>
          <a:xfrm>
            <a:off x="586390" y="1434370"/>
            <a:ext cx="3769453" cy="1465016"/>
          </a:xfrm>
        </p:spPr>
        <p:txBody>
          <a:bodyPr/>
          <a:lstStyle/>
          <a:p>
            <a:r>
              <a:rPr lang="en-US" dirty="0"/>
              <a:t>Thanksgiving: $3.7B</a:t>
            </a:r>
          </a:p>
          <a:p>
            <a:r>
              <a:rPr lang="en-US" dirty="0"/>
              <a:t>Black Friday: $6.2B</a:t>
            </a:r>
          </a:p>
          <a:p>
            <a:r>
              <a:rPr lang="en-US" dirty="0"/>
              <a:t>Cyber Monday: $7.9B</a:t>
            </a:r>
          </a:p>
        </p:txBody>
      </p:sp>
      <p:pic>
        <p:nvPicPr>
          <p:cNvPr id="7" name="WAPO OnlineSales">
            <a:extLst>
              <a:ext uri="{FF2B5EF4-FFF2-40B4-BE49-F238E27FC236}">
                <a16:creationId xmlns:a16="http://schemas.microsoft.com/office/drawing/2014/main" id="{AC59EB02-33F3-4A46-BC4C-1409492CB898}"/>
              </a:ext>
            </a:extLst>
          </p:cNvPr>
          <p:cNvPicPr>
            <a:picLocks noChangeAspect="1"/>
          </p:cNvPicPr>
          <p:nvPr/>
        </p:nvPicPr>
        <p:blipFill>
          <a:blip r:embed="rId3"/>
          <a:stretch>
            <a:fillRect/>
          </a:stretch>
        </p:blipFill>
        <p:spPr>
          <a:xfrm>
            <a:off x="4551349" y="820138"/>
            <a:ext cx="7521450" cy="3911154"/>
          </a:xfrm>
          <a:prstGeom prst="rect">
            <a:avLst/>
          </a:prstGeom>
        </p:spPr>
      </p:pic>
      <p:pic>
        <p:nvPicPr>
          <p:cNvPr id="2" name="Walmart">
            <a:extLst>
              <a:ext uri="{FF2B5EF4-FFF2-40B4-BE49-F238E27FC236}">
                <a16:creationId xmlns:a16="http://schemas.microsoft.com/office/drawing/2014/main" id="{6ADDFD25-85DA-441A-8487-DEE016DF2E35}"/>
              </a:ext>
            </a:extLst>
          </p:cNvPr>
          <p:cNvPicPr>
            <a:picLocks noChangeAspect="1"/>
          </p:cNvPicPr>
          <p:nvPr/>
        </p:nvPicPr>
        <p:blipFill>
          <a:blip r:embed="rId4"/>
          <a:stretch>
            <a:fillRect/>
          </a:stretch>
        </p:blipFill>
        <p:spPr>
          <a:xfrm>
            <a:off x="4355843" y="426554"/>
            <a:ext cx="7373839" cy="5075660"/>
          </a:xfrm>
          <a:prstGeom prst="rect">
            <a:avLst/>
          </a:prstGeom>
        </p:spPr>
      </p:pic>
      <p:sp>
        <p:nvSpPr>
          <p:cNvPr id="8" name="LostLoyalty">
            <a:extLst>
              <a:ext uri="{FF2B5EF4-FFF2-40B4-BE49-F238E27FC236}">
                <a16:creationId xmlns:a16="http://schemas.microsoft.com/office/drawing/2014/main" id="{A3F15955-AECE-4F16-BF04-6189200EEDB2}"/>
              </a:ext>
            </a:extLst>
          </p:cNvPr>
          <p:cNvSpPr/>
          <p:nvPr/>
        </p:nvSpPr>
        <p:spPr>
          <a:xfrm>
            <a:off x="5633682" y="2188918"/>
            <a:ext cx="6096000" cy="1450397"/>
          </a:xfrm>
          <a:prstGeom prst="rect">
            <a:avLst/>
          </a:prstGeom>
        </p:spPr>
        <p:txBody>
          <a:bodyPr>
            <a:spAutoFit/>
          </a:bodyPr>
          <a:lstStyle/>
          <a:p>
            <a:r>
              <a:rPr lang="en-US" dirty="0">
                <a:solidFill>
                  <a:srgbClr val="111111"/>
                </a:solidFill>
                <a:latin typeface="ExchangeBook"/>
              </a:rPr>
              <a:t>In addition to the revenue impact of lost sales, the bigger impact is the loyal customers a brand might lose from having a non-functioning website on one of the biggest shopping days of the year.</a:t>
            </a:r>
          </a:p>
          <a:p>
            <a:r>
              <a:rPr lang="en-US" dirty="0">
                <a:solidFill>
                  <a:srgbClr val="111111"/>
                </a:solidFill>
                <a:latin typeface="ExchangeBook"/>
              </a:rPr>
              <a:t>   - Mehdi </a:t>
            </a:r>
            <a:r>
              <a:rPr lang="en-US" dirty="0" err="1">
                <a:solidFill>
                  <a:srgbClr val="111111"/>
                </a:solidFill>
                <a:latin typeface="ExchangeBook"/>
              </a:rPr>
              <a:t>Daoudi</a:t>
            </a:r>
            <a:r>
              <a:rPr lang="en-US" dirty="0">
                <a:solidFill>
                  <a:srgbClr val="111111"/>
                </a:solidFill>
                <a:latin typeface="ExchangeBook"/>
              </a:rPr>
              <a:t>, CEO Catchpoint</a:t>
            </a:r>
            <a:endParaRPr lang="en-US" dirty="0"/>
          </a:p>
        </p:txBody>
      </p:sp>
      <p:pic>
        <p:nvPicPr>
          <p:cNvPr id="3" name="Amazon">
            <a:extLst>
              <a:ext uri="{FF2B5EF4-FFF2-40B4-BE49-F238E27FC236}">
                <a16:creationId xmlns:a16="http://schemas.microsoft.com/office/drawing/2014/main" id="{63A14421-95A2-449E-B724-D1D2A1911B63}"/>
              </a:ext>
            </a:extLst>
          </p:cNvPr>
          <p:cNvPicPr>
            <a:picLocks noChangeAspect="1"/>
          </p:cNvPicPr>
          <p:nvPr/>
        </p:nvPicPr>
        <p:blipFill>
          <a:blip r:embed="rId5"/>
          <a:stretch>
            <a:fillRect/>
          </a:stretch>
        </p:blipFill>
        <p:spPr>
          <a:xfrm>
            <a:off x="4339594" y="244581"/>
            <a:ext cx="7944959" cy="5944430"/>
          </a:xfrm>
          <a:prstGeom prst="rect">
            <a:avLst/>
          </a:prstGeom>
        </p:spPr>
      </p:pic>
      <p:sp>
        <p:nvSpPr>
          <p:cNvPr id="9" name="Text Placeholder 5">
            <a:extLst>
              <a:ext uri="{FF2B5EF4-FFF2-40B4-BE49-F238E27FC236}">
                <a16:creationId xmlns:a16="http://schemas.microsoft.com/office/drawing/2014/main" id="{77DA9E15-ABDE-44BC-BCF8-172EB504F031}"/>
              </a:ext>
            </a:extLst>
          </p:cNvPr>
          <p:cNvSpPr txBox="1">
            <a:spLocks/>
          </p:cNvSpPr>
          <p:nvPr/>
        </p:nvSpPr>
        <p:spPr>
          <a:xfrm>
            <a:off x="684143" y="4580347"/>
            <a:ext cx="3769453" cy="146501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Multiple active replicas</a:t>
            </a:r>
          </a:p>
          <a:p>
            <a:r>
              <a:rPr lang="en-US" dirty="0"/>
              <a:t>+ Availability</a:t>
            </a:r>
          </a:p>
          <a:p>
            <a:r>
              <a:rPr lang="en-US" dirty="0"/>
              <a:t>+ Scale</a:t>
            </a:r>
          </a:p>
        </p:txBody>
      </p:sp>
    </p:spTree>
    <p:extLst>
      <p:ext uri="{BB962C8B-B14F-4D97-AF65-F5344CB8AC3E}">
        <p14:creationId xmlns:p14="http://schemas.microsoft.com/office/powerpoint/2010/main" val="2665600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10" presetClass="exit" presetSubtype="0" fill="hold" nodeType="withEffect">
                                  <p:stCondLst>
                                    <p:cond delay="0"/>
                                  </p:stCondLst>
                                  <p:childTnLst>
                                    <p:animEffect transition="out" filter="fade">
                                      <p:cBhvr>
                                        <p:cTn id="17" dur="500"/>
                                        <p:tgtEl>
                                          <p:spTgt spid="2"/>
                                        </p:tgtEl>
                                      </p:cBhvr>
                                    </p:animEffect>
                                    <p:set>
                                      <p:cBhvr>
                                        <p:cTn id="18" dur="1" fill="hold">
                                          <p:stCondLst>
                                            <p:cond delay="499"/>
                                          </p:stCondLst>
                                        </p:cTn>
                                        <p:tgtEl>
                                          <p:spTgt spid="2"/>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xit" presetSubtype="0" fill="hold" nodeType="withEffect">
                                  <p:stCondLst>
                                    <p:cond delay="0"/>
                                  </p:stCondLst>
                                  <p:childTnLst>
                                    <p:animEffect transition="out" filter="fade">
                                      <p:cBhvr>
                                        <p:cTn id="25" dur="500"/>
                                        <p:tgtEl>
                                          <p:spTgt spid="3"/>
                                        </p:tgtEl>
                                      </p:cBhvr>
                                    </p:animEffect>
                                    <p:set>
                                      <p:cBhvr>
                                        <p:cTn id="26" dur="1" fill="hold">
                                          <p:stCondLst>
                                            <p:cond delay="499"/>
                                          </p:stCondLst>
                                        </p:cTn>
                                        <p:tgtEl>
                                          <p:spTgt spid="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Latency</a:t>
            </a:r>
          </a:p>
        </p:txBody>
      </p:sp>
      <p:sp>
        <p:nvSpPr>
          <p:cNvPr id="6" name="Text Placeholder 5"/>
          <p:cNvSpPr>
            <a:spLocks noGrp="1"/>
          </p:cNvSpPr>
          <p:nvPr>
            <p:ph type="body" sz="quarter" idx="10"/>
          </p:nvPr>
        </p:nvSpPr>
        <p:spPr>
          <a:xfrm>
            <a:off x="586390" y="1434370"/>
            <a:ext cx="11018520" cy="1465016"/>
          </a:xfrm>
        </p:spPr>
        <p:txBody>
          <a:bodyPr/>
          <a:lstStyle/>
          <a:p>
            <a:r>
              <a:rPr lang="en-US" dirty="0"/>
              <a:t>Latency = Performance</a:t>
            </a:r>
          </a:p>
          <a:p>
            <a:r>
              <a:rPr lang="en-US" dirty="0"/>
              <a:t>Performance = User Experience</a:t>
            </a:r>
          </a:p>
          <a:p>
            <a:r>
              <a:rPr lang="en-US" dirty="0"/>
              <a:t>User experience = $ and loyalty</a:t>
            </a:r>
          </a:p>
        </p:txBody>
      </p:sp>
      <p:pic>
        <p:nvPicPr>
          <p:cNvPr id="2" name="Picture 1">
            <a:extLst>
              <a:ext uri="{FF2B5EF4-FFF2-40B4-BE49-F238E27FC236}">
                <a16:creationId xmlns:a16="http://schemas.microsoft.com/office/drawing/2014/main" id="{9A522C64-9C1C-49FB-9A0C-1A00BC39669C}"/>
              </a:ext>
            </a:extLst>
          </p:cNvPr>
          <p:cNvPicPr>
            <a:picLocks noChangeAspect="1"/>
          </p:cNvPicPr>
          <p:nvPr/>
        </p:nvPicPr>
        <p:blipFill>
          <a:blip r:embed="rId3"/>
          <a:stretch>
            <a:fillRect/>
          </a:stretch>
        </p:blipFill>
        <p:spPr>
          <a:xfrm>
            <a:off x="1000572" y="2901029"/>
            <a:ext cx="10249415" cy="2844678"/>
          </a:xfrm>
          <a:prstGeom prst="rect">
            <a:avLst/>
          </a:prstGeom>
        </p:spPr>
      </p:pic>
      <p:pic>
        <p:nvPicPr>
          <p:cNvPr id="3" name="Picture 2">
            <a:extLst>
              <a:ext uri="{FF2B5EF4-FFF2-40B4-BE49-F238E27FC236}">
                <a16:creationId xmlns:a16="http://schemas.microsoft.com/office/drawing/2014/main" id="{6D3D7A1A-1897-4040-96E7-B93AA3323342}"/>
              </a:ext>
            </a:extLst>
          </p:cNvPr>
          <p:cNvPicPr>
            <a:picLocks noChangeAspect="1"/>
          </p:cNvPicPr>
          <p:nvPr/>
        </p:nvPicPr>
        <p:blipFill>
          <a:blip r:embed="rId4"/>
          <a:stretch>
            <a:fillRect/>
          </a:stretch>
        </p:blipFill>
        <p:spPr>
          <a:xfrm>
            <a:off x="3334702" y="457200"/>
            <a:ext cx="6201640" cy="5687219"/>
          </a:xfrm>
          <a:prstGeom prst="rect">
            <a:avLst/>
          </a:prstGeom>
        </p:spPr>
      </p:pic>
    </p:spTree>
    <p:extLst>
      <p:ext uri="{BB962C8B-B14F-4D97-AF65-F5344CB8AC3E}">
        <p14:creationId xmlns:p14="http://schemas.microsoft.com/office/powerpoint/2010/main" val="3414621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Notes (hidden)</a:t>
            </a:r>
          </a:p>
        </p:txBody>
      </p:sp>
      <p:sp>
        <p:nvSpPr>
          <p:cNvPr id="6" name="Text Placeholder 5"/>
          <p:cNvSpPr>
            <a:spLocks noGrp="1"/>
          </p:cNvSpPr>
          <p:nvPr>
            <p:ph type="body" sz="quarter" idx="12"/>
          </p:nvPr>
        </p:nvSpPr>
        <p:spPr>
          <a:xfrm>
            <a:off x="584200" y="1436688"/>
            <a:ext cx="11018838" cy="3545586"/>
          </a:xfrm>
        </p:spPr>
        <p:txBody>
          <a:bodyPr/>
          <a:lstStyle/>
          <a:p>
            <a:r>
              <a:rPr lang="en-US" dirty="0"/>
              <a:t>This section introduces the concepts of CAP + PACELC.</a:t>
            </a:r>
          </a:p>
          <a:p>
            <a:r>
              <a:rPr lang="en-US" dirty="0"/>
              <a:t>These concepts are reinforced throughout the rest of this talk in slides and demos. </a:t>
            </a:r>
          </a:p>
          <a:p>
            <a:r>
              <a:rPr lang="en-US" dirty="0"/>
              <a:t>Am using extensive illustrations to help audience understand. </a:t>
            </a:r>
          </a:p>
        </p:txBody>
      </p:sp>
      <p:sp>
        <p:nvSpPr>
          <p:cNvPr id="7" name="Text Placeholder 6"/>
          <p:cNvSpPr>
            <a:spLocks noGrp="1"/>
          </p:cNvSpPr>
          <p:nvPr>
            <p:ph type="body" sz="quarter" idx="11"/>
          </p:nvPr>
        </p:nvSpPr>
        <p:spPr/>
        <p:txBody>
          <a:bodyPr/>
          <a:lstStyle/>
          <a:p>
            <a:r>
              <a:rPr lang="en-US" dirty="0"/>
              <a:t>NEXT: &lt;next slide title&gt;</a:t>
            </a:r>
          </a:p>
        </p:txBody>
      </p:sp>
    </p:spTree>
    <p:extLst>
      <p:ext uri="{BB962C8B-B14F-4D97-AF65-F5344CB8AC3E}">
        <p14:creationId xmlns:p14="http://schemas.microsoft.com/office/powerpoint/2010/main" val="1981890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t>Science Time</a:t>
            </a:r>
          </a:p>
        </p:txBody>
      </p:sp>
    </p:spTree>
    <p:extLst>
      <p:ext uri="{BB962C8B-B14F-4D97-AF65-F5344CB8AC3E}">
        <p14:creationId xmlns:p14="http://schemas.microsoft.com/office/powerpoint/2010/main" val="3796243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9-51027_Microsoft_Ready_Template">
  <a:themeElements>
    <a:clrScheme name="Microsoft Ready + Microsoft Inspire">
      <a:dk1>
        <a:srgbClr val="1A1A1A"/>
      </a:dk1>
      <a:lt1>
        <a:srgbClr val="FFFFFF"/>
      </a:lt1>
      <a:dk2>
        <a:srgbClr val="0D0D0D"/>
      </a:dk2>
      <a:lt2>
        <a:srgbClr val="E6E6E6"/>
      </a:lt2>
      <a:accent1>
        <a:srgbClr val="0078D4"/>
      </a:accent1>
      <a:accent2>
        <a:srgbClr val="002050"/>
      </a:accent2>
      <a:accent3>
        <a:srgbClr val="737373"/>
      </a:accent3>
      <a:accent4>
        <a:srgbClr val="5C2D91"/>
      </a:accent4>
      <a:accent5>
        <a:srgbClr val="BAD80A"/>
      </a:accent5>
      <a:accent6>
        <a:srgbClr val="D2D2D2"/>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Breakout_Template_CONFIDENTIAL_v04.potx" id="{A39623A4-DF72-47A4-96E2-174F3239EAB2}" vid="{A6C15879-F4A4-4293-A3FB-BF2C930CA64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2018-07-20T00:00:00+00:00</Event_x0020_End_x0020_Dat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TermInfo xmlns="http://schemas.microsoft.com/office/infopath/2007/PartnerControls">
          <TermName xmlns="http://schemas.microsoft.com/office/infopath/2007/PartnerControls">Microsoft Ready</TermName>
          <TermId xmlns="http://schemas.microsoft.com/office/infopath/2007/PartnerControls">3ca26e5f-dc1b-4496-bbb3-9dc6901a235f</TermId>
        </TermInfo>
      </Term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TermInfo xmlns="http://schemas.microsoft.com/office/infopath/2007/PartnerControls">
          <TermName xmlns="http://schemas.microsoft.com/office/infopath/2007/PartnerControls">Las Vegas</TermName>
          <TermId xmlns="http://schemas.microsoft.com/office/infopath/2007/PartnerControls">e731b1e0-234c-4781-a780-e65aa36c0b98</TermId>
        </TermInfo>
      </Terms>
    </c4b02e5b2c48420dbed84c0f2f02e9a3>
    <Event_x0020_Start_x0020_Date xmlns="5a4b3278-325d-441a-b38f-6f1926bc734e">2018-07-18T00:00:00+00:00</Event_x0020_Start_x0020_Dat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Ready</TermName>
          <TermId xmlns="http://schemas.microsoft.com/office/infopath/2007/PartnerControls">3ca26e5f-dc1b-4496-bbb3-9dc6901a235f</TermId>
        </TermInfo>
      </Terms>
    </TaxKeywordTaxHTField>
    <j129f3114929433a812312450a84994c xmlns="5a4b3278-325d-441a-b38f-6f1926bc734e">
      <Terms xmlns="http://schemas.microsoft.com/office/infopath/2007/PartnerControls"/>
    </j129f3114929433a812312450a84994c>
    <TaxCatchAll xmlns="230e9df3-be65-4c73-a93b-d1236ebd677e">
      <Value>62</Value>
      <Value>16</Value>
      <Value>21</Value>
    </TaxCatchAll>
    <e1750f71052543bd8c4d7217e9f56da0 xmlns="5a4b3278-325d-441a-b38f-6f1926bc734e">
      <Terms xmlns="http://schemas.microsoft.com/office/infopath/2007/PartnerControls"/>
    </e1750f71052543bd8c4d7217e9f56da0>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26" ma:contentTypeDescription="" ma:contentTypeScope="" ma:versionID="c8759e92857812bc9b3f43044e235f59">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11717c46bd241e05dcfc96b6b635e9e1"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purl.org/dc/dcmitype/"/>
    <ds:schemaRef ds:uri="http://purl.org/dc/elements/1.1/"/>
    <ds:schemaRef ds:uri="http://schemas.microsoft.com/office/2006/documentManagement/types"/>
    <ds:schemaRef ds:uri="http://schemas.microsoft.com/sharepoint/v3"/>
    <ds:schemaRef ds:uri="http://schemas.microsoft.com/office/infopath/2007/PartnerControls"/>
    <ds:schemaRef ds:uri="http://www.w3.org/XML/1998/namespace"/>
    <ds:schemaRef ds:uri="http://schemas.openxmlformats.org/package/2006/metadata/core-properties"/>
    <ds:schemaRef ds:uri="http://purl.org/dc/terms/"/>
    <ds:schemaRef ds:uri="http://schemas.microsoft.com/office/2006/metadata/properties"/>
    <ds:schemaRef ds:uri="9d1f81f6-e953-47ea-988e-33ed651c58e6"/>
    <ds:schemaRef ds:uri="230e9df3-be65-4c73-a93b-d1236ebd677e"/>
    <ds:schemaRef ds:uri="5a4b3278-325d-441a-b38f-6f1926bc734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E1165CD0-DDCE-4AB1-8C2E-2709D5363B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DA-DP-TS302_Multi-Master-Cosmos-DB</Template>
  <TotalTime>4878</TotalTime>
  <Words>5994</Words>
  <Application>Microsoft Office PowerPoint</Application>
  <PresentationFormat>Widescreen</PresentationFormat>
  <Paragraphs>703</Paragraphs>
  <Slides>51</Slides>
  <Notes>51</Notes>
  <HiddenSlides>9</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51</vt:i4>
      </vt:variant>
    </vt:vector>
  </HeadingPairs>
  <TitlesOfParts>
    <vt:vector size="62" baseType="lpstr">
      <vt:lpstr>Arial</vt:lpstr>
      <vt:lpstr>Calibri</vt:lpstr>
      <vt:lpstr>Consolas</vt:lpstr>
      <vt:lpstr>ExchangeBook</vt:lpstr>
      <vt:lpstr>Segoe UI</vt:lpstr>
      <vt:lpstr>Segoe UI Black</vt:lpstr>
      <vt:lpstr>Segoe UI Light</vt:lpstr>
      <vt:lpstr>Segoe UI Semibold</vt:lpstr>
      <vt:lpstr>Segoe UI Semilight</vt:lpstr>
      <vt:lpstr>Wingdings</vt:lpstr>
      <vt:lpstr>9-51027_Microsoft_Ready_Template</vt:lpstr>
      <vt:lpstr>Notes (hidden)</vt:lpstr>
      <vt:lpstr>Multi-Master and Global Distribution  with Azure Cosmos DB</vt:lpstr>
      <vt:lpstr>Session learning objectives</vt:lpstr>
      <vt:lpstr>Azure Cosmos DB </vt:lpstr>
      <vt:lpstr>Notes (hidden)</vt:lpstr>
      <vt:lpstr>Availability</vt:lpstr>
      <vt:lpstr>Latency</vt:lpstr>
      <vt:lpstr>Notes (hidden)</vt:lpstr>
      <vt:lpstr>Science Time</vt:lpstr>
      <vt:lpstr>Defining consistency</vt:lpstr>
      <vt:lpstr>Defining consistency</vt:lpstr>
      <vt:lpstr>CAP Theorem</vt:lpstr>
      <vt:lpstr>CAP Theorem</vt:lpstr>
      <vt:lpstr>PACELC Theorem</vt:lpstr>
      <vt:lpstr>PACELC Theorem</vt:lpstr>
      <vt:lpstr>Notes (hidden)</vt:lpstr>
      <vt:lpstr>Latency</vt:lpstr>
      <vt:lpstr>Latency</vt:lpstr>
      <vt:lpstr>Demo</vt:lpstr>
      <vt:lpstr>Notes (hidden)</vt:lpstr>
      <vt:lpstr>Consistency</vt:lpstr>
      <vt:lpstr>FIVE WELL-DEFINED CONSISTENCY MODELS</vt:lpstr>
      <vt:lpstr>Latency vs. Consistency</vt:lpstr>
      <vt:lpstr>Demo</vt:lpstr>
      <vt:lpstr>Notes (hidden)</vt:lpstr>
      <vt:lpstr>Availability</vt:lpstr>
      <vt:lpstr>Availability</vt:lpstr>
      <vt:lpstr>Durability and Recovery time</vt:lpstr>
      <vt:lpstr>High Availability – Single Master</vt:lpstr>
      <vt:lpstr>Notes (hidden)</vt:lpstr>
      <vt:lpstr>Cosmos DB Multi-Master</vt:lpstr>
      <vt:lpstr>Azure Cosmos DB Multi Master​</vt:lpstr>
      <vt:lpstr>Adding multi master support</vt:lpstr>
      <vt:lpstr>Configure regions</vt:lpstr>
      <vt:lpstr>In your apps</vt:lpstr>
      <vt:lpstr>High Availability – Multi Master</vt:lpstr>
      <vt:lpstr>Data Durability and Availability</vt:lpstr>
      <vt:lpstr>Demo</vt:lpstr>
      <vt:lpstr>Notes (hidden)</vt:lpstr>
      <vt:lpstr>Managing conflicts</vt:lpstr>
      <vt:lpstr>Flexible conflict management</vt:lpstr>
      <vt:lpstr>Last Writer Wins</vt:lpstr>
      <vt:lpstr>Custom Merge Stored Procedure</vt:lpstr>
      <vt:lpstr>Conflict Feed</vt:lpstr>
      <vt:lpstr>Demo</vt:lpstr>
      <vt:lpstr>Notes (hidden)</vt:lpstr>
      <vt:lpstr>Custom Synchronization</vt:lpstr>
      <vt:lpstr>Demo</vt:lpstr>
      <vt:lpstr>Session takeaways</vt:lpstr>
      <vt:lpstr>Session resources</vt:lpstr>
      <vt:lpstr>PowerPoint Presentation</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template should be used if you have confidential content to present for Microsoft FTE-only. There is a required confidentiality slide included, as well as a confidentiality footer.</dc:title>
  <dc:subject>Microsoft Ready</dc:subject>
  <dc:creator>Mark Brown</dc:creator>
  <cp:keywords>Microsoft Ready</cp:keywords>
  <dc:description/>
  <cp:lastModifiedBy>Mark Brown</cp:lastModifiedBy>
  <cp:revision>34</cp:revision>
  <dcterms:created xsi:type="dcterms:W3CDTF">2019-01-25T23:56:56Z</dcterms:created>
  <dcterms:modified xsi:type="dcterms:W3CDTF">2019-03-09T06:56:16Z</dcterms:modified>
  <cp:category>Microsoft Ready</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62;#Las Vegas|e731b1e0-234c-4781-a780-e65aa36c0b98</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TaxKeyword">
    <vt:lpwstr>16;#Microsoft Ready|3ca26e5f-dc1b-4496-bbb3-9dc6901a235f</vt:lpwstr>
  </property>
  <property fmtid="{D5CDD505-2E9C-101B-9397-08002B2CF9AE}" pid="21" name="Event Name">
    <vt:lpwstr>21;#Microsoft Ready|3ca26e5f-dc1b-4496-bbb3-9dc6901a235f</vt:lpwstr>
  </property>
  <property fmtid="{D5CDD505-2E9C-101B-9397-08002B2CF9AE}" pid="22" name="Audience1">
    <vt:lpwstr/>
  </property>
</Properties>
</file>