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3.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80" r:id="rId4"/>
    <p:sldMasterId id="2147484167" r:id="rId5"/>
    <p:sldMasterId id="2147484194" r:id="rId6"/>
    <p:sldMasterId id="2147484260" r:id="rId7"/>
  </p:sldMasterIdLst>
  <p:notesMasterIdLst>
    <p:notesMasterId r:id="rId35"/>
  </p:notesMasterIdLst>
  <p:sldIdLst>
    <p:sldId id="641" r:id="rId8"/>
    <p:sldId id="626" r:id="rId9"/>
    <p:sldId id="658" r:id="rId10"/>
    <p:sldId id="671" r:id="rId11"/>
    <p:sldId id="669" r:id="rId12"/>
    <p:sldId id="656" r:id="rId13"/>
    <p:sldId id="668" r:id="rId14"/>
    <p:sldId id="665" r:id="rId15"/>
    <p:sldId id="666" r:id="rId16"/>
    <p:sldId id="655" r:id="rId17"/>
    <p:sldId id="642" r:id="rId18"/>
    <p:sldId id="523" r:id="rId19"/>
    <p:sldId id="643" r:id="rId20"/>
    <p:sldId id="645" r:id="rId21"/>
    <p:sldId id="667" r:id="rId22"/>
    <p:sldId id="650" r:id="rId23"/>
    <p:sldId id="649" r:id="rId24"/>
    <p:sldId id="660" r:id="rId25"/>
    <p:sldId id="662" r:id="rId26"/>
    <p:sldId id="663" r:id="rId27"/>
    <p:sldId id="664" r:id="rId28"/>
    <p:sldId id="653" r:id="rId29"/>
    <p:sldId id="657" r:id="rId30"/>
    <p:sldId id="646" r:id="rId31"/>
    <p:sldId id="636" r:id="rId32"/>
    <p:sldId id="638" r:id="rId33"/>
    <p:sldId id="654" r:id="rId34"/>
  </p:sldIdLst>
  <p:sldSz cx="12192000" cy="6858000"/>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BFED9C6-7F52-473A-BD3F-C66754E61853}">
          <p14:sldIdLst>
            <p14:sldId id="641"/>
            <p14:sldId id="626"/>
            <p14:sldId id="658"/>
            <p14:sldId id="671"/>
            <p14:sldId id="669"/>
            <p14:sldId id="656"/>
            <p14:sldId id="668"/>
            <p14:sldId id="665"/>
            <p14:sldId id="666"/>
            <p14:sldId id="655"/>
            <p14:sldId id="642"/>
            <p14:sldId id="523"/>
            <p14:sldId id="643"/>
            <p14:sldId id="645"/>
            <p14:sldId id="667"/>
            <p14:sldId id="650"/>
            <p14:sldId id="649"/>
            <p14:sldId id="660"/>
            <p14:sldId id="662"/>
            <p14:sldId id="663"/>
            <p14:sldId id="664"/>
            <p14:sldId id="653"/>
            <p14:sldId id="657"/>
            <p14:sldId id="646"/>
            <p14:sldId id="636"/>
            <p14:sldId id="638"/>
            <p14:sldId id="65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29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4949"/>
    <a:srgbClr val="FFC000"/>
    <a:srgbClr val="FFFFFF"/>
    <a:srgbClr val="DDEEF8"/>
    <a:srgbClr val="C8E3F8"/>
    <a:srgbClr val="C9E4F9"/>
    <a:srgbClr val="D4EDFA"/>
    <a:srgbClr val="D8F2F6"/>
    <a:srgbClr val="CEFFCE"/>
    <a:srgbClr val="008B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C3DB3E-B145-4902-9F29-C95F88809445}" v="1187" dt="2018-09-21T14:56:32.0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7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notesMaster" Target="notesMasters/notesMaster1.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2611"/>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3927775" y="0"/>
            <a:ext cx="3004820" cy="462611"/>
          </a:xfrm>
          <a:prstGeom prst="rect">
            <a:avLst/>
          </a:prstGeom>
        </p:spPr>
        <p:txBody>
          <a:bodyPr vert="horz" lIns="92309" tIns="46154" rIns="92309" bIns="46154" rtlCol="0"/>
          <a:lstStyle>
            <a:lvl1pPr algn="r">
              <a:defRPr sz="1200"/>
            </a:lvl1pPr>
          </a:lstStyle>
          <a:p>
            <a:fld id="{42594904-7801-4A03-B4BD-ADFF7F5BAB96}" type="datetimeFigureOut">
              <a:rPr lang="en-US" smtClean="0"/>
              <a:t>1/8/2019</a:t>
            </a:fld>
            <a:endParaRPr lang="en-US"/>
          </a:p>
        </p:txBody>
      </p:sp>
      <p:sp>
        <p:nvSpPr>
          <p:cNvPr id="4" name="Slide Image Placeholder 3"/>
          <p:cNvSpPr>
            <a:spLocks noGrp="1" noRot="1" noChangeAspect="1"/>
          </p:cNvSpPr>
          <p:nvPr>
            <p:ph type="sldImg" idx="2"/>
          </p:nvPr>
        </p:nvSpPr>
        <p:spPr>
          <a:xfrm>
            <a:off x="701675" y="1152525"/>
            <a:ext cx="5530850" cy="3111500"/>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693420" y="4437221"/>
            <a:ext cx="5547360" cy="3630454"/>
          </a:xfrm>
          <a:prstGeom prst="rect">
            <a:avLst/>
          </a:prstGeom>
        </p:spPr>
        <p:txBody>
          <a:bodyPr vert="horz" lIns="92309" tIns="46154" rIns="92309" bIns="4615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57590"/>
            <a:ext cx="3004820" cy="4626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3927775" y="8757590"/>
            <a:ext cx="3004820" cy="462610"/>
          </a:xfrm>
          <a:prstGeom prst="rect">
            <a:avLst/>
          </a:prstGeom>
        </p:spPr>
        <p:txBody>
          <a:bodyPr vert="horz" lIns="92309" tIns="46154" rIns="92309" bIns="46154" rtlCol="0" anchor="b"/>
          <a:lstStyle>
            <a:lvl1pPr algn="r">
              <a:defRPr sz="1200"/>
            </a:lvl1pPr>
          </a:lstStyle>
          <a:p>
            <a:fld id="{2440A7F1-1D53-4645-8AB9-46355AEB7888}"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msdn.microsoft.com/en-us/library/azure/dn781481.aspx" TargetMode="External"/><Relationship Id="rId5" Type="http://schemas.openxmlformats.org/officeDocument/2006/relationships/hyperlink" Target="http://msdn.microsoft.com/en-us/library/azure/dn782246.aspx" TargetMode="External"/><Relationship Id="rId4" Type="http://schemas.openxmlformats.org/officeDocument/2006/relationships/hyperlink" Target="http://azure.microsoft.com/documentation/articles/documentdb-manage-accoun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B74826-D799-4ECA-A065-1147448C1A34}" type="slidenum">
              <a:rPr lang="en-US" smtClean="0"/>
              <a:t>1</a:t>
            </a:fld>
            <a:endParaRPr lang="en-US"/>
          </a:p>
        </p:txBody>
      </p:sp>
    </p:spTree>
    <p:extLst>
      <p:ext uri="{BB962C8B-B14F-4D97-AF65-F5344CB8AC3E}">
        <p14:creationId xmlns:p14="http://schemas.microsoft.com/office/powerpoint/2010/main" val="3377506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https://docs.microsoft.com/azure/cosmos-db/manage-account</a:t>
            </a:r>
          </a:p>
        </p:txBody>
      </p:sp>
      <p:sp>
        <p:nvSpPr>
          <p:cNvPr id="4" name="Slide Number Placeholder 3"/>
          <p:cNvSpPr>
            <a:spLocks noGrp="1"/>
          </p:cNvSpPr>
          <p:nvPr>
            <p:ph type="sldNum" sz="quarter" idx="10"/>
          </p:nvPr>
        </p:nvSpPr>
        <p:spPr/>
        <p:txBody>
          <a:bodyPr/>
          <a:lstStyle/>
          <a:p>
            <a:fld id="{2440A7F1-1D53-4645-8AB9-46355AEB7888}" type="slidenum">
              <a:rPr lang="en-US" smtClean="0"/>
              <a:t>12</a:t>
            </a:fld>
            <a:endParaRPr lang="en-US"/>
          </a:p>
        </p:txBody>
      </p:sp>
    </p:spTree>
    <p:extLst>
      <p:ext uri="{BB962C8B-B14F-4D97-AF65-F5344CB8AC3E}">
        <p14:creationId xmlns:p14="http://schemas.microsoft.com/office/powerpoint/2010/main" val="2110589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http://azure.microsoft.com/en-us/documentation/articles/CosmosDB-manage-account/#keys</a:t>
            </a:r>
          </a:p>
          <a:p>
            <a:endParaRPr lang="en-US"/>
          </a:p>
          <a:p>
            <a:endParaRPr lang="en-US"/>
          </a:p>
        </p:txBody>
      </p:sp>
      <p:sp>
        <p:nvSpPr>
          <p:cNvPr id="4" name="Slide Number Placeholder 3"/>
          <p:cNvSpPr>
            <a:spLocks noGrp="1"/>
          </p:cNvSpPr>
          <p:nvPr>
            <p:ph type="sldNum" sz="quarter" idx="10"/>
          </p:nvPr>
        </p:nvSpPr>
        <p:spPr/>
        <p:txBody>
          <a:bodyPr/>
          <a:lstStyle/>
          <a:p>
            <a:fld id="{2440A7F1-1D53-4645-8AB9-46355AEB7888}" type="slidenum">
              <a:rPr lang="en-US" smtClean="0"/>
              <a:t>13</a:t>
            </a:fld>
            <a:endParaRPr lang="en-US"/>
          </a:p>
        </p:txBody>
      </p:sp>
    </p:spTree>
    <p:extLst>
      <p:ext uri="{BB962C8B-B14F-4D97-AF65-F5344CB8AC3E}">
        <p14:creationId xmlns:p14="http://schemas.microsoft.com/office/powerpoint/2010/main" val="3553588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https://docs.microsoft.com/azure/cosmos-db/manage-account</a:t>
            </a:r>
          </a:p>
        </p:txBody>
      </p:sp>
      <p:sp>
        <p:nvSpPr>
          <p:cNvPr id="4" name="Slide Number Placeholder 3"/>
          <p:cNvSpPr>
            <a:spLocks noGrp="1"/>
          </p:cNvSpPr>
          <p:nvPr>
            <p:ph type="sldNum" sz="quarter" idx="10"/>
          </p:nvPr>
        </p:nvSpPr>
        <p:spPr/>
        <p:txBody>
          <a:bodyPr/>
          <a:lstStyle/>
          <a:p>
            <a:fld id="{2440A7F1-1D53-4645-8AB9-46355AEB7888}" type="slidenum">
              <a:rPr lang="en-US" smtClean="0"/>
              <a:t>14</a:t>
            </a:fld>
            <a:endParaRPr lang="en-US"/>
          </a:p>
        </p:txBody>
      </p:sp>
    </p:spTree>
    <p:extLst>
      <p:ext uri="{BB962C8B-B14F-4D97-AF65-F5344CB8AC3E}">
        <p14:creationId xmlns:p14="http://schemas.microsoft.com/office/powerpoint/2010/main" val="3633711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r>
              <a:rPr lang="en-US" sz="1200" u="sng">
                <a:cs typeface="Calibri" panose="020F0502020204030204" pitchFamily="34" charset="0"/>
              </a:rPr>
              <a:t>https://docs.microsoft.com/azure/cosmos-db/secure-access-to-data</a:t>
            </a:r>
            <a:endParaRPr lang="en-US" sz="1200">
              <a:cs typeface="Calibri" panose="020F0502020204030204" pitchFamily="34" charset="0"/>
            </a:endParaRPr>
          </a:p>
          <a:p>
            <a:endParaRPr lang="en-US"/>
          </a:p>
          <a:p>
            <a:endParaRPr lang="en-US"/>
          </a:p>
        </p:txBody>
      </p:sp>
      <p:sp>
        <p:nvSpPr>
          <p:cNvPr id="4" name="Slide Number Placeholder 3"/>
          <p:cNvSpPr>
            <a:spLocks noGrp="1"/>
          </p:cNvSpPr>
          <p:nvPr>
            <p:ph type="sldNum" sz="quarter" idx="10"/>
          </p:nvPr>
        </p:nvSpPr>
        <p:spPr/>
        <p:txBody>
          <a:bodyPr/>
          <a:lstStyle/>
          <a:p>
            <a:fld id="{2440A7F1-1D53-4645-8AB9-46355AEB7888}" type="slidenum">
              <a:rPr lang="en-US" smtClean="0"/>
              <a:t>16</a:t>
            </a:fld>
            <a:endParaRPr lang="en-US"/>
          </a:p>
        </p:txBody>
      </p:sp>
    </p:spTree>
    <p:extLst>
      <p:ext uri="{BB962C8B-B14F-4D97-AF65-F5344CB8AC3E}">
        <p14:creationId xmlns:p14="http://schemas.microsoft.com/office/powerpoint/2010/main" val="2637769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r>
              <a:rPr lang="en-US" sz="1200" u="sng">
                <a:cs typeface="Calibri" panose="020F0502020204030204" pitchFamily="34" charset="0"/>
              </a:rPr>
              <a:t>https://docs.microsoft.com/azure/cosmos-db/secure-access-to-data</a:t>
            </a:r>
            <a:endParaRPr lang="en-US" sz="1200">
              <a:cs typeface="Calibri" panose="020F0502020204030204" pitchFamily="34" charset="0"/>
            </a:endParaRPr>
          </a:p>
          <a:p>
            <a:endParaRPr lang="en-US"/>
          </a:p>
          <a:p>
            <a:endParaRPr lang="en-US"/>
          </a:p>
        </p:txBody>
      </p:sp>
      <p:sp>
        <p:nvSpPr>
          <p:cNvPr id="4" name="Slide Number Placeholder 3"/>
          <p:cNvSpPr>
            <a:spLocks noGrp="1"/>
          </p:cNvSpPr>
          <p:nvPr>
            <p:ph type="sldNum" sz="quarter" idx="10"/>
          </p:nvPr>
        </p:nvSpPr>
        <p:spPr/>
        <p:txBody>
          <a:bodyPr/>
          <a:lstStyle/>
          <a:p>
            <a:fld id="{2440A7F1-1D53-4645-8AB9-46355AEB7888}" type="slidenum">
              <a:rPr lang="en-US" smtClean="0"/>
              <a:t>17</a:t>
            </a:fld>
            <a:endParaRPr lang="en-US"/>
          </a:p>
        </p:txBody>
      </p:sp>
    </p:spTree>
    <p:extLst>
      <p:ext uri="{BB962C8B-B14F-4D97-AF65-F5344CB8AC3E}">
        <p14:creationId xmlns:p14="http://schemas.microsoft.com/office/powerpoint/2010/main" val="4147384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https://docs.microsoft.com/azure/cosmos-db/distribute-data-globally</a:t>
            </a:r>
          </a:p>
          <a:p>
            <a:r>
              <a:rPr lang="en-US"/>
              <a:t>https://docs.microsoft.com/azure/cosmos-db/regional-failover</a:t>
            </a:r>
          </a:p>
          <a:p>
            <a:endParaRPr lang="en-US"/>
          </a:p>
          <a:p>
            <a:endParaRPr lang="en-US"/>
          </a:p>
        </p:txBody>
      </p:sp>
      <p:sp>
        <p:nvSpPr>
          <p:cNvPr id="4" name="Slide Number Placeholder 3"/>
          <p:cNvSpPr>
            <a:spLocks noGrp="1"/>
          </p:cNvSpPr>
          <p:nvPr>
            <p:ph type="sldNum" sz="quarter" idx="10"/>
          </p:nvPr>
        </p:nvSpPr>
        <p:spPr/>
        <p:txBody>
          <a:bodyPr/>
          <a:lstStyle/>
          <a:p>
            <a:fld id="{2440A7F1-1D53-4645-8AB9-46355AEB7888}" type="slidenum">
              <a:rPr lang="en-US" smtClean="0"/>
              <a:t>18</a:t>
            </a:fld>
            <a:endParaRPr lang="en-US"/>
          </a:p>
        </p:txBody>
      </p:sp>
    </p:spTree>
    <p:extLst>
      <p:ext uri="{BB962C8B-B14F-4D97-AF65-F5344CB8AC3E}">
        <p14:creationId xmlns:p14="http://schemas.microsoft.com/office/powerpoint/2010/main" val="3405113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https://azure.microsoft.com/support/legal/sla/cosmos-db/v1_0/</a:t>
            </a:r>
          </a:p>
        </p:txBody>
      </p:sp>
      <p:sp>
        <p:nvSpPr>
          <p:cNvPr id="4" name="Slide Number Placeholder 3"/>
          <p:cNvSpPr>
            <a:spLocks noGrp="1"/>
          </p:cNvSpPr>
          <p:nvPr>
            <p:ph type="sldNum" sz="quarter" idx="10"/>
          </p:nvPr>
        </p:nvSpPr>
        <p:spPr/>
        <p:txBody>
          <a:bodyPr/>
          <a:lstStyle/>
          <a:p>
            <a:fld id="{2440A7F1-1D53-4645-8AB9-46355AEB7888}" type="slidenum">
              <a:rPr lang="en-US" smtClean="0"/>
              <a:t>19</a:t>
            </a:fld>
            <a:endParaRPr lang="en-US"/>
          </a:p>
        </p:txBody>
      </p:sp>
    </p:spTree>
    <p:extLst>
      <p:ext uri="{BB962C8B-B14F-4D97-AF65-F5344CB8AC3E}">
        <p14:creationId xmlns:p14="http://schemas.microsoft.com/office/powerpoint/2010/main" val="3291210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https://docs.microsoft.com/azure/cosmos-db/online-backup-and-restore</a:t>
            </a:r>
          </a:p>
        </p:txBody>
      </p:sp>
      <p:sp>
        <p:nvSpPr>
          <p:cNvPr id="4" name="Slide Number Placeholder 3"/>
          <p:cNvSpPr>
            <a:spLocks noGrp="1"/>
          </p:cNvSpPr>
          <p:nvPr>
            <p:ph type="sldNum" sz="quarter" idx="10"/>
          </p:nvPr>
        </p:nvSpPr>
        <p:spPr/>
        <p:txBody>
          <a:bodyPr/>
          <a:lstStyle/>
          <a:p>
            <a:fld id="{2440A7F1-1D53-4645-8AB9-46355AEB7888}" type="slidenum">
              <a:rPr lang="en-US" smtClean="0"/>
              <a:t>20</a:t>
            </a:fld>
            <a:endParaRPr lang="en-US"/>
          </a:p>
        </p:txBody>
      </p:sp>
    </p:spTree>
    <p:extLst>
      <p:ext uri="{BB962C8B-B14F-4D97-AF65-F5344CB8AC3E}">
        <p14:creationId xmlns:p14="http://schemas.microsoft.com/office/powerpoint/2010/main" val="1675109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https://docs.microsoft.com/azure/cosmos-db/database-security</a:t>
            </a:r>
          </a:p>
        </p:txBody>
      </p:sp>
      <p:sp>
        <p:nvSpPr>
          <p:cNvPr id="4" name="Slide Number Placeholder 3"/>
          <p:cNvSpPr>
            <a:spLocks noGrp="1"/>
          </p:cNvSpPr>
          <p:nvPr>
            <p:ph type="sldNum" sz="quarter" idx="10"/>
          </p:nvPr>
        </p:nvSpPr>
        <p:spPr/>
        <p:txBody>
          <a:bodyPr/>
          <a:lstStyle/>
          <a:p>
            <a:fld id="{2440A7F1-1D53-4645-8AB9-46355AEB7888}" type="slidenum">
              <a:rPr lang="en-US" smtClean="0"/>
              <a:t>21</a:t>
            </a:fld>
            <a:endParaRPr lang="en-US"/>
          </a:p>
        </p:txBody>
      </p:sp>
    </p:spTree>
    <p:extLst>
      <p:ext uri="{BB962C8B-B14F-4D97-AF65-F5344CB8AC3E}">
        <p14:creationId xmlns:p14="http://schemas.microsoft.com/office/powerpoint/2010/main" val="1180974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https://docs.microsoft.com/azure/cosmos-db/database-security</a:t>
            </a:r>
          </a:p>
          <a:p>
            <a:endParaRPr lang="en-US"/>
          </a:p>
        </p:txBody>
      </p:sp>
      <p:sp>
        <p:nvSpPr>
          <p:cNvPr id="4" name="Slide Number Placeholder 3"/>
          <p:cNvSpPr>
            <a:spLocks noGrp="1"/>
          </p:cNvSpPr>
          <p:nvPr>
            <p:ph type="sldNum" sz="quarter" idx="10"/>
          </p:nvPr>
        </p:nvSpPr>
        <p:spPr/>
        <p:txBody>
          <a:bodyPr/>
          <a:lstStyle/>
          <a:p>
            <a:fld id="{2440A7F1-1D53-4645-8AB9-46355AEB7888}" type="slidenum">
              <a:rPr lang="en-US" smtClean="0"/>
              <a:t>22</a:t>
            </a:fld>
            <a:endParaRPr lang="en-US"/>
          </a:p>
        </p:txBody>
      </p:sp>
    </p:spTree>
    <p:extLst>
      <p:ext uri="{BB962C8B-B14F-4D97-AF65-F5344CB8AC3E}">
        <p14:creationId xmlns:p14="http://schemas.microsoft.com/office/powerpoint/2010/main" val="344252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https://docs.microsoft.com/azure/cosmos-db/database-security</a:t>
            </a:r>
          </a:p>
        </p:txBody>
      </p:sp>
      <p:sp>
        <p:nvSpPr>
          <p:cNvPr id="4" name="Slide Number Placeholder 3"/>
          <p:cNvSpPr>
            <a:spLocks noGrp="1"/>
          </p:cNvSpPr>
          <p:nvPr>
            <p:ph type="sldNum" sz="quarter" idx="10"/>
          </p:nvPr>
        </p:nvSpPr>
        <p:spPr/>
        <p:txBody>
          <a:bodyPr/>
          <a:lstStyle/>
          <a:p>
            <a:fld id="{2440A7F1-1D53-4645-8AB9-46355AEB7888}"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7878268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https://docs.microsoft.com/azure/cosmos-db/database-encryption-at-rest</a:t>
            </a:r>
          </a:p>
        </p:txBody>
      </p:sp>
      <p:sp>
        <p:nvSpPr>
          <p:cNvPr id="4" name="Slide Number Placeholder 3"/>
          <p:cNvSpPr>
            <a:spLocks noGrp="1"/>
          </p:cNvSpPr>
          <p:nvPr>
            <p:ph type="sldNum" sz="quarter" idx="10"/>
          </p:nvPr>
        </p:nvSpPr>
        <p:spPr/>
        <p:txBody>
          <a:bodyPr/>
          <a:lstStyle/>
          <a:p>
            <a:fld id="{2440A7F1-1D53-4645-8AB9-46355AEB7888}" type="slidenum">
              <a:rPr lang="en-US" smtClean="0"/>
              <a:t>23</a:t>
            </a:fld>
            <a:endParaRPr lang="en-US"/>
          </a:p>
        </p:txBody>
      </p:sp>
    </p:spTree>
    <p:extLst>
      <p:ext uri="{BB962C8B-B14F-4D97-AF65-F5344CB8AC3E}">
        <p14:creationId xmlns:p14="http://schemas.microsoft.com/office/powerpoint/2010/main" val="41770348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https://www.microsoft.com/en-us/trustcenter/compliance/complianceofferings</a:t>
            </a:r>
          </a:p>
          <a:p>
            <a:r>
              <a:rPr lang="en-US"/>
              <a:t>Look</a:t>
            </a:r>
            <a:r>
              <a:rPr lang="en-US" baseline="0"/>
              <a:t> for Azure and then click on certification to products covered.</a:t>
            </a:r>
            <a:endParaRPr lang="en-US"/>
          </a:p>
        </p:txBody>
      </p:sp>
      <p:sp>
        <p:nvSpPr>
          <p:cNvPr id="4" name="Slide Number Placeholder 3"/>
          <p:cNvSpPr>
            <a:spLocks noGrp="1"/>
          </p:cNvSpPr>
          <p:nvPr>
            <p:ph type="sldNum" sz="quarter" idx="10"/>
          </p:nvPr>
        </p:nvSpPr>
        <p:spPr/>
        <p:txBody>
          <a:bodyPr/>
          <a:lstStyle/>
          <a:p>
            <a:fld id="{2440A7F1-1D53-4645-8AB9-46355AEB7888}" type="slidenum">
              <a:rPr lang="en-US" smtClean="0"/>
              <a:t>24</a:t>
            </a:fld>
            <a:endParaRPr lang="en-US"/>
          </a:p>
        </p:txBody>
      </p:sp>
    </p:spTree>
    <p:extLst>
      <p:ext uri="{BB962C8B-B14F-4D97-AF65-F5344CB8AC3E}">
        <p14:creationId xmlns:p14="http://schemas.microsoft.com/office/powerpoint/2010/main" val="23274299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0A7F1-1D53-4645-8AB9-46355AEB7888}" type="slidenum">
              <a:rPr lang="en-US" smtClean="0"/>
              <a:t>25</a:t>
            </a:fld>
            <a:endParaRPr lang="en-US"/>
          </a:p>
        </p:txBody>
      </p:sp>
    </p:spTree>
    <p:extLst>
      <p:ext uri="{BB962C8B-B14F-4D97-AF65-F5344CB8AC3E}">
        <p14:creationId xmlns:p14="http://schemas.microsoft.com/office/powerpoint/2010/main" val="5735649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0A7F1-1D53-4645-8AB9-46355AEB7888}" type="slidenum">
              <a:rPr lang="en-US" smtClean="0"/>
              <a:t>26</a:t>
            </a:fld>
            <a:endParaRPr lang="en-US"/>
          </a:p>
        </p:txBody>
      </p:sp>
    </p:spTree>
    <p:extLst>
      <p:ext uri="{BB962C8B-B14F-4D97-AF65-F5344CB8AC3E}">
        <p14:creationId xmlns:p14="http://schemas.microsoft.com/office/powerpoint/2010/main" val="8935012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10"/>
          </p:nvPr>
        </p:nvSpPr>
        <p:spPr/>
        <p:txBody>
          <a:bodyPr/>
          <a:lstStyle/>
          <a:p>
            <a:fld id="{2440A7F1-1D53-4645-8AB9-46355AEB7888}" type="slidenum">
              <a:rPr lang="en-US" smtClean="0"/>
              <a:t>27</a:t>
            </a:fld>
            <a:endParaRPr lang="en-US"/>
          </a:p>
        </p:txBody>
      </p:sp>
    </p:spTree>
    <p:extLst>
      <p:ext uri="{BB962C8B-B14F-4D97-AF65-F5344CB8AC3E}">
        <p14:creationId xmlns:p14="http://schemas.microsoft.com/office/powerpoint/2010/main" val="1913915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http://azure.microsoft.com/en-us/documentation/articles/CosmosDB-manage-account/#keys</a:t>
            </a:r>
          </a:p>
          <a:p>
            <a:endParaRPr lang="en-US"/>
          </a:p>
          <a:p>
            <a:endParaRPr lang="en-US"/>
          </a:p>
        </p:txBody>
      </p:sp>
      <p:sp>
        <p:nvSpPr>
          <p:cNvPr id="4" name="Slide Number Placeholder 3"/>
          <p:cNvSpPr>
            <a:spLocks noGrp="1"/>
          </p:cNvSpPr>
          <p:nvPr>
            <p:ph type="sldNum" sz="quarter" idx="10"/>
          </p:nvPr>
        </p:nvSpPr>
        <p:spPr/>
        <p:txBody>
          <a:bodyPr/>
          <a:lstStyle/>
          <a:p>
            <a:fld id="{2440A7F1-1D53-4645-8AB9-46355AEB7888}" type="slidenum">
              <a:rPr lang="en-US" smtClean="0"/>
              <a:t>3</a:t>
            </a:fld>
            <a:endParaRPr lang="en-US"/>
          </a:p>
        </p:txBody>
      </p:sp>
    </p:spTree>
    <p:extLst>
      <p:ext uri="{BB962C8B-B14F-4D97-AF65-F5344CB8AC3E}">
        <p14:creationId xmlns:p14="http://schemas.microsoft.com/office/powerpoint/2010/main" val="2569779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http://azure.microsoft.com/en-us/documentation/articles/CosmosDB-manage-account/#keys</a:t>
            </a:r>
          </a:p>
          <a:p>
            <a:endParaRPr lang="en-US"/>
          </a:p>
          <a:p>
            <a:endParaRPr lang="en-US"/>
          </a:p>
        </p:txBody>
      </p:sp>
      <p:sp>
        <p:nvSpPr>
          <p:cNvPr id="4" name="Slide Number Placeholder 3"/>
          <p:cNvSpPr>
            <a:spLocks noGrp="1"/>
          </p:cNvSpPr>
          <p:nvPr>
            <p:ph type="sldNum" sz="quarter" idx="10"/>
          </p:nvPr>
        </p:nvSpPr>
        <p:spPr/>
        <p:txBody>
          <a:bodyPr/>
          <a:lstStyle/>
          <a:p>
            <a:fld id="{2440A7F1-1D53-4645-8AB9-46355AEB7888}" type="slidenum">
              <a:rPr lang="en-US" smtClean="0"/>
              <a:t>4</a:t>
            </a:fld>
            <a:endParaRPr lang="en-US"/>
          </a:p>
        </p:txBody>
      </p:sp>
    </p:spTree>
    <p:extLst>
      <p:ext uri="{BB962C8B-B14F-4D97-AF65-F5344CB8AC3E}">
        <p14:creationId xmlns:p14="http://schemas.microsoft.com/office/powerpoint/2010/main" val="1710589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http://azure.microsoft.com/en-us/documentation/articles/CosmosDB-manage-account/#keys</a:t>
            </a:r>
          </a:p>
          <a:p>
            <a:endParaRPr lang="en-US"/>
          </a:p>
          <a:p>
            <a:endParaRPr lang="en-US"/>
          </a:p>
        </p:txBody>
      </p:sp>
      <p:sp>
        <p:nvSpPr>
          <p:cNvPr id="4" name="Slide Number Placeholder 3"/>
          <p:cNvSpPr>
            <a:spLocks noGrp="1"/>
          </p:cNvSpPr>
          <p:nvPr>
            <p:ph type="sldNum" sz="quarter" idx="10"/>
          </p:nvPr>
        </p:nvSpPr>
        <p:spPr/>
        <p:txBody>
          <a:bodyPr/>
          <a:lstStyle/>
          <a:p>
            <a:fld id="{2440A7F1-1D53-4645-8AB9-46355AEB7888}" type="slidenum">
              <a:rPr lang="en-US" smtClean="0"/>
              <a:t>5</a:t>
            </a:fld>
            <a:endParaRPr lang="en-US"/>
          </a:p>
        </p:txBody>
      </p:sp>
    </p:spTree>
    <p:extLst>
      <p:ext uri="{BB962C8B-B14F-4D97-AF65-F5344CB8AC3E}">
        <p14:creationId xmlns:p14="http://schemas.microsoft.com/office/powerpoint/2010/main" val="1351027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https://docs.microsoft.com/azure/cosmos-db/firewall-support</a:t>
            </a:r>
          </a:p>
        </p:txBody>
      </p:sp>
      <p:sp>
        <p:nvSpPr>
          <p:cNvPr id="4" name="Slide Number Placeholder 3"/>
          <p:cNvSpPr>
            <a:spLocks noGrp="1"/>
          </p:cNvSpPr>
          <p:nvPr>
            <p:ph type="sldNum" sz="quarter" idx="10"/>
          </p:nvPr>
        </p:nvSpPr>
        <p:spPr/>
        <p:txBody>
          <a:bodyPr/>
          <a:lstStyle/>
          <a:p>
            <a:fld id="{2440A7F1-1D53-4645-8AB9-46355AEB7888}" type="slidenum">
              <a:rPr lang="en-US" smtClean="0"/>
              <a:t>6</a:t>
            </a:fld>
            <a:endParaRPr lang="en-US"/>
          </a:p>
        </p:txBody>
      </p:sp>
    </p:spTree>
    <p:extLst>
      <p:ext uri="{BB962C8B-B14F-4D97-AF65-F5344CB8AC3E}">
        <p14:creationId xmlns:p14="http://schemas.microsoft.com/office/powerpoint/2010/main" val="4132792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https://docs.microsoft.com/azure/cosmos-db/firewall-support</a:t>
            </a:r>
          </a:p>
        </p:txBody>
      </p:sp>
      <p:sp>
        <p:nvSpPr>
          <p:cNvPr id="4" name="Slide Number Placeholder 3"/>
          <p:cNvSpPr>
            <a:spLocks noGrp="1"/>
          </p:cNvSpPr>
          <p:nvPr>
            <p:ph type="sldNum" sz="quarter" idx="10"/>
          </p:nvPr>
        </p:nvSpPr>
        <p:spPr/>
        <p:txBody>
          <a:bodyPr/>
          <a:lstStyle/>
          <a:p>
            <a:fld id="{2440A7F1-1D53-4645-8AB9-46355AEB7888}" type="slidenum">
              <a:rPr lang="en-US" smtClean="0"/>
              <a:t>7</a:t>
            </a:fld>
            <a:endParaRPr lang="en-US"/>
          </a:p>
        </p:txBody>
      </p:sp>
    </p:spTree>
    <p:extLst>
      <p:ext uri="{BB962C8B-B14F-4D97-AF65-F5344CB8AC3E}">
        <p14:creationId xmlns:p14="http://schemas.microsoft.com/office/powerpoint/2010/main" val="984741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http://azure.microsoft.com/en-us/documentation/articles/CosmosDB-manage-account/#keys</a:t>
            </a:r>
          </a:p>
          <a:p>
            <a:endParaRPr lang="en-US"/>
          </a:p>
          <a:p>
            <a:endParaRPr lang="en-US"/>
          </a:p>
        </p:txBody>
      </p:sp>
      <p:sp>
        <p:nvSpPr>
          <p:cNvPr id="4" name="Slide Number Placeholder 3"/>
          <p:cNvSpPr>
            <a:spLocks noGrp="1"/>
          </p:cNvSpPr>
          <p:nvPr>
            <p:ph type="sldNum" sz="quarter" idx="10"/>
          </p:nvPr>
        </p:nvSpPr>
        <p:spPr/>
        <p:txBody>
          <a:bodyPr/>
          <a:lstStyle/>
          <a:p>
            <a:fld id="{2440A7F1-1D53-4645-8AB9-46355AEB7888}" type="slidenum">
              <a:rPr lang="en-US" smtClean="0"/>
              <a:t>10</a:t>
            </a:fld>
            <a:endParaRPr lang="en-US"/>
          </a:p>
        </p:txBody>
      </p:sp>
    </p:spTree>
    <p:extLst>
      <p:ext uri="{BB962C8B-B14F-4D97-AF65-F5344CB8AC3E}">
        <p14:creationId xmlns:p14="http://schemas.microsoft.com/office/powerpoint/2010/main" val="4204256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Master key</a:t>
            </a:r>
          </a:p>
          <a:p>
            <a:r>
              <a:rPr lang="en-US"/>
              <a:t>A master key is a security token to access all resources for an account. Individuals with the key have read and write access to the all resources in the database account. Use caution when distributing master keys. The primary master key and secondary master key are available in the Keys blade of the </a:t>
            </a:r>
            <a:r>
              <a:rPr lang="en-US">
                <a:hlinkClick r:id="rId3"/>
              </a:rPr>
              <a:t>Azure Preview portal</a:t>
            </a:r>
            <a:r>
              <a:rPr lang="en-US"/>
              <a:t>.</a:t>
            </a:r>
          </a:p>
          <a:p>
            <a:endParaRPr lang="en-US"/>
          </a:p>
          <a:p>
            <a:r>
              <a:rPr lang="en-US" b="1"/>
              <a:t>Access control on resources</a:t>
            </a:r>
          </a:p>
          <a:p>
            <a:r>
              <a:rPr lang="en-US">
                <a:effectLst/>
              </a:rPr>
              <a:t>Access to Cosmos DB resources is governed by a master key token or a resource token. The master key token is the all access key token that allows individuals to have full control of Cosmos DB resources in a particular account. The master key is created during the creation of an account. There are two sets of master keys, the primary key and the secondary key. The administrator of the account can then exercise key rotation using the secondary key. In addition, the account administrator can also regenerate the keys as needed. For instructions on regenerating and rolling keys, see </a:t>
            </a:r>
            <a:r>
              <a:rPr lang="en-US">
                <a:effectLst/>
                <a:hlinkClick r:id="rId4"/>
              </a:rPr>
              <a:t>How to manage a Cosmos DB account</a:t>
            </a:r>
            <a:r>
              <a:rPr lang="en-US">
                <a:effectLst/>
              </a:rPr>
              <a:t>.</a:t>
            </a:r>
          </a:p>
          <a:p>
            <a:endParaRPr lang="en-US">
              <a:effectLst/>
            </a:endParaRPr>
          </a:p>
          <a:p>
            <a:r>
              <a:rPr lang="en-US">
                <a:effectLst/>
              </a:rPr>
              <a:t>Resource tokens are created when users in a database are set up with access permissions for precise access control on a resource. A permission resource contains a hash resource token specifically constructed with the information regarding the resource path and access type a user has access to. The permission resource token is time bound and the validity period can be overridden. When a permission resource is acted upon on (POST, GET, PUT), a new resource token is generated. For information on permissions and resource tokens, see </a:t>
            </a:r>
            <a:r>
              <a:rPr lang="en-US">
                <a:effectLst/>
                <a:hlinkClick r:id="rId5"/>
              </a:rPr>
              <a:t>Operations on Cosmos DB Permissions</a:t>
            </a:r>
            <a:r>
              <a:rPr lang="en-US">
                <a:effectLst/>
              </a:rPr>
              <a:t>. </a:t>
            </a:r>
          </a:p>
          <a:p>
            <a:r>
              <a:rPr lang="en-US">
                <a:effectLst/>
              </a:rPr>
              <a:t>All REST operations must include the authorization header with the authorization string in order to interact with a resource.</a:t>
            </a:r>
            <a:endParaRPr lang="en-US"/>
          </a:p>
          <a:p>
            <a:endParaRPr lang="en-US" b="0"/>
          </a:p>
          <a:p>
            <a:r>
              <a:rPr lang="en-US" b="1"/>
              <a:t>User</a:t>
            </a:r>
            <a:r>
              <a:rPr lang="en-US" b="1" baseline="0"/>
              <a:t> operations</a:t>
            </a:r>
            <a:endParaRPr lang="en-US" b="1"/>
          </a:p>
          <a:p>
            <a:r>
              <a:rPr lang="en-US">
                <a:effectLst/>
              </a:rPr>
              <a:t>The Cosmos DB API supports basic CRUD operations on the resources under a database account. A user is a logical namespace for scoping permissions on containers, documents, attachment, stored procedures, triggers and user-defined functions. The user construct lives under a database resource thus cannot cross the database boundary it is under. The user resource is represented by users in the Cosmos DB REST resource mode. It is a system resource thus contains a fixed schema.</a:t>
            </a:r>
          </a:p>
          <a:p>
            <a:r>
              <a:rPr lang="en-US">
                <a:effectLst/>
              </a:rPr>
              <a:t>The top-level topic that outlines the basic CRUD operations on the resources under a Cosmos DB database account, that itemizes those resources and describes the URLs used to access them is </a:t>
            </a:r>
            <a:r>
              <a:rPr lang="en-US">
                <a:effectLst/>
                <a:hlinkClick r:id="rId6"/>
              </a:rPr>
              <a:t>Azure Cosmos DB REST API Reference</a:t>
            </a:r>
            <a:r>
              <a:rPr lang="en-US">
                <a:effectLst/>
              </a:rPr>
              <a:t>.</a:t>
            </a:r>
          </a:p>
          <a:p>
            <a:endParaRPr lang="en-US" b="0">
              <a:effectLst/>
            </a:endParaRPr>
          </a:p>
          <a:p>
            <a:r>
              <a:rPr lang="en-US" b="1">
                <a:effectLst/>
              </a:rPr>
              <a:t>Permission operations</a:t>
            </a:r>
          </a:p>
          <a:p>
            <a:r>
              <a:rPr lang="en-US">
                <a:effectLst/>
              </a:rPr>
              <a:t>The Cosmos DB API supports basic CRUD operations on the resources under a database account. Permission is an authorization token associated with a user for authorized access to a specific resource. It is used to manage access to containers, documents, attachments, stored procedures, triggers and user-defined functions for a particular user. You can associate only one permission to a particular resource for a user. For example, </a:t>
            </a:r>
            <a:r>
              <a:rPr lang="en-US" err="1">
                <a:effectLst/>
              </a:rPr>
              <a:t>MarketingCollection</a:t>
            </a:r>
            <a:r>
              <a:rPr lang="en-US">
                <a:effectLst/>
              </a:rPr>
              <a:t> with _rid </a:t>
            </a:r>
            <a:r>
              <a:rPr lang="en-US" err="1">
                <a:effectLst/>
              </a:rPr>
              <a:t>xynsa</a:t>
            </a:r>
            <a:r>
              <a:rPr lang="en-US">
                <a:effectLst/>
              </a:rPr>
              <a:t>== can only be associated with one permission for user JanetSmith@contoso.com. An attempt to add another permission to </a:t>
            </a:r>
            <a:r>
              <a:rPr lang="en-US" err="1">
                <a:effectLst/>
              </a:rPr>
              <a:t>MarketingCollection</a:t>
            </a:r>
            <a:r>
              <a:rPr lang="en-US">
                <a:effectLst/>
              </a:rPr>
              <a:t> for Janet will result in an error (409 Conflict). There are only two </a:t>
            </a:r>
            <a:r>
              <a:rPr lang="en-US" err="1">
                <a:effectLst/>
              </a:rPr>
              <a:t>permissionMode</a:t>
            </a:r>
            <a:r>
              <a:rPr lang="en-US">
                <a:effectLst/>
              </a:rPr>
              <a:t>, All and Read. All will provide read, write and delete access to a resource. Read is self-explanatory. A resource token is created every time a GET or PUT or POST is performed on a permission. By default, the validity period of a resource token is 1 hour. The validity period can be overridden to up to 5 hours.</a:t>
            </a:r>
          </a:p>
          <a:p>
            <a:endParaRPr lang="en-US" b="0"/>
          </a:p>
          <a:p>
            <a:r>
              <a:rPr lang="en-US" b="1"/>
              <a:t>Code execution security</a:t>
            </a:r>
          </a:p>
          <a:p>
            <a:r>
              <a:rPr lang="en-US"/>
              <a:t>JavaScript stored procedures and triggers are sandboxed so that the effects of one script do not leak to the other without going through the snapshot transaction isolation at the database level. The runtime environments are pooled but cleaned of the context after each run. Hence they are guaranteed to be safe of any unintended side effects from each other</a:t>
            </a:r>
          </a:p>
          <a:p>
            <a:endParaRPr lang="en-US"/>
          </a:p>
        </p:txBody>
      </p:sp>
      <p:sp>
        <p:nvSpPr>
          <p:cNvPr id="4" name="Slide Number Placeholder 3"/>
          <p:cNvSpPr>
            <a:spLocks noGrp="1"/>
          </p:cNvSpPr>
          <p:nvPr>
            <p:ph type="sldNum" sz="quarter" idx="10"/>
          </p:nvPr>
        </p:nvSpPr>
        <p:spPr/>
        <p:txBody>
          <a:bodyPr/>
          <a:lstStyle/>
          <a:p>
            <a:fld id="{2440A7F1-1D53-4645-8AB9-46355AEB7888}"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405542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2.xml"/><Relationship Id="rId5" Type="http://schemas.openxmlformats.org/officeDocument/2006/relationships/image" Target="../media/image15.png"/><Relationship Id="rId4" Type="http://schemas.microsoft.com/office/2007/relationships/hdphoto" Target="../media/hdphoto1.wdp"/></Relationships>
</file>

<file path=ppt/slideLayouts/_rels/slideLayout5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Soli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0" y="2100815"/>
            <a:ext cx="11007660" cy="1686801"/>
          </a:xfrm>
        </p:spPr>
        <p:txBody>
          <a:bodyPr/>
          <a:lstStyle>
            <a:lvl1pPr>
              <a:defRPr sz="5882">
                <a:solidFill>
                  <a:schemeClr val="bg1"/>
                </a:solidFill>
              </a:defRPr>
            </a:lvl1pPr>
          </a:lstStyle>
          <a:p>
            <a:r>
              <a:rPr lang="en-US"/>
              <a:t>Headline here</a:t>
            </a:r>
          </a:p>
        </p:txBody>
      </p:sp>
      <p:sp>
        <p:nvSpPr>
          <p:cNvPr id="3" name="Subtitle 2"/>
          <p:cNvSpPr>
            <a:spLocks noGrp="1"/>
          </p:cNvSpPr>
          <p:nvPr>
            <p:ph type="subTitle" idx="1" hasCustomPrompt="1"/>
          </p:nvPr>
        </p:nvSpPr>
        <p:spPr>
          <a:xfrm>
            <a:off x="269302" y="3877277"/>
            <a:ext cx="8534711" cy="1034782"/>
          </a:xfrm>
        </p:spPr>
        <p:txBody>
          <a:bodyPr/>
          <a:lstStyle>
            <a:lvl1pPr marL="0" indent="0" algn="l">
              <a:buNone/>
              <a:defRPr sz="2157">
                <a:solidFill>
                  <a:schemeClr val="bg1"/>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64020" y="470410"/>
            <a:ext cx="1278487" cy="280186"/>
          </a:xfrm>
          <a:prstGeom prst="rect">
            <a:avLst/>
          </a:prstGeom>
        </p:spPr>
      </p:pic>
    </p:spTree>
    <p:extLst>
      <p:ext uri="{BB962C8B-B14F-4D97-AF65-F5344CB8AC3E}">
        <p14:creationId xmlns:p14="http://schemas.microsoft.com/office/powerpoint/2010/main" val="1958724374"/>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8067822"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39" y="3877277"/>
            <a:ext cx="8067813" cy="1793881"/>
          </a:xfrm>
          <a:noFill/>
        </p:spPr>
        <p:txBody>
          <a:bodyPr lIns="182880" tIns="146304" rIns="182880" bIns="146304">
            <a:noAutofit/>
          </a:bodyPr>
          <a:lstStyle>
            <a:lvl1pPr marL="0" indent="0">
              <a:spcBef>
                <a:spcPts val="0"/>
              </a:spcBef>
              <a:buNone/>
              <a:defRPr sz="3529" spc="0" baseline="0">
                <a:gradFill>
                  <a:gsLst>
                    <a:gs pos="0">
                      <a:srgbClr val="FFFFFF"/>
                    </a:gs>
                    <a:gs pos="100000">
                      <a:srgbClr val="FFFFFF"/>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4116597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Rectangle 3"/>
          <p:cNvSpPr/>
          <p:nvPr userDrawn="1"/>
        </p:nvSpPr>
        <p:spPr bwMode="auto">
          <a:xfrm>
            <a:off x="1" y="0"/>
            <a:ext cx="12192000"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55" tIns="38082" rIns="76155" bIns="38082" numCol="1" rtlCol="0" anchor="ctr" anchorCtr="0" compatLnSpc="1">
            <a:prstTxWarp prst="textNoShape">
              <a:avLst/>
            </a:prstTxWarp>
          </a:bodyPr>
          <a:lstStyle/>
          <a:p>
            <a:pPr algn="ctr" defTabSz="761310">
              <a:defRPr/>
            </a:pPr>
            <a:endParaRPr lang="en-US" sz="175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8460991"/>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1"/>
          </p:nvPr>
        </p:nvSpPr>
        <p:spPr>
          <a:xfrm>
            <a:off x="269240" y="1189177"/>
            <a:ext cx="11655840"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1"/>
            </a:lvl2pPr>
            <a:lvl3pPr marL="219386" indent="0">
              <a:buNone/>
              <a:defRPr sz="1961"/>
            </a:lvl3pPr>
            <a:lvl4pPr marL="466779" indent="0">
              <a:buNone/>
              <a:defRPr sz="1765"/>
            </a:lvl4pPr>
            <a:lvl5pPr marL="72506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0055443"/>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p>
        </p:txBody>
      </p:sp>
      <p:sp>
        <p:nvSpPr>
          <p:cNvPr id="6" name="Text Placeholder 5"/>
          <p:cNvSpPr>
            <a:spLocks noGrp="1"/>
          </p:cNvSpPr>
          <p:nvPr>
            <p:ph type="body" sz="quarter" idx="10"/>
          </p:nvPr>
        </p:nvSpPr>
        <p:spPr bwMode="white">
          <a:xfrm>
            <a:off x="519249" y="1447800"/>
            <a:ext cx="11151917"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p:nvPr>
        </p:nvSpPr>
        <p:spPr>
          <a:xfrm>
            <a:off x="2"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470823169"/>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5">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9"/>
            <a:ext cx="10757098" cy="4902995"/>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565004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11653521" cy="1793104"/>
          </a:xfrm>
        </p:spPr>
        <p:txBody>
          <a:bodyPr lIns="146304" tIns="91440" rIns="146304" bIns="91440"/>
          <a:lstStyle>
            <a:lvl1pPr>
              <a:lnSpc>
                <a:spcPts val="6175"/>
              </a:lnSpc>
              <a:defRPr sz="5685" baseline="0">
                <a:solidFill>
                  <a:schemeClr val="tx1"/>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p>
            <a:pPr fontAlgn="base">
              <a:spcBef>
                <a:spcPct val="0"/>
              </a:spcBef>
              <a:spcAft>
                <a:spcPct val="0"/>
              </a:spcAft>
            </a:pPr>
            <a:r>
              <a:rPr>
                <a:solidFill>
                  <a:srgbClr val="505050"/>
                </a:solidFill>
              </a:rPr>
              <a:t>Microsoft Confidential</a:t>
            </a:r>
          </a:p>
        </p:txBody>
      </p:sp>
      <p:sp>
        <p:nvSpPr>
          <p:cNvPr id="4" name="Slide Number Placeholder 3"/>
          <p:cNvSpPr>
            <a:spLocks noGrp="1"/>
          </p:cNvSpPr>
          <p:nvPr>
            <p:ph type="sldNum" sz="quarter" idx="11"/>
          </p:nvPr>
        </p:nvSpPr>
        <p:spPr/>
        <p:txBody>
          <a:bodyPr/>
          <a:lstStyle/>
          <a:p>
            <a:pPr defTabSz="913505" fontAlgn="base">
              <a:spcBef>
                <a:spcPct val="0"/>
              </a:spcBef>
              <a:spcAft>
                <a:spcPct val="0"/>
              </a:spcAft>
            </a:pPr>
            <a:fld id="{27258FFF-F925-446B-8502-81C933981705}" type="slidenum">
              <a:rPr>
                <a:solidFill>
                  <a:srgbClr val="505050"/>
                </a:solidFill>
              </a:rPr>
              <a:pPr defTabSz="913505" fontAlgn="base">
                <a:spcBef>
                  <a:spcPct val="0"/>
                </a:spcBef>
                <a:spcAft>
                  <a:spcPct val="0"/>
                </a:spcAft>
              </a:pPr>
              <a:t>‹#›</a:t>
            </a:fld>
            <a:endParaRPr>
              <a:solidFill>
                <a:srgbClr val="505050"/>
              </a:solidFill>
            </a:endParaRPr>
          </a:p>
        </p:txBody>
      </p:sp>
      <p:sp>
        <p:nvSpPr>
          <p:cNvPr id="7" name="Text Placeholder 6"/>
          <p:cNvSpPr>
            <a:spLocks noGrp="1"/>
          </p:cNvSpPr>
          <p:nvPr>
            <p:ph type="body" sz="quarter" idx="12" hasCustomPrompt="1"/>
          </p:nvPr>
        </p:nvSpPr>
        <p:spPr>
          <a:xfrm>
            <a:off x="269239" y="2801421"/>
            <a:ext cx="7519275" cy="3406581"/>
          </a:xfrm>
        </p:spPr>
        <p:txBody>
          <a:bodyPr/>
          <a:lstStyle>
            <a:lvl1pPr marL="0" indent="0">
              <a:lnSpc>
                <a:spcPts val="2549"/>
              </a:lnSpc>
              <a:spcBef>
                <a:spcPts val="2941"/>
              </a:spcBef>
              <a:buNone/>
              <a:defRPr sz="2353" baseline="0">
                <a:latin typeface="+mn-lt"/>
              </a:defRPr>
            </a:lvl1pPr>
            <a:lvl2pPr marL="0" indent="0">
              <a:lnSpc>
                <a:spcPts val="1765"/>
              </a:lnSpc>
              <a:spcBef>
                <a:spcPts val="1175"/>
              </a:spcBef>
              <a:buNone/>
              <a:defRPr sz="1567"/>
            </a:lvl2pPr>
            <a:lvl3pPr marL="0" indent="0">
              <a:lnSpc>
                <a:spcPts val="1765"/>
              </a:lnSpc>
              <a:spcBef>
                <a:spcPts val="1175"/>
              </a:spcBef>
              <a:buNone/>
              <a:defRPr sz="1567"/>
            </a:lvl3pPr>
            <a:lvl4pPr marL="0" indent="0">
              <a:lnSpc>
                <a:spcPts val="1765"/>
              </a:lnSpc>
              <a:spcBef>
                <a:spcPts val="1175"/>
              </a:spcBef>
              <a:buNone/>
              <a:defRPr sz="1567"/>
            </a:lvl4pPr>
            <a:lvl5pPr marL="0" indent="0">
              <a:lnSpc>
                <a:spcPts val="1765"/>
              </a:lnSpc>
              <a:spcBef>
                <a:spcPts val="1175"/>
              </a:spcBef>
              <a:buNone/>
              <a:defRPr sz="1567"/>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901022744"/>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58pt Title/24pt Text - Gra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1793104"/>
          </a:xfrm>
        </p:spPr>
        <p:txBody>
          <a:bodyPr lIns="146304" tIns="91440" rIns="146304" bIns="91440"/>
          <a:lstStyle>
            <a:lvl1pPr>
              <a:lnSpc>
                <a:spcPts val="6175"/>
              </a:lnSpc>
              <a:defRPr sz="5685" baseline="0">
                <a:solidFill>
                  <a:schemeClr val="accent6"/>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lvl1pPr>
              <a:defRPr>
                <a:solidFill>
                  <a:schemeClr val="bg1"/>
                </a:solidFill>
              </a:defRPr>
            </a:lvl1pPr>
          </a:lstStyle>
          <a:p>
            <a:pPr fontAlgn="base">
              <a:spcBef>
                <a:spcPct val="0"/>
              </a:spcBef>
              <a:spcAft>
                <a:spcPct val="0"/>
              </a:spcAft>
            </a:pPr>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pPr defTabSz="913505" fontAlgn="base">
              <a:spcBef>
                <a:spcPct val="0"/>
              </a:spcBef>
              <a:spcAft>
                <a:spcPct val="0"/>
              </a:spcAft>
            </a:pPr>
            <a:fld id="{27258FFF-F925-446B-8502-81C933981705}" type="slidenum">
              <a:rPr smtClean="0">
                <a:solidFill>
                  <a:srgbClr val="FFFFFF"/>
                </a:solidFill>
              </a:rPr>
              <a:pPr defTabSz="913505" fontAlgn="base">
                <a:spcBef>
                  <a:spcPct val="0"/>
                </a:spcBef>
                <a:spcAft>
                  <a:spcPct val="0"/>
                </a:spcAft>
              </a:pPr>
              <a:t>‹#›</a:t>
            </a:fld>
            <a:endParaRPr>
              <a:solidFill>
                <a:srgbClr val="FFFFFF"/>
              </a:solidFill>
            </a:endParaRPr>
          </a:p>
        </p:txBody>
      </p:sp>
      <p:sp>
        <p:nvSpPr>
          <p:cNvPr id="7" name="Text Placeholder 6"/>
          <p:cNvSpPr>
            <a:spLocks noGrp="1"/>
          </p:cNvSpPr>
          <p:nvPr>
            <p:ph type="body" sz="quarter" idx="12" hasCustomPrompt="1"/>
          </p:nvPr>
        </p:nvSpPr>
        <p:spPr>
          <a:xfrm>
            <a:off x="269239" y="2801421"/>
            <a:ext cx="7519275" cy="3406581"/>
          </a:xfrm>
        </p:spPr>
        <p:txBody>
          <a:bodyPr/>
          <a:lstStyle>
            <a:lvl1pPr marL="0" indent="0">
              <a:lnSpc>
                <a:spcPts val="2549"/>
              </a:lnSpc>
              <a:spcBef>
                <a:spcPts val="2941"/>
              </a:spcBef>
              <a:buNone/>
              <a:defRPr sz="2353" baseline="0">
                <a:solidFill>
                  <a:schemeClr val="bg1"/>
                </a:solidFill>
                <a:latin typeface="+mn-lt"/>
              </a:defRPr>
            </a:lvl1pPr>
            <a:lvl2pPr marL="0" indent="0">
              <a:lnSpc>
                <a:spcPts val="1765"/>
              </a:lnSpc>
              <a:spcBef>
                <a:spcPts val="1175"/>
              </a:spcBef>
              <a:buNone/>
              <a:defRPr sz="1567"/>
            </a:lvl2pPr>
            <a:lvl3pPr marL="0" indent="0">
              <a:lnSpc>
                <a:spcPts val="1765"/>
              </a:lnSpc>
              <a:spcBef>
                <a:spcPts val="1175"/>
              </a:spcBef>
              <a:buNone/>
              <a:defRPr sz="1567"/>
            </a:lvl3pPr>
            <a:lvl4pPr marL="0" indent="0">
              <a:lnSpc>
                <a:spcPts val="1765"/>
              </a:lnSpc>
              <a:spcBef>
                <a:spcPts val="1175"/>
              </a:spcBef>
              <a:buNone/>
              <a:defRPr sz="1567"/>
            </a:lvl4pPr>
            <a:lvl5pPr marL="0" indent="0">
              <a:lnSpc>
                <a:spcPts val="1765"/>
              </a:lnSpc>
              <a:spcBef>
                <a:spcPts val="1175"/>
              </a:spcBef>
              <a:buNone/>
              <a:defRPr sz="1567"/>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608078375"/>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11653521" cy="1075884"/>
          </a:xfrm>
        </p:spPr>
        <p:txBody>
          <a:bodyPr lIns="146304" tIns="91440" rIns="146304" bIns="91440"/>
          <a:lstStyle>
            <a:lvl1pPr>
              <a:lnSpc>
                <a:spcPts val="6175"/>
              </a:lnSpc>
              <a:defRPr sz="5685" baseline="0">
                <a:solidFill>
                  <a:schemeClr val="tx1"/>
                </a:solidFill>
              </a:defRPr>
            </a:lvl1pPr>
          </a:lstStyle>
          <a:p>
            <a:r>
              <a:rPr lang="en-US"/>
              <a:t>Lorem ipsum dolor sit.</a:t>
            </a:r>
          </a:p>
        </p:txBody>
      </p:sp>
      <p:sp>
        <p:nvSpPr>
          <p:cNvPr id="3" name="Footer Placeholder 2"/>
          <p:cNvSpPr>
            <a:spLocks noGrp="1"/>
          </p:cNvSpPr>
          <p:nvPr>
            <p:ph type="ftr" sz="quarter" idx="10"/>
          </p:nvPr>
        </p:nvSpPr>
        <p:spPr/>
        <p:txBody>
          <a:bodyPr/>
          <a:lstStyle/>
          <a:p>
            <a:pPr fontAlgn="base">
              <a:spcBef>
                <a:spcPct val="0"/>
              </a:spcBef>
              <a:spcAft>
                <a:spcPct val="0"/>
              </a:spcAft>
            </a:pPr>
            <a:r>
              <a:rPr>
                <a:solidFill>
                  <a:srgbClr val="505050"/>
                </a:solidFill>
              </a:rPr>
              <a:t>Microsoft Confidential</a:t>
            </a:r>
          </a:p>
        </p:txBody>
      </p:sp>
      <p:sp>
        <p:nvSpPr>
          <p:cNvPr id="4" name="Slide Number Placeholder 3"/>
          <p:cNvSpPr>
            <a:spLocks noGrp="1"/>
          </p:cNvSpPr>
          <p:nvPr>
            <p:ph type="sldNum" sz="quarter" idx="11"/>
          </p:nvPr>
        </p:nvSpPr>
        <p:spPr/>
        <p:txBody>
          <a:bodyPr/>
          <a:lstStyle/>
          <a:p>
            <a:pPr defTabSz="913505" fontAlgn="base">
              <a:spcBef>
                <a:spcPct val="0"/>
              </a:spcBef>
              <a:spcAft>
                <a:spcPct val="0"/>
              </a:spcAft>
            </a:pPr>
            <a:fld id="{27258FFF-F925-446B-8502-81C933981705}" type="slidenum">
              <a:rPr>
                <a:solidFill>
                  <a:srgbClr val="505050"/>
                </a:solidFill>
              </a:rPr>
              <a:pPr defTabSz="913505" fontAlgn="base">
                <a:spcBef>
                  <a:spcPct val="0"/>
                </a:spcBef>
                <a:spcAft>
                  <a:spcPct val="0"/>
                </a:spcAft>
              </a:pPr>
              <a:t>‹#›</a:t>
            </a:fld>
            <a:endParaRPr>
              <a:solidFill>
                <a:srgbClr val="505050"/>
              </a:solidFill>
            </a:endParaRPr>
          </a:p>
        </p:txBody>
      </p:sp>
      <p:sp>
        <p:nvSpPr>
          <p:cNvPr id="8" name="Text Placeholder 7"/>
          <p:cNvSpPr>
            <a:spLocks noGrp="1"/>
          </p:cNvSpPr>
          <p:nvPr>
            <p:ph type="body" sz="quarter" idx="13" hasCustomPrompt="1"/>
          </p:nvPr>
        </p:nvSpPr>
        <p:spPr>
          <a:xfrm>
            <a:off x="269239" y="2084174"/>
            <a:ext cx="11653523" cy="4003177"/>
          </a:xfrm>
        </p:spPr>
        <p:txBody>
          <a:bodyPr/>
          <a:lstStyle>
            <a:lvl1pPr marL="228722" indent="-228722">
              <a:spcBef>
                <a:spcPts val="1175"/>
              </a:spcBef>
              <a:defRPr sz="2549">
                <a:solidFill>
                  <a:schemeClr val="tx1"/>
                </a:solidFill>
                <a:latin typeface="+mn-lt"/>
              </a:defRPr>
            </a:lvl1pPr>
            <a:lvl2pPr marL="676829" indent="-228722">
              <a:spcBef>
                <a:spcPts val="1175"/>
              </a:spcBef>
              <a:buSzPct val="100000"/>
              <a:buFont typeface="Segoe UI" pitchFamily="34" charset="0"/>
              <a:buChar char="‐"/>
              <a:defRPr>
                <a:solidFill>
                  <a:schemeClr val="tx1"/>
                </a:solidFill>
              </a:defRPr>
            </a:lvl2pPr>
            <a:lvl3pPr marL="1124936" indent="-228722">
              <a:spcBef>
                <a:spcPts val="1175"/>
              </a:spcBef>
              <a:buFont typeface="Wingdings" pitchFamily="2" charset="2"/>
              <a:buChar char="§"/>
              <a:defRPr>
                <a:solidFill>
                  <a:schemeClr val="tx1"/>
                </a:solidFill>
              </a:defRPr>
            </a:lvl3pPr>
            <a:lvl4pPr marL="1568375" indent="-336080">
              <a:spcBef>
                <a:spcPts val="1175"/>
              </a:spcBef>
              <a:buFont typeface="+mj-lt"/>
              <a:buAutoNum type="arabicPeriod"/>
              <a:defRPr>
                <a:solidFill>
                  <a:schemeClr val="tx1"/>
                </a:solidFill>
              </a:defRPr>
            </a:lvl4pPr>
            <a:lvl5pPr marL="1907567" indent="-336080">
              <a:spcBef>
                <a:spcPts val="1175"/>
              </a:spcBef>
              <a:buFont typeface="+mj-lt"/>
              <a:buAutoNum type="alphaLcParenR"/>
              <a:defRPr>
                <a:solidFill>
                  <a:schemeClr val="tx1"/>
                </a:solidFill>
              </a:defRPr>
            </a:lvl5pPr>
          </a:lstStyle>
          <a:p>
            <a:pPr lvl="0"/>
            <a:r>
              <a:rPr lang="en-US"/>
              <a:t>Lorem ipsum dolor sit amet, consectetur adipiscing </a:t>
            </a:r>
            <a:br>
              <a:rPr lang="en-US"/>
            </a:br>
            <a:r>
              <a:rPr lang="en-US"/>
              <a:t>elit. Nunc et sagittis ligula</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4641509"/>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11653521" cy="1075884"/>
          </a:xfrm>
        </p:spPr>
        <p:txBody>
          <a:bodyPr lIns="146304" tIns="91440" rIns="146304" bIns="91440"/>
          <a:lstStyle>
            <a:lvl1pPr>
              <a:lnSpc>
                <a:spcPts val="6175"/>
              </a:lnSpc>
              <a:defRPr sz="5685" baseline="0">
                <a:solidFill>
                  <a:schemeClr val="tx1"/>
                </a:solidFill>
              </a:defRPr>
            </a:lvl1pPr>
          </a:lstStyle>
          <a:p>
            <a:r>
              <a:rPr lang="en-US"/>
              <a:t>Lorem ipsum dolor sit.</a:t>
            </a:r>
          </a:p>
        </p:txBody>
      </p:sp>
      <p:sp>
        <p:nvSpPr>
          <p:cNvPr id="3" name="Footer Placeholder 2"/>
          <p:cNvSpPr>
            <a:spLocks noGrp="1"/>
          </p:cNvSpPr>
          <p:nvPr>
            <p:ph type="ftr" sz="quarter" idx="10"/>
          </p:nvPr>
        </p:nvSpPr>
        <p:spPr/>
        <p:txBody>
          <a:bodyPr/>
          <a:lstStyle/>
          <a:p>
            <a:pPr fontAlgn="base">
              <a:spcBef>
                <a:spcPct val="0"/>
              </a:spcBef>
              <a:spcAft>
                <a:spcPct val="0"/>
              </a:spcAft>
            </a:pPr>
            <a:r>
              <a:rPr>
                <a:solidFill>
                  <a:srgbClr val="505050"/>
                </a:solidFill>
              </a:rPr>
              <a:t>Microsoft Confidential</a:t>
            </a:r>
          </a:p>
        </p:txBody>
      </p:sp>
      <p:sp>
        <p:nvSpPr>
          <p:cNvPr id="4" name="Slide Number Placeholder 3"/>
          <p:cNvSpPr>
            <a:spLocks noGrp="1"/>
          </p:cNvSpPr>
          <p:nvPr>
            <p:ph type="sldNum" sz="quarter" idx="11"/>
          </p:nvPr>
        </p:nvSpPr>
        <p:spPr/>
        <p:txBody>
          <a:bodyPr/>
          <a:lstStyle/>
          <a:p>
            <a:pPr defTabSz="913505" fontAlgn="base">
              <a:spcBef>
                <a:spcPct val="0"/>
              </a:spcBef>
              <a:spcAft>
                <a:spcPct val="0"/>
              </a:spcAft>
            </a:pPr>
            <a:fld id="{27258FFF-F925-446B-8502-81C933981705}" type="slidenum">
              <a:rPr>
                <a:solidFill>
                  <a:srgbClr val="505050"/>
                </a:solidFill>
              </a:rPr>
              <a:pPr defTabSz="913505" fontAlgn="base">
                <a:spcBef>
                  <a:spcPct val="0"/>
                </a:spcBef>
                <a:spcAft>
                  <a:spcPct val="0"/>
                </a:spcAft>
              </a:pPr>
              <a:t>‹#›</a:t>
            </a:fld>
            <a:endParaRPr>
              <a:solidFill>
                <a:srgbClr val="505050"/>
              </a:solidFill>
            </a:endParaRPr>
          </a:p>
        </p:txBody>
      </p:sp>
    </p:spTree>
    <p:extLst>
      <p:ext uri="{BB962C8B-B14F-4D97-AF65-F5344CB8AC3E}">
        <p14:creationId xmlns:p14="http://schemas.microsoft.com/office/powerpoint/2010/main" val="1536301590"/>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Demo_scree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11653521" cy="1075884"/>
          </a:xfrm>
        </p:spPr>
        <p:txBody>
          <a:bodyPr lIns="146304" tIns="91440" rIns="146304" bIns="91440"/>
          <a:lstStyle>
            <a:lvl1pPr>
              <a:lnSpc>
                <a:spcPts val="6175"/>
              </a:lnSpc>
              <a:defRPr sz="5685" baseline="0">
                <a:solidFill>
                  <a:schemeClr val="tx1"/>
                </a:solidFill>
              </a:defRPr>
            </a:lvl1pPr>
          </a:lstStyle>
          <a:p>
            <a:r>
              <a:rPr lang="en-US"/>
              <a:t>Lorem ipsum dolor sit.</a:t>
            </a:r>
          </a:p>
        </p:txBody>
      </p:sp>
      <p:sp>
        <p:nvSpPr>
          <p:cNvPr id="5" name="Text Placeholder 3"/>
          <p:cNvSpPr>
            <a:spLocks noGrp="1"/>
          </p:cNvSpPr>
          <p:nvPr>
            <p:ph type="body" sz="quarter" idx="11"/>
          </p:nvPr>
        </p:nvSpPr>
        <p:spPr>
          <a:xfrm>
            <a:off x="7563971" y="1350546"/>
            <a:ext cx="4358791" cy="5189047"/>
          </a:xfrm>
        </p:spPr>
        <p:txBody>
          <a:bodyPr wrap="square">
            <a:norm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p:cNvSpPr>
            <a:spLocks noGrp="1"/>
          </p:cNvSpPr>
          <p:nvPr>
            <p:ph type="pic" sz="quarter" idx="12" hasCustomPrompt="1"/>
          </p:nvPr>
        </p:nvSpPr>
        <p:spPr>
          <a:xfrm>
            <a:off x="269875" y="1350964"/>
            <a:ext cx="7294563" cy="5187950"/>
          </a:xfrm>
        </p:spPr>
        <p:txBody>
          <a:bodyPr/>
          <a:lstStyle>
            <a:lvl1pPr>
              <a:defRPr/>
            </a:lvl1pPr>
          </a:lstStyle>
          <a:p>
            <a:r>
              <a:rPr lang="en-US"/>
              <a:t>Screen shot or image here</a:t>
            </a:r>
          </a:p>
        </p:txBody>
      </p:sp>
    </p:spTree>
    <p:extLst>
      <p:ext uri="{BB962C8B-B14F-4D97-AF65-F5344CB8AC3E}">
        <p14:creationId xmlns:p14="http://schemas.microsoft.com/office/powerpoint/2010/main" val="3937914299"/>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Title_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11653521" cy="1075884"/>
          </a:xfrm>
        </p:spPr>
        <p:txBody>
          <a:bodyPr lIns="146304" tIns="91440" rIns="146304" bIns="91440"/>
          <a:lstStyle>
            <a:lvl1pPr>
              <a:lnSpc>
                <a:spcPts val="6175"/>
              </a:lnSpc>
              <a:defRPr sz="5685" baseline="0">
                <a:solidFill>
                  <a:schemeClr val="tx1"/>
                </a:solidFill>
              </a:defRPr>
            </a:lvl1pPr>
          </a:lstStyle>
          <a:p>
            <a:r>
              <a:rPr lang="en-US"/>
              <a:t>Lorem ipsum dolor sit.</a:t>
            </a:r>
          </a:p>
        </p:txBody>
      </p:sp>
      <p:sp>
        <p:nvSpPr>
          <p:cNvPr id="3" name="Text Placeholder 3"/>
          <p:cNvSpPr>
            <a:spLocks noGrp="1"/>
          </p:cNvSpPr>
          <p:nvPr>
            <p:ph type="body" sz="quarter" idx="10" hasCustomPrompt="1"/>
          </p:nvPr>
        </p:nvSpPr>
        <p:spPr>
          <a:xfrm>
            <a:off x="269242" y="1350547"/>
            <a:ext cx="6918212" cy="5189047"/>
          </a:xfrm>
          <a:solidFill>
            <a:schemeClr val="bg2"/>
          </a:solidFill>
        </p:spPr>
        <p:txBody>
          <a:bodyPr wrap="square">
            <a:normAutofit/>
          </a:bodyPr>
          <a:lstStyle>
            <a:lvl1pPr marL="0" indent="0" defTabSz="365690">
              <a:lnSpc>
                <a:spcPct val="100000"/>
              </a:lnSpc>
              <a:spcBef>
                <a:spcPts val="0"/>
              </a:spcBef>
              <a:buClr>
                <a:schemeClr val="tx1"/>
              </a:buClr>
              <a:buFont typeface="Wingdings" pitchFamily="2" charset="2"/>
              <a:buNone/>
              <a:defRPr sz="2800" baseline="0">
                <a:solidFill>
                  <a:schemeClr val="tx1"/>
                </a:solidFill>
                <a:latin typeface="Consolas" panose="020B0609020204030204" pitchFamily="49" charset="0"/>
                <a:cs typeface="Consolas" panose="020B0609020204030204" pitchFamily="49" charset="0"/>
              </a:defRPr>
            </a:lvl1pPr>
            <a:lvl2pPr marL="365690" indent="0" defTabSz="365690">
              <a:lnSpc>
                <a:spcPct val="100000"/>
              </a:lnSpc>
              <a:spcBef>
                <a:spcPts val="0"/>
              </a:spcBef>
              <a:buNone/>
              <a:defRPr sz="2800">
                <a:latin typeface="Consolas" panose="020B0609020204030204" pitchFamily="49" charset="0"/>
                <a:cs typeface="Consolas" panose="020B0609020204030204" pitchFamily="49" charset="0"/>
              </a:defRPr>
            </a:lvl2pPr>
            <a:lvl3pPr marL="731379" indent="0" defTabSz="365690">
              <a:lnSpc>
                <a:spcPct val="100000"/>
              </a:lnSpc>
              <a:spcBef>
                <a:spcPts val="0"/>
              </a:spcBef>
              <a:buNone/>
              <a:tabLst/>
              <a:defRPr sz="2800">
                <a:latin typeface="Consolas" panose="020B0609020204030204" pitchFamily="49" charset="0"/>
                <a:cs typeface="Consolas" panose="020B0609020204030204" pitchFamily="49" charset="0"/>
              </a:defRPr>
            </a:lvl3pPr>
            <a:lvl4pPr marL="1097069" indent="0" defTabSz="365690">
              <a:lnSpc>
                <a:spcPct val="100000"/>
              </a:lnSpc>
              <a:spcBef>
                <a:spcPts val="0"/>
              </a:spcBef>
              <a:buNone/>
              <a:defRPr sz="2800">
                <a:latin typeface="Consolas" panose="020B0609020204030204" pitchFamily="49" charset="0"/>
                <a:cs typeface="Consolas" panose="020B0609020204030204" pitchFamily="49" charset="0"/>
              </a:defRPr>
            </a:lvl4pPr>
            <a:lvl5pPr marL="1462759" indent="0" defTabSz="365690">
              <a:lnSpc>
                <a:spcPct val="100000"/>
              </a:lnSpc>
              <a:spcBef>
                <a:spcPts val="0"/>
              </a:spcBef>
              <a:buNone/>
              <a:tabLst/>
              <a:defRPr sz="2800">
                <a:latin typeface="Consolas" panose="020B0609020204030204" pitchFamily="49" charset="0"/>
                <a:cs typeface="Consolas" panose="020B0609020204030204" pitchFamily="49" charset="0"/>
              </a:defRPr>
            </a:lvl5pPr>
          </a:lstStyle>
          <a:p>
            <a:pPr lvl="0"/>
            <a:r>
              <a:rPr lang="en-US"/>
              <a:t>Click to edit code</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quarter" idx="11"/>
          </p:nvPr>
        </p:nvSpPr>
        <p:spPr>
          <a:xfrm>
            <a:off x="7563971" y="1350546"/>
            <a:ext cx="4358791" cy="5189047"/>
          </a:xfrm>
        </p:spPr>
        <p:txBody>
          <a:bodyPr wrap="square">
            <a:norm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076555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4249" y="326022"/>
            <a:ext cx="11151917" cy="507831"/>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24249" y="1451222"/>
            <a:ext cx="11378958" cy="118801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6047"/>
            <a:fld id="{55CDD7E1-A646-4088-BE0C-DB49A80F5376}" type="datetimeFigureOut">
              <a:rPr lang="en-US" sz="1400" smtClean="0">
                <a:solidFill>
                  <a:srgbClr val="FFFFFF"/>
                </a:solidFill>
              </a:rPr>
              <a:pPr defTabSz="686047"/>
              <a:t>1/8/2019</a:t>
            </a:fld>
            <a:endParaRPr lang="en-US" sz="1400">
              <a:solidFill>
                <a:srgbClr val="FFFFFF"/>
              </a:solidFill>
            </a:endParaRPr>
          </a:p>
        </p:txBody>
      </p:sp>
      <p:sp>
        <p:nvSpPr>
          <p:cNvPr id="5" name="Footer Placeholder 4"/>
          <p:cNvSpPr>
            <a:spLocks noGrp="1"/>
          </p:cNvSpPr>
          <p:nvPr>
            <p:ph type="ftr" sz="quarter" idx="11"/>
          </p:nvPr>
        </p:nvSpPr>
        <p:spPr>
          <a:xfrm>
            <a:off x="4038601" y="6356352"/>
            <a:ext cx="4114800" cy="365125"/>
          </a:xfrm>
          <a:prstGeom prst="rect">
            <a:avLst/>
          </a:prstGeom>
        </p:spPr>
        <p:txBody>
          <a:bodyPr/>
          <a:lstStyle/>
          <a:p>
            <a:pPr defTabSz="686047"/>
            <a:endParaRPr sz="1400">
              <a:solidFill>
                <a:srgbClr val="FFFFFF"/>
              </a:solidFill>
            </a:endParaRPr>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pPr defTabSz="686047"/>
            <a:fld id="{F920C200-3845-4249-9FA3-EA0449FF460B}" type="slidenum">
              <a:rPr sz="1400">
                <a:solidFill>
                  <a:srgbClr val="FFFFFF"/>
                </a:solidFill>
              </a:rPr>
              <a:pPr defTabSz="686047"/>
              <a:t>‹#›</a:t>
            </a:fld>
            <a:endParaRPr sz="1400">
              <a:solidFill>
                <a:srgbClr val="FFFFFF"/>
              </a:solidFill>
            </a:endParaRPr>
          </a:p>
        </p:txBody>
      </p:sp>
      <p:grpSp>
        <p:nvGrpSpPr>
          <p:cNvPr id="7" name="Group 2"/>
          <p:cNvGrpSpPr/>
          <p:nvPr userDrawn="1"/>
        </p:nvGrpSpPr>
        <p:grpSpPr>
          <a:xfrm>
            <a:off x="-1177" y="6512639"/>
            <a:ext cx="12192313" cy="353950"/>
            <a:chOff x="2577137" y="4571778"/>
            <a:chExt cx="9101124" cy="1390560"/>
          </a:xfrm>
        </p:grpSpPr>
        <p:sp>
          <p:nvSpPr>
            <p:cNvPr id="8" name="TextBox 7"/>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320">
                <a:lnSpc>
                  <a:spcPts val="3000"/>
                </a:lnSpc>
              </a:pPr>
              <a:r>
                <a:rPr lang="en-US" sz="2800">
                  <a:solidFill>
                    <a:srgbClr val="FFFFFF"/>
                  </a:solidFill>
                  <a:latin typeface="Segoe UI Light"/>
                </a:rPr>
                <a:t> </a:t>
              </a:r>
            </a:p>
          </p:txBody>
        </p:sp>
        <p:sp>
          <p:nvSpPr>
            <p:cNvPr id="9" name="TextBox 8"/>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869">
                <a:lnSpc>
                  <a:spcPts val="2942"/>
                </a:lnSpc>
                <a:defRPr/>
              </a:pPr>
              <a:endParaRPr lang="en-US" sz="2800" kern="0">
                <a:solidFill>
                  <a:srgbClr val="FFFFFF"/>
                </a:solidFill>
                <a:latin typeface="Segoe UI Light"/>
              </a:endParaRPr>
            </a:p>
          </p:txBody>
        </p:sp>
      </p:grpSp>
    </p:spTree>
    <p:extLst>
      <p:ext uri="{BB962C8B-B14F-4D97-AF65-F5344CB8AC3E}">
        <p14:creationId xmlns:p14="http://schemas.microsoft.com/office/powerpoint/2010/main" val="374593836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1_24pt Title/36pt Header">
    <p:spTree>
      <p:nvGrpSpPr>
        <p:cNvPr id="1" name=""/>
        <p:cNvGrpSpPr/>
        <p:nvPr/>
      </p:nvGrpSpPr>
      <p:grpSpPr>
        <a:xfrm>
          <a:off x="0" y="0"/>
          <a:ext cx="0" cy="0"/>
          <a:chOff x="0" y="0"/>
          <a:chExt cx="0" cy="0"/>
        </a:xfrm>
      </p:grpSpPr>
      <p:sp>
        <p:nvSpPr>
          <p:cNvPr id="6" name="Text Placeholder 4"/>
          <p:cNvSpPr>
            <a:spLocks noGrp="1"/>
          </p:cNvSpPr>
          <p:nvPr>
            <p:ph type="body" sz="quarter" idx="11"/>
          </p:nvPr>
        </p:nvSpPr>
        <p:spPr>
          <a:xfrm>
            <a:off x="269239" y="1551786"/>
            <a:ext cx="6274974" cy="497919"/>
          </a:xfrm>
        </p:spPr>
        <p:txBody>
          <a:bodyPr lIns="182880" rIns="182880"/>
          <a:lstStyle>
            <a:lvl1pPr marL="0" indent="0">
              <a:buFontTx/>
              <a:buNone/>
              <a:defRPr sz="3528">
                <a:solidFill>
                  <a:schemeClr val="tx2"/>
                </a:solidFill>
                <a:latin typeface="+mj-lt"/>
              </a:defRPr>
            </a:lvl1pPr>
            <a:lvl2pPr marL="336049" indent="0">
              <a:buFontTx/>
              <a:buNone/>
              <a:defRPr sz="3528">
                <a:latin typeface="Segoe Pro Light"/>
              </a:defRPr>
            </a:lvl2pPr>
            <a:lvl3pPr marL="560080" indent="0">
              <a:buFontTx/>
              <a:buNone/>
              <a:defRPr sz="3528">
                <a:latin typeface="Segoe Pro Light"/>
              </a:defRPr>
            </a:lvl3pPr>
            <a:lvl4pPr marL="784111" indent="0">
              <a:buFontTx/>
              <a:buNone/>
              <a:defRPr sz="3528">
                <a:latin typeface="Segoe Pro Light"/>
              </a:defRPr>
            </a:lvl4pPr>
            <a:lvl5pPr marL="1008142" indent="0">
              <a:buFontTx/>
              <a:buNone/>
              <a:defRPr sz="3528">
                <a:latin typeface="Segoe Pro Light"/>
              </a:defRPr>
            </a:lvl5pPr>
          </a:lstStyle>
          <a:p>
            <a:pPr lvl="0"/>
            <a:r>
              <a:rPr lang="en-US"/>
              <a:t>Click to edit Master text styles</a:t>
            </a:r>
          </a:p>
        </p:txBody>
      </p:sp>
      <p:sp>
        <p:nvSpPr>
          <p:cNvPr id="2" name="Footer Placeholder 1"/>
          <p:cNvSpPr>
            <a:spLocks noGrp="1"/>
          </p:cNvSpPr>
          <p:nvPr>
            <p:ph type="ftr" sz="quarter" idx="12"/>
          </p:nvPr>
        </p:nvSpPr>
        <p:spPr/>
        <p:txBody>
          <a:bodyPr/>
          <a:lstStyle/>
          <a:p>
            <a:pPr fontAlgn="base">
              <a:spcBef>
                <a:spcPct val="0"/>
              </a:spcBef>
              <a:spcAft>
                <a:spcPct val="0"/>
              </a:spcAft>
            </a:pPr>
            <a:r>
              <a:rPr>
                <a:solidFill>
                  <a:srgbClr val="505050"/>
                </a:solidFill>
              </a:rPr>
              <a:t>Microsoft Confidential</a:t>
            </a:r>
          </a:p>
        </p:txBody>
      </p:sp>
      <p:sp>
        <p:nvSpPr>
          <p:cNvPr id="3" name="Slide Number Placeholder 2"/>
          <p:cNvSpPr>
            <a:spLocks noGrp="1"/>
          </p:cNvSpPr>
          <p:nvPr>
            <p:ph type="sldNum" sz="quarter" idx="13"/>
          </p:nvPr>
        </p:nvSpPr>
        <p:spPr/>
        <p:txBody>
          <a:bodyPr/>
          <a:lstStyle/>
          <a:p>
            <a:pPr defTabSz="913505" fontAlgn="base">
              <a:spcBef>
                <a:spcPct val="0"/>
              </a:spcBef>
              <a:spcAft>
                <a:spcPct val="0"/>
              </a:spcAft>
            </a:pPr>
            <a:fld id="{27258FFF-F925-446B-8502-81C933981705}" type="slidenum">
              <a:rPr>
                <a:solidFill>
                  <a:srgbClr val="505050"/>
                </a:solidFill>
              </a:rPr>
              <a:pPr defTabSz="913505" fontAlgn="base">
                <a:spcBef>
                  <a:spcPct val="0"/>
                </a:spcBef>
                <a:spcAft>
                  <a:spcPct val="0"/>
                </a:spcAft>
              </a:pPr>
              <a:t>‹#›</a:t>
            </a:fld>
            <a:endParaRPr>
              <a:solidFill>
                <a:srgbClr val="505050"/>
              </a:solidFill>
            </a:endParaRPr>
          </a:p>
        </p:txBody>
      </p:sp>
      <p:sp>
        <p:nvSpPr>
          <p:cNvPr id="9" name="Text Placeholder 4"/>
          <p:cNvSpPr>
            <a:spLocks noGrp="1"/>
          </p:cNvSpPr>
          <p:nvPr>
            <p:ph type="body" sz="quarter" idx="10"/>
          </p:nvPr>
        </p:nvSpPr>
        <p:spPr>
          <a:xfrm>
            <a:off x="269417" y="368326"/>
            <a:ext cx="6274791" cy="448271"/>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049" indent="0">
              <a:buFontTx/>
              <a:buNone/>
              <a:defRPr sz="2353">
                <a:latin typeface="Segoe Pro Light"/>
              </a:defRPr>
            </a:lvl2pPr>
            <a:lvl3pPr marL="560080" indent="0">
              <a:buFontTx/>
              <a:buNone/>
              <a:defRPr sz="2353">
                <a:latin typeface="Segoe Pro Light"/>
              </a:defRPr>
            </a:lvl3pPr>
            <a:lvl4pPr marL="784111" indent="0">
              <a:buFontTx/>
              <a:buNone/>
              <a:defRPr sz="2353">
                <a:latin typeface="Segoe Pro Light"/>
              </a:defRPr>
            </a:lvl4pPr>
            <a:lvl5pPr marL="1008142"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2028483112"/>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_36pt Header w/Subtext">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pPr fontAlgn="base">
              <a:spcBef>
                <a:spcPct val="0"/>
              </a:spcBef>
              <a:spcAft>
                <a:spcPct val="0"/>
              </a:spcAft>
            </a:pPr>
            <a:r>
              <a:rPr>
                <a:solidFill>
                  <a:srgbClr val="505050"/>
                </a:solidFill>
              </a:rPr>
              <a:t>Microsoft Confidential</a:t>
            </a:r>
          </a:p>
        </p:txBody>
      </p:sp>
      <p:sp>
        <p:nvSpPr>
          <p:cNvPr id="3" name="Slide Number Placeholder 2"/>
          <p:cNvSpPr>
            <a:spLocks noGrp="1"/>
          </p:cNvSpPr>
          <p:nvPr>
            <p:ph type="sldNum" sz="quarter" idx="13"/>
          </p:nvPr>
        </p:nvSpPr>
        <p:spPr/>
        <p:txBody>
          <a:bodyPr/>
          <a:lstStyle/>
          <a:p>
            <a:pPr defTabSz="913505" fontAlgn="base">
              <a:spcBef>
                <a:spcPct val="0"/>
              </a:spcBef>
              <a:spcAft>
                <a:spcPct val="0"/>
              </a:spcAft>
            </a:pPr>
            <a:fld id="{27258FFF-F925-446B-8502-81C933981705}" type="slidenum">
              <a:rPr>
                <a:solidFill>
                  <a:srgbClr val="505050"/>
                </a:solidFill>
              </a:rPr>
              <a:pPr defTabSz="913505" fontAlgn="base">
                <a:spcBef>
                  <a:spcPct val="0"/>
                </a:spcBef>
                <a:spcAft>
                  <a:spcPct val="0"/>
                </a:spcAft>
              </a:pPr>
              <a:t>‹#›</a:t>
            </a:fld>
            <a:endParaRPr>
              <a:solidFill>
                <a:srgbClr val="505050"/>
              </a:solidFill>
            </a:endParaRPr>
          </a:p>
        </p:txBody>
      </p:sp>
      <p:sp>
        <p:nvSpPr>
          <p:cNvPr id="8" name="Text Placeholder 4"/>
          <p:cNvSpPr>
            <a:spLocks noGrp="1"/>
          </p:cNvSpPr>
          <p:nvPr>
            <p:ph type="body" sz="quarter" idx="11"/>
          </p:nvPr>
        </p:nvSpPr>
        <p:spPr>
          <a:xfrm>
            <a:off x="269242" y="348574"/>
            <a:ext cx="6274973" cy="617619"/>
          </a:xfrm>
        </p:spPr>
        <p:txBody>
          <a:bodyPr lIns="146304" tIns="109728" rIns="146304" bIns="109728" anchor="t" anchorCtr="0"/>
          <a:lstStyle>
            <a:lvl1pPr marL="0" indent="0">
              <a:lnSpc>
                <a:spcPts val="3528"/>
              </a:lnSpc>
              <a:buFontTx/>
              <a:buNone/>
              <a:defRPr sz="3528">
                <a:solidFill>
                  <a:schemeClr val="tx2"/>
                </a:solidFill>
                <a:latin typeface="+mj-lt"/>
              </a:defRPr>
            </a:lvl1pPr>
            <a:lvl2pPr marL="336049" indent="0">
              <a:buFontTx/>
              <a:buNone/>
              <a:defRPr sz="3528">
                <a:latin typeface="Segoe Pro Light"/>
              </a:defRPr>
            </a:lvl2pPr>
            <a:lvl3pPr marL="560080" indent="0">
              <a:buFontTx/>
              <a:buNone/>
              <a:defRPr sz="3528">
                <a:latin typeface="Segoe Pro Light"/>
              </a:defRPr>
            </a:lvl3pPr>
            <a:lvl4pPr marL="784111" indent="0">
              <a:buFontTx/>
              <a:buNone/>
              <a:defRPr sz="3528">
                <a:latin typeface="Segoe Pro Light"/>
              </a:defRPr>
            </a:lvl4pPr>
            <a:lvl5pPr marL="1008142" indent="0">
              <a:buFontTx/>
              <a:buNone/>
              <a:defRPr sz="3528">
                <a:latin typeface="Segoe Pro Light"/>
              </a:defRPr>
            </a:lvl5pPr>
          </a:lstStyle>
          <a:p>
            <a:pPr lvl="0"/>
            <a:r>
              <a:rPr lang="en-US"/>
              <a:t>Click to edit Master text styles</a:t>
            </a:r>
          </a:p>
        </p:txBody>
      </p:sp>
      <p:sp>
        <p:nvSpPr>
          <p:cNvPr id="11" name="Text Placeholder 10"/>
          <p:cNvSpPr>
            <a:spLocks noGrp="1"/>
          </p:cNvSpPr>
          <p:nvPr>
            <p:ph type="body" sz="quarter" idx="14"/>
          </p:nvPr>
        </p:nvSpPr>
        <p:spPr>
          <a:xfrm>
            <a:off x="269241" y="2084172"/>
            <a:ext cx="3137515" cy="2689656"/>
          </a:xfrm>
        </p:spPr>
        <p:txBody>
          <a:bodyPr/>
          <a:lstStyle>
            <a:lvl1pPr marL="0" indent="0">
              <a:lnSpc>
                <a:spcPct val="100000"/>
              </a:lnSpc>
              <a:spcBef>
                <a:spcPts val="0"/>
              </a:spcBef>
              <a:spcAft>
                <a:spcPts val="2941"/>
              </a:spcAft>
              <a:buNone/>
              <a:defRPr sz="1765">
                <a:latin typeface="+mn-lt"/>
              </a:defRPr>
            </a:lvl1pPr>
            <a:lvl2pPr marL="3111" indent="0">
              <a:lnSpc>
                <a:spcPts val="1420"/>
              </a:lnSpc>
              <a:spcBef>
                <a:spcPts val="0"/>
              </a:spcBef>
              <a:spcAft>
                <a:spcPts val="1175"/>
              </a:spcAft>
              <a:buNone/>
              <a:defRPr sz="1273" b="1"/>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0824621"/>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1_Image &amp; 54pt titl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12192000" cy="6858001"/>
          </a:xfrm>
        </p:spPr>
        <p:txBody>
          <a:bodyPr/>
          <a:lstStyle>
            <a:lvl1pPr marL="0" indent="0">
              <a:buNone/>
              <a:defRPr>
                <a:solidFill>
                  <a:srgbClr val="505050"/>
                </a:solidFill>
              </a:defRPr>
            </a:lvl1pPr>
          </a:lstStyle>
          <a:p>
            <a:r>
              <a:rPr lang="en-US"/>
              <a:t>Click icon to add picture</a:t>
            </a:r>
          </a:p>
        </p:txBody>
      </p:sp>
      <p:sp>
        <p:nvSpPr>
          <p:cNvPr id="2" name="Title 1"/>
          <p:cNvSpPr>
            <a:spLocks noGrp="1"/>
          </p:cNvSpPr>
          <p:nvPr>
            <p:ph type="title"/>
          </p:nvPr>
        </p:nvSpPr>
        <p:spPr>
          <a:xfrm>
            <a:off x="269241" y="737789"/>
            <a:ext cx="11384284" cy="5201535"/>
          </a:xfrm>
        </p:spPr>
        <p:txBody>
          <a:bodyPr/>
          <a:lstStyle>
            <a:lvl1pPr>
              <a:defRPr>
                <a:solidFill>
                  <a:schemeClr val="accent2"/>
                </a:solidFill>
              </a:defRPr>
            </a:lvl1pPr>
          </a:lstStyle>
          <a:p>
            <a:r>
              <a:rPr lang="en-US"/>
              <a:t>Click to edit Master title style</a:t>
            </a:r>
          </a:p>
        </p:txBody>
      </p:sp>
      <p:sp>
        <p:nvSpPr>
          <p:cNvPr id="3" name="Footer Placeholder 2"/>
          <p:cNvSpPr>
            <a:spLocks noGrp="1"/>
          </p:cNvSpPr>
          <p:nvPr>
            <p:ph type="ftr" sz="quarter" idx="11"/>
          </p:nvPr>
        </p:nvSpPr>
        <p:spPr/>
        <p:txBody>
          <a:bodyPr/>
          <a:lstStyle>
            <a:lvl1pPr>
              <a:defRPr>
                <a:solidFill>
                  <a:schemeClr val="bg1"/>
                </a:solidFill>
              </a:defRPr>
            </a:lvl1pPr>
          </a:lstStyle>
          <a:p>
            <a:pPr fontAlgn="base">
              <a:spcBef>
                <a:spcPct val="0"/>
              </a:spcBef>
              <a:spcAft>
                <a:spcPct val="0"/>
              </a:spcAft>
            </a:pPr>
            <a:r>
              <a:rPr>
                <a:solidFill>
                  <a:srgbClr val="FFFFFF"/>
                </a:solidFill>
              </a:rPr>
              <a:t>Microsoft Confidential</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pPr defTabSz="913505" fontAlgn="base">
              <a:spcBef>
                <a:spcPct val="0"/>
              </a:spcBef>
              <a:spcAft>
                <a:spcPct val="0"/>
              </a:spcAft>
            </a:pPr>
            <a:fld id="{27258FFF-F925-446B-8502-81C933981705}" type="slidenum">
              <a:rPr smtClean="0">
                <a:solidFill>
                  <a:srgbClr val="FFFFFF"/>
                </a:solidFill>
              </a:rPr>
              <a:pPr defTabSz="913505" fontAlgn="base">
                <a:spcBef>
                  <a:spcPct val="0"/>
                </a:spcBef>
                <a:spcAft>
                  <a:spcPct val="0"/>
                </a:spcAft>
              </a:pPr>
              <a:t>‹#›</a:t>
            </a:fld>
            <a:endParaRPr>
              <a:solidFill>
                <a:srgbClr val="FFFFFF"/>
              </a:solidFill>
            </a:endParaRPr>
          </a:p>
        </p:txBody>
      </p:sp>
    </p:spTree>
    <p:extLst>
      <p:ext uri="{BB962C8B-B14F-4D97-AF65-F5344CB8AC3E}">
        <p14:creationId xmlns:p14="http://schemas.microsoft.com/office/powerpoint/2010/main" val="2248911886"/>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1_Categories">
    <p:spTree>
      <p:nvGrpSpPr>
        <p:cNvPr id="1" name=""/>
        <p:cNvGrpSpPr/>
        <p:nvPr/>
      </p:nvGrpSpPr>
      <p:grpSpPr>
        <a:xfrm>
          <a:off x="0" y="0"/>
          <a:ext cx="0" cy="0"/>
          <a:chOff x="0" y="0"/>
          <a:chExt cx="0" cy="0"/>
        </a:xfrm>
      </p:grpSpPr>
      <p:sp>
        <p:nvSpPr>
          <p:cNvPr id="11" name="Text Placeholder 4"/>
          <p:cNvSpPr>
            <a:spLocks noGrp="1"/>
          </p:cNvSpPr>
          <p:nvPr>
            <p:ph type="body" sz="quarter" idx="10"/>
          </p:nvPr>
        </p:nvSpPr>
        <p:spPr>
          <a:xfrm>
            <a:off x="269239" y="2622111"/>
            <a:ext cx="8067798" cy="512990"/>
          </a:xfrm>
        </p:spPr>
        <p:txBody>
          <a:bodyPr lIns="182880"/>
          <a:lstStyle>
            <a:lvl1pPr marL="0" indent="0">
              <a:buFontTx/>
              <a:buNone/>
              <a:defRPr sz="2353">
                <a:solidFill>
                  <a:schemeClr val="tx2"/>
                </a:solidFill>
                <a:latin typeface="+mj-lt"/>
              </a:defRPr>
            </a:lvl1pPr>
            <a:lvl2pPr marL="336049" indent="0">
              <a:buFontTx/>
              <a:buNone/>
              <a:defRPr sz="2353">
                <a:latin typeface="Segoe Pro Light"/>
              </a:defRPr>
            </a:lvl2pPr>
            <a:lvl3pPr marL="560080" indent="0">
              <a:buFontTx/>
              <a:buNone/>
              <a:defRPr sz="2353">
                <a:latin typeface="Segoe Pro Light"/>
              </a:defRPr>
            </a:lvl3pPr>
            <a:lvl4pPr marL="784111" indent="0">
              <a:buFontTx/>
              <a:buNone/>
              <a:defRPr sz="2353">
                <a:latin typeface="Segoe Pro Light"/>
              </a:defRPr>
            </a:lvl4pPr>
            <a:lvl5pPr marL="1008142" indent="0">
              <a:buFontTx/>
              <a:buNone/>
              <a:defRPr sz="2353">
                <a:latin typeface="Segoe Pro Light"/>
              </a:defRPr>
            </a:lvl5pPr>
          </a:lstStyle>
          <a:p>
            <a:pPr lvl="0"/>
            <a:r>
              <a:rPr lang="en-US"/>
              <a:t>Click to edit Master text styles</a:t>
            </a:r>
          </a:p>
        </p:txBody>
      </p:sp>
      <p:sp>
        <p:nvSpPr>
          <p:cNvPr id="12" name="Text Placeholder 4"/>
          <p:cNvSpPr>
            <a:spLocks noGrp="1"/>
          </p:cNvSpPr>
          <p:nvPr>
            <p:ph type="body" sz="quarter" idx="11"/>
          </p:nvPr>
        </p:nvSpPr>
        <p:spPr>
          <a:xfrm>
            <a:off x="269240" y="348574"/>
            <a:ext cx="8067798" cy="617619"/>
          </a:xfrm>
        </p:spPr>
        <p:txBody>
          <a:bodyPr lIns="146304" tIns="109728" rIns="146304" bIns="109728" anchor="t" anchorCtr="0"/>
          <a:lstStyle>
            <a:lvl1pPr marL="0" indent="0">
              <a:lnSpc>
                <a:spcPts val="3528"/>
              </a:lnSpc>
              <a:buFontTx/>
              <a:buNone/>
              <a:defRPr sz="3528">
                <a:solidFill>
                  <a:schemeClr val="tx2"/>
                </a:solidFill>
                <a:latin typeface="+mj-lt"/>
              </a:defRPr>
            </a:lvl1pPr>
            <a:lvl2pPr marL="336049" indent="0">
              <a:buFontTx/>
              <a:buNone/>
              <a:defRPr sz="3528">
                <a:latin typeface="Segoe Pro Light"/>
              </a:defRPr>
            </a:lvl2pPr>
            <a:lvl3pPr marL="560080" indent="0">
              <a:buFontTx/>
              <a:buNone/>
              <a:defRPr sz="3528">
                <a:latin typeface="Segoe Pro Light"/>
              </a:defRPr>
            </a:lvl3pPr>
            <a:lvl4pPr marL="784111" indent="0">
              <a:buFontTx/>
              <a:buNone/>
              <a:defRPr sz="3528">
                <a:latin typeface="Segoe Pro Light"/>
              </a:defRPr>
            </a:lvl4pPr>
            <a:lvl5pPr marL="1008142" indent="0">
              <a:buFontTx/>
              <a:buNone/>
              <a:defRPr sz="3528">
                <a:latin typeface="Segoe Pro Light"/>
              </a:defRPr>
            </a:lvl5pPr>
          </a:lstStyle>
          <a:p>
            <a:pPr lvl="0"/>
            <a:r>
              <a:rPr lang="en-US"/>
              <a:t>Click to edit Master text styles</a:t>
            </a:r>
          </a:p>
        </p:txBody>
      </p:sp>
      <p:sp>
        <p:nvSpPr>
          <p:cNvPr id="4" name="Text Placeholder 11"/>
          <p:cNvSpPr>
            <a:spLocks noGrp="1" noChangeAspect="1"/>
          </p:cNvSpPr>
          <p:nvPr>
            <p:ph type="body" sz="quarter" idx="13"/>
          </p:nvPr>
        </p:nvSpPr>
        <p:spPr>
          <a:xfrm>
            <a:off x="269239" y="3697962"/>
            <a:ext cx="2688994" cy="2689656"/>
          </a:xfrm>
          <a:noFill/>
        </p:spPr>
        <p:txBody>
          <a:bodyPr lIns="182880" tIns="146304" rIns="182880" bIns="146304" anchor="b" anchorCtr="0">
            <a:noAutofit/>
          </a:bodyPr>
          <a:lstStyle>
            <a:lvl1pPr marL="0" indent="0">
              <a:lnSpc>
                <a:spcPct val="100000"/>
              </a:lnSpc>
              <a:spcBef>
                <a:spcPts val="588"/>
              </a:spcBef>
              <a:buFontTx/>
              <a:buNone/>
              <a:defRPr sz="2353">
                <a:solidFill>
                  <a:schemeClr val="bg1"/>
                </a:solidFill>
              </a:defRPr>
            </a:lvl1pPr>
            <a:lvl2pPr marL="336049" indent="0">
              <a:buFontTx/>
              <a:buNone/>
              <a:defRPr/>
            </a:lvl2pPr>
            <a:lvl3pPr marL="560080" indent="0">
              <a:buFontTx/>
              <a:buNone/>
              <a:defRPr/>
            </a:lvl3pPr>
            <a:lvl4pPr marL="784111" indent="0">
              <a:buFontTx/>
              <a:buNone/>
              <a:defRPr/>
            </a:lvl4pPr>
            <a:lvl5pPr marL="1008142" indent="0">
              <a:buFontTx/>
              <a:buNone/>
              <a:defRPr/>
            </a:lvl5pPr>
          </a:lstStyle>
          <a:p>
            <a:pPr lvl="0"/>
            <a:r>
              <a:rPr lang="en-US"/>
              <a:t>Click to edit Master text styles</a:t>
            </a:r>
          </a:p>
        </p:txBody>
      </p:sp>
      <p:sp>
        <p:nvSpPr>
          <p:cNvPr id="31" name="Text Placeholder 11"/>
          <p:cNvSpPr>
            <a:spLocks noGrp="1" noChangeAspect="1"/>
          </p:cNvSpPr>
          <p:nvPr>
            <p:ph type="body" sz="quarter" idx="20"/>
          </p:nvPr>
        </p:nvSpPr>
        <p:spPr>
          <a:xfrm>
            <a:off x="3197757" y="3697962"/>
            <a:ext cx="2688994" cy="2689656"/>
          </a:xfrm>
          <a:noFill/>
        </p:spPr>
        <p:txBody>
          <a:bodyPr lIns="182880" tIns="146304" rIns="182880" bIns="146304" anchor="b" anchorCtr="0">
            <a:noAutofit/>
          </a:bodyPr>
          <a:lstStyle>
            <a:lvl1pPr marL="0" indent="0">
              <a:lnSpc>
                <a:spcPct val="100000"/>
              </a:lnSpc>
              <a:spcBef>
                <a:spcPts val="588"/>
              </a:spcBef>
              <a:buFontTx/>
              <a:buNone/>
              <a:defRPr sz="2353">
                <a:solidFill>
                  <a:schemeClr val="bg1"/>
                </a:solidFill>
              </a:defRPr>
            </a:lvl1pPr>
            <a:lvl2pPr marL="336049" indent="0">
              <a:buFontTx/>
              <a:buNone/>
              <a:defRPr/>
            </a:lvl2pPr>
            <a:lvl3pPr marL="560080" indent="0">
              <a:buFontTx/>
              <a:buNone/>
              <a:defRPr/>
            </a:lvl3pPr>
            <a:lvl4pPr marL="784111" indent="0">
              <a:buFontTx/>
              <a:buNone/>
              <a:defRPr/>
            </a:lvl4pPr>
            <a:lvl5pPr marL="1008142" indent="0">
              <a:buFontTx/>
              <a:buNone/>
              <a:defRPr/>
            </a:lvl5pPr>
          </a:lstStyle>
          <a:p>
            <a:pPr lvl="0"/>
            <a:r>
              <a:rPr lang="en-US"/>
              <a:t>Click to edit Master text styles</a:t>
            </a:r>
          </a:p>
        </p:txBody>
      </p:sp>
      <p:sp>
        <p:nvSpPr>
          <p:cNvPr id="32" name="Text Placeholder 11"/>
          <p:cNvSpPr>
            <a:spLocks noGrp="1" noChangeAspect="1"/>
          </p:cNvSpPr>
          <p:nvPr>
            <p:ph type="body" sz="quarter" idx="21"/>
          </p:nvPr>
        </p:nvSpPr>
        <p:spPr>
          <a:xfrm>
            <a:off x="6126275" y="3697962"/>
            <a:ext cx="2688994" cy="2689656"/>
          </a:xfrm>
          <a:noFill/>
        </p:spPr>
        <p:txBody>
          <a:bodyPr lIns="182880" tIns="146304" rIns="182880" bIns="146304" anchor="b" anchorCtr="0">
            <a:noAutofit/>
          </a:bodyPr>
          <a:lstStyle>
            <a:lvl1pPr marL="0" indent="0">
              <a:lnSpc>
                <a:spcPct val="100000"/>
              </a:lnSpc>
              <a:spcBef>
                <a:spcPts val="588"/>
              </a:spcBef>
              <a:buFontTx/>
              <a:buNone/>
              <a:defRPr sz="2353">
                <a:solidFill>
                  <a:schemeClr val="bg1"/>
                </a:solidFill>
              </a:defRPr>
            </a:lvl1pPr>
            <a:lvl2pPr marL="336049" indent="0">
              <a:buFontTx/>
              <a:buNone/>
              <a:defRPr/>
            </a:lvl2pPr>
            <a:lvl3pPr marL="560080" indent="0">
              <a:buFontTx/>
              <a:buNone/>
              <a:defRPr/>
            </a:lvl3pPr>
            <a:lvl4pPr marL="784111" indent="0">
              <a:buFontTx/>
              <a:buNone/>
              <a:defRPr/>
            </a:lvl4pPr>
            <a:lvl5pPr marL="1008142" indent="0">
              <a:buFontTx/>
              <a:buNone/>
              <a:defRPr/>
            </a:lvl5pPr>
          </a:lstStyle>
          <a:p>
            <a:pPr lvl="0"/>
            <a:r>
              <a:rPr lang="en-US"/>
              <a:t>Click to edit Master text styles</a:t>
            </a:r>
          </a:p>
        </p:txBody>
      </p:sp>
      <p:sp>
        <p:nvSpPr>
          <p:cNvPr id="33" name="Text Placeholder 11"/>
          <p:cNvSpPr>
            <a:spLocks noGrp="1" noChangeAspect="1"/>
          </p:cNvSpPr>
          <p:nvPr>
            <p:ph type="body" sz="quarter" idx="22"/>
          </p:nvPr>
        </p:nvSpPr>
        <p:spPr>
          <a:xfrm>
            <a:off x="9054794" y="3697962"/>
            <a:ext cx="2688994" cy="2689656"/>
          </a:xfrm>
          <a:noFill/>
        </p:spPr>
        <p:txBody>
          <a:bodyPr lIns="182880" tIns="146304" rIns="182880" bIns="146304" anchor="b" anchorCtr="0">
            <a:noAutofit/>
          </a:bodyPr>
          <a:lstStyle>
            <a:lvl1pPr marL="0" indent="0">
              <a:lnSpc>
                <a:spcPct val="100000"/>
              </a:lnSpc>
              <a:spcBef>
                <a:spcPts val="588"/>
              </a:spcBef>
              <a:buFontTx/>
              <a:buNone/>
              <a:defRPr sz="2353">
                <a:solidFill>
                  <a:schemeClr val="bg1"/>
                </a:solidFill>
              </a:defRPr>
            </a:lvl1pPr>
            <a:lvl2pPr marL="336049" indent="0">
              <a:buFontTx/>
              <a:buNone/>
              <a:defRPr/>
            </a:lvl2pPr>
            <a:lvl3pPr marL="560080" indent="0">
              <a:buFontTx/>
              <a:buNone/>
              <a:defRPr/>
            </a:lvl3pPr>
            <a:lvl4pPr marL="784111" indent="0">
              <a:buFontTx/>
              <a:buNone/>
              <a:defRPr/>
            </a:lvl4pPr>
            <a:lvl5pPr marL="1008142" indent="0">
              <a:buFontTx/>
              <a:buNone/>
              <a:defRPr/>
            </a:lvl5pPr>
          </a:lstStyle>
          <a:p>
            <a:pPr lvl="0"/>
            <a:r>
              <a:rPr lang="en-US"/>
              <a:t>Click to edit Master text styles</a:t>
            </a:r>
          </a:p>
        </p:txBody>
      </p:sp>
      <p:sp>
        <p:nvSpPr>
          <p:cNvPr id="3" name="Footer Placeholder 2"/>
          <p:cNvSpPr>
            <a:spLocks noGrp="1"/>
          </p:cNvSpPr>
          <p:nvPr>
            <p:ph type="ftr" sz="quarter" idx="23"/>
          </p:nvPr>
        </p:nvSpPr>
        <p:spPr/>
        <p:txBody>
          <a:bodyPr/>
          <a:lstStyle>
            <a:lvl1pPr>
              <a:defRPr>
                <a:solidFill>
                  <a:schemeClr val="bg1"/>
                </a:solidFill>
              </a:defRPr>
            </a:lvl1pPr>
          </a:lstStyle>
          <a:p>
            <a:pPr fontAlgn="base">
              <a:spcBef>
                <a:spcPct val="0"/>
              </a:spcBef>
              <a:spcAft>
                <a:spcPct val="0"/>
              </a:spcAft>
            </a:pPr>
            <a:r>
              <a:rPr>
                <a:solidFill>
                  <a:srgbClr val="FFFFFF"/>
                </a:solidFill>
              </a:rPr>
              <a:t>Microsoft Confidential</a:t>
            </a:r>
          </a:p>
        </p:txBody>
      </p:sp>
      <p:sp>
        <p:nvSpPr>
          <p:cNvPr id="5" name="Slide Number Placeholder 4"/>
          <p:cNvSpPr>
            <a:spLocks noGrp="1"/>
          </p:cNvSpPr>
          <p:nvPr>
            <p:ph type="sldNum" sz="quarter" idx="24"/>
          </p:nvPr>
        </p:nvSpPr>
        <p:spPr/>
        <p:txBody>
          <a:bodyPr/>
          <a:lstStyle>
            <a:lvl1pPr>
              <a:defRPr>
                <a:solidFill>
                  <a:schemeClr val="bg1"/>
                </a:solidFill>
              </a:defRPr>
            </a:lvl1pPr>
          </a:lstStyle>
          <a:p>
            <a:pPr defTabSz="913505" fontAlgn="base">
              <a:spcBef>
                <a:spcPct val="0"/>
              </a:spcBef>
              <a:spcAft>
                <a:spcPct val="0"/>
              </a:spcAft>
            </a:pPr>
            <a:fld id="{27258FFF-F925-446B-8502-81C933981705}" type="slidenum">
              <a:rPr smtClean="0">
                <a:solidFill>
                  <a:srgbClr val="FFFFFF"/>
                </a:solidFill>
              </a:rPr>
              <a:pPr defTabSz="913505" fontAlgn="base">
                <a:spcBef>
                  <a:spcPct val="0"/>
                </a:spcBef>
                <a:spcAft>
                  <a:spcPct val="0"/>
                </a:spcAft>
              </a:pPr>
              <a:t>‹#›</a:t>
            </a:fld>
            <a:endParaRPr>
              <a:solidFill>
                <a:srgbClr val="FFFFFF"/>
              </a:solidFill>
            </a:endParaRPr>
          </a:p>
        </p:txBody>
      </p:sp>
    </p:spTree>
    <p:extLst>
      <p:ext uri="{BB962C8B-B14F-4D97-AF65-F5344CB8AC3E}">
        <p14:creationId xmlns:p14="http://schemas.microsoft.com/office/powerpoint/2010/main" val="4143279601"/>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40pt Header &amp; 24pt Title Box">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marL="0" indent="0">
              <a:buNone/>
              <a:defRPr>
                <a:solidFill>
                  <a:srgbClr val="505050"/>
                </a:solidFill>
              </a:defRPr>
            </a:lvl1pPr>
          </a:lstStyle>
          <a:p>
            <a:r>
              <a:rPr lang="en-US"/>
              <a:t>Click icon to add picture</a:t>
            </a:r>
          </a:p>
        </p:txBody>
      </p:sp>
      <p:sp>
        <p:nvSpPr>
          <p:cNvPr id="2" name="Footer Placeholder 1"/>
          <p:cNvSpPr>
            <a:spLocks noGrp="1"/>
          </p:cNvSpPr>
          <p:nvPr>
            <p:ph type="ftr" sz="quarter" idx="12"/>
          </p:nvPr>
        </p:nvSpPr>
        <p:spPr/>
        <p:txBody>
          <a:bodyPr/>
          <a:lstStyle/>
          <a:p>
            <a:pPr fontAlgn="base">
              <a:spcBef>
                <a:spcPct val="0"/>
              </a:spcBef>
              <a:spcAft>
                <a:spcPct val="0"/>
              </a:spcAft>
            </a:pPr>
            <a:r>
              <a:rPr>
                <a:solidFill>
                  <a:srgbClr val="505050"/>
                </a:solidFill>
              </a:rPr>
              <a:t>Microsoft Confidential</a:t>
            </a:r>
          </a:p>
        </p:txBody>
      </p:sp>
      <p:sp>
        <p:nvSpPr>
          <p:cNvPr id="5" name="Slide Number Placeholder 4"/>
          <p:cNvSpPr>
            <a:spLocks noGrp="1"/>
          </p:cNvSpPr>
          <p:nvPr>
            <p:ph type="sldNum" sz="quarter" idx="13"/>
          </p:nvPr>
        </p:nvSpPr>
        <p:spPr/>
        <p:txBody>
          <a:bodyPr/>
          <a:lstStyle/>
          <a:p>
            <a:pPr defTabSz="913505" fontAlgn="base">
              <a:spcBef>
                <a:spcPct val="0"/>
              </a:spcBef>
              <a:spcAft>
                <a:spcPct val="0"/>
              </a:spcAft>
            </a:pPr>
            <a:fld id="{27258FFF-F925-446B-8502-81C933981705}" type="slidenum">
              <a:rPr>
                <a:solidFill>
                  <a:srgbClr val="505050"/>
                </a:solidFill>
              </a:rPr>
              <a:pPr defTabSz="913505" fontAlgn="base">
                <a:spcBef>
                  <a:spcPct val="0"/>
                </a:spcBef>
                <a:spcAft>
                  <a:spcPct val="0"/>
                </a:spcAft>
              </a:pPr>
              <a:t>‹#›</a:t>
            </a:fld>
            <a:endParaRPr>
              <a:solidFill>
                <a:srgbClr val="505050"/>
              </a:solidFill>
            </a:endParaRPr>
          </a:p>
        </p:txBody>
      </p:sp>
      <p:sp>
        <p:nvSpPr>
          <p:cNvPr id="9" name="Text Placeholder 8"/>
          <p:cNvSpPr>
            <a:spLocks noGrp="1"/>
          </p:cNvSpPr>
          <p:nvPr>
            <p:ph type="body" sz="quarter" idx="14"/>
          </p:nvPr>
        </p:nvSpPr>
        <p:spPr>
          <a:xfrm>
            <a:off x="269239" y="1218282"/>
            <a:ext cx="4930336" cy="4931036"/>
          </a:xfrm>
        </p:spPr>
        <p:txBody>
          <a:bodyPr lIns="146304" tIns="91440" rIns="146304" bIns="91440"/>
          <a:lstStyle>
            <a:lvl1pPr marL="0" indent="0">
              <a:lnSpc>
                <a:spcPts val="2843"/>
              </a:lnSpc>
              <a:spcBef>
                <a:spcPts val="0"/>
              </a:spcBef>
              <a:spcAft>
                <a:spcPts val="2353"/>
              </a:spcAft>
              <a:buNone/>
              <a:defRPr lang="en-US" sz="2353" kern="1200" spc="0" baseline="0">
                <a:solidFill>
                  <a:schemeClr val="bg1"/>
                </a:solidFill>
                <a:latin typeface="+mj-lt"/>
                <a:ea typeface="+mn-ea"/>
                <a:cs typeface="+mn-cs"/>
              </a:defRPr>
            </a:lvl1pPr>
            <a:lvl2pPr marL="336080" indent="0">
              <a:buNone/>
              <a:defRPr/>
            </a:lvl2pPr>
            <a:lvl3pPr marL="560134" indent="0">
              <a:buNone/>
              <a:defRPr/>
            </a:lvl3pPr>
            <a:lvl4pPr marL="784187" indent="0">
              <a:buNone/>
              <a:defRPr/>
            </a:lvl4pPr>
            <a:lvl5pPr marL="1008241" indent="0">
              <a:buNone/>
              <a:defRPr/>
            </a:lvl5pPr>
          </a:lstStyle>
          <a:p>
            <a:pPr marL="0" marR="0" lvl="0" indent="0" algn="l" defTabSz="914192"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192"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192"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192"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192" rtl="0" eaLnBrk="1" fontAlgn="auto" latinLnBrk="0" hangingPunct="1">
              <a:lnSpc>
                <a:spcPct val="90000"/>
              </a:lnSpc>
              <a:spcBef>
                <a:spcPct val="20000"/>
              </a:spcBef>
              <a:spcAft>
                <a:spcPts val="0"/>
              </a:spcAft>
              <a:buClrTx/>
              <a:buSzPct val="90000"/>
              <a:buFont typeface="Arial" pitchFamily="34" charset="0"/>
              <a:buNone/>
              <a:tabLst/>
            </a:pPr>
            <a:r>
              <a:rPr lang="en-US"/>
              <a:t>Fifth level</a:t>
            </a:r>
          </a:p>
        </p:txBody>
      </p:sp>
    </p:spTree>
    <p:extLst>
      <p:ext uri="{BB962C8B-B14F-4D97-AF65-F5344CB8AC3E}">
        <p14:creationId xmlns:p14="http://schemas.microsoft.com/office/powerpoint/2010/main" val="670004114"/>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24pt Title">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pPr fontAlgn="base">
              <a:spcBef>
                <a:spcPct val="0"/>
              </a:spcBef>
              <a:spcAft>
                <a:spcPct val="0"/>
              </a:spcAft>
            </a:pPr>
            <a:r>
              <a:rPr>
                <a:solidFill>
                  <a:srgbClr val="505050"/>
                </a:solidFill>
              </a:rPr>
              <a:t>Microsoft Confidential</a:t>
            </a:r>
          </a:p>
        </p:txBody>
      </p:sp>
      <p:sp>
        <p:nvSpPr>
          <p:cNvPr id="3" name="Slide Number Placeholder 2"/>
          <p:cNvSpPr>
            <a:spLocks noGrp="1"/>
          </p:cNvSpPr>
          <p:nvPr>
            <p:ph type="sldNum" sz="quarter" idx="13"/>
          </p:nvPr>
        </p:nvSpPr>
        <p:spPr/>
        <p:txBody>
          <a:bodyPr/>
          <a:lstStyle/>
          <a:p>
            <a:pPr defTabSz="913505" fontAlgn="base">
              <a:spcBef>
                <a:spcPct val="0"/>
              </a:spcBef>
              <a:spcAft>
                <a:spcPct val="0"/>
              </a:spcAft>
            </a:pPr>
            <a:fld id="{27258FFF-F925-446B-8502-81C933981705}" type="slidenum">
              <a:rPr>
                <a:solidFill>
                  <a:srgbClr val="505050"/>
                </a:solidFill>
              </a:rPr>
              <a:pPr defTabSz="913505" fontAlgn="base">
                <a:spcBef>
                  <a:spcPct val="0"/>
                </a:spcBef>
                <a:spcAft>
                  <a:spcPct val="0"/>
                </a:spcAft>
              </a:pPr>
              <a:t>‹#›</a:t>
            </a:fld>
            <a:endParaRPr>
              <a:solidFill>
                <a:srgbClr val="505050"/>
              </a:solidFill>
            </a:endParaRPr>
          </a:p>
        </p:txBody>
      </p:sp>
      <p:sp>
        <p:nvSpPr>
          <p:cNvPr id="9" name="Text Placeholder 4"/>
          <p:cNvSpPr>
            <a:spLocks noGrp="1"/>
          </p:cNvSpPr>
          <p:nvPr>
            <p:ph type="body" sz="quarter" idx="10"/>
          </p:nvPr>
        </p:nvSpPr>
        <p:spPr>
          <a:xfrm>
            <a:off x="269417" y="368326"/>
            <a:ext cx="6274791" cy="448271"/>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049" indent="0">
              <a:buFontTx/>
              <a:buNone/>
              <a:defRPr sz="2353">
                <a:latin typeface="Segoe Pro Light"/>
              </a:defRPr>
            </a:lvl2pPr>
            <a:lvl3pPr marL="560080" indent="0">
              <a:buFontTx/>
              <a:buNone/>
              <a:defRPr sz="2353">
                <a:latin typeface="Segoe Pro Light"/>
              </a:defRPr>
            </a:lvl3pPr>
            <a:lvl4pPr marL="784111" indent="0">
              <a:buFontTx/>
              <a:buNone/>
              <a:defRPr sz="2353">
                <a:latin typeface="Segoe Pro Light"/>
              </a:defRPr>
            </a:lvl4pPr>
            <a:lvl5pPr marL="1008142"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236174355"/>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_24pt Title/48pt header">
    <p:spTree>
      <p:nvGrpSpPr>
        <p:cNvPr id="1" name=""/>
        <p:cNvGrpSpPr/>
        <p:nvPr/>
      </p:nvGrpSpPr>
      <p:grpSpPr>
        <a:xfrm>
          <a:off x="0" y="0"/>
          <a:ext cx="0" cy="0"/>
          <a:chOff x="0" y="0"/>
          <a:chExt cx="0" cy="0"/>
        </a:xfrm>
      </p:grpSpPr>
      <p:sp>
        <p:nvSpPr>
          <p:cNvPr id="6" name="Text Placeholder 4"/>
          <p:cNvSpPr>
            <a:spLocks noGrp="1"/>
          </p:cNvSpPr>
          <p:nvPr>
            <p:ph type="body" sz="quarter" idx="13"/>
          </p:nvPr>
        </p:nvSpPr>
        <p:spPr>
          <a:xfrm>
            <a:off x="254453" y="1470575"/>
            <a:ext cx="8082585" cy="663892"/>
          </a:xfrm>
        </p:spPr>
        <p:txBody>
          <a:bodyPr lIns="146304" tIns="91440" rIns="146304" bIns="91440"/>
          <a:lstStyle>
            <a:lvl1pPr marL="0" indent="0">
              <a:lnSpc>
                <a:spcPct val="90000"/>
              </a:lnSpc>
              <a:buFontTx/>
              <a:buNone/>
              <a:defRPr sz="4704">
                <a:solidFill>
                  <a:schemeClr val="tx2"/>
                </a:solidFill>
                <a:latin typeface="+mj-lt"/>
              </a:defRPr>
            </a:lvl1pPr>
            <a:lvl2pPr marL="336049" indent="0">
              <a:buFontTx/>
              <a:buNone/>
              <a:defRPr sz="3528">
                <a:latin typeface="Segoe Pro Light"/>
              </a:defRPr>
            </a:lvl2pPr>
            <a:lvl3pPr marL="560080" indent="0">
              <a:buFontTx/>
              <a:buNone/>
              <a:defRPr sz="3528">
                <a:latin typeface="Segoe Pro Light"/>
              </a:defRPr>
            </a:lvl3pPr>
            <a:lvl4pPr marL="784111" indent="0">
              <a:buFontTx/>
              <a:buNone/>
              <a:defRPr sz="3528">
                <a:latin typeface="Segoe Pro Light"/>
              </a:defRPr>
            </a:lvl4pPr>
            <a:lvl5pPr marL="1008142" indent="0">
              <a:buFontTx/>
              <a:buNone/>
              <a:defRPr sz="3528">
                <a:latin typeface="Segoe Pro Light"/>
              </a:defRPr>
            </a:lvl5pPr>
          </a:lstStyle>
          <a:p>
            <a:pPr lvl="0"/>
            <a:r>
              <a:rPr lang="en-US"/>
              <a:t>Click to edit Master text styles</a:t>
            </a:r>
          </a:p>
        </p:txBody>
      </p:sp>
      <p:sp>
        <p:nvSpPr>
          <p:cNvPr id="2" name="Footer Placeholder 1"/>
          <p:cNvSpPr>
            <a:spLocks noGrp="1"/>
          </p:cNvSpPr>
          <p:nvPr>
            <p:ph type="ftr" sz="quarter" idx="14"/>
          </p:nvPr>
        </p:nvSpPr>
        <p:spPr/>
        <p:txBody>
          <a:bodyPr/>
          <a:lstStyle/>
          <a:p>
            <a:pPr fontAlgn="base">
              <a:spcBef>
                <a:spcPct val="0"/>
              </a:spcBef>
              <a:spcAft>
                <a:spcPct val="0"/>
              </a:spcAft>
            </a:pPr>
            <a:r>
              <a:rPr>
                <a:solidFill>
                  <a:srgbClr val="505050"/>
                </a:solidFill>
              </a:rPr>
              <a:t>Microsoft Confidential</a:t>
            </a:r>
          </a:p>
        </p:txBody>
      </p:sp>
      <p:sp>
        <p:nvSpPr>
          <p:cNvPr id="3" name="Slide Number Placeholder 2"/>
          <p:cNvSpPr>
            <a:spLocks noGrp="1"/>
          </p:cNvSpPr>
          <p:nvPr>
            <p:ph type="sldNum" sz="quarter" idx="15"/>
          </p:nvPr>
        </p:nvSpPr>
        <p:spPr/>
        <p:txBody>
          <a:bodyPr/>
          <a:lstStyle/>
          <a:p>
            <a:pPr defTabSz="913505" fontAlgn="base">
              <a:spcBef>
                <a:spcPct val="0"/>
              </a:spcBef>
              <a:spcAft>
                <a:spcPct val="0"/>
              </a:spcAft>
            </a:pPr>
            <a:fld id="{27258FFF-F925-446B-8502-81C933981705}" type="slidenum">
              <a:rPr>
                <a:solidFill>
                  <a:srgbClr val="505050"/>
                </a:solidFill>
              </a:rPr>
              <a:pPr defTabSz="913505" fontAlgn="base">
                <a:spcBef>
                  <a:spcPct val="0"/>
                </a:spcBef>
                <a:spcAft>
                  <a:spcPct val="0"/>
                </a:spcAft>
              </a:pPr>
              <a:t>‹#›</a:t>
            </a:fld>
            <a:endParaRPr>
              <a:solidFill>
                <a:srgbClr val="505050"/>
              </a:solidFill>
            </a:endParaRPr>
          </a:p>
        </p:txBody>
      </p:sp>
      <p:sp>
        <p:nvSpPr>
          <p:cNvPr id="10" name="Text Placeholder 4"/>
          <p:cNvSpPr>
            <a:spLocks noGrp="1"/>
          </p:cNvSpPr>
          <p:nvPr>
            <p:ph type="body" sz="quarter" idx="10"/>
          </p:nvPr>
        </p:nvSpPr>
        <p:spPr>
          <a:xfrm>
            <a:off x="269418" y="368326"/>
            <a:ext cx="6274791" cy="448271"/>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049" indent="0">
              <a:buFontTx/>
              <a:buNone/>
              <a:defRPr sz="2353">
                <a:latin typeface="Segoe Pro Light"/>
              </a:defRPr>
            </a:lvl2pPr>
            <a:lvl3pPr marL="560080" indent="0">
              <a:buFontTx/>
              <a:buNone/>
              <a:defRPr sz="2353">
                <a:latin typeface="Segoe Pro Light"/>
              </a:defRPr>
            </a:lvl3pPr>
            <a:lvl4pPr marL="784111" indent="0">
              <a:buFontTx/>
              <a:buNone/>
              <a:defRPr sz="2353">
                <a:latin typeface="Segoe Pro Light"/>
              </a:defRPr>
            </a:lvl4pPr>
            <a:lvl5pPr marL="1008142"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390892654"/>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1_8 Categories">
    <p:spTree>
      <p:nvGrpSpPr>
        <p:cNvPr id="1" name=""/>
        <p:cNvGrpSpPr/>
        <p:nvPr/>
      </p:nvGrpSpPr>
      <p:grpSpPr>
        <a:xfrm>
          <a:off x="0" y="0"/>
          <a:ext cx="0" cy="0"/>
          <a:chOff x="0" y="0"/>
          <a:chExt cx="0" cy="0"/>
        </a:xfrm>
      </p:grpSpPr>
      <p:sp>
        <p:nvSpPr>
          <p:cNvPr id="2" name="Text Placeholder 4"/>
          <p:cNvSpPr>
            <a:spLocks noGrp="1"/>
          </p:cNvSpPr>
          <p:nvPr>
            <p:ph type="body" sz="quarter" idx="10"/>
          </p:nvPr>
        </p:nvSpPr>
        <p:spPr>
          <a:xfrm>
            <a:off x="269417" y="368326"/>
            <a:ext cx="6274790" cy="448271"/>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049" indent="0">
              <a:buFontTx/>
              <a:buNone/>
              <a:defRPr sz="2353">
                <a:latin typeface="Segoe Pro Light"/>
              </a:defRPr>
            </a:lvl2pPr>
            <a:lvl3pPr marL="560080" indent="0">
              <a:buFontTx/>
              <a:buNone/>
              <a:defRPr sz="2353">
                <a:latin typeface="Segoe Pro Light"/>
              </a:defRPr>
            </a:lvl3pPr>
            <a:lvl4pPr marL="784111" indent="0">
              <a:buFontTx/>
              <a:buNone/>
              <a:defRPr sz="2353">
                <a:latin typeface="Segoe Pro Light"/>
              </a:defRPr>
            </a:lvl4pPr>
            <a:lvl5pPr marL="1008142" indent="0">
              <a:buFontTx/>
              <a:buNone/>
              <a:defRPr sz="2353">
                <a:latin typeface="Segoe Pro Light"/>
              </a:defRPr>
            </a:lvl5pPr>
          </a:lstStyle>
          <a:p>
            <a:pPr lvl="0"/>
            <a:r>
              <a:rPr lang="en-US"/>
              <a:t>Click to edit Master text styles</a:t>
            </a:r>
          </a:p>
        </p:txBody>
      </p:sp>
      <p:sp>
        <p:nvSpPr>
          <p:cNvPr id="27" name="Text Placeholder 26"/>
          <p:cNvSpPr>
            <a:spLocks noGrp="1"/>
          </p:cNvSpPr>
          <p:nvPr>
            <p:ph type="body" sz="quarter" idx="29" hasCustomPrompt="1"/>
          </p:nvPr>
        </p:nvSpPr>
        <p:spPr>
          <a:xfrm>
            <a:off x="807151" y="1070596"/>
            <a:ext cx="2689274" cy="2689656"/>
          </a:xfrm>
        </p:spPr>
        <p:txBody>
          <a:bodyPr lIns="146304" tIns="91440" rIns="146304" bIns="91440">
            <a:noAutofit/>
          </a:bodyPr>
          <a:lstStyle>
            <a:lvl1pPr marL="0" indent="0">
              <a:buFontTx/>
              <a:buNone/>
              <a:defRPr sz="2353">
                <a:solidFill>
                  <a:schemeClr val="tx2"/>
                </a:solidFill>
                <a:latin typeface="+mj-lt"/>
              </a:defRPr>
            </a:lvl1pPr>
            <a:lvl2pPr marL="336049" indent="0">
              <a:buFontTx/>
              <a:buNone/>
              <a:defRPr/>
            </a:lvl2pPr>
            <a:lvl3pPr marL="560080" indent="0">
              <a:buFontTx/>
              <a:buNone/>
              <a:defRPr/>
            </a:lvl3pPr>
            <a:lvl4pPr marL="784111" indent="0">
              <a:buFontTx/>
              <a:buNone/>
              <a:defRPr/>
            </a:lvl4pPr>
            <a:lvl5pPr marL="1008142"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0" hasCustomPrompt="1"/>
          </p:nvPr>
        </p:nvSpPr>
        <p:spPr>
          <a:xfrm>
            <a:off x="3616033" y="1070596"/>
            <a:ext cx="2688994" cy="2689656"/>
          </a:xfrm>
        </p:spPr>
        <p:txBody>
          <a:bodyPr lIns="146304" tIns="91440" rIns="146304" bIns="91440">
            <a:noAutofit/>
          </a:bodyPr>
          <a:lstStyle>
            <a:lvl1pPr marL="0" indent="0">
              <a:buFontTx/>
              <a:buNone/>
              <a:defRPr sz="2353">
                <a:solidFill>
                  <a:schemeClr val="tx2"/>
                </a:solidFill>
                <a:latin typeface="+mj-lt"/>
              </a:defRPr>
            </a:lvl1pPr>
            <a:lvl2pPr marL="336049" indent="0">
              <a:buFontTx/>
              <a:buNone/>
              <a:defRPr/>
            </a:lvl2pPr>
            <a:lvl3pPr marL="560080" indent="0">
              <a:buFontTx/>
              <a:buNone/>
              <a:defRPr/>
            </a:lvl3pPr>
            <a:lvl4pPr marL="784111" indent="0">
              <a:buFontTx/>
              <a:buNone/>
              <a:defRPr/>
            </a:lvl4pPr>
            <a:lvl5pPr marL="1008142" indent="0">
              <a:buFontTx/>
              <a:buNone/>
              <a:defRPr/>
            </a:lvl5pPr>
          </a:lstStyle>
          <a:p>
            <a:pPr lvl="0"/>
            <a:r>
              <a:rPr lang="en-US"/>
              <a:t>Click to edit </a:t>
            </a:r>
            <a:br>
              <a:rPr lang="en-US"/>
            </a:br>
            <a:r>
              <a:rPr lang="en-US"/>
              <a:t>Master text styles</a:t>
            </a:r>
          </a:p>
        </p:txBody>
      </p:sp>
      <p:sp>
        <p:nvSpPr>
          <p:cNvPr id="30" name="Text Placeholder 26"/>
          <p:cNvSpPr>
            <a:spLocks noGrp="1"/>
          </p:cNvSpPr>
          <p:nvPr>
            <p:ph type="body" sz="quarter" idx="32" hasCustomPrompt="1"/>
          </p:nvPr>
        </p:nvSpPr>
        <p:spPr>
          <a:xfrm>
            <a:off x="6424635" y="1070596"/>
            <a:ext cx="2688994" cy="2689656"/>
          </a:xfrm>
        </p:spPr>
        <p:txBody>
          <a:bodyPr lIns="146304" tIns="91440" rIns="146304" bIns="91440">
            <a:noAutofit/>
          </a:bodyPr>
          <a:lstStyle>
            <a:lvl1pPr marL="0" indent="0">
              <a:buFontTx/>
              <a:buNone/>
              <a:defRPr sz="2353">
                <a:solidFill>
                  <a:schemeClr val="tx2"/>
                </a:solidFill>
                <a:latin typeface="+mj-lt"/>
              </a:defRPr>
            </a:lvl1pPr>
            <a:lvl2pPr marL="336049" indent="0">
              <a:buFontTx/>
              <a:buNone/>
              <a:defRPr/>
            </a:lvl2pPr>
            <a:lvl3pPr marL="560080" indent="0">
              <a:buFontTx/>
              <a:buNone/>
              <a:defRPr/>
            </a:lvl3pPr>
            <a:lvl4pPr marL="784111" indent="0">
              <a:buFontTx/>
              <a:buNone/>
              <a:defRPr/>
            </a:lvl4pPr>
            <a:lvl5pPr marL="1008142" indent="0">
              <a:buFontTx/>
              <a:buNone/>
              <a:defRPr/>
            </a:lvl5pPr>
          </a:lstStyle>
          <a:p>
            <a:pPr lvl="0"/>
            <a:r>
              <a:rPr lang="en-US"/>
              <a:t>Click to edit </a:t>
            </a:r>
            <a:br>
              <a:rPr lang="en-US"/>
            </a:br>
            <a:r>
              <a:rPr lang="en-US"/>
              <a:t>Master text styles</a:t>
            </a:r>
          </a:p>
        </p:txBody>
      </p:sp>
      <p:sp>
        <p:nvSpPr>
          <p:cNvPr id="32" name="Text Placeholder 26"/>
          <p:cNvSpPr>
            <a:spLocks noGrp="1"/>
          </p:cNvSpPr>
          <p:nvPr>
            <p:ph type="body" sz="quarter" idx="33" hasCustomPrompt="1"/>
          </p:nvPr>
        </p:nvSpPr>
        <p:spPr>
          <a:xfrm>
            <a:off x="9233237" y="1070596"/>
            <a:ext cx="2688994" cy="2689656"/>
          </a:xfrm>
        </p:spPr>
        <p:txBody>
          <a:bodyPr lIns="146304" tIns="91440" rIns="146304" bIns="91440">
            <a:noAutofit/>
          </a:bodyPr>
          <a:lstStyle>
            <a:lvl1pPr marL="0" indent="0">
              <a:buFontTx/>
              <a:buNone/>
              <a:defRPr sz="2353">
                <a:solidFill>
                  <a:schemeClr val="tx2"/>
                </a:solidFill>
                <a:latin typeface="+mj-lt"/>
              </a:defRPr>
            </a:lvl1pPr>
            <a:lvl2pPr marL="336049" indent="0">
              <a:buFontTx/>
              <a:buNone/>
              <a:defRPr/>
            </a:lvl2pPr>
            <a:lvl3pPr marL="560080" indent="0">
              <a:buFontTx/>
              <a:buNone/>
              <a:defRPr/>
            </a:lvl3pPr>
            <a:lvl4pPr marL="784111" indent="0">
              <a:buFontTx/>
              <a:buNone/>
              <a:defRPr/>
            </a:lvl4pPr>
            <a:lvl5pPr marL="1008142" indent="0">
              <a:buFontTx/>
              <a:buNone/>
              <a:defRPr/>
            </a:lvl5pPr>
          </a:lstStyle>
          <a:p>
            <a:pPr lvl="0"/>
            <a:r>
              <a:rPr lang="en-US"/>
              <a:t>Click to edit </a:t>
            </a:r>
            <a:br>
              <a:rPr lang="en-US"/>
            </a:br>
            <a:r>
              <a:rPr lang="en-US"/>
              <a:t>Master text styles</a:t>
            </a:r>
          </a:p>
        </p:txBody>
      </p:sp>
      <p:sp>
        <p:nvSpPr>
          <p:cNvPr id="37" name="Text Placeholder 26"/>
          <p:cNvSpPr>
            <a:spLocks noGrp="1"/>
          </p:cNvSpPr>
          <p:nvPr>
            <p:ph type="body" sz="quarter" idx="38" hasCustomPrompt="1"/>
          </p:nvPr>
        </p:nvSpPr>
        <p:spPr>
          <a:xfrm>
            <a:off x="807151" y="3877270"/>
            <a:ext cx="2689274" cy="2510690"/>
          </a:xfrm>
        </p:spPr>
        <p:txBody>
          <a:bodyPr lIns="182880" tIns="146304" bIns="146304">
            <a:noAutofit/>
          </a:bodyPr>
          <a:lstStyle>
            <a:lvl1pPr marL="0" indent="0">
              <a:lnSpc>
                <a:spcPct val="90000"/>
              </a:lnSpc>
              <a:spcBef>
                <a:spcPts val="294"/>
              </a:spcBef>
              <a:spcAft>
                <a:spcPts val="588"/>
              </a:spcAft>
              <a:buFontTx/>
              <a:buNone/>
              <a:defRPr sz="1175" b="0">
                <a:solidFill>
                  <a:schemeClr val="tx2"/>
                </a:solidFill>
                <a:latin typeface="+mn-lt"/>
                <a:cs typeface="Segoe Pro"/>
              </a:defRPr>
            </a:lvl1pPr>
            <a:lvl2pPr marL="336049" indent="0">
              <a:buFontTx/>
              <a:buNone/>
              <a:defRPr/>
            </a:lvl2pPr>
            <a:lvl3pPr marL="560080" indent="0">
              <a:buFontTx/>
              <a:buNone/>
              <a:defRPr/>
            </a:lvl3pPr>
            <a:lvl4pPr marL="784111" indent="0">
              <a:buFontTx/>
              <a:buNone/>
              <a:defRPr/>
            </a:lvl4pPr>
            <a:lvl5pPr marL="1008142" indent="0">
              <a:buFontTx/>
              <a:buNone/>
              <a:defRPr/>
            </a:lvl5pPr>
          </a:lstStyle>
          <a:p>
            <a:pPr lvl="0"/>
            <a:r>
              <a:rPr lang="en-US"/>
              <a:t>Click to edit </a:t>
            </a:r>
            <a:br>
              <a:rPr lang="en-US"/>
            </a:br>
            <a:r>
              <a:rPr lang="en-US"/>
              <a:t>Master text styles</a:t>
            </a:r>
          </a:p>
        </p:txBody>
      </p:sp>
      <p:sp>
        <p:nvSpPr>
          <p:cNvPr id="43" name="Text Placeholder 26"/>
          <p:cNvSpPr>
            <a:spLocks noGrp="1"/>
          </p:cNvSpPr>
          <p:nvPr>
            <p:ph type="body" sz="quarter" idx="39" hasCustomPrompt="1"/>
          </p:nvPr>
        </p:nvSpPr>
        <p:spPr>
          <a:xfrm>
            <a:off x="3616116" y="3877271"/>
            <a:ext cx="2688994" cy="2510662"/>
          </a:xfrm>
        </p:spPr>
        <p:txBody>
          <a:bodyPr lIns="182880" tIns="146304" bIns="146304">
            <a:noAutofit/>
          </a:bodyPr>
          <a:lstStyle>
            <a:lvl1pPr marL="0" indent="0">
              <a:lnSpc>
                <a:spcPts val="1412"/>
              </a:lnSpc>
              <a:spcBef>
                <a:spcPts val="294"/>
              </a:spcBef>
              <a:spcAft>
                <a:spcPts val="588"/>
              </a:spcAft>
              <a:buFontTx/>
              <a:buNone/>
              <a:defRPr sz="1175" b="0">
                <a:solidFill>
                  <a:schemeClr val="tx2"/>
                </a:solidFill>
                <a:latin typeface="+mn-lt"/>
                <a:cs typeface="Segoe Pro"/>
              </a:defRPr>
            </a:lvl1pPr>
            <a:lvl2pPr marL="336049" indent="0">
              <a:buFontTx/>
              <a:buNone/>
              <a:defRPr/>
            </a:lvl2pPr>
            <a:lvl3pPr marL="560080" indent="0">
              <a:buFontTx/>
              <a:buNone/>
              <a:defRPr/>
            </a:lvl3pPr>
            <a:lvl4pPr marL="784111" indent="0">
              <a:buFontTx/>
              <a:buNone/>
              <a:defRPr/>
            </a:lvl4pPr>
            <a:lvl5pPr marL="1008142" indent="0">
              <a:buFontTx/>
              <a:buNone/>
              <a:defRPr/>
            </a:lvl5pPr>
          </a:lstStyle>
          <a:p>
            <a:pPr lvl="0"/>
            <a:r>
              <a:rPr lang="en-US"/>
              <a:t>Click to edit </a:t>
            </a:r>
            <a:br>
              <a:rPr lang="en-US"/>
            </a:br>
            <a:r>
              <a:rPr lang="en-US"/>
              <a:t>Master text styles</a:t>
            </a:r>
          </a:p>
        </p:txBody>
      </p:sp>
      <p:sp>
        <p:nvSpPr>
          <p:cNvPr id="45" name="Text Placeholder 26"/>
          <p:cNvSpPr>
            <a:spLocks noGrp="1"/>
          </p:cNvSpPr>
          <p:nvPr>
            <p:ph type="body" sz="quarter" idx="41" hasCustomPrompt="1"/>
          </p:nvPr>
        </p:nvSpPr>
        <p:spPr>
          <a:xfrm>
            <a:off x="9233487" y="3877271"/>
            <a:ext cx="2688994" cy="2510662"/>
          </a:xfrm>
        </p:spPr>
        <p:txBody>
          <a:bodyPr lIns="182880" tIns="146304" bIns="146304">
            <a:noAutofit/>
          </a:bodyPr>
          <a:lstStyle>
            <a:lvl1pPr marL="0" indent="0">
              <a:lnSpc>
                <a:spcPts val="1412"/>
              </a:lnSpc>
              <a:spcBef>
                <a:spcPts val="294"/>
              </a:spcBef>
              <a:spcAft>
                <a:spcPts val="588"/>
              </a:spcAft>
              <a:buFontTx/>
              <a:buNone/>
              <a:defRPr sz="1175" b="0">
                <a:solidFill>
                  <a:schemeClr val="tx2"/>
                </a:solidFill>
                <a:latin typeface="Segoe Pro"/>
                <a:cs typeface="Segoe Pro"/>
              </a:defRPr>
            </a:lvl1pPr>
            <a:lvl2pPr marL="336049" indent="0">
              <a:buFontTx/>
              <a:buNone/>
              <a:defRPr/>
            </a:lvl2pPr>
            <a:lvl3pPr marL="560080" indent="0">
              <a:buFontTx/>
              <a:buNone/>
              <a:defRPr/>
            </a:lvl3pPr>
            <a:lvl4pPr marL="784111" indent="0">
              <a:buFontTx/>
              <a:buNone/>
              <a:defRPr/>
            </a:lvl4pPr>
            <a:lvl5pPr marL="1008142" indent="0">
              <a:buFontTx/>
              <a:buNone/>
              <a:defRPr/>
            </a:lvl5pPr>
          </a:lstStyle>
          <a:p>
            <a:pPr lvl="0"/>
            <a:r>
              <a:rPr lang="en-US"/>
              <a:t>Click to edit </a:t>
            </a:r>
            <a:br>
              <a:rPr lang="en-US"/>
            </a:br>
            <a:r>
              <a:rPr lang="en-US"/>
              <a:t>Master text styles</a:t>
            </a:r>
          </a:p>
        </p:txBody>
      </p:sp>
      <p:sp>
        <p:nvSpPr>
          <p:cNvPr id="31" name="Text Placeholder 26"/>
          <p:cNvSpPr>
            <a:spLocks noGrp="1"/>
          </p:cNvSpPr>
          <p:nvPr>
            <p:ph type="body" sz="quarter" idx="42" hasCustomPrompt="1"/>
          </p:nvPr>
        </p:nvSpPr>
        <p:spPr>
          <a:xfrm>
            <a:off x="6424801" y="3877271"/>
            <a:ext cx="2688994" cy="2510662"/>
          </a:xfrm>
        </p:spPr>
        <p:txBody>
          <a:bodyPr lIns="182880" tIns="146304" bIns="146304">
            <a:noAutofit/>
          </a:bodyPr>
          <a:lstStyle>
            <a:lvl1pPr marL="0" indent="0">
              <a:lnSpc>
                <a:spcPts val="1412"/>
              </a:lnSpc>
              <a:spcBef>
                <a:spcPts val="294"/>
              </a:spcBef>
              <a:spcAft>
                <a:spcPts val="588"/>
              </a:spcAft>
              <a:buFontTx/>
              <a:buNone/>
              <a:defRPr sz="1175" b="0">
                <a:solidFill>
                  <a:schemeClr val="tx2"/>
                </a:solidFill>
                <a:latin typeface="+mn-lt"/>
                <a:cs typeface="Segoe Pro"/>
              </a:defRPr>
            </a:lvl1pPr>
            <a:lvl2pPr marL="336049" indent="0">
              <a:buFontTx/>
              <a:buNone/>
              <a:defRPr/>
            </a:lvl2pPr>
            <a:lvl3pPr marL="560080" indent="0">
              <a:buFontTx/>
              <a:buNone/>
              <a:defRPr/>
            </a:lvl3pPr>
            <a:lvl4pPr marL="784111" indent="0">
              <a:buFontTx/>
              <a:buNone/>
              <a:defRPr/>
            </a:lvl4pPr>
            <a:lvl5pPr marL="1008142" indent="0">
              <a:buFontTx/>
              <a:buNone/>
              <a:defRPr/>
            </a:lvl5pPr>
          </a:lstStyle>
          <a:p>
            <a:pPr lvl="0"/>
            <a:r>
              <a:rPr lang="en-US"/>
              <a:t>Click to edit </a:t>
            </a:r>
            <a:br>
              <a:rPr lang="en-US"/>
            </a:br>
            <a:r>
              <a:rPr lang="en-US"/>
              <a:t>Master text styles</a:t>
            </a:r>
          </a:p>
        </p:txBody>
      </p:sp>
      <p:sp>
        <p:nvSpPr>
          <p:cNvPr id="3" name="Footer Placeholder 2"/>
          <p:cNvSpPr>
            <a:spLocks noGrp="1"/>
          </p:cNvSpPr>
          <p:nvPr>
            <p:ph type="ftr" sz="quarter" idx="43"/>
          </p:nvPr>
        </p:nvSpPr>
        <p:spPr/>
        <p:txBody>
          <a:bodyPr/>
          <a:lstStyle>
            <a:lvl1pPr>
              <a:defRPr>
                <a:solidFill>
                  <a:srgbClr val="505050"/>
                </a:solidFill>
              </a:defRPr>
            </a:lvl1pPr>
          </a:lstStyle>
          <a:p>
            <a:pPr fontAlgn="base">
              <a:spcBef>
                <a:spcPct val="0"/>
              </a:spcBef>
              <a:spcAft>
                <a:spcPct val="0"/>
              </a:spcAft>
            </a:pPr>
            <a:r>
              <a:t>Microsoft Confidential</a:t>
            </a:r>
          </a:p>
        </p:txBody>
      </p:sp>
      <p:sp>
        <p:nvSpPr>
          <p:cNvPr id="4" name="Slide Number Placeholder 3"/>
          <p:cNvSpPr>
            <a:spLocks noGrp="1"/>
          </p:cNvSpPr>
          <p:nvPr>
            <p:ph type="sldNum" sz="quarter" idx="44"/>
          </p:nvPr>
        </p:nvSpPr>
        <p:spPr/>
        <p:txBody>
          <a:bodyPr/>
          <a:lstStyle>
            <a:lvl1pPr>
              <a:defRPr>
                <a:solidFill>
                  <a:srgbClr val="505050"/>
                </a:solidFill>
              </a:defRPr>
            </a:lvl1pPr>
          </a:lstStyle>
          <a:p>
            <a:pPr defTabSz="913505" fontAlgn="base">
              <a:spcBef>
                <a:spcPct val="0"/>
              </a:spcBef>
              <a:spcAft>
                <a:spcPct val="0"/>
              </a:spcAft>
            </a:pPr>
            <a:fld id="{27258FFF-F925-446B-8502-81C933981705}" type="slidenum">
              <a:rPr smtClean="0"/>
              <a:pPr defTabSz="913505" fontAlgn="base">
                <a:spcBef>
                  <a:spcPct val="0"/>
                </a:spcBef>
                <a:spcAft>
                  <a:spcPct val="0"/>
                </a:spcAft>
              </a:pPr>
              <a:t>‹#›</a:t>
            </a:fld>
            <a:endParaRPr/>
          </a:p>
        </p:txBody>
      </p:sp>
    </p:spTree>
    <p:extLst>
      <p:ext uri="{BB962C8B-B14F-4D97-AF65-F5344CB8AC3E}">
        <p14:creationId xmlns:p14="http://schemas.microsoft.com/office/powerpoint/2010/main" val="3234028795"/>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fontAlgn="base">
              <a:spcBef>
                <a:spcPct val="0"/>
              </a:spcBef>
              <a:spcAft>
                <a:spcPct val="0"/>
              </a:spcAft>
            </a:pPr>
            <a:r>
              <a:rPr>
                <a:solidFill>
                  <a:srgbClr val="505050"/>
                </a:solidFill>
              </a:rPr>
              <a:t>Microsoft Confidential</a:t>
            </a:r>
          </a:p>
        </p:txBody>
      </p:sp>
      <p:sp>
        <p:nvSpPr>
          <p:cNvPr id="3" name="Slide Number Placeholder 2"/>
          <p:cNvSpPr>
            <a:spLocks noGrp="1"/>
          </p:cNvSpPr>
          <p:nvPr>
            <p:ph type="sldNum" sz="quarter" idx="11"/>
          </p:nvPr>
        </p:nvSpPr>
        <p:spPr/>
        <p:txBody>
          <a:bodyPr/>
          <a:lstStyle/>
          <a:p>
            <a:pPr defTabSz="913505" fontAlgn="base">
              <a:spcBef>
                <a:spcPct val="0"/>
              </a:spcBef>
              <a:spcAft>
                <a:spcPct val="0"/>
              </a:spcAft>
            </a:pPr>
            <a:fld id="{27258FFF-F925-446B-8502-81C933981705}" type="slidenum">
              <a:rPr>
                <a:solidFill>
                  <a:srgbClr val="505050"/>
                </a:solidFill>
              </a:rPr>
              <a:pPr defTabSz="913505" fontAlgn="base">
                <a:spcBef>
                  <a:spcPct val="0"/>
                </a:spcBef>
                <a:spcAft>
                  <a:spcPct val="0"/>
                </a:spcAft>
              </a:pPr>
              <a:t>‹#›</a:t>
            </a:fld>
            <a:endParaRPr>
              <a:solidFill>
                <a:srgbClr val="505050"/>
              </a:solidFill>
            </a:endParaRPr>
          </a:p>
        </p:txBody>
      </p:sp>
    </p:spTree>
    <p:extLst>
      <p:ext uri="{BB962C8B-B14F-4D97-AF65-F5344CB8AC3E}">
        <p14:creationId xmlns:p14="http://schemas.microsoft.com/office/powerpoint/2010/main" val="1515639382"/>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54pt Text- Gray Background">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pPr fontAlgn="base">
              <a:spcBef>
                <a:spcPct val="0"/>
              </a:spcBef>
              <a:spcAft>
                <a:spcPct val="0"/>
              </a:spcAft>
            </a:pPr>
            <a:r>
              <a:rPr>
                <a:solidFill>
                  <a:srgbClr val="FFFFFF"/>
                </a:solidFill>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pPr defTabSz="913505" fontAlgn="base">
              <a:spcBef>
                <a:spcPct val="0"/>
              </a:spcBef>
              <a:spcAft>
                <a:spcPct val="0"/>
              </a:spcAft>
            </a:pPr>
            <a:fld id="{27258FFF-F925-446B-8502-81C933981705}" type="slidenum">
              <a:rPr smtClean="0">
                <a:solidFill>
                  <a:srgbClr val="FFFFFF"/>
                </a:solidFill>
              </a:rPr>
              <a:pPr defTabSz="913505" fontAlgn="base">
                <a:spcBef>
                  <a:spcPct val="0"/>
                </a:spcBef>
                <a:spcAft>
                  <a:spcPct val="0"/>
                </a:spcAft>
              </a:pPr>
              <a:t>‹#›</a:t>
            </a:fld>
            <a:endParaRPr>
              <a:solidFill>
                <a:srgbClr val="FFFFFF"/>
              </a:solidFill>
            </a:endParaRPr>
          </a:p>
        </p:txBody>
      </p:sp>
      <p:sp>
        <p:nvSpPr>
          <p:cNvPr id="4" name="Text Placeholder 4"/>
          <p:cNvSpPr>
            <a:spLocks noGrp="1"/>
          </p:cNvSpPr>
          <p:nvPr>
            <p:ph type="body" sz="quarter" idx="13"/>
          </p:nvPr>
        </p:nvSpPr>
        <p:spPr>
          <a:xfrm>
            <a:off x="269240" y="291069"/>
            <a:ext cx="11653523" cy="1793104"/>
          </a:xfrm>
        </p:spPr>
        <p:txBody>
          <a:bodyPr lIns="146304" tIns="91440" rIns="146304" bIns="91440"/>
          <a:lstStyle>
            <a:lvl1pPr marL="0" indent="0">
              <a:lnSpc>
                <a:spcPct val="90000"/>
              </a:lnSpc>
              <a:buFontTx/>
              <a:buNone/>
              <a:defRPr sz="5293">
                <a:solidFill>
                  <a:schemeClr val="bg1"/>
                </a:solidFill>
                <a:latin typeface="+mj-lt"/>
              </a:defRPr>
            </a:lvl1pPr>
            <a:lvl2pPr marL="336049" indent="0">
              <a:buFontTx/>
              <a:buNone/>
              <a:defRPr sz="3528">
                <a:latin typeface="Segoe Pro Light"/>
              </a:defRPr>
            </a:lvl2pPr>
            <a:lvl3pPr marL="560080" indent="0">
              <a:buFontTx/>
              <a:buNone/>
              <a:defRPr sz="3528">
                <a:latin typeface="Segoe Pro Light"/>
              </a:defRPr>
            </a:lvl3pPr>
            <a:lvl4pPr marL="784111" indent="0">
              <a:buFontTx/>
              <a:buNone/>
              <a:defRPr sz="3528">
                <a:latin typeface="Segoe Pro Light"/>
              </a:defRPr>
            </a:lvl4pPr>
            <a:lvl5pPr marL="1008142" indent="0">
              <a:buFontTx/>
              <a:buNone/>
              <a:defRPr sz="3528">
                <a:latin typeface="Segoe Pro Light"/>
              </a:defRPr>
            </a:lvl5pPr>
          </a:lstStyle>
          <a:p>
            <a:pPr lvl="0"/>
            <a:r>
              <a:rPr lang="en-US"/>
              <a:t>Click to edit Master text styles</a:t>
            </a:r>
          </a:p>
        </p:txBody>
      </p:sp>
    </p:spTree>
    <p:extLst>
      <p:ext uri="{BB962C8B-B14F-4D97-AF65-F5344CB8AC3E}">
        <p14:creationId xmlns:p14="http://schemas.microsoft.com/office/powerpoint/2010/main" val="154061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p>
            <a:r>
              <a:rPr lang="en-US"/>
              <a:t>Click to edit Master title style</a:t>
            </a:r>
          </a:p>
        </p:txBody>
      </p:sp>
      <p:sp>
        <p:nvSpPr>
          <p:cNvPr id="5" name="Text Placeholder 4"/>
          <p:cNvSpPr>
            <a:spLocks noGrp="1"/>
          </p:cNvSpPr>
          <p:nvPr>
            <p:ph type="body" sz="quarter" idx="10"/>
          </p:nvPr>
        </p:nvSpPr>
        <p:spPr>
          <a:xfrm>
            <a:off x="519248" y="1447800"/>
            <a:ext cx="11151917"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Group 2"/>
          <p:cNvGrpSpPr/>
          <p:nvPr userDrawn="1"/>
        </p:nvGrpSpPr>
        <p:grpSpPr>
          <a:xfrm>
            <a:off x="-1177" y="6512639"/>
            <a:ext cx="12192313" cy="353950"/>
            <a:chOff x="2577137" y="4571778"/>
            <a:chExt cx="9101124" cy="1390560"/>
          </a:xfrm>
        </p:grpSpPr>
        <p:sp>
          <p:nvSpPr>
            <p:cNvPr id="6" name="TextBox 5"/>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320">
                <a:lnSpc>
                  <a:spcPts val="3000"/>
                </a:lnSpc>
              </a:pPr>
              <a:r>
                <a:rPr lang="en-US" sz="2800">
                  <a:solidFill>
                    <a:srgbClr val="FFFFFF"/>
                  </a:solidFill>
                  <a:latin typeface="Segoe UI Light"/>
                </a:rPr>
                <a:t> </a:t>
              </a:r>
            </a:p>
          </p:txBody>
        </p:sp>
        <p:sp>
          <p:nvSpPr>
            <p:cNvPr id="7" name="TextBox 6"/>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869">
                <a:lnSpc>
                  <a:spcPts val="2942"/>
                </a:lnSpc>
                <a:defRPr/>
              </a:pPr>
              <a:endParaRPr lang="en-US" sz="2800" kern="0">
                <a:solidFill>
                  <a:srgbClr val="FFFFFF"/>
                </a:solidFill>
                <a:latin typeface="Segoe UI Light"/>
              </a:endParaRPr>
            </a:p>
          </p:txBody>
        </p:sp>
      </p:grpSp>
    </p:spTree>
    <p:extLst>
      <p:ext uri="{BB962C8B-B14F-4D97-AF65-F5344CB8AC3E}">
        <p14:creationId xmlns:p14="http://schemas.microsoft.com/office/powerpoint/2010/main" val="1714156833"/>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_Blank - Black Background">
    <p:bg>
      <p:bgPr>
        <a:solidFill>
          <a:schemeClr val="tx1"/>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pPr fontAlgn="base">
              <a:spcBef>
                <a:spcPct val="0"/>
              </a:spcBef>
              <a:spcAft>
                <a:spcPct val="0"/>
              </a:spcAft>
            </a:pPr>
            <a:r>
              <a:rPr>
                <a:solidFill>
                  <a:srgbClr val="FFFFFF"/>
                </a:solidFill>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pPr defTabSz="913505" fontAlgn="base">
              <a:spcBef>
                <a:spcPct val="0"/>
              </a:spcBef>
              <a:spcAft>
                <a:spcPct val="0"/>
              </a:spcAft>
            </a:pPr>
            <a:fld id="{27258FFF-F925-446B-8502-81C933981705}" type="slidenum">
              <a:rPr smtClean="0">
                <a:solidFill>
                  <a:srgbClr val="FFFFFF"/>
                </a:solidFill>
              </a:rPr>
              <a:pPr defTabSz="913505" fontAlgn="base">
                <a:spcBef>
                  <a:spcPct val="0"/>
                </a:spcBef>
                <a:spcAft>
                  <a:spcPct val="0"/>
                </a:spcAft>
              </a:pPr>
              <a:t>‹#›</a:t>
            </a:fld>
            <a:endParaRPr>
              <a:solidFill>
                <a:srgbClr val="FFFFFF"/>
              </a:solidFill>
            </a:endParaRPr>
          </a:p>
        </p:txBody>
      </p:sp>
    </p:spTree>
    <p:extLst>
      <p:ext uri="{BB962C8B-B14F-4D97-AF65-F5344CB8AC3E}">
        <p14:creationId xmlns:p14="http://schemas.microsoft.com/office/powerpoint/2010/main" val="3151919834"/>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Blank">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48212" y="6437243"/>
            <a:ext cx="3859607" cy="134483"/>
          </a:xfrm>
          <a:prstGeom prst="rect">
            <a:avLst/>
          </a:prstGeom>
        </p:spPr>
        <p:txBody>
          <a:bodyPr/>
          <a:lstStyle>
            <a:lvl1pPr>
              <a:defRPr>
                <a:solidFill>
                  <a:schemeClr val="tx1"/>
                </a:solidFill>
              </a:defRPr>
            </a:lvl1pPr>
          </a:lstStyle>
          <a:p>
            <a:pPr fontAlgn="base">
              <a:spcBef>
                <a:spcPct val="0"/>
              </a:spcBef>
              <a:spcAft>
                <a:spcPct val="0"/>
              </a:spcAft>
            </a:pPr>
            <a:r>
              <a:rPr>
                <a:solidFill>
                  <a:srgbClr val="000000"/>
                </a:solidFill>
              </a:rPr>
              <a:t>Microsoft Confidential</a:t>
            </a:r>
          </a:p>
        </p:txBody>
      </p:sp>
      <p:sp>
        <p:nvSpPr>
          <p:cNvPr id="3" name="Slide Number Placeholder 2"/>
          <p:cNvSpPr>
            <a:spLocks noGrp="1"/>
          </p:cNvSpPr>
          <p:nvPr>
            <p:ph type="sldNum" sz="quarter" idx="11"/>
          </p:nvPr>
        </p:nvSpPr>
        <p:spPr>
          <a:xfrm>
            <a:off x="11367166" y="6437243"/>
            <a:ext cx="555596" cy="134483"/>
          </a:xfrm>
          <a:prstGeom prst="rect">
            <a:avLst/>
          </a:prstGeom>
        </p:spPr>
        <p:txBody>
          <a:bodyPr/>
          <a:lstStyle>
            <a:lvl1pPr>
              <a:defRPr>
                <a:solidFill>
                  <a:schemeClr val="tx1"/>
                </a:solidFill>
              </a:defRPr>
            </a:lvl1pPr>
          </a:lstStyle>
          <a:p>
            <a:pPr defTabSz="913505" fontAlgn="base">
              <a:spcBef>
                <a:spcPct val="0"/>
              </a:spcBef>
              <a:spcAft>
                <a:spcPct val="0"/>
              </a:spcAft>
            </a:pPr>
            <a:fld id="{27258FFF-F925-446B-8502-81C933981705}" type="slidenum">
              <a:rPr smtClean="0">
                <a:solidFill>
                  <a:srgbClr val="000000"/>
                </a:solidFill>
              </a:rPr>
              <a:pPr defTabSz="913505" fontAlgn="base">
                <a:spcBef>
                  <a:spcPct val="0"/>
                </a:spcBef>
                <a:spcAft>
                  <a:spcPct val="0"/>
                </a:spcAft>
              </a:pPr>
              <a:t>‹#›</a:t>
            </a:fld>
            <a:endParaRPr>
              <a:solidFill>
                <a:srgbClr val="000000"/>
              </a:solidFill>
            </a:endParaRPr>
          </a:p>
        </p:txBody>
      </p:sp>
    </p:spTree>
    <p:extLst>
      <p:ext uri="{BB962C8B-B14F-4D97-AF65-F5344CB8AC3E}">
        <p14:creationId xmlns:p14="http://schemas.microsoft.com/office/powerpoint/2010/main" val="12358172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6"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1" y="3877272"/>
            <a:ext cx="9860674" cy="1793881"/>
          </a:xfrm>
          <a:noFill/>
        </p:spPr>
        <p:txBody>
          <a:bodyPr lIns="182880" tIns="146304" rIns="182880" bIns="146304">
            <a:noAutofit/>
          </a:bodyPr>
          <a:lstStyle>
            <a:lvl1pPr marL="0" indent="0">
              <a:spcBef>
                <a:spcPts val="0"/>
              </a:spcBef>
              <a:buNone/>
              <a:defRPr sz="3528" spc="0" baseline="0">
                <a:gradFill>
                  <a:gsLst>
                    <a:gs pos="5833">
                      <a:schemeClr val="tx1"/>
                    </a:gs>
                    <a:gs pos="18000">
                      <a:schemeClr val="tx1"/>
                    </a:gs>
                  </a:gsLst>
                  <a:lin ang="5400000" scaled="0"/>
                </a:gradFill>
                <a:latin typeface="+mj-lt"/>
              </a:defRPr>
            </a:lvl1pPr>
          </a:lstStyle>
          <a:p>
            <a:pPr lvl="0"/>
            <a:r>
              <a:rPr lang="en-US"/>
              <a:t>Speaker Name</a:t>
            </a:r>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082581" y="6165103"/>
            <a:ext cx="1840181" cy="401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4094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4" y="4309989"/>
            <a:ext cx="12188887" cy="2551127"/>
          </a:xfrm>
          <a:prstGeom prst="rect">
            <a:avLst/>
          </a:prstGeom>
          <a:solidFill>
            <a:srgbClr val="4D9ED7"/>
          </a:solidFill>
          <a:ln>
            <a:noFill/>
          </a:ln>
        </p:spPr>
        <p:txBody>
          <a:bodyPr vert="horz" wrap="square" lIns="89630" tIns="44814" rIns="89630" bIns="44814" numCol="1" anchor="t" anchorCtr="0" compatLnSpc="1">
            <a:prstTxWarp prst="textNoShape">
              <a:avLst/>
            </a:prstTxWarp>
          </a:bodyPr>
          <a:lstStyle/>
          <a:p>
            <a:pPr defTabSz="914192">
              <a:defRPr/>
            </a:pPr>
            <a:endParaRPr lang="en-US" sz="1765">
              <a:solidFill>
                <a:srgbClr val="FFFFFF"/>
              </a:solidFill>
            </a:endParaRPr>
          </a:p>
        </p:txBody>
      </p:sp>
      <p:sp>
        <p:nvSpPr>
          <p:cNvPr id="10" name="Rectangle 7"/>
          <p:cNvSpPr>
            <a:spLocks noChangeArrowheads="1"/>
          </p:cNvSpPr>
          <p:nvPr userDrawn="1"/>
        </p:nvSpPr>
        <p:spPr bwMode="auto">
          <a:xfrm>
            <a:off x="2" y="5729528"/>
            <a:ext cx="12188888" cy="1131586"/>
          </a:xfrm>
          <a:prstGeom prst="rect">
            <a:avLst/>
          </a:prstGeom>
          <a:solidFill>
            <a:srgbClr val="00188F"/>
          </a:solidFill>
          <a:ln>
            <a:noFill/>
          </a:ln>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FFFFFF"/>
              </a:solidFill>
            </a:endParaRPr>
          </a:p>
        </p:txBody>
      </p:sp>
      <p:sp>
        <p:nvSpPr>
          <p:cNvPr id="11" name="Rectangle 8"/>
          <p:cNvSpPr>
            <a:spLocks noChangeArrowheads="1"/>
          </p:cNvSpPr>
          <p:nvPr userDrawn="1"/>
        </p:nvSpPr>
        <p:spPr bwMode="auto">
          <a:xfrm>
            <a:off x="3114" y="3343393"/>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FFFFFF"/>
              </a:solidFill>
            </a:endParaRPr>
          </a:p>
        </p:txBody>
      </p:sp>
      <p:sp>
        <p:nvSpPr>
          <p:cNvPr id="13" name="Rectangle 12"/>
          <p:cNvSpPr/>
          <p:nvPr userDrawn="1"/>
        </p:nvSpPr>
        <p:spPr bwMode="white">
          <a:xfrm>
            <a:off x="624"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2"/>
            <a:ext cx="6273418"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1" spc="-98" baseline="0">
                <a:gradFill>
                  <a:gsLst>
                    <a:gs pos="3333">
                      <a:schemeClr val="tx1"/>
                    </a:gs>
                    <a:gs pos="39000">
                      <a:schemeClr val="tx1"/>
                    </a:gs>
                  </a:gsLst>
                  <a:lin ang="5400000" scaled="0"/>
                </a:gradFill>
              </a:defRPr>
            </a:lvl1pPr>
          </a:lstStyle>
          <a:p>
            <a:r>
              <a:rPr lang="en-US"/>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7"/>
            <a:ext cx="1522404" cy="326167"/>
          </a:xfrm>
          <a:prstGeom prst="rect">
            <a:avLst/>
          </a:prstGeom>
        </p:spPr>
      </p:pic>
      <p:sp>
        <p:nvSpPr>
          <p:cNvPr id="8" name="Rectangle 6"/>
          <p:cNvSpPr>
            <a:spLocks noChangeArrowheads="1"/>
          </p:cNvSpPr>
          <p:nvPr userDrawn="1"/>
        </p:nvSpPr>
        <p:spPr bwMode="auto">
          <a:xfrm>
            <a:off x="3114" y="4309989"/>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FFFFFF"/>
              </a:solidFill>
            </a:endParaRPr>
          </a:p>
        </p:txBody>
      </p:sp>
      <p:sp>
        <p:nvSpPr>
          <p:cNvPr id="14" name="TextBox 7"/>
          <p:cNvSpPr txBox="1"/>
          <p:nvPr userDrawn="1"/>
        </p:nvSpPr>
        <p:spPr bwMode="white">
          <a:xfrm>
            <a:off x="4244628" y="6567021"/>
            <a:ext cx="3702745"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350">
              <a:defRPr/>
            </a:pPr>
            <a:r>
              <a:rPr lang="en-US" sz="1028" spc="147">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
        <p:nvSpPr>
          <p:cNvPr id="17" name="Text Placeholder 16"/>
          <p:cNvSpPr>
            <a:spLocks noGrp="1"/>
          </p:cNvSpPr>
          <p:nvPr>
            <p:ph type="body" sz="quarter" idx="13" hasCustomPrompt="1"/>
          </p:nvPr>
        </p:nvSpPr>
        <p:spPr>
          <a:xfrm>
            <a:off x="269239" y="291070"/>
            <a:ext cx="3585699" cy="452654"/>
          </a:xfrm>
        </p:spPr>
        <p:txBody>
          <a:bodyPr/>
          <a:lstStyle>
            <a:lvl1pPr marL="0" indent="0">
              <a:buNone/>
              <a:defRPr sz="1961">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a:t>Session Code</a:t>
            </a:r>
          </a:p>
        </p:txBody>
      </p:sp>
    </p:spTree>
    <p:extLst>
      <p:ext uri="{BB962C8B-B14F-4D97-AF65-F5344CB8AC3E}">
        <p14:creationId xmlns:p14="http://schemas.microsoft.com/office/powerpoint/2010/main" val="178795339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1.34362E-6 L -3.90605E-7 -1.34362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2"/>
            <a:ext cx="6273418"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1" spc="-98" baseline="0">
                <a:gradFill>
                  <a:gsLst>
                    <a:gs pos="3333">
                      <a:schemeClr val="tx1"/>
                    </a:gs>
                    <a:gs pos="39000">
                      <a:schemeClr val="tx1"/>
                    </a:gs>
                  </a:gsLst>
                  <a:lin ang="5400000" scaled="0"/>
                </a:gradFill>
              </a:defRPr>
            </a:lvl1pPr>
          </a:lstStyle>
          <a:p>
            <a:r>
              <a:rPr lang="en-US"/>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7"/>
            <a:ext cx="1522404" cy="326167"/>
          </a:xfrm>
          <a:prstGeom prst="rect">
            <a:avLst/>
          </a:prstGeom>
        </p:spPr>
      </p:pic>
      <p:sp>
        <p:nvSpPr>
          <p:cNvPr id="8" name="Rectangle 6"/>
          <p:cNvSpPr>
            <a:spLocks noChangeArrowheads="1"/>
          </p:cNvSpPr>
          <p:nvPr userDrawn="1"/>
        </p:nvSpPr>
        <p:spPr bwMode="auto">
          <a:xfrm>
            <a:off x="3114" y="4309989"/>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FFFFFF"/>
              </a:solidFill>
            </a:endParaRPr>
          </a:p>
        </p:txBody>
      </p:sp>
      <p:sp>
        <p:nvSpPr>
          <p:cNvPr id="14" name="TextBox 7"/>
          <p:cNvSpPr txBox="1"/>
          <p:nvPr userDrawn="1"/>
        </p:nvSpPr>
        <p:spPr bwMode="white">
          <a:xfrm>
            <a:off x="4244628" y="6567021"/>
            <a:ext cx="3702745"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350">
              <a:defRPr/>
            </a:pPr>
            <a:r>
              <a:rPr lang="en-US" sz="1028" spc="147">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
        <p:nvSpPr>
          <p:cNvPr id="15" name="Text Placeholder 16"/>
          <p:cNvSpPr>
            <a:spLocks noGrp="1"/>
          </p:cNvSpPr>
          <p:nvPr>
            <p:ph type="body" sz="quarter" idx="13" hasCustomPrompt="1"/>
          </p:nvPr>
        </p:nvSpPr>
        <p:spPr>
          <a:xfrm>
            <a:off x="269239" y="291070"/>
            <a:ext cx="3585699" cy="452654"/>
          </a:xfrm>
        </p:spPr>
        <p:txBody>
          <a:bodyPr/>
          <a:lstStyle>
            <a:lvl1pPr marL="0" indent="0">
              <a:buNone/>
              <a:defRPr sz="1961">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a:t>Session Code</a:t>
            </a:r>
          </a:p>
        </p:txBody>
      </p:sp>
    </p:spTree>
    <p:extLst>
      <p:ext uri="{BB962C8B-B14F-4D97-AF65-F5344CB8AC3E}">
        <p14:creationId xmlns:p14="http://schemas.microsoft.com/office/powerpoint/2010/main" val="2310591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796217"/>
          </a:xfrm>
          <a:noFill/>
        </p:spPr>
        <p:txBody>
          <a:bodyPr tIns="91440" bIns="91440" anchor="t" anchorCtr="0"/>
          <a:lstStyle>
            <a:lvl1pPr>
              <a:defRPr sz="8626" spc="-98" baseline="0">
                <a:gradFill>
                  <a:gsLst>
                    <a:gs pos="75912">
                      <a:schemeClr val="tx1"/>
                    </a:gs>
                    <a:gs pos="34307">
                      <a:schemeClr val="tx1"/>
                    </a:gs>
                    <a:gs pos="43000">
                      <a:schemeClr val="tx1"/>
                    </a:gs>
                  </a:gsLst>
                  <a:lin ang="5400000" scaled="0"/>
                </a:gradFill>
              </a:defRPr>
            </a:lvl1pPr>
          </a:lstStyle>
          <a:p>
            <a:r>
              <a:rPr lang="en-US"/>
              <a:t>Section title</a:t>
            </a:r>
          </a:p>
        </p:txBody>
      </p:sp>
      <p:sp>
        <p:nvSpPr>
          <p:cNvPr id="3" name="TextBox 7"/>
          <p:cNvSpPr txBox="1"/>
          <p:nvPr userDrawn="1"/>
        </p:nvSpPr>
        <p:spPr bwMode="white">
          <a:xfrm>
            <a:off x="4244628" y="6567021"/>
            <a:ext cx="3702745"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350">
              <a:defRPr/>
            </a:pPr>
            <a:r>
              <a:rPr lang="en-US" sz="1028" spc="147">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57586926"/>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796217"/>
          </a:xfrm>
          <a:noFill/>
        </p:spPr>
        <p:txBody>
          <a:bodyPr tIns="91440" bIns="91440" anchor="t" anchorCtr="0"/>
          <a:lstStyle>
            <a:lvl1pPr algn="l" defTabSz="914192" rtl="0" eaLnBrk="1" latinLnBrk="0" hangingPunct="1">
              <a:lnSpc>
                <a:spcPct val="90000"/>
              </a:lnSpc>
              <a:spcBef>
                <a:spcPct val="0"/>
              </a:spcBef>
              <a:buNone/>
              <a:defRPr lang="en-US" sz="8626"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a:t>Section title</a:t>
            </a:r>
          </a:p>
        </p:txBody>
      </p:sp>
      <p:sp>
        <p:nvSpPr>
          <p:cNvPr id="3" name="TextBox 7"/>
          <p:cNvSpPr txBox="1"/>
          <p:nvPr userDrawn="1"/>
        </p:nvSpPr>
        <p:spPr bwMode="white">
          <a:xfrm>
            <a:off x="4244628" y="6567021"/>
            <a:ext cx="3702745"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350">
              <a:defRPr/>
            </a:pPr>
            <a:r>
              <a:rPr lang="en-US" sz="1028" spc="147">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587067248"/>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796217"/>
          </a:xfrm>
          <a:noFill/>
        </p:spPr>
        <p:txBody>
          <a:bodyPr tIns="91440" bIns="91440" anchor="t" anchorCtr="0"/>
          <a:lstStyle>
            <a:lvl1pPr algn="l" defTabSz="914192" rtl="0" eaLnBrk="1" latinLnBrk="0" hangingPunct="1">
              <a:lnSpc>
                <a:spcPct val="90000"/>
              </a:lnSpc>
              <a:spcBef>
                <a:spcPct val="0"/>
              </a:spcBef>
              <a:buNone/>
              <a:defRPr lang="en-US" sz="8626"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a:t>Section title</a:t>
            </a:r>
          </a:p>
        </p:txBody>
      </p:sp>
      <p:sp>
        <p:nvSpPr>
          <p:cNvPr id="3" name="TextBox 7"/>
          <p:cNvSpPr txBox="1"/>
          <p:nvPr userDrawn="1"/>
        </p:nvSpPr>
        <p:spPr bwMode="white">
          <a:xfrm>
            <a:off x="4244628" y="6567021"/>
            <a:ext cx="3702745"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350">
              <a:defRPr/>
            </a:pPr>
            <a:r>
              <a:rPr lang="en-US" sz="1028" spc="147">
                <a:gradFill>
                  <a:gsLst>
                    <a:gs pos="0">
                      <a:srgbClr val="505050">
                        <a:alpha val="50000"/>
                      </a:srgbClr>
                    </a:gs>
                    <a:gs pos="86000">
                      <a:srgbClr val="505050">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67294479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1"/>
          </p:nvPr>
        </p:nvSpPr>
        <p:spPr>
          <a:xfrm>
            <a:off x="269240" y="1189177"/>
            <a:ext cx="11655840" cy="2018835"/>
          </a:xfrm>
        </p:spPr>
        <p:txBody>
          <a:bodyPr/>
          <a:lstStyle>
            <a:lvl1pPr marL="0" indent="0">
              <a:buNone/>
              <a:defRPr/>
            </a:lvl1pPr>
            <a:lvl2pPr marL="28006" indent="0">
              <a:buNone/>
              <a:defRPr sz="1961"/>
            </a:lvl2pPr>
            <a:lvl3pPr marL="219386" indent="0">
              <a:buNone/>
              <a:defRPr sz="1961"/>
            </a:lvl3pPr>
            <a:lvl4pPr marL="466779" indent="0">
              <a:buNone/>
              <a:defRPr sz="1765"/>
            </a:lvl4pPr>
            <a:lvl5pPr marL="72506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p:cNvSpPr txBox="1"/>
          <p:nvPr userDrawn="1"/>
        </p:nvSpPr>
        <p:spPr bwMode="white">
          <a:xfrm>
            <a:off x="4244628" y="6567021"/>
            <a:ext cx="3702745"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350">
              <a:defRPr/>
            </a:pPr>
            <a:r>
              <a:rPr lang="en-US" sz="1028" spc="147">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989193767"/>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9142010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p>
            <a:r>
              <a:rPr lang="en-US"/>
              <a:t>Click to edit Master title style</a:t>
            </a:r>
          </a:p>
        </p:txBody>
      </p:sp>
      <p:sp>
        <p:nvSpPr>
          <p:cNvPr id="5" name="Text Placeholder 4"/>
          <p:cNvSpPr>
            <a:spLocks noGrp="1"/>
          </p:cNvSpPr>
          <p:nvPr>
            <p:ph type="body" sz="quarter" idx="10"/>
          </p:nvPr>
        </p:nvSpPr>
        <p:spPr>
          <a:xfrm>
            <a:off x="519248" y="1447800"/>
            <a:ext cx="11151917"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grpSp>
        <p:nvGrpSpPr>
          <p:cNvPr id="4" name="Group 2"/>
          <p:cNvGrpSpPr/>
          <p:nvPr userDrawn="1"/>
        </p:nvGrpSpPr>
        <p:grpSpPr>
          <a:xfrm>
            <a:off x="-1177" y="6512639"/>
            <a:ext cx="12192313" cy="353950"/>
            <a:chOff x="2577137" y="4571778"/>
            <a:chExt cx="9101124" cy="1390560"/>
          </a:xfrm>
        </p:grpSpPr>
        <p:sp>
          <p:nvSpPr>
            <p:cNvPr id="6" name="TextBox 5"/>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320">
                <a:lnSpc>
                  <a:spcPts val="3000"/>
                </a:lnSpc>
              </a:pPr>
              <a:r>
                <a:rPr lang="en-US" sz="2800">
                  <a:solidFill>
                    <a:srgbClr val="FFFFFF"/>
                  </a:solidFill>
                  <a:latin typeface="Segoe UI Light"/>
                </a:rPr>
                <a:t> </a:t>
              </a:r>
            </a:p>
          </p:txBody>
        </p:sp>
        <p:sp>
          <p:nvSpPr>
            <p:cNvPr id="7" name="TextBox 6"/>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869">
                <a:lnSpc>
                  <a:spcPts val="2942"/>
                </a:lnSpc>
                <a:defRPr/>
              </a:pPr>
              <a:endParaRPr lang="en-US" sz="2800" kern="0">
                <a:solidFill>
                  <a:srgbClr val="FFFFFF"/>
                </a:solidFill>
                <a:latin typeface="Segoe UI Light"/>
              </a:endParaRPr>
            </a:p>
          </p:txBody>
        </p:sp>
      </p:grpSp>
    </p:spTree>
    <p:extLst>
      <p:ext uri="{BB962C8B-B14F-4D97-AF65-F5344CB8AC3E}">
        <p14:creationId xmlns:p14="http://schemas.microsoft.com/office/powerpoint/2010/main" val="2794505606"/>
      </p:ext>
    </p:extLst>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6"/>
            <a:ext cx="5378548"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7"/>
          <p:cNvSpPr txBox="1"/>
          <p:nvPr userDrawn="1"/>
        </p:nvSpPr>
        <p:spPr bwMode="white">
          <a:xfrm>
            <a:off x="4244628" y="6567021"/>
            <a:ext cx="3702745"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350">
              <a:defRPr/>
            </a:pPr>
            <a:r>
              <a:rPr lang="en-US" sz="1028" spc="147">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135409015"/>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7"/>
            <a:ext cx="5378548" cy="2556149"/>
          </a:xfrm>
        </p:spPr>
        <p:txBody>
          <a:bodyPr wrap="square">
            <a:spAutoFit/>
          </a:bodyPr>
          <a:lstStyle>
            <a:lvl1pPr marL="281623" indent="-281623">
              <a:spcBef>
                <a:spcPts val="1200"/>
              </a:spcBef>
              <a:buClr>
                <a:schemeClr val="tx1"/>
              </a:buClr>
              <a:buFont typeface="Wingdings" panose="05000000000000000000" pitchFamily="2" charset="2"/>
              <a:buChar char="§"/>
              <a:defRPr sz="3528"/>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7"/>
            <a:ext cx="5378548" cy="2556149"/>
          </a:xfrm>
        </p:spPr>
        <p:txBody>
          <a:bodyPr wrap="square">
            <a:spAutoFit/>
          </a:bodyPr>
          <a:lstStyle>
            <a:lvl1pPr marL="281623" indent="-281623">
              <a:spcBef>
                <a:spcPts val="1200"/>
              </a:spcBef>
              <a:buClr>
                <a:schemeClr val="tx1"/>
              </a:buClr>
              <a:buFont typeface="Wingdings" panose="05000000000000000000" pitchFamily="2" charset="2"/>
              <a:buChar char="§"/>
              <a:defRPr sz="3528"/>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7"/>
          <p:cNvSpPr txBox="1"/>
          <p:nvPr userDrawn="1"/>
        </p:nvSpPr>
        <p:spPr bwMode="white">
          <a:xfrm>
            <a:off x="4244628" y="6567021"/>
            <a:ext cx="3702745"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350">
              <a:defRPr/>
            </a:pPr>
            <a:r>
              <a:rPr lang="en-US" sz="1028" spc="147">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730341874"/>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7"/>
          <p:cNvSpPr txBox="1"/>
          <p:nvPr userDrawn="1"/>
        </p:nvSpPr>
        <p:spPr bwMode="white">
          <a:xfrm>
            <a:off x="4244628" y="6567021"/>
            <a:ext cx="3702745"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350">
              <a:defRPr/>
            </a:pPr>
            <a:r>
              <a:rPr lang="en-US" sz="1028" spc="147">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423020999"/>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2"/>
            <a:ext cx="11655840" cy="899665"/>
          </a:xfrm>
        </p:spPr>
        <p:txBody>
          <a:bodyPr/>
          <a:lstStyle>
            <a:lvl1pPr>
              <a:defRPr sz="7056" baseline="0"/>
            </a:lvl1pPr>
          </a:lstStyle>
          <a:p>
            <a:r>
              <a:rPr lang="en-US"/>
              <a:t>Click to edit Master title style</a:t>
            </a:r>
          </a:p>
        </p:txBody>
      </p:sp>
      <p:sp>
        <p:nvSpPr>
          <p:cNvPr id="3" name="TextBox 7"/>
          <p:cNvSpPr txBox="1"/>
          <p:nvPr userDrawn="1"/>
        </p:nvSpPr>
        <p:spPr bwMode="white">
          <a:xfrm>
            <a:off x="4244628" y="6567021"/>
            <a:ext cx="3702745"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350">
              <a:defRPr/>
            </a:pPr>
            <a:r>
              <a:rPr lang="en-US" sz="1028" spc="147">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993960341"/>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5" y="2084173"/>
            <a:ext cx="8058229" cy="1793104"/>
          </a:xfrm>
        </p:spPr>
        <p:txBody>
          <a:bodyPr/>
          <a:lstStyle>
            <a:lvl1pPr>
              <a:defRPr sz="5881" baseline="0"/>
            </a:lvl1pPr>
          </a:lstStyle>
          <a:p>
            <a:r>
              <a:rPr lang="en-US"/>
              <a:t>Click to edit Master title style</a:t>
            </a:r>
          </a:p>
        </p:txBody>
      </p:sp>
      <p:sp>
        <p:nvSpPr>
          <p:cNvPr id="3" name="TextBox 7"/>
          <p:cNvSpPr txBox="1"/>
          <p:nvPr userDrawn="1"/>
        </p:nvSpPr>
        <p:spPr bwMode="white">
          <a:xfrm>
            <a:off x="4244628" y="6567021"/>
            <a:ext cx="3702745"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350">
              <a:defRPr/>
            </a:pPr>
            <a:r>
              <a:rPr lang="en-US" sz="1028" spc="147">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4147279469"/>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5" y="2084173"/>
            <a:ext cx="8058229" cy="1793104"/>
          </a:xfrm>
        </p:spPr>
        <p:txBody>
          <a:bodyPr/>
          <a:lstStyle>
            <a:lvl1pPr>
              <a:defRPr sz="5881" baseline="0"/>
            </a:lvl1pPr>
          </a:lstStyle>
          <a:p>
            <a:r>
              <a:rPr lang="en-US"/>
              <a:t>Click to edit Master title style</a:t>
            </a:r>
          </a:p>
        </p:txBody>
      </p:sp>
      <p:sp>
        <p:nvSpPr>
          <p:cNvPr id="3" name="TextBox 7"/>
          <p:cNvSpPr txBox="1"/>
          <p:nvPr userDrawn="1"/>
        </p:nvSpPr>
        <p:spPr bwMode="white">
          <a:xfrm>
            <a:off x="4244628" y="6567021"/>
            <a:ext cx="3702745"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350">
              <a:defRPr/>
            </a:pPr>
            <a:r>
              <a:rPr lang="en-US" sz="1028" spc="147">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634744040"/>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50"/>
            <a:ext cx="9860672" cy="899665"/>
          </a:xfrm>
        </p:spPr>
        <p:txBody>
          <a:bodyPr/>
          <a:lstStyle>
            <a:lvl1pPr marL="228722" indent="-228722">
              <a:defRPr sz="5881" baseline="0"/>
            </a:lvl1pPr>
          </a:lstStyle>
          <a:p>
            <a:r>
              <a:rPr lang="en-US"/>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6" baseline="0">
                <a:latin typeface="+mj-lt"/>
              </a:defRPr>
            </a:lvl1pPr>
          </a:lstStyle>
          <a:p>
            <a:pPr lvl="0"/>
            <a:r>
              <a:rPr lang="en-US"/>
              <a:t>Author Name</a:t>
            </a:r>
          </a:p>
          <a:p>
            <a:pPr lvl="0"/>
            <a:r>
              <a:rPr lang="en-US"/>
              <a:t>Title</a:t>
            </a:r>
          </a:p>
        </p:txBody>
      </p:sp>
      <p:sp>
        <p:nvSpPr>
          <p:cNvPr id="5" name="TextBox 7"/>
          <p:cNvSpPr txBox="1"/>
          <p:nvPr userDrawn="1"/>
        </p:nvSpPr>
        <p:spPr bwMode="white">
          <a:xfrm>
            <a:off x="4244628" y="6567021"/>
            <a:ext cx="3702745"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350">
              <a:defRPr/>
            </a:pPr>
            <a:r>
              <a:rPr lang="en-US" sz="1028" spc="147">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957556837"/>
      </p:ext>
    </p:extLst>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4"/>
            <a:ext cx="9860672" cy="899665"/>
          </a:xfrm>
        </p:spPr>
        <p:txBody>
          <a:bodyPr/>
          <a:lstStyle>
            <a:lvl1pPr marL="276954" indent="-276954">
              <a:tabLst>
                <a:tab pos="276954" algn="l"/>
              </a:tabLst>
              <a:defRPr sz="5881" baseline="0"/>
            </a:lvl1pPr>
          </a:lstStyle>
          <a:p>
            <a:r>
              <a:rPr lang="en-US"/>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6" baseline="0">
                <a:latin typeface="+mj-lt"/>
              </a:defRPr>
            </a:lvl1pPr>
          </a:lstStyle>
          <a:p>
            <a:pPr lvl="0"/>
            <a:r>
              <a:rPr lang="en-US"/>
              <a:t>Author’s Name</a:t>
            </a:r>
          </a:p>
          <a:p>
            <a:pPr lvl="0"/>
            <a:r>
              <a:rPr lang="en-US"/>
              <a:t>Title</a:t>
            </a:r>
          </a:p>
        </p:txBody>
      </p:sp>
      <p:sp>
        <p:nvSpPr>
          <p:cNvPr id="5" name="TextBox 7"/>
          <p:cNvSpPr txBox="1"/>
          <p:nvPr userDrawn="1"/>
        </p:nvSpPr>
        <p:spPr bwMode="white">
          <a:xfrm>
            <a:off x="4244628" y="6567021"/>
            <a:ext cx="3702745"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350">
              <a:defRPr/>
            </a:pPr>
            <a:r>
              <a:rPr lang="en-US" sz="1028" spc="147">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255482280"/>
      </p:ext>
    </p:extLst>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2" y="2383024"/>
            <a:ext cx="11653523" cy="914360"/>
          </a:xfrm>
        </p:spPr>
        <p:txBody>
          <a:bodyPr/>
          <a:lstStyle>
            <a:lvl1pPr marL="0" indent="0">
              <a:buNone/>
              <a:defRPr sz="5293">
                <a:gradFill>
                  <a:gsLst>
                    <a:gs pos="3333">
                      <a:schemeClr val="tx1"/>
                    </a:gs>
                    <a:gs pos="3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Click to edit Master text styles</a:t>
            </a:r>
          </a:p>
        </p:txBody>
      </p:sp>
      <p:sp>
        <p:nvSpPr>
          <p:cNvPr id="4" name="Title 1"/>
          <p:cNvSpPr>
            <a:spLocks noGrp="1"/>
          </p:cNvSpPr>
          <p:nvPr>
            <p:ph type="title"/>
          </p:nvPr>
        </p:nvSpPr>
        <p:spPr>
          <a:xfrm>
            <a:off x="277021" y="1187622"/>
            <a:ext cx="11655840" cy="899665"/>
          </a:xfrm>
        </p:spPr>
        <p:txBody>
          <a:bodyPr/>
          <a:lstStyle>
            <a:lvl1pPr>
              <a:defRPr sz="7056" baseline="0">
                <a:gradFill>
                  <a:gsLst>
                    <a:gs pos="1250">
                      <a:schemeClr val="tx1"/>
                    </a:gs>
                    <a:gs pos="100000">
                      <a:schemeClr val="tx1"/>
                    </a:gs>
                  </a:gsLst>
                  <a:lin ang="5400000" scaled="0"/>
                </a:gradFill>
              </a:defRPr>
            </a:lvl1pPr>
          </a:lstStyle>
          <a:p>
            <a:r>
              <a:rPr lang="en-US"/>
              <a:t>Click to edit Master title style</a:t>
            </a:r>
          </a:p>
        </p:txBody>
      </p:sp>
      <p:sp>
        <p:nvSpPr>
          <p:cNvPr id="5" name="TextBox 7"/>
          <p:cNvSpPr txBox="1"/>
          <p:nvPr userDrawn="1"/>
        </p:nvSpPr>
        <p:spPr bwMode="white">
          <a:xfrm>
            <a:off x="4244628" y="6567021"/>
            <a:ext cx="3702745"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350">
              <a:defRPr/>
            </a:pPr>
            <a:r>
              <a:rPr lang="en-US" sz="1028" spc="147">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376279478"/>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244628" y="6567021"/>
            <a:ext cx="3702745"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350">
              <a:defRPr/>
            </a:pPr>
            <a:r>
              <a:rPr lang="en-US" sz="1028" spc="147">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01311818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art 1">
    <p:spTree>
      <p:nvGrpSpPr>
        <p:cNvPr id="1" name=""/>
        <p:cNvGrpSpPr/>
        <p:nvPr/>
      </p:nvGrpSpPr>
      <p:grpSpPr>
        <a:xfrm>
          <a:off x="0" y="0"/>
          <a:ext cx="0" cy="0"/>
          <a:chOff x="0" y="0"/>
          <a:chExt cx="0" cy="0"/>
        </a:xfrm>
      </p:grpSpPr>
      <p:pic>
        <p:nvPicPr>
          <p:cNvPr id="7" name="Picture Placeholder 3"/>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flipH="1">
            <a:off x="-7227" y="0"/>
            <a:ext cx="12288490" cy="685800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7768" y="279375"/>
            <a:ext cx="11676463" cy="6299251"/>
          </a:xfrm>
          <a:prstGeom prst="rect">
            <a:avLst/>
          </a:prstGeom>
          <a:noFill/>
          <a:ln>
            <a:noFill/>
          </a:ln>
        </p:spPr>
      </p:pic>
      <p:pic>
        <p:nvPicPr>
          <p:cNvPr id="8" name="Picture 7"/>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470800" y="470411"/>
            <a:ext cx="1274898" cy="271955"/>
          </a:xfrm>
          <a:prstGeom prst="rect">
            <a:avLst/>
          </a:prstGeom>
        </p:spPr>
      </p:pic>
      <p:sp>
        <p:nvSpPr>
          <p:cNvPr id="2" name="Title 1"/>
          <p:cNvSpPr>
            <a:spLocks noGrp="1"/>
          </p:cNvSpPr>
          <p:nvPr userDrawn="1">
            <p:ph type="ctrTitle" hasCustomPrompt="1"/>
          </p:nvPr>
        </p:nvSpPr>
        <p:spPr>
          <a:xfrm>
            <a:off x="269240" y="2100815"/>
            <a:ext cx="11007660" cy="1686801"/>
          </a:xfrm>
        </p:spPr>
        <p:txBody>
          <a:bodyPr/>
          <a:lstStyle>
            <a:lvl1pPr>
              <a:defRPr sz="5882" baseline="0"/>
            </a:lvl1pPr>
          </a:lstStyle>
          <a:p>
            <a:r>
              <a:rPr lang="en-US"/>
              <a:t>Lorem ipsum</a:t>
            </a:r>
            <a:br>
              <a:rPr lang="en-US"/>
            </a:br>
            <a:r>
              <a:rPr lang="en-US"/>
              <a:t>dolor amet</a:t>
            </a:r>
          </a:p>
        </p:txBody>
      </p:sp>
      <p:sp>
        <p:nvSpPr>
          <p:cNvPr id="3" name="Subtitle 2"/>
          <p:cNvSpPr>
            <a:spLocks noGrp="1"/>
          </p:cNvSpPr>
          <p:nvPr userDrawn="1">
            <p:ph type="subTitle" idx="1" hasCustomPrompt="1"/>
          </p:nvPr>
        </p:nvSpPr>
        <p:spPr>
          <a:xfrm>
            <a:off x="269302" y="3877277"/>
            <a:ext cx="8534711" cy="1034782"/>
          </a:xfrm>
        </p:spPr>
        <p:txBody>
          <a:bodyPr/>
          <a:lstStyle>
            <a:lvl1pPr marL="0" indent="0" algn="l">
              <a:buNone/>
              <a:defRPr sz="2157">
                <a:solidFill>
                  <a:schemeClr val="tx2"/>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spTree>
    <p:extLst>
      <p:ext uri="{BB962C8B-B14F-4D97-AF65-F5344CB8AC3E}">
        <p14:creationId xmlns:p14="http://schemas.microsoft.com/office/powerpoint/2010/main" val="695965705"/>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244628" y="6567021"/>
            <a:ext cx="3702745"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350">
              <a:defRPr/>
            </a:pPr>
            <a:r>
              <a:rPr lang="en-US" sz="1028" spc="147">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86188742"/>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244628" y="6567021"/>
            <a:ext cx="3702745"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350">
              <a:defRPr/>
            </a:pPr>
            <a:r>
              <a:rPr lang="en-US" sz="1028" spc="147">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522581778"/>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35" indent="-28473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7657731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art 2">
    <p:spTree>
      <p:nvGrpSpPr>
        <p:cNvPr id="1" name=""/>
        <p:cNvGrpSpPr/>
        <p:nvPr/>
      </p:nvGrpSpPr>
      <p:grpSpPr>
        <a:xfrm>
          <a:off x="0" y="0"/>
          <a:ext cx="0" cy="0"/>
          <a:chOff x="0" y="0"/>
          <a:chExt cx="0" cy="0"/>
        </a:xfrm>
      </p:grpSpPr>
      <p:pic>
        <p:nvPicPr>
          <p:cNvPr id="6" name="Picture Placeholder 3"/>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flipH="1">
            <a:off x="-7227" y="0"/>
            <a:ext cx="12288490" cy="6858001"/>
          </a:xfrm>
          <a:prstGeom prst="rect">
            <a:avLst/>
          </a:prstGeom>
        </p:spPr>
      </p:pic>
      <p:sp>
        <p:nvSpPr>
          <p:cNvPr id="2" name="Title 1"/>
          <p:cNvSpPr>
            <a:spLocks noGrp="1"/>
          </p:cNvSpPr>
          <p:nvPr>
            <p:ph type="ctrTitle" hasCustomPrompt="1"/>
          </p:nvPr>
        </p:nvSpPr>
        <p:spPr>
          <a:xfrm>
            <a:off x="269240" y="2100815"/>
            <a:ext cx="11007660" cy="1686801"/>
          </a:xfrm>
        </p:spPr>
        <p:txBody>
          <a:bodyPr/>
          <a:lstStyle>
            <a:lvl1pPr>
              <a:defRPr sz="5882"/>
            </a:lvl1pPr>
          </a:lstStyle>
          <a:p>
            <a:r>
              <a:rPr lang="en-US"/>
              <a:t>Lorem ipsum</a:t>
            </a:r>
            <a:br>
              <a:rPr lang="en-US"/>
            </a:br>
            <a:r>
              <a:rPr lang="en-US"/>
              <a:t>dolor amet</a:t>
            </a:r>
          </a:p>
        </p:txBody>
      </p:sp>
      <p:sp>
        <p:nvSpPr>
          <p:cNvPr id="3" name="Subtitle 2"/>
          <p:cNvSpPr>
            <a:spLocks noGrp="1"/>
          </p:cNvSpPr>
          <p:nvPr>
            <p:ph type="subTitle" idx="1" hasCustomPrompt="1"/>
          </p:nvPr>
        </p:nvSpPr>
        <p:spPr>
          <a:xfrm>
            <a:off x="269302" y="3877277"/>
            <a:ext cx="8534711" cy="1034782"/>
          </a:xfrm>
        </p:spPr>
        <p:txBody>
          <a:bodyPr/>
          <a:lstStyle>
            <a:lvl1pPr marL="0" indent="0" algn="l">
              <a:buNone/>
              <a:defRPr sz="2157">
                <a:solidFill>
                  <a:schemeClr val="tx2"/>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470800" y="470411"/>
            <a:ext cx="1274898" cy="271955"/>
          </a:xfrm>
          <a:prstGeom prst="rect">
            <a:avLst/>
          </a:prstGeom>
        </p:spPr>
      </p:pic>
    </p:spTree>
    <p:extLst>
      <p:ext uri="{BB962C8B-B14F-4D97-AF65-F5344CB8AC3E}">
        <p14:creationId xmlns:p14="http://schemas.microsoft.com/office/powerpoint/2010/main" val="253378204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chemeClr val="tx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64653080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solidFill>
                  <a:schemeClr val="bg1"/>
                </a:solidFill>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160499464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8pt Title/16pt Text - Purp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solidFill>
                  <a:schemeClr val="bg1"/>
                </a:solidFill>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192502273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793104"/>
          </a:xfrm>
        </p:spPr>
        <p:txBody>
          <a:bodyPr lIns="146304" tIns="91440" rIns="146304" bIns="91440"/>
          <a:lstStyle>
            <a:lvl1pPr>
              <a:lnSpc>
                <a:spcPts val="6176"/>
              </a:lnSpc>
              <a:defRPr sz="5686" baseline="0">
                <a:solidFill>
                  <a:schemeClr val="tx1"/>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
        <p:nvSpPr>
          <p:cNvPr id="7" name="Text Placeholder 6"/>
          <p:cNvSpPr>
            <a:spLocks noGrp="1"/>
          </p:cNvSpPr>
          <p:nvPr>
            <p:ph type="body" sz="quarter" idx="12" hasCustomPrompt="1"/>
          </p:nvPr>
        </p:nvSpPr>
        <p:spPr>
          <a:xfrm>
            <a:off x="269239" y="2801420"/>
            <a:ext cx="7519275" cy="3406581"/>
          </a:xfrm>
        </p:spPr>
        <p:txBody>
          <a:bodyPr/>
          <a:lstStyle>
            <a:lvl1pPr marL="0" indent="0">
              <a:lnSpc>
                <a:spcPts val="2549"/>
              </a:lnSpc>
              <a:spcBef>
                <a:spcPts val="2941"/>
              </a:spcBef>
              <a:buNone/>
              <a:defRPr sz="2353" baseline="0">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241152561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emo_screen">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7563970" y="1350545"/>
            <a:ext cx="4358791" cy="4949771"/>
          </a:xfrm>
        </p:spPr>
        <p:txBody>
          <a:bodyPr wrap="square">
            <a:normAutofit/>
          </a:bodyPr>
          <a:lstStyle>
            <a:lvl1pPr marL="0" indent="0">
              <a:spcBef>
                <a:spcPts val="1200"/>
              </a:spcBef>
              <a:buClr>
                <a:schemeClr val="tx1"/>
              </a:buClr>
              <a:buFont typeface="Wingdings" pitchFamily="2" charset="2"/>
              <a:buNone/>
              <a:defRPr sz="2600">
                <a:solidFill>
                  <a:srgbClr val="0072C6"/>
                </a:solidFill>
              </a:defRPr>
            </a:lvl1pPr>
            <a:lvl2pPr marL="0" indent="0">
              <a:spcBef>
                <a:spcPts val="600"/>
              </a:spcBef>
              <a:buNone/>
              <a:defRPr sz="1800">
                <a:solidFill>
                  <a:schemeClr val="tx1"/>
                </a:solidFill>
                <a:latin typeface="+mj-lt"/>
              </a:defRPr>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p:txBody>
      </p:sp>
      <p:sp>
        <p:nvSpPr>
          <p:cNvPr id="7" name="Picture Placeholder 6"/>
          <p:cNvSpPr>
            <a:spLocks noGrp="1"/>
          </p:cNvSpPr>
          <p:nvPr>
            <p:ph type="pic" sz="quarter" idx="12" hasCustomPrompt="1"/>
          </p:nvPr>
        </p:nvSpPr>
        <p:spPr>
          <a:xfrm>
            <a:off x="269876" y="1350963"/>
            <a:ext cx="6868862" cy="4949353"/>
          </a:xfrm>
          <a:ln w="152400">
            <a:noFill/>
          </a:ln>
        </p:spPr>
        <p:txBody>
          <a:bodyPr/>
          <a:lstStyle>
            <a:lvl1pPr marL="0" indent="0">
              <a:buNone/>
              <a:defRPr/>
            </a:lvl1pPr>
          </a:lstStyle>
          <a:p>
            <a:r>
              <a:rPr lang="en-US"/>
              <a:t>Screen shot or image here</a:t>
            </a:r>
          </a:p>
        </p:txBody>
      </p:sp>
      <p:grpSp>
        <p:nvGrpSpPr>
          <p:cNvPr id="6" name="Group 2"/>
          <p:cNvGrpSpPr/>
          <p:nvPr userDrawn="1"/>
        </p:nvGrpSpPr>
        <p:grpSpPr>
          <a:xfrm>
            <a:off x="-1177" y="6512639"/>
            <a:ext cx="12192313" cy="353950"/>
            <a:chOff x="2577137" y="4571778"/>
            <a:chExt cx="9101124" cy="1390560"/>
          </a:xfrm>
        </p:grpSpPr>
        <p:sp>
          <p:nvSpPr>
            <p:cNvPr id="8" name="TextBox 7"/>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320">
                <a:lnSpc>
                  <a:spcPts val="3000"/>
                </a:lnSpc>
              </a:pPr>
              <a:r>
                <a:rPr lang="en-US" sz="2800">
                  <a:solidFill>
                    <a:srgbClr val="FFFFFF"/>
                  </a:solidFill>
                  <a:latin typeface="Segoe UI Light"/>
                </a:rPr>
                <a:t> </a:t>
              </a:r>
            </a:p>
          </p:txBody>
        </p:sp>
        <p:sp>
          <p:nvSpPr>
            <p:cNvPr id="9" name="TextBox 8"/>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869">
                <a:lnSpc>
                  <a:spcPts val="2942"/>
                </a:lnSpc>
                <a:defRPr/>
              </a:pPr>
              <a:endParaRPr lang="en-US" sz="2800" kern="0">
                <a:solidFill>
                  <a:srgbClr val="FFFFFF"/>
                </a:solidFill>
                <a:latin typeface="Segoe UI Light"/>
              </a:endParaRPr>
            </a:p>
          </p:txBody>
        </p:sp>
      </p:grpSp>
      <p:sp>
        <p:nvSpPr>
          <p:cNvPr id="10" name="Title 2"/>
          <p:cNvSpPr>
            <a:spLocks noGrp="1"/>
          </p:cNvSpPr>
          <p:nvPr>
            <p:ph type="title"/>
          </p:nvPr>
        </p:nvSpPr>
        <p:spPr>
          <a:xfrm>
            <a:off x="269240" y="369721"/>
            <a:ext cx="11655840" cy="899665"/>
          </a:xfrm>
        </p:spPr>
        <p:txBody>
          <a:bodyPr/>
          <a:lstStyle>
            <a:lvl1pPr>
              <a:defRPr sz="4400"/>
            </a:lvl1pPr>
          </a:lstStyle>
          <a:p>
            <a:r>
              <a:rPr lang="en-US"/>
              <a:t>Click to edit Master title style</a:t>
            </a:r>
          </a:p>
        </p:txBody>
      </p:sp>
    </p:spTree>
    <p:extLst>
      <p:ext uri="{BB962C8B-B14F-4D97-AF65-F5344CB8AC3E}">
        <p14:creationId xmlns:p14="http://schemas.microsoft.com/office/powerpoint/2010/main" val="7968493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8pt Title/24pt Text - Gra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793104"/>
          </a:xfrm>
        </p:spPr>
        <p:txBody>
          <a:bodyPr lIns="146304" tIns="91440" rIns="146304" bIns="91440"/>
          <a:lstStyle>
            <a:lvl1pPr>
              <a:lnSpc>
                <a:spcPts val="6176"/>
              </a:lnSpc>
              <a:defRPr sz="5686" baseline="0">
                <a:solidFill>
                  <a:schemeClr val="bg1"/>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7" name="Text Placeholder 6"/>
          <p:cNvSpPr>
            <a:spLocks noGrp="1"/>
          </p:cNvSpPr>
          <p:nvPr>
            <p:ph type="body" sz="quarter" idx="12" hasCustomPrompt="1"/>
          </p:nvPr>
        </p:nvSpPr>
        <p:spPr>
          <a:xfrm>
            <a:off x="269239" y="2801420"/>
            <a:ext cx="7519275" cy="3406581"/>
          </a:xfrm>
        </p:spPr>
        <p:txBody>
          <a:bodyPr/>
          <a:lstStyle>
            <a:lvl1pPr marL="0" indent="0">
              <a:lnSpc>
                <a:spcPts val="2549"/>
              </a:lnSpc>
              <a:spcBef>
                <a:spcPts val="2941"/>
              </a:spcBef>
              <a:buNone/>
              <a:defRPr sz="2353" baseline="0">
                <a:solidFill>
                  <a:schemeClr val="bg1"/>
                </a:solidFill>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43086823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8pt Title/24pt Text - Orang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793104"/>
          </a:xfrm>
        </p:spPr>
        <p:txBody>
          <a:bodyPr lIns="146304" tIns="91440" rIns="146304" bIns="91440"/>
          <a:lstStyle>
            <a:lvl1pPr>
              <a:lnSpc>
                <a:spcPts val="6176"/>
              </a:lnSpc>
              <a:defRPr sz="5686" baseline="0">
                <a:solidFill>
                  <a:schemeClr val="bg1"/>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7" name="Text Placeholder 6"/>
          <p:cNvSpPr>
            <a:spLocks noGrp="1"/>
          </p:cNvSpPr>
          <p:nvPr>
            <p:ph type="body" sz="quarter" idx="12" hasCustomPrompt="1"/>
          </p:nvPr>
        </p:nvSpPr>
        <p:spPr>
          <a:xfrm>
            <a:off x="269239" y="2801420"/>
            <a:ext cx="7519275" cy="3406581"/>
          </a:xfrm>
        </p:spPr>
        <p:txBody>
          <a:bodyPr/>
          <a:lstStyle>
            <a:lvl1pPr marL="0" indent="0">
              <a:lnSpc>
                <a:spcPts val="2549"/>
              </a:lnSpc>
              <a:spcBef>
                <a:spcPts val="2941"/>
              </a:spcBef>
              <a:buNone/>
              <a:defRPr sz="2353" baseline="0">
                <a:solidFill>
                  <a:schemeClr val="bg1"/>
                </a:solidFill>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218650147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075884"/>
          </a:xfrm>
        </p:spPr>
        <p:txBody>
          <a:bodyPr lIns="146304" tIns="91440" rIns="146304" bIns="91440"/>
          <a:lstStyle>
            <a:lvl1pPr>
              <a:lnSpc>
                <a:spcPts val="6176"/>
              </a:lnSpc>
              <a:defRPr sz="5686" baseline="0">
                <a:solidFill>
                  <a:schemeClr val="tx1"/>
                </a:solidFill>
              </a:defRPr>
            </a:lvl1pPr>
          </a:lstStyle>
          <a:p>
            <a:r>
              <a:rPr lang="en-US"/>
              <a:t>Lorem ipsum dolor sit.</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
        <p:nvSpPr>
          <p:cNvPr id="8" name="Text Placeholder 7"/>
          <p:cNvSpPr>
            <a:spLocks noGrp="1"/>
          </p:cNvSpPr>
          <p:nvPr>
            <p:ph type="body" sz="quarter" idx="13" hasCustomPrompt="1"/>
          </p:nvPr>
        </p:nvSpPr>
        <p:spPr>
          <a:xfrm>
            <a:off x="269239" y="2084173"/>
            <a:ext cx="8964248" cy="4003177"/>
          </a:xfrm>
        </p:spPr>
        <p:txBody>
          <a:bodyPr/>
          <a:lstStyle>
            <a:lvl1pPr marL="228766" indent="-228766">
              <a:spcBef>
                <a:spcPts val="1176"/>
              </a:spcBef>
              <a:defRPr sz="2549">
                <a:latin typeface="+mn-lt"/>
              </a:defRPr>
            </a:lvl1pPr>
            <a:lvl2pPr marL="676959" indent="-228766">
              <a:spcBef>
                <a:spcPts val="1176"/>
              </a:spcBef>
              <a:buSzPct val="100000"/>
              <a:buFont typeface="Segoe UI" pitchFamily="34" charset="0"/>
              <a:buChar char="‐"/>
              <a:defRPr/>
            </a:lvl2pPr>
            <a:lvl3pPr marL="1125152" indent="-228766">
              <a:spcBef>
                <a:spcPts val="1176"/>
              </a:spcBef>
              <a:buFont typeface="Wingdings" pitchFamily="2" charset="2"/>
              <a:buChar char="§"/>
              <a:defRPr/>
            </a:lvl3pPr>
            <a:lvl4pPr marL="1568676" indent="-336145">
              <a:spcBef>
                <a:spcPts val="1176"/>
              </a:spcBef>
              <a:buFont typeface="+mj-lt"/>
              <a:buAutoNum type="arabicPeriod"/>
              <a:defRPr/>
            </a:lvl4pPr>
            <a:lvl5pPr marL="1907933" indent="-336145">
              <a:spcBef>
                <a:spcPts val="1176"/>
              </a:spcBef>
              <a:buFont typeface="+mj-lt"/>
              <a:buAutoNum type="alphaLcParenR"/>
              <a:defRPr/>
            </a:lvl5pPr>
          </a:lstStyle>
          <a:p>
            <a:pPr lvl="0"/>
            <a:r>
              <a:rPr lang="en-US"/>
              <a:t>Lorem ipsum dolor sit amet, consectetur adipiscing </a:t>
            </a:r>
            <a:br>
              <a:rPr lang="en-US"/>
            </a:br>
            <a:r>
              <a:rPr lang="en-US"/>
              <a:t>elit. Nunc et sagittis ligula</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406852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ay Background &amp; Tiles">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grpSp>
        <p:nvGrpSpPr>
          <p:cNvPr id="13" name="Group 12"/>
          <p:cNvGrpSpPr/>
          <p:nvPr userDrawn="1"/>
        </p:nvGrpSpPr>
        <p:grpSpPr>
          <a:xfrm>
            <a:off x="273131" y="291069"/>
            <a:ext cx="11653523" cy="6125745"/>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1" name="Picture 10"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2" name="Picture 11"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14" name="Text Placeholder 4"/>
          <p:cNvSpPr>
            <a:spLocks noGrp="1"/>
          </p:cNvSpPr>
          <p:nvPr>
            <p:ph type="body" sz="quarter" idx="13"/>
          </p:nvPr>
        </p:nvSpPr>
        <p:spPr>
          <a:xfrm>
            <a:off x="269239" y="2080953"/>
            <a:ext cx="11653523" cy="1793104"/>
          </a:xfrm>
        </p:spPr>
        <p:txBody>
          <a:bodyPr lIns="146304" tIns="91440" rIns="146304" bIns="91440"/>
          <a:lstStyle>
            <a:lvl1pPr marL="0" indent="0">
              <a:lnSpc>
                <a:spcPct val="90000"/>
              </a:lnSpc>
              <a:buFontTx/>
              <a:buNone/>
              <a:defRPr sz="8627" b="0">
                <a:solidFill>
                  <a:schemeClr val="bg1"/>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Tree>
    <p:extLst>
      <p:ext uri="{BB962C8B-B14F-4D97-AF65-F5344CB8AC3E}">
        <p14:creationId xmlns:p14="http://schemas.microsoft.com/office/powerpoint/2010/main" val="324412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796217"/>
          </a:xfrm>
          <a:noFill/>
        </p:spPr>
        <p:txBody>
          <a:bodyPr tIns="91440" bIns="91440" anchor="t" anchorCtr="0"/>
          <a:lstStyle>
            <a:lvl1pPr>
              <a:defRPr sz="5880" spc="-98" baseline="0">
                <a:gradFill>
                  <a:gsLst>
                    <a:gs pos="91241">
                      <a:schemeClr val="tx1"/>
                    </a:gs>
                    <a:gs pos="57000">
                      <a:schemeClr val="tx1"/>
                    </a:gs>
                    <a:gs pos="18000">
                      <a:schemeClr val="tx1"/>
                    </a:gs>
                  </a:gsLst>
                  <a:lin ang="5400000" scaled="0"/>
                </a:gradFill>
              </a:defRPr>
            </a:lvl1pPr>
          </a:lstStyle>
          <a:p>
            <a:r>
              <a:rPr lang="en-US"/>
              <a:t>Section title</a:t>
            </a:r>
          </a:p>
        </p:txBody>
      </p:sp>
    </p:spTree>
    <p:extLst>
      <p:ext uri="{BB962C8B-B14F-4D97-AF65-F5344CB8AC3E}">
        <p14:creationId xmlns:p14="http://schemas.microsoft.com/office/powerpoint/2010/main" val="15448267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Slide Soli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0" y="2622112"/>
            <a:ext cx="11007660" cy="1703429"/>
          </a:xfrm>
        </p:spPr>
        <p:txBody>
          <a:bodyPr anchor="ctr"/>
          <a:lstStyle>
            <a:lvl1pPr>
              <a:defRPr sz="5882">
                <a:solidFill>
                  <a:schemeClr val="tx2"/>
                </a:solidFill>
              </a:defRPr>
            </a:lvl1pPr>
          </a:lstStyle>
          <a:p>
            <a:r>
              <a:rPr lang="en-US"/>
              <a:t>Thank you</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0996" y="482863"/>
            <a:ext cx="1225864" cy="261495"/>
          </a:xfrm>
          <a:prstGeom prst="rect">
            <a:avLst/>
          </a:prstGeom>
        </p:spPr>
      </p:pic>
    </p:spTree>
    <p:extLst>
      <p:ext uri="{BB962C8B-B14F-4D97-AF65-F5344CB8AC3E}">
        <p14:creationId xmlns:p14="http://schemas.microsoft.com/office/powerpoint/2010/main" val="2714685036"/>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3773418830"/>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Rectangle 3"/>
          <p:cNvSpPr/>
          <p:nvPr userDrawn="1"/>
        </p:nvSpPr>
        <p:spPr bwMode="auto">
          <a:xfrm>
            <a:off x="1" y="0"/>
            <a:ext cx="12192000"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66" tIns="38088" rIns="76166" bIns="38088" numCol="1" rtlCol="0" anchor="ctr" anchorCtr="0" compatLnSpc="1">
            <a:prstTxWarp prst="textNoShape">
              <a:avLst/>
            </a:prstTxWarp>
          </a:bodyPr>
          <a:lstStyle/>
          <a:p>
            <a:pPr algn="ctr" defTabSz="761456"/>
            <a:endParaRPr lang="en-US" sz="175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0879354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829850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p>
        </p:txBody>
      </p:sp>
      <p:sp>
        <p:nvSpPr>
          <p:cNvPr id="6" name="Text Placeholder 5"/>
          <p:cNvSpPr>
            <a:spLocks noGrp="1"/>
          </p:cNvSpPr>
          <p:nvPr>
            <p:ph type="body" sz="quarter" idx="10"/>
          </p:nvPr>
        </p:nvSpPr>
        <p:spPr bwMode="white">
          <a:xfrm>
            <a:off x="519248" y="1447800"/>
            <a:ext cx="11151917"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40100408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_Code">
    <p:spTree>
      <p:nvGrpSpPr>
        <p:cNvPr id="1" name=""/>
        <p:cNvGrpSpPr/>
        <p:nvPr/>
      </p:nvGrpSpPr>
      <p:grpSpPr>
        <a:xfrm>
          <a:off x="0" y="0"/>
          <a:ext cx="0" cy="0"/>
          <a:chOff x="0" y="0"/>
          <a:chExt cx="0" cy="0"/>
        </a:xfrm>
      </p:grpSpPr>
      <p:sp>
        <p:nvSpPr>
          <p:cNvPr id="3" name="Text Placeholder 3"/>
          <p:cNvSpPr>
            <a:spLocks noGrp="1"/>
          </p:cNvSpPr>
          <p:nvPr>
            <p:ph type="body" sz="quarter" idx="10" hasCustomPrompt="1"/>
          </p:nvPr>
        </p:nvSpPr>
        <p:spPr>
          <a:xfrm>
            <a:off x="435935" y="1350547"/>
            <a:ext cx="6751518" cy="4826969"/>
          </a:xfrm>
          <a:solidFill>
            <a:schemeClr val="bg1">
              <a:lumMod val="95000"/>
            </a:schemeClr>
          </a:solidFill>
          <a:ln w="76200">
            <a:solidFill>
              <a:srgbClr val="0072C6"/>
            </a:solidFill>
          </a:ln>
        </p:spPr>
        <p:txBody>
          <a:bodyPr wrap="square">
            <a:normAutofit/>
          </a:bodyPr>
          <a:lstStyle>
            <a:lvl1pPr marL="0" indent="0" defTabSz="365760">
              <a:lnSpc>
                <a:spcPct val="100000"/>
              </a:lnSpc>
              <a:spcBef>
                <a:spcPts val="0"/>
              </a:spcBef>
              <a:buClr>
                <a:schemeClr val="tx1"/>
              </a:buClr>
              <a:buFont typeface="Wingdings" pitchFamily="2" charset="2"/>
              <a:buNone/>
              <a:defRPr sz="1800" baseline="0">
                <a:solidFill>
                  <a:schemeClr val="tx1"/>
                </a:solidFill>
                <a:latin typeface="Consolas" panose="020B0609020204030204" pitchFamily="49" charset="0"/>
                <a:cs typeface="Consolas" panose="020B0609020204030204" pitchFamily="49" charset="0"/>
              </a:defRPr>
            </a:lvl1pPr>
            <a:lvl2pPr marL="365760" indent="0" defTabSz="365760">
              <a:lnSpc>
                <a:spcPct val="100000"/>
              </a:lnSpc>
              <a:spcBef>
                <a:spcPts val="0"/>
              </a:spcBef>
              <a:buNone/>
              <a:defRPr sz="1800">
                <a:latin typeface="Consolas" panose="020B0609020204030204" pitchFamily="49" charset="0"/>
                <a:cs typeface="Consolas" panose="020B0609020204030204" pitchFamily="49" charset="0"/>
              </a:defRPr>
            </a:lvl2pPr>
            <a:lvl3pPr marL="731520" indent="0" defTabSz="365760">
              <a:lnSpc>
                <a:spcPct val="100000"/>
              </a:lnSpc>
              <a:spcBef>
                <a:spcPts val="0"/>
              </a:spcBef>
              <a:buNone/>
              <a:tabLst/>
              <a:defRPr sz="1800">
                <a:latin typeface="Consolas" panose="020B0609020204030204" pitchFamily="49" charset="0"/>
                <a:cs typeface="Consolas" panose="020B0609020204030204" pitchFamily="49" charset="0"/>
              </a:defRPr>
            </a:lvl3pPr>
            <a:lvl4pPr marL="1097280" indent="0" defTabSz="365760">
              <a:lnSpc>
                <a:spcPct val="100000"/>
              </a:lnSpc>
              <a:spcBef>
                <a:spcPts val="0"/>
              </a:spcBef>
              <a:buNone/>
              <a:defRPr sz="1800">
                <a:latin typeface="Consolas" panose="020B0609020204030204" pitchFamily="49" charset="0"/>
                <a:cs typeface="Consolas" panose="020B0609020204030204" pitchFamily="49" charset="0"/>
              </a:defRPr>
            </a:lvl4pPr>
            <a:lvl5pPr marL="1463040" indent="0" defTabSz="365760">
              <a:lnSpc>
                <a:spcPct val="100000"/>
              </a:lnSpc>
              <a:spcBef>
                <a:spcPts val="0"/>
              </a:spcBef>
              <a:buNone/>
              <a:tabLst/>
              <a:defRPr sz="1800">
                <a:latin typeface="Consolas" panose="020B0609020204030204" pitchFamily="49" charset="0"/>
                <a:cs typeface="Consolas" panose="020B0609020204030204" pitchFamily="49" charset="0"/>
              </a:defRPr>
            </a:lvl5pPr>
          </a:lstStyle>
          <a:p>
            <a:pPr lvl="0"/>
            <a:r>
              <a:rPr lang="en-US"/>
              <a:t>Click to edit code</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quarter" idx="11"/>
          </p:nvPr>
        </p:nvSpPr>
        <p:spPr>
          <a:xfrm>
            <a:off x="7563971" y="1350547"/>
            <a:ext cx="3982987" cy="4826970"/>
          </a:xfrm>
        </p:spPr>
        <p:txBody>
          <a:bodyPr wrap="square">
            <a:normAutofit/>
          </a:bodyPr>
          <a:lstStyle>
            <a:lvl1pPr marL="0" indent="0">
              <a:spcBef>
                <a:spcPts val="1200"/>
              </a:spcBef>
              <a:buClr>
                <a:schemeClr val="tx1"/>
              </a:buClr>
              <a:buFont typeface="Wingdings" pitchFamily="2" charset="2"/>
              <a:buNone/>
              <a:defRPr sz="2600">
                <a:solidFill>
                  <a:srgbClr val="0072C6"/>
                </a:solidFill>
              </a:defRPr>
            </a:lvl1pPr>
            <a:lvl2pPr marL="0" indent="0">
              <a:spcBef>
                <a:spcPts val="600"/>
              </a:spcBef>
              <a:buNone/>
              <a:defRPr sz="1800">
                <a:latin typeface="+mj-lt"/>
              </a:defRPr>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p:txBody>
      </p:sp>
      <p:grpSp>
        <p:nvGrpSpPr>
          <p:cNvPr id="5" name="Group 2"/>
          <p:cNvGrpSpPr/>
          <p:nvPr userDrawn="1"/>
        </p:nvGrpSpPr>
        <p:grpSpPr>
          <a:xfrm>
            <a:off x="-1177" y="6512639"/>
            <a:ext cx="12192313" cy="353950"/>
            <a:chOff x="2577137" y="4571778"/>
            <a:chExt cx="9101124" cy="1390560"/>
          </a:xfrm>
        </p:grpSpPr>
        <p:sp>
          <p:nvSpPr>
            <p:cNvPr id="6" name="TextBox 5"/>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320">
                <a:lnSpc>
                  <a:spcPts val="3000"/>
                </a:lnSpc>
              </a:pPr>
              <a:r>
                <a:rPr lang="en-US" sz="2800">
                  <a:solidFill>
                    <a:srgbClr val="FFFFFF"/>
                  </a:solidFill>
                  <a:latin typeface="Segoe UI Light"/>
                </a:rPr>
                <a:t> </a:t>
              </a:r>
            </a:p>
          </p:txBody>
        </p:sp>
        <p:sp>
          <p:nvSpPr>
            <p:cNvPr id="7" name="TextBox 6"/>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869">
                <a:lnSpc>
                  <a:spcPts val="2942"/>
                </a:lnSpc>
                <a:defRPr/>
              </a:pPr>
              <a:endParaRPr lang="en-US" sz="2800" kern="0">
                <a:solidFill>
                  <a:srgbClr val="FFFFFF"/>
                </a:solidFill>
                <a:latin typeface="Segoe UI Light"/>
              </a:endParaRPr>
            </a:p>
          </p:txBody>
        </p:sp>
      </p:grpSp>
      <p:sp>
        <p:nvSpPr>
          <p:cNvPr id="8" name="Title 2"/>
          <p:cNvSpPr>
            <a:spLocks noGrp="1"/>
          </p:cNvSpPr>
          <p:nvPr>
            <p:ph type="title"/>
          </p:nvPr>
        </p:nvSpPr>
        <p:spPr>
          <a:xfrm>
            <a:off x="269240" y="369721"/>
            <a:ext cx="11655840" cy="899665"/>
          </a:xfrm>
        </p:spPr>
        <p:txBody>
          <a:bodyPr/>
          <a:lstStyle>
            <a:lvl1pPr>
              <a:defRPr sz="4400"/>
            </a:lvl1pPr>
          </a:lstStyle>
          <a:p>
            <a:r>
              <a:rPr lang="en-US"/>
              <a:t>Click to edit Master title style</a:t>
            </a:r>
          </a:p>
        </p:txBody>
      </p:sp>
    </p:spTree>
    <p:extLst>
      <p:ext uri="{BB962C8B-B14F-4D97-AF65-F5344CB8AC3E}">
        <p14:creationId xmlns:p14="http://schemas.microsoft.com/office/powerpoint/2010/main" val="268871086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4902995"/>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33639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793104"/>
          </a:xfrm>
        </p:spPr>
        <p:txBody>
          <a:bodyPr lIns="146304" tIns="91440" rIns="146304" bIns="91440"/>
          <a:lstStyle>
            <a:lvl1pPr>
              <a:lnSpc>
                <a:spcPts val="6176"/>
              </a:lnSpc>
              <a:defRPr sz="5686" baseline="0">
                <a:solidFill>
                  <a:schemeClr val="tx1"/>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
        <p:nvSpPr>
          <p:cNvPr id="7" name="Text Placeholder 6"/>
          <p:cNvSpPr>
            <a:spLocks noGrp="1"/>
          </p:cNvSpPr>
          <p:nvPr>
            <p:ph type="body" sz="quarter" idx="12" hasCustomPrompt="1"/>
          </p:nvPr>
        </p:nvSpPr>
        <p:spPr>
          <a:xfrm>
            <a:off x="269239" y="2801420"/>
            <a:ext cx="7519275" cy="3406581"/>
          </a:xfrm>
        </p:spPr>
        <p:txBody>
          <a:bodyPr/>
          <a:lstStyle>
            <a:lvl1pPr marL="0" indent="0">
              <a:lnSpc>
                <a:spcPts val="2549"/>
              </a:lnSpc>
              <a:spcBef>
                <a:spcPts val="2941"/>
              </a:spcBef>
              <a:buNone/>
              <a:defRPr sz="2353" baseline="0">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331247025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58pt Title/24pt Text - Gra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793104"/>
          </a:xfrm>
        </p:spPr>
        <p:txBody>
          <a:bodyPr lIns="146304" tIns="91440" rIns="146304" bIns="91440"/>
          <a:lstStyle>
            <a:lvl1pPr>
              <a:lnSpc>
                <a:spcPts val="6176"/>
              </a:lnSpc>
              <a:defRPr sz="5686" baseline="0">
                <a:solidFill>
                  <a:schemeClr val="accent6"/>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7" name="Text Placeholder 6"/>
          <p:cNvSpPr>
            <a:spLocks noGrp="1"/>
          </p:cNvSpPr>
          <p:nvPr>
            <p:ph type="body" sz="quarter" idx="12" hasCustomPrompt="1"/>
          </p:nvPr>
        </p:nvSpPr>
        <p:spPr>
          <a:xfrm>
            <a:off x="269239" y="2801420"/>
            <a:ext cx="7519275" cy="3406581"/>
          </a:xfrm>
        </p:spPr>
        <p:txBody>
          <a:bodyPr/>
          <a:lstStyle>
            <a:lvl1pPr marL="0" indent="0">
              <a:lnSpc>
                <a:spcPts val="2549"/>
              </a:lnSpc>
              <a:spcBef>
                <a:spcPts val="2941"/>
              </a:spcBef>
              <a:buNone/>
              <a:defRPr sz="2353" baseline="0">
                <a:solidFill>
                  <a:schemeClr val="bg1"/>
                </a:solidFill>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178800416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075884"/>
          </a:xfrm>
        </p:spPr>
        <p:txBody>
          <a:bodyPr lIns="146304" tIns="91440" rIns="146304" bIns="91440"/>
          <a:lstStyle>
            <a:lvl1pPr>
              <a:lnSpc>
                <a:spcPts val="6176"/>
              </a:lnSpc>
              <a:defRPr sz="5686" baseline="0">
                <a:solidFill>
                  <a:schemeClr val="tx1"/>
                </a:solidFill>
              </a:defRPr>
            </a:lvl1pPr>
          </a:lstStyle>
          <a:p>
            <a:r>
              <a:rPr lang="en-US"/>
              <a:t>Lorem ipsum dolor sit.</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
        <p:nvSpPr>
          <p:cNvPr id="8" name="Text Placeholder 7"/>
          <p:cNvSpPr>
            <a:spLocks noGrp="1"/>
          </p:cNvSpPr>
          <p:nvPr>
            <p:ph type="body" sz="quarter" idx="13" hasCustomPrompt="1"/>
          </p:nvPr>
        </p:nvSpPr>
        <p:spPr>
          <a:xfrm>
            <a:off x="269238" y="2084173"/>
            <a:ext cx="11653523" cy="4003177"/>
          </a:xfrm>
        </p:spPr>
        <p:txBody>
          <a:bodyPr/>
          <a:lstStyle>
            <a:lvl1pPr marL="228766" indent="-228766">
              <a:spcBef>
                <a:spcPts val="1176"/>
              </a:spcBef>
              <a:defRPr sz="2549">
                <a:solidFill>
                  <a:schemeClr val="tx1"/>
                </a:solidFill>
                <a:latin typeface="+mn-lt"/>
              </a:defRPr>
            </a:lvl1pPr>
            <a:lvl2pPr marL="676959" indent="-228766">
              <a:spcBef>
                <a:spcPts val="1176"/>
              </a:spcBef>
              <a:buSzPct val="100000"/>
              <a:buFont typeface="Segoe UI" pitchFamily="34" charset="0"/>
              <a:buChar char="‐"/>
              <a:defRPr>
                <a:solidFill>
                  <a:schemeClr val="tx1"/>
                </a:solidFill>
              </a:defRPr>
            </a:lvl2pPr>
            <a:lvl3pPr marL="1125152" indent="-228766">
              <a:spcBef>
                <a:spcPts val="1176"/>
              </a:spcBef>
              <a:buFont typeface="Wingdings" pitchFamily="2" charset="2"/>
              <a:buChar char="§"/>
              <a:defRPr>
                <a:solidFill>
                  <a:schemeClr val="tx1"/>
                </a:solidFill>
              </a:defRPr>
            </a:lvl3pPr>
            <a:lvl4pPr marL="1568676" indent="-336145">
              <a:spcBef>
                <a:spcPts val="1176"/>
              </a:spcBef>
              <a:buFont typeface="+mj-lt"/>
              <a:buAutoNum type="arabicPeriod"/>
              <a:defRPr>
                <a:solidFill>
                  <a:schemeClr val="tx1"/>
                </a:solidFill>
              </a:defRPr>
            </a:lvl4pPr>
            <a:lvl5pPr marL="1907933" indent="-336145">
              <a:spcBef>
                <a:spcPts val="1176"/>
              </a:spcBef>
              <a:buFont typeface="+mj-lt"/>
              <a:buAutoNum type="alphaLcParenR"/>
              <a:defRPr>
                <a:solidFill>
                  <a:schemeClr val="tx1"/>
                </a:solidFill>
              </a:defRPr>
            </a:lvl5pPr>
          </a:lstStyle>
          <a:p>
            <a:pPr lvl="0"/>
            <a:r>
              <a:rPr lang="en-US"/>
              <a:t>Lorem ipsum dolor sit amet, consectetur adipiscing </a:t>
            </a:r>
            <a:br>
              <a:rPr lang="en-US"/>
            </a:br>
            <a:r>
              <a:rPr lang="en-US"/>
              <a:t>elit. Nunc et sagittis ligula</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2853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075884"/>
          </a:xfrm>
        </p:spPr>
        <p:txBody>
          <a:bodyPr lIns="146304" tIns="91440" rIns="146304" bIns="91440"/>
          <a:lstStyle>
            <a:lvl1pPr>
              <a:lnSpc>
                <a:spcPts val="6176"/>
              </a:lnSpc>
              <a:defRPr sz="5686" baseline="0">
                <a:solidFill>
                  <a:schemeClr val="tx1"/>
                </a:solidFill>
              </a:defRPr>
            </a:lvl1pPr>
          </a:lstStyle>
          <a:p>
            <a:r>
              <a:rPr lang="en-US"/>
              <a:t>Lorem ipsum dolor sit.</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312699429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Demo_scree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075884"/>
          </a:xfrm>
        </p:spPr>
        <p:txBody>
          <a:bodyPr lIns="146304" tIns="91440" rIns="146304" bIns="91440"/>
          <a:lstStyle>
            <a:lvl1pPr>
              <a:lnSpc>
                <a:spcPts val="6176"/>
              </a:lnSpc>
              <a:defRPr sz="5686" baseline="0">
                <a:solidFill>
                  <a:schemeClr val="tx1"/>
                </a:solidFill>
              </a:defRPr>
            </a:lvl1pPr>
          </a:lstStyle>
          <a:p>
            <a:r>
              <a:rPr lang="en-US"/>
              <a:t>Lorem ipsum dolor sit.</a:t>
            </a:r>
          </a:p>
        </p:txBody>
      </p:sp>
      <p:sp>
        <p:nvSpPr>
          <p:cNvPr id="5" name="Text Placeholder 3"/>
          <p:cNvSpPr>
            <a:spLocks noGrp="1"/>
          </p:cNvSpPr>
          <p:nvPr>
            <p:ph type="body" sz="quarter" idx="11"/>
          </p:nvPr>
        </p:nvSpPr>
        <p:spPr>
          <a:xfrm>
            <a:off x="7563970" y="1350545"/>
            <a:ext cx="4358791" cy="5189047"/>
          </a:xfrm>
        </p:spPr>
        <p:txBody>
          <a:bodyPr wrap="square">
            <a:normAutofit/>
          </a:bodyPr>
          <a:lstStyle>
            <a:lvl1pPr marL="0" indent="0">
              <a:spcBef>
                <a:spcPts val="1200"/>
              </a:spcBef>
              <a:buClr>
                <a:schemeClr val="tx1"/>
              </a:buClr>
              <a:buFont typeface="Wingdings" pitchFamily="2" charset="2"/>
              <a:buNone/>
              <a:defRPr sz="3529">
                <a:solidFill>
                  <a:schemeClr val="tx1"/>
                </a:soli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p:cNvSpPr>
            <a:spLocks noGrp="1"/>
          </p:cNvSpPr>
          <p:nvPr>
            <p:ph type="pic" sz="quarter" idx="12" hasCustomPrompt="1"/>
          </p:nvPr>
        </p:nvSpPr>
        <p:spPr>
          <a:xfrm>
            <a:off x="269875" y="1350963"/>
            <a:ext cx="7294563" cy="5187950"/>
          </a:xfrm>
        </p:spPr>
        <p:txBody>
          <a:bodyPr/>
          <a:lstStyle>
            <a:lvl1pPr>
              <a:defRPr/>
            </a:lvl1pPr>
          </a:lstStyle>
          <a:p>
            <a:r>
              <a:rPr lang="en-US"/>
              <a:t>Screen shot or image here</a:t>
            </a:r>
          </a:p>
        </p:txBody>
      </p:sp>
    </p:spTree>
    <p:extLst>
      <p:ext uri="{BB962C8B-B14F-4D97-AF65-F5344CB8AC3E}">
        <p14:creationId xmlns:p14="http://schemas.microsoft.com/office/powerpoint/2010/main" val="226606898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_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075884"/>
          </a:xfrm>
        </p:spPr>
        <p:txBody>
          <a:bodyPr lIns="146304" tIns="91440" rIns="146304" bIns="91440"/>
          <a:lstStyle>
            <a:lvl1pPr>
              <a:lnSpc>
                <a:spcPts val="6176"/>
              </a:lnSpc>
              <a:defRPr sz="5686" baseline="0">
                <a:solidFill>
                  <a:schemeClr val="tx1"/>
                </a:solidFill>
              </a:defRPr>
            </a:lvl1pPr>
          </a:lstStyle>
          <a:p>
            <a:r>
              <a:rPr lang="en-US"/>
              <a:t>Lorem ipsum dolor sit.</a:t>
            </a:r>
          </a:p>
        </p:txBody>
      </p:sp>
      <p:sp>
        <p:nvSpPr>
          <p:cNvPr id="3" name="Text Placeholder 3"/>
          <p:cNvSpPr>
            <a:spLocks noGrp="1"/>
          </p:cNvSpPr>
          <p:nvPr>
            <p:ph type="body" sz="quarter" idx="10" hasCustomPrompt="1"/>
          </p:nvPr>
        </p:nvSpPr>
        <p:spPr>
          <a:xfrm>
            <a:off x="269241" y="1350546"/>
            <a:ext cx="6918212" cy="5189047"/>
          </a:xfrm>
          <a:solidFill>
            <a:schemeClr val="bg2"/>
          </a:solidFill>
        </p:spPr>
        <p:txBody>
          <a:bodyPr wrap="square">
            <a:normAutofit/>
          </a:bodyPr>
          <a:lstStyle>
            <a:lvl1pPr marL="0" indent="0" defTabSz="365760">
              <a:lnSpc>
                <a:spcPct val="100000"/>
              </a:lnSpc>
              <a:spcBef>
                <a:spcPts val="0"/>
              </a:spcBef>
              <a:buClr>
                <a:schemeClr val="tx1"/>
              </a:buClr>
              <a:buFont typeface="Wingdings" pitchFamily="2" charset="2"/>
              <a:buNone/>
              <a:defRPr sz="2800" baseline="0">
                <a:solidFill>
                  <a:schemeClr val="tx1"/>
                </a:solidFill>
                <a:latin typeface="Consolas" panose="020B0609020204030204" pitchFamily="49" charset="0"/>
                <a:cs typeface="Consolas" panose="020B0609020204030204" pitchFamily="49" charset="0"/>
              </a:defRPr>
            </a:lvl1pPr>
            <a:lvl2pPr marL="365760" indent="0" defTabSz="365760">
              <a:lnSpc>
                <a:spcPct val="100000"/>
              </a:lnSpc>
              <a:spcBef>
                <a:spcPts val="0"/>
              </a:spcBef>
              <a:buNone/>
              <a:defRPr sz="2800">
                <a:latin typeface="Consolas" panose="020B0609020204030204" pitchFamily="49" charset="0"/>
                <a:cs typeface="Consolas" panose="020B0609020204030204" pitchFamily="49" charset="0"/>
              </a:defRPr>
            </a:lvl2pPr>
            <a:lvl3pPr marL="731520" indent="0" defTabSz="365760">
              <a:lnSpc>
                <a:spcPct val="100000"/>
              </a:lnSpc>
              <a:spcBef>
                <a:spcPts val="0"/>
              </a:spcBef>
              <a:buNone/>
              <a:tabLst/>
              <a:defRPr sz="2800">
                <a:latin typeface="Consolas" panose="020B0609020204030204" pitchFamily="49" charset="0"/>
                <a:cs typeface="Consolas" panose="020B0609020204030204" pitchFamily="49" charset="0"/>
              </a:defRPr>
            </a:lvl3pPr>
            <a:lvl4pPr marL="1097280" indent="0" defTabSz="365760">
              <a:lnSpc>
                <a:spcPct val="100000"/>
              </a:lnSpc>
              <a:spcBef>
                <a:spcPts val="0"/>
              </a:spcBef>
              <a:buNone/>
              <a:defRPr sz="2800">
                <a:latin typeface="Consolas" panose="020B0609020204030204" pitchFamily="49" charset="0"/>
                <a:cs typeface="Consolas" panose="020B0609020204030204" pitchFamily="49" charset="0"/>
              </a:defRPr>
            </a:lvl4pPr>
            <a:lvl5pPr marL="1463040" indent="0" defTabSz="365760">
              <a:lnSpc>
                <a:spcPct val="100000"/>
              </a:lnSpc>
              <a:spcBef>
                <a:spcPts val="0"/>
              </a:spcBef>
              <a:buNone/>
              <a:tabLst/>
              <a:defRPr sz="2800">
                <a:latin typeface="Consolas" panose="020B0609020204030204" pitchFamily="49" charset="0"/>
                <a:cs typeface="Consolas" panose="020B0609020204030204" pitchFamily="49" charset="0"/>
              </a:defRPr>
            </a:lvl5pPr>
          </a:lstStyle>
          <a:p>
            <a:pPr lvl="0"/>
            <a:r>
              <a:rPr lang="en-US"/>
              <a:t>Click to edit code</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quarter" idx="11"/>
          </p:nvPr>
        </p:nvSpPr>
        <p:spPr>
          <a:xfrm>
            <a:off x="7563970" y="1350545"/>
            <a:ext cx="4358791" cy="5189047"/>
          </a:xfrm>
        </p:spPr>
        <p:txBody>
          <a:bodyPr wrap="square">
            <a:normAutofit/>
          </a:bodyPr>
          <a:lstStyle>
            <a:lvl1pPr marL="0" indent="0">
              <a:spcBef>
                <a:spcPts val="1200"/>
              </a:spcBef>
              <a:buClr>
                <a:schemeClr val="tx1"/>
              </a:buClr>
              <a:buFont typeface="Wingdings" pitchFamily="2" charset="2"/>
              <a:buNone/>
              <a:defRPr sz="3529">
                <a:solidFill>
                  <a:schemeClr val="tx1"/>
                </a:soli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812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24pt Title/36pt Header">
    <p:spTree>
      <p:nvGrpSpPr>
        <p:cNvPr id="1" name=""/>
        <p:cNvGrpSpPr/>
        <p:nvPr/>
      </p:nvGrpSpPr>
      <p:grpSpPr>
        <a:xfrm>
          <a:off x="0" y="0"/>
          <a:ext cx="0" cy="0"/>
          <a:chOff x="0" y="0"/>
          <a:chExt cx="0" cy="0"/>
        </a:xfrm>
      </p:grpSpPr>
      <p:sp>
        <p:nvSpPr>
          <p:cNvPr id="6" name="Text Placeholder 4"/>
          <p:cNvSpPr>
            <a:spLocks noGrp="1"/>
          </p:cNvSpPr>
          <p:nvPr>
            <p:ph type="body" sz="quarter" idx="11"/>
          </p:nvPr>
        </p:nvSpPr>
        <p:spPr>
          <a:xfrm>
            <a:off x="269239" y="1551785"/>
            <a:ext cx="6274974" cy="497919"/>
          </a:xfrm>
        </p:spPr>
        <p:txBody>
          <a:bodyPr lIns="182880" rIns="182880"/>
          <a:lstStyle>
            <a:lvl1pPr marL="0" indent="0">
              <a:buFontTx/>
              <a:buNone/>
              <a:defRPr sz="3529">
                <a:solidFill>
                  <a:schemeClr val="tx2"/>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
        <p:nvSpPr>
          <p:cNvPr id="2" name="Footer Placeholder 1"/>
          <p:cNvSpPr>
            <a:spLocks noGrp="1"/>
          </p:cNvSpPr>
          <p:nvPr>
            <p:ph type="ftr" sz="quarter" idx="12"/>
          </p:nvPr>
        </p:nvSpPr>
        <p:spPr/>
        <p:txBody>
          <a:bodyPr/>
          <a:lstStyle/>
          <a:p>
            <a:r>
              <a:rPr>
                <a:solidFill>
                  <a:srgbClr val="505050"/>
                </a:solidFill>
              </a:rPr>
              <a:t>Microsoft Confidential</a:t>
            </a:r>
          </a:p>
        </p:txBody>
      </p:sp>
      <p:sp>
        <p:nvSpPr>
          <p:cNvPr id="3" name="Slide Number Placeholder 2"/>
          <p:cNvSpPr>
            <a:spLocks noGrp="1"/>
          </p:cNvSpPr>
          <p:nvPr>
            <p:ph type="sldNum" sz="quarter" idx="13"/>
          </p:nvPr>
        </p:nvSpPr>
        <p:spPr/>
        <p:txBody>
          <a:bodyPr/>
          <a:lstStyle/>
          <a:p>
            <a:fld id="{27258FFF-F925-446B-8502-81C933981705}" type="slidenum">
              <a:rPr>
                <a:solidFill>
                  <a:srgbClr val="505050"/>
                </a:solidFill>
              </a:rPr>
              <a:pPr/>
              <a:t>‹#›</a:t>
            </a:fld>
            <a:endParaRPr>
              <a:solidFill>
                <a:srgbClr val="505050"/>
              </a:solidFill>
            </a:endParaRPr>
          </a:p>
        </p:txBody>
      </p:sp>
      <p:sp>
        <p:nvSpPr>
          <p:cNvPr id="9" name="Text Placeholder 4"/>
          <p:cNvSpPr>
            <a:spLocks noGrp="1"/>
          </p:cNvSpPr>
          <p:nvPr>
            <p:ph type="body" sz="quarter" idx="10"/>
          </p:nvPr>
        </p:nvSpPr>
        <p:spPr>
          <a:xfrm>
            <a:off x="269416" y="368325"/>
            <a:ext cx="6274791" cy="448271"/>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21969012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36pt Header w/Subtext">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a:solidFill>
                  <a:srgbClr val="505050"/>
                </a:solidFill>
              </a:rPr>
              <a:t>Microsoft Confidential</a:t>
            </a:r>
          </a:p>
        </p:txBody>
      </p:sp>
      <p:sp>
        <p:nvSpPr>
          <p:cNvPr id="3" name="Slide Number Placeholder 2"/>
          <p:cNvSpPr>
            <a:spLocks noGrp="1"/>
          </p:cNvSpPr>
          <p:nvPr>
            <p:ph type="sldNum" sz="quarter" idx="13"/>
          </p:nvPr>
        </p:nvSpPr>
        <p:spPr/>
        <p:txBody>
          <a:bodyPr/>
          <a:lstStyle/>
          <a:p>
            <a:fld id="{27258FFF-F925-446B-8502-81C933981705}" type="slidenum">
              <a:rPr>
                <a:solidFill>
                  <a:srgbClr val="505050"/>
                </a:solidFill>
              </a:rPr>
              <a:pPr/>
              <a:t>‹#›</a:t>
            </a:fld>
            <a:endParaRPr>
              <a:solidFill>
                <a:srgbClr val="505050"/>
              </a:solidFill>
            </a:endParaRPr>
          </a:p>
        </p:txBody>
      </p:sp>
      <p:sp>
        <p:nvSpPr>
          <p:cNvPr id="8" name="Text Placeholder 4"/>
          <p:cNvSpPr>
            <a:spLocks noGrp="1"/>
          </p:cNvSpPr>
          <p:nvPr>
            <p:ph type="body" sz="quarter" idx="11"/>
          </p:nvPr>
        </p:nvSpPr>
        <p:spPr>
          <a:xfrm>
            <a:off x="269241" y="348573"/>
            <a:ext cx="6274973" cy="617619"/>
          </a:xfrm>
        </p:spPr>
        <p:txBody>
          <a:bodyPr lIns="146304" tIns="109728" rIns="146304" bIns="109728" anchor="t" anchorCtr="0"/>
          <a:lstStyle>
            <a:lvl1pPr marL="0" indent="0">
              <a:lnSpc>
                <a:spcPts val="3529"/>
              </a:lnSpc>
              <a:buFontTx/>
              <a:buNone/>
              <a:defRPr sz="3529">
                <a:solidFill>
                  <a:schemeClr val="tx2"/>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
        <p:nvSpPr>
          <p:cNvPr id="11" name="Text Placeholder 10"/>
          <p:cNvSpPr>
            <a:spLocks noGrp="1"/>
          </p:cNvSpPr>
          <p:nvPr>
            <p:ph type="body" sz="quarter" idx="14"/>
          </p:nvPr>
        </p:nvSpPr>
        <p:spPr>
          <a:xfrm>
            <a:off x="269240" y="2084172"/>
            <a:ext cx="3137515" cy="2689656"/>
          </a:xfrm>
        </p:spPr>
        <p:txBody>
          <a:bodyPr/>
          <a:lstStyle>
            <a:lvl1pPr marL="0" indent="0">
              <a:lnSpc>
                <a:spcPct val="100000"/>
              </a:lnSpc>
              <a:spcBef>
                <a:spcPts val="0"/>
              </a:spcBef>
              <a:spcAft>
                <a:spcPts val="2941"/>
              </a:spcAft>
              <a:buNone/>
              <a:defRPr sz="1765">
                <a:latin typeface="+mn-lt"/>
              </a:defRPr>
            </a:lvl1pPr>
            <a:lvl2pPr marL="3112" indent="0">
              <a:lnSpc>
                <a:spcPts val="1421"/>
              </a:lnSpc>
              <a:spcBef>
                <a:spcPts val="0"/>
              </a:spcBef>
              <a:spcAft>
                <a:spcPts val="1176"/>
              </a:spcAft>
              <a:buNone/>
              <a:defRPr sz="1274" b="1"/>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3131225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Image &amp; 54pt titl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1"/>
          </a:xfrm>
        </p:spPr>
        <p:txBody>
          <a:bodyPr/>
          <a:lstStyle>
            <a:lvl1pPr marL="0" indent="0">
              <a:buNone/>
              <a:defRPr>
                <a:solidFill>
                  <a:srgbClr val="505050"/>
                </a:solidFill>
              </a:defRPr>
            </a:lvl1pPr>
          </a:lstStyle>
          <a:p>
            <a:r>
              <a:rPr lang="en-US"/>
              <a:t>Click icon to add picture</a:t>
            </a:r>
          </a:p>
        </p:txBody>
      </p:sp>
      <p:sp>
        <p:nvSpPr>
          <p:cNvPr id="2" name="Title 1"/>
          <p:cNvSpPr>
            <a:spLocks noGrp="1"/>
          </p:cNvSpPr>
          <p:nvPr>
            <p:ph type="title"/>
          </p:nvPr>
        </p:nvSpPr>
        <p:spPr>
          <a:xfrm>
            <a:off x="269240" y="737788"/>
            <a:ext cx="11384284" cy="5201535"/>
          </a:xfrm>
        </p:spPr>
        <p:txBody>
          <a:bodyPr/>
          <a:lstStyle>
            <a:lvl1pPr>
              <a:defRPr>
                <a:solidFill>
                  <a:schemeClr val="accent2"/>
                </a:solidFill>
              </a:defRPr>
            </a:lvl1pPr>
          </a:lstStyle>
          <a:p>
            <a:r>
              <a:rPr lang="en-US"/>
              <a:t>Click to edit Master title style</a:t>
            </a:r>
          </a:p>
        </p:txBody>
      </p:sp>
      <p:sp>
        <p:nvSpPr>
          <p:cNvPr id="3" name="Footer Placeholder 2"/>
          <p:cNvSpPr>
            <a:spLocks noGrp="1"/>
          </p:cNvSpPr>
          <p:nvPr>
            <p:ph type="ftr" sz="quarter" idx="11"/>
          </p:nvPr>
        </p:nvSpPr>
        <p:spPr/>
        <p:txBody>
          <a:bodyPr/>
          <a:lstStyle>
            <a:lvl1pPr>
              <a:defRPr>
                <a:solidFill>
                  <a:schemeClr val="bg1"/>
                </a:solidFill>
              </a:defRPr>
            </a:lvl1pPr>
          </a:lstStyle>
          <a:p>
            <a:r>
              <a:rPr>
                <a:solidFill>
                  <a:srgbClr val="FFFFFF"/>
                </a:solidFill>
              </a:rPr>
              <a:t>Microsoft Confidential</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Tree>
    <p:extLst>
      <p:ext uri="{BB962C8B-B14F-4D97-AF65-F5344CB8AC3E}">
        <p14:creationId xmlns:p14="http://schemas.microsoft.com/office/powerpoint/2010/main" val="3358406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63pt Title Only">
    <p:spTree>
      <p:nvGrpSpPr>
        <p:cNvPr id="1" name=""/>
        <p:cNvGrpSpPr/>
        <p:nvPr/>
      </p:nvGrpSpPr>
      <p:grpSpPr>
        <a:xfrm>
          <a:off x="0" y="0"/>
          <a:ext cx="0" cy="0"/>
          <a:chOff x="0" y="0"/>
          <a:chExt cx="0" cy="0"/>
        </a:xfrm>
      </p:grpSpPr>
      <p:sp>
        <p:nvSpPr>
          <p:cNvPr id="3" name="Title 2"/>
          <p:cNvSpPr>
            <a:spLocks noGrp="1"/>
          </p:cNvSpPr>
          <p:nvPr>
            <p:ph type="title"/>
          </p:nvPr>
        </p:nvSpPr>
        <p:spPr>
          <a:xfrm>
            <a:off x="269240" y="369721"/>
            <a:ext cx="11655840" cy="899665"/>
          </a:xfrm>
        </p:spPr>
        <p:txBody>
          <a:bodyPr/>
          <a:lstStyle>
            <a:lvl1pPr>
              <a:defRPr sz="4400"/>
            </a:lvl1pPr>
          </a:lstStyle>
          <a:p>
            <a:r>
              <a:rPr lang="en-US"/>
              <a:t>Click to edit Master title style</a:t>
            </a:r>
          </a:p>
        </p:txBody>
      </p:sp>
      <p:grpSp>
        <p:nvGrpSpPr>
          <p:cNvPr id="5" name="Group 2"/>
          <p:cNvGrpSpPr/>
          <p:nvPr userDrawn="1"/>
        </p:nvGrpSpPr>
        <p:grpSpPr>
          <a:xfrm>
            <a:off x="-1177" y="6512639"/>
            <a:ext cx="12192313" cy="353950"/>
            <a:chOff x="2577137" y="4571778"/>
            <a:chExt cx="9101124" cy="1390560"/>
          </a:xfrm>
        </p:grpSpPr>
        <p:sp>
          <p:nvSpPr>
            <p:cNvPr id="6" name="TextBox 5"/>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320">
                <a:lnSpc>
                  <a:spcPts val="3000"/>
                </a:lnSpc>
              </a:pPr>
              <a:r>
                <a:rPr lang="en-US" sz="2800">
                  <a:solidFill>
                    <a:srgbClr val="FFFFFF"/>
                  </a:solidFill>
                  <a:latin typeface="Segoe UI Light"/>
                </a:rPr>
                <a:t> </a:t>
              </a:r>
            </a:p>
          </p:txBody>
        </p:sp>
        <p:sp>
          <p:nvSpPr>
            <p:cNvPr id="7" name="TextBox 6"/>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869">
                <a:lnSpc>
                  <a:spcPts val="2942"/>
                </a:lnSpc>
                <a:defRPr/>
              </a:pPr>
              <a:endParaRPr lang="en-US" sz="2800" kern="0">
                <a:solidFill>
                  <a:srgbClr val="FFFFFF"/>
                </a:solidFill>
                <a:latin typeface="Segoe UI Light"/>
              </a:endParaRPr>
            </a:p>
          </p:txBody>
        </p:sp>
      </p:grpSp>
    </p:spTree>
    <p:extLst>
      <p:ext uri="{BB962C8B-B14F-4D97-AF65-F5344CB8AC3E}">
        <p14:creationId xmlns:p14="http://schemas.microsoft.com/office/powerpoint/2010/main" val="2560560047"/>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Categories">
    <p:spTree>
      <p:nvGrpSpPr>
        <p:cNvPr id="1" name=""/>
        <p:cNvGrpSpPr/>
        <p:nvPr/>
      </p:nvGrpSpPr>
      <p:grpSpPr>
        <a:xfrm>
          <a:off x="0" y="0"/>
          <a:ext cx="0" cy="0"/>
          <a:chOff x="0" y="0"/>
          <a:chExt cx="0" cy="0"/>
        </a:xfrm>
      </p:grpSpPr>
      <p:sp>
        <p:nvSpPr>
          <p:cNvPr id="11" name="Text Placeholder 4"/>
          <p:cNvSpPr>
            <a:spLocks noGrp="1"/>
          </p:cNvSpPr>
          <p:nvPr>
            <p:ph type="body" sz="quarter" idx="10"/>
          </p:nvPr>
        </p:nvSpPr>
        <p:spPr>
          <a:xfrm>
            <a:off x="269239" y="2622111"/>
            <a:ext cx="8067798" cy="512990"/>
          </a:xfrm>
        </p:spPr>
        <p:txBody>
          <a:bodyPr lIns="182880"/>
          <a:lstStyle>
            <a:lvl1pPr marL="0" indent="0">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12" name="Text Placeholder 4"/>
          <p:cNvSpPr>
            <a:spLocks noGrp="1"/>
          </p:cNvSpPr>
          <p:nvPr>
            <p:ph type="body" sz="quarter" idx="11"/>
          </p:nvPr>
        </p:nvSpPr>
        <p:spPr>
          <a:xfrm>
            <a:off x="269240" y="348573"/>
            <a:ext cx="8067798" cy="617619"/>
          </a:xfrm>
        </p:spPr>
        <p:txBody>
          <a:bodyPr lIns="146304" tIns="109728" rIns="146304" bIns="109728" anchor="t" anchorCtr="0"/>
          <a:lstStyle>
            <a:lvl1pPr marL="0" indent="0">
              <a:lnSpc>
                <a:spcPts val="3529"/>
              </a:lnSpc>
              <a:buFontTx/>
              <a:buNone/>
              <a:defRPr sz="3529">
                <a:solidFill>
                  <a:schemeClr val="tx2"/>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
        <p:nvSpPr>
          <p:cNvPr id="4" name="Text Placeholder 11"/>
          <p:cNvSpPr>
            <a:spLocks noGrp="1" noChangeAspect="1"/>
          </p:cNvSpPr>
          <p:nvPr>
            <p:ph type="body" sz="quarter" idx="13"/>
          </p:nvPr>
        </p:nvSpPr>
        <p:spPr>
          <a:xfrm>
            <a:off x="269239" y="3697962"/>
            <a:ext cx="2688994" cy="2689656"/>
          </a:xfrm>
          <a:noFill/>
        </p:spPr>
        <p:txBody>
          <a:bodyPr lIns="182880" tIns="146304" rIns="182880" bIns="146304" anchor="b" anchorCtr="0">
            <a:noAutofit/>
          </a:bodyPr>
          <a:lstStyle>
            <a:lvl1pPr marL="0" indent="0">
              <a:lnSpc>
                <a:spcPct val="100000"/>
              </a:lnSpc>
              <a:spcBef>
                <a:spcPts val="588"/>
              </a:spcBef>
              <a:buFontTx/>
              <a:buNone/>
              <a:defRPr sz="2353">
                <a:solidFill>
                  <a:schemeClr val="bg1"/>
                </a:solidFill>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Master text styles</a:t>
            </a:r>
          </a:p>
        </p:txBody>
      </p:sp>
      <p:sp>
        <p:nvSpPr>
          <p:cNvPr id="31" name="Text Placeholder 11"/>
          <p:cNvSpPr>
            <a:spLocks noGrp="1" noChangeAspect="1"/>
          </p:cNvSpPr>
          <p:nvPr>
            <p:ph type="body" sz="quarter" idx="20"/>
          </p:nvPr>
        </p:nvSpPr>
        <p:spPr>
          <a:xfrm>
            <a:off x="3197757" y="3697962"/>
            <a:ext cx="2688994" cy="2689656"/>
          </a:xfrm>
          <a:noFill/>
        </p:spPr>
        <p:txBody>
          <a:bodyPr lIns="182880" tIns="146304" rIns="182880" bIns="146304" anchor="b" anchorCtr="0">
            <a:noAutofit/>
          </a:bodyPr>
          <a:lstStyle>
            <a:lvl1pPr marL="0" indent="0">
              <a:lnSpc>
                <a:spcPct val="100000"/>
              </a:lnSpc>
              <a:spcBef>
                <a:spcPts val="588"/>
              </a:spcBef>
              <a:buFontTx/>
              <a:buNone/>
              <a:defRPr sz="2353">
                <a:solidFill>
                  <a:schemeClr val="bg1"/>
                </a:solidFill>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Master text styles</a:t>
            </a:r>
          </a:p>
        </p:txBody>
      </p:sp>
      <p:sp>
        <p:nvSpPr>
          <p:cNvPr id="32" name="Text Placeholder 11"/>
          <p:cNvSpPr>
            <a:spLocks noGrp="1" noChangeAspect="1"/>
          </p:cNvSpPr>
          <p:nvPr>
            <p:ph type="body" sz="quarter" idx="21"/>
          </p:nvPr>
        </p:nvSpPr>
        <p:spPr>
          <a:xfrm>
            <a:off x="6126275" y="3697962"/>
            <a:ext cx="2688994" cy="2689656"/>
          </a:xfrm>
          <a:noFill/>
        </p:spPr>
        <p:txBody>
          <a:bodyPr lIns="182880" tIns="146304" rIns="182880" bIns="146304" anchor="b" anchorCtr="0">
            <a:noAutofit/>
          </a:bodyPr>
          <a:lstStyle>
            <a:lvl1pPr marL="0" indent="0">
              <a:lnSpc>
                <a:spcPct val="100000"/>
              </a:lnSpc>
              <a:spcBef>
                <a:spcPts val="588"/>
              </a:spcBef>
              <a:buFontTx/>
              <a:buNone/>
              <a:defRPr sz="2353">
                <a:solidFill>
                  <a:schemeClr val="bg1"/>
                </a:solidFill>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Master text styles</a:t>
            </a:r>
          </a:p>
        </p:txBody>
      </p:sp>
      <p:sp>
        <p:nvSpPr>
          <p:cNvPr id="33" name="Text Placeholder 11"/>
          <p:cNvSpPr>
            <a:spLocks noGrp="1" noChangeAspect="1"/>
          </p:cNvSpPr>
          <p:nvPr>
            <p:ph type="body" sz="quarter" idx="22"/>
          </p:nvPr>
        </p:nvSpPr>
        <p:spPr>
          <a:xfrm>
            <a:off x="9054794" y="3697962"/>
            <a:ext cx="2688994" cy="2689656"/>
          </a:xfrm>
          <a:noFill/>
        </p:spPr>
        <p:txBody>
          <a:bodyPr lIns="182880" tIns="146304" rIns="182880" bIns="146304" anchor="b" anchorCtr="0">
            <a:noAutofit/>
          </a:bodyPr>
          <a:lstStyle>
            <a:lvl1pPr marL="0" indent="0">
              <a:lnSpc>
                <a:spcPct val="100000"/>
              </a:lnSpc>
              <a:spcBef>
                <a:spcPts val="588"/>
              </a:spcBef>
              <a:buFontTx/>
              <a:buNone/>
              <a:defRPr sz="2353">
                <a:solidFill>
                  <a:schemeClr val="bg1"/>
                </a:solidFill>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Master text styles</a:t>
            </a:r>
          </a:p>
        </p:txBody>
      </p:sp>
      <p:sp>
        <p:nvSpPr>
          <p:cNvPr id="3" name="Footer Placeholder 2"/>
          <p:cNvSpPr>
            <a:spLocks noGrp="1"/>
          </p:cNvSpPr>
          <p:nvPr>
            <p:ph type="ftr" sz="quarter" idx="23"/>
          </p:nvPr>
        </p:nvSpPr>
        <p:spPr/>
        <p:txBody>
          <a:bodyPr/>
          <a:lstStyle>
            <a:lvl1pPr>
              <a:defRPr>
                <a:solidFill>
                  <a:schemeClr val="bg1"/>
                </a:solidFill>
              </a:defRPr>
            </a:lvl1pPr>
          </a:lstStyle>
          <a:p>
            <a:r>
              <a:rPr>
                <a:solidFill>
                  <a:srgbClr val="FFFFFF"/>
                </a:solidFill>
              </a:rPr>
              <a:t>Microsoft Confidential</a:t>
            </a:r>
          </a:p>
        </p:txBody>
      </p:sp>
      <p:sp>
        <p:nvSpPr>
          <p:cNvPr id="5" name="Slide Number Placeholder 4"/>
          <p:cNvSpPr>
            <a:spLocks noGrp="1"/>
          </p:cNvSpPr>
          <p:nvPr>
            <p:ph type="sldNum" sz="quarter" idx="24"/>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Tree>
    <p:extLst>
      <p:ext uri="{BB962C8B-B14F-4D97-AF65-F5344CB8AC3E}">
        <p14:creationId xmlns:p14="http://schemas.microsoft.com/office/powerpoint/2010/main" val="985185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40pt Header &amp; 24pt Title Box">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marL="0" indent="0">
              <a:buNone/>
              <a:defRPr>
                <a:solidFill>
                  <a:srgbClr val="505050"/>
                </a:solidFill>
              </a:defRPr>
            </a:lvl1pPr>
          </a:lstStyle>
          <a:p>
            <a:r>
              <a:rPr lang="en-US"/>
              <a:t>Click icon to add picture</a:t>
            </a:r>
          </a:p>
        </p:txBody>
      </p:sp>
      <p:sp>
        <p:nvSpPr>
          <p:cNvPr id="2" name="Footer Placeholder 1"/>
          <p:cNvSpPr>
            <a:spLocks noGrp="1"/>
          </p:cNvSpPr>
          <p:nvPr>
            <p:ph type="ftr" sz="quarter" idx="12"/>
          </p:nvPr>
        </p:nvSpPr>
        <p:spPr/>
        <p:txBody>
          <a:bodyPr/>
          <a:lstStyle/>
          <a:p>
            <a:r>
              <a:rPr>
                <a:solidFill>
                  <a:srgbClr val="505050"/>
                </a:solidFill>
              </a:rPr>
              <a:t>Microsoft Confidential</a:t>
            </a:r>
          </a:p>
        </p:txBody>
      </p:sp>
      <p:sp>
        <p:nvSpPr>
          <p:cNvPr id="5" name="Slide Number Placeholder 4"/>
          <p:cNvSpPr>
            <a:spLocks noGrp="1"/>
          </p:cNvSpPr>
          <p:nvPr>
            <p:ph type="sldNum" sz="quarter" idx="13"/>
          </p:nvPr>
        </p:nvSpPr>
        <p:spPr/>
        <p:txBody>
          <a:bodyPr/>
          <a:lstStyle/>
          <a:p>
            <a:fld id="{27258FFF-F925-446B-8502-81C933981705}" type="slidenum">
              <a:rPr>
                <a:solidFill>
                  <a:srgbClr val="505050"/>
                </a:solidFill>
              </a:rPr>
              <a:pPr/>
              <a:t>‹#›</a:t>
            </a:fld>
            <a:endParaRPr>
              <a:solidFill>
                <a:srgbClr val="505050"/>
              </a:solidFill>
            </a:endParaRPr>
          </a:p>
        </p:txBody>
      </p:sp>
      <p:sp>
        <p:nvSpPr>
          <p:cNvPr id="9" name="Text Placeholder 8"/>
          <p:cNvSpPr>
            <a:spLocks noGrp="1"/>
          </p:cNvSpPr>
          <p:nvPr>
            <p:ph type="body" sz="quarter" idx="14"/>
          </p:nvPr>
        </p:nvSpPr>
        <p:spPr>
          <a:xfrm>
            <a:off x="269239" y="1218282"/>
            <a:ext cx="4930336" cy="4931036"/>
          </a:xfrm>
        </p:spPr>
        <p:txBody>
          <a:bodyPr lIns="146304" tIns="91440" rIns="146304" bIns="91440"/>
          <a:lstStyle>
            <a:lvl1pPr marL="0" indent="0">
              <a:lnSpc>
                <a:spcPts val="2843"/>
              </a:lnSpc>
              <a:spcBef>
                <a:spcPts val="0"/>
              </a:spcBef>
              <a:spcAft>
                <a:spcPts val="2353"/>
              </a:spcAft>
              <a:buNone/>
              <a:defRPr lang="en-US" sz="2353" kern="1200" spc="0" baseline="0">
                <a:solidFill>
                  <a:schemeClr val="bg1"/>
                </a:solidFill>
                <a:latin typeface="+mj-lt"/>
                <a:ea typeface="+mn-ea"/>
                <a:cs typeface="+mn-cs"/>
              </a:defRPr>
            </a:lvl1pPr>
            <a:lvl2pPr marL="336145" indent="0">
              <a:buNone/>
              <a:defRPr/>
            </a:lvl2pPr>
            <a:lvl3pPr marL="560241" indent="0">
              <a:buNone/>
              <a:defRPr/>
            </a:lvl3pPr>
            <a:lvl4pPr marL="784338" indent="0">
              <a:buNone/>
              <a:defRPr/>
            </a:lvl4pPr>
            <a:lvl5pPr marL="1008435" indent="0">
              <a:buNone/>
              <a:defRPr/>
            </a:lvl5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Fifth level</a:t>
            </a:r>
          </a:p>
        </p:txBody>
      </p:sp>
    </p:spTree>
    <p:extLst>
      <p:ext uri="{BB962C8B-B14F-4D97-AF65-F5344CB8AC3E}">
        <p14:creationId xmlns:p14="http://schemas.microsoft.com/office/powerpoint/2010/main" val="155275495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24pt Title">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a:solidFill>
                  <a:srgbClr val="505050"/>
                </a:solidFill>
              </a:rPr>
              <a:t>Microsoft Confidential</a:t>
            </a:r>
          </a:p>
        </p:txBody>
      </p:sp>
      <p:sp>
        <p:nvSpPr>
          <p:cNvPr id="3" name="Slide Number Placeholder 2"/>
          <p:cNvSpPr>
            <a:spLocks noGrp="1"/>
          </p:cNvSpPr>
          <p:nvPr>
            <p:ph type="sldNum" sz="quarter" idx="13"/>
          </p:nvPr>
        </p:nvSpPr>
        <p:spPr/>
        <p:txBody>
          <a:bodyPr/>
          <a:lstStyle/>
          <a:p>
            <a:fld id="{27258FFF-F925-446B-8502-81C933981705}" type="slidenum">
              <a:rPr>
                <a:solidFill>
                  <a:srgbClr val="505050"/>
                </a:solidFill>
              </a:rPr>
              <a:pPr/>
              <a:t>‹#›</a:t>
            </a:fld>
            <a:endParaRPr>
              <a:solidFill>
                <a:srgbClr val="505050"/>
              </a:solidFill>
            </a:endParaRPr>
          </a:p>
        </p:txBody>
      </p:sp>
      <p:sp>
        <p:nvSpPr>
          <p:cNvPr id="9" name="Text Placeholder 4"/>
          <p:cNvSpPr>
            <a:spLocks noGrp="1"/>
          </p:cNvSpPr>
          <p:nvPr>
            <p:ph type="body" sz="quarter" idx="10"/>
          </p:nvPr>
        </p:nvSpPr>
        <p:spPr>
          <a:xfrm>
            <a:off x="269416" y="368325"/>
            <a:ext cx="6274791" cy="448271"/>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311663322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24pt Title/48pt header">
    <p:spTree>
      <p:nvGrpSpPr>
        <p:cNvPr id="1" name=""/>
        <p:cNvGrpSpPr/>
        <p:nvPr/>
      </p:nvGrpSpPr>
      <p:grpSpPr>
        <a:xfrm>
          <a:off x="0" y="0"/>
          <a:ext cx="0" cy="0"/>
          <a:chOff x="0" y="0"/>
          <a:chExt cx="0" cy="0"/>
        </a:xfrm>
      </p:grpSpPr>
      <p:sp>
        <p:nvSpPr>
          <p:cNvPr id="6" name="Text Placeholder 4"/>
          <p:cNvSpPr>
            <a:spLocks noGrp="1"/>
          </p:cNvSpPr>
          <p:nvPr>
            <p:ph type="body" sz="quarter" idx="13"/>
          </p:nvPr>
        </p:nvSpPr>
        <p:spPr>
          <a:xfrm>
            <a:off x="254452" y="1470575"/>
            <a:ext cx="8082585" cy="663892"/>
          </a:xfrm>
        </p:spPr>
        <p:txBody>
          <a:bodyPr lIns="146304" tIns="91440" rIns="146304" bIns="91440"/>
          <a:lstStyle>
            <a:lvl1pPr marL="0" indent="0">
              <a:lnSpc>
                <a:spcPct val="90000"/>
              </a:lnSpc>
              <a:buFontTx/>
              <a:buNone/>
              <a:defRPr sz="4705">
                <a:solidFill>
                  <a:schemeClr val="tx2"/>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
        <p:nvSpPr>
          <p:cNvPr id="2" name="Footer Placeholder 1"/>
          <p:cNvSpPr>
            <a:spLocks noGrp="1"/>
          </p:cNvSpPr>
          <p:nvPr>
            <p:ph type="ftr" sz="quarter" idx="14"/>
          </p:nvPr>
        </p:nvSpPr>
        <p:spPr/>
        <p:txBody>
          <a:bodyPr/>
          <a:lstStyle/>
          <a:p>
            <a:r>
              <a:rPr>
                <a:solidFill>
                  <a:srgbClr val="505050"/>
                </a:solidFill>
              </a:rPr>
              <a:t>Microsoft Confidential</a:t>
            </a:r>
          </a:p>
        </p:txBody>
      </p:sp>
      <p:sp>
        <p:nvSpPr>
          <p:cNvPr id="3" name="Slide Number Placeholder 2"/>
          <p:cNvSpPr>
            <a:spLocks noGrp="1"/>
          </p:cNvSpPr>
          <p:nvPr>
            <p:ph type="sldNum" sz="quarter" idx="15"/>
          </p:nvPr>
        </p:nvSpPr>
        <p:spPr/>
        <p:txBody>
          <a:bodyPr/>
          <a:lstStyle/>
          <a:p>
            <a:fld id="{27258FFF-F925-446B-8502-81C933981705}" type="slidenum">
              <a:rPr>
                <a:solidFill>
                  <a:srgbClr val="505050"/>
                </a:solidFill>
              </a:rPr>
              <a:pPr/>
              <a:t>‹#›</a:t>
            </a:fld>
            <a:endParaRPr>
              <a:solidFill>
                <a:srgbClr val="505050"/>
              </a:solidFill>
            </a:endParaRPr>
          </a:p>
        </p:txBody>
      </p:sp>
      <p:sp>
        <p:nvSpPr>
          <p:cNvPr id="10" name="Text Placeholder 4"/>
          <p:cNvSpPr>
            <a:spLocks noGrp="1"/>
          </p:cNvSpPr>
          <p:nvPr>
            <p:ph type="body" sz="quarter" idx="10"/>
          </p:nvPr>
        </p:nvSpPr>
        <p:spPr>
          <a:xfrm>
            <a:off x="269417" y="368325"/>
            <a:ext cx="6274791" cy="448271"/>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7222912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8 Categories">
    <p:spTree>
      <p:nvGrpSpPr>
        <p:cNvPr id="1" name=""/>
        <p:cNvGrpSpPr/>
        <p:nvPr/>
      </p:nvGrpSpPr>
      <p:grpSpPr>
        <a:xfrm>
          <a:off x="0" y="0"/>
          <a:ext cx="0" cy="0"/>
          <a:chOff x="0" y="0"/>
          <a:chExt cx="0" cy="0"/>
        </a:xfrm>
      </p:grpSpPr>
      <p:sp>
        <p:nvSpPr>
          <p:cNvPr id="2" name="Text Placeholder 4"/>
          <p:cNvSpPr>
            <a:spLocks noGrp="1"/>
          </p:cNvSpPr>
          <p:nvPr>
            <p:ph type="body" sz="quarter" idx="10"/>
          </p:nvPr>
        </p:nvSpPr>
        <p:spPr>
          <a:xfrm>
            <a:off x="269417" y="368325"/>
            <a:ext cx="6274790" cy="448271"/>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27" name="Text Placeholder 26"/>
          <p:cNvSpPr>
            <a:spLocks noGrp="1"/>
          </p:cNvSpPr>
          <p:nvPr>
            <p:ph type="body" sz="quarter" idx="29" hasCustomPrompt="1"/>
          </p:nvPr>
        </p:nvSpPr>
        <p:spPr>
          <a:xfrm>
            <a:off x="807151" y="1070596"/>
            <a:ext cx="2689274" cy="2689656"/>
          </a:xfrm>
        </p:spPr>
        <p:txBody>
          <a:bodyPr lIns="146304" tIns="91440" rIns="146304" bIns="91440">
            <a:noAutofit/>
          </a:bodyPr>
          <a:lstStyle>
            <a:lvl1pPr marL="0" indent="0">
              <a:buFontTx/>
              <a:buNone/>
              <a:defRPr sz="2353">
                <a:solidFill>
                  <a:schemeClr val="tx2"/>
                </a:soli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0" hasCustomPrompt="1"/>
          </p:nvPr>
        </p:nvSpPr>
        <p:spPr>
          <a:xfrm>
            <a:off x="3616033" y="1070596"/>
            <a:ext cx="2688994" cy="2689656"/>
          </a:xfrm>
        </p:spPr>
        <p:txBody>
          <a:bodyPr lIns="146304" tIns="91440" rIns="146304" bIns="91440">
            <a:noAutofit/>
          </a:bodyPr>
          <a:lstStyle>
            <a:lvl1pPr marL="0" indent="0">
              <a:buFontTx/>
              <a:buNone/>
              <a:defRPr sz="2353">
                <a:solidFill>
                  <a:schemeClr val="tx2"/>
                </a:soli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30" name="Text Placeholder 26"/>
          <p:cNvSpPr>
            <a:spLocks noGrp="1"/>
          </p:cNvSpPr>
          <p:nvPr>
            <p:ph type="body" sz="quarter" idx="32" hasCustomPrompt="1"/>
          </p:nvPr>
        </p:nvSpPr>
        <p:spPr>
          <a:xfrm>
            <a:off x="6424635" y="1070596"/>
            <a:ext cx="2688994" cy="2689656"/>
          </a:xfrm>
        </p:spPr>
        <p:txBody>
          <a:bodyPr lIns="146304" tIns="91440" rIns="146304" bIns="91440">
            <a:noAutofit/>
          </a:bodyPr>
          <a:lstStyle>
            <a:lvl1pPr marL="0" indent="0">
              <a:buFontTx/>
              <a:buNone/>
              <a:defRPr sz="2353">
                <a:solidFill>
                  <a:schemeClr val="tx2"/>
                </a:soli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32" name="Text Placeholder 26"/>
          <p:cNvSpPr>
            <a:spLocks noGrp="1"/>
          </p:cNvSpPr>
          <p:nvPr>
            <p:ph type="body" sz="quarter" idx="33" hasCustomPrompt="1"/>
          </p:nvPr>
        </p:nvSpPr>
        <p:spPr>
          <a:xfrm>
            <a:off x="9233237" y="1070596"/>
            <a:ext cx="2688994" cy="2689656"/>
          </a:xfrm>
        </p:spPr>
        <p:txBody>
          <a:bodyPr lIns="146304" tIns="91440" rIns="146304" bIns="91440">
            <a:noAutofit/>
          </a:bodyPr>
          <a:lstStyle>
            <a:lvl1pPr marL="0" indent="0">
              <a:buFontTx/>
              <a:buNone/>
              <a:defRPr sz="2353">
                <a:solidFill>
                  <a:schemeClr val="tx2"/>
                </a:soli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37" name="Text Placeholder 26"/>
          <p:cNvSpPr>
            <a:spLocks noGrp="1"/>
          </p:cNvSpPr>
          <p:nvPr>
            <p:ph type="body" sz="quarter" idx="38" hasCustomPrompt="1"/>
          </p:nvPr>
        </p:nvSpPr>
        <p:spPr>
          <a:xfrm>
            <a:off x="807151" y="3877269"/>
            <a:ext cx="2689274" cy="2510690"/>
          </a:xfrm>
        </p:spPr>
        <p:txBody>
          <a:bodyPr lIns="182880" tIns="146304" bIns="146304">
            <a:noAutofit/>
          </a:bodyPr>
          <a:lstStyle>
            <a:lvl1pPr marL="0" indent="0">
              <a:lnSpc>
                <a:spcPct val="90000"/>
              </a:lnSpc>
              <a:spcBef>
                <a:spcPts val="294"/>
              </a:spcBef>
              <a:spcAft>
                <a:spcPts val="588"/>
              </a:spcAft>
              <a:buFontTx/>
              <a:buNone/>
              <a:defRPr sz="1176" b="0">
                <a:solidFill>
                  <a:schemeClr val="tx2"/>
                </a:soli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43" name="Text Placeholder 26"/>
          <p:cNvSpPr>
            <a:spLocks noGrp="1"/>
          </p:cNvSpPr>
          <p:nvPr>
            <p:ph type="body" sz="quarter" idx="39" hasCustomPrompt="1"/>
          </p:nvPr>
        </p:nvSpPr>
        <p:spPr>
          <a:xfrm>
            <a:off x="3616116" y="3877271"/>
            <a:ext cx="2688994" cy="2510662"/>
          </a:xfrm>
        </p:spPr>
        <p:txBody>
          <a:bodyPr lIns="182880" tIns="146304" bIns="146304">
            <a:noAutofit/>
          </a:bodyPr>
          <a:lstStyle>
            <a:lvl1pPr marL="0" indent="0">
              <a:lnSpc>
                <a:spcPts val="1412"/>
              </a:lnSpc>
              <a:spcBef>
                <a:spcPts val="294"/>
              </a:spcBef>
              <a:spcAft>
                <a:spcPts val="588"/>
              </a:spcAft>
              <a:buFontTx/>
              <a:buNone/>
              <a:defRPr sz="1176" b="0">
                <a:solidFill>
                  <a:schemeClr val="tx2"/>
                </a:soli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45" name="Text Placeholder 26"/>
          <p:cNvSpPr>
            <a:spLocks noGrp="1"/>
          </p:cNvSpPr>
          <p:nvPr>
            <p:ph type="body" sz="quarter" idx="41" hasCustomPrompt="1"/>
          </p:nvPr>
        </p:nvSpPr>
        <p:spPr>
          <a:xfrm>
            <a:off x="9233487" y="3877271"/>
            <a:ext cx="2688994" cy="2510662"/>
          </a:xfrm>
        </p:spPr>
        <p:txBody>
          <a:bodyPr lIns="182880" tIns="146304" bIns="146304">
            <a:noAutofit/>
          </a:bodyPr>
          <a:lstStyle>
            <a:lvl1pPr marL="0" indent="0">
              <a:lnSpc>
                <a:spcPts val="1412"/>
              </a:lnSpc>
              <a:spcBef>
                <a:spcPts val="294"/>
              </a:spcBef>
              <a:spcAft>
                <a:spcPts val="588"/>
              </a:spcAft>
              <a:buFontTx/>
              <a:buNone/>
              <a:defRPr sz="1176" b="0">
                <a:solidFill>
                  <a:schemeClr val="tx2"/>
                </a:solidFill>
                <a:latin typeface="Segoe Pro"/>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31" name="Text Placeholder 26"/>
          <p:cNvSpPr>
            <a:spLocks noGrp="1"/>
          </p:cNvSpPr>
          <p:nvPr>
            <p:ph type="body" sz="quarter" idx="42" hasCustomPrompt="1"/>
          </p:nvPr>
        </p:nvSpPr>
        <p:spPr>
          <a:xfrm>
            <a:off x="6424801" y="3877271"/>
            <a:ext cx="2688994" cy="2510662"/>
          </a:xfrm>
        </p:spPr>
        <p:txBody>
          <a:bodyPr lIns="182880" tIns="146304" bIns="146304">
            <a:noAutofit/>
          </a:bodyPr>
          <a:lstStyle>
            <a:lvl1pPr marL="0" indent="0">
              <a:lnSpc>
                <a:spcPts val="1412"/>
              </a:lnSpc>
              <a:spcBef>
                <a:spcPts val="294"/>
              </a:spcBef>
              <a:spcAft>
                <a:spcPts val="588"/>
              </a:spcAft>
              <a:buFontTx/>
              <a:buNone/>
              <a:defRPr sz="1176" b="0">
                <a:solidFill>
                  <a:schemeClr val="tx2"/>
                </a:soli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3" name="Footer Placeholder 2"/>
          <p:cNvSpPr>
            <a:spLocks noGrp="1"/>
          </p:cNvSpPr>
          <p:nvPr>
            <p:ph type="ftr" sz="quarter" idx="43"/>
          </p:nvPr>
        </p:nvSpPr>
        <p:spPr/>
        <p:txBody>
          <a:bodyPr/>
          <a:lstStyle>
            <a:lvl1pPr>
              <a:defRPr>
                <a:solidFill>
                  <a:srgbClr val="505050"/>
                </a:solidFill>
              </a:defRPr>
            </a:lvl1pPr>
          </a:lstStyle>
          <a:p>
            <a:r>
              <a:t>Microsoft Confidential</a:t>
            </a:r>
          </a:p>
        </p:txBody>
      </p:sp>
      <p:sp>
        <p:nvSpPr>
          <p:cNvPr id="4" name="Slide Number Placeholder 3"/>
          <p:cNvSpPr>
            <a:spLocks noGrp="1"/>
          </p:cNvSpPr>
          <p:nvPr>
            <p:ph type="sldNum" sz="quarter" idx="44"/>
          </p:nvPr>
        </p:nvSpPr>
        <p:spPr/>
        <p:txBody>
          <a:bodyPr/>
          <a:lstStyle>
            <a:lvl1pPr>
              <a:defRPr>
                <a:solidFill>
                  <a:srgbClr val="505050"/>
                </a:solidFill>
              </a:defRPr>
            </a:lvl1pPr>
          </a:lstStyle>
          <a:p>
            <a:fld id="{27258FFF-F925-446B-8502-81C933981705}" type="slidenum">
              <a:rPr smtClean="0"/>
              <a:pPr/>
              <a:t>‹#›</a:t>
            </a:fld>
            <a:endParaRPr/>
          </a:p>
        </p:txBody>
      </p:sp>
    </p:spTree>
    <p:extLst>
      <p:ext uri="{BB962C8B-B14F-4D97-AF65-F5344CB8AC3E}">
        <p14:creationId xmlns:p14="http://schemas.microsoft.com/office/powerpoint/2010/main" val="367407723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a:solidFill>
                  <a:srgbClr val="505050"/>
                </a:solidFill>
              </a:rPr>
              <a:t>Microsoft Confidential</a:t>
            </a:r>
          </a:p>
        </p:txBody>
      </p:sp>
      <p:sp>
        <p:nvSpPr>
          <p:cNvPr id="3" name="Slide Number Placeholder 2"/>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243949884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54pt Text- Gray Background">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4" name="Text Placeholder 4"/>
          <p:cNvSpPr>
            <a:spLocks noGrp="1"/>
          </p:cNvSpPr>
          <p:nvPr>
            <p:ph type="body" sz="quarter" idx="13"/>
          </p:nvPr>
        </p:nvSpPr>
        <p:spPr>
          <a:xfrm>
            <a:off x="269239" y="291069"/>
            <a:ext cx="11653523" cy="1793104"/>
          </a:xfrm>
        </p:spPr>
        <p:txBody>
          <a:bodyPr lIns="146304" tIns="91440" rIns="146304" bIns="91440"/>
          <a:lstStyle>
            <a:lvl1pPr marL="0" indent="0">
              <a:lnSpc>
                <a:spcPct val="90000"/>
              </a:lnSpc>
              <a:buFontTx/>
              <a:buNone/>
              <a:defRPr sz="5294">
                <a:solidFill>
                  <a:schemeClr val="bg1"/>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Tree>
    <p:extLst>
      <p:ext uri="{BB962C8B-B14F-4D97-AF65-F5344CB8AC3E}">
        <p14:creationId xmlns:p14="http://schemas.microsoft.com/office/powerpoint/2010/main" val="223896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nk - Black Background">
    <p:bg>
      <p:bgPr>
        <a:solidFill>
          <a:schemeClr val="tx1"/>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Tree>
    <p:extLst>
      <p:ext uri="{BB962C8B-B14F-4D97-AF65-F5344CB8AC3E}">
        <p14:creationId xmlns:p14="http://schemas.microsoft.com/office/powerpoint/2010/main" val="67959893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082581" y="6165102"/>
            <a:ext cx="1840181" cy="40183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1487657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3408" tIns="89631" rIns="143408" bIns="89631" anchor="t" anchorCtr="0"/>
          <a:lstStyle>
            <a:lvl1pPr>
              <a:defRPr sz="5900" spc="-98"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3" y="3878574"/>
            <a:ext cx="8964186" cy="1792326"/>
          </a:xfrm>
          <a:noFill/>
        </p:spPr>
        <p:txBody>
          <a:bodyPr lIns="179261" tIns="143408" rIns="179261" bIns="143408">
            <a:noAutofit/>
          </a:bodyPr>
          <a:lstStyle>
            <a:lvl1pPr marL="0" indent="0">
              <a:spcBef>
                <a:spcPts val="0"/>
              </a:spcBef>
              <a:buNone/>
              <a:defRPr sz="3500"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lang="en-US"/>
              <a:t>Microsoft Confidential</a:t>
            </a:r>
          </a:p>
        </p:txBody>
      </p:sp>
      <p:sp>
        <p:nvSpPr>
          <p:cNvPr id="12" name="Footer Placeholder 8"/>
          <p:cNvSpPr txBox="1">
            <a:spLocks/>
          </p:cNvSpPr>
          <p:nvPr userDrawn="1"/>
        </p:nvSpPr>
        <p:spPr>
          <a:xfrm>
            <a:off x="8167889" y="6642007"/>
            <a:ext cx="3937000" cy="137160"/>
          </a:xfrm>
          <a:prstGeom prst="rect">
            <a:avLst/>
          </a:prstGeom>
        </p:spPr>
        <p:txBody>
          <a:bodyPr vert="horz" lIns="0" tIns="0" rIns="91440"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r>
              <a:rPr>
                <a:solidFill>
                  <a:schemeClr val="tx1"/>
                </a:solidFill>
              </a:rPr>
              <a:t>Confidential under NDA</a:t>
            </a:r>
          </a:p>
        </p:txBody>
      </p:sp>
    </p:spTree>
    <p:extLst>
      <p:ext uri="{BB962C8B-B14F-4D97-AF65-F5344CB8AC3E}">
        <p14:creationId xmlns:p14="http://schemas.microsoft.com/office/powerpoint/2010/main" val="7137840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293">
          <p15:clr>
            <a:srgbClr val="C35EA4"/>
          </p15:clr>
        </p15:guide>
        <p15:guide id="2" pos="7546">
          <p15:clr>
            <a:srgbClr val="C35EA4"/>
          </p15:clr>
        </p15:guide>
        <p15:guide id="3" orient="horz" pos="283">
          <p15:clr>
            <a:srgbClr val="C35EA4"/>
          </p15:clr>
        </p15:guide>
        <p15:guide id="4" orient="horz" pos="4104">
          <p15:clr>
            <a:srgbClr val="C35E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5" name="Group 2"/>
          <p:cNvGrpSpPr/>
          <p:nvPr userDrawn="1"/>
        </p:nvGrpSpPr>
        <p:grpSpPr>
          <a:xfrm>
            <a:off x="-1177" y="6512639"/>
            <a:ext cx="12192313" cy="353950"/>
            <a:chOff x="2577137" y="4571778"/>
            <a:chExt cx="9101124" cy="1390560"/>
          </a:xfrm>
        </p:grpSpPr>
        <p:sp>
          <p:nvSpPr>
            <p:cNvPr id="6" name="TextBox 5"/>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320">
                <a:lnSpc>
                  <a:spcPts val="3000"/>
                </a:lnSpc>
              </a:pPr>
              <a:r>
                <a:rPr lang="en-US" sz="2800">
                  <a:solidFill>
                    <a:srgbClr val="FFFFFF"/>
                  </a:solidFill>
                  <a:latin typeface="Segoe UI Light"/>
                </a:rPr>
                <a:t> </a:t>
              </a:r>
            </a:p>
          </p:txBody>
        </p:sp>
        <p:sp>
          <p:nvSpPr>
            <p:cNvPr id="7" name="TextBox 6"/>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869">
                <a:lnSpc>
                  <a:spcPts val="2942"/>
                </a:lnSpc>
                <a:defRPr/>
              </a:pPr>
              <a:endParaRPr lang="en-US" sz="2800" kern="0">
                <a:solidFill>
                  <a:srgbClr val="FFFFFF"/>
                </a:solidFill>
                <a:latin typeface="Segoe UI Light"/>
              </a:endParaRPr>
            </a:p>
          </p:txBody>
        </p:sp>
      </p:grpSp>
      <p:sp>
        <p:nvSpPr>
          <p:cNvPr id="8" name="Title 2"/>
          <p:cNvSpPr>
            <a:spLocks noGrp="1"/>
          </p:cNvSpPr>
          <p:nvPr>
            <p:ph type="title"/>
          </p:nvPr>
        </p:nvSpPr>
        <p:spPr>
          <a:xfrm>
            <a:off x="269240" y="369721"/>
            <a:ext cx="11655840" cy="899665"/>
          </a:xfrm>
        </p:spPr>
        <p:txBody>
          <a:bodyPr/>
          <a:lstStyle>
            <a:lvl1pPr>
              <a:defRPr sz="4400"/>
            </a:lvl1pPr>
          </a:lstStyle>
          <a:p>
            <a:r>
              <a:rPr lang="en-US"/>
              <a:t>Click to edit Master title style</a:t>
            </a:r>
          </a:p>
        </p:txBody>
      </p:sp>
    </p:spTree>
    <p:extLst>
      <p:ext uri="{BB962C8B-B14F-4D97-AF65-F5344CB8AC3E}">
        <p14:creationId xmlns:p14="http://schemas.microsoft.com/office/powerpoint/2010/main" val="1313162968"/>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221384" y="6061766"/>
            <a:ext cx="1522404" cy="326167"/>
          </a:xfrm>
          <a:prstGeom prst="rect">
            <a:avLst/>
          </a:prstGeom>
        </p:spPr>
      </p:pic>
      <p:pic>
        <p:nvPicPr>
          <p:cNvPr id="5" name="Picture 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69859" y="484298"/>
            <a:ext cx="7002045" cy="1344828"/>
          </a:xfrm>
          <a:prstGeom prst="rect">
            <a:avLst/>
          </a:prstGeom>
        </p:spPr>
      </p:pic>
    </p:spTree>
    <p:extLst>
      <p:ext uri="{BB962C8B-B14F-4D97-AF65-F5344CB8AC3E}">
        <p14:creationId xmlns:p14="http://schemas.microsoft.com/office/powerpoint/2010/main" val="1001915665"/>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14"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a:gradFill>
                  <a:gsLst>
                    <a:gs pos="0">
                      <a:srgbClr val="FFFFFF">
                        <a:alpha val="50000"/>
                      </a:srgbClr>
                    </a:gs>
                    <a:gs pos="86000">
                      <a:srgbClr val="FFFFFF">
                        <a:alpha val="50000"/>
                      </a:srgbClr>
                    </a:gs>
                  </a:gsLst>
                  <a:lin ang="5400000" scaled="0"/>
                </a:gradFill>
              </a:rPr>
              <a:t>MICROSOFT CONFIDENTIAL – INTERNAL ONLY</a:t>
            </a:r>
          </a:p>
        </p:txBody>
      </p:sp>
      <p:sp>
        <p:nvSpPr>
          <p:cNvPr id="17"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Session Code</a:t>
            </a:r>
          </a:p>
        </p:txBody>
      </p:sp>
      <p:sp>
        <p:nvSpPr>
          <p:cNvPr id="15" name="Text Placeholder 16"/>
          <p:cNvSpPr>
            <a:spLocks noGrp="1"/>
          </p:cNvSpPr>
          <p:nvPr>
            <p:ph type="body" sz="quarter" idx="14" hasCustomPrompt="1"/>
          </p:nvPr>
        </p:nvSpPr>
        <p:spPr>
          <a:xfrm>
            <a:off x="8337064" y="291069"/>
            <a:ext cx="3585699" cy="452654"/>
          </a:xfrm>
        </p:spPr>
        <p:txBody>
          <a:bodyPr/>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Yammer hashtag</a:t>
            </a:r>
          </a:p>
        </p:txBody>
      </p:sp>
    </p:spTree>
    <p:extLst>
      <p:ext uri="{BB962C8B-B14F-4D97-AF65-F5344CB8AC3E}">
        <p14:creationId xmlns:p14="http://schemas.microsoft.com/office/powerpoint/2010/main" val="35334643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1.34362E-6 L -3.90605E-7 -1.34362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1.34362E-6 L -3.90605E-7 -1.34362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bldP spid="15"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14"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350"/>
            <a:r>
              <a:rPr lang="en-US" sz="1029" spc="147">
                <a:gradFill>
                  <a:gsLst>
                    <a:gs pos="0">
                      <a:srgbClr val="FFFFFF">
                        <a:alpha val="50000"/>
                      </a:srgbClr>
                    </a:gs>
                    <a:gs pos="86000">
                      <a:srgbClr val="FFFFFF">
                        <a:alpha val="50000"/>
                      </a:srgbClr>
                    </a:gs>
                  </a:gsLst>
                  <a:lin ang="5400000" scaled="0"/>
                </a:gradFill>
              </a:rPr>
              <a:t>MICROSOFT CONFIDENTIAL – INTERNAL ONLY</a:t>
            </a:r>
          </a:p>
        </p:txBody>
      </p:sp>
      <p:sp>
        <p:nvSpPr>
          <p:cNvPr id="15"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Session Code</a:t>
            </a:r>
          </a:p>
        </p:txBody>
      </p:sp>
      <p:sp>
        <p:nvSpPr>
          <p:cNvPr id="10" name="Text Placeholder 16"/>
          <p:cNvSpPr>
            <a:spLocks noGrp="1"/>
          </p:cNvSpPr>
          <p:nvPr>
            <p:ph type="body" sz="quarter" idx="14" hasCustomPrompt="1"/>
          </p:nvPr>
        </p:nvSpPr>
        <p:spPr>
          <a:xfrm>
            <a:off x="8337064" y="291069"/>
            <a:ext cx="3585699" cy="452654"/>
          </a:xfrm>
        </p:spPr>
        <p:txBody>
          <a:bodyPr/>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Yammer hashtag</a:t>
            </a:r>
          </a:p>
        </p:txBody>
      </p:sp>
    </p:spTree>
    <p:extLst>
      <p:ext uri="{BB962C8B-B14F-4D97-AF65-F5344CB8AC3E}">
        <p14:creationId xmlns:p14="http://schemas.microsoft.com/office/powerpoint/2010/main" val="124300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402839348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604953" y="298255"/>
            <a:ext cx="4322760" cy="6275864"/>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sp>
        <p:nvSpPr>
          <p:cNvPr id="7"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350"/>
            <a:r>
              <a:rPr lang="en-US" sz="1029" spc="147">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833497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8964247" cy="2697988"/>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Video title</a:t>
            </a:r>
          </a:p>
        </p:txBody>
      </p:sp>
      <p:sp>
        <p:nvSpPr>
          <p:cNvPr id="5"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350"/>
            <a:r>
              <a:rPr lang="en-US" sz="1029" spc="147">
                <a:gradFill>
                  <a:gsLst>
                    <a:gs pos="0">
                      <a:srgbClr val="FFFFFF">
                        <a:alpha val="50000"/>
                      </a:srgbClr>
                    </a:gs>
                    <a:gs pos="86000">
                      <a:srgbClr val="FFFFFF">
                        <a:alpha val="50000"/>
                      </a:srgbClr>
                    </a:gs>
                  </a:gsLst>
                  <a:lin ang="5400000" scaled="0"/>
                </a:gradFill>
              </a:rPr>
              <a:t>MICROSOFT CONFIDENTIAL – INTERNAL ONLY</a:t>
            </a:r>
          </a:p>
        </p:txBody>
      </p:sp>
      <p:pic>
        <p:nvPicPr>
          <p:cNvPr id="11" name="Picture 10"/>
          <p:cNvPicPr>
            <a:picLocks noChangeAspect="1"/>
          </p:cNvPicPr>
          <p:nvPr userDrawn="1"/>
        </p:nvPicPr>
        <p:blipFill>
          <a:blip r:embed="rId2"/>
          <a:stretch>
            <a:fillRect/>
          </a:stretch>
        </p:blipFill>
        <p:spPr>
          <a:xfrm>
            <a:off x="-217" y="3015596"/>
            <a:ext cx="12192434" cy="3227867"/>
          </a:xfrm>
          <a:prstGeom prst="rect">
            <a:avLst/>
          </a:prstGeom>
        </p:spPr>
      </p:pic>
    </p:spTree>
    <p:extLst>
      <p:ext uri="{BB962C8B-B14F-4D97-AF65-F5344CB8AC3E}">
        <p14:creationId xmlns:p14="http://schemas.microsoft.com/office/powerpoint/2010/main" val="4161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a:t>Section title</a:t>
            </a:r>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350"/>
            <a:r>
              <a:rPr lang="en-US" sz="1029" spc="147">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89311749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a:t>Section title</a:t>
            </a:r>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350"/>
            <a:r>
              <a:rPr lang="en-US" sz="1029" spc="147">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483940952"/>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a:t>Section title</a:t>
            </a:r>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350"/>
            <a:r>
              <a:rPr lang="en-US" sz="1029" spc="147">
                <a:gradFill>
                  <a:gsLst>
                    <a:gs pos="0">
                      <a:srgbClr val="505050">
                        <a:alpha val="50000"/>
                      </a:srgbClr>
                    </a:gs>
                    <a:gs pos="86000">
                      <a:srgbClr val="505050">
                        <a:alpha val="50000"/>
                      </a:srgbClr>
                    </a:gs>
                  </a:gsLst>
                  <a:lin ang="5400000" scaled="0"/>
                </a:gradFill>
              </a:rPr>
              <a:t>MICROSOFT CONFIDENTIAL – INTERNAL ONLY</a:t>
            </a:r>
          </a:p>
        </p:txBody>
      </p:sp>
    </p:spTree>
    <p:extLst>
      <p:ext uri="{BB962C8B-B14F-4D97-AF65-F5344CB8AC3E}">
        <p14:creationId xmlns:p14="http://schemas.microsoft.com/office/powerpoint/2010/main" val="172725139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350"/>
            <a:r>
              <a:rPr lang="en-US" sz="1029" spc="147">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43197729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_scree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075884"/>
          </a:xfrm>
        </p:spPr>
        <p:txBody>
          <a:bodyPr lIns="146304" tIns="91440" rIns="146304" bIns="91440"/>
          <a:lstStyle>
            <a:lvl1pPr>
              <a:lnSpc>
                <a:spcPts val="6176"/>
              </a:lnSpc>
              <a:defRPr sz="4400" baseline="0">
                <a:solidFill>
                  <a:schemeClr val="tx1"/>
                </a:solidFill>
              </a:defRPr>
            </a:lvl1pPr>
          </a:lstStyle>
          <a:p>
            <a:r>
              <a:rPr lang="en-US"/>
              <a:t>Lorem ipsum dolor sit.</a:t>
            </a:r>
          </a:p>
        </p:txBody>
      </p:sp>
      <p:sp>
        <p:nvSpPr>
          <p:cNvPr id="5" name="Text Placeholder 3"/>
          <p:cNvSpPr>
            <a:spLocks noGrp="1"/>
          </p:cNvSpPr>
          <p:nvPr>
            <p:ph type="body" sz="quarter" idx="11"/>
          </p:nvPr>
        </p:nvSpPr>
        <p:spPr>
          <a:xfrm>
            <a:off x="7563970" y="1350545"/>
            <a:ext cx="4358791" cy="4949771"/>
          </a:xfrm>
        </p:spPr>
        <p:txBody>
          <a:bodyPr wrap="square">
            <a:normAutofit/>
          </a:bodyPr>
          <a:lstStyle>
            <a:lvl1pPr marL="0" indent="0">
              <a:spcBef>
                <a:spcPts val="1200"/>
              </a:spcBef>
              <a:buClr>
                <a:schemeClr val="tx1"/>
              </a:buClr>
              <a:buFont typeface="Wingdings" pitchFamily="2" charset="2"/>
              <a:buNone/>
              <a:defRPr sz="3529">
                <a:solidFill>
                  <a:schemeClr val="tx1"/>
                </a:soli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p:cNvSpPr>
            <a:spLocks noGrp="1"/>
          </p:cNvSpPr>
          <p:nvPr>
            <p:ph type="pic" sz="quarter" idx="12" hasCustomPrompt="1"/>
          </p:nvPr>
        </p:nvSpPr>
        <p:spPr>
          <a:xfrm>
            <a:off x="269875" y="1350963"/>
            <a:ext cx="7294563" cy="4949353"/>
          </a:xfrm>
          <a:ln w="152400">
            <a:noFill/>
          </a:ln>
        </p:spPr>
        <p:txBody>
          <a:bodyPr/>
          <a:lstStyle>
            <a:lvl1pPr marL="0" indent="0">
              <a:buNone/>
              <a:defRPr/>
            </a:lvl1pPr>
          </a:lstStyle>
          <a:p>
            <a:r>
              <a:rPr lang="en-US"/>
              <a:t>Screen shot or image here</a:t>
            </a:r>
          </a:p>
        </p:txBody>
      </p:sp>
      <p:grpSp>
        <p:nvGrpSpPr>
          <p:cNvPr id="6" name="Group 2"/>
          <p:cNvGrpSpPr/>
          <p:nvPr userDrawn="1"/>
        </p:nvGrpSpPr>
        <p:grpSpPr>
          <a:xfrm>
            <a:off x="-1177" y="6512639"/>
            <a:ext cx="12192313" cy="353950"/>
            <a:chOff x="2577137" y="4571778"/>
            <a:chExt cx="9101124" cy="1390560"/>
          </a:xfrm>
        </p:grpSpPr>
        <p:sp>
          <p:nvSpPr>
            <p:cNvPr id="8" name="TextBox 7"/>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320">
                <a:lnSpc>
                  <a:spcPts val="3000"/>
                </a:lnSpc>
              </a:pPr>
              <a:r>
                <a:rPr lang="en-US" sz="2800">
                  <a:solidFill>
                    <a:srgbClr val="FFFFFF"/>
                  </a:solidFill>
                  <a:latin typeface="Segoe UI Light"/>
                </a:rPr>
                <a:t> </a:t>
              </a:r>
            </a:p>
          </p:txBody>
        </p:sp>
        <p:sp>
          <p:nvSpPr>
            <p:cNvPr id="9" name="TextBox 8"/>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869">
                <a:lnSpc>
                  <a:spcPts val="2942"/>
                </a:lnSpc>
                <a:defRPr/>
              </a:pPr>
              <a:endParaRPr lang="en-US" sz="2800" kern="0">
                <a:solidFill>
                  <a:srgbClr val="FFFFFF"/>
                </a:solidFill>
                <a:latin typeface="Segoe UI Light"/>
              </a:endParaRPr>
            </a:p>
          </p:txBody>
        </p:sp>
      </p:grpSp>
    </p:spTree>
    <p:extLst>
      <p:ext uri="{BB962C8B-B14F-4D97-AF65-F5344CB8AC3E}">
        <p14:creationId xmlns:p14="http://schemas.microsoft.com/office/powerpoint/2010/main" val="433926540"/>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350"/>
            <a:r>
              <a:rPr lang="en-US" sz="1029" spc="147">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959729106"/>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350"/>
            <a:r>
              <a:rPr lang="en-US" sz="1029" spc="147">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04918650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350"/>
            <a:r>
              <a:rPr lang="en-US" sz="1029" spc="147">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967237630"/>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350"/>
            <a:r>
              <a:rPr lang="en-US" sz="1029" spc="147">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48636691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350"/>
            <a:r>
              <a:rPr lang="en-US" sz="1029" spc="147">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66303219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350"/>
            <a:r>
              <a:rPr lang="en-US" sz="1029" spc="147">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116301989"/>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896350"/>
            <a:r>
              <a:rPr lang="en-US" sz="1029" spc="147">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52372483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a:t>Author Name</a:t>
            </a:r>
          </a:p>
          <a:p>
            <a:pPr lvl="0"/>
            <a:r>
              <a:rPr lang="en-US"/>
              <a:t>Title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922906554"/>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a:t>Author’s Name</a:t>
            </a:r>
          </a:p>
          <a:p>
            <a:pPr lvl="0"/>
            <a:r>
              <a:rPr lang="en-US"/>
              <a:t>Title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973705468"/>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a:t>Click to edit Master title style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63231245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075884"/>
          </a:xfrm>
        </p:spPr>
        <p:txBody>
          <a:bodyPr lIns="146304" tIns="91440" rIns="146304" bIns="91440"/>
          <a:lstStyle>
            <a:lvl1pPr>
              <a:lnSpc>
                <a:spcPts val="6176"/>
              </a:lnSpc>
              <a:defRPr sz="5686" baseline="0">
                <a:solidFill>
                  <a:schemeClr val="tx1"/>
                </a:solidFill>
              </a:defRPr>
            </a:lvl1pPr>
          </a:lstStyle>
          <a:p>
            <a:r>
              <a:rPr lang="en-US"/>
              <a:t>Lorem ipsum dolor sit.</a:t>
            </a:r>
          </a:p>
        </p:txBody>
      </p:sp>
      <p:sp>
        <p:nvSpPr>
          <p:cNvPr id="3" name="Text Placeholder 3"/>
          <p:cNvSpPr>
            <a:spLocks noGrp="1"/>
          </p:cNvSpPr>
          <p:nvPr>
            <p:ph type="body" sz="quarter" idx="10" hasCustomPrompt="1"/>
          </p:nvPr>
        </p:nvSpPr>
        <p:spPr>
          <a:xfrm>
            <a:off x="269241" y="1350547"/>
            <a:ext cx="6918212" cy="5040206"/>
          </a:xfrm>
          <a:solidFill>
            <a:schemeClr val="bg2"/>
          </a:solidFill>
          <a:ln w="152400">
            <a:solidFill>
              <a:schemeClr val="tx1"/>
            </a:solidFill>
          </a:ln>
        </p:spPr>
        <p:txBody>
          <a:bodyPr wrap="square">
            <a:normAutofit/>
          </a:bodyPr>
          <a:lstStyle>
            <a:lvl1pPr marL="0" indent="0" defTabSz="365760">
              <a:lnSpc>
                <a:spcPct val="100000"/>
              </a:lnSpc>
              <a:spcBef>
                <a:spcPts val="0"/>
              </a:spcBef>
              <a:buClr>
                <a:schemeClr val="tx1"/>
              </a:buClr>
              <a:buFont typeface="Wingdings" pitchFamily="2" charset="2"/>
              <a:buNone/>
              <a:defRPr sz="2800" baseline="0">
                <a:solidFill>
                  <a:schemeClr val="tx1"/>
                </a:solidFill>
                <a:latin typeface="Consolas" panose="020B0609020204030204" pitchFamily="49" charset="0"/>
                <a:cs typeface="Consolas" panose="020B0609020204030204" pitchFamily="49" charset="0"/>
              </a:defRPr>
            </a:lvl1pPr>
            <a:lvl2pPr marL="365760" indent="0" defTabSz="365760">
              <a:lnSpc>
                <a:spcPct val="100000"/>
              </a:lnSpc>
              <a:spcBef>
                <a:spcPts val="0"/>
              </a:spcBef>
              <a:buNone/>
              <a:defRPr sz="2800">
                <a:latin typeface="Consolas" panose="020B0609020204030204" pitchFamily="49" charset="0"/>
                <a:cs typeface="Consolas" panose="020B0609020204030204" pitchFamily="49" charset="0"/>
              </a:defRPr>
            </a:lvl2pPr>
            <a:lvl3pPr marL="731520" indent="0" defTabSz="365760">
              <a:lnSpc>
                <a:spcPct val="100000"/>
              </a:lnSpc>
              <a:spcBef>
                <a:spcPts val="0"/>
              </a:spcBef>
              <a:buNone/>
              <a:tabLst/>
              <a:defRPr sz="2800">
                <a:latin typeface="Consolas" panose="020B0609020204030204" pitchFamily="49" charset="0"/>
                <a:cs typeface="Consolas" panose="020B0609020204030204" pitchFamily="49" charset="0"/>
              </a:defRPr>
            </a:lvl3pPr>
            <a:lvl4pPr marL="1097280" indent="0" defTabSz="365760">
              <a:lnSpc>
                <a:spcPct val="100000"/>
              </a:lnSpc>
              <a:spcBef>
                <a:spcPts val="0"/>
              </a:spcBef>
              <a:buNone/>
              <a:defRPr sz="2800">
                <a:latin typeface="Consolas" panose="020B0609020204030204" pitchFamily="49" charset="0"/>
                <a:cs typeface="Consolas" panose="020B0609020204030204" pitchFamily="49" charset="0"/>
              </a:defRPr>
            </a:lvl4pPr>
            <a:lvl5pPr marL="1463040" indent="0" defTabSz="365760">
              <a:lnSpc>
                <a:spcPct val="100000"/>
              </a:lnSpc>
              <a:spcBef>
                <a:spcPts val="0"/>
              </a:spcBef>
              <a:buNone/>
              <a:tabLst/>
              <a:defRPr sz="2800">
                <a:latin typeface="Consolas" panose="020B0609020204030204" pitchFamily="49" charset="0"/>
                <a:cs typeface="Consolas" panose="020B0609020204030204" pitchFamily="49" charset="0"/>
              </a:defRPr>
            </a:lvl5pPr>
          </a:lstStyle>
          <a:p>
            <a:pPr lvl="0"/>
            <a:r>
              <a:rPr lang="en-US"/>
              <a:t>Click to edit code</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quarter" idx="11"/>
          </p:nvPr>
        </p:nvSpPr>
        <p:spPr>
          <a:xfrm>
            <a:off x="7563970" y="1350546"/>
            <a:ext cx="4358791" cy="5040207"/>
          </a:xfrm>
        </p:spPr>
        <p:txBody>
          <a:bodyPr wrap="square">
            <a:normAutofit/>
          </a:bodyPr>
          <a:lstStyle>
            <a:lvl1pPr marL="0" indent="0">
              <a:spcBef>
                <a:spcPts val="1200"/>
              </a:spcBef>
              <a:buClr>
                <a:schemeClr val="tx1"/>
              </a:buClr>
              <a:buFont typeface="Wingdings" pitchFamily="2" charset="2"/>
              <a:buNone/>
              <a:defRPr sz="3529">
                <a:solidFill>
                  <a:schemeClr val="tx1"/>
                </a:soli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2"/>
          <p:cNvGrpSpPr/>
          <p:nvPr userDrawn="1"/>
        </p:nvGrpSpPr>
        <p:grpSpPr>
          <a:xfrm>
            <a:off x="-1177" y="6512639"/>
            <a:ext cx="12192313" cy="353950"/>
            <a:chOff x="2577137" y="4571778"/>
            <a:chExt cx="9101124" cy="1390560"/>
          </a:xfrm>
        </p:grpSpPr>
        <p:sp>
          <p:nvSpPr>
            <p:cNvPr id="6" name="TextBox 5"/>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320">
                <a:lnSpc>
                  <a:spcPts val="3000"/>
                </a:lnSpc>
              </a:pPr>
              <a:r>
                <a:rPr lang="en-US" sz="2800">
                  <a:solidFill>
                    <a:srgbClr val="FFFFFF"/>
                  </a:solidFill>
                  <a:latin typeface="Segoe UI Light"/>
                </a:rPr>
                <a:t> </a:t>
              </a:r>
            </a:p>
          </p:txBody>
        </p:sp>
        <p:sp>
          <p:nvSpPr>
            <p:cNvPr id="7" name="TextBox 6"/>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869">
                <a:lnSpc>
                  <a:spcPts val="2942"/>
                </a:lnSpc>
                <a:defRPr/>
              </a:pPr>
              <a:endParaRPr lang="en-US" sz="2800" kern="0">
                <a:solidFill>
                  <a:srgbClr val="FFFFFF"/>
                </a:solidFill>
                <a:latin typeface="Segoe UI Light"/>
              </a:endParaRPr>
            </a:p>
          </p:txBody>
        </p:sp>
      </p:grpSp>
    </p:spTree>
    <p:extLst>
      <p:ext uri="{BB962C8B-B14F-4D97-AF65-F5344CB8AC3E}">
        <p14:creationId xmlns:p14="http://schemas.microsoft.com/office/powerpoint/2010/main" val="760004679"/>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034375651"/>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46000126"/>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a:gradFill>
                  <a:gsLst>
                    <a:gs pos="0">
                      <a:srgbClr val="505050">
                        <a:alpha val="50000"/>
                      </a:srgbClr>
                    </a:gs>
                    <a:gs pos="86000">
                      <a:srgbClr val="505050">
                        <a:alpha val="50000"/>
                      </a:srgbClr>
                    </a:gs>
                  </a:gsLst>
                  <a:lin ang="5400000" scaled="0"/>
                </a:gradFill>
              </a:rPr>
              <a:t>MICROSOFT CONFIDENTIAL – INTERNAL ONLY</a:t>
            </a:r>
          </a:p>
        </p:txBody>
      </p:sp>
    </p:spTree>
    <p:extLst>
      <p:ext uri="{BB962C8B-B14F-4D97-AF65-F5344CB8AC3E}">
        <p14:creationId xmlns:p14="http://schemas.microsoft.com/office/powerpoint/2010/main" val="16798180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1841694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8" name="Title 2"/>
          <p:cNvSpPr>
            <a:spLocks noGrp="1"/>
          </p:cNvSpPr>
          <p:nvPr>
            <p:ph type="title"/>
          </p:nvPr>
        </p:nvSpPr>
        <p:spPr>
          <a:xfrm>
            <a:off x="269240" y="369722"/>
            <a:ext cx="11655840" cy="899665"/>
          </a:xfrm>
        </p:spPr>
        <p:txBody>
          <a:bodyPr/>
          <a:lstStyle>
            <a:lvl1pPr>
              <a:defRPr sz="4400"/>
            </a:lvl1pPr>
          </a:lstStyle>
          <a:p>
            <a:r>
              <a:rPr lang="en-US"/>
              <a:t>Click to edit Master title style</a:t>
            </a:r>
          </a:p>
        </p:txBody>
      </p:sp>
    </p:spTree>
    <p:extLst>
      <p:ext uri="{BB962C8B-B14F-4D97-AF65-F5344CB8AC3E}">
        <p14:creationId xmlns:p14="http://schemas.microsoft.com/office/powerpoint/2010/main" val="188139517"/>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amp; White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2089311"/>
          </a:xfrm>
          <a:prstGeom prst="rect">
            <a:avLst/>
          </a:prstGeom>
        </p:spPr>
        <p:txBody>
          <a:bodyPr/>
          <a:lstStyle>
            <a:lvl1pPr marL="0" indent="0">
              <a:spcBef>
                <a:spcPts val="24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0" indent="0">
              <a:buNone/>
              <a:defRPr sz="2000">
                <a:gradFill>
                  <a:gsLst>
                    <a:gs pos="100000">
                      <a:schemeClr val="tx1"/>
                    </a:gs>
                    <a:gs pos="0">
                      <a:schemeClr val="tx1"/>
                    </a:gs>
                  </a:gsLst>
                  <a:lin ang="5400000" scaled="0"/>
                </a:gradFill>
              </a:defRPr>
            </a:lvl2pPr>
            <a:lvl3pPr marL="231730" indent="0">
              <a:buNone/>
              <a:defRPr sz="2000">
                <a:gradFill>
                  <a:gsLst>
                    <a:gs pos="100000">
                      <a:schemeClr val="tx1"/>
                    </a:gs>
                    <a:gs pos="0">
                      <a:schemeClr val="tx1"/>
                    </a:gs>
                  </a:gsLst>
                  <a:lin ang="5400000" scaled="0"/>
                </a:gradFill>
              </a:defRPr>
            </a:lvl3pPr>
            <a:lvl4pPr marL="457112" indent="0">
              <a:buNone/>
              <a:defRPr sz="2000">
                <a:gradFill>
                  <a:gsLst>
                    <a:gs pos="100000">
                      <a:schemeClr val="tx1"/>
                    </a:gs>
                    <a:gs pos="0">
                      <a:schemeClr val="tx1"/>
                    </a:gs>
                  </a:gsLst>
                  <a:lin ang="5400000" scaled="0"/>
                </a:gradFill>
              </a:defRPr>
            </a:lvl4pPr>
            <a:lvl5pPr marL="693604" indent="0">
              <a:buNone/>
              <a:defRPr sz="2000">
                <a:gradFill>
                  <a:gsLst>
                    <a:gs pos="100000">
                      <a:schemeClr val="tx1"/>
                    </a:gs>
                    <a:gs pos="0">
                      <a:schemeClr val="tx1"/>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p>
            <a:r>
              <a:rPr lang="en-US"/>
              <a:t>Click to edit Master title style</a:t>
            </a:r>
          </a:p>
        </p:txBody>
      </p:sp>
      <p:sp>
        <p:nvSpPr>
          <p:cNvPr id="4" name="TextBox 3"/>
          <p:cNvSpPr txBox="1"/>
          <p:nvPr userDrawn="1"/>
        </p:nvSpPr>
        <p:spPr>
          <a:xfrm>
            <a:off x="11677287" y="6586592"/>
            <a:ext cx="165110" cy="153888"/>
          </a:xfrm>
          <a:prstGeom prst="rect">
            <a:avLst/>
          </a:prstGeom>
          <a:noFill/>
        </p:spPr>
        <p:txBody>
          <a:bodyPr wrap="none" lIns="0" tIns="0" rIns="0" bIns="0" rtlCol="0">
            <a:spAutoFit/>
          </a:bodyPr>
          <a:lstStyle/>
          <a:p>
            <a:fld id="{47C393E0-ED8B-44DA-8CF0-22C043D1C513}" type="slidenum">
              <a:rPr lang="en-US" sz="1000" b="1" smtClean="0">
                <a:gradFill>
                  <a:gsLst>
                    <a:gs pos="2917">
                      <a:srgbClr val="FFFFFF"/>
                    </a:gs>
                    <a:gs pos="30000">
                      <a:srgbClr val="FFFFFF"/>
                    </a:gs>
                  </a:gsLst>
                  <a:lin ang="5400000" scaled="0"/>
                </a:gradFill>
              </a:rPr>
              <a:pPr/>
              <a:t>‹#›</a:t>
            </a:fld>
            <a:endParaRPr lang="en-US" sz="1000" b="1">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18800355"/>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reserve="1">
  <p:cSld name="Title Slide Soli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1" y="2100816"/>
            <a:ext cx="11007660" cy="1686801"/>
          </a:xfrm>
        </p:spPr>
        <p:txBody>
          <a:bodyPr/>
          <a:lstStyle>
            <a:lvl1pPr>
              <a:defRPr sz="5881">
                <a:solidFill>
                  <a:schemeClr val="bg1"/>
                </a:solidFill>
              </a:defRPr>
            </a:lvl1pPr>
          </a:lstStyle>
          <a:p>
            <a:r>
              <a:rPr lang="en-US"/>
              <a:t>Headline here</a:t>
            </a:r>
          </a:p>
        </p:txBody>
      </p:sp>
      <p:sp>
        <p:nvSpPr>
          <p:cNvPr id="3" name="Subtitle 2"/>
          <p:cNvSpPr>
            <a:spLocks noGrp="1"/>
          </p:cNvSpPr>
          <p:nvPr>
            <p:ph type="subTitle" idx="1" hasCustomPrompt="1"/>
          </p:nvPr>
        </p:nvSpPr>
        <p:spPr>
          <a:xfrm>
            <a:off x="269302" y="3877277"/>
            <a:ext cx="8534711" cy="1034782"/>
          </a:xfrm>
        </p:spPr>
        <p:txBody>
          <a:bodyPr/>
          <a:lstStyle>
            <a:lvl1pPr marL="0" indent="0" algn="l">
              <a:buNone/>
              <a:defRPr sz="2157">
                <a:solidFill>
                  <a:schemeClr val="bg1"/>
                </a:solidFill>
                <a:latin typeface="+mn-lt"/>
              </a:defRPr>
            </a:lvl1pPr>
            <a:lvl2pPr marL="448107" indent="0" algn="ctr">
              <a:buNone/>
              <a:defRPr>
                <a:solidFill>
                  <a:schemeClr val="tx1">
                    <a:tint val="75000"/>
                  </a:schemeClr>
                </a:solidFill>
              </a:defRPr>
            </a:lvl2pPr>
            <a:lvl3pPr marL="896214" indent="0" algn="ctr">
              <a:buNone/>
              <a:defRPr>
                <a:solidFill>
                  <a:schemeClr val="tx1">
                    <a:tint val="75000"/>
                  </a:schemeClr>
                </a:solidFill>
              </a:defRPr>
            </a:lvl3pPr>
            <a:lvl4pPr marL="1344321" indent="0" algn="ctr">
              <a:buNone/>
              <a:defRPr>
                <a:solidFill>
                  <a:schemeClr val="tx1">
                    <a:tint val="75000"/>
                  </a:schemeClr>
                </a:solidFill>
              </a:defRPr>
            </a:lvl4pPr>
            <a:lvl5pPr marL="1792429" indent="0" algn="ctr">
              <a:buNone/>
              <a:defRPr>
                <a:solidFill>
                  <a:schemeClr val="tx1">
                    <a:tint val="75000"/>
                  </a:schemeClr>
                </a:solidFill>
              </a:defRPr>
            </a:lvl5pPr>
            <a:lvl6pPr marL="2240535" indent="0" algn="ctr">
              <a:buNone/>
              <a:defRPr>
                <a:solidFill>
                  <a:schemeClr val="tx1">
                    <a:tint val="75000"/>
                  </a:schemeClr>
                </a:solidFill>
              </a:defRPr>
            </a:lvl6pPr>
            <a:lvl7pPr marL="2688642" indent="0" algn="ctr">
              <a:buNone/>
              <a:defRPr>
                <a:solidFill>
                  <a:schemeClr val="tx1">
                    <a:tint val="75000"/>
                  </a:schemeClr>
                </a:solidFill>
              </a:defRPr>
            </a:lvl7pPr>
            <a:lvl8pPr marL="3136749" indent="0" algn="ctr">
              <a:buNone/>
              <a:defRPr>
                <a:solidFill>
                  <a:schemeClr val="tx1">
                    <a:tint val="75000"/>
                  </a:schemeClr>
                </a:solidFill>
              </a:defRPr>
            </a:lvl8pPr>
            <a:lvl9pPr marL="3584856" indent="0" algn="ctr">
              <a:buNone/>
              <a:defRPr>
                <a:solidFill>
                  <a:schemeClr val="tx1">
                    <a:tint val="75000"/>
                  </a:schemeClr>
                </a:solidFill>
              </a:defRPr>
            </a:lvl9pPr>
          </a:lstStyle>
          <a:p>
            <a:r>
              <a:rPr lang="en-US"/>
              <a:t>Speaker Name</a:t>
            </a:r>
            <a:br>
              <a:rPr lang="en-US"/>
            </a:br>
            <a:r>
              <a:rPr lang="en-US"/>
              <a:t>Date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64021" y="470410"/>
            <a:ext cx="1278487" cy="280186"/>
          </a:xfrm>
          <a:prstGeom prst="rect">
            <a:avLst/>
          </a:prstGeom>
        </p:spPr>
      </p:pic>
    </p:spTree>
    <p:extLst>
      <p:ext uri="{BB962C8B-B14F-4D97-AF65-F5344CB8AC3E}">
        <p14:creationId xmlns:p14="http://schemas.microsoft.com/office/powerpoint/2010/main" val="1455129251"/>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_Demo_screen">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7563971" y="1350545"/>
            <a:ext cx="4358791" cy="4949771"/>
          </a:xfrm>
        </p:spPr>
        <p:txBody>
          <a:bodyPr wrap="square">
            <a:normAutofit/>
          </a:bodyPr>
          <a:lstStyle>
            <a:lvl1pPr marL="0" indent="0">
              <a:spcBef>
                <a:spcPts val="1200"/>
              </a:spcBef>
              <a:buClr>
                <a:schemeClr val="tx1"/>
              </a:buClr>
              <a:buFont typeface="Wingdings" pitchFamily="2" charset="2"/>
              <a:buNone/>
              <a:defRPr sz="2600">
                <a:solidFill>
                  <a:srgbClr val="0072C6"/>
                </a:solidFill>
              </a:defRPr>
            </a:lvl1pPr>
            <a:lvl2pPr marL="0" indent="0">
              <a:spcBef>
                <a:spcPts val="600"/>
              </a:spcBef>
              <a:buNone/>
              <a:defRPr sz="1800">
                <a:solidFill>
                  <a:schemeClr val="tx1"/>
                </a:solidFill>
                <a:latin typeface="+mj-lt"/>
              </a:defRPr>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p:txBody>
      </p:sp>
      <p:sp>
        <p:nvSpPr>
          <p:cNvPr id="7" name="Picture Placeholder 6"/>
          <p:cNvSpPr>
            <a:spLocks noGrp="1"/>
          </p:cNvSpPr>
          <p:nvPr>
            <p:ph type="pic" sz="quarter" idx="12" hasCustomPrompt="1"/>
          </p:nvPr>
        </p:nvSpPr>
        <p:spPr>
          <a:xfrm>
            <a:off x="269877" y="1350964"/>
            <a:ext cx="6868862" cy="4949353"/>
          </a:xfrm>
          <a:ln w="152400">
            <a:noFill/>
          </a:ln>
        </p:spPr>
        <p:txBody>
          <a:bodyPr/>
          <a:lstStyle>
            <a:lvl1pPr marL="0" indent="0">
              <a:buNone/>
              <a:defRPr/>
            </a:lvl1pPr>
          </a:lstStyle>
          <a:p>
            <a:r>
              <a:rPr lang="en-US"/>
              <a:t>Screen shot or image here</a:t>
            </a:r>
          </a:p>
        </p:txBody>
      </p:sp>
      <p:grpSp>
        <p:nvGrpSpPr>
          <p:cNvPr id="6" name="Group 2"/>
          <p:cNvGrpSpPr/>
          <p:nvPr userDrawn="1"/>
        </p:nvGrpSpPr>
        <p:grpSpPr>
          <a:xfrm>
            <a:off x="-1177" y="6512639"/>
            <a:ext cx="12192313" cy="353950"/>
            <a:chOff x="2577137" y="4571778"/>
            <a:chExt cx="9101124" cy="1390560"/>
          </a:xfrm>
        </p:grpSpPr>
        <p:sp>
          <p:nvSpPr>
            <p:cNvPr id="8" name="TextBox 7"/>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144">
                <a:lnSpc>
                  <a:spcPts val="3000"/>
                </a:lnSpc>
                <a:defRPr/>
              </a:pPr>
              <a:r>
                <a:rPr lang="en-US" sz="2800">
                  <a:solidFill>
                    <a:srgbClr val="FFFFFF"/>
                  </a:solidFill>
                  <a:latin typeface="Segoe UI Light"/>
                </a:rPr>
                <a:t> </a:t>
              </a:r>
            </a:p>
          </p:txBody>
        </p:sp>
        <p:sp>
          <p:nvSpPr>
            <p:cNvPr id="9" name="TextBox 8"/>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694">
                <a:lnSpc>
                  <a:spcPts val="2942"/>
                </a:lnSpc>
                <a:defRPr/>
              </a:pPr>
              <a:endParaRPr lang="en-US" sz="2800" kern="0">
                <a:solidFill>
                  <a:srgbClr val="FFFFFF"/>
                </a:solidFill>
                <a:latin typeface="Segoe UI Light"/>
              </a:endParaRPr>
            </a:p>
          </p:txBody>
        </p:sp>
      </p:grpSp>
      <p:sp>
        <p:nvSpPr>
          <p:cNvPr id="10" name="Title 2"/>
          <p:cNvSpPr>
            <a:spLocks noGrp="1"/>
          </p:cNvSpPr>
          <p:nvPr>
            <p:ph type="title"/>
          </p:nvPr>
        </p:nvSpPr>
        <p:spPr>
          <a:xfrm>
            <a:off x="269240" y="369722"/>
            <a:ext cx="11655840" cy="899665"/>
          </a:xfrm>
        </p:spPr>
        <p:txBody>
          <a:bodyPr/>
          <a:lstStyle>
            <a:lvl1pPr>
              <a:defRPr sz="4400"/>
            </a:lvl1pPr>
          </a:lstStyle>
          <a:p>
            <a:r>
              <a:rPr lang="en-US"/>
              <a:t>Click to edit Master title style</a:t>
            </a:r>
          </a:p>
        </p:txBody>
      </p:sp>
    </p:spTree>
    <p:extLst>
      <p:ext uri="{BB962C8B-B14F-4D97-AF65-F5344CB8AC3E}">
        <p14:creationId xmlns:p14="http://schemas.microsoft.com/office/powerpoint/2010/main" val="351993359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_Code">
    <p:spTree>
      <p:nvGrpSpPr>
        <p:cNvPr id="1" name=""/>
        <p:cNvGrpSpPr/>
        <p:nvPr/>
      </p:nvGrpSpPr>
      <p:grpSpPr>
        <a:xfrm>
          <a:off x="0" y="0"/>
          <a:ext cx="0" cy="0"/>
          <a:chOff x="0" y="0"/>
          <a:chExt cx="0" cy="0"/>
        </a:xfrm>
      </p:grpSpPr>
      <p:sp>
        <p:nvSpPr>
          <p:cNvPr id="3" name="Text Placeholder 3"/>
          <p:cNvSpPr>
            <a:spLocks noGrp="1"/>
          </p:cNvSpPr>
          <p:nvPr>
            <p:ph type="body" sz="quarter" idx="10" hasCustomPrompt="1"/>
          </p:nvPr>
        </p:nvSpPr>
        <p:spPr>
          <a:xfrm>
            <a:off x="435935" y="1350548"/>
            <a:ext cx="6751518" cy="4826969"/>
          </a:xfrm>
          <a:solidFill>
            <a:schemeClr val="bg1">
              <a:lumMod val="95000"/>
            </a:schemeClr>
          </a:solidFill>
          <a:ln w="76200">
            <a:solidFill>
              <a:srgbClr val="0072C6"/>
            </a:solidFill>
          </a:ln>
        </p:spPr>
        <p:txBody>
          <a:bodyPr wrap="square">
            <a:normAutofit/>
          </a:bodyPr>
          <a:lstStyle>
            <a:lvl1pPr marL="0" indent="0" defTabSz="365690">
              <a:lnSpc>
                <a:spcPct val="100000"/>
              </a:lnSpc>
              <a:spcBef>
                <a:spcPts val="0"/>
              </a:spcBef>
              <a:buClr>
                <a:schemeClr val="tx1"/>
              </a:buClr>
              <a:buFont typeface="Wingdings" pitchFamily="2" charset="2"/>
              <a:buNone/>
              <a:defRPr sz="1800" baseline="0">
                <a:solidFill>
                  <a:schemeClr val="tx1"/>
                </a:solidFill>
                <a:latin typeface="Consolas" panose="020B0609020204030204" pitchFamily="49" charset="0"/>
                <a:cs typeface="Consolas" panose="020B0609020204030204" pitchFamily="49" charset="0"/>
              </a:defRPr>
            </a:lvl1pPr>
            <a:lvl2pPr marL="365690" indent="0" defTabSz="365690">
              <a:lnSpc>
                <a:spcPct val="100000"/>
              </a:lnSpc>
              <a:spcBef>
                <a:spcPts val="0"/>
              </a:spcBef>
              <a:buNone/>
              <a:defRPr sz="1800">
                <a:latin typeface="Consolas" panose="020B0609020204030204" pitchFamily="49" charset="0"/>
                <a:cs typeface="Consolas" panose="020B0609020204030204" pitchFamily="49" charset="0"/>
              </a:defRPr>
            </a:lvl2pPr>
            <a:lvl3pPr marL="731379" indent="0" defTabSz="365690">
              <a:lnSpc>
                <a:spcPct val="100000"/>
              </a:lnSpc>
              <a:spcBef>
                <a:spcPts val="0"/>
              </a:spcBef>
              <a:buNone/>
              <a:tabLst/>
              <a:defRPr sz="1800">
                <a:latin typeface="Consolas" panose="020B0609020204030204" pitchFamily="49" charset="0"/>
                <a:cs typeface="Consolas" panose="020B0609020204030204" pitchFamily="49" charset="0"/>
              </a:defRPr>
            </a:lvl3pPr>
            <a:lvl4pPr marL="1097069" indent="0" defTabSz="365690">
              <a:lnSpc>
                <a:spcPct val="100000"/>
              </a:lnSpc>
              <a:spcBef>
                <a:spcPts val="0"/>
              </a:spcBef>
              <a:buNone/>
              <a:defRPr sz="1800">
                <a:latin typeface="Consolas" panose="020B0609020204030204" pitchFamily="49" charset="0"/>
                <a:cs typeface="Consolas" panose="020B0609020204030204" pitchFamily="49" charset="0"/>
              </a:defRPr>
            </a:lvl4pPr>
            <a:lvl5pPr marL="1462759" indent="0" defTabSz="365690">
              <a:lnSpc>
                <a:spcPct val="100000"/>
              </a:lnSpc>
              <a:spcBef>
                <a:spcPts val="0"/>
              </a:spcBef>
              <a:buNone/>
              <a:tabLst/>
              <a:defRPr sz="1800">
                <a:latin typeface="Consolas" panose="020B0609020204030204" pitchFamily="49" charset="0"/>
                <a:cs typeface="Consolas" panose="020B0609020204030204" pitchFamily="49" charset="0"/>
              </a:defRPr>
            </a:lvl5pPr>
          </a:lstStyle>
          <a:p>
            <a:pPr lvl="0"/>
            <a:r>
              <a:rPr lang="en-US"/>
              <a:t>Click to edit code</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quarter" idx="11"/>
          </p:nvPr>
        </p:nvSpPr>
        <p:spPr>
          <a:xfrm>
            <a:off x="7563972" y="1350547"/>
            <a:ext cx="3982987" cy="4826970"/>
          </a:xfrm>
        </p:spPr>
        <p:txBody>
          <a:bodyPr wrap="square">
            <a:normAutofit/>
          </a:bodyPr>
          <a:lstStyle>
            <a:lvl1pPr marL="0" indent="0">
              <a:spcBef>
                <a:spcPts val="1200"/>
              </a:spcBef>
              <a:buClr>
                <a:schemeClr val="tx1"/>
              </a:buClr>
              <a:buFont typeface="Wingdings" pitchFamily="2" charset="2"/>
              <a:buNone/>
              <a:defRPr sz="2600">
                <a:solidFill>
                  <a:srgbClr val="0072C6"/>
                </a:solidFill>
              </a:defRPr>
            </a:lvl1pPr>
            <a:lvl2pPr marL="0" indent="0">
              <a:spcBef>
                <a:spcPts val="600"/>
              </a:spcBef>
              <a:buNone/>
              <a:defRPr sz="1800">
                <a:latin typeface="+mj-lt"/>
              </a:defRPr>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p:txBody>
      </p:sp>
      <p:grpSp>
        <p:nvGrpSpPr>
          <p:cNvPr id="5" name="Group 2"/>
          <p:cNvGrpSpPr/>
          <p:nvPr userDrawn="1"/>
        </p:nvGrpSpPr>
        <p:grpSpPr>
          <a:xfrm>
            <a:off x="-1177" y="6512639"/>
            <a:ext cx="12192313" cy="353950"/>
            <a:chOff x="2577137" y="4571778"/>
            <a:chExt cx="9101124" cy="1390560"/>
          </a:xfrm>
        </p:grpSpPr>
        <p:sp>
          <p:nvSpPr>
            <p:cNvPr id="6" name="TextBox 5"/>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144">
                <a:lnSpc>
                  <a:spcPts val="3000"/>
                </a:lnSpc>
                <a:defRPr/>
              </a:pPr>
              <a:r>
                <a:rPr lang="en-US" sz="2800">
                  <a:solidFill>
                    <a:srgbClr val="FFFFFF"/>
                  </a:solidFill>
                  <a:latin typeface="Segoe UI Light"/>
                </a:rPr>
                <a:t> </a:t>
              </a:r>
            </a:p>
          </p:txBody>
        </p:sp>
        <p:sp>
          <p:nvSpPr>
            <p:cNvPr id="7" name="TextBox 6"/>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694">
                <a:lnSpc>
                  <a:spcPts val="2942"/>
                </a:lnSpc>
                <a:defRPr/>
              </a:pPr>
              <a:endParaRPr lang="en-US" sz="2800" kern="0">
                <a:solidFill>
                  <a:srgbClr val="FFFFFF"/>
                </a:solidFill>
                <a:latin typeface="Segoe UI Light"/>
              </a:endParaRPr>
            </a:p>
          </p:txBody>
        </p:sp>
      </p:grpSp>
      <p:sp>
        <p:nvSpPr>
          <p:cNvPr id="8" name="Title 2"/>
          <p:cNvSpPr>
            <a:spLocks noGrp="1"/>
          </p:cNvSpPr>
          <p:nvPr>
            <p:ph type="title"/>
          </p:nvPr>
        </p:nvSpPr>
        <p:spPr>
          <a:xfrm>
            <a:off x="269240" y="369722"/>
            <a:ext cx="11655840" cy="899665"/>
          </a:xfrm>
        </p:spPr>
        <p:txBody>
          <a:bodyPr/>
          <a:lstStyle>
            <a:lvl1pPr>
              <a:defRPr sz="4400"/>
            </a:lvl1pPr>
          </a:lstStyle>
          <a:p>
            <a:r>
              <a:rPr lang="en-US"/>
              <a:t>Click to edit Master title style</a:t>
            </a:r>
          </a:p>
        </p:txBody>
      </p:sp>
    </p:spTree>
    <p:extLst>
      <p:ext uri="{BB962C8B-B14F-4D97-AF65-F5344CB8AC3E}">
        <p14:creationId xmlns:p14="http://schemas.microsoft.com/office/powerpoint/2010/main" val="1410667155"/>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_63pt Title Only">
    <p:spTree>
      <p:nvGrpSpPr>
        <p:cNvPr id="1" name=""/>
        <p:cNvGrpSpPr/>
        <p:nvPr/>
      </p:nvGrpSpPr>
      <p:grpSpPr>
        <a:xfrm>
          <a:off x="0" y="0"/>
          <a:ext cx="0" cy="0"/>
          <a:chOff x="0" y="0"/>
          <a:chExt cx="0" cy="0"/>
        </a:xfrm>
      </p:grpSpPr>
      <p:sp>
        <p:nvSpPr>
          <p:cNvPr id="3" name="Title 2"/>
          <p:cNvSpPr>
            <a:spLocks noGrp="1"/>
          </p:cNvSpPr>
          <p:nvPr>
            <p:ph type="title"/>
          </p:nvPr>
        </p:nvSpPr>
        <p:spPr>
          <a:xfrm>
            <a:off x="269240" y="369722"/>
            <a:ext cx="11655840" cy="899665"/>
          </a:xfrm>
        </p:spPr>
        <p:txBody>
          <a:bodyPr/>
          <a:lstStyle>
            <a:lvl1pPr>
              <a:defRPr sz="4400"/>
            </a:lvl1pPr>
          </a:lstStyle>
          <a:p>
            <a:r>
              <a:rPr lang="en-US"/>
              <a:t>Click to edit Master title style</a:t>
            </a:r>
          </a:p>
        </p:txBody>
      </p:sp>
      <p:grpSp>
        <p:nvGrpSpPr>
          <p:cNvPr id="5" name="Group 2"/>
          <p:cNvGrpSpPr/>
          <p:nvPr userDrawn="1"/>
        </p:nvGrpSpPr>
        <p:grpSpPr>
          <a:xfrm>
            <a:off x="-1177" y="6512639"/>
            <a:ext cx="12192313" cy="353950"/>
            <a:chOff x="2577137" y="4571778"/>
            <a:chExt cx="9101124" cy="1390560"/>
          </a:xfrm>
        </p:grpSpPr>
        <p:sp>
          <p:nvSpPr>
            <p:cNvPr id="6" name="TextBox 5"/>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144">
                <a:lnSpc>
                  <a:spcPts val="3000"/>
                </a:lnSpc>
                <a:defRPr/>
              </a:pPr>
              <a:r>
                <a:rPr lang="en-US" sz="2800">
                  <a:solidFill>
                    <a:srgbClr val="FFFFFF"/>
                  </a:solidFill>
                  <a:latin typeface="Segoe UI Light"/>
                </a:rPr>
                <a:t> </a:t>
              </a:r>
            </a:p>
          </p:txBody>
        </p:sp>
        <p:sp>
          <p:nvSpPr>
            <p:cNvPr id="7" name="TextBox 6"/>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694">
                <a:lnSpc>
                  <a:spcPts val="2942"/>
                </a:lnSpc>
                <a:defRPr/>
              </a:pPr>
              <a:endParaRPr lang="en-US" sz="2800" kern="0">
                <a:solidFill>
                  <a:srgbClr val="FFFFFF"/>
                </a:solidFill>
                <a:latin typeface="Segoe UI Light"/>
              </a:endParaRPr>
            </a:p>
          </p:txBody>
        </p:sp>
      </p:grpSp>
    </p:spTree>
    <p:extLst>
      <p:ext uri="{BB962C8B-B14F-4D97-AF65-F5344CB8AC3E}">
        <p14:creationId xmlns:p14="http://schemas.microsoft.com/office/powerpoint/2010/main" val="37355151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075884"/>
          </a:xfrm>
        </p:spPr>
        <p:txBody>
          <a:bodyPr lIns="146304" tIns="91440" rIns="146304" bIns="91440"/>
          <a:lstStyle>
            <a:lvl1pPr>
              <a:lnSpc>
                <a:spcPts val="6176"/>
              </a:lnSpc>
              <a:defRPr sz="5686" baseline="0">
                <a:solidFill>
                  <a:schemeClr val="tx1"/>
                </a:solidFill>
              </a:defRPr>
            </a:lvl1pPr>
          </a:lstStyle>
          <a:p>
            <a:r>
              <a:rPr lang="en-US"/>
              <a:t>Lorem ipsum dolor sit.</a:t>
            </a:r>
          </a:p>
        </p:txBody>
      </p:sp>
      <p:grpSp>
        <p:nvGrpSpPr>
          <p:cNvPr id="5" name="Group 2"/>
          <p:cNvGrpSpPr/>
          <p:nvPr userDrawn="1"/>
        </p:nvGrpSpPr>
        <p:grpSpPr>
          <a:xfrm>
            <a:off x="-1177" y="6512639"/>
            <a:ext cx="12192313" cy="353950"/>
            <a:chOff x="2577137" y="4571778"/>
            <a:chExt cx="9101124" cy="1390560"/>
          </a:xfrm>
        </p:grpSpPr>
        <p:sp>
          <p:nvSpPr>
            <p:cNvPr id="6" name="TextBox 5"/>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320">
                <a:lnSpc>
                  <a:spcPts val="3000"/>
                </a:lnSpc>
              </a:pPr>
              <a:r>
                <a:rPr lang="en-US" sz="2800">
                  <a:solidFill>
                    <a:srgbClr val="FFFFFF"/>
                  </a:solidFill>
                  <a:latin typeface="Segoe UI Light"/>
                </a:rPr>
                <a:t> </a:t>
              </a:r>
            </a:p>
          </p:txBody>
        </p:sp>
        <p:sp>
          <p:nvSpPr>
            <p:cNvPr id="7" name="TextBox 6"/>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869">
                <a:lnSpc>
                  <a:spcPts val="2942"/>
                </a:lnSpc>
                <a:defRPr/>
              </a:pPr>
              <a:endParaRPr lang="en-US" sz="2800" kern="0">
                <a:solidFill>
                  <a:srgbClr val="FFFFFF"/>
                </a:solidFill>
                <a:latin typeface="Segoe UI Light"/>
              </a:endParaRPr>
            </a:p>
          </p:txBody>
        </p:sp>
      </p:grpSp>
    </p:spTree>
    <p:extLst>
      <p:ext uri="{BB962C8B-B14F-4D97-AF65-F5344CB8AC3E}">
        <p14:creationId xmlns:p14="http://schemas.microsoft.com/office/powerpoint/2010/main" val="90774740"/>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5" name="Group 2"/>
          <p:cNvGrpSpPr/>
          <p:nvPr userDrawn="1"/>
        </p:nvGrpSpPr>
        <p:grpSpPr>
          <a:xfrm>
            <a:off x="-1177" y="6512639"/>
            <a:ext cx="12192313" cy="353950"/>
            <a:chOff x="2577137" y="4571778"/>
            <a:chExt cx="9101124" cy="1390560"/>
          </a:xfrm>
        </p:grpSpPr>
        <p:sp>
          <p:nvSpPr>
            <p:cNvPr id="6" name="TextBox 5"/>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144">
                <a:lnSpc>
                  <a:spcPts val="3000"/>
                </a:lnSpc>
                <a:defRPr/>
              </a:pPr>
              <a:r>
                <a:rPr lang="en-US" sz="2800">
                  <a:solidFill>
                    <a:srgbClr val="FFFFFF"/>
                  </a:solidFill>
                  <a:latin typeface="Segoe UI Light"/>
                </a:rPr>
                <a:t> </a:t>
              </a:r>
            </a:p>
          </p:txBody>
        </p:sp>
        <p:sp>
          <p:nvSpPr>
            <p:cNvPr id="7" name="TextBox 6"/>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694">
                <a:lnSpc>
                  <a:spcPts val="2942"/>
                </a:lnSpc>
                <a:defRPr/>
              </a:pPr>
              <a:endParaRPr lang="en-US" sz="2800" kern="0">
                <a:solidFill>
                  <a:srgbClr val="FFFFFF"/>
                </a:solidFill>
                <a:latin typeface="Segoe UI Light"/>
              </a:endParaRPr>
            </a:p>
          </p:txBody>
        </p:sp>
      </p:grpSp>
      <p:sp>
        <p:nvSpPr>
          <p:cNvPr id="8" name="Title 2"/>
          <p:cNvSpPr>
            <a:spLocks noGrp="1"/>
          </p:cNvSpPr>
          <p:nvPr>
            <p:ph type="title"/>
          </p:nvPr>
        </p:nvSpPr>
        <p:spPr>
          <a:xfrm>
            <a:off x="269240" y="369722"/>
            <a:ext cx="11655840" cy="899665"/>
          </a:xfrm>
        </p:spPr>
        <p:txBody>
          <a:bodyPr/>
          <a:lstStyle>
            <a:lvl1pPr>
              <a:defRPr sz="4400"/>
            </a:lvl1pPr>
          </a:lstStyle>
          <a:p>
            <a:r>
              <a:rPr lang="en-US"/>
              <a:t>Click to edit Master title style</a:t>
            </a:r>
          </a:p>
        </p:txBody>
      </p:sp>
    </p:spTree>
    <p:extLst>
      <p:ext uri="{BB962C8B-B14F-4D97-AF65-F5344CB8AC3E}">
        <p14:creationId xmlns:p14="http://schemas.microsoft.com/office/powerpoint/2010/main" val="3787915906"/>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mo_scree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11653521" cy="1075884"/>
          </a:xfrm>
        </p:spPr>
        <p:txBody>
          <a:bodyPr lIns="146304" tIns="91440" rIns="146304" bIns="91440"/>
          <a:lstStyle>
            <a:lvl1pPr>
              <a:lnSpc>
                <a:spcPts val="6175"/>
              </a:lnSpc>
              <a:defRPr sz="4400" baseline="0">
                <a:solidFill>
                  <a:schemeClr val="tx1"/>
                </a:solidFill>
              </a:defRPr>
            </a:lvl1pPr>
          </a:lstStyle>
          <a:p>
            <a:r>
              <a:rPr lang="en-US"/>
              <a:t>Lorem ipsum dolor sit.</a:t>
            </a:r>
          </a:p>
        </p:txBody>
      </p:sp>
      <p:sp>
        <p:nvSpPr>
          <p:cNvPr id="5" name="Text Placeholder 3"/>
          <p:cNvSpPr>
            <a:spLocks noGrp="1"/>
          </p:cNvSpPr>
          <p:nvPr>
            <p:ph type="body" sz="quarter" idx="11"/>
          </p:nvPr>
        </p:nvSpPr>
        <p:spPr>
          <a:xfrm>
            <a:off x="7563971" y="1350545"/>
            <a:ext cx="4358791" cy="4949771"/>
          </a:xfrm>
        </p:spPr>
        <p:txBody>
          <a:bodyPr wrap="square">
            <a:norm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p:cNvSpPr>
            <a:spLocks noGrp="1"/>
          </p:cNvSpPr>
          <p:nvPr>
            <p:ph type="pic" sz="quarter" idx="12" hasCustomPrompt="1"/>
          </p:nvPr>
        </p:nvSpPr>
        <p:spPr>
          <a:xfrm>
            <a:off x="269875" y="1350964"/>
            <a:ext cx="7294563" cy="4949353"/>
          </a:xfrm>
          <a:ln w="152400">
            <a:noFill/>
          </a:ln>
        </p:spPr>
        <p:txBody>
          <a:bodyPr/>
          <a:lstStyle>
            <a:lvl1pPr marL="0" indent="0">
              <a:buNone/>
              <a:defRPr/>
            </a:lvl1pPr>
          </a:lstStyle>
          <a:p>
            <a:r>
              <a:rPr lang="en-US"/>
              <a:t>Screen shot or image here</a:t>
            </a:r>
          </a:p>
        </p:txBody>
      </p:sp>
      <p:grpSp>
        <p:nvGrpSpPr>
          <p:cNvPr id="6" name="Group 2"/>
          <p:cNvGrpSpPr/>
          <p:nvPr userDrawn="1"/>
        </p:nvGrpSpPr>
        <p:grpSpPr>
          <a:xfrm>
            <a:off x="-1177" y="6512639"/>
            <a:ext cx="12192313" cy="353950"/>
            <a:chOff x="2577137" y="4571778"/>
            <a:chExt cx="9101124" cy="1390560"/>
          </a:xfrm>
        </p:grpSpPr>
        <p:sp>
          <p:nvSpPr>
            <p:cNvPr id="8" name="TextBox 7"/>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144">
                <a:lnSpc>
                  <a:spcPts val="3000"/>
                </a:lnSpc>
                <a:defRPr/>
              </a:pPr>
              <a:r>
                <a:rPr lang="en-US" sz="2800">
                  <a:solidFill>
                    <a:srgbClr val="FFFFFF"/>
                  </a:solidFill>
                  <a:latin typeface="Segoe UI Light"/>
                </a:rPr>
                <a:t> </a:t>
              </a:r>
            </a:p>
          </p:txBody>
        </p:sp>
        <p:sp>
          <p:nvSpPr>
            <p:cNvPr id="9" name="TextBox 8"/>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694">
                <a:lnSpc>
                  <a:spcPts val="2942"/>
                </a:lnSpc>
                <a:defRPr/>
              </a:pPr>
              <a:endParaRPr lang="en-US" sz="2800" kern="0">
                <a:solidFill>
                  <a:srgbClr val="FFFFFF"/>
                </a:solidFill>
                <a:latin typeface="Segoe UI Light"/>
              </a:endParaRPr>
            </a:p>
          </p:txBody>
        </p:sp>
      </p:grpSp>
    </p:spTree>
    <p:extLst>
      <p:ext uri="{BB962C8B-B14F-4D97-AF65-F5344CB8AC3E}">
        <p14:creationId xmlns:p14="http://schemas.microsoft.com/office/powerpoint/2010/main" val="1672264467"/>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_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11653521" cy="1075884"/>
          </a:xfrm>
        </p:spPr>
        <p:txBody>
          <a:bodyPr lIns="146304" tIns="91440" rIns="146304" bIns="91440"/>
          <a:lstStyle>
            <a:lvl1pPr>
              <a:lnSpc>
                <a:spcPts val="6175"/>
              </a:lnSpc>
              <a:defRPr sz="5685" baseline="0">
                <a:solidFill>
                  <a:schemeClr val="tx1"/>
                </a:solidFill>
              </a:defRPr>
            </a:lvl1pPr>
          </a:lstStyle>
          <a:p>
            <a:r>
              <a:rPr lang="en-US"/>
              <a:t>Lorem ipsum dolor sit.</a:t>
            </a:r>
          </a:p>
        </p:txBody>
      </p:sp>
      <p:sp>
        <p:nvSpPr>
          <p:cNvPr id="3" name="Text Placeholder 3"/>
          <p:cNvSpPr>
            <a:spLocks noGrp="1"/>
          </p:cNvSpPr>
          <p:nvPr>
            <p:ph type="body" sz="quarter" idx="10" hasCustomPrompt="1"/>
          </p:nvPr>
        </p:nvSpPr>
        <p:spPr>
          <a:xfrm>
            <a:off x="269242" y="1350547"/>
            <a:ext cx="6918212" cy="5040206"/>
          </a:xfrm>
          <a:solidFill>
            <a:schemeClr val="bg2"/>
          </a:solidFill>
          <a:ln w="152400">
            <a:solidFill>
              <a:schemeClr val="tx1"/>
            </a:solidFill>
          </a:ln>
        </p:spPr>
        <p:txBody>
          <a:bodyPr wrap="square">
            <a:normAutofit/>
          </a:bodyPr>
          <a:lstStyle>
            <a:lvl1pPr marL="0" indent="0" defTabSz="365690">
              <a:lnSpc>
                <a:spcPct val="100000"/>
              </a:lnSpc>
              <a:spcBef>
                <a:spcPts val="0"/>
              </a:spcBef>
              <a:buClr>
                <a:schemeClr val="tx1"/>
              </a:buClr>
              <a:buFont typeface="Wingdings" pitchFamily="2" charset="2"/>
              <a:buNone/>
              <a:defRPr sz="2800" baseline="0">
                <a:solidFill>
                  <a:schemeClr val="tx1"/>
                </a:solidFill>
                <a:latin typeface="Consolas" panose="020B0609020204030204" pitchFamily="49" charset="0"/>
                <a:cs typeface="Consolas" panose="020B0609020204030204" pitchFamily="49" charset="0"/>
              </a:defRPr>
            </a:lvl1pPr>
            <a:lvl2pPr marL="365690" indent="0" defTabSz="365690">
              <a:lnSpc>
                <a:spcPct val="100000"/>
              </a:lnSpc>
              <a:spcBef>
                <a:spcPts val="0"/>
              </a:spcBef>
              <a:buNone/>
              <a:defRPr sz="2800">
                <a:latin typeface="Consolas" panose="020B0609020204030204" pitchFamily="49" charset="0"/>
                <a:cs typeface="Consolas" panose="020B0609020204030204" pitchFamily="49" charset="0"/>
              </a:defRPr>
            </a:lvl2pPr>
            <a:lvl3pPr marL="731379" indent="0" defTabSz="365690">
              <a:lnSpc>
                <a:spcPct val="100000"/>
              </a:lnSpc>
              <a:spcBef>
                <a:spcPts val="0"/>
              </a:spcBef>
              <a:buNone/>
              <a:tabLst/>
              <a:defRPr sz="2800">
                <a:latin typeface="Consolas" panose="020B0609020204030204" pitchFamily="49" charset="0"/>
                <a:cs typeface="Consolas" panose="020B0609020204030204" pitchFamily="49" charset="0"/>
              </a:defRPr>
            </a:lvl3pPr>
            <a:lvl4pPr marL="1097069" indent="0" defTabSz="365690">
              <a:lnSpc>
                <a:spcPct val="100000"/>
              </a:lnSpc>
              <a:spcBef>
                <a:spcPts val="0"/>
              </a:spcBef>
              <a:buNone/>
              <a:defRPr sz="2800">
                <a:latin typeface="Consolas" panose="020B0609020204030204" pitchFamily="49" charset="0"/>
                <a:cs typeface="Consolas" panose="020B0609020204030204" pitchFamily="49" charset="0"/>
              </a:defRPr>
            </a:lvl4pPr>
            <a:lvl5pPr marL="1462759" indent="0" defTabSz="365690">
              <a:lnSpc>
                <a:spcPct val="100000"/>
              </a:lnSpc>
              <a:spcBef>
                <a:spcPts val="0"/>
              </a:spcBef>
              <a:buNone/>
              <a:tabLst/>
              <a:defRPr sz="2800">
                <a:latin typeface="Consolas" panose="020B0609020204030204" pitchFamily="49" charset="0"/>
                <a:cs typeface="Consolas" panose="020B0609020204030204" pitchFamily="49" charset="0"/>
              </a:defRPr>
            </a:lvl5pPr>
          </a:lstStyle>
          <a:p>
            <a:pPr lvl="0"/>
            <a:r>
              <a:rPr lang="en-US"/>
              <a:t>Click to edit code</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quarter" idx="11"/>
          </p:nvPr>
        </p:nvSpPr>
        <p:spPr>
          <a:xfrm>
            <a:off x="7563971" y="1350547"/>
            <a:ext cx="4358791" cy="5040207"/>
          </a:xfrm>
        </p:spPr>
        <p:txBody>
          <a:bodyPr wrap="square">
            <a:norm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2"/>
          <p:cNvGrpSpPr/>
          <p:nvPr userDrawn="1"/>
        </p:nvGrpSpPr>
        <p:grpSpPr>
          <a:xfrm>
            <a:off x="-1177" y="6512639"/>
            <a:ext cx="12192313" cy="353950"/>
            <a:chOff x="2577137" y="4571778"/>
            <a:chExt cx="9101124" cy="1390560"/>
          </a:xfrm>
        </p:grpSpPr>
        <p:sp>
          <p:nvSpPr>
            <p:cNvPr id="6" name="TextBox 5"/>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144">
                <a:lnSpc>
                  <a:spcPts val="3000"/>
                </a:lnSpc>
                <a:defRPr/>
              </a:pPr>
              <a:r>
                <a:rPr lang="en-US" sz="2800">
                  <a:solidFill>
                    <a:srgbClr val="FFFFFF"/>
                  </a:solidFill>
                  <a:latin typeface="Segoe UI Light"/>
                </a:rPr>
                <a:t> </a:t>
              </a:r>
            </a:p>
          </p:txBody>
        </p:sp>
        <p:sp>
          <p:nvSpPr>
            <p:cNvPr id="7" name="TextBox 6"/>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694">
                <a:lnSpc>
                  <a:spcPts val="2942"/>
                </a:lnSpc>
                <a:defRPr/>
              </a:pPr>
              <a:endParaRPr lang="en-US" sz="2800" kern="0">
                <a:solidFill>
                  <a:srgbClr val="FFFFFF"/>
                </a:solidFill>
                <a:latin typeface="Segoe UI Light"/>
              </a:endParaRPr>
            </a:p>
          </p:txBody>
        </p:sp>
      </p:grpSp>
    </p:spTree>
    <p:extLst>
      <p:ext uri="{BB962C8B-B14F-4D97-AF65-F5344CB8AC3E}">
        <p14:creationId xmlns:p14="http://schemas.microsoft.com/office/powerpoint/2010/main" val="1031248367"/>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1075884"/>
          </a:xfrm>
        </p:spPr>
        <p:txBody>
          <a:bodyPr lIns="146304" tIns="91440" rIns="146304" bIns="91440"/>
          <a:lstStyle>
            <a:lvl1pPr>
              <a:lnSpc>
                <a:spcPts val="6175"/>
              </a:lnSpc>
              <a:defRPr sz="5685" baseline="0">
                <a:solidFill>
                  <a:schemeClr val="tx1"/>
                </a:solidFill>
              </a:defRPr>
            </a:lvl1pPr>
          </a:lstStyle>
          <a:p>
            <a:r>
              <a:rPr lang="en-US"/>
              <a:t>Lorem ipsum dolor sit.</a:t>
            </a:r>
          </a:p>
        </p:txBody>
      </p:sp>
      <p:grpSp>
        <p:nvGrpSpPr>
          <p:cNvPr id="5" name="Group 2"/>
          <p:cNvGrpSpPr/>
          <p:nvPr userDrawn="1"/>
        </p:nvGrpSpPr>
        <p:grpSpPr>
          <a:xfrm>
            <a:off x="-1177" y="6512639"/>
            <a:ext cx="12192313" cy="353950"/>
            <a:chOff x="2577137" y="4571778"/>
            <a:chExt cx="9101124" cy="1390560"/>
          </a:xfrm>
        </p:grpSpPr>
        <p:sp>
          <p:nvSpPr>
            <p:cNvPr id="6" name="TextBox 5"/>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144">
                <a:lnSpc>
                  <a:spcPts val="3000"/>
                </a:lnSpc>
                <a:defRPr/>
              </a:pPr>
              <a:r>
                <a:rPr lang="en-US" sz="2800">
                  <a:solidFill>
                    <a:srgbClr val="FFFFFF"/>
                  </a:solidFill>
                  <a:latin typeface="Segoe UI Light"/>
                </a:rPr>
                <a:t> </a:t>
              </a:r>
            </a:p>
          </p:txBody>
        </p:sp>
        <p:sp>
          <p:nvSpPr>
            <p:cNvPr id="7" name="TextBox 6"/>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694">
                <a:lnSpc>
                  <a:spcPts val="2942"/>
                </a:lnSpc>
                <a:defRPr/>
              </a:pPr>
              <a:endParaRPr lang="en-US" sz="2800" kern="0">
                <a:solidFill>
                  <a:srgbClr val="FFFFFF"/>
                </a:solidFill>
                <a:latin typeface="Segoe UI Light"/>
              </a:endParaRPr>
            </a:p>
          </p:txBody>
        </p:sp>
      </p:grpSp>
    </p:spTree>
    <p:extLst>
      <p:ext uri="{BB962C8B-B14F-4D97-AF65-F5344CB8AC3E}">
        <p14:creationId xmlns:p14="http://schemas.microsoft.com/office/powerpoint/2010/main" val="85870717"/>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11653521" cy="1075884"/>
          </a:xfrm>
        </p:spPr>
        <p:txBody>
          <a:bodyPr lIns="146304" tIns="91440" rIns="146304" bIns="91440"/>
          <a:lstStyle>
            <a:lvl1pPr>
              <a:lnSpc>
                <a:spcPts val="6175"/>
              </a:lnSpc>
              <a:defRPr sz="5685" baseline="0">
                <a:solidFill>
                  <a:schemeClr val="tx1"/>
                </a:solidFill>
              </a:defRPr>
            </a:lvl1pPr>
          </a:lstStyle>
          <a:p>
            <a:r>
              <a:rPr lang="en-US"/>
              <a:t>Lorem ipsum dolor sit.</a:t>
            </a:r>
          </a:p>
        </p:txBody>
      </p:sp>
      <p:grpSp>
        <p:nvGrpSpPr>
          <p:cNvPr id="5" name="Group 2"/>
          <p:cNvGrpSpPr/>
          <p:nvPr userDrawn="1"/>
        </p:nvGrpSpPr>
        <p:grpSpPr>
          <a:xfrm>
            <a:off x="-1177" y="6512639"/>
            <a:ext cx="12192313" cy="353950"/>
            <a:chOff x="2577137" y="4571778"/>
            <a:chExt cx="9101124" cy="1390560"/>
          </a:xfrm>
        </p:grpSpPr>
        <p:sp>
          <p:nvSpPr>
            <p:cNvPr id="6" name="TextBox 5"/>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144">
                <a:lnSpc>
                  <a:spcPts val="3000"/>
                </a:lnSpc>
                <a:defRPr/>
              </a:pPr>
              <a:r>
                <a:rPr lang="en-US" sz="2800">
                  <a:solidFill>
                    <a:srgbClr val="FFFFFF"/>
                  </a:solidFill>
                  <a:latin typeface="Segoe UI Light"/>
                </a:rPr>
                <a:t> </a:t>
              </a:r>
            </a:p>
          </p:txBody>
        </p:sp>
        <p:sp>
          <p:nvSpPr>
            <p:cNvPr id="7" name="TextBox 6"/>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694">
                <a:lnSpc>
                  <a:spcPts val="2942"/>
                </a:lnSpc>
                <a:defRPr/>
              </a:pPr>
              <a:endParaRPr lang="en-US" sz="2800" kern="0">
                <a:solidFill>
                  <a:srgbClr val="FFFFFF"/>
                </a:solidFill>
                <a:latin typeface="Segoe UI Light"/>
              </a:endParaRPr>
            </a:p>
          </p:txBody>
        </p:sp>
      </p:grpSp>
    </p:spTree>
    <p:extLst>
      <p:ext uri="{BB962C8B-B14F-4D97-AF65-F5344CB8AC3E}">
        <p14:creationId xmlns:p14="http://schemas.microsoft.com/office/powerpoint/2010/main" val="891411774"/>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3"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8"/>
            <a:ext cx="8067813" cy="1793881"/>
          </a:xfr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4418150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4250" y="326023"/>
            <a:ext cx="11151917" cy="507831"/>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24249" y="1451222"/>
            <a:ext cx="11378958" cy="118801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1" y="6356353"/>
            <a:ext cx="2743200" cy="365125"/>
          </a:xfrm>
          <a:prstGeom prst="rect">
            <a:avLst/>
          </a:prstGeom>
        </p:spPr>
        <p:txBody>
          <a:bodyPr/>
          <a:lstStyle/>
          <a:p>
            <a:pPr defTabSz="685915"/>
            <a:fld id="{55CDD7E1-A646-4088-BE0C-DB49A80F5376}" type="datetimeFigureOut">
              <a:rPr lang="en-US" sz="1400" smtClean="0">
                <a:solidFill>
                  <a:srgbClr val="FFFFFF"/>
                </a:solidFill>
              </a:rPr>
              <a:pPr defTabSz="685915"/>
              <a:t>1/8/2019</a:t>
            </a:fld>
            <a:endParaRPr lang="en-US" sz="1400">
              <a:solidFill>
                <a:srgbClr val="FFFFFF"/>
              </a:solidFill>
            </a:endParaRPr>
          </a:p>
        </p:txBody>
      </p:sp>
      <p:sp>
        <p:nvSpPr>
          <p:cNvPr id="5" name="Footer Placeholder 4"/>
          <p:cNvSpPr>
            <a:spLocks noGrp="1"/>
          </p:cNvSpPr>
          <p:nvPr>
            <p:ph type="ftr" sz="quarter" idx="11"/>
          </p:nvPr>
        </p:nvSpPr>
        <p:spPr>
          <a:xfrm>
            <a:off x="4038601" y="6356353"/>
            <a:ext cx="4114800" cy="365125"/>
          </a:xfrm>
          <a:prstGeom prst="rect">
            <a:avLst/>
          </a:prstGeom>
        </p:spPr>
        <p:txBody>
          <a:bodyPr/>
          <a:lstStyle/>
          <a:p>
            <a:pPr defTabSz="685915" fontAlgn="base">
              <a:spcBef>
                <a:spcPct val="0"/>
              </a:spcBef>
              <a:spcAft>
                <a:spcPct val="0"/>
              </a:spcAft>
            </a:pPr>
            <a:endParaRPr sz="1400">
              <a:solidFill>
                <a:srgbClr val="FFFFFF"/>
              </a:solidFill>
            </a:endParaRPr>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p>
            <a:pPr defTabSz="685915" fontAlgn="base">
              <a:spcBef>
                <a:spcPct val="0"/>
              </a:spcBef>
              <a:spcAft>
                <a:spcPct val="0"/>
              </a:spcAft>
            </a:pPr>
            <a:fld id="{F920C200-3845-4249-9FA3-EA0449FF460B}" type="slidenum">
              <a:rPr sz="1400">
                <a:solidFill>
                  <a:srgbClr val="FFFFFF"/>
                </a:solidFill>
              </a:rPr>
              <a:pPr defTabSz="685915" fontAlgn="base">
                <a:spcBef>
                  <a:spcPct val="0"/>
                </a:spcBef>
                <a:spcAft>
                  <a:spcPct val="0"/>
                </a:spcAft>
              </a:pPr>
              <a:t>‹#›</a:t>
            </a:fld>
            <a:endParaRPr sz="1400">
              <a:solidFill>
                <a:srgbClr val="FFFFFF"/>
              </a:solidFill>
            </a:endParaRPr>
          </a:p>
        </p:txBody>
      </p:sp>
      <p:grpSp>
        <p:nvGrpSpPr>
          <p:cNvPr id="7" name="Group 2"/>
          <p:cNvGrpSpPr/>
          <p:nvPr userDrawn="1"/>
        </p:nvGrpSpPr>
        <p:grpSpPr>
          <a:xfrm>
            <a:off x="-1177" y="6512639"/>
            <a:ext cx="12192313" cy="353950"/>
            <a:chOff x="2577137" y="4571778"/>
            <a:chExt cx="9101124" cy="1390560"/>
          </a:xfrm>
        </p:grpSpPr>
        <p:sp>
          <p:nvSpPr>
            <p:cNvPr id="8" name="TextBox 7"/>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144">
                <a:lnSpc>
                  <a:spcPts val="3000"/>
                </a:lnSpc>
                <a:defRPr/>
              </a:pPr>
              <a:r>
                <a:rPr lang="en-US" sz="2800">
                  <a:solidFill>
                    <a:srgbClr val="FFFFFF"/>
                  </a:solidFill>
                  <a:latin typeface="Segoe UI Light"/>
                </a:rPr>
                <a:t> </a:t>
              </a:r>
            </a:p>
          </p:txBody>
        </p:sp>
        <p:sp>
          <p:nvSpPr>
            <p:cNvPr id="9" name="TextBox 8"/>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694">
                <a:lnSpc>
                  <a:spcPts val="2942"/>
                </a:lnSpc>
                <a:defRPr/>
              </a:pPr>
              <a:endParaRPr lang="en-US" sz="2800" kern="0">
                <a:solidFill>
                  <a:srgbClr val="FFFFFF"/>
                </a:solidFill>
                <a:latin typeface="Segoe UI Light"/>
              </a:endParaRPr>
            </a:p>
          </p:txBody>
        </p:sp>
      </p:grpSp>
    </p:spTree>
    <p:extLst>
      <p:ext uri="{BB962C8B-B14F-4D97-AF65-F5344CB8AC3E}">
        <p14:creationId xmlns:p14="http://schemas.microsoft.com/office/powerpoint/2010/main" val="225701631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1"/>
            <a:ext cx="11151917" cy="747897"/>
          </a:xfrm>
        </p:spPr>
        <p:txBody>
          <a:bodyPr/>
          <a:lstStyle/>
          <a:p>
            <a:r>
              <a:rPr lang="en-US"/>
              <a:t>Click to edit Master title style</a:t>
            </a:r>
          </a:p>
        </p:txBody>
      </p:sp>
      <p:sp>
        <p:nvSpPr>
          <p:cNvPr id="5" name="Text Placeholder 4"/>
          <p:cNvSpPr>
            <a:spLocks noGrp="1"/>
          </p:cNvSpPr>
          <p:nvPr>
            <p:ph type="body" sz="quarter" idx="10"/>
          </p:nvPr>
        </p:nvSpPr>
        <p:spPr>
          <a:xfrm>
            <a:off x="519249" y="1447800"/>
            <a:ext cx="11151917"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Group 2"/>
          <p:cNvGrpSpPr/>
          <p:nvPr userDrawn="1"/>
        </p:nvGrpSpPr>
        <p:grpSpPr>
          <a:xfrm>
            <a:off x="-1177" y="6512639"/>
            <a:ext cx="12192313" cy="353950"/>
            <a:chOff x="2577137" y="4571778"/>
            <a:chExt cx="9101124" cy="1390560"/>
          </a:xfrm>
        </p:grpSpPr>
        <p:sp>
          <p:nvSpPr>
            <p:cNvPr id="6" name="TextBox 5"/>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144">
                <a:lnSpc>
                  <a:spcPts val="3000"/>
                </a:lnSpc>
                <a:defRPr/>
              </a:pPr>
              <a:r>
                <a:rPr lang="en-US" sz="2800">
                  <a:solidFill>
                    <a:srgbClr val="FFFFFF"/>
                  </a:solidFill>
                  <a:latin typeface="Segoe UI Light"/>
                </a:rPr>
                <a:t> </a:t>
              </a:r>
            </a:p>
          </p:txBody>
        </p:sp>
        <p:sp>
          <p:nvSpPr>
            <p:cNvPr id="7" name="TextBox 6"/>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694">
                <a:lnSpc>
                  <a:spcPts val="2942"/>
                </a:lnSpc>
                <a:defRPr/>
              </a:pPr>
              <a:endParaRPr lang="en-US" sz="2800" kern="0">
                <a:solidFill>
                  <a:srgbClr val="FFFFFF"/>
                </a:solidFill>
                <a:latin typeface="Segoe UI Light"/>
              </a:endParaRPr>
            </a:p>
          </p:txBody>
        </p:sp>
      </p:grpSp>
    </p:spTree>
    <p:extLst>
      <p:ext uri="{BB962C8B-B14F-4D97-AF65-F5344CB8AC3E}">
        <p14:creationId xmlns:p14="http://schemas.microsoft.com/office/powerpoint/2010/main" val="266527967"/>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1"/>
            <a:ext cx="11151917" cy="747897"/>
          </a:xfrm>
        </p:spPr>
        <p:txBody>
          <a:bodyPr/>
          <a:lstStyle/>
          <a:p>
            <a:r>
              <a:rPr lang="en-US"/>
              <a:t>Click to edit Master title style</a:t>
            </a:r>
          </a:p>
        </p:txBody>
      </p:sp>
      <p:sp>
        <p:nvSpPr>
          <p:cNvPr id="5" name="Text Placeholder 4"/>
          <p:cNvSpPr>
            <a:spLocks noGrp="1"/>
          </p:cNvSpPr>
          <p:nvPr>
            <p:ph type="body" sz="quarter" idx="10"/>
          </p:nvPr>
        </p:nvSpPr>
        <p:spPr>
          <a:xfrm>
            <a:off x="519249" y="1447800"/>
            <a:ext cx="11151917"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grpSp>
        <p:nvGrpSpPr>
          <p:cNvPr id="4" name="Group 2"/>
          <p:cNvGrpSpPr/>
          <p:nvPr userDrawn="1"/>
        </p:nvGrpSpPr>
        <p:grpSpPr>
          <a:xfrm>
            <a:off x="-1177" y="6512639"/>
            <a:ext cx="12192313" cy="353950"/>
            <a:chOff x="2577137" y="4571778"/>
            <a:chExt cx="9101124" cy="1390560"/>
          </a:xfrm>
        </p:grpSpPr>
        <p:sp>
          <p:nvSpPr>
            <p:cNvPr id="6" name="TextBox 5"/>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144">
                <a:lnSpc>
                  <a:spcPts val="3000"/>
                </a:lnSpc>
                <a:defRPr/>
              </a:pPr>
              <a:r>
                <a:rPr lang="en-US" sz="2800">
                  <a:solidFill>
                    <a:srgbClr val="FFFFFF"/>
                  </a:solidFill>
                  <a:latin typeface="Segoe UI Light"/>
                </a:rPr>
                <a:t> </a:t>
              </a:r>
            </a:p>
          </p:txBody>
        </p:sp>
        <p:sp>
          <p:nvSpPr>
            <p:cNvPr id="7" name="TextBox 6"/>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694">
                <a:lnSpc>
                  <a:spcPts val="2942"/>
                </a:lnSpc>
                <a:defRPr/>
              </a:pPr>
              <a:endParaRPr lang="en-US" sz="2800" kern="0">
                <a:solidFill>
                  <a:srgbClr val="FFFFFF"/>
                </a:solidFill>
                <a:latin typeface="Segoe UI Light"/>
              </a:endParaRPr>
            </a:p>
          </p:txBody>
        </p:sp>
      </p:grpSp>
    </p:spTree>
    <p:extLst>
      <p:ext uri="{BB962C8B-B14F-4D97-AF65-F5344CB8AC3E}">
        <p14:creationId xmlns:p14="http://schemas.microsoft.com/office/powerpoint/2010/main" val="1229664511"/>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3318797"/>
          </a:xfrm>
        </p:spPr>
        <p:txBody>
          <a:bodyPr lIns="146304" tIns="91440" rIns="146304" bIns="91440"/>
          <a:lstStyle>
            <a:lvl1pPr>
              <a:lnSpc>
                <a:spcPts val="6175"/>
              </a:lnSpc>
              <a:defRPr sz="5685" baseline="0">
                <a:solidFill>
                  <a:schemeClr val="tx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p>
            <a:pPr fontAlgn="base">
              <a:spcBef>
                <a:spcPct val="0"/>
              </a:spcBef>
              <a:spcAft>
                <a:spcPct val="0"/>
              </a:spcAft>
            </a:pPr>
            <a:r>
              <a:rPr>
                <a:solidFill>
                  <a:srgbClr val="505050"/>
                </a:solidFill>
              </a:rPr>
              <a:t>Microsoft Confidential</a:t>
            </a:r>
          </a:p>
        </p:txBody>
      </p:sp>
      <p:sp>
        <p:nvSpPr>
          <p:cNvPr id="4" name="Slide Number Placeholder 3"/>
          <p:cNvSpPr>
            <a:spLocks noGrp="1"/>
          </p:cNvSpPr>
          <p:nvPr>
            <p:ph type="sldNum" sz="quarter" idx="11"/>
          </p:nvPr>
        </p:nvSpPr>
        <p:spPr/>
        <p:txBody>
          <a:bodyPr/>
          <a:lstStyle/>
          <a:p>
            <a:pPr defTabSz="913505" fontAlgn="base">
              <a:spcBef>
                <a:spcPct val="0"/>
              </a:spcBef>
              <a:spcAft>
                <a:spcPct val="0"/>
              </a:spcAft>
            </a:pPr>
            <a:fld id="{27258FFF-F925-446B-8502-81C933981705}" type="slidenum">
              <a:rPr>
                <a:solidFill>
                  <a:srgbClr val="505050"/>
                </a:solidFill>
              </a:rPr>
              <a:pPr defTabSz="913505" fontAlgn="base">
                <a:spcBef>
                  <a:spcPct val="0"/>
                </a:spcBef>
                <a:spcAft>
                  <a:spcPct val="0"/>
                </a:spcAft>
              </a:pPr>
              <a:t>‹#›</a:t>
            </a:fld>
            <a:endParaRPr>
              <a:solidFill>
                <a:srgbClr val="505050"/>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5"/>
              </a:spcBef>
              <a:buNone/>
              <a:defRPr sz="1567" baseline="0"/>
            </a:lvl1pPr>
            <a:lvl2pPr marL="0" indent="0">
              <a:lnSpc>
                <a:spcPts val="1765"/>
              </a:lnSpc>
              <a:spcBef>
                <a:spcPts val="1175"/>
              </a:spcBef>
              <a:buNone/>
              <a:defRPr sz="1567"/>
            </a:lvl2pPr>
            <a:lvl3pPr marL="0" indent="0">
              <a:lnSpc>
                <a:spcPts val="1765"/>
              </a:lnSpc>
              <a:spcBef>
                <a:spcPts val="1175"/>
              </a:spcBef>
              <a:buNone/>
              <a:defRPr sz="1567"/>
            </a:lvl3pPr>
            <a:lvl4pPr marL="0" indent="0">
              <a:lnSpc>
                <a:spcPts val="1765"/>
              </a:lnSpc>
              <a:spcBef>
                <a:spcPts val="1175"/>
              </a:spcBef>
              <a:buNone/>
              <a:defRPr sz="1567"/>
            </a:lvl4pPr>
            <a:lvl5pPr marL="0" indent="0">
              <a:lnSpc>
                <a:spcPts val="1765"/>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397937956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075884"/>
          </a:xfrm>
        </p:spPr>
        <p:txBody>
          <a:bodyPr lIns="146304" tIns="91440" rIns="146304" bIns="91440"/>
          <a:lstStyle>
            <a:lvl1pPr>
              <a:lnSpc>
                <a:spcPts val="6176"/>
              </a:lnSpc>
              <a:defRPr sz="5686" baseline="0">
                <a:solidFill>
                  <a:schemeClr val="tx1"/>
                </a:solidFill>
              </a:defRPr>
            </a:lvl1pPr>
          </a:lstStyle>
          <a:p>
            <a:r>
              <a:rPr lang="en-US"/>
              <a:t>Lorem ipsum dolor sit.</a:t>
            </a:r>
          </a:p>
        </p:txBody>
      </p:sp>
      <p:grpSp>
        <p:nvGrpSpPr>
          <p:cNvPr id="5" name="Group 2"/>
          <p:cNvGrpSpPr/>
          <p:nvPr userDrawn="1"/>
        </p:nvGrpSpPr>
        <p:grpSpPr>
          <a:xfrm>
            <a:off x="-1177" y="6512639"/>
            <a:ext cx="12192313" cy="353950"/>
            <a:chOff x="2577137" y="4571778"/>
            <a:chExt cx="9101124" cy="1390560"/>
          </a:xfrm>
        </p:grpSpPr>
        <p:sp>
          <p:nvSpPr>
            <p:cNvPr id="6" name="TextBox 5"/>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320">
                <a:lnSpc>
                  <a:spcPts val="3000"/>
                </a:lnSpc>
              </a:pPr>
              <a:r>
                <a:rPr lang="en-US" sz="2800">
                  <a:solidFill>
                    <a:srgbClr val="FFFFFF"/>
                  </a:solidFill>
                  <a:latin typeface="Segoe UI Light"/>
                </a:rPr>
                <a:t> </a:t>
              </a:r>
            </a:p>
          </p:txBody>
        </p:sp>
        <p:sp>
          <p:nvSpPr>
            <p:cNvPr id="7" name="TextBox 6"/>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869">
                <a:lnSpc>
                  <a:spcPts val="2942"/>
                </a:lnSpc>
                <a:defRPr/>
              </a:pPr>
              <a:endParaRPr lang="en-US" sz="2800" kern="0">
                <a:solidFill>
                  <a:srgbClr val="FFFFFF"/>
                </a:solidFill>
                <a:latin typeface="Segoe UI Light"/>
              </a:endParaRPr>
            </a:p>
          </p:txBody>
        </p:sp>
      </p:grpSp>
    </p:spTree>
    <p:extLst>
      <p:ext uri="{BB962C8B-B14F-4D97-AF65-F5344CB8AC3E}">
        <p14:creationId xmlns:p14="http://schemas.microsoft.com/office/powerpoint/2010/main" val="2454609835"/>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3318797"/>
          </a:xfrm>
        </p:spPr>
        <p:txBody>
          <a:bodyPr lIns="146304" tIns="91440" rIns="146304" bIns="91440"/>
          <a:lstStyle>
            <a:lvl1pPr>
              <a:lnSpc>
                <a:spcPts val="6175"/>
              </a:lnSpc>
              <a:defRPr sz="5685"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lvl1pPr>
              <a:defRPr>
                <a:solidFill>
                  <a:schemeClr val="bg1"/>
                </a:solidFill>
              </a:defRPr>
            </a:lvl1pPr>
          </a:lstStyle>
          <a:p>
            <a:pPr fontAlgn="base">
              <a:spcBef>
                <a:spcPct val="0"/>
              </a:spcBef>
              <a:spcAft>
                <a:spcPct val="0"/>
              </a:spcAft>
            </a:pPr>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pPr defTabSz="913505" fontAlgn="base">
              <a:spcBef>
                <a:spcPct val="0"/>
              </a:spcBef>
              <a:spcAft>
                <a:spcPct val="0"/>
              </a:spcAft>
            </a:pPr>
            <a:fld id="{27258FFF-F925-446B-8502-81C933981705}" type="slidenum">
              <a:rPr smtClean="0">
                <a:solidFill>
                  <a:srgbClr val="FFFFFF"/>
                </a:solidFill>
              </a:rPr>
              <a:pPr defTabSz="913505" fontAlgn="base">
                <a:spcBef>
                  <a:spcPct val="0"/>
                </a:spcBef>
                <a:spcAft>
                  <a:spcPct val="0"/>
                </a:spcAft>
              </a:pPr>
              <a:t>‹#›</a:t>
            </a:fld>
            <a:endParaRPr>
              <a:solidFill>
                <a:srgbClr val="FFFFFF"/>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5"/>
              </a:spcBef>
              <a:buNone/>
              <a:defRPr sz="1567" baseline="0">
                <a:solidFill>
                  <a:schemeClr val="bg1"/>
                </a:solidFill>
              </a:defRPr>
            </a:lvl1pPr>
            <a:lvl2pPr marL="0" indent="0">
              <a:lnSpc>
                <a:spcPts val="1765"/>
              </a:lnSpc>
              <a:spcBef>
                <a:spcPts val="1175"/>
              </a:spcBef>
              <a:buNone/>
              <a:defRPr sz="1567"/>
            </a:lvl2pPr>
            <a:lvl3pPr marL="0" indent="0">
              <a:lnSpc>
                <a:spcPts val="1765"/>
              </a:lnSpc>
              <a:spcBef>
                <a:spcPts val="1175"/>
              </a:spcBef>
              <a:buNone/>
              <a:defRPr sz="1567"/>
            </a:lvl3pPr>
            <a:lvl4pPr marL="0" indent="0">
              <a:lnSpc>
                <a:spcPts val="1765"/>
              </a:lnSpc>
              <a:spcBef>
                <a:spcPts val="1175"/>
              </a:spcBef>
              <a:buNone/>
              <a:defRPr sz="1567"/>
            </a:lvl4pPr>
            <a:lvl5pPr marL="0" indent="0">
              <a:lnSpc>
                <a:spcPts val="1765"/>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1286792177"/>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58pt Title/16pt Text - Purp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3318797"/>
          </a:xfrm>
        </p:spPr>
        <p:txBody>
          <a:bodyPr lIns="146304" tIns="91440" rIns="146304" bIns="91440"/>
          <a:lstStyle>
            <a:lvl1pPr>
              <a:lnSpc>
                <a:spcPts val="6175"/>
              </a:lnSpc>
              <a:defRPr sz="5685"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lvl1pPr>
              <a:defRPr>
                <a:solidFill>
                  <a:schemeClr val="bg1"/>
                </a:solidFill>
              </a:defRPr>
            </a:lvl1pPr>
          </a:lstStyle>
          <a:p>
            <a:pPr fontAlgn="base">
              <a:spcBef>
                <a:spcPct val="0"/>
              </a:spcBef>
              <a:spcAft>
                <a:spcPct val="0"/>
              </a:spcAft>
            </a:pPr>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pPr defTabSz="913505" fontAlgn="base">
              <a:spcBef>
                <a:spcPct val="0"/>
              </a:spcBef>
              <a:spcAft>
                <a:spcPct val="0"/>
              </a:spcAft>
            </a:pPr>
            <a:fld id="{27258FFF-F925-446B-8502-81C933981705}" type="slidenum">
              <a:rPr smtClean="0">
                <a:solidFill>
                  <a:srgbClr val="FFFFFF"/>
                </a:solidFill>
              </a:rPr>
              <a:pPr defTabSz="913505" fontAlgn="base">
                <a:spcBef>
                  <a:spcPct val="0"/>
                </a:spcBef>
                <a:spcAft>
                  <a:spcPct val="0"/>
                </a:spcAft>
              </a:pPr>
              <a:t>‹#›</a:t>
            </a:fld>
            <a:endParaRPr>
              <a:solidFill>
                <a:srgbClr val="FFFFFF"/>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5"/>
              </a:spcBef>
              <a:buNone/>
              <a:defRPr sz="1567" baseline="0">
                <a:solidFill>
                  <a:schemeClr val="bg1"/>
                </a:solidFill>
              </a:defRPr>
            </a:lvl1pPr>
            <a:lvl2pPr marL="0" indent="0">
              <a:lnSpc>
                <a:spcPts val="1765"/>
              </a:lnSpc>
              <a:spcBef>
                <a:spcPts val="1175"/>
              </a:spcBef>
              <a:buNone/>
              <a:defRPr sz="1567"/>
            </a:lvl2pPr>
            <a:lvl3pPr marL="0" indent="0">
              <a:lnSpc>
                <a:spcPts val="1765"/>
              </a:lnSpc>
              <a:spcBef>
                <a:spcPts val="1175"/>
              </a:spcBef>
              <a:buNone/>
              <a:defRPr sz="1567"/>
            </a:lvl3pPr>
            <a:lvl4pPr marL="0" indent="0">
              <a:lnSpc>
                <a:spcPts val="1765"/>
              </a:lnSpc>
              <a:spcBef>
                <a:spcPts val="1175"/>
              </a:spcBef>
              <a:buNone/>
              <a:defRPr sz="1567"/>
            </a:lvl4pPr>
            <a:lvl5pPr marL="0" indent="0">
              <a:lnSpc>
                <a:spcPts val="1765"/>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962067828"/>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1793104"/>
          </a:xfrm>
        </p:spPr>
        <p:txBody>
          <a:bodyPr lIns="146304" tIns="91440" rIns="146304" bIns="91440"/>
          <a:lstStyle>
            <a:lvl1pPr>
              <a:lnSpc>
                <a:spcPts val="6175"/>
              </a:lnSpc>
              <a:defRPr sz="5685" baseline="0">
                <a:solidFill>
                  <a:schemeClr val="tx1"/>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p>
            <a:pPr fontAlgn="base">
              <a:spcBef>
                <a:spcPct val="0"/>
              </a:spcBef>
              <a:spcAft>
                <a:spcPct val="0"/>
              </a:spcAft>
            </a:pPr>
            <a:r>
              <a:rPr>
                <a:solidFill>
                  <a:srgbClr val="505050"/>
                </a:solidFill>
              </a:rPr>
              <a:t>Microsoft Confidential</a:t>
            </a:r>
          </a:p>
        </p:txBody>
      </p:sp>
      <p:sp>
        <p:nvSpPr>
          <p:cNvPr id="4" name="Slide Number Placeholder 3"/>
          <p:cNvSpPr>
            <a:spLocks noGrp="1"/>
          </p:cNvSpPr>
          <p:nvPr>
            <p:ph type="sldNum" sz="quarter" idx="11"/>
          </p:nvPr>
        </p:nvSpPr>
        <p:spPr/>
        <p:txBody>
          <a:bodyPr/>
          <a:lstStyle/>
          <a:p>
            <a:pPr defTabSz="913505" fontAlgn="base">
              <a:spcBef>
                <a:spcPct val="0"/>
              </a:spcBef>
              <a:spcAft>
                <a:spcPct val="0"/>
              </a:spcAft>
            </a:pPr>
            <a:fld id="{27258FFF-F925-446B-8502-81C933981705}" type="slidenum">
              <a:rPr>
                <a:solidFill>
                  <a:srgbClr val="505050"/>
                </a:solidFill>
              </a:rPr>
              <a:pPr defTabSz="913505" fontAlgn="base">
                <a:spcBef>
                  <a:spcPct val="0"/>
                </a:spcBef>
                <a:spcAft>
                  <a:spcPct val="0"/>
                </a:spcAft>
              </a:pPr>
              <a:t>‹#›</a:t>
            </a:fld>
            <a:endParaRPr>
              <a:solidFill>
                <a:srgbClr val="505050"/>
              </a:solidFill>
            </a:endParaRPr>
          </a:p>
        </p:txBody>
      </p:sp>
      <p:sp>
        <p:nvSpPr>
          <p:cNvPr id="7" name="Text Placeholder 6"/>
          <p:cNvSpPr>
            <a:spLocks noGrp="1"/>
          </p:cNvSpPr>
          <p:nvPr>
            <p:ph type="body" sz="quarter" idx="12" hasCustomPrompt="1"/>
          </p:nvPr>
        </p:nvSpPr>
        <p:spPr>
          <a:xfrm>
            <a:off x="269239" y="2801421"/>
            <a:ext cx="7519275" cy="3406581"/>
          </a:xfrm>
        </p:spPr>
        <p:txBody>
          <a:bodyPr/>
          <a:lstStyle>
            <a:lvl1pPr marL="0" indent="0">
              <a:lnSpc>
                <a:spcPts val="2549"/>
              </a:lnSpc>
              <a:spcBef>
                <a:spcPts val="2941"/>
              </a:spcBef>
              <a:buNone/>
              <a:defRPr sz="2353" baseline="0">
                <a:latin typeface="+mn-lt"/>
              </a:defRPr>
            </a:lvl1pPr>
            <a:lvl2pPr marL="0" indent="0">
              <a:lnSpc>
                <a:spcPts val="1765"/>
              </a:lnSpc>
              <a:spcBef>
                <a:spcPts val="1175"/>
              </a:spcBef>
              <a:buNone/>
              <a:defRPr sz="1567"/>
            </a:lvl2pPr>
            <a:lvl3pPr marL="0" indent="0">
              <a:lnSpc>
                <a:spcPts val="1765"/>
              </a:lnSpc>
              <a:spcBef>
                <a:spcPts val="1175"/>
              </a:spcBef>
              <a:buNone/>
              <a:defRPr sz="1567"/>
            </a:lvl3pPr>
            <a:lvl4pPr marL="0" indent="0">
              <a:lnSpc>
                <a:spcPts val="1765"/>
              </a:lnSpc>
              <a:spcBef>
                <a:spcPts val="1175"/>
              </a:spcBef>
              <a:buNone/>
              <a:defRPr sz="1567"/>
            </a:lvl4pPr>
            <a:lvl5pPr marL="0" indent="0">
              <a:lnSpc>
                <a:spcPts val="1765"/>
              </a:lnSpc>
              <a:spcBef>
                <a:spcPts val="1175"/>
              </a:spcBef>
              <a:buNone/>
              <a:defRPr sz="1567"/>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4179442892"/>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58pt Title/24pt Text - Gra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1793104"/>
          </a:xfrm>
        </p:spPr>
        <p:txBody>
          <a:bodyPr lIns="146304" tIns="91440" rIns="146304" bIns="91440"/>
          <a:lstStyle>
            <a:lvl1pPr>
              <a:lnSpc>
                <a:spcPts val="6175"/>
              </a:lnSpc>
              <a:defRPr sz="5685" baseline="0">
                <a:solidFill>
                  <a:schemeClr val="bg1"/>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lvl1pPr>
              <a:defRPr>
                <a:solidFill>
                  <a:schemeClr val="bg1"/>
                </a:solidFill>
              </a:defRPr>
            </a:lvl1pPr>
          </a:lstStyle>
          <a:p>
            <a:pPr fontAlgn="base">
              <a:spcBef>
                <a:spcPct val="0"/>
              </a:spcBef>
              <a:spcAft>
                <a:spcPct val="0"/>
              </a:spcAft>
            </a:pPr>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pPr defTabSz="913505" fontAlgn="base">
              <a:spcBef>
                <a:spcPct val="0"/>
              </a:spcBef>
              <a:spcAft>
                <a:spcPct val="0"/>
              </a:spcAft>
            </a:pPr>
            <a:fld id="{27258FFF-F925-446B-8502-81C933981705}" type="slidenum">
              <a:rPr smtClean="0">
                <a:solidFill>
                  <a:srgbClr val="FFFFFF"/>
                </a:solidFill>
              </a:rPr>
              <a:pPr defTabSz="913505" fontAlgn="base">
                <a:spcBef>
                  <a:spcPct val="0"/>
                </a:spcBef>
                <a:spcAft>
                  <a:spcPct val="0"/>
                </a:spcAft>
              </a:pPr>
              <a:t>‹#›</a:t>
            </a:fld>
            <a:endParaRPr>
              <a:solidFill>
                <a:srgbClr val="FFFFFF"/>
              </a:solidFill>
            </a:endParaRPr>
          </a:p>
        </p:txBody>
      </p:sp>
      <p:sp>
        <p:nvSpPr>
          <p:cNvPr id="7" name="Text Placeholder 6"/>
          <p:cNvSpPr>
            <a:spLocks noGrp="1"/>
          </p:cNvSpPr>
          <p:nvPr>
            <p:ph type="body" sz="quarter" idx="12" hasCustomPrompt="1"/>
          </p:nvPr>
        </p:nvSpPr>
        <p:spPr>
          <a:xfrm>
            <a:off x="269239" y="2801421"/>
            <a:ext cx="7519275" cy="3406581"/>
          </a:xfrm>
        </p:spPr>
        <p:txBody>
          <a:bodyPr/>
          <a:lstStyle>
            <a:lvl1pPr marL="0" indent="0">
              <a:lnSpc>
                <a:spcPts val="2549"/>
              </a:lnSpc>
              <a:spcBef>
                <a:spcPts val="2941"/>
              </a:spcBef>
              <a:buNone/>
              <a:defRPr sz="2353" baseline="0">
                <a:solidFill>
                  <a:schemeClr val="bg1"/>
                </a:solidFill>
                <a:latin typeface="+mn-lt"/>
              </a:defRPr>
            </a:lvl1pPr>
            <a:lvl2pPr marL="0" indent="0">
              <a:lnSpc>
                <a:spcPts val="1765"/>
              </a:lnSpc>
              <a:spcBef>
                <a:spcPts val="1175"/>
              </a:spcBef>
              <a:buNone/>
              <a:defRPr sz="1567"/>
            </a:lvl2pPr>
            <a:lvl3pPr marL="0" indent="0">
              <a:lnSpc>
                <a:spcPts val="1765"/>
              </a:lnSpc>
              <a:spcBef>
                <a:spcPts val="1175"/>
              </a:spcBef>
              <a:buNone/>
              <a:defRPr sz="1567"/>
            </a:lvl3pPr>
            <a:lvl4pPr marL="0" indent="0">
              <a:lnSpc>
                <a:spcPts val="1765"/>
              </a:lnSpc>
              <a:spcBef>
                <a:spcPts val="1175"/>
              </a:spcBef>
              <a:buNone/>
              <a:defRPr sz="1567"/>
            </a:lvl4pPr>
            <a:lvl5pPr marL="0" indent="0">
              <a:lnSpc>
                <a:spcPts val="1765"/>
              </a:lnSpc>
              <a:spcBef>
                <a:spcPts val="1175"/>
              </a:spcBef>
              <a:buNone/>
              <a:defRPr sz="1567"/>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1920313988"/>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58pt Title/24pt Text - Orang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1793104"/>
          </a:xfrm>
        </p:spPr>
        <p:txBody>
          <a:bodyPr lIns="146304" tIns="91440" rIns="146304" bIns="91440"/>
          <a:lstStyle>
            <a:lvl1pPr>
              <a:lnSpc>
                <a:spcPts val="6175"/>
              </a:lnSpc>
              <a:defRPr sz="5685" baseline="0">
                <a:solidFill>
                  <a:schemeClr val="bg1"/>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lvl1pPr>
              <a:defRPr>
                <a:solidFill>
                  <a:schemeClr val="bg1"/>
                </a:solidFill>
              </a:defRPr>
            </a:lvl1pPr>
          </a:lstStyle>
          <a:p>
            <a:pPr fontAlgn="base">
              <a:spcBef>
                <a:spcPct val="0"/>
              </a:spcBef>
              <a:spcAft>
                <a:spcPct val="0"/>
              </a:spcAft>
            </a:pPr>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pPr defTabSz="913505" fontAlgn="base">
              <a:spcBef>
                <a:spcPct val="0"/>
              </a:spcBef>
              <a:spcAft>
                <a:spcPct val="0"/>
              </a:spcAft>
            </a:pPr>
            <a:fld id="{27258FFF-F925-446B-8502-81C933981705}" type="slidenum">
              <a:rPr smtClean="0">
                <a:solidFill>
                  <a:srgbClr val="FFFFFF"/>
                </a:solidFill>
              </a:rPr>
              <a:pPr defTabSz="913505" fontAlgn="base">
                <a:spcBef>
                  <a:spcPct val="0"/>
                </a:spcBef>
                <a:spcAft>
                  <a:spcPct val="0"/>
                </a:spcAft>
              </a:pPr>
              <a:t>‹#›</a:t>
            </a:fld>
            <a:endParaRPr>
              <a:solidFill>
                <a:srgbClr val="FFFFFF"/>
              </a:solidFill>
            </a:endParaRPr>
          </a:p>
        </p:txBody>
      </p:sp>
      <p:sp>
        <p:nvSpPr>
          <p:cNvPr id="7" name="Text Placeholder 6"/>
          <p:cNvSpPr>
            <a:spLocks noGrp="1"/>
          </p:cNvSpPr>
          <p:nvPr>
            <p:ph type="body" sz="quarter" idx="12" hasCustomPrompt="1"/>
          </p:nvPr>
        </p:nvSpPr>
        <p:spPr>
          <a:xfrm>
            <a:off x="269239" y="2801421"/>
            <a:ext cx="7519275" cy="3406581"/>
          </a:xfrm>
        </p:spPr>
        <p:txBody>
          <a:bodyPr/>
          <a:lstStyle>
            <a:lvl1pPr marL="0" indent="0">
              <a:lnSpc>
                <a:spcPts val="2549"/>
              </a:lnSpc>
              <a:spcBef>
                <a:spcPts val="2941"/>
              </a:spcBef>
              <a:buNone/>
              <a:defRPr sz="2353" baseline="0">
                <a:solidFill>
                  <a:schemeClr val="bg1"/>
                </a:solidFill>
                <a:latin typeface="+mn-lt"/>
              </a:defRPr>
            </a:lvl1pPr>
            <a:lvl2pPr marL="0" indent="0">
              <a:lnSpc>
                <a:spcPts val="1765"/>
              </a:lnSpc>
              <a:spcBef>
                <a:spcPts val="1175"/>
              </a:spcBef>
              <a:buNone/>
              <a:defRPr sz="1567"/>
            </a:lvl2pPr>
            <a:lvl3pPr marL="0" indent="0">
              <a:lnSpc>
                <a:spcPts val="1765"/>
              </a:lnSpc>
              <a:spcBef>
                <a:spcPts val="1175"/>
              </a:spcBef>
              <a:buNone/>
              <a:defRPr sz="1567"/>
            </a:lvl3pPr>
            <a:lvl4pPr marL="0" indent="0">
              <a:lnSpc>
                <a:spcPts val="1765"/>
              </a:lnSpc>
              <a:spcBef>
                <a:spcPts val="1175"/>
              </a:spcBef>
              <a:buNone/>
              <a:defRPr sz="1567"/>
            </a:lvl4pPr>
            <a:lvl5pPr marL="0" indent="0">
              <a:lnSpc>
                <a:spcPts val="1765"/>
              </a:lnSpc>
              <a:spcBef>
                <a:spcPts val="1175"/>
              </a:spcBef>
              <a:buNone/>
              <a:defRPr sz="1567"/>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1073984147"/>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1075884"/>
          </a:xfrm>
        </p:spPr>
        <p:txBody>
          <a:bodyPr lIns="146304" tIns="91440" rIns="146304" bIns="91440"/>
          <a:lstStyle>
            <a:lvl1pPr>
              <a:lnSpc>
                <a:spcPts val="6175"/>
              </a:lnSpc>
              <a:defRPr sz="5685" baseline="0">
                <a:solidFill>
                  <a:schemeClr val="tx1"/>
                </a:solidFill>
              </a:defRPr>
            </a:lvl1pPr>
          </a:lstStyle>
          <a:p>
            <a:r>
              <a:rPr lang="en-US"/>
              <a:t>Lorem ipsum dolor sit.</a:t>
            </a:r>
          </a:p>
        </p:txBody>
      </p:sp>
      <p:sp>
        <p:nvSpPr>
          <p:cNvPr id="3" name="Footer Placeholder 2"/>
          <p:cNvSpPr>
            <a:spLocks noGrp="1"/>
          </p:cNvSpPr>
          <p:nvPr>
            <p:ph type="ftr" sz="quarter" idx="10"/>
          </p:nvPr>
        </p:nvSpPr>
        <p:spPr/>
        <p:txBody>
          <a:bodyPr/>
          <a:lstStyle/>
          <a:p>
            <a:pPr fontAlgn="base">
              <a:spcBef>
                <a:spcPct val="0"/>
              </a:spcBef>
              <a:spcAft>
                <a:spcPct val="0"/>
              </a:spcAft>
            </a:pPr>
            <a:r>
              <a:rPr>
                <a:solidFill>
                  <a:srgbClr val="505050"/>
                </a:solidFill>
              </a:rPr>
              <a:t>Microsoft Confidential</a:t>
            </a:r>
          </a:p>
        </p:txBody>
      </p:sp>
      <p:sp>
        <p:nvSpPr>
          <p:cNvPr id="4" name="Slide Number Placeholder 3"/>
          <p:cNvSpPr>
            <a:spLocks noGrp="1"/>
          </p:cNvSpPr>
          <p:nvPr>
            <p:ph type="sldNum" sz="quarter" idx="11"/>
          </p:nvPr>
        </p:nvSpPr>
        <p:spPr/>
        <p:txBody>
          <a:bodyPr/>
          <a:lstStyle/>
          <a:p>
            <a:pPr defTabSz="913505" fontAlgn="base">
              <a:spcBef>
                <a:spcPct val="0"/>
              </a:spcBef>
              <a:spcAft>
                <a:spcPct val="0"/>
              </a:spcAft>
            </a:pPr>
            <a:fld id="{27258FFF-F925-446B-8502-81C933981705}" type="slidenum">
              <a:rPr>
                <a:solidFill>
                  <a:srgbClr val="505050"/>
                </a:solidFill>
              </a:rPr>
              <a:pPr defTabSz="913505" fontAlgn="base">
                <a:spcBef>
                  <a:spcPct val="0"/>
                </a:spcBef>
                <a:spcAft>
                  <a:spcPct val="0"/>
                </a:spcAft>
              </a:pPr>
              <a:t>‹#›</a:t>
            </a:fld>
            <a:endParaRPr>
              <a:solidFill>
                <a:srgbClr val="505050"/>
              </a:solidFill>
            </a:endParaRPr>
          </a:p>
        </p:txBody>
      </p:sp>
      <p:sp>
        <p:nvSpPr>
          <p:cNvPr id="8" name="Text Placeholder 7"/>
          <p:cNvSpPr>
            <a:spLocks noGrp="1"/>
          </p:cNvSpPr>
          <p:nvPr>
            <p:ph type="body" sz="quarter" idx="13" hasCustomPrompt="1"/>
          </p:nvPr>
        </p:nvSpPr>
        <p:spPr>
          <a:xfrm>
            <a:off x="269239" y="2084174"/>
            <a:ext cx="8964248" cy="4003177"/>
          </a:xfrm>
        </p:spPr>
        <p:txBody>
          <a:bodyPr/>
          <a:lstStyle>
            <a:lvl1pPr marL="228722" indent="-228722">
              <a:spcBef>
                <a:spcPts val="1175"/>
              </a:spcBef>
              <a:defRPr sz="2549">
                <a:latin typeface="+mn-lt"/>
              </a:defRPr>
            </a:lvl1pPr>
            <a:lvl2pPr marL="676829" indent="-228722">
              <a:spcBef>
                <a:spcPts val="1175"/>
              </a:spcBef>
              <a:buSzPct val="100000"/>
              <a:buFont typeface="Segoe UI" pitchFamily="34" charset="0"/>
              <a:buChar char="‐"/>
              <a:defRPr/>
            </a:lvl2pPr>
            <a:lvl3pPr marL="1124936" indent="-228722">
              <a:spcBef>
                <a:spcPts val="1175"/>
              </a:spcBef>
              <a:buFont typeface="Wingdings" pitchFamily="2" charset="2"/>
              <a:buChar char="§"/>
              <a:defRPr/>
            </a:lvl3pPr>
            <a:lvl4pPr marL="1568375" indent="-336080">
              <a:spcBef>
                <a:spcPts val="1175"/>
              </a:spcBef>
              <a:buFont typeface="+mj-lt"/>
              <a:buAutoNum type="arabicPeriod"/>
              <a:defRPr/>
            </a:lvl4pPr>
            <a:lvl5pPr marL="1907567" indent="-336080">
              <a:spcBef>
                <a:spcPts val="1175"/>
              </a:spcBef>
              <a:buFont typeface="+mj-lt"/>
              <a:buAutoNum type="alphaLcParenR"/>
              <a:defRPr/>
            </a:lvl5pPr>
          </a:lstStyle>
          <a:p>
            <a:pPr lvl="0"/>
            <a:r>
              <a:rPr lang="en-US"/>
              <a:t>Lorem ipsum dolor sit amet, consectetur adipiscing </a:t>
            </a:r>
            <a:br>
              <a:rPr lang="en-US"/>
            </a:br>
            <a:r>
              <a:rPr lang="en-US"/>
              <a:t>elit. Nunc et sagittis ligula</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6428297"/>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Gray Background &amp; Tiles">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pPr fontAlgn="base">
              <a:spcBef>
                <a:spcPct val="0"/>
              </a:spcBef>
              <a:spcAft>
                <a:spcPct val="0"/>
              </a:spcAft>
            </a:pPr>
            <a:r>
              <a:rPr>
                <a:solidFill>
                  <a:srgbClr val="FFFFFF"/>
                </a:solidFill>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pPr defTabSz="913505" fontAlgn="base">
              <a:spcBef>
                <a:spcPct val="0"/>
              </a:spcBef>
              <a:spcAft>
                <a:spcPct val="0"/>
              </a:spcAft>
            </a:pPr>
            <a:fld id="{27258FFF-F925-446B-8502-81C933981705}" type="slidenum">
              <a:rPr smtClean="0">
                <a:solidFill>
                  <a:srgbClr val="FFFFFF"/>
                </a:solidFill>
              </a:rPr>
              <a:pPr defTabSz="913505" fontAlgn="base">
                <a:spcBef>
                  <a:spcPct val="0"/>
                </a:spcBef>
                <a:spcAft>
                  <a:spcPct val="0"/>
                </a:spcAft>
              </a:pPr>
              <a:t>‹#›</a:t>
            </a:fld>
            <a:endParaRPr>
              <a:solidFill>
                <a:srgbClr val="FFFFFF"/>
              </a:solidFill>
            </a:endParaRPr>
          </a:p>
        </p:txBody>
      </p:sp>
      <p:grpSp>
        <p:nvGrpSpPr>
          <p:cNvPr id="13" name="Group 12"/>
          <p:cNvGrpSpPr/>
          <p:nvPr userDrawn="1"/>
        </p:nvGrpSpPr>
        <p:grpSpPr>
          <a:xfrm>
            <a:off x="273132" y="291070"/>
            <a:ext cx="11653523" cy="6125745"/>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1" name="Picture 10"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2" name="Picture 11"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14" name="Text Placeholder 4"/>
          <p:cNvSpPr>
            <a:spLocks noGrp="1"/>
          </p:cNvSpPr>
          <p:nvPr>
            <p:ph type="body" sz="quarter" idx="13"/>
          </p:nvPr>
        </p:nvSpPr>
        <p:spPr>
          <a:xfrm>
            <a:off x="269240" y="2080953"/>
            <a:ext cx="11653523" cy="1793104"/>
          </a:xfrm>
        </p:spPr>
        <p:txBody>
          <a:bodyPr lIns="146304" tIns="91440" rIns="146304" bIns="91440"/>
          <a:lstStyle>
            <a:lvl1pPr marL="0" indent="0">
              <a:lnSpc>
                <a:spcPct val="90000"/>
              </a:lnSpc>
              <a:buFontTx/>
              <a:buNone/>
              <a:defRPr sz="8626" b="0">
                <a:solidFill>
                  <a:schemeClr val="bg1"/>
                </a:solidFill>
                <a:latin typeface="+mj-lt"/>
              </a:defRPr>
            </a:lvl1pPr>
            <a:lvl2pPr marL="336049" indent="0">
              <a:buFontTx/>
              <a:buNone/>
              <a:defRPr sz="3528">
                <a:latin typeface="Segoe Pro Light"/>
              </a:defRPr>
            </a:lvl2pPr>
            <a:lvl3pPr marL="560080" indent="0">
              <a:buFontTx/>
              <a:buNone/>
              <a:defRPr sz="3528">
                <a:latin typeface="Segoe Pro Light"/>
              </a:defRPr>
            </a:lvl3pPr>
            <a:lvl4pPr marL="784111" indent="0">
              <a:buFontTx/>
              <a:buNone/>
              <a:defRPr sz="3528">
                <a:latin typeface="Segoe Pro Light"/>
              </a:defRPr>
            </a:lvl4pPr>
            <a:lvl5pPr marL="1008142" indent="0">
              <a:buFontTx/>
              <a:buNone/>
              <a:defRPr sz="3528">
                <a:latin typeface="Segoe Pro Light"/>
              </a:defRPr>
            </a:lvl5pPr>
          </a:lstStyle>
          <a:p>
            <a:pPr lvl="0"/>
            <a:r>
              <a:rPr lang="en-US"/>
              <a:t>Click to edit Master text styles</a:t>
            </a:r>
          </a:p>
        </p:txBody>
      </p:sp>
    </p:spTree>
    <p:extLst>
      <p:ext uri="{BB962C8B-B14F-4D97-AF65-F5344CB8AC3E}">
        <p14:creationId xmlns:p14="http://schemas.microsoft.com/office/powerpoint/2010/main" val="2438939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5"/>
            <a:ext cx="11653523" cy="1796217"/>
          </a:xfrm>
          <a:noFill/>
        </p:spPr>
        <p:txBody>
          <a:bodyPr tIns="91440" bIns="91440" anchor="t" anchorCtr="0"/>
          <a:lstStyle>
            <a:lvl1pPr>
              <a:defRPr sz="5879" spc="-98" baseline="0">
                <a:gradFill>
                  <a:gsLst>
                    <a:gs pos="91241">
                      <a:schemeClr val="tx1"/>
                    </a:gs>
                    <a:gs pos="57000">
                      <a:schemeClr val="tx1"/>
                    </a:gs>
                    <a:gs pos="18000">
                      <a:schemeClr val="tx1"/>
                    </a:gs>
                  </a:gsLst>
                  <a:lin ang="5400000" scaled="0"/>
                </a:gradFill>
              </a:defRPr>
            </a:lvl1pPr>
          </a:lstStyle>
          <a:p>
            <a:r>
              <a:rPr lang="en-US"/>
              <a:t>Section title</a:t>
            </a:r>
          </a:p>
        </p:txBody>
      </p:sp>
    </p:spTree>
    <p:extLst>
      <p:ext uri="{BB962C8B-B14F-4D97-AF65-F5344CB8AC3E}">
        <p14:creationId xmlns:p14="http://schemas.microsoft.com/office/powerpoint/2010/main" val="9468099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hank You Slide Soli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1" y="2622113"/>
            <a:ext cx="11007660" cy="1703429"/>
          </a:xfrm>
        </p:spPr>
        <p:txBody>
          <a:bodyPr anchor="ctr"/>
          <a:lstStyle>
            <a:lvl1pPr>
              <a:defRPr sz="5881">
                <a:solidFill>
                  <a:schemeClr val="tx2"/>
                </a:solidFill>
              </a:defRPr>
            </a:lvl1pPr>
          </a:lstStyle>
          <a:p>
            <a:r>
              <a:rPr lang="en-US"/>
              <a:t>Thank you</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0997" y="482864"/>
            <a:ext cx="1225864" cy="261495"/>
          </a:xfrm>
          <a:prstGeom prst="rect">
            <a:avLst/>
          </a:prstGeom>
        </p:spPr>
      </p:pic>
    </p:spTree>
    <p:extLst>
      <p:ext uri="{BB962C8B-B14F-4D97-AF65-F5344CB8AC3E}">
        <p14:creationId xmlns:p14="http://schemas.microsoft.com/office/powerpoint/2010/main" val="365752807"/>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0202" y="3083654"/>
            <a:ext cx="3223861" cy="690695"/>
          </a:xfrm>
          <a:prstGeom prst="rect">
            <a:avLst/>
          </a:prstGeom>
        </p:spPr>
      </p:pic>
    </p:spTree>
    <p:extLst>
      <p:ext uri="{BB962C8B-B14F-4D97-AF65-F5344CB8AC3E}">
        <p14:creationId xmlns:p14="http://schemas.microsoft.com/office/powerpoint/2010/main" val="3715943111"/>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slideLayout" Target="../slideLayouts/slideLayout67.xml"/><Relationship Id="rId26" Type="http://schemas.openxmlformats.org/officeDocument/2006/relationships/slideLayout" Target="../slideLayouts/slideLayout75.xml"/><Relationship Id="rId3" Type="http://schemas.openxmlformats.org/officeDocument/2006/relationships/slideLayout" Target="../slideLayouts/slideLayout52.xml"/><Relationship Id="rId21" Type="http://schemas.openxmlformats.org/officeDocument/2006/relationships/slideLayout" Target="../slideLayouts/slideLayout70.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5" Type="http://schemas.openxmlformats.org/officeDocument/2006/relationships/slideLayout" Target="../slideLayouts/slideLayout74.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0" Type="http://schemas.openxmlformats.org/officeDocument/2006/relationships/slideLayout" Target="../slideLayouts/slideLayout69.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24" Type="http://schemas.openxmlformats.org/officeDocument/2006/relationships/slideLayout" Target="../slideLayouts/slideLayout73.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23" Type="http://schemas.openxmlformats.org/officeDocument/2006/relationships/slideLayout" Target="../slideLayouts/slideLayout72.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 Id="rId22" Type="http://schemas.openxmlformats.org/officeDocument/2006/relationships/slideLayout" Target="../slideLayouts/slideLayout71.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8.xml"/><Relationship Id="rId18" Type="http://schemas.openxmlformats.org/officeDocument/2006/relationships/slideLayout" Target="../slideLayouts/slideLayout93.xml"/><Relationship Id="rId26" Type="http://schemas.openxmlformats.org/officeDocument/2006/relationships/slideLayout" Target="../slideLayouts/slideLayout101.xml"/><Relationship Id="rId39" Type="http://schemas.openxmlformats.org/officeDocument/2006/relationships/slideLayout" Target="../slideLayouts/slideLayout114.xml"/><Relationship Id="rId21" Type="http://schemas.openxmlformats.org/officeDocument/2006/relationships/slideLayout" Target="../slideLayouts/slideLayout96.xml"/><Relationship Id="rId34" Type="http://schemas.openxmlformats.org/officeDocument/2006/relationships/slideLayout" Target="../slideLayouts/slideLayout109.xml"/><Relationship Id="rId42" Type="http://schemas.openxmlformats.org/officeDocument/2006/relationships/slideLayout" Target="../slideLayouts/slideLayout117.xml"/><Relationship Id="rId47" Type="http://schemas.openxmlformats.org/officeDocument/2006/relationships/slideLayout" Target="../slideLayouts/slideLayout122.xml"/><Relationship Id="rId7" Type="http://schemas.openxmlformats.org/officeDocument/2006/relationships/slideLayout" Target="../slideLayouts/slideLayout82.xml"/><Relationship Id="rId2" Type="http://schemas.openxmlformats.org/officeDocument/2006/relationships/slideLayout" Target="../slideLayouts/slideLayout77.xml"/><Relationship Id="rId16" Type="http://schemas.openxmlformats.org/officeDocument/2006/relationships/slideLayout" Target="../slideLayouts/slideLayout91.xml"/><Relationship Id="rId29" Type="http://schemas.openxmlformats.org/officeDocument/2006/relationships/slideLayout" Target="../slideLayouts/slideLayout104.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24" Type="http://schemas.openxmlformats.org/officeDocument/2006/relationships/slideLayout" Target="../slideLayouts/slideLayout99.xml"/><Relationship Id="rId32" Type="http://schemas.openxmlformats.org/officeDocument/2006/relationships/slideLayout" Target="../slideLayouts/slideLayout107.xml"/><Relationship Id="rId37" Type="http://schemas.openxmlformats.org/officeDocument/2006/relationships/slideLayout" Target="../slideLayouts/slideLayout112.xml"/><Relationship Id="rId40" Type="http://schemas.openxmlformats.org/officeDocument/2006/relationships/slideLayout" Target="../slideLayouts/slideLayout115.xml"/><Relationship Id="rId45" Type="http://schemas.openxmlformats.org/officeDocument/2006/relationships/slideLayout" Target="../slideLayouts/slideLayout120.xml"/><Relationship Id="rId5" Type="http://schemas.openxmlformats.org/officeDocument/2006/relationships/slideLayout" Target="../slideLayouts/slideLayout80.xml"/><Relationship Id="rId15" Type="http://schemas.openxmlformats.org/officeDocument/2006/relationships/slideLayout" Target="../slideLayouts/slideLayout90.xml"/><Relationship Id="rId23" Type="http://schemas.openxmlformats.org/officeDocument/2006/relationships/slideLayout" Target="../slideLayouts/slideLayout98.xml"/><Relationship Id="rId28" Type="http://schemas.openxmlformats.org/officeDocument/2006/relationships/slideLayout" Target="../slideLayouts/slideLayout103.xml"/><Relationship Id="rId36" Type="http://schemas.openxmlformats.org/officeDocument/2006/relationships/slideLayout" Target="../slideLayouts/slideLayout111.xml"/><Relationship Id="rId10" Type="http://schemas.openxmlformats.org/officeDocument/2006/relationships/slideLayout" Target="../slideLayouts/slideLayout85.xml"/><Relationship Id="rId19" Type="http://schemas.openxmlformats.org/officeDocument/2006/relationships/slideLayout" Target="../slideLayouts/slideLayout94.xml"/><Relationship Id="rId31" Type="http://schemas.openxmlformats.org/officeDocument/2006/relationships/slideLayout" Target="../slideLayouts/slideLayout106.xml"/><Relationship Id="rId44" Type="http://schemas.openxmlformats.org/officeDocument/2006/relationships/slideLayout" Target="../slideLayouts/slideLayout119.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 Id="rId22" Type="http://schemas.openxmlformats.org/officeDocument/2006/relationships/slideLayout" Target="../slideLayouts/slideLayout97.xml"/><Relationship Id="rId27" Type="http://schemas.openxmlformats.org/officeDocument/2006/relationships/slideLayout" Target="../slideLayouts/slideLayout102.xml"/><Relationship Id="rId30" Type="http://schemas.openxmlformats.org/officeDocument/2006/relationships/slideLayout" Target="../slideLayouts/slideLayout105.xml"/><Relationship Id="rId35" Type="http://schemas.openxmlformats.org/officeDocument/2006/relationships/slideLayout" Target="../slideLayouts/slideLayout110.xml"/><Relationship Id="rId43" Type="http://schemas.openxmlformats.org/officeDocument/2006/relationships/slideLayout" Target="../slideLayouts/slideLayout118.xml"/><Relationship Id="rId48" Type="http://schemas.openxmlformats.org/officeDocument/2006/relationships/theme" Target="../theme/theme3.xml"/><Relationship Id="rId8" Type="http://schemas.openxmlformats.org/officeDocument/2006/relationships/slideLayout" Target="../slideLayouts/slideLayout83.xml"/><Relationship Id="rId3" Type="http://schemas.openxmlformats.org/officeDocument/2006/relationships/slideLayout" Target="../slideLayouts/slideLayout78.xml"/><Relationship Id="rId12" Type="http://schemas.openxmlformats.org/officeDocument/2006/relationships/slideLayout" Target="../slideLayouts/slideLayout87.xml"/><Relationship Id="rId17" Type="http://schemas.openxmlformats.org/officeDocument/2006/relationships/slideLayout" Target="../slideLayouts/slideLayout92.xml"/><Relationship Id="rId25" Type="http://schemas.openxmlformats.org/officeDocument/2006/relationships/slideLayout" Target="../slideLayouts/slideLayout100.xml"/><Relationship Id="rId33" Type="http://schemas.openxmlformats.org/officeDocument/2006/relationships/slideLayout" Target="../slideLayouts/slideLayout108.xml"/><Relationship Id="rId38" Type="http://schemas.openxmlformats.org/officeDocument/2006/relationships/slideLayout" Target="../slideLayouts/slideLayout113.xml"/><Relationship Id="rId46" Type="http://schemas.openxmlformats.org/officeDocument/2006/relationships/slideLayout" Target="../slideLayouts/slideLayout121.xml"/><Relationship Id="rId20" Type="http://schemas.openxmlformats.org/officeDocument/2006/relationships/slideLayout" Target="../slideLayouts/slideLayout95.xml"/><Relationship Id="rId41" Type="http://schemas.openxmlformats.org/officeDocument/2006/relationships/slideLayout" Target="../slideLayouts/slideLayout11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30.xml"/><Relationship Id="rId13" Type="http://schemas.openxmlformats.org/officeDocument/2006/relationships/slideLayout" Target="../slideLayouts/slideLayout135.xml"/><Relationship Id="rId18" Type="http://schemas.openxmlformats.org/officeDocument/2006/relationships/slideLayout" Target="../slideLayouts/slideLayout140.xml"/><Relationship Id="rId3" Type="http://schemas.openxmlformats.org/officeDocument/2006/relationships/slideLayout" Target="../slideLayouts/slideLayout125.xml"/><Relationship Id="rId21" Type="http://schemas.openxmlformats.org/officeDocument/2006/relationships/theme" Target="../theme/theme4.xml"/><Relationship Id="rId7" Type="http://schemas.openxmlformats.org/officeDocument/2006/relationships/slideLayout" Target="../slideLayouts/slideLayout129.xml"/><Relationship Id="rId12" Type="http://schemas.openxmlformats.org/officeDocument/2006/relationships/slideLayout" Target="../slideLayouts/slideLayout134.xml"/><Relationship Id="rId17" Type="http://schemas.openxmlformats.org/officeDocument/2006/relationships/slideLayout" Target="../slideLayouts/slideLayout139.xml"/><Relationship Id="rId2" Type="http://schemas.openxmlformats.org/officeDocument/2006/relationships/slideLayout" Target="../slideLayouts/slideLayout124.xml"/><Relationship Id="rId16" Type="http://schemas.openxmlformats.org/officeDocument/2006/relationships/slideLayout" Target="../slideLayouts/slideLayout138.xml"/><Relationship Id="rId20" Type="http://schemas.openxmlformats.org/officeDocument/2006/relationships/slideLayout" Target="../slideLayouts/slideLayout142.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5" Type="http://schemas.openxmlformats.org/officeDocument/2006/relationships/slideLayout" Target="../slideLayouts/slideLayout127.xml"/><Relationship Id="rId15" Type="http://schemas.openxmlformats.org/officeDocument/2006/relationships/slideLayout" Target="../slideLayouts/slideLayout137.xml"/><Relationship Id="rId10" Type="http://schemas.openxmlformats.org/officeDocument/2006/relationships/slideLayout" Target="../slideLayouts/slideLayout132.xml"/><Relationship Id="rId19" Type="http://schemas.openxmlformats.org/officeDocument/2006/relationships/slideLayout" Target="../slideLayouts/slideLayout141.xml"/><Relationship Id="rId4" Type="http://schemas.openxmlformats.org/officeDocument/2006/relationships/slideLayout" Target="../slideLayouts/slideLayout126.xml"/><Relationship Id="rId9" Type="http://schemas.openxmlformats.org/officeDocument/2006/relationships/slideLayout" Target="../slideLayouts/slideLayout131.xml"/><Relationship Id="rId14" Type="http://schemas.openxmlformats.org/officeDocument/2006/relationships/slideLayout" Target="../slideLayouts/slideLayout136.xml"/><Relationship Id="rId22" Type="http://schemas.openxmlformats.org/officeDocument/2006/relationships/image" Target="../media/image1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82880" tIns="146304" rIns="182880" bIns="146304"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448212" y="6437243"/>
            <a:ext cx="3859607" cy="134483"/>
          </a:xfrm>
          <a:prstGeom prst="rect">
            <a:avLst/>
          </a:prstGeom>
        </p:spPr>
        <p:txBody>
          <a:bodyPr vert="horz" lIns="0" tIns="0" rIns="91440" bIns="0" rtlCol="0" anchor="ctr"/>
          <a:lstStyle>
            <a:lvl1pPr marL="0" algn="l" defTabSz="914367" rtl="0" eaLnBrk="1" latinLnBrk="0" hangingPunct="1">
              <a:defRPr lang="en-US" sz="882" kern="1200">
                <a:solidFill>
                  <a:schemeClr val="tx2"/>
                </a:solidFill>
                <a:latin typeface="+mn-lt"/>
                <a:ea typeface="+mn-ea"/>
                <a:cs typeface="+mn-cs"/>
              </a:defRPr>
            </a:lvl1pPr>
          </a:lstStyle>
          <a:p>
            <a:r>
              <a:rPr>
                <a:solidFill>
                  <a:srgbClr val="505050"/>
                </a:solidFill>
              </a:rPr>
              <a:t>Microsoft Confidential</a:t>
            </a:r>
          </a:p>
        </p:txBody>
      </p:sp>
      <p:sp>
        <p:nvSpPr>
          <p:cNvPr id="5" name="Slide Number Placeholder 4"/>
          <p:cNvSpPr>
            <a:spLocks noGrp="1"/>
          </p:cNvSpPr>
          <p:nvPr>
            <p:ph type="sldNum" sz="quarter" idx="4"/>
          </p:nvPr>
        </p:nvSpPr>
        <p:spPr>
          <a:xfrm>
            <a:off x="11367166" y="6437243"/>
            <a:ext cx="555596" cy="134483"/>
          </a:xfrm>
          <a:prstGeom prst="rect">
            <a:avLst/>
          </a:prstGeom>
        </p:spPr>
        <p:txBody>
          <a:bodyPr vert="horz" lIns="91440" tIns="0" rIns="0" bIns="0" rtlCol="0" anchor="ctr"/>
          <a:lstStyle>
            <a:lvl1pPr algn="r">
              <a:defRPr lang="en-US" sz="882" b="0" kern="1200" smtClean="0">
                <a:solidFill>
                  <a:schemeClr val="tx2"/>
                </a:solidFill>
                <a:latin typeface="+mn-lt"/>
                <a:ea typeface="+mn-ea"/>
                <a:cs typeface="+mn-cs"/>
              </a:defRPr>
            </a:lvl1pPr>
          </a:lstStyle>
          <a:p>
            <a:pPr defTabSz="914367"/>
            <a:fld id="{27258FFF-F925-446B-8502-81C933981705}" type="slidenum">
              <a:rPr>
                <a:solidFill>
                  <a:srgbClr val="505050"/>
                </a:solidFill>
              </a:rPr>
              <a:pPr defTabSz="914367"/>
              <a:t>‹#›</a:t>
            </a:fld>
            <a:endParaRPr>
              <a:solidFill>
                <a:srgbClr val="505050"/>
              </a:solidFill>
            </a:endParaRPr>
          </a:p>
        </p:txBody>
      </p:sp>
    </p:spTree>
    <p:extLst>
      <p:ext uri="{BB962C8B-B14F-4D97-AF65-F5344CB8AC3E}">
        <p14:creationId xmlns:p14="http://schemas.microsoft.com/office/powerpoint/2010/main" val="955231674"/>
      </p:ext>
    </p:extLst>
  </p:cSld>
  <p:clrMap bg1="lt1" tx1="dk1" bg2="lt2" tx2="dk2" accent1="accent1" accent2="accent2" accent3="accent3" accent4="accent4" accent5="accent5" accent6="accent6" hlink="hlink" folHlink="folHlink"/>
  <p:sldLayoutIdLst>
    <p:sldLayoutId id="2147484081" r:id="rId1"/>
    <p:sldLayoutId id="2147484125" r:id="rId2"/>
    <p:sldLayoutId id="2147484126" r:id="rId3"/>
    <p:sldLayoutId id="2147484127" r:id="rId4"/>
    <p:sldLayoutId id="2147484128" r:id="rId5"/>
    <p:sldLayoutId id="2147484085" r:id="rId6"/>
    <p:sldLayoutId id="2147484086" r:id="rId7"/>
    <p:sldLayoutId id="2147484094" r:id="rId8"/>
    <p:sldLayoutId id="2147484095" r:id="rId9"/>
    <p:sldLayoutId id="2147484092" r:id="rId10"/>
    <p:sldLayoutId id="2147484116" r:id="rId11"/>
    <p:sldLayoutId id="2147484117" r:id="rId12"/>
    <p:sldLayoutId id="2147484118" r:id="rId13"/>
    <p:sldLayoutId id="2147484082" r:id="rId14"/>
    <p:sldLayoutId id="2147484083" r:id="rId15"/>
    <p:sldLayoutId id="2147484084" r:id="rId16"/>
    <p:sldLayoutId id="2147484087" r:id="rId17"/>
    <p:sldLayoutId id="2147484088" r:id="rId18"/>
    <p:sldLayoutId id="2147484089" r:id="rId19"/>
    <p:sldLayoutId id="2147484090" r:id="rId20"/>
    <p:sldLayoutId id="2147484091" r:id="rId21"/>
    <p:sldLayoutId id="2147484093" r:id="rId22"/>
    <p:sldLayoutId id="2147484105" r:id="rId23"/>
    <p:sldLayoutId id="2147484129" r:id="rId24"/>
    <p:sldLayoutId id="2147484108" r:id="rId25"/>
    <p:sldLayoutId id="2147484109" r:id="rId26"/>
    <p:sldLayoutId id="2147484111" r:id="rId27"/>
    <p:sldLayoutId id="2147484113" r:id="rId28"/>
    <p:sldLayoutId id="2147484115" r:id="rId29"/>
    <p:sldLayoutId id="2147484119" r:id="rId30"/>
    <p:sldLayoutId id="2147483674" r:id="rId31"/>
    <p:sldLayoutId id="2147483675" r:id="rId32"/>
    <p:sldLayoutId id="2147483677" r:id="rId33"/>
    <p:sldLayoutId id="2147483679" r:id="rId34"/>
    <p:sldLayoutId id="2147484078" r:id="rId35"/>
    <p:sldLayoutId id="2147484079" r:id="rId36"/>
    <p:sldLayoutId id="2147483680" r:id="rId37"/>
    <p:sldLayoutId id="2147483681" r:id="rId38"/>
    <p:sldLayoutId id="2147483682" r:id="rId39"/>
    <p:sldLayoutId id="2147483683" r:id="rId40"/>
    <p:sldLayoutId id="2147483684" r:id="rId41"/>
    <p:sldLayoutId id="2147483685" r:id="rId42"/>
    <p:sldLayoutId id="2147483686" r:id="rId43"/>
    <p:sldLayoutId id="2147483687" r:id="rId44"/>
    <p:sldLayoutId id="2147483688" r:id="rId45"/>
    <p:sldLayoutId id="2147483690" r:id="rId46"/>
    <p:sldLayoutId id="2147483691" r:id="rId47"/>
    <p:sldLayoutId id="2147484124" r:id="rId48"/>
    <p:sldLayoutId id="2147484281" r:id="rId49"/>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solidFill>
            <a:schemeClr val="tx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2486282"/>
      </p:ext>
    </p:extLst>
  </p:cSld>
  <p:clrMap bg1="dk1" tx1="lt1" bg2="dk2" tx2="lt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 id="2147484180" r:id="rId13"/>
    <p:sldLayoutId id="2147484181" r:id="rId14"/>
    <p:sldLayoutId id="2147484182" r:id="rId15"/>
    <p:sldLayoutId id="2147484183" r:id="rId16"/>
    <p:sldLayoutId id="2147484184" r:id="rId17"/>
    <p:sldLayoutId id="2147484185" r:id="rId18"/>
    <p:sldLayoutId id="2147484186" r:id="rId19"/>
    <p:sldLayoutId id="2147484187" r:id="rId20"/>
    <p:sldLayoutId id="2147484188" r:id="rId21"/>
    <p:sldLayoutId id="2147484189" r:id="rId22"/>
    <p:sldLayoutId id="2147484190" r:id="rId23"/>
    <p:sldLayoutId id="2147484191" r:id="rId24"/>
    <p:sldLayoutId id="2147484192" r:id="rId25"/>
    <p:sldLayoutId id="2147484193" r:id="rId26"/>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82880" tIns="146304" rIns="182880" bIns="146304"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448212" y="6437243"/>
            <a:ext cx="3859607" cy="134483"/>
          </a:xfrm>
          <a:prstGeom prst="rect">
            <a:avLst/>
          </a:prstGeom>
        </p:spPr>
        <p:txBody>
          <a:bodyPr vert="horz" lIns="0" tIns="0" rIns="91440" bIns="0" rtlCol="0" anchor="ctr"/>
          <a:lstStyle>
            <a:lvl1pPr marL="0" algn="l" defTabSz="914192" rtl="0" eaLnBrk="1" latinLnBrk="0" hangingPunct="1">
              <a:defRPr lang="en-US" sz="882" kern="1200">
                <a:solidFill>
                  <a:schemeClr val="tx2"/>
                </a:solidFill>
                <a:latin typeface="+mn-lt"/>
                <a:ea typeface="+mn-ea"/>
                <a:cs typeface="+mn-cs"/>
              </a:defRPr>
            </a:lvl1pPr>
          </a:lstStyle>
          <a:p>
            <a:r>
              <a:rPr>
                <a:solidFill>
                  <a:srgbClr val="505050"/>
                </a:solidFill>
              </a:rPr>
              <a:t>Microsoft Confidential</a:t>
            </a:r>
          </a:p>
        </p:txBody>
      </p:sp>
      <p:sp>
        <p:nvSpPr>
          <p:cNvPr id="5" name="Slide Number Placeholder 4"/>
          <p:cNvSpPr>
            <a:spLocks noGrp="1"/>
          </p:cNvSpPr>
          <p:nvPr>
            <p:ph type="sldNum" sz="quarter" idx="4"/>
          </p:nvPr>
        </p:nvSpPr>
        <p:spPr>
          <a:xfrm>
            <a:off x="11367166" y="6437243"/>
            <a:ext cx="555596" cy="134483"/>
          </a:xfrm>
          <a:prstGeom prst="rect">
            <a:avLst/>
          </a:prstGeom>
        </p:spPr>
        <p:txBody>
          <a:bodyPr vert="horz" lIns="91440" tIns="0" rIns="0" bIns="0" rtlCol="0" anchor="ctr"/>
          <a:lstStyle>
            <a:lvl1pPr algn="r">
              <a:defRPr lang="en-US" sz="882" b="0" kern="1200" smtClean="0">
                <a:solidFill>
                  <a:schemeClr val="tx2"/>
                </a:solidFill>
                <a:latin typeface="+mn-lt"/>
                <a:ea typeface="+mn-ea"/>
                <a:cs typeface="+mn-cs"/>
              </a:defRPr>
            </a:lvl1pPr>
          </a:lstStyle>
          <a:p>
            <a:pPr defTabSz="914192"/>
            <a:fld id="{27258FFF-F925-446B-8502-81C933981705}" type="slidenum">
              <a:rPr>
                <a:solidFill>
                  <a:srgbClr val="505050"/>
                </a:solidFill>
              </a:rPr>
              <a:pPr defTabSz="914192"/>
              <a:t>‹#›</a:t>
            </a:fld>
            <a:endParaRPr>
              <a:solidFill>
                <a:srgbClr val="505050"/>
              </a:solidFill>
            </a:endParaRPr>
          </a:p>
        </p:txBody>
      </p:sp>
    </p:spTree>
    <p:extLst>
      <p:ext uri="{BB962C8B-B14F-4D97-AF65-F5344CB8AC3E}">
        <p14:creationId xmlns:p14="http://schemas.microsoft.com/office/powerpoint/2010/main" val="1123666963"/>
      </p:ext>
    </p:extLst>
  </p:cSld>
  <p:clrMap bg1="lt1" tx1="dk1" bg2="lt2" tx2="dk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 id="2147484206" r:id="rId12"/>
    <p:sldLayoutId id="2147484207" r:id="rId13"/>
    <p:sldLayoutId id="2147484208" r:id="rId14"/>
    <p:sldLayoutId id="2147484209" r:id="rId15"/>
    <p:sldLayoutId id="2147484210" r:id="rId16"/>
    <p:sldLayoutId id="2147484211" r:id="rId17"/>
    <p:sldLayoutId id="2147484212" r:id="rId18"/>
    <p:sldLayoutId id="2147484213" r:id="rId19"/>
    <p:sldLayoutId id="2147484214" r:id="rId20"/>
    <p:sldLayoutId id="2147484215" r:id="rId21"/>
    <p:sldLayoutId id="2147484216" r:id="rId22"/>
    <p:sldLayoutId id="2147484217" r:id="rId23"/>
    <p:sldLayoutId id="2147484218" r:id="rId24"/>
    <p:sldLayoutId id="2147484219" r:id="rId25"/>
    <p:sldLayoutId id="2147484220" r:id="rId26"/>
    <p:sldLayoutId id="2147484221" r:id="rId27"/>
    <p:sldLayoutId id="2147484222" r:id="rId28"/>
    <p:sldLayoutId id="2147484226" r:id="rId29"/>
    <p:sldLayoutId id="2147484227" r:id="rId30"/>
    <p:sldLayoutId id="2147484229" r:id="rId31"/>
    <p:sldLayoutId id="2147484230" r:id="rId32"/>
    <p:sldLayoutId id="2147484231" r:id="rId33"/>
    <p:sldLayoutId id="2147484232" r:id="rId34"/>
    <p:sldLayoutId id="2147484233" r:id="rId35"/>
    <p:sldLayoutId id="2147484234" r:id="rId36"/>
    <p:sldLayoutId id="2147484235" r:id="rId37"/>
    <p:sldLayoutId id="2147484236" r:id="rId38"/>
    <p:sldLayoutId id="2147484237" r:id="rId39"/>
    <p:sldLayoutId id="2147484238" r:id="rId40"/>
    <p:sldLayoutId id="2147484239" r:id="rId41"/>
    <p:sldLayoutId id="2147484240" r:id="rId42"/>
    <p:sldLayoutId id="2147484241" r:id="rId43"/>
    <p:sldLayoutId id="2147484243" r:id="rId44"/>
    <p:sldLayoutId id="2147484244" r:id="rId45"/>
    <p:sldLayoutId id="2147484247" r:id="rId46"/>
    <p:sldLayoutId id="2147484248" r:id="rId47"/>
  </p:sldLayoutIdLst>
  <p:transition>
    <p:fade/>
  </p:transition>
  <p:txStyles>
    <p:titleStyle>
      <a:lvl1pPr algn="l" defTabSz="914192" rtl="0" eaLnBrk="1" latinLnBrk="0" hangingPunct="1">
        <a:lnSpc>
          <a:spcPct val="90000"/>
        </a:lnSpc>
        <a:spcBef>
          <a:spcPct val="0"/>
        </a:spcBef>
        <a:buNone/>
        <a:defRPr lang="en-US" sz="5293" b="0" kern="1200" cap="none" spc="-100" baseline="0" dirty="0" smtClean="0">
          <a:ln w="3175">
            <a:noFill/>
          </a:ln>
          <a:solidFill>
            <a:schemeClr val="tx1"/>
          </a:soli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solidFill>
            <a:schemeClr val="tx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p:cNvPicPr>
            <a:picLocks noChangeAspect="1"/>
          </p:cNvPicPr>
          <p:nvPr userDrawn="1"/>
        </p:nvPicPr>
        <p:blipFill>
          <a:blip r:embed="rId22"/>
          <a:stretch>
            <a:fillRect/>
          </a:stretch>
        </p:blipFill>
        <p:spPr>
          <a:xfrm rot="5400000">
            <a:off x="9302127" y="2991034"/>
            <a:ext cx="6858623" cy="876557"/>
          </a:xfrm>
          <a:prstGeom prst="rect">
            <a:avLst/>
          </a:prstGeom>
        </p:spPr>
      </p:pic>
    </p:spTree>
    <p:extLst>
      <p:ext uri="{BB962C8B-B14F-4D97-AF65-F5344CB8AC3E}">
        <p14:creationId xmlns:p14="http://schemas.microsoft.com/office/powerpoint/2010/main" val="21602381"/>
      </p:ext>
    </p:extLst>
  </p:cSld>
  <p:clrMap bg1="dk1" tx1="lt1" bg2="dk2" tx2="lt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 id="2147484272" r:id="rId12"/>
    <p:sldLayoutId id="2147484273" r:id="rId13"/>
    <p:sldLayoutId id="2147484274" r:id="rId14"/>
    <p:sldLayoutId id="2147484275" r:id="rId15"/>
    <p:sldLayoutId id="2147484276" r:id="rId16"/>
    <p:sldLayoutId id="2147484277" r:id="rId17"/>
    <p:sldLayoutId id="2147484278" r:id="rId18"/>
    <p:sldLayoutId id="2147484279" r:id="rId19"/>
    <p:sldLayoutId id="2147484280" r:id="rId20"/>
  </p:sldLayoutIdLst>
  <p:transition>
    <p:fade/>
  </p:transition>
  <p:txStyles>
    <p:titleStyle>
      <a:lvl1pPr algn="l" defTabSz="914192"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9.xml"/><Relationship Id="rId4" Type="http://schemas.openxmlformats.org/officeDocument/2006/relationships/image" Target="../media/image21.emf"/></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en-us/documentation/articles/role-based-access-built-in-roles/" TargetMode="External"/><Relationship Id="rId2" Type="http://schemas.openxmlformats.org/officeDocument/2006/relationships/notesSlide" Target="../notesSlides/notesSlide8.xml"/><Relationship Id="rId1" Type="http://schemas.openxmlformats.org/officeDocument/2006/relationships/slideLayout" Target="../slideLayouts/slideLayout45.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hyperlink" Target="http://azure.microsoft.com/documentation/articles/documentdb-manage-account/" TargetMode="External"/><Relationship Id="rId2" Type="http://schemas.openxmlformats.org/officeDocument/2006/relationships/notesSlide" Target="../notesSlides/notesSlide9.xml"/><Relationship Id="rId1" Type="http://schemas.openxmlformats.org/officeDocument/2006/relationships/slideLayout" Target="../slideLayouts/slideLayout45.xml"/><Relationship Id="rId5" Type="http://schemas.openxmlformats.org/officeDocument/2006/relationships/image" Target="../media/image25.emf"/><Relationship Id="rId4" Type="http://schemas.openxmlformats.org/officeDocument/2006/relationships/hyperlink" Target="https://portal.azure.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1.xml"/><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2" Type="http://schemas.openxmlformats.org/officeDocument/2006/relationships/hyperlink" Target="https://channel9.msdn.com/Shows/On-NET/Using-resource-tokens-with-Azure-Cosmos-DB" TargetMode="External"/><Relationship Id="rId1" Type="http://schemas.openxmlformats.org/officeDocument/2006/relationships/slideLayout" Target="../slideLayouts/slideLayout45.xml"/></Relationships>
</file>

<file path=ppt/slides/_rels/slide16.xml.rels><?xml version="1.0" encoding="UTF-8" standalone="yes"?>
<Relationships xmlns="http://schemas.openxmlformats.org/package/2006/relationships"><Relationship Id="rId3" Type="http://schemas.openxmlformats.org/officeDocument/2006/relationships/hyperlink" Target="http://msdn.microsoft.com/en-us/library/azure/dn781481.aspx" TargetMode="External"/><Relationship Id="rId2" Type="http://schemas.openxmlformats.org/officeDocument/2006/relationships/notesSlide" Target="../notesSlides/notesSlide13.xml"/><Relationship Id="rId1" Type="http://schemas.openxmlformats.org/officeDocument/2006/relationships/slideLayout" Target="../slideLayouts/slideLayout45.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hyperlink" Target="http://msdn.microsoft.com/en-us/library/azure/dn782246.aspx" TargetMode="External"/><Relationship Id="rId2" Type="http://schemas.openxmlformats.org/officeDocument/2006/relationships/notesSlide" Target="../notesSlides/notesSlide14.xml"/><Relationship Id="rId1" Type="http://schemas.openxmlformats.org/officeDocument/2006/relationships/slideLayout" Target="../slideLayouts/slideLayout45.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cosmos-db/consistency-levels" TargetMode="External"/><Relationship Id="rId2" Type="http://schemas.openxmlformats.org/officeDocument/2006/relationships/notesSlide" Target="../notesSlides/notesSlide15.xml"/><Relationship Id="rId1" Type="http://schemas.openxmlformats.org/officeDocument/2006/relationships/slideLayout" Target="../slideLayouts/slideLayout45.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4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xml"/><Relationship Id="rId1" Type="http://schemas.openxmlformats.org/officeDocument/2006/relationships/slideLayout" Target="../slideLayouts/slideLayout45.xml"/><Relationship Id="rId4" Type="http://schemas.openxmlformats.org/officeDocument/2006/relationships/hyperlink" Target="https://docs.microsoft.com/azure/cosmos-db/database-security"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45.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45.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45.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45.xml"/></Relationships>
</file>

<file path=ppt/slides/_rels/slide2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jpeg"/><Relationship Id="rId2" Type="http://schemas.openxmlformats.org/officeDocument/2006/relationships/notesSlide" Target="../notesSlides/notesSlide21.xml"/><Relationship Id="rId1" Type="http://schemas.openxmlformats.org/officeDocument/2006/relationships/slideLayout" Target="../slideLayouts/slideLayout45.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4.xml"/><Relationship Id="rId1" Type="http://schemas.openxmlformats.org/officeDocument/2006/relationships/slideLayout" Target="../slideLayouts/slideLayout45.xml"/><Relationship Id="rId4" Type="http://schemas.openxmlformats.org/officeDocument/2006/relationships/hyperlink" Target="https://www.microsoft.com/en-us/server-cloud/ms.datacenter.tour/datacente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emf"/><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302" y="1171705"/>
            <a:ext cx="8964185" cy="1793090"/>
          </a:xfrm>
        </p:spPr>
        <p:txBody>
          <a:bodyPr/>
          <a:lstStyle/>
          <a:p>
            <a:r>
              <a:rPr lang="en-US"/>
              <a:t>Azure Cosmos DB</a:t>
            </a:r>
          </a:p>
        </p:txBody>
      </p:sp>
      <p:sp>
        <p:nvSpPr>
          <p:cNvPr id="5" name="Text Placeholder 4"/>
          <p:cNvSpPr>
            <a:spLocks noGrp="1"/>
          </p:cNvSpPr>
          <p:nvPr>
            <p:ph type="body" sz="quarter" idx="12"/>
          </p:nvPr>
        </p:nvSpPr>
        <p:spPr>
          <a:xfrm>
            <a:off x="269303" y="3214239"/>
            <a:ext cx="5231638" cy="1175115"/>
          </a:xfrm>
        </p:spPr>
        <p:txBody>
          <a:bodyPr vert="horz" wrap="square" lIns="179261" tIns="143408" rIns="179261" bIns="143408" rtlCol="0" anchor="t">
            <a:noAutofit/>
          </a:bodyPr>
          <a:lstStyle/>
          <a:p>
            <a:pPr>
              <a:lnSpc>
                <a:spcPct val="150000"/>
              </a:lnSpc>
            </a:pPr>
            <a:r>
              <a:rPr lang="en-US" sz="3200" dirty="0"/>
              <a:t>Security Overview</a:t>
            </a:r>
            <a:br>
              <a:rPr lang="en-US" sz="3200" dirty="0">
                <a:cs typeface="Segoe UI Light"/>
              </a:rPr>
            </a:br>
            <a:r>
              <a:rPr lang="en-US" sz="1600" dirty="0">
                <a:solidFill>
                  <a:srgbClr val="FFFFFF"/>
                </a:solidFill>
                <a:latin typeface="Segoe UI Light"/>
                <a:cs typeface="Segoe UI Light"/>
              </a:rPr>
              <a:t>October 11th</a:t>
            </a:r>
            <a:r>
              <a:rPr lang="en-US" sz="1600" dirty="0"/>
              <a:t>, 2018</a:t>
            </a:r>
          </a:p>
        </p:txBody>
      </p:sp>
      <p:pic>
        <p:nvPicPr>
          <p:cNvPr id="208" name="Picture 207"/>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invGray">
          <a:xfrm>
            <a:off x="455227" y="6268070"/>
            <a:ext cx="1606863" cy="352152"/>
          </a:xfrm>
          <a:prstGeom prst="rect">
            <a:avLst/>
          </a:prstGeom>
        </p:spPr>
      </p:pic>
      <p:pic>
        <p:nvPicPr>
          <p:cNvPr id="207" name="Picture 206"/>
          <p:cNvPicPr>
            <a:picLocks noChangeAspect="1"/>
          </p:cNvPicPr>
          <p:nvPr/>
        </p:nvPicPr>
        <p:blipFill>
          <a:blip r:embed="rId4"/>
          <a:stretch>
            <a:fillRect/>
          </a:stretch>
        </p:blipFill>
        <p:spPr>
          <a:xfrm>
            <a:off x="6207618" y="2864650"/>
            <a:ext cx="6859438" cy="4576920"/>
          </a:xfrm>
          <a:prstGeom prst="rect">
            <a:avLst/>
          </a:prstGeom>
        </p:spPr>
      </p:pic>
      <p:sp>
        <p:nvSpPr>
          <p:cNvPr id="209" name="Footer Placeholder 8"/>
          <p:cNvSpPr txBox="1">
            <a:spLocks/>
          </p:cNvSpPr>
          <p:nvPr/>
        </p:nvSpPr>
        <p:spPr>
          <a:xfrm>
            <a:off x="4963885" y="6466570"/>
            <a:ext cx="1902797" cy="391430"/>
          </a:xfrm>
          <a:prstGeom prst="rect">
            <a:avLst/>
          </a:prstGeom>
        </p:spPr>
        <p:txBody>
          <a:bodyPr vert="horz" lIns="0" tIns="0" rIns="91440"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endParaRPr sz="1100" b="1" dirty="0">
              <a:solidFill>
                <a:srgbClr val="FFFFFF"/>
              </a:solidFill>
            </a:endParaRPr>
          </a:p>
        </p:txBody>
      </p:sp>
    </p:spTree>
    <p:extLst>
      <p:ext uri="{BB962C8B-B14F-4D97-AF65-F5344CB8AC3E}">
        <p14:creationId xmlns:p14="http://schemas.microsoft.com/office/powerpoint/2010/main" val="1281519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36575" y="157163"/>
            <a:ext cx="11655425" cy="89852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solidFill>
                  <a:schemeClr val="tx1"/>
                </a:solidFill>
                <a:effectLst/>
                <a:latin typeface="+mj-lt"/>
                <a:ea typeface="+mn-ea"/>
                <a:cs typeface="Segoe UI" pitchFamily="34" charset="0"/>
              </a:defRPr>
            </a:lvl1pPr>
          </a:lstStyle>
          <a:p>
            <a:r>
              <a:rPr lang="en-US" sz="2800">
                <a:solidFill>
                  <a:srgbClr val="0072C6"/>
                </a:solidFill>
              </a:rPr>
              <a:t>Identity and Access Management (IAM aka RBAC)</a:t>
            </a:r>
          </a:p>
        </p:txBody>
      </p:sp>
      <p:sp>
        <p:nvSpPr>
          <p:cNvPr id="12" name="Content Placeholder 2"/>
          <p:cNvSpPr txBox="1">
            <a:spLocks/>
          </p:cNvSpPr>
          <p:nvPr/>
        </p:nvSpPr>
        <p:spPr>
          <a:xfrm>
            <a:off x="8270152" y="1496483"/>
            <a:ext cx="3656805" cy="4949825"/>
          </a:xfrm>
          <a:prstGeom prst="rect">
            <a:avLst/>
          </a:prstGeom>
        </p:spPr>
        <p:txBody>
          <a:bodyPr vert="horz" wrap="square" lIns="182880" tIns="146304" rIns="182880" bIns="146304"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spcBef>
                <a:spcPts val="600"/>
              </a:spcBef>
              <a:buNone/>
            </a:pPr>
            <a:r>
              <a:rPr lang="en-US" sz="1800">
                <a:latin typeface="Segoe UI Semibold" panose="020B0702040204020203" pitchFamily="34" charset="0"/>
                <a:cs typeface="Segoe UI Semibold" panose="020B0702040204020203" pitchFamily="34" charset="0"/>
              </a:rPr>
              <a:t>Access Control</a:t>
            </a:r>
          </a:p>
          <a:p>
            <a:pPr marL="708524" indent="-342834">
              <a:spcBef>
                <a:spcPts val="600"/>
              </a:spcBef>
              <a:buFont typeface="Arial"/>
              <a:buChar char="•"/>
            </a:pPr>
            <a:r>
              <a:rPr lang="en-US" sz="1800">
                <a:solidFill>
                  <a:srgbClr val="494949"/>
                </a:solidFill>
              </a:rPr>
              <a:t>Supports </a:t>
            </a:r>
            <a:r>
              <a:rPr lang="en-US" sz="1800" err="1">
                <a:solidFill>
                  <a:srgbClr val="494949"/>
                </a:solidFill>
              </a:rPr>
              <a:t>ActiveDirectory</a:t>
            </a:r>
            <a:r>
              <a:rPr lang="en-US" sz="1800">
                <a:solidFill>
                  <a:srgbClr val="494949"/>
                </a:solidFill>
              </a:rPr>
              <a:t> Integration</a:t>
            </a:r>
          </a:p>
          <a:p>
            <a:pPr marL="708524" indent="-342834">
              <a:spcBef>
                <a:spcPts val="600"/>
              </a:spcBef>
              <a:buFont typeface="Arial"/>
              <a:buChar char="•"/>
            </a:pPr>
            <a:endParaRPr lang="en-US" sz="1800">
              <a:solidFill>
                <a:srgbClr val="494949"/>
              </a:solidFill>
            </a:endParaRPr>
          </a:p>
          <a:p>
            <a:pPr marL="708524" indent="-342834">
              <a:spcBef>
                <a:spcPts val="600"/>
              </a:spcBef>
              <a:buFont typeface="Arial"/>
              <a:buChar char="•"/>
            </a:pPr>
            <a:r>
              <a:rPr lang="en-US" sz="1800">
                <a:solidFill>
                  <a:srgbClr val="494949"/>
                </a:solidFill>
              </a:rPr>
              <a:t>Handles Users and Groups</a:t>
            </a:r>
          </a:p>
          <a:p>
            <a:pPr marL="708524" indent="-342834">
              <a:spcBef>
                <a:spcPts val="600"/>
              </a:spcBef>
              <a:buFont typeface="Arial"/>
              <a:buChar char="•"/>
            </a:pPr>
            <a:endParaRPr lang="en-US" sz="1800">
              <a:solidFill>
                <a:srgbClr val="494949"/>
              </a:solidFill>
            </a:endParaRPr>
          </a:p>
          <a:p>
            <a:pPr marL="708524" indent="-342834">
              <a:spcBef>
                <a:spcPts val="600"/>
              </a:spcBef>
              <a:buFont typeface="Arial"/>
              <a:buChar char="•"/>
            </a:pPr>
            <a:r>
              <a:rPr lang="en-US" sz="1800"/>
              <a:t>Controls access to database accounts via </a:t>
            </a:r>
            <a:r>
              <a:rPr lang="en-US" sz="1800">
                <a:hlinkClick r:id="rId3"/>
              </a:rPr>
              <a:t>defined roles</a:t>
            </a:r>
            <a:r>
              <a:rPr lang="en-US" sz="1800"/>
              <a:t> (</a:t>
            </a:r>
            <a:r>
              <a:rPr lang="en-US" sz="1600"/>
              <a:t>Owner, Reader, Contributor, …)</a:t>
            </a:r>
          </a:p>
          <a:p>
            <a:pPr marL="945070" lvl="1" indent="-342834">
              <a:spcBef>
                <a:spcPts val="600"/>
              </a:spcBef>
              <a:buFont typeface="Arial"/>
              <a:buChar char="•"/>
            </a:pPr>
            <a:endParaRPr lang="en-US" sz="300">
              <a:solidFill>
                <a:srgbClr val="494949"/>
              </a:solidFill>
            </a:endParaRPr>
          </a:p>
        </p:txBody>
      </p:sp>
      <p:sp>
        <p:nvSpPr>
          <p:cNvPr id="9" name="Rectangle 8"/>
          <p:cNvSpPr/>
          <p:nvPr/>
        </p:nvSpPr>
        <p:spPr>
          <a:xfrm>
            <a:off x="216535" y="1665770"/>
            <a:ext cx="807593" cy="523220"/>
          </a:xfrm>
          <a:prstGeom prst="rect">
            <a:avLst/>
          </a:prstGeom>
        </p:spPr>
        <p:txBody>
          <a:bodyPr wrap="square">
            <a:spAutoFit/>
          </a:bodyPr>
          <a:lstStyle/>
          <a:p>
            <a:r>
              <a:rPr lang="en-US" sz="1400">
                <a:latin typeface="+mj-lt"/>
              </a:rPr>
              <a:t>Access </a:t>
            </a:r>
          </a:p>
          <a:p>
            <a:r>
              <a:rPr lang="en-US" sz="1400">
                <a:latin typeface="+mj-lt"/>
              </a:rPr>
              <a:t>control</a:t>
            </a:r>
          </a:p>
        </p:txBody>
      </p:sp>
      <p:cxnSp>
        <p:nvCxnSpPr>
          <p:cNvPr id="29" name="Elbow Connector 28"/>
          <p:cNvCxnSpPr/>
          <p:nvPr/>
        </p:nvCxnSpPr>
        <p:spPr>
          <a:xfrm>
            <a:off x="536575" y="2203702"/>
            <a:ext cx="1135471" cy="709315"/>
          </a:xfrm>
          <a:prstGeom prst="bentConnector3">
            <a:avLst>
              <a:gd name="adj1" fmla="val 30443"/>
            </a:avLst>
          </a:prstGeom>
          <a:ln>
            <a:solidFill>
              <a:schemeClr val="accent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4"/>
          <a:stretch>
            <a:fillRect/>
          </a:stretch>
        </p:blipFill>
        <p:spPr>
          <a:xfrm>
            <a:off x="1068826" y="1102369"/>
            <a:ext cx="7201326" cy="4595132"/>
          </a:xfrm>
          <a:prstGeom prst="rect">
            <a:avLst/>
          </a:prstGeom>
        </p:spPr>
      </p:pic>
      <p:sp>
        <p:nvSpPr>
          <p:cNvPr id="7" name="Footer Placeholder 8"/>
          <p:cNvSpPr txBox="1">
            <a:spLocks/>
          </p:cNvSpPr>
          <p:nvPr/>
        </p:nvSpPr>
        <p:spPr>
          <a:xfrm>
            <a:off x="4963885" y="6466570"/>
            <a:ext cx="1902797" cy="391430"/>
          </a:xfrm>
          <a:prstGeom prst="rect">
            <a:avLst/>
          </a:prstGeom>
        </p:spPr>
        <p:txBody>
          <a:bodyPr vert="horz" lIns="0" tIns="0" rIns="91440"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r>
              <a:rPr sz="1100" b="1">
                <a:solidFill>
                  <a:schemeClr val="tx1"/>
                </a:solidFill>
              </a:rPr>
              <a:t>Confidential under NDA</a:t>
            </a:r>
          </a:p>
        </p:txBody>
      </p:sp>
    </p:spTree>
    <p:extLst>
      <p:ext uri="{BB962C8B-B14F-4D97-AF65-F5344CB8AC3E}">
        <p14:creationId xmlns:p14="http://schemas.microsoft.com/office/powerpoint/2010/main" val="3603543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36575" y="157163"/>
            <a:ext cx="11655425" cy="898525"/>
          </a:xfrm>
        </p:spPr>
        <p:txBody>
          <a:bodyPr/>
          <a:lstStyle/>
          <a:p>
            <a:r>
              <a:rPr lang="en-US" sz="2800">
                <a:solidFill>
                  <a:srgbClr val="0072C6"/>
                </a:solidFill>
              </a:rPr>
              <a:t>Authorization: Master Key</a:t>
            </a:r>
          </a:p>
        </p:txBody>
      </p:sp>
      <p:sp>
        <p:nvSpPr>
          <p:cNvPr id="2" name="Content Placeholder 1"/>
          <p:cNvSpPr>
            <a:spLocks noGrp="1"/>
          </p:cNvSpPr>
          <p:nvPr>
            <p:ph idx="4294967295"/>
          </p:nvPr>
        </p:nvSpPr>
        <p:spPr>
          <a:xfrm>
            <a:off x="974577" y="1371902"/>
            <a:ext cx="4893184" cy="863346"/>
          </a:xfrm>
        </p:spPr>
        <p:txBody>
          <a:bodyPr/>
          <a:lstStyle/>
          <a:p>
            <a:pPr marL="0" indent="0">
              <a:buNone/>
            </a:pPr>
            <a:r>
              <a:rPr lang="en-US" sz="1800">
                <a:cs typeface="Segoe UI" panose="020B0502040204020203" pitchFamily="34" charset="0"/>
              </a:rPr>
              <a:t>Master key - a security token to access all resources for an account. Individuals with the key have full access including read and write access to the all resources in the database account. </a:t>
            </a:r>
          </a:p>
          <a:p>
            <a:pPr marL="285750" indent="-285750"/>
            <a:endParaRPr lang="en-US" sz="1800">
              <a:cs typeface="Segoe UI" panose="020B0502040204020203" pitchFamily="34" charset="0"/>
            </a:endParaRPr>
          </a:p>
          <a:p>
            <a:pPr marL="525780" indent="-342900">
              <a:spcBef>
                <a:spcPts val="300"/>
              </a:spcBef>
              <a:spcAft>
                <a:spcPts val="600"/>
              </a:spcAft>
            </a:pPr>
            <a:endParaRPr lang="en-US" sz="1800">
              <a:cs typeface="Segoe UI" panose="020B0502040204020203" pitchFamily="34" charset="0"/>
            </a:endParaRPr>
          </a:p>
        </p:txBody>
      </p:sp>
      <p:sp>
        <p:nvSpPr>
          <p:cNvPr id="5" name="Freeform 37"/>
          <p:cNvSpPr>
            <a:spLocks/>
          </p:cNvSpPr>
          <p:nvPr/>
        </p:nvSpPr>
        <p:spPr bwMode="auto">
          <a:xfrm>
            <a:off x="6611723" y="1497302"/>
            <a:ext cx="366712" cy="417513"/>
          </a:xfrm>
          <a:custGeom>
            <a:avLst/>
            <a:gdLst>
              <a:gd name="T0" fmla="*/ 165 w 165"/>
              <a:gd name="T1" fmla="*/ 100 h 188"/>
              <a:gd name="T2" fmla="*/ 163 w 165"/>
              <a:gd name="T3" fmla="*/ 99 h 188"/>
              <a:gd name="T4" fmla="*/ 141 w 165"/>
              <a:gd name="T5" fmla="*/ 99 h 188"/>
              <a:gd name="T6" fmla="*/ 140 w 165"/>
              <a:gd name="T7" fmla="*/ 101 h 188"/>
              <a:gd name="T8" fmla="*/ 140 w 165"/>
              <a:gd name="T9" fmla="*/ 101 h 188"/>
              <a:gd name="T10" fmla="*/ 127 w 165"/>
              <a:gd name="T11" fmla="*/ 137 h 188"/>
              <a:gd name="T12" fmla="*/ 49 w 165"/>
              <a:gd name="T13" fmla="*/ 140 h 188"/>
              <a:gd name="T14" fmla="*/ 45 w 165"/>
              <a:gd name="T15" fmla="*/ 64 h 188"/>
              <a:gd name="T16" fmla="*/ 77 w 165"/>
              <a:gd name="T17" fmla="*/ 49 h 188"/>
              <a:gd name="T18" fmla="*/ 84 w 165"/>
              <a:gd name="T19" fmla="*/ 47 h 188"/>
              <a:gd name="T20" fmla="*/ 84 w 165"/>
              <a:gd name="T21" fmla="*/ 70 h 188"/>
              <a:gd name="T22" fmla="*/ 131 w 165"/>
              <a:gd name="T23" fmla="*/ 36 h 188"/>
              <a:gd name="T24" fmla="*/ 86 w 165"/>
              <a:gd name="T25" fmla="*/ 0 h 188"/>
              <a:gd name="T26" fmla="*/ 85 w 165"/>
              <a:gd name="T27" fmla="*/ 24 h 188"/>
              <a:gd name="T28" fmla="*/ 79 w 165"/>
              <a:gd name="T29" fmla="*/ 24 h 188"/>
              <a:gd name="T30" fmla="*/ 28 w 165"/>
              <a:gd name="T31" fmla="*/ 49 h 188"/>
              <a:gd name="T32" fmla="*/ 33 w 165"/>
              <a:gd name="T33" fmla="*/ 158 h 188"/>
              <a:gd name="T34" fmla="*/ 33 w 165"/>
              <a:gd name="T35" fmla="*/ 158 h 188"/>
              <a:gd name="T36" fmla="*/ 143 w 165"/>
              <a:gd name="T37" fmla="*/ 152 h 188"/>
              <a:gd name="T38" fmla="*/ 165 w 165"/>
              <a:gd name="T39"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5" h="188">
                <a:moveTo>
                  <a:pt x="165" y="100"/>
                </a:moveTo>
                <a:cubicBezTo>
                  <a:pt x="163" y="99"/>
                  <a:pt x="163" y="99"/>
                  <a:pt x="163" y="99"/>
                </a:cubicBezTo>
                <a:cubicBezTo>
                  <a:pt x="141" y="99"/>
                  <a:pt x="141" y="99"/>
                  <a:pt x="141" y="99"/>
                </a:cubicBezTo>
                <a:cubicBezTo>
                  <a:pt x="140" y="101"/>
                  <a:pt x="140" y="101"/>
                  <a:pt x="140" y="101"/>
                </a:cubicBezTo>
                <a:cubicBezTo>
                  <a:pt x="140" y="101"/>
                  <a:pt x="140" y="101"/>
                  <a:pt x="140" y="101"/>
                </a:cubicBezTo>
                <a:cubicBezTo>
                  <a:pt x="140" y="113"/>
                  <a:pt x="136" y="128"/>
                  <a:pt x="127" y="137"/>
                </a:cubicBezTo>
                <a:cubicBezTo>
                  <a:pt x="106" y="160"/>
                  <a:pt x="72" y="161"/>
                  <a:pt x="49" y="140"/>
                </a:cubicBezTo>
                <a:cubicBezTo>
                  <a:pt x="28" y="121"/>
                  <a:pt x="27" y="86"/>
                  <a:pt x="45" y="64"/>
                </a:cubicBezTo>
                <a:cubicBezTo>
                  <a:pt x="54" y="54"/>
                  <a:pt x="64" y="49"/>
                  <a:pt x="77" y="49"/>
                </a:cubicBezTo>
                <a:cubicBezTo>
                  <a:pt x="84" y="47"/>
                  <a:pt x="84" y="47"/>
                  <a:pt x="84" y="47"/>
                </a:cubicBezTo>
                <a:cubicBezTo>
                  <a:pt x="84" y="70"/>
                  <a:pt x="84" y="70"/>
                  <a:pt x="84" y="70"/>
                </a:cubicBezTo>
                <a:cubicBezTo>
                  <a:pt x="131" y="36"/>
                  <a:pt x="131" y="36"/>
                  <a:pt x="131" y="36"/>
                </a:cubicBezTo>
                <a:cubicBezTo>
                  <a:pt x="86" y="0"/>
                  <a:pt x="86" y="0"/>
                  <a:pt x="86" y="0"/>
                </a:cubicBezTo>
                <a:cubicBezTo>
                  <a:pt x="85" y="24"/>
                  <a:pt x="85" y="24"/>
                  <a:pt x="85" y="24"/>
                </a:cubicBezTo>
                <a:cubicBezTo>
                  <a:pt x="79" y="24"/>
                  <a:pt x="79" y="24"/>
                  <a:pt x="79" y="24"/>
                </a:cubicBezTo>
                <a:cubicBezTo>
                  <a:pt x="59" y="26"/>
                  <a:pt x="42" y="34"/>
                  <a:pt x="28" y="49"/>
                </a:cubicBezTo>
                <a:cubicBezTo>
                  <a:pt x="0" y="80"/>
                  <a:pt x="2" y="129"/>
                  <a:pt x="33" y="158"/>
                </a:cubicBezTo>
                <a:cubicBezTo>
                  <a:pt x="33" y="158"/>
                  <a:pt x="33" y="158"/>
                  <a:pt x="33" y="158"/>
                </a:cubicBezTo>
                <a:cubicBezTo>
                  <a:pt x="65" y="188"/>
                  <a:pt x="114" y="184"/>
                  <a:pt x="143" y="152"/>
                </a:cubicBezTo>
                <a:cubicBezTo>
                  <a:pt x="157" y="138"/>
                  <a:pt x="164" y="120"/>
                  <a:pt x="165" y="100"/>
                </a:cubicBezTo>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7063145" y="1410425"/>
            <a:ext cx="4594372" cy="1200329"/>
          </a:xfrm>
          <a:prstGeom prst="rect">
            <a:avLst/>
          </a:prstGeom>
        </p:spPr>
        <p:txBody>
          <a:bodyPr wrap="square">
            <a:spAutoFit/>
          </a:bodyPr>
          <a:lstStyle/>
          <a:p>
            <a:r>
              <a:rPr lang="en-US">
                <a:latin typeface="+mj-lt"/>
                <a:cs typeface="Segoe UI" panose="020B0502040204020203" pitchFamily="34" charset="0"/>
              </a:rPr>
              <a:t>All keys are created during the creation of an account, but can be regenerated and rotated at anytime. </a:t>
            </a:r>
          </a:p>
          <a:p>
            <a:pPr marL="285750" indent="-285750"/>
            <a:endParaRPr lang="en-US">
              <a:latin typeface="+mj-lt"/>
              <a:cs typeface="Segoe UI" panose="020B0502040204020203" pitchFamily="34" charset="0"/>
            </a:endParaRPr>
          </a:p>
        </p:txBody>
      </p:sp>
      <p:sp>
        <p:nvSpPr>
          <p:cNvPr id="7" name="Rectangle 6"/>
          <p:cNvSpPr/>
          <p:nvPr/>
        </p:nvSpPr>
        <p:spPr>
          <a:xfrm>
            <a:off x="1098770" y="2976765"/>
            <a:ext cx="4638982" cy="923330"/>
          </a:xfrm>
          <a:prstGeom prst="rect">
            <a:avLst/>
          </a:prstGeom>
        </p:spPr>
        <p:txBody>
          <a:bodyPr wrap="square">
            <a:spAutoFit/>
          </a:bodyPr>
          <a:lstStyle/>
          <a:p>
            <a:r>
              <a:rPr lang="en-US">
                <a:latin typeface="+mj-lt"/>
                <a:cs typeface="Segoe UI" panose="020B0502040204020203" pitchFamily="34" charset="0"/>
              </a:rPr>
              <a:t>Each account consists of 2 Master keys: Primary key and Secondary key</a:t>
            </a:r>
          </a:p>
          <a:p>
            <a:pPr marL="285750" indent="-285750"/>
            <a:endParaRPr lang="en-US">
              <a:latin typeface="+mj-lt"/>
              <a:cs typeface="Segoe UI" panose="020B0502040204020203" pitchFamily="34" charset="0"/>
            </a:endParaRPr>
          </a:p>
        </p:txBody>
      </p:sp>
      <p:sp>
        <p:nvSpPr>
          <p:cNvPr id="8" name="Rectangle 7"/>
          <p:cNvSpPr/>
          <p:nvPr/>
        </p:nvSpPr>
        <p:spPr>
          <a:xfrm>
            <a:off x="7018725" y="2998593"/>
            <a:ext cx="4683212" cy="1477328"/>
          </a:xfrm>
          <a:prstGeom prst="rect">
            <a:avLst/>
          </a:prstGeom>
        </p:spPr>
        <p:txBody>
          <a:bodyPr wrap="square">
            <a:spAutoFit/>
          </a:bodyPr>
          <a:lstStyle/>
          <a:p>
            <a:r>
              <a:rPr lang="en-US">
                <a:latin typeface="+mj-lt"/>
                <a:cs typeface="Segoe UI" panose="020B0502040204020203" pitchFamily="34" charset="0"/>
              </a:rPr>
              <a:t>Account administrators have the ability to regenerate the keys as needed. For instructions, see </a:t>
            </a:r>
            <a:r>
              <a:rPr lang="en-US">
                <a:latin typeface="+mj-lt"/>
                <a:cs typeface="Segoe UI" panose="020B0502040204020203" pitchFamily="34" charset="0"/>
                <a:hlinkClick r:id="rId3"/>
              </a:rPr>
              <a:t>How to manage a Cosmos DB account</a:t>
            </a:r>
            <a:r>
              <a:rPr lang="en-US">
                <a:latin typeface="+mj-lt"/>
                <a:cs typeface="Segoe UI" panose="020B0502040204020203" pitchFamily="34" charset="0"/>
              </a:rPr>
              <a:t>.</a:t>
            </a:r>
          </a:p>
          <a:p>
            <a:pPr marL="285750" indent="-285750"/>
            <a:endParaRPr lang="en-US">
              <a:latin typeface="+mj-lt"/>
              <a:cs typeface="Segoe UI" panose="020B0502040204020203" pitchFamily="34" charset="0"/>
            </a:endParaRPr>
          </a:p>
        </p:txBody>
      </p:sp>
      <p:sp>
        <p:nvSpPr>
          <p:cNvPr id="9" name="Rectangle 8"/>
          <p:cNvSpPr/>
          <p:nvPr/>
        </p:nvSpPr>
        <p:spPr>
          <a:xfrm>
            <a:off x="1099831" y="4332284"/>
            <a:ext cx="4767930" cy="1200329"/>
          </a:xfrm>
          <a:prstGeom prst="rect">
            <a:avLst/>
          </a:prstGeom>
        </p:spPr>
        <p:txBody>
          <a:bodyPr wrap="square">
            <a:spAutoFit/>
          </a:bodyPr>
          <a:lstStyle/>
          <a:p>
            <a:r>
              <a:rPr lang="en-US">
                <a:latin typeface="+mj-lt"/>
                <a:cs typeface="Segoe UI" panose="020B0502040204020203" pitchFamily="34" charset="0"/>
              </a:rPr>
              <a:t>Use caution when distributing master keys. The primary master key and secondary master key are available in the Keys blade of the </a:t>
            </a:r>
            <a:r>
              <a:rPr lang="en-US">
                <a:latin typeface="+mj-lt"/>
                <a:cs typeface="Segoe UI" panose="020B0502040204020203" pitchFamily="34" charset="0"/>
                <a:hlinkClick r:id="rId4"/>
              </a:rPr>
              <a:t>Azure Portal</a:t>
            </a:r>
            <a:r>
              <a:rPr lang="en-US">
                <a:latin typeface="+mj-lt"/>
                <a:cs typeface="Segoe UI" panose="020B0502040204020203" pitchFamily="34" charset="0"/>
              </a:rPr>
              <a:t>.</a:t>
            </a:r>
          </a:p>
        </p:txBody>
      </p:sp>
      <p:grpSp>
        <p:nvGrpSpPr>
          <p:cNvPr id="24" name="Group 23"/>
          <p:cNvGrpSpPr/>
          <p:nvPr/>
        </p:nvGrpSpPr>
        <p:grpSpPr>
          <a:xfrm rot="18498207">
            <a:off x="376448" y="2948453"/>
            <a:ext cx="811615" cy="619233"/>
            <a:chOff x="9118866" y="1757965"/>
            <a:chExt cx="1086922" cy="829282"/>
          </a:xfrm>
        </p:grpSpPr>
        <p:pic>
          <p:nvPicPr>
            <p:cNvPr id="23" name="Picture 22"/>
            <p:cNvPicPr>
              <a:picLocks noChangeAspect="1"/>
            </p:cNvPicPr>
            <p:nvPr/>
          </p:nvPicPr>
          <p:blipFill>
            <a:blip r:embed="rId5"/>
            <a:stretch>
              <a:fillRect/>
            </a:stretch>
          </p:blipFill>
          <p:spPr>
            <a:xfrm>
              <a:off x="9118866" y="1757965"/>
              <a:ext cx="1086922" cy="754807"/>
            </a:xfrm>
            <a:prstGeom prst="rect">
              <a:avLst/>
            </a:prstGeom>
          </p:spPr>
        </p:pic>
        <p:sp>
          <p:nvSpPr>
            <p:cNvPr id="17" name="Freeform 14"/>
            <p:cNvSpPr>
              <a:spLocks/>
            </p:cNvSpPr>
            <p:nvPr/>
          </p:nvSpPr>
          <p:spPr bwMode="auto">
            <a:xfrm>
              <a:off x="9258070" y="2007292"/>
              <a:ext cx="55563" cy="163513"/>
            </a:xfrm>
            <a:custGeom>
              <a:avLst/>
              <a:gdLst>
                <a:gd name="T0" fmla="*/ 25 w 25"/>
                <a:gd name="T1" fmla="*/ 12 h 74"/>
                <a:gd name="T2" fmla="*/ 12 w 25"/>
                <a:gd name="T3" fmla="*/ 0 h 74"/>
                <a:gd name="T4" fmla="*/ 0 w 25"/>
                <a:gd name="T5" fmla="*/ 12 h 74"/>
                <a:gd name="T6" fmla="*/ 0 w 25"/>
                <a:gd name="T7" fmla="*/ 74 h 74"/>
                <a:gd name="T8" fmla="*/ 25 w 25"/>
                <a:gd name="T9" fmla="*/ 74 h 74"/>
                <a:gd name="T10" fmla="*/ 25 w 25"/>
                <a:gd name="T11" fmla="*/ 12 h 74"/>
              </a:gdLst>
              <a:ahLst/>
              <a:cxnLst>
                <a:cxn ang="0">
                  <a:pos x="T0" y="T1"/>
                </a:cxn>
                <a:cxn ang="0">
                  <a:pos x="T2" y="T3"/>
                </a:cxn>
                <a:cxn ang="0">
                  <a:pos x="T4" y="T5"/>
                </a:cxn>
                <a:cxn ang="0">
                  <a:pos x="T6" y="T7"/>
                </a:cxn>
                <a:cxn ang="0">
                  <a:pos x="T8" y="T9"/>
                </a:cxn>
                <a:cxn ang="0">
                  <a:pos x="T10" y="T11"/>
                </a:cxn>
              </a:cxnLst>
              <a:rect l="0" t="0" r="r" b="b"/>
              <a:pathLst>
                <a:path w="25" h="74">
                  <a:moveTo>
                    <a:pt x="25" y="12"/>
                  </a:moveTo>
                  <a:cubicBezTo>
                    <a:pt x="25" y="5"/>
                    <a:pt x="19" y="0"/>
                    <a:pt x="12" y="0"/>
                  </a:cubicBezTo>
                  <a:cubicBezTo>
                    <a:pt x="5" y="0"/>
                    <a:pt x="0" y="5"/>
                    <a:pt x="0" y="12"/>
                  </a:cubicBezTo>
                  <a:cubicBezTo>
                    <a:pt x="0" y="74"/>
                    <a:pt x="0" y="74"/>
                    <a:pt x="0" y="74"/>
                  </a:cubicBezTo>
                  <a:cubicBezTo>
                    <a:pt x="25" y="74"/>
                    <a:pt x="25" y="74"/>
                    <a:pt x="25" y="74"/>
                  </a:cubicBezTo>
                  <a:lnTo>
                    <a:pt x="25" y="1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0" name="Group 19"/>
            <p:cNvGrpSpPr/>
            <p:nvPr/>
          </p:nvGrpSpPr>
          <p:grpSpPr>
            <a:xfrm rot="16200000">
              <a:off x="9424203" y="2123697"/>
              <a:ext cx="276225" cy="650876"/>
              <a:chOff x="9146945" y="2404167"/>
              <a:chExt cx="276225" cy="650876"/>
            </a:xfrm>
          </p:grpSpPr>
          <p:sp>
            <p:nvSpPr>
              <p:cNvPr id="10" name="Freeform 6"/>
              <p:cNvSpPr>
                <a:spLocks/>
              </p:cNvSpPr>
              <p:nvPr/>
            </p:nvSpPr>
            <p:spPr bwMode="auto">
              <a:xfrm>
                <a:off x="9146945" y="2408930"/>
                <a:ext cx="276225" cy="646113"/>
              </a:xfrm>
              <a:custGeom>
                <a:avLst/>
                <a:gdLst>
                  <a:gd name="T0" fmla="*/ 124 w 124"/>
                  <a:gd name="T1" fmla="*/ 62 h 291"/>
                  <a:gd name="T2" fmla="*/ 62 w 124"/>
                  <a:gd name="T3" fmla="*/ 0 h 291"/>
                  <a:gd name="T4" fmla="*/ 0 w 124"/>
                  <a:gd name="T5" fmla="*/ 62 h 291"/>
                  <a:gd name="T6" fmla="*/ 40 w 124"/>
                  <a:gd name="T7" fmla="*/ 120 h 291"/>
                  <a:gd name="T8" fmla="*/ 40 w 124"/>
                  <a:gd name="T9" fmla="*/ 273 h 291"/>
                  <a:gd name="T10" fmla="*/ 47 w 124"/>
                  <a:gd name="T11" fmla="*/ 279 h 291"/>
                  <a:gd name="T12" fmla="*/ 56 w 124"/>
                  <a:gd name="T13" fmla="*/ 285 h 291"/>
                  <a:gd name="T14" fmla="*/ 63 w 124"/>
                  <a:gd name="T15" fmla="*/ 291 h 291"/>
                  <a:gd name="T16" fmla="*/ 63 w 124"/>
                  <a:gd name="T17" fmla="*/ 291 h 291"/>
                  <a:gd name="T18" fmla="*/ 78 w 124"/>
                  <a:gd name="T19" fmla="*/ 277 h 291"/>
                  <a:gd name="T20" fmla="*/ 78 w 124"/>
                  <a:gd name="T21" fmla="*/ 261 h 291"/>
                  <a:gd name="T22" fmla="*/ 84 w 124"/>
                  <a:gd name="T23" fmla="*/ 255 h 291"/>
                  <a:gd name="T24" fmla="*/ 84 w 124"/>
                  <a:gd name="T25" fmla="*/ 243 h 291"/>
                  <a:gd name="T26" fmla="*/ 71 w 124"/>
                  <a:gd name="T27" fmla="*/ 230 h 291"/>
                  <a:gd name="T28" fmla="*/ 71 w 124"/>
                  <a:gd name="T29" fmla="*/ 220 h 291"/>
                  <a:gd name="T30" fmla="*/ 77 w 124"/>
                  <a:gd name="T31" fmla="*/ 214 h 291"/>
                  <a:gd name="T32" fmla="*/ 77 w 124"/>
                  <a:gd name="T33" fmla="*/ 204 h 291"/>
                  <a:gd name="T34" fmla="*/ 85 w 124"/>
                  <a:gd name="T35" fmla="*/ 197 h 291"/>
                  <a:gd name="T36" fmla="*/ 85 w 124"/>
                  <a:gd name="T37" fmla="*/ 185 h 291"/>
                  <a:gd name="T38" fmla="*/ 72 w 124"/>
                  <a:gd name="T39" fmla="*/ 173 h 291"/>
                  <a:gd name="T40" fmla="*/ 72 w 124"/>
                  <a:gd name="T41" fmla="*/ 158 h 291"/>
                  <a:gd name="T42" fmla="*/ 85 w 124"/>
                  <a:gd name="T43" fmla="*/ 146 h 291"/>
                  <a:gd name="T44" fmla="*/ 85 w 124"/>
                  <a:gd name="T45" fmla="*/ 121 h 291"/>
                  <a:gd name="T46" fmla="*/ 85 w 124"/>
                  <a:gd name="T47" fmla="*/ 120 h 291"/>
                  <a:gd name="T48" fmla="*/ 124 w 124"/>
                  <a:gd name="T49" fmla="*/ 6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291">
                    <a:moveTo>
                      <a:pt x="124" y="62"/>
                    </a:moveTo>
                    <a:cubicBezTo>
                      <a:pt x="124" y="28"/>
                      <a:pt x="96" y="0"/>
                      <a:pt x="62" y="0"/>
                    </a:cubicBezTo>
                    <a:cubicBezTo>
                      <a:pt x="28" y="0"/>
                      <a:pt x="0" y="28"/>
                      <a:pt x="0" y="62"/>
                    </a:cubicBezTo>
                    <a:cubicBezTo>
                      <a:pt x="0" y="89"/>
                      <a:pt x="16" y="111"/>
                      <a:pt x="40" y="120"/>
                    </a:cubicBezTo>
                    <a:cubicBezTo>
                      <a:pt x="40" y="273"/>
                      <a:pt x="40" y="273"/>
                      <a:pt x="40" y="273"/>
                    </a:cubicBezTo>
                    <a:cubicBezTo>
                      <a:pt x="47" y="279"/>
                      <a:pt x="47" y="279"/>
                      <a:pt x="47" y="279"/>
                    </a:cubicBezTo>
                    <a:cubicBezTo>
                      <a:pt x="56" y="285"/>
                      <a:pt x="56" y="285"/>
                      <a:pt x="56" y="285"/>
                    </a:cubicBezTo>
                    <a:cubicBezTo>
                      <a:pt x="63" y="291"/>
                      <a:pt x="63" y="291"/>
                      <a:pt x="63" y="291"/>
                    </a:cubicBezTo>
                    <a:cubicBezTo>
                      <a:pt x="63" y="291"/>
                      <a:pt x="63" y="291"/>
                      <a:pt x="63" y="291"/>
                    </a:cubicBezTo>
                    <a:cubicBezTo>
                      <a:pt x="78" y="277"/>
                      <a:pt x="78" y="277"/>
                      <a:pt x="78" y="277"/>
                    </a:cubicBezTo>
                    <a:cubicBezTo>
                      <a:pt x="78" y="261"/>
                      <a:pt x="78" y="261"/>
                      <a:pt x="78" y="261"/>
                    </a:cubicBezTo>
                    <a:cubicBezTo>
                      <a:pt x="84" y="255"/>
                      <a:pt x="84" y="255"/>
                      <a:pt x="84" y="255"/>
                    </a:cubicBezTo>
                    <a:cubicBezTo>
                      <a:pt x="84" y="243"/>
                      <a:pt x="84" y="243"/>
                      <a:pt x="84" y="243"/>
                    </a:cubicBezTo>
                    <a:cubicBezTo>
                      <a:pt x="71" y="230"/>
                      <a:pt x="71" y="230"/>
                      <a:pt x="71" y="230"/>
                    </a:cubicBezTo>
                    <a:cubicBezTo>
                      <a:pt x="71" y="220"/>
                      <a:pt x="71" y="220"/>
                      <a:pt x="71" y="220"/>
                    </a:cubicBezTo>
                    <a:cubicBezTo>
                      <a:pt x="77" y="214"/>
                      <a:pt x="77" y="214"/>
                      <a:pt x="77" y="214"/>
                    </a:cubicBezTo>
                    <a:cubicBezTo>
                      <a:pt x="77" y="204"/>
                      <a:pt x="77" y="204"/>
                      <a:pt x="77" y="204"/>
                    </a:cubicBezTo>
                    <a:cubicBezTo>
                      <a:pt x="85" y="197"/>
                      <a:pt x="85" y="197"/>
                      <a:pt x="85" y="197"/>
                    </a:cubicBezTo>
                    <a:cubicBezTo>
                      <a:pt x="85" y="185"/>
                      <a:pt x="85" y="185"/>
                      <a:pt x="85" y="185"/>
                    </a:cubicBezTo>
                    <a:cubicBezTo>
                      <a:pt x="72" y="173"/>
                      <a:pt x="72" y="173"/>
                      <a:pt x="72" y="173"/>
                    </a:cubicBezTo>
                    <a:cubicBezTo>
                      <a:pt x="72" y="158"/>
                      <a:pt x="72" y="158"/>
                      <a:pt x="72" y="158"/>
                    </a:cubicBezTo>
                    <a:cubicBezTo>
                      <a:pt x="85" y="146"/>
                      <a:pt x="85" y="146"/>
                      <a:pt x="85" y="146"/>
                    </a:cubicBezTo>
                    <a:cubicBezTo>
                      <a:pt x="85" y="121"/>
                      <a:pt x="85" y="121"/>
                      <a:pt x="85" y="121"/>
                    </a:cubicBezTo>
                    <a:cubicBezTo>
                      <a:pt x="85" y="120"/>
                      <a:pt x="85" y="120"/>
                      <a:pt x="85" y="120"/>
                    </a:cubicBezTo>
                    <a:cubicBezTo>
                      <a:pt x="108" y="111"/>
                      <a:pt x="124" y="89"/>
                      <a:pt x="124" y="62"/>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9181870" y="2408930"/>
                <a:ext cx="241300" cy="342900"/>
              </a:xfrm>
              <a:custGeom>
                <a:avLst/>
                <a:gdLst>
                  <a:gd name="T0" fmla="*/ 46 w 108"/>
                  <a:gd name="T1" fmla="*/ 0 h 154"/>
                  <a:gd name="T2" fmla="*/ 3 w 108"/>
                  <a:gd name="T3" fmla="*/ 18 h 154"/>
                  <a:gd name="T4" fmla="*/ 1 w 108"/>
                  <a:gd name="T5" fmla="*/ 45 h 154"/>
                  <a:gd name="T6" fmla="*/ 50 w 108"/>
                  <a:gd name="T7" fmla="*/ 96 h 154"/>
                  <a:gd name="T8" fmla="*/ 60 w 108"/>
                  <a:gd name="T9" fmla="*/ 154 h 154"/>
                  <a:gd name="T10" fmla="*/ 69 w 108"/>
                  <a:gd name="T11" fmla="*/ 146 h 154"/>
                  <a:gd name="T12" fmla="*/ 69 w 108"/>
                  <a:gd name="T13" fmla="*/ 121 h 154"/>
                  <a:gd name="T14" fmla="*/ 69 w 108"/>
                  <a:gd name="T15" fmla="*/ 120 h 154"/>
                  <a:gd name="T16" fmla="*/ 96 w 108"/>
                  <a:gd name="T17" fmla="*/ 99 h 154"/>
                  <a:gd name="T18" fmla="*/ 95 w 108"/>
                  <a:gd name="T19" fmla="*/ 90 h 154"/>
                  <a:gd name="T20" fmla="*/ 95 w 108"/>
                  <a:gd name="T21" fmla="*/ 88 h 154"/>
                  <a:gd name="T22" fmla="*/ 106 w 108"/>
                  <a:gd name="T23" fmla="*/ 80 h 154"/>
                  <a:gd name="T24" fmla="*/ 108 w 108"/>
                  <a:gd name="T25" fmla="*/ 62 h 154"/>
                  <a:gd name="T26" fmla="*/ 46 w 108"/>
                  <a:gd name="T27"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154">
                    <a:moveTo>
                      <a:pt x="46" y="0"/>
                    </a:moveTo>
                    <a:cubicBezTo>
                      <a:pt x="29" y="0"/>
                      <a:pt x="14" y="7"/>
                      <a:pt x="3" y="18"/>
                    </a:cubicBezTo>
                    <a:cubicBezTo>
                      <a:pt x="1" y="26"/>
                      <a:pt x="0" y="36"/>
                      <a:pt x="1" y="45"/>
                    </a:cubicBezTo>
                    <a:cubicBezTo>
                      <a:pt x="6" y="71"/>
                      <a:pt x="26" y="91"/>
                      <a:pt x="50" y="96"/>
                    </a:cubicBezTo>
                    <a:cubicBezTo>
                      <a:pt x="60" y="154"/>
                      <a:pt x="60" y="154"/>
                      <a:pt x="60" y="154"/>
                    </a:cubicBezTo>
                    <a:cubicBezTo>
                      <a:pt x="69" y="146"/>
                      <a:pt x="69" y="146"/>
                      <a:pt x="69" y="146"/>
                    </a:cubicBezTo>
                    <a:cubicBezTo>
                      <a:pt x="69" y="121"/>
                      <a:pt x="69" y="121"/>
                      <a:pt x="69" y="121"/>
                    </a:cubicBezTo>
                    <a:cubicBezTo>
                      <a:pt x="69" y="120"/>
                      <a:pt x="69" y="120"/>
                      <a:pt x="69" y="120"/>
                    </a:cubicBezTo>
                    <a:cubicBezTo>
                      <a:pt x="80" y="116"/>
                      <a:pt x="89" y="108"/>
                      <a:pt x="96" y="99"/>
                    </a:cubicBezTo>
                    <a:cubicBezTo>
                      <a:pt x="95" y="90"/>
                      <a:pt x="95" y="90"/>
                      <a:pt x="95" y="90"/>
                    </a:cubicBezTo>
                    <a:cubicBezTo>
                      <a:pt x="95" y="88"/>
                      <a:pt x="95" y="88"/>
                      <a:pt x="95" y="88"/>
                    </a:cubicBezTo>
                    <a:cubicBezTo>
                      <a:pt x="99" y="86"/>
                      <a:pt x="102" y="83"/>
                      <a:pt x="106" y="80"/>
                    </a:cubicBezTo>
                    <a:cubicBezTo>
                      <a:pt x="107" y="74"/>
                      <a:pt x="108" y="68"/>
                      <a:pt x="108" y="62"/>
                    </a:cubicBezTo>
                    <a:cubicBezTo>
                      <a:pt x="108" y="28"/>
                      <a:pt x="80" y="0"/>
                      <a:pt x="46"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9326332" y="2810567"/>
                <a:ext cx="9525" cy="38100"/>
              </a:xfrm>
              <a:custGeom>
                <a:avLst/>
                <a:gdLst>
                  <a:gd name="T0" fmla="*/ 6 w 6"/>
                  <a:gd name="T1" fmla="*/ 6 h 24"/>
                  <a:gd name="T2" fmla="*/ 0 w 6"/>
                  <a:gd name="T3" fmla="*/ 0 h 24"/>
                  <a:gd name="T4" fmla="*/ 3 w 6"/>
                  <a:gd name="T5" fmla="*/ 24 h 24"/>
                  <a:gd name="T6" fmla="*/ 6 w 6"/>
                  <a:gd name="T7" fmla="*/ 23 h 24"/>
                  <a:gd name="T8" fmla="*/ 6 w 6"/>
                  <a:gd name="T9" fmla="*/ 6 h 24"/>
                </a:gdLst>
                <a:ahLst/>
                <a:cxnLst>
                  <a:cxn ang="0">
                    <a:pos x="T0" y="T1"/>
                  </a:cxn>
                  <a:cxn ang="0">
                    <a:pos x="T2" y="T3"/>
                  </a:cxn>
                  <a:cxn ang="0">
                    <a:pos x="T4" y="T5"/>
                  </a:cxn>
                  <a:cxn ang="0">
                    <a:pos x="T6" y="T7"/>
                  </a:cxn>
                  <a:cxn ang="0">
                    <a:pos x="T8" y="T9"/>
                  </a:cxn>
                </a:cxnLst>
                <a:rect l="0" t="0" r="r" b="b"/>
                <a:pathLst>
                  <a:path w="6" h="24">
                    <a:moveTo>
                      <a:pt x="6" y="6"/>
                    </a:moveTo>
                    <a:lnTo>
                      <a:pt x="0" y="0"/>
                    </a:lnTo>
                    <a:lnTo>
                      <a:pt x="3" y="24"/>
                    </a:lnTo>
                    <a:lnTo>
                      <a:pt x="6" y="23"/>
                    </a:lnTo>
                    <a:lnTo>
                      <a:pt x="6" y="6"/>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Oval 15"/>
              <p:cNvSpPr>
                <a:spLocks noChangeArrowheads="1"/>
              </p:cNvSpPr>
              <p:nvPr/>
            </p:nvSpPr>
            <p:spPr bwMode="auto">
              <a:xfrm>
                <a:off x="9240607" y="2404167"/>
                <a:ext cx="88900" cy="889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Freeform 16"/>
            <p:cNvSpPr>
              <a:spLocks/>
            </p:cNvSpPr>
            <p:nvPr/>
          </p:nvSpPr>
          <p:spPr bwMode="auto">
            <a:xfrm>
              <a:off x="9258070" y="2170805"/>
              <a:ext cx="55563" cy="304800"/>
            </a:xfrm>
            <a:custGeom>
              <a:avLst/>
              <a:gdLst>
                <a:gd name="T0" fmla="*/ 0 w 25"/>
                <a:gd name="T1" fmla="*/ 0 h 137"/>
                <a:gd name="T2" fmla="*/ 0 w 25"/>
                <a:gd name="T3" fmla="*/ 125 h 137"/>
                <a:gd name="T4" fmla="*/ 12 w 25"/>
                <a:gd name="T5" fmla="*/ 137 h 137"/>
                <a:gd name="T6" fmla="*/ 25 w 25"/>
                <a:gd name="T7" fmla="*/ 125 h 137"/>
                <a:gd name="T8" fmla="*/ 25 w 25"/>
                <a:gd name="T9" fmla="*/ 0 h 137"/>
                <a:gd name="T10" fmla="*/ 0 w 25"/>
                <a:gd name="T11" fmla="*/ 0 h 137"/>
              </a:gdLst>
              <a:ahLst/>
              <a:cxnLst>
                <a:cxn ang="0">
                  <a:pos x="T0" y="T1"/>
                </a:cxn>
                <a:cxn ang="0">
                  <a:pos x="T2" y="T3"/>
                </a:cxn>
                <a:cxn ang="0">
                  <a:pos x="T4" y="T5"/>
                </a:cxn>
                <a:cxn ang="0">
                  <a:pos x="T6" y="T7"/>
                </a:cxn>
                <a:cxn ang="0">
                  <a:pos x="T8" y="T9"/>
                </a:cxn>
                <a:cxn ang="0">
                  <a:pos x="T10" y="T11"/>
                </a:cxn>
              </a:cxnLst>
              <a:rect l="0" t="0" r="r" b="b"/>
              <a:pathLst>
                <a:path w="25" h="137">
                  <a:moveTo>
                    <a:pt x="0" y="0"/>
                  </a:moveTo>
                  <a:cubicBezTo>
                    <a:pt x="0" y="125"/>
                    <a:pt x="0" y="125"/>
                    <a:pt x="0" y="125"/>
                  </a:cubicBezTo>
                  <a:cubicBezTo>
                    <a:pt x="0" y="132"/>
                    <a:pt x="5" y="137"/>
                    <a:pt x="12" y="137"/>
                  </a:cubicBezTo>
                  <a:cubicBezTo>
                    <a:pt x="19" y="137"/>
                    <a:pt x="25" y="132"/>
                    <a:pt x="25" y="125"/>
                  </a:cubicBezTo>
                  <a:cubicBezTo>
                    <a:pt x="25" y="0"/>
                    <a:pt x="25" y="0"/>
                    <a:pt x="2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2" name="Picture 21"/>
          <p:cNvPicPr>
            <a:picLocks noChangeAspect="1"/>
          </p:cNvPicPr>
          <p:nvPr/>
        </p:nvPicPr>
        <p:blipFill>
          <a:blip r:embed="rId5"/>
          <a:stretch>
            <a:fillRect/>
          </a:stretch>
        </p:blipFill>
        <p:spPr>
          <a:xfrm rot="16200000">
            <a:off x="488319" y="1537190"/>
            <a:ext cx="767189" cy="532770"/>
          </a:xfrm>
          <a:prstGeom prst="rect">
            <a:avLst/>
          </a:prstGeom>
        </p:spPr>
      </p:pic>
      <p:grpSp>
        <p:nvGrpSpPr>
          <p:cNvPr id="26" name="Group 25"/>
          <p:cNvGrpSpPr/>
          <p:nvPr/>
        </p:nvGrpSpPr>
        <p:grpSpPr>
          <a:xfrm>
            <a:off x="6611723" y="3086622"/>
            <a:ext cx="344488" cy="412751"/>
            <a:chOff x="7158044" y="4316420"/>
            <a:chExt cx="344488" cy="412751"/>
          </a:xfrm>
        </p:grpSpPr>
        <p:sp>
          <p:nvSpPr>
            <p:cNvPr id="27" name="Freeform 26"/>
            <p:cNvSpPr>
              <a:spLocks/>
            </p:cNvSpPr>
            <p:nvPr/>
          </p:nvSpPr>
          <p:spPr bwMode="auto">
            <a:xfrm>
              <a:off x="7158044" y="4316420"/>
              <a:ext cx="344488" cy="412751"/>
            </a:xfrm>
            <a:custGeom>
              <a:avLst/>
              <a:gdLst>
                <a:gd name="T0" fmla="*/ 0 w 101"/>
                <a:gd name="T1" fmla="*/ 0 h 121"/>
                <a:gd name="T2" fmla="*/ 0 w 101"/>
                <a:gd name="T3" fmla="*/ 49 h 121"/>
                <a:gd name="T4" fmla="*/ 50 w 101"/>
                <a:gd name="T5" fmla="*/ 121 h 121"/>
                <a:gd name="T6" fmla="*/ 101 w 101"/>
                <a:gd name="T7" fmla="*/ 49 h 121"/>
                <a:gd name="T8" fmla="*/ 101 w 101"/>
                <a:gd name="T9" fmla="*/ 0 h 121"/>
                <a:gd name="T10" fmla="*/ 0 w 101"/>
                <a:gd name="T11" fmla="*/ 0 h 121"/>
              </a:gdLst>
              <a:ahLst/>
              <a:cxnLst>
                <a:cxn ang="0">
                  <a:pos x="T0" y="T1"/>
                </a:cxn>
                <a:cxn ang="0">
                  <a:pos x="T2" y="T3"/>
                </a:cxn>
                <a:cxn ang="0">
                  <a:pos x="T4" y="T5"/>
                </a:cxn>
                <a:cxn ang="0">
                  <a:pos x="T6" y="T7"/>
                </a:cxn>
                <a:cxn ang="0">
                  <a:pos x="T8" y="T9"/>
                </a:cxn>
                <a:cxn ang="0">
                  <a:pos x="T10" y="T11"/>
                </a:cxn>
              </a:cxnLst>
              <a:rect l="0" t="0" r="r" b="b"/>
              <a:pathLst>
                <a:path w="101" h="121">
                  <a:moveTo>
                    <a:pt x="0" y="0"/>
                  </a:moveTo>
                  <a:cubicBezTo>
                    <a:pt x="0" y="49"/>
                    <a:pt x="0" y="49"/>
                    <a:pt x="0" y="49"/>
                  </a:cubicBezTo>
                  <a:cubicBezTo>
                    <a:pt x="0" y="82"/>
                    <a:pt x="21" y="110"/>
                    <a:pt x="50" y="121"/>
                  </a:cubicBezTo>
                  <a:cubicBezTo>
                    <a:pt x="80" y="110"/>
                    <a:pt x="101" y="82"/>
                    <a:pt x="101" y="49"/>
                  </a:cubicBezTo>
                  <a:cubicBezTo>
                    <a:pt x="101" y="0"/>
                    <a:pt x="101" y="0"/>
                    <a:pt x="101" y="0"/>
                  </a:cubicBezTo>
                  <a:lnTo>
                    <a:pt x="0" y="0"/>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28" name="Freeform 27"/>
            <p:cNvSpPr>
              <a:spLocks/>
            </p:cNvSpPr>
            <p:nvPr/>
          </p:nvSpPr>
          <p:spPr bwMode="auto">
            <a:xfrm>
              <a:off x="7273932" y="4391032"/>
              <a:ext cx="109538" cy="193675"/>
            </a:xfrm>
            <a:custGeom>
              <a:avLst/>
              <a:gdLst>
                <a:gd name="T0" fmla="*/ 32 w 32"/>
                <a:gd name="T1" fmla="*/ 16 h 57"/>
                <a:gd name="T2" fmla="*/ 16 w 32"/>
                <a:gd name="T3" fmla="*/ 0 h 57"/>
                <a:gd name="T4" fmla="*/ 0 w 32"/>
                <a:gd name="T5" fmla="*/ 16 h 57"/>
                <a:gd name="T6" fmla="*/ 7 w 32"/>
                <a:gd name="T7" fmla="*/ 29 h 57"/>
                <a:gd name="T8" fmla="*/ 0 w 32"/>
                <a:gd name="T9" fmla="*/ 57 h 57"/>
                <a:gd name="T10" fmla="*/ 32 w 32"/>
                <a:gd name="T11" fmla="*/ 57 h 57"/>
                <a:gd name="T12" fmla="*/ 25 w 32"/>
                <a:gd name="T13" fmla="*/ 29 h 57"/>
                <a:gd name="T14" fmla="*/ 32 w 32"/>
                <a:gd name="T15" fmla="*/ 16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57">
                  <a:moveTo>
                    <a:pt x="32" y="16"/>
                  </a:moveTo>
                  <a:cubicBezTo>
                    <a:pt x="32" y="7"/>
                    <a:pt x="25" y="0"/>
                    <a:pt x="16" y="0"/>
                  </a:cubicBezTo>
                  <a:cubicBezTo>
                    <a:pt x="8" y="0"/>
                    <a:pt x="0" y="7"/>
                    <a:pt x="0" y="16"/>
                  </a:cubicBezTo>
                  <a:cubicBezTo>
                    <a:pt x="0" y="21"/>
                    <a:pt x="3" y="26"/>
                    <a:pt x="7" y="29"/>
                  </a:cubicBezTo>
                  <a:cubicBezTo>
                    <a:pt x="0" y="57"/>
                    <a:pt x="0" y="57"/>
                    <a:pt x="0" y="57"/>
                  </a:cubicBezTo>
                  <a:cubicBezTo>
                    <a:pt x="32" y="57"/>
                    <a:pt x="32" y="57"/>
                    <a:pt x="32" y="57"/>
                  </a:cubicBezTo>
                  <a:cubicBezTo>
                    <a:pt x="25" y="29"/>
                    <a:pt x="25" y="29"/>
                    <a:pt x="25" y="29"/>
                  </a:cubicBezTo>
                  <a:cubicBezTo>
                    <a:pt x="30" y="26"/>
                    <a:pt x="32" y="21"/>
                    <a:pt x="32" y="16"/>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grpSp>
      <p:sp>
        <p:nvSpPr>
          <p:cNvPr id="29" name="&quot;No&quot; Symbol 28"/>
          <p:cNvSpPr/>
          <p:nvPr/>
        </p:nvSpPr>
        <p:spPr bwMode="auto">
          <a:xfrm>
            <a:off x="485470" y="4332284"/>
            <a:ext cx="494036" cy="494036"/>
          </a:xfrm>
          <a:prstGeom prst="noSmoking">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5" name="Footer Placeholder 8"/>
          <p:cNvSpPr txBox="1">
            <a:spLocks/>
          </p:cNvSpPr>
          <p:nvPr/>
        </p:nvSpPr>
        <p:spPr>
          <a:xfrm>
            <a:off x="4963885" y="6466570"/>
            <a:ext cx="1902797" cy="391430"/>
          </a:xfrm>
          <a:prstGeom prst="rect">
            <a:avLst/>
          </a:prstGeom>
        </p:spPr>
        <p:txBody>
          <a:bodyPr vert="horz" lIns="0" tIns="0" rIns="91440"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r>
              <a:rPr sz="1100" b="1">
                <a:solidFill>
                  <a:schemeClr val="tx1"/>
                </a:solidFill>
              </a:rPr>
              <a:t>Confidential under NDA</a:t>
            </a:r>
          </a:p>
        </p:txBody>
      </p:sp>
    </p:spTree>
    <p:extLst>
      <p:ext uri="{BB962C8B-B14F-4D97-AF65-F5344CB8AC3E}">
        <p14:creationId xmlns:p14="http://schemas.microsoft.com/office/powerpoint/2010/main" val="2035231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3"/>
          <a:stretch>
            <a:fillRect/>
          </a:stretch>
        </p:blipFill>
        <p:spPr>
          <a:xfrm>
            <a:off x="140164" y="2105725"/>
            <a:ext cx="6747479" cy="4305534"/>
          </a:xfrm>
          <a:prstGeom prst="rect">
            <a:avLst/>
          </a:prstGeom>
        </p:spPr>
      </p:pic>
      <p:sp>
        <p:nvSpPr>
          <p:cNvPr id="4" name="Text Placeholder 3"/>
          <p:cNvSpPr>
            <a:spLocks noGrp="1"/>
          </p:cNvSpPr>
          <p:nvPr>
            <p:ph type="body" sz="quarter" idx="4294967295"/>
          </p:nvPr>
        </p:nvSpPr>
        <p:spPr>
          <a:xfrm>
            <a:off x="496603" y="709782"/>
            <a:ext cx="9801225" cy="908248"/>
          </a:xfrm>
        </p:spPr>
        <p:txBody>
          <a:bodyPr>
            <a:noAutofit/>
          </a:bodyPr>
          <a:lstStyle/>
          <a:p>
            <a:pPr marL="0" indent="0">
              <a:lnSpc>
                <a:spcPct val="100000"/>
              </a:lnSpc>
              <a:spcBef>
                <a:spcPts val="0"/>
              </a:spcBef>
              <a:buNone/>
            </a:pPr>
            <a:r>
              <a:rPr lang="en-US" sz="1800">
                <a:solidFill>
                  <a:srgbClr val="494949"/>
                </a:solidFill>
                <a:cs typeface="Segoe UI" panose="020B0502040204020203" pitchFamily="34" charset="0"/>
              </a:rPr>
              <a:t>When you create a Cosmos DB account, the service generates two master access keys that can be used for authentication when  Cosmos DB account is accessed. By providing two access keys, Cosmos DB enables you to regenerate/rotate the keys with no interruption to your Cosmos DB account.</a:t>
            </a:r>
          </a:p>
        </p:txBody>
      </p:sp>
      <p:sp>
        <p:nvSpPr>
          <p:cNvPr id="5" name="Title 2"/>
          <p:cNvSpPr txBox="1">
            <a:spLocks/>
          </p:cNvSpPr>
          <p:nvPr/>
        </p:nvSpPr>
        <p:spPr>
          <a:xfrm>
            <a:off x="536575" y="157163"/>
            <a:ext cx="11655425" cy="89852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solidFill>
                  <a:schemeClr val="tx1"/>
                </a:solidFill>
                <a:effectLst/>
                <a:latin typeface="+mj-lt"/>
                <a:ea typeface="+mn-ea"/>
                <a:cs typeface="Segoe UI" pitchFamily="34" charset="0"/>
              </a:defRPr>
            </a:lvl1pPr>
          </a:lstStyle>
          <a:p>
            <a:r>
              <a:rPr lang="en-US" sz="2800">
                <a:solidFill>
                  <a:srgbClr val="0072C6"/>
                </a:solidFill>
              </a:rPr>
              <a:t>Authorization: View, copy and regenerate/rotate access keys </a:t>
            </a:r>
          </a:p>
        </p:txBody>
      </p:sp>
      <p:grpSp>
        <p:nvGrpSpPr>
          <p:cNvPr id="25" name="Group 24"/>
          <p:cNvGrpSpPr/>
          <p:nvPr/>
        </p:nvGrpSpPr>
        <p:grpSpPr>
          <a:xfrm>
            <a:off x="1894114" y="2776217"/>
            <a:ext cx="10297886" cy="2118217"/>
            <a:chOff x="893418" y="1629770"/>
            <a:chExt cx="10284578" cy="2118217"/>
          </a:xfrm>
        </p:grpSpPr>
        <p:cxnSp>
          <p:nvCxnSpPr>
            <p:cNvPr id="7" name="Elbow Connector 6"/>
            <p:cNvCxnSpPr>
              <a:stCxn id="14" idx="1"/>
            </p:cNvCxnSpPr>
            <p:nvPr/>
          </p:nvCxnSpPr>
          <p:spPr>
            <a:xfrm rot="10800000" flipV="1">
              <a:off x="893418" y="1783659"/>
              <a:ext cx="5763378" cy="1964328"/>
            </a:xfrm>
            <a:prstGeom prst="bentConnector3">
              <a:avLst>
                <a:gd name="adj1" fmla="val 90066"/>
              </a:avLst>
            </a:prstGeom>
            <a:ln>
              <a:solidFill>
                <a:schemeClr val="accent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656796" y="1629770"/>
              <a:ext cx="4521200" cy="307777"/>
            </a:xfrm>
            <a:prstGeom prst="rect">
              <a:avLst/>
            </a:prstGeom>
          </p:spPr>
          <p:txBody>
            <a:bodyPr wrap="square">
              <a:spAutoFit/>
            </a:bodyPr>
            <a:lstStyle/>
            <a:p>
              <a:r>
                <a:rPr lang="en-US" sz="1400">
                  <a:latin typeface="+mj-lt"/>
                </a:rPr>
                <a:t>View yours Keys from your </a:t>
              </a:r>
              <a:r>
                <a:rPr lang="en-US" sz="1400" b="1">
                  <a:latin typeface="+mj-lt"/>
                </a:rPr>
                <a:t>Cosmos DB Account blade</a:t>
              </a:r>
              <a:endParaRPr lang="en-US" sz="1400">
                <a:latin typeface="+mj-lt"/>
              </a:endParaRPr>
            </a:p>
          </p:txBody>
        </p:sp>
        <p:cxnSp>
          <p:nvCxnSpPr>
            <p:cNvPr id="15" name="Elbow Connector 14"/>
            <p:cNvCxnSpPr/>
            <p:nvPr/>
          </p:nvCxnSpPr>
          <p:spPr>
            <a:xfrm rot="10800000">
              <a:off x="5786848" y="2406651"/>
              <a:ext cx="869953" cy="326575"/>
            </a:xfrm>
            <a:prstGeom prst="bentConnector3">
              <a:avLst>
                <a:gd name="adj1" fmla="val 50000"/>
              </a:avLst>
            </a:prstGeom>
            <a:ln>
              <a:solidFill>
                <a:schemeClr val="accent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656796" y="2541685"/>
              <a:ext cx="4521200" cy="307777"/>
            </a:xfrm>
            <a:prstGeom prst="rect">
              <a:avLst/>
            </a:prstGeom>
          </p:spPr>
          <p:txBody>
            <a:bodyPr wrap="square">
              <a:spAutoFit/>
            </a:bodyPr>
            <a:lstStyle/>
            <a:p>
              <a:r>
                <a:rPr lang="en-US" sz="1400">
                  <a:latin typeface="+mj-lt"/>
                </a:rPr>
                <a:t>Copy yours Uri + Keys from the </a:t>
              </a:r>
              <a:r>
                <a:rPr lang="en-US" sz="1400" b="1">
                  <a:latin typeface="+mj-lt"/>
                </a:rPr>
                <a:t>Keys panel</a:t>
              </a:r>
              <a:endParaRPr lang="en-US" sz="1400">
                <a:latin typeface="+mj-lt"/>
              </a:endParaRPr>
            </a:p>
          </p:txBody>
        </p:sp>
        <p:cxnSp>
          <p:nvCxnSpPr>
            <p:cNvPr id="21" name="Elbow Connector 20"/>
            <p:cNvCxnSpPr>
              <a:stCxn id="23" idx="1"/>
            </p:cNvCxnSpPr>
            <p:nvPr/>
          </p:nvCxnSpPr>
          <p:spPr>
            <a:xfrm rot="10800000">
              <a:off x="5786848" y="3159777"/>
              <a:ext cx="869949" cy="434322"/>
            </a:xfrm>
            <a:prstGeom prst="bentConnector3">
              <a:avLst>
                <a:gd name="adj1" fmla="val 50000"/>
              </a:avLst>
            </a:prstGeom>
            <a:ln>
              <a:solidFill>
                <a:schemeClr val="accent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656796" y="3440210"/>
              <a:ext cx="4521200" cy="307777"/>
            </a:xfrm>
            <a:prstGeom prst="rect">
              <a:avLst/>
            </a:prstGeom>
          </p:spPr>
          <p:txBody>
            <a:bodyPr wrap="square">
              <a:spAutoFit/>
            </a:bodyPr>
            <a:lstStyle/>
            <a:p>
              <a:r>
                <a:rPr lang="en-US" sz="1400">
                  <a:latin typeface="+mj-lt"/>
                </a:rPr>
                <a:t>Regenerate yours Keys from the </a:t>
              </a:r>
              <a:r>
                <a:rPr lang="en-US" sz="1400" b="1">
                  <a:latin typeface="+mj-lt"/>
                </a:rPr>
                <a:t>Keys panel</a:t>
              </a:r>
              <a:endParaRPr lang="en-US" sz="1400">
                <a:latin typeface="+mj-lt"/>
              </a:endParaRPr>
            </a:p>
          </p:txBody>
        </p:sp>
      </p:grpSp>
      <p:sp>
        <p:nvSpPr>
          <p:cNvPr id="12" name="Footer Placeholder 8"/>
          <p:cNvSpPr txBox="1">
            <a:spLocks/>
          </p:cNvSpPr>
          <p:nvPr/>
        </p:nvSpPr>
        <p:spPr>
          <a:xfrm>
            <a:off x="4963885" y="6466570"/>
            <a:ext cx="1902797" cy="391430"/>
          </a:xfrm>
          <a:prstGeom prst="rect">
            <a:avLst/>
          </a:prstGeom>
        </p:spPr>
        <p:txBody>
          <a:bodyPr vert="horz" lIns="0" tIns="0" rIns="91440"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r>
              <a:rPr sz="1100" b="1">
                <a:solidFill>
                  <a:schemeClr val="tx1"/>
                </a:solidFill>
              </a:rPr>
              <a:t>Confidential under NDA</a:t>
            </a:r>
          </a:p>
        </p:txBody>
      </p:sp>
    </p:spTree>
    <p:extLst>
      <p:ext uri="{BB962C8B-B14F-4D97-AF65-F5344CB8AC3E}">
        <p14:creationId xmlns:p14="http://schemas.microsoft.com/office/powerpoint/2010/main" val="3273566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536576" y="885826"/>
            <a:ext cx="6630138" cy="908248"/>
          </a:xfrm>
        </p:spPr>
        <p:txBody>
          <a:bodyPr>
            <a:noAutofit/>
          </a:bodyPr>
          <a:lstStyle/>
          <a:p>
            <a:pPr marL="0" indent="0">
              <a:lnSpc>
                <a:spcPct val="100000"/>
              </a:lnSpc>
              <a:spcBef>
                <a:spcPts val="0"/>
              </a:spcBef>
              <a:buNone/>
            </a:pPr>
            <a:r>
              <a:rPr lang="en-US" sz="1800">
                <a:solidFill>
                  <a:srgbClr val="494949"/>
                </a:solidFill>
                <a:cs typeface="Segoe UI" panose="020B0502040204020203" pitchFamily="34" charset="0"/>
              </a:rPr>
              <a:t>Periodically regenerate/rotate your Cosmos DB account access keys to keep your connections more secure. </a:t>
            </a:r>
          </a:p>
          <a:p>
            <a:pPr marL="0" indent="0">
              <a:lnSpc>
                <a:spcPct val="100000"/>
              </a:lnSpc>
              <a:spcBef>
                <a:spcPts val="0"/>
              </a:spcBef>
              <a:buNone/>
            </a:pPr>
            <a:endParaRPr lang="en-US" sz="1800">
              <a:solidFill>
                <a:srgbClr val="494949"/>
              </a:solidFill>
              <a:cs typeface="Segoe UI" panose="020B0502040204020203" pitchFamily="34" charset="0"/>
            </a:endParaRPr>
          </a:p>
          <a:p>
            <a:pPr marL="0" indent="0">
              <a:lnSpc>
                <a:spcPct val="100000"/>
              </a:lnSpc>
              <a:spcBef>
                <a:spcPts val="0"/>
              </a:spcBef>
              <a:buNone/>
            </a:pPr>
            <a:r>
              <a:rPr lang="en-US" sz="1800">
                <a:solidFill>
                  <a:srgbClr val="494949"/>
                </a:solidFill>
                <a:cs typeface="Segoe UI" panose="020B0502040204020203" pitchFamily="34" charset="0"/>
              </a:rPr>
              <a:t>Two master keys are assigned to each account to allow administrators to regenerate one key while the other maintains connections to the Cosmos DB account.</a:t>
            </a:r>
          </a:p>
        </p:txBody>
      </p:sp>
      <p:sp>
        <p:nvSpPr>
          <p:cNvPr id="5" name="Title 2"/>
          <p:cNvSpPr txBox="1">
            <a:spLocks/>
          </p:cNvSpPr>
          <p:nvPr/>
        </p:nvSpPr>
        <p:spPr>
          <a:xfrm>
            <a:off x="536575" y="157163"/>
            <a:ext cx="11655425" cy="89852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solidFill>
                  <a:schemeClr val="tx1"/>
                </a:solidFill>
                <a:effectLst/>
                <a:latin typeface="+mj-lt"/>
                <a:ea typeface="+mn-ea"/>
                <a:cs typeface="Segoe UI" pitchFamily="34" charset="0"/>
              </a:defRPr>
            </a:lvl1pPr>
          </a:lstStyle>
          <a:p>
            <a:r>
              <a:rPr lang="en-US" sz="2800">
                <a:solidFill>
                  <a:srgbClr val="0072C6"/>
                </a:solidFill>
              </a:rPr>
              <a:t>Authorization Best practice: Regenerate/Rotate access keys</a:t>
            </a:r>
          </a:p>
        </p:txBody>
      </p:sp>
      <p:grpSp>
        <p:nvGrpSpPr>
          <p:cNvPr id="8" name="Group 7"/>
          <p:cNvGrpSpPr/>
          <p:nvPr/>
        </p:nvGrpSpPr>
        <p:grpSpPr>
          <a:xfrm>
            <a:off x="2355740" y="3581460"/>
            <a:ext cx="1132485" cy="684672"/>
            <a:chOff x="803322" y="1762786"/>
            <a:chExt cx="4199176" cy="2429243"/>
          </a:xfrm>
        </p:grpSpPr>
        <p:sp>
          <p:nvSpPr>
            <p:cNvPr id="9" name="Rectangle 8"/>
            <p:cNvSpPr/>
            <p:nvPr/>
          </p:nvSpPr>
          <p:spPr>
            <a:xfrm>
              <a:off x="803322" y="1762786"/>
              <a:ext cx="4199176" cy="2429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03322" y="1762786"/>
              <a:ext cx="215845" cy="24292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88365" y="1845201"/>
              <a:ext cx="817618" cy="121658"/>
            </a:xfrm>
            <a:prstGeom prst="rect">
              <a:avLst/>
            </a:prstGeom>
            <a:solidFill>
              <a:schemeClr val="tx2">
                <a:lumMod val="7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472487" y="1845201"/>
              <a:ext cx="405201" cy="121658"/>
            </a:xfrm>
            <a:prstGeom prst="rect">
              <a:avLst/>
            </a:prstGeom>
            <a:solidFill>
              <a:schemeClr val="tx2">
                <a:lumMod val="7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1093182" y="2045252"/>
              <a:ext cx="1727200" cy="1298637"/>
              <a:chOff x="803965" y="1652104"/>
              <a:chExt cx="1727200" cy="1298637"/>
            </a:xfrm>
            <a:solidFill>
              <a:schemeClr val="accent1">
                <a:lumMod val="20000"/>
                <a:lumOff val="80000"/>
                <a:alpha val="62000"/>
              </a:schemeClr>
            </a:solidFill>
          </p:grpSpPr>
          <p:sp>
            <p:nvSpPr>
              <p:cNvPr id="14" name="Rectangle 13"/>
              <p:cNvSpPr/>
              <p:nvPr/>
            </p:nvSpPr>
            <p:spPr>
              <a:xfrm>
                <a:off x="803965" y="1652104"/>
                <a:ext cx="1281561" cy="8569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117843" y="1652104"/>
                <a:ext cx="413322" cy="208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117843" y="1899478"/>
                <a:ext cx="413322" cy="188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03965" y="2539923"/>
                <a:ext cx="448662" cy="4108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117843" y="2126946"/>
                <a:ext cx="413322" cy="382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9" name="Picture 18"/>
          <p:cNvPicPr>
            <a:picLocks noChangeAspect="1"/>
          </p:cNvPicPr>
          <p:nvPr/>
        </p:nvPicPr>
        <p:blipFill>
          <a:blip r:embed="rId3"/>
          <a:stretch>
            <a:fillRect/>
          </a:stretch>
        </p:blipFill>
        <p:spPr>
          <a:xfrm>
            <a:off x="4614113" y="3638977"/>
            <a:ext cx="1086922" cy="754807"/>
          </a:xfrm>
          <a:prstGeom prst="rect">
            <a:avLst/>
          </a:prstGeom>
        </p:spPr>
      </p:pic>
      <p:grpSp>
        <p:nvGrpSpPr>
          <p:cNvPr id="3" name="Group 2"/>
          <p:cNvGrpSpPr/>
          <p:nvPr/>
        </p:nvGrpSpPr>
        <p:grpSpPr>
          <a:xfrm>
            <a:off x="6831706" y="3581460"/>
            <a:ext cx="379977" cy="744308"/>
            <a:chOff x="4840288" y="5084763"/>
            <a:chExt cx="269875" cy="528638"/>
          </a:xfrm>
        </p:grpSpPr>
        <p:sp>
          <p:nvSpPr>
            <p:cNvPr id="21" name="Freeform 6"/>
            <p:cNvSpPr>
              <a:spLocks/>
            </p:cNvSpPr>
            <p:nvPr/>
          </p:nvSpPr>
          <p:spPr bwMode="auto">
            <a:xfrm>
              <a:off x="4840288" y="5084763"/>
              <a:ext cx="269875" cy="528638"/>
            </a:xfrm>
            <a:custGeom>
              <a:avLst/>
              <a:gdLst>
                <a:gd name="T0" fmla="*/ 121 w 121"/>
                <a:gd name="T1" fmla="*/ 8 h 238"/>
                <a:gd name="T2" fmla="*/ 113 w 121"/>
                <a:gd name="T3" fmla="*/ 0 h 238"/>
                <a:gd name="T4" fmla="*/ 8 w 121"/>
                <a:gd name="T5" fmla="*/ 0 h 238"/>
                <a:gd name="T6" fmla="*/ 0 w 121"/>
                <a:gd name="T7" fmla="*/ 8 h 238"/>
                <a:gd name="T8" fmla="*/ 0 w 121"/>
                <a:gd name="T9" fmla="*/ 230 h 238"/>
                <a:gd name="T10" fmla="*/ 8 w 121"/>
                <a:gd name="T11" fmla="*/ 238 h 238"/>
                <a:gd name="T12" fmla="*/ 113 w 121"/>
                <a:gd name="T13" fmla="*/ 238 h 238"/>
                <a:gd name="T14" fmla="*/ 121 w 121"/>
                <a:gd name="T15" fmla="*/ 230 h 238"/>
                <a:gd name="T16" fmla="*/ 121 w 121"/>
                <a:gd name="T17" fmla="*/ 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238">
                  <a:moveTo>
                    <a:pt x="121" y="8"/>
                  </a:moveTo>
                  <a:cubicBezTo>
                    <a:pt x="121" y="3"/>
                    <a:pt x="117" y="0"/>
                    <a:pt x="113" y="0"/>
                  </a:cubicBezTo>
                  <a:cubicBezTo>
                    <a:pt x="8" y="0"/>
                    <a:pt x="8" y="0"/>
                    <a:pt x="8" y="0"/>
                  </a:cubicBezTo>
                  <a:cubicBezTo>
                    <a:pt x="3" y="0"/>
                    <a:pt x="0" y="3"/>
                    <a:pt x="0" y="8"/>
                  </a:cubicBezTo>
                  <a:cubicBezTo>
                    <a:pt x="0" y="230"/>
                    <a:pt x="0" y="230"/>
                    <a:pt x="0" y="230"/>
                  </a:cubicBezTo>
                  <a:cubicBezTo>
                    <a:pt x="0" y="235"/>
                    <a:pt x="3" y="238"/>
                    <a:pt x="8" y="238"/>
                  </a:cubicBezTo>
                  <a:cubicBezTo>
                    <a:pt x="113" y="238"/>
                    <a:pt x="113" y="238"/>
                    <a:pt x="113" y="238"/>
                  </a:cubicBezTo>
                  <a:cubicBezTo>
                    <a:pt x="117" y="238"/>
                    <a:pt x="121" y="235"/>
                    <a:pt x="121" y="230"/>
                  </a:cubicBezTo>
                  <a:lnTo>
                    <a:pt x="121" y="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9"/>
            <p:cNvSpPr>
              <a:spLocks noChangeArrowheads="1"/>
            </p:cNvSpPr>
            <p:nvPr/>
          </p:nvSpPr>
          <p:spPr bwMode="auto">
            <a:xfrm>
              <a:off x="4862513" y="5162550"/>
              <a:ext cx="225425" cy="377825"/>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noEditPoints="1"/>
            </p:cNvSpPr>
            <p:nvPr/>
          </p:nvSpPr>
          <p:spPr bwMode="auto">
            <a:xfrm>
              <a:off x="4921250" y="5294313"/>
              <a:ext cx="107950" cy="111125"/>
            </a:xfrm>
            <a:custGeom>
              <a:avLst/>
              <a:gdLst>
                <a:gd name="T0" fmla="*/ 49 w 49"/>
                <a:gd name="T1" fmla="*/ 3 h 50"/>
                <a:gd name="T2" fmla="*/ 43 w 49"/>
                <a:gd name="T3" fmla="*/ 0 h 50"/>
                <a:gd name="T4" fmla="*/ 39 w 49"/>
                <a:gd name="T5" fmla="*/ 5 h 50"/>
                <a:gd name="T6" fmla="*/ 0 w 49"/>
                <a:gd name="T7" fmla="*/ 5 h 50"/>
                <a:gd name="T8" fmla="*/ 0 w 49"/>
                <a:gd name="T9" fmla="*/ 50 h 50"/>
                <a:gd name="T10" fmla="*/ 45 w 49"/>
                <a:gd name="T11" fmla="*/ 50 h 50"/>
                <a:gd name="T12" fmla="*/ 45 w 49"/>
                <a:gd name="T13" fmla="*/ 8 h 50"/>
                <a:gd name="T14" fmla="*/ 49 w 49"/>
                <a:gd name="T15" fmla="*/ 3 h 50"/>
                <a:gd name="T16" fmla="*/ 38 w 49"/>
                <a:gd name="T17" fmla="*/ 43 h 50"/>
                <a:gd name="T18" fmla="*/ 7 w 49"/>
                <a:gd name="T19" fmla="*/ 43 h 50"/>
                <a:gd name="T20" fmla="*/ 7 w 49"/>
                <a:gd name="T21" fmla="*/ 12 h 50"/>
                <a:gd name="T22" fmla="*/ 35 w 49"/>
                <a:gd name="T23" fmla="*/ 12 h 50"/>
                <a:gd name="T24" fmla="*/ 24 w 49"/>
                <a:gd name="T25" fmla="*/ 28 h 50"/>
                <a:gd name="T26" fmla="*/ 15 w 49"/>
                <a:gd name="T27" fmla="*/ 20 h 50"/>
                <a:gd name="T28" fmla="*/ 10 w 49"/>
                <a:gd name="T29" fmla="*/ 25 h 50"/>
                <a:gd name="T30" fmla="*/ 25 w 49"/>
                <a:gd name="T31" fmla="*/ 37 h 50"/>
                <a:gd name="T32" fmla="*/ 38 w 49"/>
                <a:gd name="T33" fmla="*/ 19 h 50"/>
                <a:gd name="T34" fmla="*/ 38 w 49"/>
                <a:gd name="T35" fmla="*/ 4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50">
                  <a:moveTo>
                    <a:pt x="49" y="3"/>
                  </a:moveTo>
                  <a:cubicBezTo>
                    <a:pt x="43" y="0"/>
                    <a:pt x="43" y="0"/>
                    <a:pt x="43" y="0"/>
                  </a:cubicBezTo>
                  <a:cubicBezTo>
                    <a:pt x="39" y="5"/>
                    <a:pt x="39" y="5"/>
                    <a:pt x="39" y="5"/>
                  </a:cubicBezTo>
                  <a:cubicBezTo>
                    <a:pt x="0" y="5"/>
                    <a:pt x="0" y="5"/>
                    <a:pt x="0" y="5"/>
                  </a:cubicBezTo>
                  <a:cubicBezTo>
                    <a:pt x="0" y="50"/>
                    <a:pt x="0" y="50"/>
                    <a:pt x="0" y="50"/>
                  </a:cubicBezTo>
                  <a:cubicBezTo>
                    <a:pt x="45" y="50"/>
                    <a:pt x="45" y="50"/>
                    <a:pt x="45" y="50"/>
                  </a:cubicBezTo>
                  <a:cubicBezTo>
                    <a:pt x="45" y="8"/>
                    <a:pt x="45" y="8"/>
                    <a:pt x="45" y="8"/>
                  </a:cubicBezTo>
                  <a:lnTo>
                    <a:pt x="49" y="3"/>
                  </a:lnTo>
                  <a:close/>
                  <a:moveTo>
                    <a:pt x="38" y="43"/>
                  </a:moveTo>
                  <a:cubicBezTo>
                    <a:pt x="7" y="43"/>
                    <a:pt x="7" y="43"/>
                    <a:pt x="7" y="43"/>
                  </a:cubicBezTo>
                  <a:cubicBezTo>
                    <a:pt x="7" y="12"/>
                    <a:pt x="7" y="12"/>
                    <a:pt x="7" y="12"/>
                  </a:cubicBezTo>
                  <a:cubicBezTo>
                    <a:pt x="35" y="12"/>
                    <a:pt x="35" y="12"/>
                    <a:pt x="35" y="12"/>
                  </a:cubicBezTo>
                  <a:cubicBezTo>
                    <a:pt x="32" y="15"/>
                    <a:pt x="29" y="20"/>
                    <a:pt x="24" y="28"/>
                  </a:cubicBezTo>
                  <a:cubicBezTo>
                    <a:pt x="24" y="28"/>
                    <a:pt x="24" y="28"/>
                    <a:pt x="15" y="20"/>
                  </a:cubicBezTo>
                  <a:cubicBezTo>
                    <a:pt x="15" y="20"/>
                    <a:pt x="15" y="20"/>
                    <a:pt x="10" y="25"/>
                  </a:cubicBezTo>
                  <a:cubicBezTo>
                    <a:pt x="10" y="25"/>
                    <a:pt x="10" y="25"/>
                    <a:pt x="25" y="37"/>
                  </a:cubicBezTo>
                  <a:cubicBezTo>
                    <a:pt x="25" y="37"/>
                    <a:pt x="25" y="37"/>
                    <a:pt x="38" y="19"/>
                  </a:cubicBezTo>
                  <a:lnTo>
                    <a:pt x="38" y="43"/>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p:cNvGrpSpPr/>
          <p:nvPr/>
        </p:nvGrpSpPr>
        <p:grpSpPr>
          <a:xfrm>
            <a:off x="8447272" y="3581460"/>
            <a:ext cx="1132485" cy="684672"/>
            <a:chOff x="803322" y="1762786"/>
            <a:chExt cx="4199176" cy="2429243"/>
          </a:xfrm>
        </p:grpSpPr>
        <p:sp>
          <p:nvSpPr>
            <p:cNvPr id="25" name="Rectangle 24"/>
            <p:cNvSpPr/>
            <p:nvPr/>
          </p:nvSpPr>
          <p:spPr>
            <a:xfrm>
              <a:off x="803322" y="1762786"/>
              <a:ext cx="4199176" cy="2429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803322" y="1762786"/>
              <a:ext cx="215845" cy="24292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088365" y="1845201"/>
              <a:ext cx="817618" cy="121658"/>
            </a:xfrm>
            <a:prstGeom prst="rect">
              <a:avLst/>
            </a:prstGeom>
            <a:solidFill>
              <a:schemeClr val="tx2">
                <a:lumMod val="7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472487" y="1845201"/>
              <a:ext cx="405201" cy="121658"/>
            </a:xfrm>
            <a:prstGeom prst="rect">
              <a:avLst/>
            </a:prstGeom>
            <a:solidFill>
              <a:schemeClr val="tx2">
                <a:lumMod val="7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1093182" y="2045252"/>
              <a:ext cx="1727200" cy="1298637"/>
              <a:chOff x="803965" y="1652104"/>
              <a:chExt cx="1727200" cy="1298637"/>
            </a:xfrm>
            <a:solidFill>
              <a:schemeClr val="accent1">
                <a:lumMod val="20000"/>
                <a:lumOff val="80000"/>
                <a:alpha val="62000"/>
              </a:schemeClr>
            </a:solidFill>
          </p:grpSpPr>
          <p:sp>
            <p:nvSpPr>
              <p:cNvPr id="30" name="Rectangle 29"/>
              <p:cNvSpPr/>
              <p:nvPr/>
            </p:nvSpPr>
            <p:spPr>
              <a:xfrm>
                <a:off x="803965" y="1652104"/>
                <a:ext cx="1281561" cy="8569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117843" y="1652104"/>
                <a:ext cx="413322" cy="208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117843" y="1899478"/>
                <a:ext cx="413322" cy="188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03965" y="2539923"/>
                <a:ext cx="448662" cy="4108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117843" y="2126946"/>
                <a:ext cx="413322" cy="382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36" name="Straight Arrow Connector 35"/>
          <p:cNvCxnSpPr/>
          <p:nvPr/>
        </p:nvCxnSpPr>
        <p:spPr>
          <a:xfrm>
            <a:off x="3775600" y="3876501"/>
            <a:ext cx="545049" cy="0"/>
          </a:xfrm>
          <a:prstGeom prst="straightConnector1">
            <a:avLst/>
          </a:prstGeom>
          <a:ln>
            <a:solidFill>
              <a:schemeClr val="tx1">
                <a:lumMod val="60000"/>
                <a:lumOff val="40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9" name="Text Placeholder 3"/>
          <p:cNvSpPr txBox="1">
            <a:spLocks/>
          </p:cNvSpPr>
          <p:nvPr/>
        </p:nvSpPr>
        <p:spPr>
          <a:xfrm>
            <a:off x="2121942" y="4288227"/>
            <a:ext cx="1981275" cy="908248"/>
          </a:xfrm>
          <a:prstGeom prst="rect">
            <a:avLst/>
          </a:prstGeom>
        </p:spPr>
        <p:txBody>
          <a:bodyPr vert="horz" wrap="square" lIns="182880" tIns="146304" rIns="182880" bIns="146304"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spcBef>
                <a:spcPts val="0"/>
              </a:spcBef>
              <a:buFont typeface="Arial" pitchFamily="34" charset="0"/>
              <a:buNone/>
            </a:pPr>
            <a:r>
              <a:rPr lang="en-US" sz="1400">
                <a:solidFill>
                  <a:srgbClr val="494949"/>
                </a:solidFill>
                <a:cs typeface="Segoe UI" panose="020B0502040204020203" pitchFamily="34" charset="0"/>
              </a:rPr>
              <a:t>Navigate to Azure Portal </a:t>
            </a:r>
          </a:p>
        </p:txBody>
      </p:sp>
      <p:sp>
        <p:nvSpPr>
          <p:cNvPr id="40" name="Text Placeholder 3"/>
          <p:cNvSpPr txBox="1">
            <a:spLocks/>
          </p:cNvSpPr>
          <p:nvPr/>
        </p:nvSpPr>
        <p:spPr>
          <a:xfrm>
            <a:off x="4436573" y="4288227"/>
            <a:ext cx="1647050" cy="908248"/>
          </a:xfrm>
          <a:prstGeom prst="rect">
            <a:avLst/>
          </a:prstGeom>
        </p:spPr>
        <p:txBody>
          <a:bodyPr vert="horz" wrap="square" lIns="182880" tIns="146304" rIns="182880" bIns="146304"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spcBef>
                <a:spcPts val="0"/>
              </a:spcBef>
              <a:buFont typeface="Arial" pitchFamily="34" charset="0"/>
              <a:buNone/>
            </a:pPr>
            <a:r>
              <a:rPr lang="en-US" sz="1400">
                <a:solidFill>
                  <a:srgbClr val="494949"/>
                </a:solidFill>
                <a:cs typeface="Segoe UI" panose="020B0502040204020203" pitchFamily="34" charset="0"/>
              </a:rPr>
              <a:t>Retrieve your secondary key</a:t>
            </a:r>
          </a:p>
        </p:txBody>
      </p:sp>
      <p:sp>
        <p:nvSpPr>
          <p:cNvPr id="41" name="Text Placeholder 3"/>
          <p:cNvSpPr txBox="1">
            <a:spLocks/>
          </p:cNvSpPr>
          <p:nvPr/>
        </p:nvSpPr>
        <p:spPr>
          <a:xfrm>
            <a:off x="6433053" y="4288227"/>
            <a:ext cx="1647050" cy="908248"/>
          </a:xfrm>
          <a:prstGeom prst="rect">
            <a:avLst/>
          </a:prstGeom>
        </p:spPr>
        <p:txBody>
          <a:bodyPr vert="horz" wrap="square" lIns="182880" tIns="146304" rIns="182880" bIns="146304"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spcBef>
                <a:spcPts val="0"/>
              </a:spcBef>
              <a:buFont typeface="Arial" pitchFamily="34" charset="0"/>
              <a:buNone/>
            </a:pPr>
            <a:r>
              <a:rPr lang="en-US" sz="1400">
                <a:solidFill>
                  <a:srgbClr val="494949"/>
                </a:solidFill>
                <a:cs typeface="Segoe UI" panose="020B0502040204020203" pitchFamily="34" charset="0"/>
              </a:rPr>
              <a:t>Replace current primary key with secondary key</a:t>
            </a:r>
          </a:p>
        </p:txBody>
      </p:sp>
      <p:sp>
        <p:nvSpPr>
          <p:cNvPr id="42" name="Text Placeholder 3"/>
          <p:cNvSpPr txBox="1">
            <a:spLocks/>
          </p:cNvSpPr>
          <p:nvPr/>
        </p:nvSpPr>
        <p:spPr>
          <a:xfrm>
            <a:off x="8287134" y="4288227"/>
            <a:ext cx="1647050" cy="908248"/>
          </a:xfrm>
          <a:prstGeom prst="rect">
            <a:avLst/>
          </a:prstGeom>
        </p:spPr>
        <p:txBody>
          <a:bodyPr vert="horz" wrap="square" lIns="182880" tIns="146304" rIns="182880" bIns="146304"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spcBef>
                <a:spcPts val="0"/>
              </a:spcBef>
              <a:buFont typeface="Arial" pitchFamily="34" charset="0"/>
              <a:buNone/>
            </a:pPr>
            <a:r>
              <a:rPr lang="en-US" sz="1400">
                <a:solidFill>
                  <a:srgbClr val="494949"/>
                </a:solidFill>
                <a:cs typeface="Segoe UI" panose="020B0502040204020203" pitchFamily="34" charset="0"/>
              </a:rPr>
              <a:t>Rotate primary key in the Azure Portal</a:t>
            </a:r>
          </a:p>
        </p:txBody>
      </p:sp>
      <p:sp>
        <p:nvSpPr>
          <p:cNvPr id="43" name="Text Placeholder 3"/>
          <p:cNvSpPr txBox="1">
            <a:spLocks/>
          </p:cNvSpPr>
          <p:nvPr/>
        </p:nvSpPr>
        <p:spPr>
          <a:xfrm>
            <a:off x="1979681" y="3422362"/>
            <a:ext cx="432972" cy="359477"/>
          </a:xfrm>
          <a:prstGeom prst="rect">
            <a:avLst/>
          </a:prstGeom>
        </p:spPr>
        <p:txBody>
          <a:bodyPr vert="horz" wrap="square" lIns="182880" tIns="146304" rIns="182880" bIns="146304"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spcBef>
                <a:spcPts val="0"/>
              </a:spcBef>
              <a:buFont typeface="Arial" pitchFamily="34" charset="0"/>
              <a:buNone/>
            </a:pPr>
            <a:r>
              <a:rPr lang="en-US" sz="2000">
                <a:solidFill>
                  <a:srgbClr val="494949"/>
                </a:solidFill>
                <a:cs typeface="Segoe UI" panose="020B0502040204020203" pitchFamily="34" charset="0"/>
              </a:rPr>
              <a:t>1</a:t>
            </a:r>
          </a:p>
        </p:txBody>
      </p:sp>
      <p:sp>
        <p:nvSpPr>
          <p:cNvPr id="44" name="Text Placeholder 3"/>
          <p:cNvSpPr txBox="1">
            <a:spLocks/>
          </p:cNvSpPr>
          <p:nvPr/>
        </p:nvSpPr>
        <p:spPr>
          <a:xfrm>
            <a:off x="4198573" y="3422362"/>
            <a:ext cx="432972" cy="359477"/>
          </a:xfrm>
          <a:prstGeom prst="rect">
            <a:avLst/>
          </a:prstGeom>
        </p:spPr>
        <p:txBody>
          <a:bodyPr vert="horz" wrap="square" lIns="182880" tIns="146304" rIns="182880" bIns="146304"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spcBef>
                <a:spcPts val="0"/>
              </a:spcBef>
              <a:buFont typeface="Arial" pitchFamily="34" charset="0"/>
              <a:buNone/>
            </a:pPr>
            <a:r>
              <a:rPr lang="en-US" sz="2000">
                <a:solidFill>
                  <a:srgbClr val="494949"/>
                </a:solidFill>
                <a:cs typeface="Segoe UI" panose="020B0502040204020203" pitchFamily="34" charset="0"/>
              </a:rPr>
              <a:t>2</a:t>
            </a:r>
          </a:p>
        </p:txBody>
      </p:sp>
      <p:sp>
        <p:nvSpPr>
          <p:cNvPr id="45" name="Text Placeholder 3"/>
          <p:cNvSpPr txBox="1">
            <a:spLocks/>
          </p:cNvSpPr>
          <p:nvPr/>
        </p:nvSpPr>
        <p:spPr>
          <a:xfrm>
            <a:off x="6332196" y="3422362"/>
            <a:ext cx="432972" cy="359477"/>
          </a:xfrm>
          <a:prstGeom prst="rect">
            <a:avLst/>
          </a:prstGeom>
        </p:spPr>
        <p:txBody>
          <a:bodyPr vert="horz" wrap="square" lIns="182880" tIns="146304" rIns="182880" bIns="146304"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spcBef>
                <a:spcPts val="0"/>
              </a:spcBef>
              <a:buFont typeface="Arial" pitchFamily="34" charset="0"/>
              <a:buNone/>
            </a:pPr>
            <a:r>
              <a:rPr lang="en-US" sz="2000">
                <a:solidFill>
                  <a:srgbClr val="494949"/>
                </a:solidFill>
                <a:cs typeface="Segoe UI" panose="020B0502040204020203" pitchFamily="34" charset="0"/>
              </a:rPr>
              <a:t>3</a:t>
            </a:r>
          </a:p>
        </p:txBody>
      </p:sp>
      <p:sp>
        <p:nvSpPr>
          <p:cNvPr id="46" name="Text Placeholder 3"/>
          <p:cNvSpPr txBox="1">
            <a:spLocks/>
          </p:cNvSpPr>
          <p:nvPr/>
        </p:nvSpPr>
        <p:spPr>
          <a:xfrm>
            <a:off x="7994339" y="3422362"/>
            <a:ext cx="432972" cy="359477"/>
          </a:xfrm>
          <a:prstGeom prst="rect">
            <a:avLst/>
          </a:prstGeom>
        </p:spPr>
        <p:txBody>
          <a:bodyPr vert="horz" wrap="square" lIns="182880" tIns="146304" rIns="182880" bIns="146304"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spcBef>
                <a:spcPts val="0"/>
              </a:spcBef>
              <a:buFont typeface="Arial" pitchFamily="34" charset="0"/>
              <a:buNone/>
            </a:pPr>
            <a:r>
              <a:rPr lang="en-US" sz="2000">
                <a:solidFill>
                  <a:srgbClr val="494949"/>
                </a:solidFill>
                <a:cs typeface="Segoe UI" panose="020B0502040204020203" pitchFamily="34" charset="0"/>
              </a:rPr>
              <a:t>4</a:t>
            </a:r>
          </a:p>
        </p:txBody>
      </p:sp>
      <p:cxnSp>
        <p:nvCxnSpPr>
          <p:cNvPr id="48" name="Straight Arrow Connector 47"/>
          <p:cNvCxnSpPr/>
          <p:nvPr/>
        </p:nvCxnSpPr>
        <p:spPr>
          <a:xfrm>
            <a:off x="5849912" y="3876501"/>
            <a:ext cx="545049" cy="0"/>
          </a:xfrm>
          <a:prstGeom prst="straightConnector1">
            <a:avLst/>
          </a:prstGeom>
          <a:ln>
            <a:solidFill>
              <a:schemeClr val="tx1">
                <a:lumMod val="60000"/>
                <a:lumOff val="40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7449290" y="3876501"/>
            <a:ext cx="545049" cy="0"/>
          </a:xfrm>
          <a:prstGeom prst="straightConnector1">
            <a:avLst/>
          </a:prstGeom>
          <a:ln>
            <a:solidFill>
              <a:schemeClr val="tx1">
                <a:lumMod val="60000"/>
                <a:lumOff val="40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0" name="Text Placeholder 3"/>
          <p:cNvSpPr txBox="1">
            <a:spLocks/>
          </p:cNvSpPr>
          <p:nvPr/>
        </p:nvSpPr>
        <p:spPr>
          <a:xfrm>
            <a:off x="2196167" y="2836286"/>
            <a:ext cx="2490595" cy="454124"/>
          </a:xfrm>
          <a:prstGeom prst="rect">
            <a:avLst/>
          </a:prstGeom>
        </p:spPr>
        <p:txBody>
          <a:bodyPr vert="horz" wrap="square" lIns="182880" tIns="146304" rIns="182880" bIns="146304"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spcBef>
                <a:spcPts val="0"/>
              </a:spcBef>
              <a:buFont typeface="Arial" pitchFamily="34" charset="0"/>
              <a:buNone/>
            </a:pPr>
            <a:r>
              <a:rPr lang="en-US" sz="1400">
                <a:solidFill>
                  <a:srgbClr val="494949"/>
                </a:solidFill>
                <a:latin typeface="Segoe UI Semibold" panose="020B0702040204020203" pitchFamily="34" charset="0"/>
                <a:cs typeface="Segoe UI Semibold" panose="020B0702040204020203" pitchFamily="34" charset="0"/>
              </a:rPr>
              <a:t>Recycling old master key</a:t>
            </a:r>
          </a:p>
        </p:txBody>
      </p:sp>
      <p:sp>
        <p:nvSpPr>
          <p:cNvPr id="47" name="Footer Placeholder 8"/>
          <p:cNvSpPr txBox="1">
            <a:spLocks/>
          </p:cNvSpPr>
          <p:nvPr/>
        </p:nvSpPr>
        <p:spPr>
          <a:xfrm>
            <a:off x="4963885" y="6466570"/>
            <a:ext cx="1902797" cy="391430"/>
          </a:xfrm>
          <a:prstGeom prst="rect">
            <a:avLst/>
          </a:prstGeom>
        </p:spPr>
        <p:txBody>
          <a:bodyPr vert="horz" lIns="0" tIns="0" rIns="91440"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r>
              <a:rPr sz="1100" b="1">
                <a:solidFill>
                  <a:schemeClr val="tx1"/>
                </a:solidFill>
              </a:rPr>
              <a:t>Confidential under NDA</a:t>
            </a:r>
          </a:p>
        </p:txBody>
      </p:sp>
    </p:spTree>
    <p:extLst>
      <p:ext uri="{BB962C8B-B14F-4D97-AF65-F5344CB8AC3E}">
        <p14:creationId xmlns:p14="http://schemas.microsoft.com/office/powerpoint/2010/main" val="3643931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p:cNvPicPr>
            <a:picLocks noChangeAspect="1"/>
          </p:cNvPicPr>
          <p:nvPr/>
        </p:nvPicPr>
        <p:blipFill>
          <a:blip r:embed="rId3"/>
          <a:stretch>
            <a:fillRect/>
          </a:stretch>
        </p:blipFill>
        <p:spPr>
          <a:xfrm>
            <a:off x="355402" y="1956888"/>
            <a:ext cx="6113388" cy="3900924"/>
          </a:xfrm>
          <a:prstGeom prst="rect">
            <a:avLst/>
          </a:prstGeom>
        </p:spPr>
      </p:pic>
      <p:sp>
        <p:nvSpPr>
          <p:cNvPr id="4" name="Text Placeholder 3"/>
          <p:cNvSpPr>
            <a:spLocks noGrp="1"/>
          </p:cNvSpPr>
          <p:nvPr>
            <p:ph type="body" sz="quarter" idx="4294967295"/>
          </p:nvPr>
        </p:nvSpPr>
        <p:spPr>
          <a:xfrm>
            <a:off x="496605" y="885826"/>
            <a:ext cx="9801225" cy="908248"/>
          </a:xfrm>
        </p:spPr>
        <p:txBody>
          <a:bodyPr>
            <a:noAutofit/>
          </a:bodyPr>
          <a:lstStyle/>
          <a:p>
            <a:pPr marL="0" indent="0">
              <a:lnSpc>
                <a:spcPct val="100000"/>
              </a:lnSpc>
              <a:spcBef>
                <a:spcPts val="0"/>
              </a:spcBef>
              <a:buNone/>
            </a:pPr>
            <a:r>
              <a:rPr lang="en-US" sz="1800">
                <a:solidFill>
                  <a:srgbClr val="494949"/>
                </a:solidFill>
                <a:cs typeface="Segoe UI" panose="020B0502040204020203" pitchFamily="34" charset="0"/>
              </a:rPr>
              <a:t>In addition to the 2 master keys for the Cosmos DB account, there are 2 read-only keys. These read-only keys will only allow Read operations on the account.</a:t>
            </a:r>
          </a:p>
        </p:txBody>
      </p:sp>
      <p:sp>
        <p:nvSpPr>
          <p:cNvPr id="5" name="Title 2"/>
          <p:cNvSpPr txBox="1">
            <a:spLocks/>
          </p:cNvSpPr>
          <p:nvPr/>
        </p:nvSpPr>
        <p:spPr>
          <a:xfrm>
            <a:off x="536575" y="157163"/>
            <a:ext cx="11655425" cy="89852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solidFill>
                  <a:schemeClr val="tx1"/>
                </a:solidFill>
                <a:effectLst/>
                <a:latin typeface="+mj-lt"/>
                <a:ea typeface="+mn-ea"/>
                <a:cs typeface="Segoe UI" pitchFamily="34" charset="0"/>
              </a:defRPr>
            </a:lvl1pPr>
          </a:lstStyle>
          <a:p>
            <a:r>
              <a:rPr lang="en-US" sz="2800">
                <a:solidFill>
                  <a:srgbClr val="0072C6"/>
                </a:solidFill>
              </a:rPr>
              <a:t>Authorization: Read-Only Keys</a:t>
            </a:r>
          </a:p>
        </p:txBody>
      </p:sp>
      <p:grpSp>
        <p:nvGrpSpPr>
          <p:cNvPr id="9" name="Group 8"/>
          <p:cNvGrpSpPr/>
          <p:nvPr/>
        </p:nvGrpSpPr>
        <p:grpSpPr>
          <a:xfrm>
            <a:off x="4402184" y="2522737"/>
            <a:ext cx="7399564" cy="1821179"/>
            <a:chOff x="4206239" y="2373296"/>
            <a:chExt cx="7399564" cy="1821179"/>
          </a:xfrm>
        </p:grpSpPr>
        <p:cxnSp>
          <p:nvCxnSpPr>
            <p:cNvPr id="7" name="Elbow Connector 6"/>
            <p:cNvCxnSpPr>
              <a:stCxn id="14" idx="1"/>
            </p:cNvCxnSpPr>
            <p:nvPr/>
          </p:nvCxnSpPr>
          <p:spPr>
            <a:xfrm rot="10800000" flipV="1">
              <a:off x="4206239" y="2527185"/>
              <a:ext cx="2306863" cy="161388"/>
            </a:xfrm>
            <a:prstGeom prst="bentConnector3">
              <a:avLst>
                <a:gd name="adj1" fmla="val 50000"/>
              </a:avLst>
            </a:prstGeom>
            <a:ln>
              <a:solidFill>
                <a:schemeClr val="accent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513101" y="2373296"/>
              <a:ext cx="5092702" cy="307777"/>
            </a:xfrm>
            <a:prstGeom prst="rect">
              <a:avLst/>
            </a:prstGeom>
          </p:spPr>
          <p:txBody>
            <a:bodyPr wrap="square">
              <a:spAutoFit/>
            </a:bodyPr>
            <a:lstStyle/>
            <a:p>
              <a:r>
                <a:rPr lang="en-US" sz="1400">
                  <a:latin typeface="+mj-lt"/>
                </a:rPr>
                <a:t>View your Read-only Keys from your </a:t>
              </a:r>
              <a:r>
                <a:rPr lang="en-US" sz="1400" b="1">
                  <a:latin typeface="+mj-lt"/>
                </a:rPr>
                <a:t>Cosmos DB Account blade</a:t>
              </a:r>
              <a:endParaRPr lang="en-US" sz="1400">
                <a:latin typeface="+mj-lt"/>
              </a:endParaRPr>
            </a:p>
          </p:txBody>
        </p:sp>
        <p:cxnSp>
          <p:nvCxnSpPr>
            <p:cNvPr id="15" name="Elbow Connector 14"/>
            <p:cNvCxnSpPr>
              <a:stCxn id="20" idx="1"/>
            </p:cNvCxnSpPr>
            <p:nvPr/>
          </p:nvCxnSpPr>
          <p:spPr>
            <a:xfrm rot="10800000">
              <a:off x="6141746" y="3107933"/>
              <a:ext cx="371356" cy="235758"/>
            </a:xfrm>
            <a:prstGeom prst="bentConnector3">
              <a:avLst>
                <a:gd name="adj1" fmla="val 50000"/>
              </a:avLst>
            </a:prstGeom>
            <a:ln>
              <a:solidFill>
                <a:schemeClr val="accent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513102" y="3189802"/>
              <a:ext cx="4521200" cy="307777"/>
            </a:xfrm>
            <a:prstGeom prst="rect">
              <a:avLst/>
            </a:prstGeom>
          </p:spPr>
          <p:txBody>
            <a:bodyPr wrap="square">
              <a:spAutoFit/>
            </a:bodyPr>
            <a:lstStyle/>
            <a:p>
              <a:r>
                <a:rPr lang="en-US" sz="1400">
                  <a:latin typeface="+mj-lt"/>
                </a:rPr>
                <a:t>Copy yours Uri + Read-only Keys from the </a:t>
              </a:r>
              <a:r>
                <a:rPr lang="en-US" sz="1400" b="1">
                  <a:latin typeface="+mj-lt"/>
                </a:rPr>
                <a:t>Keys panel</a:t>
              </a:r>
              <a:endParaRPr lang="en-US" sz="1400">
                <a:latin typeface="+mj-lt"/>
              </a:endParaRPr>
            </a:p>
          </p:txBody>
        </p:sp>
        <p:cxnSp>
          <p:nvCxnSpPr>
            <p:cNvPr id="21" name="Elbow Connector 20"/>
            <p:cNvCxnSpPr>
              <a:stCxn id="23" idx="1"/>
            </p:cNvCxnSpPr>
            <p:nvPr/>
          </p:nvCxnSpPr>
          <p:spPr>
            <a:xfrm rot="10800000">
              <a:off x="6168342" y="3774303"/>
              <a:ext cx="344760" cy="266285"/>
            </a:xfrm>
            <a:prstGeom prst="bentConnector3">
              <a:avLst>
                <a:gd name="adj1" fmla="val 50000"/>
              </a:avLst>
            </a:prstGeom>
            <a:ln>
              <a:solidFill>
                <a:schemeClr val="accent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513102" y="3886698"/>
              <a:ext cx="4521200" cy="307777"/>
            </a:xfrm>
            <a:prstGeom prst="rect">
              <a:avLst/>
            </a:prstGeom>
          </p:spPr>
          <p:txBody>
            <a:bodyPr wrap="square">
              <a:spAutoFit/>
            </a:bodyPr>
            <a:lstStyle/>
            <a:p>
              <a:r>
                <a:rPr lang="en-US" sz="1400">
                  <a:latin typeface="+mj-lt"/>
                </a:rPr>
                <a:t>Regenerate yours Read-only Keys from the </a:t>
              </a:r>
              <a:r>
                <a:rPr lang="en-US" sz="1400" b="1">
                  <a:latin typeface="+mj-lt"/>
                </a:rPr>
                <a:t>Keys panel</a:t>
              </a:r>
              <a:endParaRPr lang="en-US" sz="1400">
                <a:latin typeface="+mj-lt"/>
              </a:endParaRPr>
            </a:p>
          </p:txBody>
        </p:sp>
      </p:grpSp>
      <p:sp>
        <p:nvSpPr>
          <p:cNvPr id="12" name="Footer Placeholder 8"/>
          <p:cNvSpPr txBox="1">
            <a:spLocks/>
          </p:cNvSpPr>
          <p:nvPr/>
        </p:nvSpPr>
        <p:spPr>
          <a:xfrm>
            <a:off x="4963885" y="6466570"/>
            <a:ext cx="1902797" cy="391430"/>
          </a:xfrm>
          <a:prstGeom prst="rect">
            <a:avLst/>
          </a:prstGeom>
        </p:spPr>
        <p:txBody>
          <a:bodyPr vert="horz" lIns="0" tIns="0" rIns="91440"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r>
              <a:rPr sz="1100" b="1">
                <a:solidFill>
                  <a:schemeClr val="tx1"/>
                </a:solidFill>
              </a:rPr>
              <a:t>Confidential under NDA</a:t>
            </a:r>
          </a:p>
        </p:txBody>
      </p:sp>
    </p:spTree>
    <p:extLst>
      <p:ext uri="{BB962C8B-B14F-4D97-AF65-F5344CB8AC3E}">
        <p14:creationId xmlns:p14="http://schemas.microsoft.com/office/powerpoint/2010/main" val="808087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B63BAD3C-1482-48B4-BC11-D6BF2D1627DC}"/>
              </a:ext>
            </a:extLst>
          </p:cNvPr>
          <p:cNvSpPr txBox="1">
            <a:spLocks/>
          </p:cNvSpPr>
          <p:nvPr/>
        </p:nvSpPr>
        <p:spPr>
          <a:xfrm>
            <a:off x="536575" y="157163"/>
            <a:ext cx="11655425" cy="89852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solidFill>
                  <a:schemeClr val="tx1"/>
                </a:solidFill>
                <a:effectLst/>
                <a:latin typeface="+mj-lt"/>
                <a:ea typeface="+mn-ea"/>
                <a:cs typeface="Segoe UI" pitchFamily="34" charset="0"/>
              </a:defRPr>
            </a:lvl1pPr>
          </a:lstStyle>
          <a:p>
            <a:r>
              <a:rPr lang="en-US" sz="3200">
                <a:solidFill>
                  <a:srgbClr val="0072C6"/>
                </a:solidFill>
              </a:rPr>
              <a:t>Authorization: Resource Tokens</a:t>
            </a:r>
          </a:p>
        </p:txBody>
      </p:sp>
      <p:grpSp>
        <p:nvGrpSpPr>
          <p:cNvPr id="9" name="Group 8">
            <a:extLst>
              <a:ext uri="{FF2B5EF4-FFF2-40B4-BE49-F238E27FC236}">
                <a16:creationId xmlns:a16="http://schemas.microsoft.com/office/drawing/2014/main" id="{2539EDA5-667C-4670-8A91-8B6A374E24B2}"/>
              </a:ext>
            </a:extLst>
          </p:cNvPr>
          <p:cNvGrpSpPr/>
          <p:nvPr/>
        </p:nvGrpSpPr>
        <p:grpSpPr>
          <a:xfrm rot="18204502">
            <a:off x="95534" y="2634018"/>
            <a:ext cx="2674962" cy="898525"/>
            <a:chOff x="1214650" y="1910687"/>
            <a:chExt cx="2674962" cy="898525"/>
          </a:xfrm>
        </p:grpSpPr>
        <p:sp>
          <p:nvSpPr>
            <p:cNvPr id="5" name="Rectangle: Rounded Corners 4">
              <a:extLst>
                <a:ext uri="{FF2B5EF4-FFF2-40B4-BE49-F238E27FC236}">
                  <a16:creationId xmlns:a16="http://schemas.microsoft.com/office/drawing/2014/main" id="{C58AD54F-FB42-4292-8B23-F1887BC136D8}"/>
                </a:ext>
              </a:extLst>
            </p:cNvPr>
            <p:cNvSpPr/>
            <p:nvPr/>
          </p:nvSpPr>
          <p:spPr bwMode="auto">
            <a:xfrm>
              <a:off x="1419367" y="1910687"/>
              <a:ext cx="2470245" cy="898525"/>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95C0FE6F-20C5-4308-8F4F-F2EBE1D39DA8}"/>
                </a:ext>
              </a:extLst>
            </p:cNvPr>
            <p:cNvSpPr/>
            <p:nvPr/>
          </p:nvSpPr>
          <p:spPr bwMode="auto">
            <a:xfrm>
              <a:off x="1678675" y="2101755"/>
              <a:ext cx="1965277" cy="5049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36CB0111-3268-405A-A5E5-62F1B6C7D792}"/>
                </a:ext>
              </a:extLst>
            </p:cNvPr>
            <p:cNvSpPr txBox="1"/>
            <p:nvPr/>
          </p:nvSpPr>
          <p:spPr>
            <a:xfrm>
              <a:off x="1678675" y="2040306"/>
              <a:ext cx="1965277" cy="627864"/>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rPr>
                <a:t>77339876</a:t>
              </a:r>
            </a:p>
          </p:txBody>
        </p:sp>
        <p:sp>
          <p:nvSpPr>
            <p:cNvPr id="8" name="Block Arc 7">
              <a:extLst>
                <a:ext uri="{FF2B5EF4-FFF2-40B4-BE49-F238E27FC236}">
                  <a16:creationId xmlns:a16="http://schemas.microsoft.com/office/drawing/2014/main" id="{04E2EDB4-DE5F-4FC7-92E3-D2762C99A3D5}"/>
                </a:ext>
              </a:extLst>
            </p:cNvPr>
            <p:cNvSpPr/>
            <p:nvPr/>
          </p:nvSpPr>
          <p:spPr bwMode="auto">
            <a:xfrm rot="16200000">
              <a:off x="1241946" y="2149521"/>
              <a:ext cx="354842" cy="409433"/>
            </a:xfrm>
            <a:prstGeom prst="blockArc">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10" name="Content Placeholder 1">
            <a:extLst>
              <a:ext uri="{FF2B5EF4-FFF2-40B4-BE49-F238E27FC236}">
                <a16:creationId xmlns:a16="http://schemas.microsoft.com/office/drawing/2014/main" id="{1F859A42-3E53-4A34-A7FB-9DAF8F348161}"/>
              </a:ext>
            </a:extLst>
          </p:cNvPr>
          <p:cNvSpPr txBox="1">
            <a:spLocks/>
          </p:cNvSpPr>
          <p:nvPr/>
        </p:nvSpPr>
        <p:spPr>
          <a:xfrm>
            <a:off x="3035387" y="1210321"/>
            <a:ext cx="7173137" cy="782252"/>
          </a:xfrm>
          <a:prstGeom prst="rect">
            <a:avLst/>
          </a:prstGeom>
        </p:spPr>
        <p:txBody>
          <a:bodyPr vert="horz" wrap="square" lIns="182880" tIns="146304" rIns="182880" bIns="146304"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a:cs typeface="Segoe UI" panose="020B0502040204020203" pitchFamily="34" charset="0"/>
              </a:rPr>
              <a:t>Resource Tokens all limited time access to resources such as documents, collections, and other key controlled resources.</a:t>
            </a:r>
          </a:p>
          <a:p>
            <a:r>
              <a:rPr lang="en-US" sz="2800">
                <a:cs typeface="Segoe UI" panose="020B0502040204020203" pitchFamily="34" charset="0"/>
              </a:rPr>
              <a:t>Limited time access (default 4 hours)</a:t>
            </a:r>
          </a:p>
          <a:p>
            <a:r>
              <a:rPr lang="en-US" sz="2800">
                <a:cs typeface="Segoe UI" panose="020B0502040204020203" pitchFamily="34" charset="0"/>
              </a:rPr>
              <a:t>Ability to associate labels with resources to scope the token.</a:t>
            </a:r>
          </a:p>
          <a:p>
            <a:r>
              <a:rPr lang="en-US" sz="2800">
                <a:cs typeface="Segoe UI" panose="020B0502040204020203" pitchFamily="34" charset="0"/>
              </a:rPr>
              <a:t>Generated by the service</a:t>
            </a:r>
          </a:p>
          <a:p>
            <a:endParaRPr lang="en-US" sz="2800">
              <a:cs typeface="Segoe UI" panose="020B0502040204020203" pitchFamily="34" charset="0"/>
            </a:endParaRPr>
          </a:p>
          <a:p>
            <a:pPr marL="0" indent="0">
              <a:buNone/>
            </a:pPr>
            <a:r>
              <a:rPr lang="en-US" sz="2800">
                <a:cs typeface="Segoe UI" panose="020B0502040204020203" pitchFamily="34" charset="0"/>
              </a:rPr>
              <a:t>Best practice is to use an Azure Function to control via AAD who can generate a token.  </a:t>
            </a:r>
            <a:r>
              <a:rPr lang="en-US" sz="2800">
                <a:cs typeface="Segoe UI" panose="020B0502040204020203" pitchFamily="34" charset="0"/>
                <a:hlinkClick r:id="rId2"/>
              </a:rPr>
              <a:t>Pattern + video on Channel9.</a:t>
            </a:r>
            <a:endParaRPr lang="en-US" sz="2800">
              <a:cs typeface="Segoe UI" panose="020B0502040204020203" pitchFamily="34" charset="0"/>
            </a:endParaRPr>
          </a:p>
        </p:txBody>
      </p:sp>
    </p:spTree>
    <p:extLst>
      <p:ext uri="{BB962C8B-B14F-4D97-AF65-F5344CB8AC3E}">
        <p14:creationId xmlns:p14="http://schemas.microsoft.com/office/powerpoint/2010/main" val="390584836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p:cNvSpPr txBox="1">
            <a:spLocks/>
          </p:cNvSpPr>
          <p:nvPr/>
        </p:nvSpPr>
        <p:spPr>
          <a:xfrm>
            <a:off x="536575" y="157163"/>
            <a:ext cx="11655425" cy="89852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solidFill>
                  <a:schemeClr val="tx1"/>
                </a:solidFill>
                <a:effectLst/>
                <a:latin typeface="+mj-lt"/>
                <a:ea typeface="+mn-ea"/>
                <a:cs typeface="Segoe UI" pitchFamily="34" charset="0"/>
              </a:defRPr>
            </a:lvl1pPr>
          </a:lstStyle>
          <a:p>
            <a:r>
              <a:rPr lang="en-US" sz="2800">
                <a:solidFill>
                  <a:srgbClr val="0072C6"/>
                </a:solidFill>
              </a:rPr>
              <a:t>Users and Permissions: Users</a:t>
            </a:r>
          </a:p>
        </p:txBody>
      </p:sp>
      <p:sp>
        <p:nvSpPr>
          <p:cNvPr id="12" name="Content Placeholder 2"/>
          <p:cNvSpPr txBox="1">
            <a:spLocks/>
          </p:cNvSpPr>
          <p:nvPr/>
        </p:nvSpPr>
        <p:spPr>
          <a:xfrm>
            <a:off x="6057311" y="1055688"/>
            <a:ext cx="5495925" cy="4678906"/>
          </a:xfrm>
          <a:prstGeom prst="rect">
            <a:avLst/>
          </a:prstGeom>
        </p:spPr>
        <p:txBody>
          <a:bodyPr vert="horz" wrap="square" lIns="182880" tIns="146304" rIns="182880" bIns="146304"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r>
              <a:rPr lang="en-US" sz="1600">
                <a:cs typeface="Calibri" panose="020F0502020204030204" pitchFamily="34" charset="0"/>
              </a:rPr>
              <a:t>Database account access is controlled by IAM/RBAC</a:t>
            </a:r>
          </a:p>
          <a:p>
            <a:pPr marL="0" indent="0">
              <a:buNone/>
            </a:pPr>
            <a:endParaRPr lang="en-US" sz="1600">
              <a:cs typeface="Calibri" panose="020F0502020204030204" pitchFamily="34" charset="0"/>
            </a:endParaRPr>
          </a:p>
          <a:p>
            <a:pPr marL="285750" indent="-285750"/>
            <a:r>
              <a:rPr lang="en-US" sz="1600">
                <a:cs typeface="Calibri" panose="020F0502020204030204" pitchFamily="34" charset="0"/>
              </a:rPr>
              <a:t>Data operations have a user as a logical namespace for scoping permissions on containers, documents, attachments, stored procedures, triggers and user-defined functions. </a:t>
            </a:r>
          </a:p>
          <a:p>
            <a:pPr marL="285750" indent="-285750"/>
            <a:endParaRPr lang="en-US" sz="1600">
              <a:cs typeface="Calibri" panose="020F0502020204030204" pitchFamily="34" charset="0"/>
            </a:endParaRPr>
          </a:p>
          <a:p>
            <a:pPr marL="285750" indent="-285750"/>
            <a:r>
              <a:rPr lang="en-US" sz="1600">
                <a:cs typeface="Calibri" panose="020F0502020204030204" pitchFamily="34" charset="0"/>
              </a:rPr>
              <a:t>The user construct cannot cross the database boundary it is under. The user resource is represented by users in the Cosmos DB REST resource mode. It is a system resource thus contains a fixed schema.</a:t>
            </a:r>
          </a:p>
          <a:p>
            <a:pPr marL="285750" indent="-285750"/>
            <a:endParaRPr lang="en-US" sz="1600">
              <a:cs typeface="Calibri" panose="020F0502020204030204" pitchFamily="34" charset="0"/>
            </a:endParaRPr>
          </a:p>
          <a:p>
            <a:pPr marL="285750" indent="-285750"/>
            <a:r>
              <a:rPr lang="en-US" sz="1600">
                <a:cs typeface="Calibri" panose="020F0502020204030204" pitchFamily="34" charset="0"/>
              </a:rPr>
              <a:t>The top-level topic that outlines the basic CRUD operations on the resources under a Cosmos DB database account, that itemizes those resources and describes the URLs used to access them is </a:t>
            </a:r>
            <a:r>
              <a:rPr lang="en-US" sz="1600">
                <a:cs typeface="Calibri" panose="020F0502020204030204" pitchFamily="34" charset="0"/>
                <a:hlinkClick r:id="rId3"/>
              </a:rPr>
              <a:t>Azure Cosmos DB REST API Reference</a:t>
            </a:r>
            <a:r>
              <a:rPr lang="en-US" sz="1600">
                <a:cs typeface="Calibri" panose="020F0502020204030204" pitchFamily="34" charset="0"/>
              </a:rPr>
              <a:t>.</a:t>
            </a:r>
          </a:p>
        </p:txBody>
      </p:sp>
      <p:sp>
        <p:nvSpPr>
          <p:cNvPr id="13" name="Rectangle 12"/>
          <p:cNvSpPr/>
          <p:nvPr/>
        </p:nvSpPr>
        <p:spPr bwMode="auto">
          <a:xfrm>
            <a:off x="225351" y="1486440"/>
            <a:ext cx="5831960" cy="1035743"/>
          </a:xfrm>
          <a:prstGeom prst="rect">
            <a:avLst/>
          </a:prstGeom>
          <a:solidFill>
            <a:srgbClr val="FFFFFF">
              <a:alpha val="8588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3463956" y="2598466"/>
            <a:ext cx="1402731" cy="3308297"/>
          </a:xfrm>
          <a:prstGeom prst="rect">
            <a:avLst/>
          </a:prstGeom>
          <a:solidFill>
            <a:srgbClr val="FFFFFF">
              <a:alpha val="8588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2061225" y="3647208"/>
            <a:ext cx="1402731" cy="1085138"/>
          </a:xfrm>
          <a:prstGeom prst="rect">
            <a:avLst/>
          </a:prstGeom>
          <a:solidFill>
            <a:srgbClr val="FFFFFF">
              <a:alpha val="8588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p:nvPicPr>
        <p:blipFill>
          <a:blip r:embed="rId4"/>
          <a:stretch>
            <a:fillRect/>
          </a:stretch>
        </p:blipFill>
        <p:spPr>
          <a:xfrm>
            <a:off x="1599518" y="1900918"/>
            <a:ext cx="2515345" cy="3167471"/>
          </a:xfrm>
          <a:prstGeom prst="rect">
            <a:avLst/>
          </a:prstGeom>
        </p:spPr>
      </p:pic>
      <p:sp>
        <p:nvSpPr>
          <p:cNvPr id="2" name="Rectangle 1"/>
          <p:cNvSpPr/>
          <p:nvPr/>
        </p:nvSpPr>
        <p:spPr bwMode="auto">
          <a:xfrm>
            <a:off x="1867989" y="3344091"/>
            <a:ext cx="2103120" cy="1619795"/>
          </a:xfrm>
          <a:prstGeom prst="rect">
            <a:avLst/>
          </a:prstGeom>
          <a:solidFill>
            <a:schemeClr val="bg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Footer Placeholder 8"/>
          <p:cNvSpPr txBox="1">
            <a:spLocks/>
          </p:cNvSpPr>
          <p:nvPr/>
        </p:nvSpPr>
        <p:spPr>
          <a:xfrm>
            <a:off x="4963885" y="6466570"/>
            <a:ext cx="1902797" cy="391430"/>
          </a:xfrm>
          <a:prstGeom prst="rect">
            <a:avLst/>
          </a:prstGeom>
        </p:spPr>
        <p:txBody>
          <a:bodyPr vert="horz" lIns="0" tIns="0" rIns="91440"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r>
              <a:rPr sz="1100" b="1">
                <a:solidFill>
                  <a:schemeClr val="tx1"/>
                </a:solidFill>
              </a:rPr>
              <a:t>Confidential under NDA</a:t>
            </a:r>
          </a:p>
        </p:txBody>
      </p:sp>
    </p:spTree>
    <p:extLst>
      <p:ext uri="{BB962C8B-B14F-4D97-AF65-F5344CB8AC3E}">
        <p14:creationId xmlns:p14="http://schemas.microsoft.com/office/powerpoint/2010/main" val="1836317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p:cNvSpPr txBox="1">
            <a:spLocks/>
          </p:cNvSpPr>
          <p:nvPr/>
        </p:nvSpPr>
        <p:spPr>
          <a:xfrm>
            <a:off x="536575" y="157163"/>
            <a:ext cx="11655425" cy="89852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solidFill>
                  <a:schemeClr val="tx1"/>
                </a:solidFill>
                <a:effectLst/>
                <a:latin typeface="+mj-lt"/>
                <a:ea typeface="+mn-ea"/>
                <a:cs typeface="Segoe UI" pitchFamily="34" charset="0"/>
              </a:defRPr>
            </a:lvl1pPr>
          </a:lstStyle>
          <a:p>
            <a:r>
              <a:rPr lang="en-US" sz="2800">
                <a:solidFill>
                  <a:srgbClr val="0072C6"/>
                </a:solidFill>
              </a:rPr>
              <a:t>Users and Permissions: Resource Tokens</a:t>
            </a:r>
          </a:p>
        </p:txBody>
      </p:sp>
      <p:sp>
        <p:nvSpPr>
          <p:cNvPr id="12" name="Content Placeholder 2"/>
          <p:cNvSpPr txBox="1">
            <a:spLocks/>
          </p:cNvSpPr>
          <p:nvPr/>
        </p:nvSpPr>
        <p:spPr>
          <a:xfrm>
            <a:off x="6018123" y="1009740"/>
            <a:ext cx="5495925" cy="4949825"/>
          </a:xfrm>
          <a:prstGeom prst="rect">
            <a:avLst/>
          </a:prstGeom>
        </p:spPr>
        <p:txBody>
          <a:bodyPr vert="horz" wrap="square" lIns="182880" tIns="146304" rIns="182880" bIns="146304"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r>
              <a:rPr lang="en-US" sz="1600">
                <a:cs typeface="Calibri" panose="020F0502020204030204" pitchFamily="34" charset="0"/>
              </a:rPr>
              <a:t>Resource tokens are created when users in a database are set up with access permissions for precise access control on a resource. </a:t>
            </a:r>
          </a:p>
          <a:p>
            <a:pPr marL="285750" indent="-285750"/>
            <a:endParaRPr lang="en-US" sz="1600">
              <a:cs typeface="Calibri" panose="020F0502020204030204" pitchFamily="34" charset="0"/>
            </a:endParaRPr>
          </a:p>
          <a:p>
            <a:pPr marL="285750" indent="-285750"/>
            <a:r>
              <a:rPr lang="en-US" sz="1600">
                <a:cs typeface="Calibri" panose="020F0502020204030204" pitchFamily="34" charset="0"/>
              </a:rPr>
              <a:t>Permission resource contains a hash resource token specifically constructed with the information regarding the resource path and access type a user has access to. </a:t>
            </a:r>
          </a:p>
          <a:p>
            <a:pPr marL="285750" indent="-285750"/>
            <a:endParaRPr lang="en-US" sz="1600">
              <a:cs typeface="Calibri" panose="020F0502020204030204" pitchFamily="34" charset="0"/>
            </a:endParaRPr>
          </a:p>
          <a:p>
            <a:pPr marL="285750" indent="-285750"/>
            <a:r>
              <a:rPr lang="en-US" sz="1600">
                <a:cs typeface="Calibri" panose="020F0502020204030204" pitchFamily="34" charset="0"/>
              </a:rPr>
              <a:t>Permission resource token is time bound and the validity period can be overridden. It is used to manage access to containers, documents, attachments, stored procedures, triggers and user-defined functions for a particular user</a:t>
            </a:r>
          </a:p>
          <a:p>
            <a:pPr marL="285750" indent="-285750"/>
            <a:endParaRPr lang="en-US" sz="1600">
              <a:cs typeface="Calibri" panose="020F0502020204030204" pitchFamily="34" charset="0"/>
            </a:endParaRPr>
          </a:p>
          <a:p>
            <a:pPr marL="285750" indent="-285750"/>
            <a:r>
              <a:rPr lang="en-US" sz="1600">
                <a:cs typeface="Calibri" panose="020F0502020204030204" pitchFamily="34" charset="0"/>
              </a:rPr>
              <a:t>When a permission resource is acted upon on (POST, GET, PUT), a new resource token is generated. For information on permissions and resource tokens, see </a:t>
            </a:r>
            <a:r>
              <a:rPr lang="en-US" sz="1600">
                <a:cs typeface="Calibri" panose="020F0502020204030204" pitchFamily="34" charset="0"/>
                <a:hlinkClick r:id="rId3"/>
              </a:rPr>
              <a:t>Operations on Cosmos DB Permissions</a:t>
            </a:r>
            <a:r>
              <a:rPr lang="en-US" sz="1600">
                <a:cs typeface="Calibri" panose="020F0502020204030204" pitchFamily="34" charset="0"/>
              </a:rPr>
              <a:t>. </a:t>
            </a:r>
          </a:p>
          <a:p>
            <a:pPr marL="285750" indent="-285750"/>
            <a:endParaRPr lang="en-US" sz="1600">
              <a:cs typeface="Calibri" panose="020F0502020204030204" pitchFamily="34" charset="0"/>
            </a:endParaRPr>
          </a:p>
          <a:p>
            <a:pPr marL="285750" indent="-285750"/>
            <a:r>
              <a:rPr lang="en-US" sz="1600">
                <a:cs typeface="Calibri" panose="020F0502020204030204" pitchFamily="34" charset="0"/>
              </a:rPr>
              <a:t>All REST operations must include the authorization header with the authorization string in order to interact with a resource.</a:t>
            </a:r>
          </a:p>
          <a:p>
            <a:pPr marL="0" indent="0">
              <a:buNone/>
            </a:pPr>
            <a:endParaRPr lang="en-US" sz="1600">
              <a:cs typeface="Calibri" panose="020F0502020204030204" pitchFamily="34" charset="0"/>
            </a:endParaRPr>
          </a:p>
        </p:txBody>
      </p:sp>
      <p:pic>
        <p:nvPicPr>
          <p:cNvPr id="2" name="Picture 1"/>
          <p:cNvPicPr>
            <a:picLocks noChangeAspect="1"/>
          </p:cNvPicPr>
          <p:nvPr/>
        </p:nvPicPr>
        <p:blipFill>
          <a:blip r:embed="rId4"/>
          <a:stretch>
            <a:fillRect/>
          </a:stretch>
        </p:blipFill>
        <p:spPr>
          <a:xfrm>
            <a:off x="1599518" y="1900918"/>
            <a:ext cx="2515345" cy="3167471"/>
          </a:xfrm>
          <a:prstGeom prst="rect">
            <a:avLst/>
          </a:prstGeom>
        </p:spPr>
      </p:pic>
      <p:sp>
        <p:nvSpPr>
          <p:cNvPr id="9" name="Rectangle 8"/>
          <p:cNvSpPr/>
          <p:nvPr/>
        </p:nvSpPr>
        <p:spPr bwMode="auto">
          <a:xfrm>
            <a:off x="1805630" y="2050868"/>
            <a:ext cx="2103120" cy="1619795"/>
          </a:xfrm>
          <a:prstGeom prst="rect">
            <a:avLst/>
          </a:prstGeom>
          <a:solidFill>
            <a:schemeClr val="bg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Footer Placeholder 8"/>
          <p:cNvSpPr txBox="1">
            <a:spLocks/>
          </p:cNvSpPr>
          <p:nvPr/>
        </p:nvSpPr>
        <p:spPr>
          <a:xfrm>
            <a:off x="4963885" y="6466570"/>
            <a:ext cx="1902797" cy="391430"/>
          </a:xfrm>
          <a:prstGeom prst="rect">
            <a:avLst/>
          </a:prstGeom>
        </p:spPr>
        <p:txBody>
          <a:bodyPr vert="horz" lIns="0" tIns="0" rIns="91440"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r>
              <a:rPr sz="1100" b="1">
                <a:solidFill>
                  <a:schemeClr val="tx1"/>
                </a:solidFill>
              </a:rPr>
              <a:t>Confidential under NDA</a:t>
            </a:r>
          </a:p>
        </p:txBody>
      </p:sp>
    </p:spTree>
    <p:extLst>
      <p:ext uri="{BB962C8B-B14F-4D97-AF65-F5344CB8AC3E}">
        <p14:creationId xmlns:p14="http://schemas.microsoft.com/office/powerpoint/2010/main" val="3159763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36575" y="157163"/>
            <a:ext cx="11655425" cy="89852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solidFill>
                  <a:schemeClr val="tx1"/>
                </a:solidFill>
                <a:effectLst/>
                <a:latin typeface="+mj-lt"/>
                <a:ea typeface="+mn-ea"/>
                <a:cs typeface="Segoe UI" pitchFamily="34" charset="0"/>
              </a:defRPr>
            </a:lvl1pPr>
          </a:lstStyle>
          <a:p>
            <a:r>
              <a:rPr lang="en-US" sz="2800">
                <a:solidFill>
                  <a:srgbClr val="0072C6"/>
                </a:solidFill>
              </a:rPr>
              <a:t>Global Replication</a:t>
            </a:r>
          </a:p>
        </p:txBody>
      </p:sp>
      <p:sp>
        <p:nvSpPr>
          <p:cNvPr id="44" name="Text Placeholder 3"/>
          <p:cNvSpPr txBox="1">
            <a:spLocks/>
          </p:cNvSpPr>
          <p:nvPr/>
        </p:nvSpPr>
        <p:spPr>
          <a:xfrm>
            <a:off x="536575" y="684724"/>
            <a:ext cx="10997928" cy="1326955"/>
          </a:xfrm>
          <a:prstGeom prst="rect">
            <a:avLst/>
          </a:prstGeom>
        </p:spPr>
        <p:txBody>
          <a:bodyPr vert="horz" wrap="square" lIns="182880" tIns="146304" rIns="182880" bIns="146304"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1800"/>
              <a:t>Azure Cosmos DB is available in 35+ geographical regions allowing you to globally distribute your data to ensure it is a available in the event of unexpected failure. Cosmos DB offers high availability, single digit </a:t>
            </a:r>
            <a:r>
              <a:rPr lang="en-US" sz="1800" err="1"/>
              <a:t>ms</a:t>
            </a:r>
            <a:r>
              <a:rPr lang="en-US" sz="1800"/>
              <a:t> latencies, </a:t>
            </a:r>
            <a:r>
              <a:rPr lang="en-US" sz="1800">
                <a:hlinkClick r:id="rId3"/>
              </a:rPr>
              <a:t>well-defined consistency levels</a:t>
            </a:r>
            <a:r>
              <a:rPr lang="en-US" sz="1800"/>
              <a:t>, transparent regional failover with multi-homing APIs, and the ability to elastically scale throughput and storage across the globe. </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8858" y="1890303"/>
            <a:ext cx="8490857" cy="4776107"/>
          </a:xfrm>
          <a:prstGeom prst="rect">
            <a:avLst/>
          </a:prstGeom>
        </p:spPr>
      </p:pic>
      <p:sp>
        <p:nvSpPr>
          <p:cNvPr id="6" name="Footer Placeholder 8"/>
          <p:cNvSpPr txBox="1">
            <a:spLocks/>
          </p:cNvSpPr>
          <p:nvPr/>
        </p:nvSpPr>
        <p:spPr>
          <a:xfrm>
            <a:off x="4963885" y="6466570"/>
            <a:ext cx="1902797" cy="391430"/>
          </a:xfrm>
          <a:prstGeom prst="rect">
            <a:avLst/>
          </a:prstGeom>
        </p:spPr>
        <p:txBody>
          <a:bodyPr vert="horz" lIns="0" tIns="0" rIns="91440"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r>
              <a:rPr sz="1100" b="1">
                <a:solidFill>
                  <a:schemeClr val="tx1"/>
                </a:solidFill>
              </a:rPr>
              <a:t>Confidential under NDA</a:t>
            </a:r>
          </a:p>
        </p:txBody>
      </p:sp>
    </p:spTree>
    <p:extLst>
      <p:ext uri="{BB962C8B-B14F-4D97-AF65-F5344CB8AC3E}">
        <p14:creationId xmlns:p14="http://schemas.microsoft.com/office/powerpoint/2010/main" val="1340008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36575" y="157163"/>
            <a:ext cx="11655425" cy="89852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solidFill>
                  <a:schemeClr val="tx1"/>
                </a:solidFill>
                <a:effectLst/>
                <a:latin typeface="+mj-lt"/>
                <a:ea typeface="+mn-ea"/>
                <a:cs typeface="Segoe UI" pitchFamily="34" charset="0"/>
              </a:defRPr>
            </a:lvl1pPr>
          </a:lstStyle>
          <a:p>
            <a:r>
              <a:rPr lang="en-US" sz="2800">
                <a:solidFill>
                  <a:srgbClr val="0072C6"/>
                </a:solidFill>
              </a:rPr>
              <a:t>Local Replication</a:t>
            </a:r>
          </a:p>
        </p:txBody>
      </p:sp>
      <p:sp>
        <p:nvSpPr>
          <p:cNvPr id="44" name="Text Placeholder 3"/>
          <p:cNvSpPr txBox="1">
            <a:spLocks/>
          </p:cNvSpPr>
          <p:nvPr/>
        </p:nvSpPr>
        <p:spPr>
          <a:xfrm>
            <a:off x="536575" y="684725"/>
            <a:ext cx="9801225" cy="908248"/>
          </a:xfrm>
          <a:prstGeom prst="rect">
            <a:avLst/>
          </a:prstGeom>
        </p:spPr>
        <p:txBody>
          <a:bodyPr vert="horz" wrap="square" lIns="182880" tIns="146304" rIns="182880" bIns="146304"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spcBef>
                <a:spcPts val="0"/>
              </a:spcBef>
              <a:buFont typeface="Arial" pitchFamily="34" charset="0"/>
              <a:buNone/>
            </a:pPr>
            <a:endParaRPr lang="en-US" sz="1800">
              <a:solidFill>
                <a:srgbClr val="494949"/>
              </a:solidFill>
              <a:cs typeface="Segoe UI" panose="020B0502040204020203"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3503" y="2330236"/>
            <a:ext cx="3463513" cy="4214255"/>
          </a:xfrm>
          <a:prstGeom prst="rect">
            <a:avLst/>
          </a:prstGeom>
        </p:spPr>
      </p:pic>
      <p:sp>
        <p:nvSpPr>
          <p:cNvPr id="6" name="Text Placeholder 3"/>
          <p:cNvSpPr txBox="1">
            <a:spLocks/>
          </p:cNvSpPr>
          <p:nvPr/>
        </p:nvSpPr>
        <p:spPr>
          <a:xfrm>
            <a:off x="536575" y="684725"/>
            <a:ext cx="6556556" cy="1117949"/>
          </a:xfrm>
          <a:prstGeom prst="rect">
            <a:avLst/>
          </a:prstGeom>
        </p:spPr>
        <p:txBody>
          <a:bodyPr vert="horz" wrap="square" lIns="182880" tIns="146304" rIns="182880" bIns="146304"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1800"/>
              <a:t>In addition to offering you the ability to globally replicate your data Cosmos DB automatically replicates your data locally to provide seamless operation.  This automatic replication allows Cosmos DB to offer a financially backed SLA on both availability as well as performance.</a:t>
            </a:r>
          </a:p>
        </p:txBody>
      </p:sp>
      <p:pic>
        <p:nvPicPr>
          <p:cNvPr id="4" name="Picture 3"/>
          <p:cNvPicPr>
            <a:picLocks noChangeAspect="1"/>
          </p:cNvPicPr>
          <p:nvPr/>
        </p:nvPicPr>
        <p:blipFill>
          <a:blip r:embed="rId4"/>
          <a:stretch>
            <a:fillRect/>
          </a:stretch>
        </p:blipFill>
        <p:spPr>
          <a:xfrm>
            <a:off x="7474455" y="822960"/>
            <a:ext cx="3538076" cy="1959428"/>
          </a:xfrm>
          <a:prstGeom prst="rect">
            <a:avLst/>
          </a:prstGeom>
        </p:spPr>
      </p:pic>
      <p:pic>
        <p:nvPicPr>
          <p:cNvPr id="8" name="Picture 7"/>
          <p:cNvPicPr>
            <a:picLocks noChangeAspect="1"/>
          </p:cNvPicPr>
          <p:nvPr/>
        </p:nvPicPr>
        <p:blipFill>
          <a:blip r:embed="rId5"/>
          <a:stretch>
            <a:fillRect/>
          </a:stretch>
        </p:blipFill>
        <p:spPr>
          <a:xfrm>
            <a:off x="7474455" y="2959403"/>
            <a:ext cx="3538076" cy="1672982"/>
          </a:xfrm>
          <a:prstGeom prst="rect">
            <a:avLst/>
          </a:prstGeom>
        </p:spPr>
      </p:pic>
      <p:pic>
        <p:nvPicPr>
          <p:cNvPr id="9" name="Picture 8"/>
          <p:cNvPicPr>
            <a:picLocks noChangeAspect="1"/>
          </p:cNvPicPr>
          <p:nvPr/>
        </p:nvPicPr>
        <p:blipFill>
          <a:blip r:embed="rId6"/>
          <a:stretch>
            <a:fillRect/>
          </a:stretch>
        </p:blipFill>
        <p:spPr>
          <a:xfrm>
            <a:off x="7474455" y="4756739"/>
            <a:ext cx="3494748" cy="1683250"/>
          </a:xfrm>
          <a:prstGeom prst="rect">
            <a:avLst/>
          </a:prstGeom>
        </p:spPr>
      </p:pic>
      <p:sp>
        <p:nvSpPr>
          <p:cNvPr id="10" name="Footer Placeholder 8"/>
          <p:cNvSpPr txBox="1">
            <a:spLocks/>
          </p:cNvSpPr>
          <p:nvPr/>
        </p:nvSpPr>
        <p:spPr>
          <a:xfrm>
            <a:off x="4963885" y="6466570"/>
            <a:ext cx="1902797" cy="391430"/>
          </a:xfrm>
          <a:prstGeom prst="rect">
            <a:avLst/>
          </a:prstGeom>
        </p:spPr>
        <p:txBody>
          <a:bodyPr vert="horz" lIns="0" tIns="0" rIns="91440"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r>
              <a:rPr sz="1100" b="1">
                <a:solidFill>
                  <a:schemeClr val="tx1"/>
                </a:solidFill>
              </a:rPr>
              <a:t>Confidential under NDA</a:t>
            </a:r>
          </a:p>
        </p:txBody>
      </p:sp>
    </p:spTree>
    <p:extLst>
      <p:ext uri="{BB962C8B-B14F-4D97-AF65-F5344CB8AC3E}">
        <p14:creationId xmlns:p14="http://schemas.microsoft.com/office/powerpoint/2010/main" val="1872046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8762638" y="5379706"/>
            <a:ext cx="3673087" cy="1842133"/>
          </a:xfrm>
          <a:prstGeom prst="rect">
            <a:avLst/>
          </a:prstGeom>
        </p:spPr>
      </p:pic>
      <p:sp>
        <p:nvSpPr>
          <p:cNvPr id="3" name="Title 2"/>
          <p:cNvSpPr>
            <a:spLocks noGrp="1"/>
          </p:cNvSpPr>
          <p:nvPr>
            <p:ph type="title" idx="4294967295"/>
          </p:nvPr>
        </p:nvSpPr>
        <p:spPr>
          <a:xfrm>
            <a:off x="536575" y="157163"/>
            <a:ext cx="11655425" cy="898525"/>
          </a:xfrm>
        </p:spPr>
        <p:txBody>
          <a:bodyPr/>
          <a:lstStyle/>
          <a:p>
            <a:r>
              <a:rPr lang="en-US" sz="2800">
                <a:solidFill>
                  <a:srgbClr val="0072C6"/>
                </a:solidFill>
              </a:rPr>
              <a:t>Overall Security model for Cosmos DB</a:t>
            </a:r>
          </a:p>
        </p:txBody>
      </p:sp>
      <p:sp>
        <p:nvSpPr>
          <p:cNvPr id="2" name="Content Placeholder 1"/>
          <p:cNvSpPr>
            <a:spLocks noGrp="1"/>
          </p:cNvSpPr>
          <p:nvPr>
            <p:ph idx="4294967295"/>
            <p:extLst/>
          </p:nvPr>
        </p:nvSpPr>
        <p:spPr>
          <a:xfrm>
            <a:off x="368300" y="1193800"/>
            <a:ext cx="11379200" cy="3567113"/>
          </a:xfrm>
        </p:spPr>
        <p:txBody>
          <a:bodyPr vert="horz" wrap="square" lIns="182880" tIns="146304" rIns="182880" bIns="146304" rtlCol="0" anchor="t">
            <a:noAutofit/>
          </a:bodyPr>
          <a:lstStyle/>
          <a:p>
            <a:pPr marL="182880" indent="0">
              <a:spcBef>
                <a:spcPts val="300"/>
              </a:spcBef>
              <a:spcAft>
                <a:spcPts val="600"/>
              </a:spcAft>
              <a:buNone/>
            </a:pPr>
            <a:r>
              <a:rPr lang="en-US" sz="1800" dirty="0">
                <a:latin typeface="Segoe UI" panose="020B0502040204020203" pitchFamily="34" charset="0"/>
                <a:cs typeface="Segoe UI" panose="020B0502040204020203" pitchFamily="34" charset="0"/>
              </a:rPr>
              <a:t>Azure </a:t>
            </a:r>
            <a:r>
              <a:rPr lang="en-US" sz="1800" dirty="0">
                <a:latin typeface="Segoe UI" panose="020B0502040204020203" pitchFamily="34" charset="0"/>
                <a:cs typeface="Segoe UI" panose="020B0502040204020203" pitchFamily="34" charset="0"/>
                <a:hlinkClick r:id="rId4"/>
              </a:rPr>
              <a:t>Cosmos DB is secure by design</a:t>
            </a:r>
            <a:r>
              <a:rPr lang="en-US" sz="1800" dirty="0">
                <a:latin typeface="Segoe UI" panose="020B0502040204020203" pitchFamily="34" charset="0"/>
                <a:cs typeface="Segoe UI" panose="020B0502040204020203" pitchFamily="34" charset="0"/>
              </a:rPr>
              <a:t>:</a:t>
            </a:r>
            <a:br>
              <a:rPr lang="en-US" sz="1800" dirty="0">
                <a:latin typeface="Segoe UI"/>
                <a:cs typeface="Segoe UI"/>
              </a:rPr>
            </a:br>
            <a:endParaRPr lang="en-US" sz="1800">
              <a:latin typeface="Segoe UI" panose="020B0502040204020203" pitchFamily="34" charset="0"/>
              <a:cs typeface="Segoe UI" panose="020B0502040204020203" pitchFamily="34" charset="0"/>
            </a:endParaRPr>
          </a:p>
          <a:p>
            <a:pPr marL="525780" indent="-342900">
              <a:spcBef>
                <a:spcPts val="300"/>
              </a:spcBef>
              <a:spcAft>
                <a:spcPts val="600"/>
              </a:spcAft>
            </a:pPr>
            <a:r>
              <a:rPr lang="en-US" sz="1800" dirty="0">
                <a:latin typeface="Segoe UI" panose="020B0502040204020203" pitchFamily="34" charset="0"/>
                <a:cs typeface="Segoe UI" panose="020B0502040204020203" pitchFamily="34" charset="0"/>
              </a:rPr>
              <a:t>Your security team extended</a:t>
            </a:r>
          </a:p>
          <a:p>
            <a:pPr marL="525780" indent="-342900">
              <a:spcBef>
                <a:spcPts val="300"/>
              </a:spcBef>
              <a:spcAft>
                <a:spcPts val="600"/>
              </a:spcAft>
            </a:pPr>
            <a:r>
              <a:rPr lang="en-US" sz="1800" dirty="0">
                <a:latin typeface="Segoe UI" panose="020B0502040204020203" pitchFamily="34" charset="0"/>
                <a:cs typeface="Segoe UI" panose="020B0502040204020203" pitchFamily="34" charset="0"/>
              </a:rPr>
              <a:t>Azure Security Foundation</a:t>
            </a:r>
          </a:p>
          <a:p>
            <a:pPr marL="525780" indent="-342900">
              <a:spcBef>
                <a:spcPts val="300"/>
              </a:spcBef>
              <a:spcAft>
                <a:spcPts val="600"/>
              </a:spcAft>
            </a:pPr>
            <a:r>
              <a:rPr lang="en-US" sz="1800" dirty="0">
                <a:latin typeface="Segoe UI" panose="020B0502040204020203" pitchFamily="34" charset="0"/>
                <a:cs typeface="Segoe UI" panose="020B0502040204020203" pitchFamily="34" charset="0"/>
              </a:rPr>
              <a:t>Network Security</a:t>
            </a:r>
            <a:endParaRPr lang="en-US"/>
          </a:p>
          <a:p>
            <a:pPr marL="525780" indent="-342900">
              <a:spcBef>
                <a:spcPts val="300"/>
              </a:spcBef>
              <a:spcAft>
                <a:spcPts val="600"/>
              </a:spcAft>
            </a:pPr>
            <a:r>
              <a:rPr lang="en-US" sz="1800" dirty="0">
                <a:latin typeface="Segoe UI" panose="020B0502040204020203" pitchFamily="34" charset="0"/>
                <a:cs typeface="Segoe UI" panose="020B0502040204020203" pitchFamily="34" charset="0"/>
              </a:rPr>
              <a:t>Authorization</a:t>
            </a:r>
          </a:p>
          <a:p>
            <a:pPr marL="525780" indent="-342900">
              <a:spcBef>
                <a:spcPts val="300"/>
              </a:spcBef>
              <a:spcAft>
                <a:spcPts val="600"/>
              </a:spcAft>
            </a:pPr>
            <a:r>
              <a:rPr lang="en-US" sz="1800" dirty="0">
                <a:latin typeface="Segoe UI" panose="020B0502040204020203" pitchFamily="34" charset="0"/>
                <a:cs typeface="Segoe UI" panose="020B0502040204020203" pitchFamily="34" charset="0"/>
              </a:rPr>
              <a:t>Users and Permissions</a:t>
            </a:r>
          </a:p>
          <a:p>
            <a:pPr marL="525780" indent="-342900">
              <a:spcBef>
                <a:spcPts val="300"/>
              </a:spcBef>
              <a:spcAft>
                <a:spcPts val="600"/>
              </a:spcAft>
            </a:pPr>
            <a:r>
              <a:rPr lang="en-US" sz="1800" dirty="0">
                <a:latin typeface="Segoe UI" panose="020B0502040204020203" pitchFamily="34" charset="0"/>
                <a:cs typeface="Segoe UI" panose="020B0502040204020203" pitchFamily="34" charset="0"/>
              </a:rPr>
              <a:t>Global Replication</a:t>
            </a:r>
          </a:p>
          <a:p>
            <a:pPr marL="525780" indent="-342900">
              <a:spcBef>
                <a:spcPts val="300"/>
              </a:spcBef>
              <a:spcAft>
                <a:spcPts val="600"/>
              </a:spcAft>
            </a:pPr>
            <a:r>
              <a:rPr lang="en-US" sz="1800" dirty="0">
                <a:latin typeface="Segoe UI" panose="020B0502040204020203" pitchFamily="34" charset="0"/>
                <a:cs typeface="Segoe UI" panose="020B0502040204020203" pitchFamily="34" charset="0"/>
              </a:rPr>
              <a:t>Local Replication</a:t>
            </a:r>
          </a:p>
          <a:p>
            <a:pPr marL="525780" indent="-342900">
              <a:spcBef>
                <a:spcPts val="300"/>
              </a:spcBef>
              <a:spcAft>
                <a:spcPts val="600"/>
              </a:spcAft>
            </a:pPr>
            <a:r>
              <a:rPr lang="en-US" sz="1800" dirty="0">
                <a:latin typeface="Segoe UI" panose="020B0502040204020203" pitchFamily="34" charset="0"/>
                <a:cs typeface="Segoe UI" panose="020B0502040204020203" pitchFamily="34" charset="0"/>
              </a:rPr>
              <a:t>Backups</a:t>
            </a:r>
          </a:p>
          <a:p>
            <a:pPr marL="525780" indent="-342900">
              <a:spcBef>
                <a:spcPts val="300"/>
              </a:spcBef>
              <a:spcAft>
                <a:spcPts val="600"/>
              </a:spcAft>
            </a:pPr>
            <a:r>
              <a:rPr lang="en-US" sz="1800" dirty="0">
                <a:latin typeface="Segoe UI" panose="020B0502040204020203" pitchFamily="34" charset="0"/>
                <a:cs typeface="Segoe UI" panose="020B0502040204020203" pitchFamily="34" charset="0"/>
              </a:rPr>
              <a:t>Monitoring for Attacks </a:t>
            </a:r>
          </a:p>
          <a:p>
            <a:pPr marL="525780" indent="-342900">
              <a:spcBef>
                <a:spcPts val="300"/>
              </a:spcBef>
              <a:spcAft>
                <a:spcPts val="600"/>
              </a:spcAft>
            </a:pPr>
            <a:r>
              <a:rPr lang="en-US" sz="1800" dirty="0">
                <a:latin typeface="Segoe UI" panose="020B0502040204020203" pitchFamily="34" charset="0"/>
                <a:cs typeface="Segoe UI" panose="020B0502040204020203" pitchFamily="34" charset="0"/>
              </a:rPr>
              <a:t>Encryption at rest</a:t>
            </a:r>
          </a:p>
          <a:p>
            <a:pPr marL="525780" indent="-342900">
              <a:spcBef>
                <a:spcPts val="300"/>
              </a:spcBef>
              <a:spcAft>
                <a:spcPts val="600"/>
              </a:spcAft>
            </a:pPr>
            <a:r>
              <a:rPr lang="en-US" sz="1800" dirty="0">
                <a:latin typeface="Segoe UI" panose="020B0502040204020203" pitchFamily="34" charset="0"/>
                <a:cs typeface="Segoe UI" panose="020B0502040204020203" pitchFamily="34" charset="0"/>
              </a:rPr>
              <a:t>Compliance</a:t>
            </a:r>
          </a:p>
        </p:txBody>
      </p:sp>
      <p:sp>
        <p:nvSpPr>
          <p:cNvPr id="5" name="Footer Placeholder 8"/>
          <p:cNvSpPr txBox="1">
            <a:spLocks/>
          </p:cNvSpPr>
          <p:nvPr/>
        </p:nvSpPr>
        <p:spPr>
          <a:xfrm>
            <a:off x="4963885" y="6466570"/>
            <a:ext cx="1902797" cy="391430"/>
          </a:xfrm>
          <a:prstGeom prst="rect">
            <a:avLst/>
          </a:prstGeom>
        </p:spPr>
        <p:txBody>
          <a:bodyPr vert="horz" lIns="0" tIns="0" rIns="91440"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r>
              <a:rPr sz="1100" b="1">
                <a:solidFill>
                  <a:schemeClr val="tx1"/>
                </a:solidFill>
              </a:rPr>
              <a:t>Confidential under NDA</a:t>
            </a:r>
          </a:p>
        </p:txBody>
      </p:sp>
    </p:spTree>
    <p:extLst>
      <p:ext uri="{BB962C8B-B14F-4D97-AF65-F5344CB8AC3E}">
        <p14:creationId xmlns:p14="http://schemas.microsoft.com/office/powerpoint/2010/main" val="4061290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36575" y="157163"/>
            <a:ext cx="11655425" cy="89852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solidFill>
                  <a:schemeClr val="tx1"/>
                </a:solidFill>
                <a:effectLst/>
                <a:latin typeface="+mj-lt"/>
                <a:ea typeface="+mn-ea"/>
                <a:cs typeface="Segoe UI" pitchFamily="34" charset="0"/>
              </a:defRPr>
            </a:lvl1pPr>
          </a:lstStyle>
          <a:p>
            <a:r>
              <a:rPr lang="en-US" sz="2800">
                <a:solidFill>
                  <a:srgbClr val="0072C6"/>
                </a:solidFill>
              </a:rPr>
              <a:t>Backups</a:t>
            </a:r>
          </a:p>
        </p:txBody>
      </p:sp>
      <p:sp>
        <p:nvSpPr>
          <p:cNvPr id="44" name="Text Placeholder 3"/>
          <p:cNvSpPr txBox="1">
            <a:spLocks/>
          </p:cNvSpPr>
          <p:nvPr/>
        </p:nvSpPr>
        <p:spPr>
          <a:xfrm>
            <a:off x="536575" y="684725"/>
            <a:ext cx="9801225" cy="908248"/>
          </a:xfrm>
          <a:prstGeom prst="rect">
            <a:avLst/>
          </a:prstGeom>
        </p:spPr>
        <p:txBody>
          <a:bodyPr vert="horz" wrap="square" lIns="182880" tIns="146304" rIns="182880" bIns="146304"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spcBef>
                <a:spcPts val="0"/>
              </a:spcBef>
              <a:buFont typeface="Arial" pitchFamily="34" charset="0"/>
              <a:buNone/>
            </a:pPr>
            <a:endParaRPr lang="en-US" sz="1800">
              <a:solidFill>
                <a:srgbClr val="494949"/>
              </a:solidFill>
              <a:cs typeface="Segoe UI" panose="020B0502040204020203" pitchFamily="34" charset="0"/>
            </a:endParaRPr>
          </a:p>
        </p:txBody>
      </p:sp>
      <p:sp>
        <p:nvSpPr>
          <p:cNvPr id="6" name="Text Placeholder 3"/>
          <p:cNvSpPr txBox="1">
            <a:spLocks/>
          </p:cNvSpPr>
          <p:nvPr/>
        </p:nvSpPr>
        <p:spPr>
          <a:xfrm>
            <a:off x="536575" y="684725"/>
            <a:ext cx="10932614" cy="1117949"/>
          </a:xfrm>
          <a:prstGeom prst="rect">
            <a:avLst/>
          </a:prstGeom>
        </p:spPr>
        <p:txBody>
          <a:bodyPr vert="horz" wrap="square" lIns="182880" tIns="146304" rIns="182880" bIns="146304"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1800"/>
              <a:t>As an additional measure of data security backups are taken approximately every four hours and latest 2 backups are stored at all times for active accounts.  When an account is deleted a backup is taken and stored for up to 90 days.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4115" y="2566072"/>
            <a:ext cx="7655280" cy="3742581"/>
          </a:xfrm>
          <a:prstGeom prst="rect">
            <a:avLst/>
          </a:prstGeom>
        </p:spPr>
      </p:pic>
      <p:sp>
        <p:nvSpPr>
          <p:cNvPr id="7" name="Footer Placeholder 8"/>
          <p:cNvSpPr txBox="1">
            <a:spLocks/>
          </p:cNvSpPr>
          <p:nvPr/>
        </p:nvSpPr>
        <p:spPr>
          <a:xfrm>
            <a:off x="4963885" y="6466570"/>
            <a:ext cx="1902797" cy="391430"/>
          </a:xfrm>
          <a:prstGeom prst="rect">
            <a:avLst/>
          </a:prstGeom>
        </p:spPr>
        <p:txBody>
          <a:bodyPr vert="horz" lIns="0" tIns="0" rIns="91440"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r>
              <a:rPr sz="1100" b="1">
                <a:solidFill>
                  <a:schemeClr val="tx1"/>
                </a:solidFill>
              </a:rPr>
              <a:t>Confidential under NDA</a:t>
            </a:r>
          </a:p>
        </p:txBody>
      </p:sp>
    </p:spTree>
    <p:extLst>
      <p:ext uri="{BB962C8B-B14F-4D97-AF65-F5344CB8AC3E}">
        <p14:creationId xmlns:p14="http://schemas.microsoft.com/office/powerpoint/2010/main" val="558083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36575" y="157163"/>
            <a:ext cx="11655425" cy="89852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solidFill>
                  <a:schemeClr val="tx1"/>
                </a:solidFill>
                <a:effectLst/>
                <a:latin typeface="+mj-lt"/>
                <a:ea typeface="+mn-ea"/>
                <a:cs typeface="Segoe UI" pitchFamily="34" charset="0"/>
              </a:defRPr>
            </a:lvl1pPr>
          </a:lstStyle>
          <a:p>
            <a:r>
              <a:rPr lang="en-US" sz="2800">
                <a:solidFill>
                  <a:srgbClr val="0072C6"/>
                </a:solidFill>
              </a:rPr>
              <a:t>Monitoring for Attacks</a:t>
            </a:r>
          </a:p>
        </p:txBody>
      </p:sp>
      <p:pic>
        <p:nvPicPr>
          <p:cNvPr id="2" name="Picture 1" descr="Adobe Spies on eBook Readers, including Library Users | Librarian in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706" y="1389806"/>
            <a:ext cx="3809524" cy="3809524"/>
          </a:xfrm>
          <a:prstGeom prst="rect">
            <a:avLst/>
          </a:prstGeom>
        </p:spPr>
      </p:pic>
      <p:sp>
        <p:nvSpPr>
          <p:cNvPr id="13" name="Content Placeholder 1"/>
          <p:cNvSpPr txBox="1">
            <a:spLocks/>
          </p:cNvSpPr>
          <p:nvPr/>
        </p:nvSpPr>
        <p:spPr>
          <a:xfrm>
            <a:off x="5746099" y="1055688"/>
            <a:ext cx="5624266" cy="4104141"/>
          </a:xfrm>
          <a:prstGeom prst="rect">
            <a:avLst/>
          </a:prstGeom>
        </p:spPr>
        <p:txBody>
          <a:bodyPr vert="horz" wrap="square" lIns="182880" tIns="146304" rIns="182880" bIns="146304"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2400">
                <a:cs typeface="Segoe UI" panose="020B0502040204020203" pitchFamily="34" charset="0"/>
              </a:rPr>
              <a:t>Cosmos DB offers multiple ways to monitor your data:</a:t>
            </a:r>
          </a:p>
          <a:p>
            <a:pPr marL="0" indent="0">
              <a:buNone/>
            </a:pPr>
            <a:endParaRPr lang="en-US" sz="2400">
              <a:cs typeface="Segoe UI" panose="020B0502040204020203" pitchFamily="34" charset="0"/>
            </a:endParaRPr>
          </a:p>
          <a:p>
            <a:r>
              <a:rPr lang="en-US" sz="2400">
                <a:cs typeface="Segoe UI" panose="020B0502040204020203" pitchFamily="34" charset="0"/>
              </a:rPr>
              <a:t>Azure Audit Logging – Monitor account access.</a:t>
            </a:r>
          </a:p>
          <a:p>
            <a:endParaRPr lang="en-US" sz="2400">
              <a:cs typeface="Segoe UI" panose="020B0502040204020203" pitchFamily="34" charset="0"/>
            </a:endParaRPr>
          </a:p>
          <a:p>
            <a:r>
              <a:rPr lang="en-US" sz="2400">
                <a:cs typeface="Segoe UI" panose="020B0502040204020203" pitchFamily="34" charset="0"/>
              </a:rPr>
              <a:t>Azure Monitoring – Pull logs on data access.</a:t>
            </a:r>
          </a:p>
          <a:p>
            <a:endParaRPr lang="en-US" sz="2400">
              <a:cs typeface="Segoe UI" panose="020B0502040204020203" pitchFamily="34" charset="0"/>
            </a:endParaRPr>
          </a:p>
          <a:p>
            <a:r>
              <a:rPr lang="en-US" sz="2400">
                <a:cs typeface="Segoe UI" panose="020B0502040204020203" pitchFamily="34" charset="0"/>
              </a:rPr>
              <a:t>Azure Metrics – Review 404’s in the metrics dashboard.</a:t>
            </a:r>
          </a:p>
          <a:p>
            <a:endParaRPr lang="en-US" sz="2400">
              <a:cs typeface="Segoe UI" panose="020B0502040204020203" pitchFamily="34" charset="0"/>
            </a:endParaRPr>
          </a:p>
          <a:p>
            <a:r>
              <a:rPr lang="en-US" sz="2400">
                <a:cs typeface="Segoe UI" panose="020B0502040204020203" pitchFamily="34" charset="0"/>
              </a:rPr>
              <a:t>Custom Log Requests</a:t>
            </a:r>
          </a:p>
          <a:p>
            <a:endParaRPr lang="en-US" sz="3600">
              <a:cs typeface="Segoe UI" panose="020B0502040204020203" pitchFamily="34" charset="0"/>
            </a:endParaRPr>
          </a:p>
        </p:txBody>
      </p:sp>
      <p:sp>
        <p:nvSpPr>
          <p:cNvPr id="6" name="Footer Placeholder 8"/>
          <p:cNvSpPr txBox="1">
            <a:spLocks/>
          </p:cNvSpPr>
          <p:nvPr/>
        </p:nvSpPr>
        <p:spPr>
          <a:xfrm>
            <a:off x="4963885" y="6466570"/>
            <a:ext cx="1902797" cy="391430"/>
          </a:xfrm>
          <a:prstGeom prst="rect">
            <a:avLst/>
          </a:prstGeom>
        </p:spPr>
        <p:txBody>
          <a:bodyPr vert="horz" lIns="0" tIns="0" rIns="91440"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r>
              <a:rPr sz="1100" b="1">
                <a:solidFill>
                  <a:schemeClr val="tx1"/>
                </a:solidFill>
              </a:rPr>
              <a:t>Confidential under NDA</a:t>
            </a:r>
          </a:p>
        </p:txBody>
      </p:sp>
    </p:spTree>
    <p:extLst>
      <p:ext uri="{BB962C8B-B14F-4D97-AF65-F5344CB8AC3E}">
        <p14:creationId xmlns:p14="http://schemas.microsoft.com/office/powerpoint/2010/main" val="4234163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36575" y="2035116"/>
            <a:ext cx="6399802" cy="3477410"/>
          </a:xfrm>
          <a:prstGeom prst="rect">
            <a:avLst/>
          </a:prstGeom>
        </p:spPr>
      </p:pic>
      <p:sp>
        <p:nvSpPr>
          <p:cNvPr id="5" name="Title 2"/>
          <p:cNvSpPr txBox="1">
            <a:spLocks/>
          </p:cNvSpPr>
          <p:nvPr/>
        </p:nvSpPr>
        <p:spPr>
          <a:xfrm>
            <a:off x="536575" y="157163"/>
            <a:ext cx="11655425" cy="89852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solidFill>
                  <a:schemeClr val="tx1"/>
                </a:solidFill>
                <a:effectLst/>
                <a:latin typeface="+mj-lt"/>
                <a:ea typeface="+mn-ea"/>
                <a:cs typeface="Segoe UI" pitchFamily="34" charset="0"/>
              </a:defRPr>
            </a:lvl1pPr>
          </a:lstStyle>
          <a:p>
            <a:r>
              <a:rPr lang="en-US" sz="2800">
                <a:solidFill>
                  <a:srgbClr val="0072C6"/>
                </a:solidFill>
              </a:rPr>
              <a:t>Monitoring for Attacks: Audit Logging</a:t>
            </a:r>
          </a:p>
        </p:txBody>
      </p:sp>
      <p:grpSp>
        <p:nvGrpSpPr>
          <p:cNvPr id="43" name="Group 42"/>
          <p:cNvGrpSpPr/>
          <p:nvPr/>
        </p:nvGrpSpPr>
        <p:grpSpPr>
          <a:xfrm>
            <a:off x="5682344" y="2428188"/>
            <a:ext cx="6181684" cy="2405827"/>
            <a:chOff x="5764893" y="2437911"/>
            <a:chExt cx="6181684" cy="2405827"/>
          </a:xfrm>
        </p:grpSpPr>
        <p:cxnSp>
          <p:nvCxnSpPr>
            <p:cNvPr id="7" name="Elbow Connector 6"/>
            <p:cNvCxnSpPr>
              <a:stCxn id="14" idx="1"/>
            </p:cNvCxnSpPr>
            <p:nvPr/>
          </p:nvCxnSpPr>
          <p:spPr>
            <a:xfrm rot="10800000" flipV="1">
              <a:off x="6928939" y="2591800"/>
              <a:ext cx="367210" cy="620368"/>
            </a:xfrm>
            <a:prstGeom prst="bentConnector2">
              <a:avLst/>
            </a:prstGeom>
            <a:ln>
              <a:solidFill>
                <a:schemeClr val="accent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296149" y="2437911"/>
              <a:ext cx="4650428" cy="307777"/>
            </a:xfrm>
            <a:prstGeom prst="rect">
              <a:avLst/>
            </a:prstGeom>
          </p:spPr>
          <p:txBody>
            <a:bodyPr wrap="square">
              <a:spAutoFit/>
            </a:bodyPr>
            <a:lstStyle/>
            <a:p>
              <a:r>
                <a:rPr lang="en-US" sz="1400">
                  <a:latin typeface="+mj-lt"/>
                </a:rPr>
                <a:t>Configure to view logs for Cosmos DB account changes </a:t>
              </a:r>
            </a:p>
          </p:txBody>
        </p:sp>
        <p:cxnSp>
          <p:nvCxnSpPr>
            <p:cNvPr id="15" name="Elbow Connector 14"/>
            <p:cNvCxnSpPr>
              <a:stCxn id="20" idx="1"/>
            </p:cNvCxnSpPr>
            <p:nvPr/>
          </p:nvCxnSpPr>
          <p:spPr>
            <a:xfrm rot="10800000" flipV="1">
              <a:off x="5764893" y="3531919"/>
              <a:ext cx="1531257" cy="527289"/>
            </a:xfrm>
            <a:prstGeom prst="bentConnector3">
              <a:avLst>
                <a:gd name="adj1" fmla="val 50000"/>
              </a:avLst>
            </a:prstGeom>
            <a:ln>
              <a:solidFill>
                <a:schemeClr val="accent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296149" y="3270310"/>
              <a:ext cx="4521200" cy="523220"/>
            </a:xfrm>
            <a:prstGeom prst="rect">
              <a:avLst/>
            </a:prstGeom>
          </p:spPr>
          <p:txBody>
            <a:bodyPr wrap="square">
              <a:spAutoFit/>
            </a:bodyPr>
            <a:lstStyle/>
            <a:p>
              <a:r>
                <a:rPr lang="en-US" sz="1400">
                  <a:latin typeface="+mj-lt"/>
                </a:rPr>
                <a:t>View who is accessing your keys and making changes to the account</a:t>
              </a:r>
            </a:p>
          </p:txBody>
        </p:sp>
        <p:sp>
          <p:nvSpPr>
            <p:cNvPr id="23" name="Rectangle 22"/>
            <p:cNvSpPr/>
            <p:nvPr/>
          </p:nvSpPr>
          <p:spPr>
            <a:xfrm>
              <a:off x="7296149" y="4241454"/>
              <a:ext cx="4521200" cy="523220"/>
            </a:xfrm>
            <a:prstGeom prst="rect">
              <a:avLst/>
            </a:prstGeom>
          </p:spPr>
          <p:txBody>
            <a:bodyPr wrap="square">
              <a:spAutoFit/>
            </a:bodyPr>
            <a:lstStyle/>
            <a:p>
              <a:r>
                <a:rPr lang="en-US" sz="1400">
                  <a:latin typeface="+mj-lt"/>
                </a:rPr>
                <a:t>View logging that contains </a:t>
              </a:r>
              <a:r>
                <a:rPr lang="en-US" sz="1400" err="1">
                  <a:latin typeface="+mj-lt"/>
                </a:rPr>
                <a:t>ip</a:t>
              </a:r>
              <a:r>
                <a:rPr lang="en-US" sz="1400">
                  <a:latin typeface="+mj-lt"/>
                </a:rPr>
                <a:t> address, timestamps, usernames, etc.</a:t>
              </a:r>
            </a:p>
          </p:txBody>
        </p:sp>
        <p:cxnSp>
          <p:nvCxnSpPr>
            <p:cNvPr id="40" name="Elbow Connector 39"/>
            <p:cNvCxnSpPr>
              <a:stCxn id="23" idx="1"/>
            </p:cNvCxnSpPr>
            <p:nvPr/>
          </p:nvCxnSpPr>
          <p:spPr>
            <a:xfrm rot="10800000" flipV="1">
              <a:off x="6838949" y="4503064"/>
              <a:ext cx="457200" cy="340674"/>
            </a:xfrm>
            <a:prstGeom prst="bentConnector3">
              <a:avLst>
                <a:gd name="adj1" fmla="val 50000"/>
              </a:avLst>
            </a:prstGeom>
            <a:ln>
              <a:solidFill>
                <a:schemeClr val="accent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44" name="Text Placeholder 3"/>
          <p:cNvSpPr txBox="1">
            <a:spLocks/>
          </p:cNvSpPr>
          <p:nvPr/>
        </p:nvSpPr>
        <p:spPr>
          <a:xfrm>
            <a:off x="536575" y="684725"/>
            <a:ext cx="9801225" cy="908248"/>
          </a:xfrm>
          <a:prstGeom prst="rect">
            <a:avLst/>
          </a:prstGeom>
        </p:spPr>
        <p:txBody>
          <a:bodyPr vert="horz" wrap="square" lIns="182880" tIns="146304" rIns="182880" bIns="146304"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spcBef>
                <a:spcPts val="0"/>
              </a:spcBef>
              <a:buFont typeface="Arial" pitchFamily="34" charset="0"/>
              <a:buNone/>
            </a:pPr>
            <a:r>
              <a:rPr lang="en-US" sz="1800">
                <a:solidFill>
                  <a:srgbClr val="494949"/>
                </a:solidFill>
                <a:cs typeface="Segoe UI" panose="020B0502040204020203" pitchFamily="34" charset="0"/>
              </a:rPr>
              <a:t>Through audit logging/activity logs, you can view what operations were taken on your resources, who initiated the operation, when the operation occurred, the status of the operation, and much more.</a:t>
            </a:r>
          </a:p>
        </p:txBody>
      </p:sp>
      <p:sp>
        <p:nvSpPr>
          <p:cNvPr id="12" name="Footer Placeholder 8"/>
          <p:cNvSpPr txBox="1">
            <a:spLocks/>
          </p:cNvSpPr>
          <p:nvPr/>
        </p:nvSpPr>
        <p:spPr>
          <a:xfrm>
            <a:off x="4963885" y="6466570"/>
            <a:ext cx="1902797" cy="391430"/>
          </a:xfrm>
          <a:prstGeom prst="rect">
            <a:avLst/>
          </a:prstGeom>
        </p:spPr>
        <p:txBody>
          <a:bodyPr vert="horz" lIns="0" tIns="0" rIns="91440"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r>
              <a:rPr sz="1100" b="1">
                <a:solidFill>
                  <a:schemeClr val="tx1"/>
                </a:solidFill>
              </a:rPr>
              <a:t>Confidential under NDA</a:t>
            </a:r>
          </a:p>
        </p:txBody>
      </p:sp>
    </p:spTree>
    <p:extLst>
      <p:ext uri="{BB962C8B-B14F-4D97-AF65-F5344CB8AC3E}">
        <p14:creationId xmlns:p14="http://schemas.microsoft.com/office/powerpoint/2010/main" val="2048180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36575" y="157163"/>
            <a:ext cx="11655425" cy="89852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solidFill>
                  <a:schemeClr val="tx1"/>
                </a:solidFill>
                <a:effectLst/>
                <a:latin typeface="+mj-lt"/>
                <a:ea typeface="+mn-ea"/>
                <a:cs typeface="Segoe UI" pitchFamily="34" charset="0"/>
              </a:defRPr>
            </a:lvl1pPr>
          </a:lstStyle>
          <a:p>
            <a:r>
              <a:rPr lang="en-US" sz="2800">
                <a:solidFill>
                  <a:srgbClr val="0072C6"/>
                </a:solidFill>
              </a:rPr>
              <a:t>Encryption At Rest</a:t>
            </a:r>
          </a:p>
        </p:txBody>
      </p:sp>
      <p:sp>
        <p:nvSpPr>
          <p:cNvPr id="12" name="Content Placeholder 1"/>
          <p:cNvSpPr txBox="1">
            <a:spLocks/>
          </p:cNvSpPr>
          <p:nvPr/>
        </p:nvSpPr>
        <p:spPr>
          <a:xfrm>
            <a:off x="5746099" y="1055688"/>
            <a:ext cx="5624266" cy="4091075"/>
          </a:xfrm>
          <a:prstGeom prst="rect">
            <a:avLst/>
          </a:prstGeom>
        </p:spPr>
        <p:txBody>
          <a:bodyPr vert="horz" wrap="square" lIns="182880" tIns="146304" rIns="182880" bIns="146304"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a:cs typeface="Segoe UI" panose="020B0502040204020203" pitchFamily="34" charset="0"/>
              </a:rPr>
              <a:t>All data in Cosmos DB is encrypted at rest.</a:t>
            </a:r>
          </a:p>
          <a:p>
            <a:endParaRPr lang="en-US" sz="2400">
              <a:cs typeface="Segoe UI" panose="020B0502040204020203" pitchFamily="34" charset="0"/>
            </a:endParaRPr>
          </a:p>
          <a:p>
            <a:r>
              <a:rPr lang="en-US" sz="2400">
                <a:cs typeface="Segoe UI" panose="020B0502040204020203" pitchFamily="34" charset="0"/>
              </a:rPr>
              <a:t>There are no user controls to turn it on or off.</a:t>
            </a:r>
          </a:p>
          <a:p>
            <a:endParaRPr lang="en-US" sz="2400">
              <a:cs typeface="Segoe UI" panose="020B0502040204020203" pitchFamily="34" charset="0"/>
            </a:endParaRPr>
          </a:p>
          <a:p>
            <a:r>
              <a:rPr lang="en-US" sz="2400">
                <a:cs typeface="Segoe UI" panose="020B0502040204020203" pitchFamily="34" charset="0"/>
              </a:rPr>
              <a:t>Present in all regions with a minimum of FIPS-140 required AES-128.</a:t>
            </a:r>
          </a:p>
          <a:p>
            <a:endParaRPr lang="en-US" sz="2400">
              <a:cs typeface="Segoe UI" panose="020B0502040204020203" pitchFamily="34" charset="0"/>
            </a:endParaRPr>
          </a:p>
          <a:p>
            <a:pPr marL="335915" indent="-335915"/>
            <a:r>
              <a:rPr lang="en-US" sz="2400">
                <a:cs typeface="Segoe UI" panose="020B0502040204020203" pitchFamily="34" charset="0"/>
              </a:rPr>
              <a:t>All regions running AES-256.</a:t>
            </a:r>
            <a:endParaRPr lang="en-US" sz="3600">
              <a:cs typeface="Segoe UI Ligh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575" y="1241766"/>
            <a:ext cx="5209524" cy="4447619"/>
          </a:xfrm>
          <a:prstGeom prst="rect">
            <a:avLst/>
          </a:prstGeom>
        </p:spPr>
      </p:pic>
      <p:sp>
        <p:nvSpPr>
          <p:cNvPr id="6" name="Footer Placeholder 8"/>
          <p:cNvSpPr txBox="1">
            <a:spLocks/>
          </p:cNvSpPr>
          <p:nvPr/>
        </p:nvSpPr>
        <p:spPr>
          <a:xfrm>
            <a:off x="4963885" y="6466570"/>
            <a:ext cx="1902797" cy="391430"/>
          </a:xfrm>
          <a:prstGeom prst="rect">
            <a:avLst/>
          </a:prstGeom>
        </p:spPr>
        <p:txBody>
          <a:bodyPr vert="horz" lIns="0" tIns="0" rIns="91440"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r>
              <a:rPr sz="1100" b="1">
                <a:solidFill>
                  <a:schemeClr val="tx1"/>
                </a:solidFill>
              </a:rPr>
              <a:t>Confidential under NDA</a:t>
            </a:r>
          </a:p>
        </p:txBody>
      </p:sp>
    </p:spTree>
    <p:extLst>
      <p:ext uri="{BB962C8B-B14F-4D97-AF65-F5344CB8AC3E}">
        <p14:creationId xmlns:p14="http://schemas.microsoft.com/office/powerpoint/2010/main" val="4102728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36575" y="157163"/>
            <a:ext cx="11655425" cy="89852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solidFill>
                  <a:schemeClr val="tx1"/>
                </a:solidFill>
                <a:effectLst/>
                <a:latin typeface="+mj-lt"/>
                <a:ea typeface="+mn-ea"/>
                <a:cs typeface="Segoe UI" pitchFamily="34" charset="0"/>
              </a:defRPr>
            </a:lvl1pPr>
          </a:lstStyle>
          <a:p>
            <a:r>
              <a:rPr lang="en-US" sz="2800">
                <a:solidFill>
                  <a:srgbClr val="0072C6"/>
                </a:solidFill>
              </a:rPr>
              <a:t>Compliance</a:t>
            </a:r>
          </a:p>
        </p:txBody>
      </p:sp>
      <p:sp>
        <p:nvSpPr>
          <p:cNvPr id="12" name="Content Placeholder 1"/>
          <p:cNvSpPr txBox="1">
            <a:spLocks/>
          </p:cNvSpPr>
          <p:nvPr/>
        </p:nvSpPr>
        <p:spPr>
          <a:xfrm>
            <a:off x="536575" y="651678"/>
            <a:ext cx="4474812" cy="3435350"/>
          </a:xfrm>
          <a:prstGeom prst="rect">
            <a:avLst/>
          </a:prstGeom>
        </p:spPr>
        <p:txBody>
          <a:bodyPr vert="horz" wrap="square" lIns="182880" tIns="146304" rIns="182880" bIns="146304"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r>
              <a:rPr lang="en-US" sz="1800">
                <a:cs typeface="Segoe UI" panose="020B0502040204020203" pitchFamily="34" charset="0"/>
              </a:rPr>
              <a:t>GA for 1+ Years</a:t>
            </a:r>
          </a:p>
          <a:p>
            <a:pPr marL="285750" indent="-285750"/>
            <a:endParaRPr lang="en-US" sz="1800">
              <a:cs typeface="Segoe UI" panose="020B0502040204020203" pitchFamily="34" charset="0"/>
            </a:endParaRPr>
          </a:p>
          <a:p>
            <a:pPr marL="285750" indent="-285750"/>
            <a:r>
              <a:rPr lang="en-US" sz="1800">
                <a:cs typeface="Segoe UI" panose="020B0502040204020203" pitchFamily="34" charset="0"/>
              </a:rPr>
              <a:t>Presence in 25+ Azure Data Centers, including Sovereign Clouds</a:t>
            </a:r>
          </a:p>
          <a:p>
            <a:pPr marL="521970" lvl="1" indent="-285750"/>
            <a:r>
              <a:rPr lang="en-US" sz="1800">
                <a:latin typeface="+mj-lt"/>
                <a:cs typeface="Segoe UI" panose="020B0502040204020203" pitchFamily="34" charset="0"/>
              </a:rPr>
              <a:t>Will be in all Azure Data Centers</a:t>
            </a:r>
            <a:endParaRPr lang="en-US" sz="1800">
              <a:latin typeface="+mj-lt"/>
              <a:cs typeface="Segoe UI Light"/>
            </a:endParaRPr>
          </a:p>
          <a:p>
            <a:pPr marL="285750" indent="-285750"/>
            <a:endParaRPr lang="en-US" sz="1800">
              <a:cs typeface="Segoe UI" panose="020B0502040204020203" pitchFamily="34" charset="0"/>
            </a:endParaRPr>
          </a:p>
          <a:p>
            <a:pPr marL="285750" indent="-285750"/>
            <a:r>
              <a:rPr lang="en-US" sz="1800">
                <a:cs typeface="Segoe UI" panose="020B0502040204020203" pitchFamily="34" charset="0"/>
              </a:rPr>
              <a:t>Certifications &amp; Attestations:</a:t>
            </a:r>
          </a:p>
          <a:p>
            <a:pPr marL="521970" lvl="1" indent="-285750"/>
            <a:r>
              <a:rPr lang="en-US" sz="1800">
                <a:latin typeface="+mj-lt"/>
                <a:cs typeface="Segoe UI" panose="020B0502040204020203" pitchFamily="34" charset="0"/>
              </a:rPr>
              <a:t>ISO 9001, 27001 &amp; 27018</a:t>
            </a:r>
            <a:endParaRPr lang="en-US" sz="1800">
              <a:latin typeface="+mj-lt"/>
              <a:cs typeface="Segoe UI Light"/>
            </a:endParaRPr>
          </a:p>
          <a:p>
            <a:pPr marL="521970" lvl="1" indent="-285750"/>
            <a:r>
              <a:rPr lang="en-US" sz="1800">
                <a:latin typeface="+mj-lt"/>
                <a:cs typeface="Segoe UI" panose="020B0502040204020203" pitchFamily="34" charset="0"/>
              </a:rPr>
              <a:t>SOC 1 Type 1, SOC 1 Type 2, SOC 3</a:t>
            </a:r>
            <a:endParaRPr lang="en-US" sz="1800">
              <a:latin typeface="+mj-lt"/>
              <a:cs typeface="Segoe UI Light"/>
            </a:endParaRPr>
          </a:p>
          <a:p>
            <a:pPr marL="521970" lvl="1" indent="-285750"/>
            <a:r>
              <a:rPr lang="en-US" sz="1800">
                <a:latin typeface="+mj-lt"/>
                <a:cs typeface="Segoe UI" panose="020B0502040204020203" pitchFamily="34" charset="0"/>
              </a:rPr>
              <a:t>EU Model Clauses</a:t>
            </a:r>
            <a:endParaRPr lang="en-US" sz="1800">
              <a:latin typeface="+mj-lt"/>
              <a:cs typeface="Segoe UI Light"/>
            </a:endParaRPr>
          </a:p>
          <a:p>
            <a:pPr marL="521970" lvl="1" indent="-285750"/>
            <a:r>
              <a:rPr lang="en-US" sz="1800">
                <a:latin typeface="+mj-lt"/>
                <a:cs typeface="Segoe UI" panose="020B0502040204020203" pitchFamily="34" charset="0"/>
              </a:rPr>
              <a:t>HIPAA</a:t>
            </a:r>
            <a:endParaRPr lang="en-US" sz="1800">
              <a:latin typeface="+mj-lt"/>
              <a:cs typeface="Segoe UI Light"/>
            </a:endParaRPr>
          </a:p>
          <a:p>
            <a:pPr marL="521970" lvl="1" indent="-285750"/>
            <a:r>
              <a:rPr lang="en-US" sz="1800">
                <a:latin typeface="+mj-lt"/>
                <a:cs typeface="Segoe UI" panose="020B0502040204020203" pitchFamily="34" charset="0"/>
              </a:rPr>
              <a:t>PCI-DSS</a:t>
            </a:r>
            <a:endParaRPr lang="en-US" sz="1800">
              <a:latin typeface="+mj-lt"/>
              <a:cs typeface="Segoe UI Light"/>
            </a:endParaRPr>
          </a:p>
          <a:p>
            <a:pPr marL="521970" lvl="1" indent="-285750"/>
            <a:r>
              <a:rPr lang="en-US" sz="1800">
                <a:latin typeface="+mj-lt"/>
                <a:cs typeface="Segoe UI Light"/>
              </a:rPr>
              <a:t>FedRAMP [Medium + High]</a:t>
            </a:r>
          </a:p>
          <a:p>
            <a:pPr marL="521970" lvl="1" indent="-285750"/>
            <a:r>
              <a:rPr lang="en-US" sz="1800">
                <a:latin typeface="+mj-lt"/>
                <a:cs typeface="Segoe UI Light"/>
              </a:rPr>
              <a:t>HITRUST</a:t>
            </a:r>
          </a:p>
          <a:p>
            <a:pPr marL="521970" lvl="1" indent="-285750"/>
            <a:endParaRPr lang="en-US" sz="1800">
              <a:cs typeface="Segoe UI" panose="020B0502040204020203" pitchFamily="34" charset="0"/>
            </a:endParaRPr>
          </a:p>
          <a:p>
            <a:pPr marL="285750" indent="-285750"/>
            <a:r>
              <a:rPr lang="en-US" sz="1800">
                <a:cs typeface="Segoe UI" panose="020B0502040204020203" pitchFamily="34" charset="0"/>
              </a:rPr>
              <a:t>Certifications &amp; Attestations in Progress:</a:t>
            </a:r>
          </a:p>
          <a:p>
            <a:pPr marL="525780" indent="-342900">
              <a:spcBef>
                <a:spcPts val="300"/>
              </a:spcBef>
              <a:spcAft>
                <a:spcPts val="600"/>
              </a:spcAft>
            </a:pPr>
            <a:r>
              <a:rPr lang="en-US" sz="1800">
                <a:cs typeface="Segoe UI" panose="020B0502040204020203" pitchFamily="34" charset="0"/>
              </a:rPr>
              <a:t>DoD DISA SRG Level 4, 5</a:t>
            </a:r>
            <a:endParaRPr lang="en-US" sz="1800">
              <a:latin typeface="+mj-lt"/>
              <a:cs typeface="Segoe UI Light"/>
            </a:endParaRPr>
          </a:p>
          <a:p>
            <a:pPr marL="0" indent="0">
              <a:buNone/>
            </a:pPr>
            <a:endParaRPr lang="en-US" sz="1800">
              <a:cs typeface="Segoe UI" panose="020B0502040204020203" pitchFamily="34" charset="0"/>
            </a:endParaRPr>
          </a:p>
        </p:txBody>
      </p:sp>
      <p:pic>
        <p:nvPicPr>
          <p:cNvPr id="1026" name="Picture 2" descr="International Organization for Standardizati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7840" y="2369353"/>
            <a:ext cx="1769081" cy="13540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uropean Commission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7844" y="2369208"/>
            <a:ext cx="1769272" cy="13541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ealth Insurance Portability and Accountability Act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8040" y="2369353"/>
            <a:ext cx="1769083" cy="13540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rvice Organization Controls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7840" y="4007546"/>
            <a:ext cx="1769272" cy="135417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ayment Card Industry 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54246" y="4087028"/>
            <a:ext cx="1872870" cy="127469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US Federal Risk and Authorization Management Program 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25662" y="4007546"/>
            <a:ext cx="1774219" cy="135796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8"/>
          <p:cNvSpPr txBox="1">
            <a:spLocks/>
          </p:cNvSpPr>
          <p:nvPr/>
        </p:nvSpPr>
        <p:spPr>
          <a:xfrm>
            <a:off x="4963885" y="6466570"/>
            <a:ext cx="1902797" cy="391430"/>
          </a:xfrm>
          <a:prstGeom prst="rect">
            <a:avLst/>
          </a:prstGeom>
        </p:spPr>
        <p:txBody>
          <a:bodyPr vert="horz" lIns="0" tIns="0" rIns="91440"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r>
              <a:rPr sz="1100" b="1">
                <a:solidFill>
                  <a:schemeClr val="tx1"/>
                </a:solidFill>
              </a:rPr>
              <a:t>Confidential under NDA</a:t>
            </a:r>
          </a:p>
        </p:txBody>
      </p:sp>
    </p:spTree>
    <p:extLst>
      <p:ext uri="{BB962C8B-B14F-4D97-AF65-F5344CB8AC3E}">
        <p14:creationId xmlns:p14="http://schemas.microsoft.com/office/powerpoint/2010/main" val="1096441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Thank you!</a:t>
            </a:r>
          </a:p>
        </p:txBody>
      </p:sp>
      <p:sp>
        <p:nvSpPr>
          <p:cNvPr id="4" name="Text Box 3"/>
          <p:cNvSpPr txBox="1">
            <a:spLocks noChangeArrowheads="1"/>
          </p:cNvSpPr>
          <p:nvPr/>
        </p:nvSpPr>
        <p:spPr bwMode="blackWhite">
          <a:xfrm>
            <a:off x="273903" y="6078667"/>
            <a:ext cx="10972832" cy="608784"/>
          </a:xfrm>
          <a:prstGeom prst="rect">
            <a:avLst/>
          </a:prstGeom>
          <a:noFill/>
          <a:ln w="12700">
            <a:noFill/>
            <a:miter lim="800000"/>
            <a:headEnd type="none" w="sm" len="sm"/>
            <a:tailEnd type="none" w="sm" len="sm"/>
          </a:ln>
          <a:effectLst/>
        </p:spPr>
        <p:txBody>
          <a:bodyPr vert="horz" wrap="square" lIns="182505" tIns="146000" rIns="182505" bIns="146000" numCol="1" anchor="t" anchorCtr="0" compatLnSpc="1">
            <a:prstTxWarp prst="textNoShape">
              <a:avLst/>
            </a:prstTxWarp>
            <a:spAutoFit/>
          </a:bodyPr>
          <a:lstStyle/>
          <a:p>
            <a:pPr defTabSz="930442" eaLnBrk="0" hangingPunct="0"/>
            <a:r>
              <a:rPr lang="en-US" sz="680">
                <a:gradFill>
                  <a:gsLst>
                    <a:gs pos="0">
                      <a:srgbClr val="FFFFFF"/>
                    </a:gs>
                    <a:gs pos="100000">
                      <a:srgbClr val="FFFFFF"/>
                    </a:gs>
                  </a:gsLst>
                  <a:lin ang="5400000" scaled="0"/>
                </a:gradFill>
                <a:cs typeface="Segoe UI" pitchFamily="34" charset="0"/>
              </a:rPr>
              <a:t>© 2016 Microsoft Corporation. All rights reserved. Microsoft, Windows, Windows Vista and other product names are or may be registered trademarks and/or trademarks in the U.S. and/or other countries.</a:t>
            </a:r>
          </a:p>
          <a:p>
            <a:pPr defTabSz="930442" eaLnBrk="0" hangingPunct="0"/>
            <a:r>
              <a:rPr lang="en-US" sz="68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707732505"/>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Appendix</a:t>
            </a:r>
          </a:p>
        </p:txBody>
      </p:sp>
    </p:spTree>
    <p:extLst>
      <p:ext uri="{BB962C8B-B14F-4D97-AF65-F5344CB8AC3E}">
        <p14:creationId xmlns:p14="http://schemas.microsoft.com/office/powerpoint/2010/main" val="338422186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www.microsoft.com/en-us/server-cloud/ms.datacenter.tour/datacenter/images/slides/MS_Dublin_Data_Centre_Entrance_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1"/>
          <p:cNvSpPr txBox="1">
            <a:spLocks/>
          </p:cNvSpPr>
          <p:nvPr/>
        </p:nvSpPr>
        <p:spPr>
          <a:xfrm>
            <a:off x="0" y="611225"/>
            <a:ext cx="7216775" cy="527050"/>
          </a:xfrm>
          <a:prstGeom prst="rect">
            <a:avLst/>
          </a:prstGeom>
        </p:spPr>
        <p:txBody>
          <a:bodyPr vert="horz" wrap="square" lIns="182880" tIns="146304" rIns="182880" bIns="146304"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1400">
                <a:solidFill>
                  <a:schemeClr val="bg1"/>
                </a:solidFill>
                <a:cs typeface="Segoe UI" panose="020B0502040204020203" pitchFamily="34" charset="0"/>
              </a:rPr>
              <a:t>Learn more: </a:t>
            </a:r>
            <a:r>
              <a:rPr lang="en-US" sz="1400">
                <a:solidFill>
                  <a:schemeClr val="bg1"/>
                </a:solidFill>
                <a:cs typeface="Segoe UI" panose="020B0502040204020203" pitchFamily="34" charset="0"/>
                <a:hlinkClick r:id="rId4"/>
              </a:rPr>
              <a:t>Azure Data Center Virtual Tour</a:t>
            </a:r>
            <a:endParaRPr lang="en-US" sz="1400">
              <a:solidFill>
                <a:schemeClr val="bg1"/>
              </a:solidFill>
              <a:cs typeface="Segoe UI" panose="020B0502040204020203" pitchFamily="34" charset="0"/>
            </a:endParaRPr>
          </a:p>
          <a:p>
            <a:pPr marL="285750" indent="-285750"/>
            <a:endParaRPr lang="en-US" sz="1400">
              <a:solidFill>
                <a:schemeClr val="bg1"/>
              </a:solidFill>
              <a:cs typeface="Segoe UI" panose="020B0502040204020203" pitchFamily="34" charset="0"/>
            </a:endParaRPr>
          </a:p>
        </p:txBody>
      </p:sp>
      <p:sp>
        <p:nvSpPr>
          <p:cNvPr id="5" name="Title 2"/>
          <p:cNvSpPr txBox="1">
            <a:spLocks/>
          </p:cNvSpPr>
          <p:nvPr/>
        </p:nvSpPr>
        <p:spPr>
          <a:xfrm>
            <a:off x="0" y="239750"/>
            <a:ext cx="6119910" cy="89852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solidFill>
                  <a:schemeClr val="tx1"/>
                </a:solidFill>
                <a:effectLst/>
                <a:latin typeface="+mj-lt"/>
                <a:ea typeface="+mn-ea"/>
                <a:cs typeface="Segoe UI" pitchFamily="34" charset="0"/>
              </a:defRPr>
            </a:lvl1pPr>
          </a:lstStyle>
          <a:p>
            <a:r>
              <a:rPr lang="en-US" sz="2800">
                <a:solidFill>
                  <a:schemeClr val="bg1"/>
                </a:solidFill>
              </a:rPr>
              <a:t>Microsoft Data Centers: Physical Security</a:t>
            </a:r>
          </a:p>
        </p:txBody>
      </p:sp>
    </p:spTree>
    <p:extLst>
      <p:ext uri="{BB962C8B-B14F-4D97-AF65-F5344CB8AC3E}">
        <p14:creationId xmlns:p14="http://schemas.microsoft.com/office/powerpoint/2010/main" val="1193827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36575" y="157163"/>
            <a:ext cx="11655425" cy="89852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solidFill>
                  <a:schemeClr val="tx1"/>
                </a:solidFill>
                <a:effectLst/>
                <a:latin typeface="+mj-lt"/>
                <a:ea typeface="+mn-ea"/>
                <a:cs typeface="Segoe UI" pitchFamily="34" charset="0"/>
              </a:defRPr>
            </a:lvl1pPr>
          </a:lstStyle>
          <a:p>
            <a:r>
              <a:rPr lang="en-US" sz="2800">
                <a:solidFill>
                  <a:srgbClr val="0072C6"/>
                </a:solidFill>
              </a:rPr>
              <a:t>Your Security Team Extended</a:t>
            </a:r>
            <a:endParaRPr lang="en-US"/>
          </a:p>
        </p:txBody>
      </p:sp>
      <p:sp>
        <p:nvSpPr>
          <p:cNvPr id="9" name="Footer Placeholder 8"/>
          <p:cNvSpPr txBox="1">
            <a:spLocks/>
          </p:cNvSpPr>
          <p:nvPr/>
        </p:nvSpPr>
        <p:spPr>
          <a:xfrm>
            <a:off x="4963885" y="6466570"/>
            <a:ext cx="1902797" cy="391430"/>
          </a:xfrm>
          <a:prstGeom prst="rect">
            <a:avLst/>
          </a:prstGeom>
        </p:spPr>
        <p:txBody>
          <a:bodyPr vert="horz" lIns="0" tIns="0" rIns="91440"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r>
              <a:rPr sz="1100" b="1">
                <a:solidFill>
                  <a:schemeClr val="tx1"/>
                </a:solidFill>
              </a:rPr>
              <a:t>Confidential under NDA</a:t>
            </a:r>
          </a:p>
        </p:txBody>
      </p:sp>
      <p:sp>
        <p:nvSpPr>
          <p:cNvPr id="34" name="Oval 33">
            <a:extLst>
              <a:ext uri="{FF2B5EF4-FFF2-40B4-BE49-F238E27FC236}">
                <a16:creationId xmlns:a16="http://schemas.microsoft.com/office/drawing/2014/main" id="{ED42F7A9-9EBB-4CD7-8ADD-ABA91000DEAD}"/>
              </a:ext>
            </a:extLst>
          </p:cNvPr>
          <p:cNvSpPr/>
          <p:nvPr/>
        </p:nvSpPr>
        <p:spPr bwMode="auto">
          <a:xfrm>
            <a:off x="3009900" y="571500"/>
            <a:ext cx="5810250" cy="5829300"/>
          </a:xfrm>
          <a:prstGeom prst="ellipse">
            <a:avLst/>
          </a:prstGeom>
          <a:solidFill>
            <a:schemeClr val="accent5">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Oval 34">
            <a:extLst>
              <a:ext uri="{FF2B5EF4-FFF2-40B4-BE49-F238E27FC236}">
                <a16:creationId xmlns:a16="http://schemas.microsoft.com/office/drawing/2014/main" id="{BE1838E1-028C-40E3-B06A-57AADAEA1B5F}"/>
              </a:ext>
            </a:extLst>
          </p:cNvPr>
          <p:cNvSpPr/>
          <p:nvPr/>
        </p:nvSpPr>
        <p:spPr bwMode="auto">
          <a:xfrm>
            <a:off x="3743325" y="1257300"/>
            <a:ext cx="4343400" cy="4467225"/>
          </a:xfrm>
          <a:prstGeom prst="ellipse">
            <a:avLst/>
          </a:prstGeom>
          <a:solidFill>
            <a:schemeClr val="accent5">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Oval 35">
            <a:extLst>
              <a:ext uri="{FF2B5EF4-FFF2-40B4-BE49-F238E27FC236}">
                <a16:creationId xmlns:a16="http://schemas.microsoft.com/office/drawing/2014/main" id="{30771AA6-2042-4FB9-A20D-DEA9C70647E7}"/>
              </a:ext>
            </a:extLst>
          </p:cNvPr>
          <p:cNvSpPr/>
          <p:nvPr/>
        </p:nvSpPr>
        <p:spPr bwMode="auto">
          <a:xfrm>
            <a:off x="4476750" y="1924050"/>
            <a:ext cx="2876550" cy="3038475"/>
          </a:xfrm>
          <a:prstGeom prst="ellipse">
            <a:avLst/>
          </a:prstGeom>
          <a:solidFill>
            <a:schemeClr val="accent5">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Oval 36">
            <a:extLst>
              <a:ext uri="{FF2B5EF4-FFF2-40B4-BE49-F238E27FC236}">
                <a16:creationId xmlns:a16="http://schemas.microsoft.com/office/drawing/2014/main" id="{D8871C99-F99D-4DD8-BA09-71B06E2FF2B9}"/>
              </a:ext>
            </a:extLst>
          </p:cNvPr>
          <p:cNvSpPr/>
          <p:nvPr/>
        </p:nvSpPr>
        <p:spPr bwMode="auto">
          <a:xfrm>
            <a:off x="5162549" y="2743200"/>
            <a:ext cx="1514475" cy="1495425"/>
          </a:xfrm>
          <a:prstGeom prst="ellipse">
            <a:avLst/>
          </a:prstGeom>
          <a:solidFill>
            <a:schemeClr val="accent5">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solidFill>
                <a:schemeClr val="bg1"/>
              </a:solidFill>
              <a:highlight>
                <a:srgbClr val="000080"/>
              </a:highlight>
              <a:ea typeface="Segoe UI" pitchFamily="34" charset="0"/>
              <a:cs typeface="Segoe UI" pitchFamily="34" charset="0"/>
            </a:endParaRPr>
          </a:p>
        </p:txBody>
      </p:sp>
      <p:sp>
        <p:nvSpPr>
          <p:cNvPr id="38" name="TextBox 37">
            <a:extLst>
              <a:ext uri="{FF2B5EF4-FFF2-40B4-BE49-F238E27FC236}">
                <a16:creationId xmlns:a16="http://schemas.microsoft.com/office/drawing/2014/main" id="{1C353631-F746-4A69-8752-0E79502EE100}"/>
              </a:ext>
            </a:extLst>
          </p:cNvPr>
          <p:cNvSpPr txBox="1"/>
          <p:nvPr/>
        </p:nvSpPr>
        <p:spPr>
          <a:xfrm>
            <a:off x="4543425" y="3019425"/>
            <a:ext cx="2743200" cy="849463"/>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gn="ctr"/>
            <a:r>
              <a:rPr lang="en-US" dirty="0">
                <a:solidFill>
                  <a:schemeClr val="bg1"/>
                </a:solidFill>
              </a:rPr>
              <a:t>Your</a:t>
            </a:r>
            <a:endParaRPr lang="en-US">
              <a:solidFill>
                <a:schemeClr val="bg1"/>
              </a:solidFill>
              <a:cs typeface="Segoe UI"/>
            </a:endParaRPr>
          </a:p>
          <a:p>
            <a:pPr algn="ctr"/>
            <a:r>
              <a:rPr lang="en-US" dirty="0">
                <a:solidFill>
                  <a:schemeClr val="bg1"/>
                </a:solidFill>
                <a:cs typeface="Segoe UI"/>
              </a:rPr>
              <a:t>Security</a:t>
            </a:r>
          </a:p>
        </p:txBody>
      </p:sp>
      <p:sp>
        <p:nvSpPr>
          <p:cNvPr id="39" name="TextBox 38">
            <a:extLst>
              <a:ext uri="{FF2B5EF4-FFF2-40B4-BE49-F238E27FC236}">
                <a16:creationId xmlns:a16="http://schemas.microsoft.com/office/drawing/2014/main" id="{8A086AC3-A7DF-4CA4-ACF5-C572F0B28F05}"/>
              </a:ext>
            </a:extLst>
          </p:cNvPr>
          <p:cNvSpPr txBox="1"/>
          <p:nvPr/>
        </p:nvSpPr>
        <p:spPr>
          <a:xfrm>
            <a:off x="4543425" y="1990725"/>
            <a:ext cx="2743200" cy="849463"/>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gn="ctr"/>
            <a:r>
              <a:rPr lang="en-US" dirty="0">
                <a:solidFill>
                  <a:schemeClr val="bg1"/>
                </a:solidFill>
              </a:rPr>
              <a:t>Cosmos DB</a:t>
            </a:r>
            <a:endParaRPr lang="en-US" sz="1400" dirty="0">
              <a:solidFill>
                <a:schemeClr val="bg1"/>
              </a:solidFill>
            </a:endParaRPr>
          </a:p>
          <a:p>
            <a:pPr algn="ctr"/>
            <a:r>
              <a:rPr lang="en-US" dirty="0">
                <a:solidFill>
                  <a:schemeClr val="bg1"/>
                </a:solidFill>
              </a:rPr>
              <a:t>Security</a:t>
            </a:r>
            <a:endParaRPr lang="en-US" sz="1400" dirty="0">
              <a:solidFill>
                <a:schemeClr val="bg1"/>
              </a:solidFill>
              <a:cs typeface="Segoe UI"/>
            </a:endParaRPr>
          </a:p>
        </p:txBody>
      </p:sp>
      <p:sp>
        <p:nvSpPr>
          <p:cNvPr id="40" name="TextBox 39">
            <a:extLst>
              <a:ext uri="{FF2B5EF4-FFF2-40B4-BE49-F238E27FC236}">
                <a16:creationId xmlns:a16="http://schemas.microsoft.com/office/drawing/2014/main" id="{95B6E64E-A13F-4465-AA7A-7A59E34C5337}"/>
              </a:ext>
            </a:extLst>
          </p:cNvPr>
          <p:cNvSpPr txBox="1"/>
          <p:nvPr/>
        </p:nvSpPr>
        <p:spPr>
          <a:xfrm>
            <a:off x="4543425" y="1200149"/>
            <a:ext cx="2743200" cy="849463"/>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gn="ctr"/>
            <a:r>
              <a:rPr lang="en-US" dirty="0">
                <a:solidFill>
                  <a:schemeClr val="bg1"/>
                </a:solidFill>
              </a:rPr>
              <a:t>Azure</a:t>
            </a:r>
            <a:endParaRPr lang="en-US">
              <a:solidFill>
                <a:schemeClr val="bg1"/>
              </a:solidFill>
              <a:cs typeface="Segoe UI"/>
            </a:endParaRPr>
          </a:p>
          <a:p>
            <a:pPr algn="ctr"/>
            <a:r>
              <a:rPr lang="en-US" dirty="0">
                <a:solidFill>
                  <a:schemeClr val="bg1"/>
                </a:solidFill>
              </a:rPr>
              <a:t>Security</a:t>
            </a:r>
            <a:endParaRPr lang="en-US" dirty="0">
              <a:solidFill>
                <a:schemeClr val="bg1"/>
              </a:solidFill>
              <a:cs typeface="Segoe UI"/>
            </a:endParaRPr>
          </a:p>
        </p:txBody>
      </p:sp>
      <p:sp>
        <p:nvSpPr>
          <p:cNvPr id="41" name="TextBox 40">
            <a:extLst>
              <a:ext uri="{FF2B5EF4-FFF2-40B4-BE49-F238E27FC236}">
                <a16:creationId xmlns:a16="http://schemas.microsoft.com/office/drawing/2014/main" id="{F5EED2F7-D2D5-455F-B0EF-073121EDE2C6}"/>
              </a:ext>
            </a:extLst>
          </p:cNvPr>
          <p:cNvSpPr txBox="1"/>
          <p:nvPr/>
        </p:nvSpPr>
        <p:spPr>
          <a:xfrm>
            <a:off x="4543425" y="495300"/>
            <a:ext cx="2743200" cy="849463"/>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gn="ctr"/>
            <a:r>
              <a:rPr lang="en-US" dirty="0">
                <a:solidFill>
                  <a:schemeClr val="bg1"/>
                </a:solidFill>
              </a:rPr>
              <a:t>Microsoft</a:t>
            </a:r>
            <a:endParaRPr lang="en-US">
              <a:solidFill>
                <a:schemeClr val="bg1"/>
              </a:solidFill>
              <a:cs typeface="Segoe UI"/>
            </a:endParaRPr>
          </a:p>
          <a:p>
            <a:pPr algn="ctr"/>
            <a:r>
              <a:rPr lang="en-US" dirty="0">
                <a:solidFill>
                  <a:schemeClr val="bg1"/>
                </a:solidFill>
                <a:cs typeface="Segoe UI"/>
              </a:rPr>
              <a:t>CDOC</a:t>
            </a:r>
          </a:p>
        </p:txBody>
      </p:sp>
    </p:spTree>
    <p:extLst>
      <p:ext uri="{BB962C8B-B14F-4D97-AF65-F5344CB8AC3E}">
        <p14:creationId xmlns:p14="http://schemas.microsoft.com/office/powerpoint/2010/main" val="3614954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36575" y="157163"/>
            <a:ext cx="11655425" cy="89852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solidFill>
                  <a:schemeClr val="tx1"/>
                </a:solidFill>
                <a:effectLst/>
                <a:latin typeface="+mj-lt"/>
                <a:ea typeface="+mn-ea"/>
                <a:cs typeface="Segoe UI" pitchFamily="34" charset="0"/>
              </a:defRPr>
            </a:lvl1pPr>
          </a:lstStyle>
          <a:p>
            <a:r>
              <a:rPr lang="en-US" sz="2800">
                <a:solidFill>
                  <a:srgbClr val="0072C6"/>
                </a:solidFill>
              </a:rPr>
              <a:t>Azure</a:t>
            </a:r>
            <a:r>
              <a:rPr lang="en-US" sz="2800">
                <a:solidFill>
                  <a:srgbClr val="0072C6"/>
                </a:solidFill>
                <a:cs typeface="Segoe UI Light"/>
              </a:rPr>
              <a:t> Security Foundation</a:t>
            </a:r>
            <a:endParaRPr lang="en-US"/>
          </a:p>
        </p:txBody>
      </p:sp>
      <p:sp>
        <p:nvSpPr>
          <p:cNvPr id="9" name="Footer Placeholder 8"/>
          <p:cNvSpPr txBox="1">
            <a:spLocks/>
          </p:cNvSpPr>
          <p:nvPr/>
        </p:nvSpPr>
        <p:spPr>
          <a:xfrm>
            <a:off x="4963885" y="6466570"/>
            <a:ext cx="1902797" cy="391430"/>
          </a:xfrm>
          <a:prstGeom prst="rect">
            <a:avLst/>
          </a:prstGeom>
        </p:spPr>
        <p:txBody>
          <a:bodyPr vert="horz" lIns="0" tIns="0" rIns="91440"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r>
              <a:rPr sz="1100" b="1">
                <a:solidFill>
                  <a:schemeClr val="tx1"/>
                </a:solidFill>
              </a:rPr>
              <a:t>Confidential under NDA</a:t>
            </a:r>
          </a:p>
        </p:txBody>
      </p:sp>
      <p:sp>
        <p:nvSpPr>
          <p:cNvPr id="2" name="TextBox 1">
            <a:extLst>
              <a:ext uri="{FF2B5EF4-FFF2-40B4-BE49-F238E27FC236}">
                <a16:creationId xmlns:a16="http://schemas.microsoft.com/office/drawing/2014/main" id="{BAA91F8E-FEEB-4348-92E2-E3A627D92E11}"/>
              </a:ext>
            </a:extLst>
          </p:cNvPr>
          <p:cNvSpPr txBox="1"/>
          <p:nvPr/>
        </p:nvSpPr>
        <p:spPr>
          <a:xfrm>
            <a:off x="533400" y="819150"/>
            <a:ext cx="11620500" cy="5835444"/>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r>
              <a:rPr lang="en-US" sz="2400" dirty="0"/>
              <a:t>Foundation of common</a:t>
            </a:r>
            <a:r>
              <a:rPr lang="en-US" sz="2400" dirty="0">
                <a:cs typeface="Segoe UI"/>
              </a:rPr>
              <a:t> controls:</a:t>
            </a:r>
          </a:p>
          <a:p>
            <a:pPr marL="342900" indent="-342900">
              <a:buFont typeface="Arial"/>
              <a:buChar char="•"/>
            </a:pPr>
            <a:r>
              <a:rPr lang="en-US" sz="2400" dirty="0">
                <a:cs typeface="Segoe UI"/>
              </a:rPr>
              <a:t>All products follow the Security Development Lifecycle (SDL).</a:t>
            </a:r>
          </a:p>
          <a:p>
            <a:pPr marL="342900" indent="-342900">
              <a:buFont typeface="Arial"/>
              <a:buChar char="•"/>
            </a:pPr>
            <a:r>
              <a:rPr lang="en-US" sz="2400" dirty="0">
                <a:cs typeface="Segoe UI"/>
              </a:rPr>
              <a:t>All production is access via dedicated secure access workstations (SAWs).</a:t>
            </a:r>
          </a:p>
          <a:p>
            <a:pPr marL="342900" indent="-342900">
              <a:buFont typeface="Arial"/>
              <a:buChar char="•"/>
            </a:pPr>
            <a:r>
              <a:rPr lang="en-US" sz="2400" dirty="0">
                <a:cs typeface="Segoe UI"/>
              </a:rPr>
              <a:t>All production access requires Just In Time (JIT) approval.</a:t>
            </a:r>
          </a:p>
          <a:p>
            <a:pPr marL="342900" indent="-342900">
              <a:buFont typeface="Arial"/>
              <a:buChar char="•"/>
            </a:pPr>
            <a:r>
              <a:rPr lang="en-US" sz="2400" dirty="0">
                <a:cs typeface="Segoe UI"/>
              </a:rPr>
              <a:t>All production access is monitored.</a:t>
            </a:r>
          </a:p>
          <a:p>
            <a:pPr marL="342900" indent="-342900">
              <a:buFont typeface="Arial"/>
              <a:buChar char="•"/>
            </a:pPr>
            <a:r>
              <a:rPr lang="en-US" sz="2400" dirty="0">
                <a:cs typeface="Segoe UI"/>
              </a:rPr>
              <a:t>All production deployments require multiple approvals including test sign off and approvers.</a:t>
            </a:r>
          </a:p>
          <a:p>
            <a:pPr marL="342900" indent="-342900">
              <a:buFont typeface="Arial"/>
              <a:buChar char="•"/>
            </a:pPr>
            <a:r>
              <a:rPr lang="en-US" sz="2400" dirty="0">
                <a:cs typeface="Segoe UI"/>
              </a:rPr>
              <a:t>All products run a common security agent to collect anomalous activity.</a:t>
            </a:r>
            <a:endParaRPr lang="en-US" dirty="0">
              <a:cs typeface="Segoe UI"/>
            </a:endParaRPr>
          </a:p>
          <a:p>
            <a:pPr marL="342900" indent="-342900">
              <a:buFont typeface="Arial"/>
              <a:buChar char="•"/>
            </a:pPr>
            <a:r>
              <a:rPr lang="en-US" sz="2400" dirty="0">
                <a:cs typeface="Segoe UI"/>
              </a:rPr>
              <a:t>All production resources are patched regularly.</a:t>
            </a:r>
          </a:p>
          <a:p>
            <a:pPr marL="342900" indent="-342900">
              <a:buFont typeface="Arial"/>
              <a:buChar char="•"/>
            </a:pPr>
            <a:r>
              <a:rPr lang="en-US" sz="2400" dirty="0">
                <a:cs typeface="Segoe UI"/>
              </a:rPr>
              <a:t>All secrets / certificates / passwords have defined lifetimes and required rotations.</a:t>
            </a:r>
          </a:p>
          <a:p>
            <a:pPr marL="342900" indent="-342900">
              <a:buFont typeface="Arial"/>
              <a:buChar char="•"/>
            </a:pPr>
            <a:r>
              <a:rPr lang="en-US" sz="2400" dirty="0">
                <a:cs typeface="Segoe UI"/>
              </a:rPr>
              <a:t>All production ports are scanned, and penetration tested regularly.</a:t>
            </a:r>
          </a:p>
          <a:p>
            <a:pPr marL="342900" indent="-342900">
              <a:buFont typeface="Arial"/>
              <a:buChar char="•"/>
            </a:pPr>
            <a:r>
              <a:rPr lang="en-US" sz="2400" dirty="0">
                <a:cs typeface="Segoe UI"/>
              </a:rPr>
              <a:t>All source code is scanned looking for security issues.</a:t>
            </a:r>
          </a:p>
          <a:p>
            <a:pPr marL="342900" indent="-342900">
              <a:buFont typeface="Arial"/>
              <a:buChar char="•"/>
            </a:pPr>
            <a:r>
              <a:rPr lang="en-US" sz="2400" dirty="0">
                <a:cs typeface="Segoe UI"/>
              </a:rPr>
              <a:t>All source code requires two approvers to check in.</a:t>
            </a:r>
          </a:p>
          <a:p>
            <a:pPr marL="342900" indent="-342900">
              <a:buFont typeface="Arial"/>
              <a:buChar char="•"/>
            </a:pPr>
            <a:r>
              <a:rPr lang="en-US" sz="2400" dirty="0">
                <a:cs typeface="Segoe UI"/>
              </a:rPr>
              <a:t>All teams do breach drills.</a:t>
            </a:r>
          </a:p>
        </p:txBody>
      </p:sp>
    </p:spTree>
    <p:extLst>
      <p:ext uri="{BB962C8B-B14F-4D97-AF65-F5344CB8AC3E}">
        <p14:creationId xmlns:p14="http://schemas.microsoft.com/office/powerpoint/2010/main" val="2257879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36575" y="157163"/>
            <a:ext cx="11655425" cy="89852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solidFill>
                  <a:schemeClr val="tx1"/>
                </a:solidFill>
                <a:effectLst/>
                <a:latin typeface="+mj-lt"/>
                <a:ea typeface="+mn-ea"/>
                <a:cs typeface="Segoe UI" pitchFamily="34" charset="0"/>
              </a:defRPr>
            </a:lvl1pPr>
          </a:lstStyle>
          <a:p>
            <a:r>
              <a:rPr lang="en-US" sz="2800">
                <a:solidFill>
                  <a:srgbClr val="0072C6"/>
                </a:solidFill>
              </a:rPr>
              <a:t>Network Security</a:t>
            </a:r>
          </a:p>
        </p:txBody>
      </p:sp>
      <p:sp>
        <p:nvSpPr>
          <p:cNvPr id="12" name="Content Placeholder 1"/>
          <p:cNvSpPr txBox="1">
            <a:spLocks/>
          </p:cNvSpPr>
          <p:nvPr/>
        </p:nvSpPr>
        <p:spPr>
          <a:xfrm>
            <a:off x="3461228" y="683929"/>
            <a:ext cx="7817268" cy="4834592"/>
          </a:xfrm>
          <a:prstGeom prst="rect">
            <a:avLst/>
          </a:prstGeom>
        </p:spPr>
        <p:txBody>
          <a:bodyPr vert="horz" wrap="square" lIns="182880" tIns="146304" rIns="182880" bIns="146304"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a:cs typeface="Segoe UI" panose="020B0502040204020203" pitchFamily="34" charset="0"/>
              </a:rPr>
              <a:t>All connections are HTTPS/SSL/TLS 1.2 capable</a:t>
            </a:r>
          </a:p>
          <a:p>
            <a:pPr marL="0" indent="0">
              <a:buNone/>
            </a:pPr>
            <a:endParaRPr lang="en-US" sz="2400">
              <a:cs typeface="Segoe UI" panose="020B0502040204020203" pitchFamily="34" charset="0"/>
            </a:endParaRPr>
          </a:p>
          <a:p>
            <a:r>
              <a:rPr lang="en-US" sz="2400"/>
              <a:t>Standard HTTPS verbs and semantics</a:t>
            </a:r>
          </a:p>
          <a:p>
            <a:endParaRPr lang="en-US" sz="2400">
              <a:cs typeface="Segoe UI" panose="020B0502040204020203" pitchFamily="34" charset="0"/>
            </a:endParaRPr>
          </a:p>
          <a:p>
            <a:r>
              <a:rPr lang="en-US" sz="2400">
                <a:cs typeface="Segoe UI" panose="020B0502040204020203" pitchFamily="34" charset="0"/>
              </a:rPr>
              <a:t>Requests are logged and available in Azure Monitoring</a:t>
            </a:r>
          </a:p>
          <a:p>
            <a:pPr lvl="2"/>
            <a:r>
              <a:rPr lang="en-US" sz="1608">
                <a:cs typeface="Segoe UI" panose="020B0502040204020203" pitchFamily="34" charset="0"/>
              </a:rPr>
              <a:t>Full Text Query Logging – Private Preview</a:t>
            </a:r>
          </a:p>
          <a:p>
            <a:pPr lvl="2"/>
            <a:r>
              <a:rPr lang="en-US" sz="1608">
                <a:cs typeface="Segoe UI" panose="020B0502040204020203" pitchFamily="34" charset="0"/>
              </a:rPr>
              <a:t>Azure Advanced Threat Prevention – Private Preview</a:t>
            </a:r>
          </a:p>
          <a:p>
            <a:pPr marL="0" indent="0">
              <a:buNone/>
            </a:pPr>
            <a:endParaRPr lang="en-US" sz="2400">
              <a:cs typeface="Segoe UI" panose="020B0502040204020203" pitchFamily="34" charset="0"/>
            </a:endParaRPr>
          </a:p>
          <a:p>
            <a:r>
              <a:rPr lang="en-US" sz="2400">
                <a:cs typeface="Segoe UI" panose="020B0502040204020203" pitchFamily="34" charset="0"/>
              </a:rPr>
              <a:t>HTTPs 404 responses are available in Azure Metrics</a:t>
            </a:r>
          </a:p>
          <a:p>
            <a:endParaRPr lang="en-US" sz="2400">
              <a:cs typeface="Segoe UI" panose="020B0502040204020203" pitchFamily="34" charset="0"/>
            </a:endParaRPr>
          </a:p>
          <a:p>
            <a:r>
              <a:rPr lang="en-US" sz="2400">
                <a:cs typeface="Segoe UI" panose="020B0502040204020203" pitchFamily="34" charset="0"/>
              </a:rPr>
              <a:t>IP Firewalls Available</a:t>
            </a:r>
          </a:p>
          <a:p>
            <a:endParaRPr lang="en-US" sz="2400">
              <a:cs typeface="Segoe UI" panose="020B0502040204020203" pitchFamily="34" charset="0"/>
            </a:endParaRPr>
          </a:p>
          <a:p>
            <a:r>
              <a:rPr lang="en-US" sz="2400">
                <a:cs typeface="Segoe UI" panose="020B0502040204020203" pitchFamily="34" charset="0"/>
              </a:rPr>
              <a:t>VNET</a:t>
            </a:r>
          </a:p>
          <a:p>
            <a:endParaRPr lang="en-US" sz="2400">
              <a:cs typeface="Segoe UI" panose="020B0502040204020203" pitchFamily="34" charset="0"/>
            </a:endParaRPr>
          </a:p>
        </p:txBody>
      </p:sp>
      <p:grpSp>
        <p:nvGrpSpPr>
          <p:cNvPr id="6" name="Group 5"/>
          <p:cNvGrpSpPr/>
          <p:nvPr/>
        </p:nvGrpSpPr>
        <p:grpSpPr>
          <a:xfrm>
            <a:off x="1645425" y="2183239"/>
            <a:ext cx="1532329" cy="1835972"/>
            <a:chOff x="7158044" y="4316420"/>
            <a:chExt cx="344488" cy="412751"/>
          </a:xfrm>
        </p:grpSpPr>
        <p:sp>
          <p:nvSpPr>
            <p:cNvPr id="7" name="Freeform 161"/>
            <p:cNvSpPr>
              <a:spLocks/>
            </p:cNvSpPr>
            <p:nvPr/>
          </p:nvSpPr>
          <p:spPr bwMode="auto">
            <a:xfrm>
              <a:off x="7158044" y="4316420"/>
              <a:ext cx="344488" cy="412751"/>
            </a:xfrm>
            <a:custGeom>
              <a:avLst/>
              <a:gdLst>
                <a:gd name="T0" fmla="*/ 0 w 101"/>
                <a:gd name="T1" fmla="*/ 0 h 121"/>
                <a:gd name="T2" fmla="*/ 0 w 101"/>
                <a:gd name="T3" fmla="*/ 49 h 121"/>
                <a:gd name="T4" fmla="*/ 50 w 101"/>
                <a:gd name="T5" fmla="*/ 121 h 121"/>
                <a:gd name="T6" fmla="*/ 101 w 101"/>
                <a:gd name="T7" fmla="*/ 49 h 121"/>
                <a:gd name="T8" fmla="*/ 101 w 101"/>
                <a:gd name="T9" fmla="*/ 0 h 121"/>
                <a:gd name="T10" fmla="*/ 0 w 101"/>
                <a:gd name="T11" fmla="*/ 0 h 121"/>
              </a:gdLst>
              <a:ahLst/>
              <a:cxnLst>
                <a:cxn ang="0">
                  <a:pos x="T0" y="T1"/>
                </a:cxn>
                <a:cxn ang="0">
                  <a:pos x="T2" y="T3"/>
                </a:cxn>
                <a:cxn ang="0">
                  <a:pos x="T4" y="T5"/>
                </a:cxn>
                <a:cxn ang="0">
                  <a:pos x="T6" y="T7"/>
                </a:cxn>
                <a:cxn ang="0">
                  <a:pos x="T8" y="T9"/>
                </a:cxn>
                <a:cxn ang="0">
                  <a:pos x="T10" y="T11"/>
                </a:cxn>
              </a:cxnLst>
              <a:rect l="0" t="0" r="r" b="b"/>
              <a:pathLst>
                <a:path w="101" h="121">
                  <a:moveTo>
                    <a:pt x="0" y="0"/>
                  </a:moveTo>
                  <a:cubicBezTo>
                    <a:pt x="0" y="49"/>
                    <a:pt x="0" y="49"/>
                    <a:pt x="0" y="49"/>
                  </a:cubicBezTo>
                  <a:cubicBezTo>
                    <a:pt x="0" y="82"/>
                    <a:pt x="21" y="110"/>
                    <a:pt x="50" y="121"/>
                  </a:cubicBezTo>
                  <a:cubicBezTo>
                    <a:pt x="80" y="110"/>
                    <a:pt x="101" y="82"/>
                    <a:pt x="101" y="49"/>
                  </a:cubicBezTo>
                  <a:cubicBezTo>
                    <a:pt x="101" y="0"/>
                    <a:pt x="101" y="0"/>
                    <a:pt x="101" y="0"/>
                  </a:cubicBezTo>
                  <a:lnTo>
                    <a:pt x="0" y="0"/>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62"/>
            <p:cNvSpPr>
              <a:spLocks/>
            </p:cNvSpPr>
            <p:nvPr/>
          </p:nvSpPr>
          <p:spPr bwMode="auto">
            <a:xfrm>
              <a:off x="7273932" y="4391032"/>
              <a:ext cx="109538" cy="193675"/>
            </a:xfrm>
            <a:custGeom>
              <a:avLst/>
              <a:gdLst>
                <a:gd name="T0" fmla="*/ 32 w 32"/>
                <a:gd name="T1" fmla="*/ 16 h 57"/>
                <a:gd name="T2" fmla="*/ 16 w 32"/>
                <a:gd name="T3" fmla="*/ 0 h 57"/>
                <a:gd name="T4" fmla="*/ 0 w 32"/>
                <a:gd name="T5" fmla="*/ 16 h 57"/>
                <a:gd name="T6" fmla="*/ 7 w 32"/>
                <a:gd name="T7" fmla="*/ 29 h 57"/>
                <a:gd name="T8" fmla="*/ 0 w 32"/>
                <a:gd name="T9" fmla="*/ 57 h 57"/>
                <a:gd name="T10" fmla="*/ 32 w 32"/>
                <a:gd name="T11" fmla="*/ 57 h 57"/>
                <a:gd name="T12" fmla="*/ 25 w 32"/>
                <a:gd name="T13" fmla="*/ 29 h 57"/>
                <a:gd name="T14" fmla="*/ 32 w 32"/>
                <a:gd name="T15" fmla="*/ 16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57">
                  <a:moveTo>
                    <a:pt x="32" y="16"/>
                  </a:moveTo>
                  <a:cubicBezTo>
                    <a:pt x="32" y="7"/>
                    <a:pt x="25" y="0"/>
                    <a:pt x="16" y="0"/>
                  </a:cubicBezTo>
                  <a:cubicBezTo>
                    <a:pt x="8" y="0"/>
                    <a:pt x="0" y="7"/>
                    <a:pt x="0" y="16"/>
                  </a:cubicBezTo>
                  <a:cubicBezTo>
                    <a:pt x="0" y="21"/>
                    <a:pt x="3" y="26"/>
                    <a:pt x="7" y="29"/>
                  </a:cubicBezTo>
                  <a:cubicBezTo>
                    <a:pt x="0" y="57"/>
                    <a:pt x="0" y="57"/>
                    <a:pt x="0" y="57"/>
                  </a:cubicBezTo>
                  <a:cubicBezTo>
                    <a:pt x="32" y="57"/>
                    <a:pt x="32" y="57"/>
                    <a:pt x="32" y="57"/>
                  </a:cubicBezTo>
                  <a:cubicBezTo>
                    <a:pt x="25" y="29"/>
                    <a:pt x="25" y="29"/>
                    <a:pt x="25" y="29"/>
                  </a:cubicBezTo>
                  <a:cubicBezTo>
                    <a:pt x="30" y="26"/>
                    <a:pt x="32" y="21"/>
                    <a:pt x="32" y="16"/>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 name="Footer Placeholder 8"/>
          <p:cNvSpPr txBox="1">
            <a:spLocks/>
          </p:cNvSpPr>
          <p:nvPr/>
        </p:nvSpPr>
        <p:spPr>
          <a:xfrm>
            <a:off x="4963885" y="6466570"/>
            <a:ext cx="1902797" cy="391430"/>
          </a:xfrm>
          <a:prstGeom prst="rect">
            <a:avLst/>
          </a:prstGeom>
        </p:spPr>
        <p:txBody>
          <a:bodyPr vert="horz" lIns="0" tIns="0" rIns="91440"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r>
              <a:rPr sz="1100" b="1">
                <a:solidFill>
                  <a:schemeClr val="tx1"/>
                </a:solidFill>
              </a:rPr>
              <a:t>Confidential under NDA</a:t>
            </a:r>
          </a:p>
        </p:txBody>
      </p:sp>
    </p:spTree>
    <p:extLst>
      <p:ext uri="{BB962C8B-B14F-4D97-AF65-F5344CB8AC3E}">
        <p14:creationId xmlns:p14="http://schemas.microsoft.com/office/powerpoint/2010/main" val="3074672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36575" y="157163"/>
            <a:ext cx="11655425" cy="89852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solidFill>
                  <a:schemeClr val="tx1"/>
                </a:solidFill>
                <a:effectLst/>
                <a:latin typeface="+mj-lt"/>
                <a:ea typeface="+mn-ea"/>
                <a:cs typeface="Segoe UI" pitchFamily="34" charset="0"/>
              </a:defRPr>
            </a:lvl1pPr>
          </a:lstStyle>
          <a:p>
            <a:r>
              <a:rPr lang="en-US" sz="2800">
                <a:solidFill>
                  <a:srgbClr val="0072C6"/>
                </a:solidFill>
              </a:rPr>
              <a:t>Network Security: IP Firewalls and </a:t>
            </a:r>
            <a:r>
              <a:rPr lang="en-US" sz="2800" err="1">
                <a:solidFill>
                  <a:srgbClr val="0072C6"/>
                </a:solidFill>
              </a:rPr>
              <a:t>vNETs</a:t>
            </a:r>
            <a:endParaRPr lang="en-US" sz="2800">
              <a:solidFill>
                <a:srgbClr val="0072C6"/>
              </a:solidFill>
            </a:endParaRPr>
          </a:p>
        </p:txBody>
      </p:sp>
      <p:sp>
        <p:nvSpPr>
          <p:cNvPr id="6" name="Footer Placeholder 8"/>
          <p:cNvSpPr txBox="1">
            <a:spLocks/>
          </p:cNvSpPr>
          <p:nvPr/>
        </p:nvSpPr>
        <p:spPr>
          <a:xfrm>
            <a:off x="4963885" y="6466570"/>
            <a:ext cx="1902797" cy="391430"/>
          </a:xfrm>
          <a:prstGeom prst="rect">
            <a:avLst/>
          </a:prstGeom>
        </p:spPr>
        <p:txBody>
          <a:bodyPr vert="horz" lIns="0" tIns="0" rIns="91440"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r>
              <a:rPr sz="1100" b="1">
                <a:solidFill>
                  <a:schemeClr val="tx1"/>
                </a:solidFill>
              </a:rPr>
              <a:t>Confidential under NDA</a:t>
            </a:r>
          </a:p>
        </p:txBody>
      </p:sp>
      <p:pic>
        <p:nvPicPr>
          <p:cNvPr id="7" name="Picture 6">
            <a:extLst>
              <a:ext uri="{FF2B5EF4-FFF2-40B4-BE49-F238E27FC236}">
                <a16:creationId xmlns:a16="http://schemas.microsoft.com/office/drawing/2014/main" id="{8CF46120-B105-4C79-B027-732FD16D8D10}"/>
              </a:ext>
            </a:extLst>
          </p:cNvPr>
          <p:cNvPicPr>
            <a:picLocks noChangeAspect="1"/>
          </p:cNvPicPr>
          <p:nvPr/>
        </p:nvPicPr>
        <p:blipFill>
          <a:blip r:embed="rId3"/>
          <a:stretch>
            <a:fillRect/>
          </a:stretch>
        </p:blipFill>
        <p:spPr>
          <a:xfrm>
            <a:off x="1037641" y="920217"/>
            <a:ext cx="10116718" cy="5017566"/>
          </a:xfrm>
          <a:prstGeom prst="rect">
            <a:avLst/>
          </a:prstGeom>
        </p:spPr>
      </p:pic>
    </p:spTree>
    <p:extLst>
      <p:ext uri="{BB962C8B-B14F-4D97-AF65-F5344CB8AC3E}">
        <p14:creationId xmlns:p14="http://schemas.microsoft.com/office/powerpoint/2010/main" val="174744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36575" y="157163"/>
            <a:ext cx="11655425" cy="89852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solidFill>
                  <a:schemeClr val="tx1"/>
                </a:solidFill>
                <a:effectLst/>
                <a:latin typeface="+mj-lt"/>
                <a:ea typeface="+mn-ea"/>
                <a:cs typeface="Segoe UI" pitchFamily="34" charset="0"/>
              </a:defRPr>
            </a:lvl1pPr>
          </a:lstStyle>
          <a:p>
            <a:r>
              <a:rPr lang="en-US" sz="2800">
                <a:solidFill>
                  <a:srgbClr val="0072C6"/>
                </a:solidFill>
              </a:rPr>
              <a:t>Network Security: IP Firewalls and </a:t>
            </a:r>
            <a:r>
              <a:rPr lang="en-US" sz="2800" err="1">
                <a:solidFill>
                  <a:srgbClr val="0072C6"/>
                </a:solidFill>
              </a:rPr>
              <a:t>vNETs</a:t>
            </a:r>
            <a:endParaRPr lang="en-US" sz="2800">
              <a:solidFill>
                <a:srgbClr val="0072C6"/>
              </a:solidFill>
            </a:endParaRPr>
          </a:p>
        </p:txBody>
      </p:sp>
      <p:sp>
        <p:nvSpPr>
          <p:cNvPr id="12" name="Content Placeholder 1"/>
          <p:cNvSpPr txBox="1">
            <a:spLocks/>
          </p:cNvSpPr>
          <p:nvPr/>
        </p:nvSpPr>
        <p:spPr>
          <a:xfrm>
            <a:off x="4172952" y="905562"/>
            <a:ext cx="6460434" cy="4091075"/>
          </a:xfrm>
          <a:prstGeom prst="rect">
            <a:avLst/>
          </a:prstGeom>
        </p:spPr>
        <p:txBody>
          <a:bodyPr vert="horz" wrap="square" lIns="182880" tIns="146304" rIns="182880" bIns="146304"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2400">
                <a:cs typeface="Segoe UI" panose="020B0502040204020203" pitchFamily="34" charset="0"/>
              </a:rPr>
              <a:t>IP Firewalls</a:t>
            </a:r>
          </a:p>
          <a:p>
            <a:r>
              <a:rPr lang="en-US" sz="2400">
                <a:cs typeface="Segoe UI" panose="020B0502040204020203" pitchFamily="34" charset="0"/>
              </a:rPr>
              <a:t>Multiple layers of protection for user data</a:t>
            </a:r>
          </a:p>
          <a:p>
            <a:pPr marL="285750" indent="-285750"/>
            <a:r>
              <a:rPr lang="en-US" sz="2400">
                <a:cs typeface="Segoe UI" panose="020B0502040204020203" pitchFamily="34" charset="0"/>
              </a:rPr>
              <a:t>Allow a specific IP </a:t>
            </a:r>
            <a:r>
              <a:rPr lang="en-US" sz="2400"/>
              <a:t>168.61.48.0</a:t>
            </a:r>
            <a:endParaRPr lang="en-US" sz="2400">
              <a:cs typeface="Segoe UI" panose="020B0502040204020203" pitchFamily="34" charset="0"/>
            </a:endParaRPr>
          </a:p>
          <a:p>
            <a:pPr marL="285750" indent="-285750"/>
            <a:r>
              <a:rPr lang="en-US" sz="2400">
                <a:cs typeface="Segoe UI" panose="020B0502040204020203" pitchFamily="34" charset="0"/>
              </a:rPr>
              <a:t>Allow an IP range </a:t>
            </a:r>
            <a:r>
              <a:rPr lang="en-US" sz="2400"/>
              <a:t>168.61.48.0/8</a:t>
            </a:r>
            <a:endParaRPr lang="en-US" sz="2400">
              <a:cs typeface="Segoe UI" panose="020B0502040204020203" pitchFamily="34" charset="0"/>
            </a:endParaRPr>
          </a:p>
          <a:p>
            <a:pPr marL="285750" indent="-285750"/>
            <a:r>
              <a:rPr lang="en-US" sz="2400">
                <a:cs typeface="Segoe UI" panose="020B0502040204020203" pitchFamily="34" charset="0"/>
              </a:rPr>
              <a:t>Allow combinations of IPs and ranges</a:t>
            </a:r>
          </a:p>
          <a:p>
            <a:pPr marL="285750" indent="-285750"/>
            <a:r>
              <a:rPr lang="en-US" sz="2400">
                <a:cs typeface="Segoe UI" panose="020B0502040204020203" pitchFamily="34" charset="0"/>
              </a:rPr>
              <a:t>Deny logs are available</a:t>
            </a:r>
          </a:p>
          <a:p>
            <a:pPr marL="285750" indent="-285750"/>
            <a:endParaRPr lang="en-US" sz="2400">
              <a:cs typeface="Segoe UI" panose="020B0502040204020203" pitchFamily="34" charset="0"/>
            </a:endParaRPr>
          </a:p>
          <a:p>
            <a:pPr marL="0" indent="0">
              <a:buNone/>
            </a:pPr>
            <a:r>
              <a:rPr lang="en-US" sz="2400" err="1">
                <a:cs typeface="Segoe UI" panose="020B0502040204020203" pitchFamily="34" charset="0"/>
              </a:rPr>
              <a:t>vNets</a:t>
            </a:r>
            <a:endParaRPr lang="en-US" sz="2400">
              <a:cs typeface="Segoe UI" panose="020B0502040204020203" pitchFamily="34" charset="0"/>
            </a:endParaRPr>
          </a:p>
          <a:p>
            <a:r>
              <a:rPr lang="en-US" sz="2400">
                <a:cs typeface="Segoe UI" panose="020B0502040204020203" pitchFamily="34" charset="0"/>
              </a:rPr>
              <a:t>Supports subnetting</a:t>
            </a:r>
          </a:p>
          <a:p>
            <a:r>
              <a:rPr lang="en-US" sz="2400">
                <a:cs typeface="Segoe UI" panose="020B0502040204020203" pitchFamily="34" charset="0"/>
              </a:rPr>
              <a:t>Cosmos DB account appears in the </a:t>
            </a:r>
            <a:r>
              <a:rPr lang="en-US" sz="2400" err="1">
                <a:cs typeface="Segoe UI" panose="020B0502040204020203" pitchFamily="34" charset="0"/>
              </a:rPr>
              <a:t>vNET</a:t>
            </a:r>
            <a:r>
              <a:rPr lang="en-US" sz="2400">
                <a:cs typeface="Segoe UI" panose="020B0502040204020203" pitchFamily="34" charset="0"/>
              </a:rPr>
              <a:t>.   </a:t>
            </a:r>
          </a:p>
          <a:p>
            <a:pPr marL="0" indent="0">
              <a:buNone/>
            </a:pPr>
            <a:endParaRPr lang="en-US" sz="3600">
              <a:cs typeface="Segoe UI" panose="020B0502040204020203" pitchFamily="34" charset="0"/>
            </a:endParaRPr>
          </a:p>
          <a:p>
            <a:pPr marL="0" indent="0">
              <a:buNone/>
            </a:pPr>
            <a:r>
              <a:rPr lang="en-US" sz="2400">
                <a:cs typeface="Segoe UI" panose="020B0502040204020203" pitchFamily="34" charset="0"/>
              </a:rPr>
              <a:t>IP Firewalls and </a:t>
            </a:r>
            <a:r>
              <a:rPr lang="en-US" sz="2400" err="1">
                <a:cs typeface="Segoe UI" panose="020B0502040204020203" pitchFamily="34" charset="0"/>
              </a:rPr>
              <a:t>vNET</a:t>
            </a:r>
            <a:r>
              <a:rPr lang="en-US" sz="2400">
                <a:cs typeface="Segoe UI" panose="020B0502040204020203" pitchFamily="34" charset="0"/>
              </a:rPr>
              <a:t> work together.</a:t>
            </a:r>
          </a:p>
        </p:txBody>
      </p:sp>
      <p:sp>
        <p:nvSpPr>
          <p:cNvPr id="6" name="Footer Placeholder 8"/>
          <p:cNvSpPr txBox="1">
            <a:spLocks/>
          </p:cNvSpPr>
          <p:nvPr/>
        </p:nvSpPr>
        <p:spPr>
          <a:xfrm>
            <a:off x="4963885" y="6466570"/>
            <a:ext cx="1902797" cy="391430"/>
          </a:xfrm>
          <a:prstGeom prst="rect">
            <a:avLst/>
          </a:prstGeom>
        </p:spPr>
        <p:txBody>
          <a:bodyPr vert="horz" lIns="0" tIns="0" rIns="91440"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r>
              <a:rPr sz="1100" b="1">
                <a:solidFill>
                  <a:schemeClr val="tx1"/>
                </a:solidFill>
              </a:rPr>
              <a:t>Confidential under NDA</a:t>
            </a:r>
          </a:p>
        </p:txBody>
      </p:sp>
      <p:pic>
        <p:nvPicPr>
          <p:cNvPr id="7" name="Picture 6">
            <a:extLst>
              <a:ext uri="{FF2B5EF4-FFF2-40B4-BE49-F238E27FC236}">
                <a16:creationId xmlns:a16="http://schemas.microsoft.com/office/drawing/2014/main" id="{AE724A0D-4B89-4AD5-800D-88C330C36D19}"/>
              </a:ext>
            </a:extLst>
          </p:cNvPr>
          <p:cNvPicPr>
            <a:picLocks noChangeAspect="1"/>
          </p:cNvPicPr>
          <p:nvPr/>
        </p:nvPicPr>
        <p:blipFill>
          <a:blip r:embed="rId3"/>
          <a:stretch>
            <a:fillRect/>
          </a:stretch>
        </p:blipFill>
        <p:spPr>
          <a:xfrm>
            <a:off x="536575" y="1205814"/>
            <a:ext cx="3040853" cy="4676372"/>
          </a:xfrm>
          <a:prstGeom prst="rect">
            <a:avLst/>
          </a:prstGeom>
        </p:spPr>
      </p:pic>
    </p:spTree>
    <p:extLst>
      <p:ext uri="{BB962C8B-B14F-4D97-AF65-F5344CB8AC3E}">
        <p14:creationId xmlns:p14="http://schemas.microsoft.com/office/powerpoint/2010/main" val="253836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A8500740-5077-47A5-8D54-C412C036FADC}"/>
              </a:ext>
            </a:extLst>
          </p:cNvPr>
          <p:cNvSpPr txBox="1">
            <a:spLocks/>
          </p:cNvSpPr>
          <p:nvPr/>
        </p:nvSpPr>
        <p:spPr>
          <a:xfrm>
            <a:off x="536575" y="157163"/>
            <a:ext cx="11655425" cy="89852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solidFill>
                  <a:schemeClr val="tx1"/>
                </a:solidFill>
                <a:effectLst/>
                <a:latin typeface="+mj-lt"/>
                <a:ea typeface="+mn-ea"/>
                <a:cs typeface="Segoe UI" pitchFamily="34" charset="0"/>
              </a:defRPr>
            </a:lvl1pPr>
          </a:lstStyle>
          <a:p>
            <a:r>
              <a:rPr lang="en-US" sz="3600">
                <a:solidFill>
                  <a:srgbClr val="0072C6"/>
                </a:solidFill>
              </a:rPr>
              <a:t>Authorization</a:t>
            </a:r>
          </a:p>
        </p:txBody>
      </p:sp>
      <p:pic>
        <p:nvPicPr>
          <p:cNvPr id="3" name="Picture 2">
            <a:extLst>
              <a:ext uri="{FF2B5EF4-FFF2-40B4-BE49-F238E27FC236}">
                <a16:creationId xmlns:a16="http://schemas.microsoft.com/office/drawing/2014/main" id="{C9B39556-442C-4B5B-AB67-076631F6FFEE}"/>
              </a:ext>
            </a:extLst>
          </p:cNvPr>
          <p:cNvPicPr>
            <a:picLocks noChangeAspect="1"/>
          </p:cNvPicPr>
          <p:nvPr/>
        </p:nvPicPr>
        <p:blipFill>
          <a:blip r:embed="rId2"/>
          <a:stretch>
            <a:fillRect/>
          </a:stretch>
        </p:blipFill>
        <p:spPr>
          <a:xfrm rot="16200000">
            <a:off x="313133" y="4406426"/>
            <a:ext cx="2132157" cy="1480664"/>
          </a:xfrm>
          <a:prstGeom prst="rect">
            <a:avLst/>
          </a:prstGeom>
        </p:spPr>
      </p:pic>
      <p:sp>
        <p:nvSpPr>
          <p:cNvPr id="4" name="Content Placeholder 1">
            <a:extLst>
              <a:ext uri="{FF2B5EF4-FFF2-40B4-BE49-F238E27FC236}">
                <a16:creationId xmlns:a16="http://schemas.microsoft.com/office/drawing/2014/main" id="{35BC9465-FE74-4BDF-903F-B46F5D431B5C}"/>
              </a:ext>
            </a:extLst>
          </p:cNvPr>
          <p:cNvSpPr txBox="1">
            <a:spLocks/>
          </p:cNvSpPr>
          <p:nvPr/>
        </p:nvSpPr>
        <p:spPr>
          <a:xfrm>
            <a:off x="3035387" y="1210321"/>
            <a:ext cx="7173137" cy="782252"/>
          </a:xfrm>
          <a:prstGeom prst="rect">
            <a:avLst/>
          </a:prstGeom>
        </p:spPr>
        <p:txBody>
          <a:bodyPr vert="horz" wrap="square" lIns="182880" tIns="146304" rIns="182880" bIns="146304"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a:cs typeface="Segoe UI" panose="020B0502040204020203" pitchFamily="34" charset="0"/>
              </a:rPr>
              <a:t>Azure Active Directory Integration at the Cosmos DB Account Level.  This include operations and controls around firewalls, logging, and key access.</a:t>
            </a:r>
          </a:p>
        </p:txBody>
      </p:sp>
      <p:pic>
        <p:nvPicPr>
          <p:cNvPr id="1026" name="Picture 2" descr="Image result for azure active directory logo">
            <a:extLst>
              <a:ext uri="{FF2B5EF4-FFF2-40B4-BE49-F238E27FC236}">
                <a16:creationId xmlns:a16="http://schemas.microsoft.com/office/drawing/2014/main" id="{06712BBF-48B1-4317-B133-B6DBFD4A89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543" y="1275588"/>
            <a:ext cx="1582968" cy="1596159"/>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
            <a:extLst>
              <a:ext uri="{FF2B5EF4-FFF2-40B4-BE49-F238E27FC236}">
                <a16:creationId xmlns:a16="http://schemas.microsoft.com/office/drawing/2014/main" id="{91B36C41-BB7E-474F-A9CB-7F9E640C49DA}"/>
              </a:ext>
            </a:extLst>
          </p:cNvPr>
          <p:cNvSpPr txBox="1">
            <a:spLocks/>
          </p:cNvSpPr>
          <p:nvPr/>
        </p:nvSpPr>
        <p:spPr>
          <a:xfrm>
            <a:off x="3035386" y="4078624"/>
            <a:ext cx="7173137" cy="782252"/>
          </a:xfrm>
          <a:prstGeom prst="rect">
            <a:avLst/>
          </a:prstGeom>
        </p:spPr>
        <p:txBody>
          <a:bodyPr vert="horz" wrap="square" lIns="182880" tIns="146304" rIns="182880" bIns="146304"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a:cs typeface="Segoe UI" panose="020B0502040204020203" pitchFamily="34" charset="0"/>
              </a:rPr>
              <a:t>Master keys and Resource Tokens are used for data access.  These control Read / Insert / Delete operations along with throughput control and collection creation.</a:t>
            </a:r>
          </a:p>
        </p:txBody>
      </p:sp>
    </p:spTree>
    <p:extLst>
      <p:ext uri="{BB962C8B-B14F-4D97-AF65-F5344CB8AC3E}">
        <p14:creationId xmlns:p14="http://schemas.microsoft.com/office/powerpoint/2010/main" val="26721330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A8500740-5077-47A5-8D54-C412C036FADC}"/>
              </a:ext>
            </a:extLst>
          </p:cNvPr>
          <p:cNvSpPr txBox="1">
            <a:spLocks/>
          </p:cNvSpPr>
          <p:nvPr/>
        </p:nvSpPr>
        <p:spPr>
          <a:xfrm>
            <a:off x="536575" y="157163"/>
            <a:ext cx="11655425" cy="89852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solidFill>
                  <a:schemeClr val="tx1"/>
                </a:solidFill>
                <a:effectLst/>
                <a:latin typeface="+mj-lt"/>
                <a:ea typeface="+mn-ea"/>
                <a:cs typeface="Segoe UI" pitchFamily="34" charset="0"/>
              </a:defRPr>
            </a:lvl1pPr>
          </a:lstStyle>
          <a:p>
            <a:r>
              <a:rPr lang="en-US" sz="3200">
                <a:solidFill>
                  <a:srgbClr val="0072C6"/>
                </a:solidFill>
              </a:rPr>
              <a:t>Authorization: Azure Active Directory Roles</a:t>
            </a:r>
          </a:p>
        </p:txBody>
      </p:sp>
      <p:sp>
        <p:nvSpPr>
          <p:cNvPr id="4" name="Content Placeholder 1">
            <a:extLst>
              <a:ext uri="{FF2B5EF4-FFF2-40B4-BE49-F238E27FC236}">
                <a16:creationId xmlns:a16="http://schemas.microsoft.com/office/drawing/2014/main" id="{35BC9465-FE74-4BDF-903F-B46F5D431B5C}"/>
              </a:ext>
            </a:extLst>
          </p:cNvPr>
          <p:cNvSpPr txBox="1">
            <a:spLocks/>
          </p:cNvSpPr>
          <p:nvPr/>
        </p:nvSpPr>
        <p:spPr>
          <a:xfrm>
            <a:off x="3035387" y="1210321"/>
            <a:ext cx="7173137" cy="4794694"/>
          </a:xfrm>
          <a:prstGeom prst="rect">
            <a:avLst/>
          </a:prstGeom>
        </p:spPr>
        <p:txBody>
          <a:bodyPr vert="horz" wrap="square" lIns="182880" tIns="146304" rIns="182880" bIns="146304"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endParaRPr lang="en-US" sz="2800">
              <a:cs typeface="Segoe UI" panose="020B0502040204020203" pitchFamily="34" charset="0"/>
            </a:endParaRPr>
          </a:p>
        </p:txBody>
      </p:sp>
      <p:pic>
        <p:nvPicPr>
          <p:cNvPr id="1026" name="Picture 2" descr="Image result for azure active directory logo">
            <a:extLst>
              <a:ext uri="{FF2B5EF4-FFF2-40B4-BE49-F238E27FC236}">
                <a16:creationId xmlns:a16="http://schemas.microsoft.com/office/drawing/2014/main" id="{06712BBF-48B1-4317-B133-B6DBFD4A8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543" y="1275588"/>
            <a:ext cx="1582968" cy="1596159"/>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1">
            <a:extLst>
              <a:ext uri="{FF2B5EF4-FFF2-40B4-BE49-F238E27FC236}">
                <a16:creationId xmlns:a16="http://schemas.microsoft.com/office/drawing/2014/main" id="{761B47C4-4F9D-4306-B463-6DBAB5F5C673}"/>
              </a:ext>
            </a:extLst>
          </p:cNvPr>
          <p:cNvSpPr txBox="1">
            <a:spLocks/>
          </p:cNvSpPr>
          <p:nvPr/>
        </p:nvSpPr>
        <p:spPr>
          <a:xfrm>
            <a:off x="2653250" y="1275588"/>
            <a:ext cx="7173137" cy="782252"/>
          </a:xfrm>
          <a:prstGeom prst="rect">
            <a:avLst/>
          </a:prstGeom>
        </p:spPr>
        <p:txBody>
          <a:bodyPr vert="horz" wrap="square" lIns="182880" tIns="146304" rIns="182880" bIns="146304"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b="1">
                <a:cs typeface="Segoe UI" panose="020B0502040204020203" pitchFamily="34" charset="0"/>
              </a:rPr>
              <a:t>Azure Owner </a:t>
            </a:r>
            <a:r>
              <a:rPr lang="en-US" sz="2800">
                <a:cs typeface="Segoe UI" panose="020B0502040204020203" pitchFamily="34" charset="0"/>
              </a:rPr>
              <a:t>– All Access</a:t>
            </a:r>
          </a:p>
          <a:p>
            <a:pPr marL="0" indent="0">
              <a:buFont typeface="Arial" pitchFamily="34" charset="0"/>
              <a:buNone/>
            </a:pPr>
            <a:r>
              <a:rPr lang="en-US" sz="2800" b="1">
                <a:cs typeface="Segoe UI" panose="020B0502040204020203" pitchFamily="34" charset="0"/>
              </a:rPr>
              <a:t>Azure Contributor </a:t>
            </a:r>
            <a:r>
              <a:rPr lang="en-US" sz="2800">
                <a:cs typeface="Segoe UI" panose="020B0502040204020203" pitchFamily="34" charset="0"/>
              </a:rPr>
              <a:t>– All Access but no permission to add/remove other AAD principals.</a:t>
            </a:r>
          </a:p>
          <a:p>
            <a:pPr marL="0" indent="0">
              <a:buFont typeface="Arial" pitchFamily="34" charset="0"/>
              <a:buNone/>
            </a:pPr>
            <a:r>
              <a:rPr lang="en-US" sz="2800" b="1">
                <a:cs typeface="Segoe UI" panose="020B0502040204020203" pitchFamily="34" charset="0"/>
              </a:rPr>
              <a:t>Azure Reader </a:t>
            </a:r>
            <a:r>
              <a:rPr lang="en-US" sz="2800">
                <a:cs typeface="Segoe UI" panose="020B0502040204020203" pitchFamily="34" charset="0"/>
              </a:rPr>
              <a:t>– Access to account information.  No data access.</a:t>
            </a:r>
          </a:p>
          <a:p>
            <a:pPr marL="0" indent="0">
              <a:buFont typeface="Arial" pitchFamily="34" charset="0"/>
              <a:buNone/>
            </a:pPr>
            <a:r>
              <a:rPr lang="en-US" sz="2800" b="1">
                <a:cs typeface="Segoe UI" panose="020B0502040204020203" pitchFamily="34" charset="0"/>
              </a:rPr>
              <a:t>Azure Cosmos DB Account Reader </a:t>
            </a:r>
            <a:r>
              <a:rPr lang="en-US" sz="2800">
                <a:cs typeface="Segoe UI" panose="020B0502040204020203" pitchFamily="34" charset="0"/>
              </a:rPr>
              <a:t>– Read access to all account information and read access to data.</a:t>
            </a:r>
          </a:p>
          <a:p>
            <a:pPr marL="0" indent="0">
              <a:buFont typeface="Arial" pitchFamily="34" charset="0"/>
              <a:buNone/>
            </a:pPr>
            <a:endParaRPr lang="en-US" sz="2800">
              <a:cs typeface="Segoe UI" panose="020B0502040204020203" pitchFamily="34" charset="0"/>
            </a:endParaRPr>
          </a:p>
          <a:p>
            <a:pPr marL="0" indent="0">
              <a:buFont typeface="Arial" pitchFamily="34" charset="0"/>
              <a:buNone/>
            </a:pPr>
            <a:r>
              <a:rPr lang="en-US" sz="2800">
                <a:cs typeface="Segoe UI" panose="020B0502040204020203" pitchFamily="34" charset="0"/>
              </a:rPr>
              <a:t>Roles Actions are composable so you can create you own. </a:t>
            </a:r>
          </a:p>
        </p:txBody>
      </p:sp>
    </p:spTree>
    <p:extLst>
      <p:ext uri="{BB962C8B-B14F-4D97-AF65-F5344CB8AC3E}">
        <p14:creationId xmlns:p14="http://schemas.microsoft.com/office/powerpoint/2010/main" val="2304965829"/>
      </p:ext>
    </p:extLst>
  </p:cSld>
  <p:clrMapOvr>
    <a:masterClrMapping/>
  </p:clrMapOvr>
  <p:transition>
    <p:fade/>
  </p:transition>
</p:sld>
</file>

<file path=ppt/theme/theme1.xml><?xml version="1.0" encoding="utf-8"?>
<a:theme xmlns:a="http://schemas.openxmlformats.org/drawingml/2006/main" name="STB Product Families 2015">
  <a:themeElements>
    <a:clrScheme name="SQL Server 2014 Decks">
      <a:dk1>
        <a:srgbClr val="494949"/>
      </a:dk1>
      <a:lt1>
        <a:srgbClr val="FFFFFF"/>
      </a:lt1>
      <a:dk2>
        <a:srgbClr val="BA141A"/>
      </a:dk2>
      <a:lt2>
        <a:srgbClr val="D2D2D2"/>
      </a:lt2>
      <a:accent1>
        <a:srgbClr val="0072C6"/>
      </a:accent1>
      <a:accent2>
        <a:srgbClr val="DC3C00"/>
      </a:accent2>
      <a:accent3>
        <a:srgbClr val="008B72"/>
      </a:accent3>
      <a:accent4>
        <a:srgbClr val="68217A"/>
      </a:accent4>
      <a:accent5>
        <a:srgbClr val="002050"/>
      </a:accent5>
      <a:accent6>
        <a:srgbClr val="00188F"/>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alking Deck" id="{54E23AB9-3DBE-4A47-A984-5CA2F86BBB31}" vid="{BD38CEB1-68A3-47F2-A62B-A143A6AC5848}"/>
    </a:ext>
  </a:extLst>
</a:theme>
</file>

<file path=ppt/theme/theme2.xml><?xml version="1.0" encoding="utf-8"?>
<a:theme xmlns:a="http://schemas.openxmlformats.org/drawingml/2006/main" name="5-30660_TR21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1_BO_CT_Template.potx" id="{ABE15019-071B-499E-87CD-24CEEBBB06EA}" vid="{CD3630AF-FF4F-4428-AD9B-014287F1BD86}"/>
    </a:ext>
  </a:extLst>
</a:theme>
</file>

<file path=ppt/theme/theme3.xml><?xml version="1.0" encoding="utf-8"?>
<a:theme xmlns:a="http://schemas.openxmlformats.org/drawingml/2006/main" name="1_STB Product Families 2015">
  <a:themeElements>
    <a:clrScheme name="SQL Server 2014 Decks">
      <a:dk1>
        <a:srgbClr val="494949"/>
      </a:dk1>
      <a:lt1>
        <a:srgbClr val="FFFFFF"/>
      </a:lt1>
      <a:dk2>
        <a:srgbClr val="BA141A"/>
      </a:dk2>
      <a:lt2>
        <a:srgbClr val="D2D2D2"/>
      </a:lt2>
      <a:accent1>
        <a:srgbClr val="0072C6"/>
      </a:accent1>
      <a:accent2>
        <a:srgbClr val="DC3C00"/>
      </a:accent2>
      <a:accent3>
        <a:srgbClr val="008B72"/>
      </a:accent3>
      <a:accent4>
        <a:srgbClr val="68217A"/>
      </a:accent4>
      <a:accent5>
        <a:srgbClr val="002050"/>
      </a:accent5>
      <a:accent6>
        <a:srgbClr val="00188F"/>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alking Deck" id="{54E23AB9-3DBE-4A47-A984-5CA2F86BBB31}" vid="{BD38CEB1-68A3-47F2-A62B-A143A6AC5848}"/>
    </a:ext>
  </a:extLst>
</a:theme>
</file>

<file path=ppt/theme/theme4.xml><?xml version="1.0" encoding="utf-8"?>
<a:theme xmlns:a="http://schemas.openxmlformats.org/drawingml/2006/main" name="5-30606_TR20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EB8091BA-E5A9-40E6-8123-7943DC20CA20}" vid="{F1B13A7B-B70F-4D1A-AE6D-53912D2B6EC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1A147D0D4C5A7488793A1F98399E94B" ma:contentTypeVersion="10" ma:contentTypeDescription="Create a new document." ma:contentTypeScope="" ma:versionID="92217014a8716973c32b25db65d239cb">
  <xsd:schema xmlns:xsd="http://www.w3.org/2001/XMLSchema" xmlns:xs="http://www.w3.org/2001/XMLSchema" xmlns:p="http://schemas.microsoft.com/office/2006/metadata/properties" xmlns:ns1="http://schemas.microsoft.com/sharepoint/v3" xmlns:ns2="c96073d2-6e55-4809-9a0c-8ba279ee9bd2" xmlns:ns3="f183190d-1c38-4501-a45f-35d83bc2c0fb" targetNamespace="http://schemas.microsoft.com/office/2006/metadata/properties" ma:root="true" ma:fieldsID="47559559ad0f9f7a5e8f108cef39cfb2" ns1:_="" ns2:_="" ns3:_="">
    <xsd:import namespace="http://schemas.microsoft.com/sharepoint/v3"/>
    <xsd:import namespace="c96073d2-6e55-4809-9a0c-8ba279ee9bd2"/>
    <xsd:import namespace="f183190d-1c38-4501-a45f-35d83bc2c0fb"/>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96073d2-6e55-4809-9a0c-8ba279ee9bd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6" nillable="true" ma:displayName="MediaServiceAutoTags"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183190d-1c38-4501-a45f-35d83bc2c0fb"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internalName="LastSharedByUser" ma:readOnly="true">
      <xsd:simpleType>
        <xsd:restriction base="dms:Note">
          <xsd:maxLength value="255"/>
        </xsd:restriction>
      </xsd:simpleType>
    </xsd:element>
    <xsd:element name="LastSharedByTime" ma:index="15"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049BAF-BF7F-4636-93E8-BBACDC8A9FAC}">
  <ds:schemaRefs>
    <ds:schemaRef ds:uri="http://schemas.microsoft.com/sharepoint/v3/contenttype/forms"/>
  </ds:schemaRefs>
</ds:datastoreItem>
</file>

<file path=customXml/itemProps2.xml><?xml version="1.0" encoding="utf-8"?>
<ds:datastoreItem xmlns:ds="http://schemas.openxmlformats.org/officeDocument/2006/customXml" ds:itemID="{21855E50-4004-4F8E-B9E2-7F2C5BCD6BDB}">
  <ds:schemaRefs>
    <ds:schemaRef ds:uri="c96073d2-6e55-4809-9a0c-8ba279ee9bd2"/>
    <ds:schemaRef ds:uri="f183190d-1c38-4501-a45f-35d83bc2c0f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C399E54-5B81-4245-9F76-8ED52B8C51EC}">
  <ds:schemaRefs>
    <ds:schemaRef ds:uri="c96073d2-6e55-4809-9a0c-8ba279ee9bd2"/>
    <ds:schemaRef ds:uri="f183190d-1c38-4501-a45f-35d83bc2c0f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2636</Words>
  <Application>Microsoft Office PowerPoint</Application>
  <PresentationFormat>Widescreen</PresentationFormat>
  <Paragraphs>275</Paragraphs>
  <Slides>27</Slides>
  <Notes>24</Notes>
  <HiddenSlides>2</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27</vt:i4>
      </vt:variant>
    </vt:vector>
  </HeadingPairs>
  <TitlesOfParts>
    <vt:vector size="41" baseType="lpstr">
      <vt:lpstr>Arial</vt:lpstr>
      <vt:lpstr>Calibri</vt:lpstr>
      <vt:lpstr>Consolas</vt:lpstr>
      <vt:lpstr>Segoe Pro</vt:lpstr>
      <vt:lpstr>Segoe Pro Light</vt:lpstr>
      <vt:lpstr>Segoe Semibold</vt:lpstr>
      <vt:lpstr>Segoe UI</vt:lpstr>
      <vt:lpstr>Segoe UI Light</vt:lpstr>
      <vt:lpstr>Segoe UI Semibold</vt:lpstr>
      <vt:lpstr>Wingdings</vt:lpstr>
      <vt:lpstr>STB Product Families 2015</vt:lpstr>
      <vt:lpstr>5-30660_TR21_BO_CT_Template</vt:lpstr>
      <vt:lpstr>1_STB Product Families 2015</vt:lpstr>
      <vt:lpstr>5-30606_TR20_BO_CT_Template</vt:lpstr>
      <vt:lpstr>Azure Cosmos DB</vt:lpstr>
      <vt:lpstr>Overall Security model for Cosmos 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Authorization: Master Key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Cosmos DB</dc:title>
  <cp:revision>259</cp:revision>
  <dcterms:modified xsi:type="dcterms:W3CDTF">2019-01-08T16:31:04Z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1cd454bacc149bfbcfd764edd279de7">
    <vt:lpwstr/>
  </property>
  <property fmtid="{D5CDD505-2E9C-101B-9397-08002B2CF9AE}" pid="3" name="TaxKeyword">
    <vt:lpwstr>1852;#MongoDB|cdaf3214-aa7e-4720-b25d-7bc5ae7f3d78;#1851;#DocumentDB|77af5d85-667e-4938-b141-98bc32a23fd5;#1543;#Microsoft Azure DocumentDB|8dac6ac4-f531-4a37-861f-2c36a218359b;#1855;#Cassandra|df11d135-6d90-4821-be21-b55d3cc3fc16;#1854;#DynamoDB|c08c94d9</vt:lpwstr>
  </property>
  <property fmtid="{D5CDD505-2E9C-101B-9397-08002B2CF9AE}" pid="4" name="_dlc_policyId">
    <vt:lpwstr/>
  </property>
  <property fmtid="{D5CDD505-2E9C-101B-9397-08002B2CF9AE}" pid="5" name="Region">
    <vt:lpwstr/>
  </property>
  <property fmtid="{D5CDD505-2E9C-101B-9397-08002B2CF9AE}" pid="6" name="Confidentiality">
    <vt:lpwstr>5;#Microsoft confidential|461efa83-0283-486a-a8d5-943328f3693f</vt:lpwstr>
  </property>
  <property fmtid="{D5CDD505-2E9C-101B-9397-08002B2CF9AE}" pid="7" name="ItemType">
    <vt:lpwstr>435;#technical presentations|83a894cf-702b-47fc-aba5-41bd10dc1e75</vt:lpwstr>
  </property>
  <property fmtid="{D5CDD505-2E9C-101B-9397-08002B2CF9AE}" pid="8" name="ContentTypeId">
    <vt:lpwstr>0x01010091A147D0D4C5A7488793A1F98399E94B</vt:lpwstr>
  </property>
  <property fmtid="{D5CDD505-2E9C-101B-9397-08002B2CF9AE}" pid="9" name="bc28b5f076654a3b96073bbbebfeb8c9">
    <vt:lpwstr/>
  </property>
  <property fmtid="{D5CDD505-2E9C-101B-9397-08002B2CF9AE}" pid="10" name="Industries">
    <vt:lpwstr/>
  </property>
  <property fmtid="{D5CDD505-2E9C-101B-9397-08002B2CF9AE}" pid="11" name="MSProducts">
    <vt:lpwstr/>
  </property>
  <property fmtid="{D5CDD505-2E9C-101B-9397-08002B2CF9AE}" pid="12" name="j4d667fb28274e85b2214f6e751c8d1f">
    <vt:lpwstr/>
  </property>
  <property fmtid="{D5CDD505-2E9C-101B-9397-08002B2CF9AE}" pid="13" name="Competitors">
    <vt:lpwstr/>
  </property>
  <property fmtid="{D5CDD505-2E9C-101B-9397-08002B2CF9AE}" pid="14" name="SMSGDomain">
    <vt:lpwstr>21;#Cloud and Enterprise|adc2fe87-c79a-4ded-a449-3f86b954069d;#20;#Microsoft Azure Domain|d600a391-d529-4311-892b-2c05c1ab2538</vt:lpwstr>
  </property>
  <property fmtid="{D5CDD505-2E9C-101B-9397-08002B2CF9AE}" pid="15" name="ItemRetentionFormula">
    <vt:lpwstr/>
  </property>
  <property fmtid="{D5CDD505-2E9C-101B-9397-08002B2CF9AE}" pid="16" name="BusinessArchitecture">
    <vt:lpwstr/>
  </property>
  <property fmtid="{D5CDD505-2E9C-101B-9397-08002B2CF9AE}" pid="17" name="SMSGTags">
    <vt:lpwstr/>
  </property>
  <property fmtid="{D5CDD505-2E9C-101B-9397-08002B2CF9AE}" pid="18" name="j031aa32f4154c8c9a646efae715ebde">
    <vt:lpwstr/>
  </property>
  <property fmtid="{D5CDD505-2E9C-101B-9397-08002B2CF9AE}" pid="19" name="Products">
    <vt:lpwstr>26;#Microsoft Azure|669a3112-5edf-444b-a003-630063601f07</vt:lpwstr>
  </property>
  <property fmtid="{D5CDD505-2E9C-101B-9397-08002B2CF9AE}" pid="20" name="_dlc_DocIdItemGuid">
    <vt:lpwstr>a88a40b5-a681-4e64-88ed-10803dfc141b</vt:lpwstr>
  </property>
  <property fmtid="{D5CDD505-2E9C-101B-9397-08002B2CF9AE}" pid="21" name="EnterpriseDomainTags">
    <vt:lpwstr/>
  </property>
  <property fmtid="{D5CDD505-2E9C-101B-9397-08002B2CF9AE}" pid="22" name="l311460e3fdf46688abc31ddb7bdc05a">
    <vt:lpwstr/>
  </property>
  <property fmtid="{D5CDD505-2E9C-101B-9397-08002B2CF9AE}" pid="23" name="ActivitiesAndPrograms">
    <vt:lpwstr/>
  </property>
  <property fmtid="{D5CDD505-2E9C-101B-9397-08002B2CF9AE}" pid="24" name="Segments">
    <vt:lpwstr/>
  </property>
  <property fmtid="{D5CDD505-2E9C-101B-9397-08002B2CF9AE}" pid="25" name="Partners">
    <vt:lpwstr/>
  </property>
  <property fmtid="{D5CDD505-2E9C-101B-9397-08002B2CF9AE}" pid="26" name="WorkflowChangePath">
    <vt:lpwstr>4c942473-d120-4286-a51a-b65ad3d92ffb,6;4c942473-d120-4286-a51a-b65ad3d92ffb,20;4c942473-d120-4286-a51a-b65ad3d92ffb,49;4c942473-d120-4286-a51a-b65ad3d92ffb,52;4c942473-d120-4286-a51a-b65ad3d92ffb,59;</vt:lpwstr>
  </property>
  <property fmtid="{D5CDD505-2E9C-101B-9397-08002B2CF9AE}" pid="27" name="la4444b61d19467597d63190b69ac227">
    <vt:lpwstr/>
  </property>
  <property fmtid="{D5CDD505-2E9C-101B-9397-08002B2CF9AE}" pid="28" name="Topics">
    <vt:lpwstr>29;#features|94b87768-f145-4764-adbd-fec700e47348;#581;#NoSQL|aed9d105-2790-46b5-8997-82ed3b0a7d49</vt:lpwstr>
  </property>
  <property fmtid="{D5CDD505-2E9C-101B-9397-08002B2CF9AE}" pid="29" name="Groups">
    <vt:lpwstr>31;#Microsoft Azure Marketing|0958c357-5252-473f-8b4e-42f27525a99d;#34;#SMSG Readiness|c6595b84-b463-470a-bb46-2a47364645be</vt:lpwstr>
  </property>
  <property fmtid="{D5CDD505-2E9C-101B-9397-08002B2CF9AE}" pid="30" name="MSProductsTaxHTField0">
    <vt:lpwstr/>
  </property>
  <property fmtid="{D5CDD505-2E9C-101B-9397-08002B2CF9AE}" pid="31" name="Languages">
    <vt:lpwstr/>
  </property>
  <property fmtid="{D5CDD505-2E9C-101B-9397-08002B2CF9AE}" pid="32" name="_docset_NoMedatataSyncRequired">
    <vt:lpwstr>False</vt:lpwstr>
  </property>
  <property fmtid="{D5CDD505-2E9C-101B-9397-08002B2CF9AE}" pid="33" name="messageframeworktype">
    <vt:lpwstr/>
  </property>
  <property fmtid="{D5CDD505-2E9C-101B-9397-08002B2CF9AE}" pid="34" name="MSLanguage">
    <vt:lpwstr/>
  </property>
  <property fmtid="{D5CDD505-2E9C-101B-9397-08002B2CF9AE}" pid="35" name="cb7870d3641f4a52807a63577a9c1b08">
    <vt:lpwstr/>
  </property>
  <property fmtid="{D5CDD505-2E9C-101B-9397-08002B2CF9AE}" pid="36" name="TechnicalLevel">
    <vt:lpwstr>1449;#300|6a5f978f-2506-442d-86c2-7f294468d8c9</vt:lpwstr>
  </property>
  <property fmtid="{D5CDD505-2E9C-101B-9397-08002B2CF9AE}" pid="37" name="Audiences">
    <vt:lpwstr/>
  </property>
  <property fmtid="{D5CDD505-2E9C-101B-9397-08002B2CF9AE}" pid="38" name="LearningOrganization">
    <vt:lpwstr/>
  </property>
  <property fmtid="{D5CDD505-2E9C-101B-9397-08002B2CF9AE}" pid="39" name="IsMyDocuments">
    <vt:bool>true</vt:bool>
  </property>
  <property fmtid="{D5CDD505-2E9C-101B-9397-08002B2CF9AE}" pid="40" name="EmployeeRole">
    <vt:lpwstr/>
  </property>
  <property fmtid="{D5CDD505-2E9C-101B-9397-08002B2CF9AE}" pid="41" name="LearningDeliveryMethod">
    <vt:lpwstr/>
  </property>
  <property fmtid="{D5CDD505-2E9C-101B-9397-08002B2CF9AE}" pid="42" name="SalesGeography">
    <vt:lpwstr/>
  </property>
  <property fmtid="{D5CDD505-2E9C-101B-9397-08002B2CF9AE}" pid="43" name="Roles">
    <vt:lpwstr/>
  </property>
  <property fmtid="{D5CDD505-2E9C-101B-9397-08002B2CF9AE}" pid="44" name="DocumentDescription">
    <vt:lpwstr>Technical deep-dive into Azure DocumentDB. This complements the L100 deck.</vt:lpwstr>
  </property>
  <property fmtid="{D5CDD505-2E9C-101B-9397-08002B2CF9AE}" pid="45" name="ReportOwner">
    <vt:lpwstr/>
  </property>
  <property fmtid="{D5CDD505-2E9C-101B-9397-08002B2CF9AE}" pid="46" name="NewsType">
    <vt:lpwstr/>
  </property>
  <property fmtid="{D5CDD505-2E9C-101B-9397-08002B2CF9AE}" pid="47" name="hd9637eefc984b85b6097c6374e15725">
    <vt:lpwstr>sales presentations|355751b2-6406-4ba2-8a81-0ca1b45d0070</vt:lpwstr>
  </property>
  <property fmtid="{D5CDD505-2E9C-101B-9397-08002B2CF9AE}" pid="48" name="Coowner">
    <vt:lpwstr>37;#i:0#.f|membership|meeryan@microsoft.com;#176;#i:0#.f|membership|v-danaja@microsoft.com;#45;#i:0#.f|membership|v-anmarv@microsoft.com;#637;#i:0#.f|membership|v-caicha@microsoft.com</vt:lpwstr>
  </property>
  <property fmtid="{D5CDD505-2E9C-101B-9397-08002B2CF9AE}" pid="49" name="Update Parent Child Relation(1)0">
    <vt:lpwstr>, </vt:lpwstr>
  </property>
  <property fmtid="{D5CDD505-2E9C-101B-9397-08002B2CF9AE}" pid="50" name="Thumbnail1">
    <vt:lpwstr>https://microsoft.sharepoint.com/sites/Infopedia_G01KC/Media/Thumbnails/KC02-23-42563/DBDoc.PNG, https://microsoft.sharepoint.com/sites/Infopedia_G01KC/Media/Thumbnails/KC02-23-42563/DBDoc.PNG</vt:lpwstr>
  </property>
  <property fmtid="{D5CDD505-2E9C-101B-9397-08002B2CF9AE}" pid="51" name="ga0c0bf70a6644469c61b3efa7025301">
    <vt:lpwstr/>
  </property>
  <property fmtid="{D5CDD505-2E9C-101B-9397-08002B2CF9AE}" pid="52" name="TaxKeywordTaxHTField">
    <vt:lpwstr>MongoDB|cdaf3214-aa7e-4720-b25d-7bc5ae7f3d78;DocumentDB|77af5d85-667e-4938-b141-98bc32a23fd5;Microsoft Azure DocumentDB|8dac6ac4-f531-4a37-861f-2c36a218359b;Cassandra|df11d135-6d90-4821-be21-b55d3cc3fc16;DynamoDB|c08c94d9-eab1-4e13-b59b-da52fb8986d5;Dynam</vt:lpwstr>
  </property>
  <property fmtid="{D5CDD505-2E9C-101B-9397-08002B2CF9AE}" pid="53" name="ContentID">
    <vt:lpwstr>KC02-23-66651</vt:lpwstr>
  </property>
  <property fmtid="{D5CDD505-2E9C-101B-9397-08002B2CF9AE}" pid="54" name="ExperienceContentType">
    <vt:lpwstr/>
  </property>
  <property fmtid="{D5CDD505-2E9C-101B-9397-08002B2CF9AE}" pid="55" name="GenericText2">
    <vt:lpwstr>G01KC-1-1562 KC02-23-42563</vt:lpwstr>
  </property>
  <property fmtid="{D5CDD505-2E9C-101B-9397-08002B2CF9AE}" pid="56" name="Owner">
    <vt:lpwstr>14595</vt:lpwstr>
  </property>
  <property fmtid="{D5CDD505-2E9C-101B-9397-08002B2CF9AE}" pid="57" name="ContentExtensions">
    <vt:lpwstr/>
  </property>
  <property fmtid="{D5CDD505-2E9C-101B-9397-08002B2CF9AE}" pid="58" name="ConfidentialityTaxHTField0">
    <vt:lpwstr>Microsoft confidential|461efa83-0283-486a-a8d5-943328f3693f</vt:lpwstr>
  </property>
  <property fmtid="{D5CDD505-2E9C-101B-9397-08002B2CF9AE}" pid="59" name="eb54ac91059940029a3cc8a4ff5af673">
    <vt:lpwstr>Cloud and Enterprise|adc2fe87-c79a-4ded-a449-3f86b954069d;Microsoft Azure Domain|d600a391-d529-4311-892b-2c05c1ab2538</vt:lpwstr>
  </property>
  <property fmtid="{D5CDD505-2E9C-101B-9397-08002B2CF9AE}" pid="60" name="l3c3ea61849e4288a8acc49bb5388e8c">
    <vt:lpwstr>Microsoft Azure Marketing|0958c357-5252-473f-8b4e-42f27525a99d;SMSG Readiness|c6595b84-b463-470a-bb46-2a47364645be</vt:lpwstr>
  </property>
  <property fmtid="{D5CDD505-2E9C-101B-9397-08002B2CF9AE}" pid="61" name="ldac8aee9d1f469e8cd8c3f8d6a615f2">
    <vt:lpwstr/>
  </property>
  <property fmtid="{D5CDD505-2E9C-101B-9397-08002B2CF9AE}" pid="62" name="NewsTopic">
    <vt:lpwstr/>
  </property>
  <property fmtid="{D5CDD505-2E9C-101B-9397-08002B2CF9AE}" pid="63" name="ApplyWorkflowRules">
    <vt:lpwstr>Yes</vt:lpwstr>
  </property>
  <property fmtid="{D5CDD505-2E9C-101B-9397-08002B2CF9AE}" pid="64" name="bf80e81150e248c48aa8cffdf0021a1f">
    <vt:lpwstr>Microsoft Azure|669a3112-5edf-444b-a003-630063601f07</vt:lpwstr>
  </property>
  <property fmtid="{D5CDD505-2E9C-101B-9397-08002B2CF9AE}" pid="65" name="TaxCatchAll">
    <vt:lpwstr>34;#SMSG Readiness|c6595b84-b463-470a-bb46-2a47364645be;#31;#Microsoft Azure Marketing|0958c357-5252-473f-8b4e-42f27525a99d;#30;#sales presentations|355751b2-6406-4ba2-8a81-0ca1b45d0070;#29;#features|94b87768-f145-4764-adbd-fec700e47348;#581;#NoSQL|aed9d1</vt:lpwstr>
  </property>
  <property fmtid="{D5CDD505-2E9C-101B-9397-08002B2CF9AE}" pid="66" name="m6c7b4717b6346e6a075a59dd47eac69">
    <vt:lpwstr>features|94b87768-f145-4764-adbd-fec700e47348;NoSQL|aed9d105-2790-46b5-8997-82ed3b0a7d49</vt:lpwstr>
  </property>
  <property fmtid="{D5CDD505-2E9C-101B-9397-08002B2CF9AE}" pid="67" name="NewsSource">
    <vt:lpwstr/>
  </property>
  <property fmtid="{D5CDD505-2E9C-101B-9397-08002B2CF9AE}" pid="68" name="MSPhysicalGeography">
    <vt:lpwstr/>
  </property>
  <property fmtid="{D5CDD505-2E9C-101B-9397-08002B2CF9AE}" pid="69" name="ef109fd36bcf4bcd9dd945731030600b">
    <vt:lpwstr/>
  </property>
  <property fmtid="{D5CDD505-2E9C-101B-9397-08002B2CF9AE}" pid="70" name="i1b478372f814787abd313030b81fcb2">
    <vt:lpwstr/>
  </property>
  <property fmtid="{D5CDD505-2E9C-101B-9397-08002B2CF9AE}" pid="71" name="k21a64daf20d4502b2796a1c6b8ce6c8">
    <vt:lpwstr/>
  </property>
  <property fmtid="{D5CDD505-2E9C-101B-9397-08002B2CF9AE}" pid="72" name="b4224c12c78d42ea9b214de0badf8358">
    <vt:lpwstr/>
  </property>
  <property fmtid="{D5CDD505-2E9C-101B-9397-08002B2CF9AE}" pid="73" name="b60f8d2dbb984f349d80d8196897f4d3">
    <vt:lpwstr/>
  </property>
  <property fmtid="{D5CDD505-2E9C-101B-9397-08002B2CF9AE}" pid="74" name="k20e0dfa74bf4e44818db03027b0ccd8">
    <vt:lpwstr/>
  </property>
  <property fmtid="{D5CDD505-2E9C-101B-9397-08002B2CF9AE}" pid="75" name="GenericHTML1">
    <vt:lpwstr/>
  </property>
  <property fmtid="{D5CDD505-2E9C-101B-9397-08002B2CF9AE}" pid="76" name="mb88723863e1404388ba3733387d48df">
    <vt:lpwstr/>
  </property>
  <property fmtid="{D5CDD505-2E9C-101B-9397-08002B2CF9AE}" pid="77" name="od9986d31974458fb3007746ec0bce5f">
    <vt:lpwstr/>
  </property>
  <property fmtid="{D5CDD505-2E9C-101B-9397-08002B2CF9AE}" pid="78" name="kf34bcdc8fc34e479d3f94c6210e8e27">
    <vt:lpwstr/>
  </property>
  <property fmtid="{D5CDD505-2E9C-101B-9397-08002B2CF9AE}" pid="79" name="m6d26e40ac264097a006193f92232ece">
    <vt:lpwstr/>
  </property>
  <property fmtid="{D5CDD505-2E9C-101B-9397-08002B2CF9AE}" pid="80" name="i0d941ee1e744ffea7aeee9924c91cbb">
    <vt:lpwstr/>
  </property>
  <property fmtid="{D5CDD505-2E9C-101B-9397-08002B2CF9AE}" pid="81" name="ec5b2ad5c27b45fb8a00a1f27c7ce1ae">
    <vt:lpwstr/>
  </property>
  <property fmtid="{D5CDD505-2E9C-101B-9397-08002B2CF9AE}" pid="82" name="CreatedBy">
    <vt:lpwstr/>
  </property>
  <property fmtid="{D5CDD505-2E9C-101B-9397-08002B2CF9AE}" pid="83" name="Update Parent Child Relation">
    <vt:lpwstr>, </vt:lpwstr>
  </property>
  <property fmtid="{D5CDD505-2E9C-101B-9397-08002B2CF9AE}" pid="84" name="Blogallday">
    <vt:bool>false</vt:bool>
  </property>
  <property fmtid="{D5CDD505-2E9C-101B-9397-08002B2CF9AE}" pid="85" name="FeaturedNews">
    <vt:bool>false</vt:bool>
  </property>
  <property fmtid="{D5CDD505-2E9C-101B-9397-08002B2CF9AE}" pid="86" name="l6f004f21209409da86a713c0f24627d">
    <vt:lpwstr/>
  </property>
  <property fmtid="{D5CDD505-2E9C-101B-9397-08002B2CF9AE}" pid="87" name="Private">
    <vt:bool>true</vt:bool>
  </property>
  <property fmtid="{D5CDD505-2E9C-101B-9397-08002B2CF9AE}" pid="88" name="e8080b0481964c759b2c36ae49591b31">
    <vt:lpwstr/>
  </property>
  <property fmtid="{D5CDD505-2E9C-101B-9397-08002B2CF9AE}" pid="89" name="OAWF">
    <vt:lpwstr>, </vt:lpwstr>
  </property>
  <property fmtid="{D5CDD505-2E9C-101B-9397-08002B2CF9AE}" pid="90" name="Update Parent Child Relation(1)">
    <vt:lpwstr>, </vt:lpwstr>
  </property>
  <property fmtid="{D5CDD505-2E9C-101B-9397-08002B2CF9AE}" pid="91" name="KMWF">
    <vt:lpwstr>, </vt:lpwstr>
  </property>
  <property fmtid="{D5CDD505-2E9C-101B-9397-08002B2CF9AE}" pid="92" name="j3562c58ee414e028925bc902cfc01a1">
    <vt:lpwstr/>
  </property>
  <property fmtid="{D5CDD505-2E9C-101B-9397-08002B2CF9AE}" pid="93" name="Hide Page Title">
    <vt:bool>true</vt:bool>
  </property>
  <property fmtid="{D5CDD505-2E9C-101B-9397-08002B2CF9AE}" pid="94" name="Support">
    <vt:lpwstr/>
  </property>
  <property fmtid="{D5CDD505-2E9C-101B-9397-08002B2CF9AE}" pid="95" name="of67e5d4b76f4a9db8769983fda9cec0">
    <vt:lpwstr/>
  </property>
  <property fmtid="{D5CDD505-2E9C-101B-9397-08002B2CF9AE}" pid="96" name="MSIP_Label_f42aa342-8706-4288-bd11-ebb85995028c_Enabled">
    <vt:lpwstr>True</vt:lpwstr>
  </property>
  <property fmtid="{D5CDD505-2E9C-101B-9397-08002B2CF9AE}" pid="97" name="MSIP_Label_f42aa342-8706-4288-bd11-ebb85995028c_SiteId">
    <vt:lpwstr>72f988bf-86f1-41af-91ab-2d7cd011db47</vt:lpwstr>
  </property>
  <property fmtid="{D5CDD505-2E9C-101B-9397-08002B2CF9AE}" pid="98" name="MSIP_Label_f42aa342-8706-4288-bd11-ebb85995028c_Ref">
    <vt:lpwstr>https://api.informationprotection.azure.com/api/72f988bf-86f1-41af-91ab-2d7cd011db47</vt:lpwstr>
  </property>
  <property fmtid="{D5CDD505-2E9C-101B-9397-08002B2CF9AE}" pid="99" name="MSIP_Label_f42aa342-8706-4288-bd11-ebb85995028c_SetBy">
    <vt:lpwstr>tvoellm@microsoft.com</vt:lpwstr>
  </property>
  <property fmtid="{D5CDD505-2E9C-101B-9397-08002B2CF9AE}" pid="100" name="MSIP_Label_f42aa342-8706-4288-bd11-ebb85995028c_SetDate">
    <vt:lpwstr>2017-06-13T12:38:46.3212170-07:00</vt:lpwstr>
  </property>
  <property fmtid="{D5CDD505-2E9C-101B-9397-08002B2CF9AE}" pid="101" name="MSIP_Label_f42aa342-8706-4288-bd11-ebb85995028c_Name">
    <vt:lpwstr>General</vt:lpwstr>
  </property>
  <property fmtid="{D5CDD505-2E9C-101B-9397-08002B2CF9AE}" pid="102" name="MSIP_Label_f42aa342-8706-4288-bd11-ebb85995028c_Application">
    <vt:lpwstr>Microsoft Azure Information Protection</vt:lpwstr>
  </property>
  <property fmtid="{D5CDD505-2E9C-101B-9397-08002B2CF9AE}" pid="103" name="MSIP_Label_f42aa342-8706-4288-bd11-ebb85995028c_Extended_MSFT_Method">
    <vt:lpwstr>Automatic</vt:lpwstr>
  </property>
  <property fmtid="{D5CDD505-2E9C-101B-9397-08002B2CF9AE}" pid="104" name="Sensitivity">
    <vt:lpwstr>General</vt:lpwstr>
  </property>
</Properties>
</file>