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07" r:id="rId3"/>
  </p:sldMasterIdLst>
  <p:notesMasterIdLst>
    <p:notesMasterId r:id="rId9"/>
  </p:notesMasterIdLst>
  <p:handoutMasterIdLst>
    <p:handoutMasterId r:id="rId10"/>
  </p:handoutMasterIdLst>
  <p:sldIdLst>
    <p:sldId id="4651" r:id="rId4"/>
    <p:sldId id="4648" r:id="rId5"/>
    <p:sldId id="4625" r:id="rId6"/>
    <p:sldId id="549" r:id="rId7"/>
    <p:sldId id="174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currency" id="{D81E0611-C6DC-4AFA-853D-695FFEB5A566}">
          <p14:sldIdLst>
            <p14:sldId id="4651"/>
            <p14:sldId id="4648"/>
            <p14:sldId id="4625"/>
            <p14:sldId id="549"/>
            <p14:sldId id="174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borah Chen" initials="DC" lastIdx="3" clrIdx="0">
    <p:extLst>
      <p:ext uri="{19B8F6BF-5375-455C-9EA6-DF929625EA0E}">
        <p15:presenceInfo xmlns:p15="http://schemas.microsoft.com/office/powerpoint/2012/main" userId="S::dech@microsoft.com::7f97a314-c1c3-490d-b1ae-6b312725144a" providerId="AD"/>
      </p:ext>
    </p:extLst>
  </p:cmAuthor>
  <p:cmAuthor id="2" name="Mark Brown" initials="MB" lastIdx="3" clrIdx="1">
    <p:extLst>
      <p:ext uri="{19B8F6BF-5375-455C-9EA6-DF929625EA0E}">
        <p15:presenceInfo xmlns:p15="http://schemas.microsoft.com/office/powerpoint/2012/main" userId="S::mjbrown@microsoft.com::4983ebf2-44f1-441b-acdf-86ca987152c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A35"/>
    <a:srgbClr val="0000AA"/>
    <a:srgbClr val="0000BE"/>
    <a:srgbClr val="0F0582"/>
    <a:srgbClr val="0000BD"/>
    <a:srgbClr val="3A92B2"/>
    <a:srgbClr val="00B0F0"/>
    <a:srgbClr val="0E0074"/>
    <a:srgbClr val="FFFFFF"/>
    <a:srgbClr val="BAD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626" autoAdjust="0"/>
  </p:normalViewPr>
  <p:slideViewPr>
    <p:cSldViewPr snapToGrid="0">
      <p:cViewPr varScale="1">
        <p:scale>
          <a:sx n="77" d="100"/>
          <a:sy n="77" d="100"/>
        </p:scale>
        <p:origin x="11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68FF93-FDD0-4495-9C60-CDB0D344D9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B4715-DE7A-4B9B-BEDC-2370DECEB8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B7EF2-1EE6-4B8F-B850-E865E66DA7A6}" type="datetimeFigureOut">
              <a:rPr lang="en-US" smtClean="0">
                <a:latin typeface="Arial" panose="020B0604020202020204" pitchFamily="34" charset="0"/>
              </a:rPr>
              <a:t>5/28/2019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B0325-4ECC-4F33-977D-65DB7545BF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6B4A0-7AA4-48E2-A241-08839A3688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909AB5-E7BE-4E94-B000-1F72F9099F6D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9097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3B508DD-CDB9-4EE9-8F98-E98C69349142}" type="datetimeFigureOut">
              <a:rPr lang="en-US" smtClean="0"/>
              <a:pPr/>
              <a:t>5/28/2019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E955128-46DB-4B46-8D54-0B8BFA51CA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80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If the </a:t>
            </a:r>
            <a:r>
              <a:rPr lang="en-US" dirty="0" err="1"/>
              <a:t>ETag</a:t>
            </a:r>
            <a:r>
              <a:rPr lang="en-US" dirty="0"/>
              <a:t> value matches the server </a:t>
            </a:r>
            <a:r>
              <a:rPr lang="en-US" dirty="0" err="1"/>
              <a:t>ETag</a:t>
            </a:r>
            <a:r>
              <a:rPr lang="en-US" dirty="0"/>
              <a:t> value, the resource is updated. 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If the </a:t>
            </a:r>
            <a:r>
              <a:rPr lang="en-US" dirty="0" err="1"/>
              <a:t>ETag</a:t>
            </a:r>
            <a:r>
              <a:rPr lang="en-US" dirty="0"/>
              <a:t> is no longer current, the server rejects the operation with an "HTTP 412 Precondition failure" response code. 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The client then re-fetches the resource to acquire the current </a:t>
            </a:r>
            <a:r>
              <a:rPr lang="en-US" dirty="0" err="1"/>
              <a:t>ETag</a:t>
            </a:r>
            <a:r>
              <a:rPr lang="en-US" dirty="0"/>
              <a:t> value for the resource. </a:t>
            </a:r>
          </a:p>
          <a:p>
            <a:pPr marL="0" indent="0">
              <a:buFont typeface="+mj-lt"/>
              <a:buNone/>
            </a:pPr>
            <a:endParaRPr lang="en-US" dirty="0"/>
          </a:p>
          <a:p>
            <a:pPr marL="0" indent="0">
              <a:buFont typeface="+mj-lt"/>
              <a:buNone/>
            </a:pPr>
            <a:r>
              <a:rPr lang="en-US" dirty="0"/>
              <a:t>In addition, </a:t>
            </a:r>
            <a:r>
              <a:rPr lang="en-US" dirty="0" err="1"/>
              <a:t>ETags</a:t>
            </a:r>
            <a:r>
              <a:rPr lang="en-US" dirty="0"/>
              <a:t> can be used with the If-None-Match header to determine whether a re-fetch of a resource is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9A09B-4A39-974B-9594-129A7470D5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91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If the </a:t>
            </a:r>
            <a:r>
              <a:rPr lang="en-US" dirty="0" err="1"/>
              <a:t>ETag</a:t>
            </a:r>
            <a:r>
              <a:rPr lang="en-US" dirty="0"/>
              <a:t> value matches the server </a:t>
            </a:r>
            <a:r>
              <a:rPr lang="en-US" dirty="0" err="1"/>
              <a:t>ETag</a:t>
            </a:r>
            <a:r>
              <a:rPr lang="en-US" dirty="0"/>
              <a:t> value, the resource is updated. 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If the </a:t>
            </a:r>
            <a:r>
              <a:rPr lang="en-US" dirty="0" err="1"/>
              <a:t>ETag</a:t>
            </a:r>
            <a:r>
              <a:rPr lang="en-US" dirty="0"/>
              <a:t> is no longer current, the server rejects the operation with an "HTTP 412 Precondition failure" response code. 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The client then re-fetches the resource to acquire the current </a:t>
            </a:r>
            <a:r>
              <a:rPr lang="en-US" dirty="0" err="1"/>
              <a:t>ETag</a:t>
            </a:r>
            <a:r>
              <a:rPr lang="en-US" dirty="0"/>
              <a:t> value for the resource. </a:t>
            </a:r>
          </a:p>
          <a:p>
            <a:pPr marL="0" indent="0">
              <a:buFont typeface="+mj-lt"/>
              <a:buNone/>
            </a:pPr>
            <a:endParaRPr lang="en-US" dirty="0"/>
          </a:p>
          <a:p>
            <a:pPr marL="0" indent="0">
              <a:buFont typeface="+mj-lt"/>
              <a:buNone/>
            </a:pPr>
            <a:r>
              <a:rPr lang="en-US" dirty="0"/>
              <a:t>In addition, </a:t>
            </a:r>
            <a:r>
              <a:rPr lang="en-US" dirty="0" err="1"/>
              <a:t>ETags</a:t>
            </a:r>
            <a:r>
              <a:rPr lang="en-US" dirty="0"/>
              <a:t> can be used with the If-None-Match header to determine whether a re-fetch of a resource is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9A09B-4A39-974B-9594-129A7470D5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2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F26854-F9AE-4E32-B2A5-59EE421C280D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5/28/2019 1:51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1957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9A09B-4A39-974B-9594-129A7470D5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0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20C9-890A-4013-ADCB-1DF4AE2150B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BC81-F2B5-4BD2-808C-0E250732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659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6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10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2084173"/>
            <a:ext cx="11653523" cy="1161921"/>
          </a:xfrm>
          <a:noFill/>
        </p:spPr>
        <p:txBody>
          <a:bodyPr tIns="91440" bIns="91440" anchor="t" anchorCtr="0">
            <a:spAutoFit/>
          </a:bodyPr>
          <a:lstStyle>
            <a:lvl1pPr algn="l">
              <a:defRPr sz="7056" cap="none" spc="-9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67894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s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FBB2BD-846C-4813-B494-1EA4319C74C7}"/>
              </a:ext>
            </a:extLst>
          </p:cNvPr>
          <p:cNvSpPr/>
          <p:nvPr userDrawn="1"/>
        </p:nvSpPr>
        <p:spPr>
          <a:xfrm>
            <a:off x="0" y="1469984"/>
            <a:ext cx="12192000" cy="5395249"/>
          </a:xfrm>
          <a:prstGeom prst="rect">
            <a:avLst/>
          </a:prstGeom>
          <a:solidFill>
            <a:schemeClr val="bg1">
              <a:lumMod val="9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1B25BF-04D3-438D-B22A-D496C649A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925685"/>
            <a:ext cx="11655839" cy="286232"/>
          </a:xfrm>
          <a:noFill/>
        </p:spPr>
        <p:txBody>
          <a:bodyPr wrap="square" lIns="91440" tIns="45720" rIns="91440" bIns="45720" rtlCol="0">
            <a:spAutoFit/>
          </a:bodyPr>
          <a:lstStyle>
            <a:lvl1pPr marL="0" indent="0">
              <a:buNone/>
              <a:defRPr lang="en-US" sz="1400" b="1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defTabSz="91440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81355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7067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FBB2BD-846C-4813-B494-1EA4319C74C7}"/>
              </a:ext>
            </a:extLst>
          </p:cNvPr>
          <p:cNvSpPr/>
          <p:nvPr userDrawn="1"/>
        </p:nvSpPr>
        <p:spPr>
          <a:xfrm>
            <a:off x="0" y="1189176"/>
            <a:ext cx="12192000" cy="5676058"/>
          </a:xfrm>
          <a:prstGeom prst="rect">
            <a:avLst/>
          </a:prstGeom>
          <a:solidFill>
            <a:schemeClr val="bg1">
              <a:lumMod val="9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366663"/>
            <a:ext cx="11653522" cy="1434239"/>
          </a:xfrm>
        </p:spPr>
        <p:txBody>
          <a:bodyPr/>
          <a:lstStyle>
            <a:lvl1pPr marL="0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39661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72979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98362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30094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380049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175C-3CF6-487A-9684-5B9CA6422935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B9E8-CA3A-4349-8165-A1A8FED2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7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11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4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0018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20C9-890A-4013-ADCB-1DF4AE2150B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BC81-F2B5-4BD2-808C-0E250732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4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26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7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3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8" r:id="rId1"/>
    <p:sldLayoutId id="2147484409" r:id="rId2"/>
    <p:sldLayoutId id="2147484410" r:id="rId3"/>
    <p:sldLayoutId id="2147484411" r:id="rId4"/>
    <p:sldLayoutId id="2147484412" r:id="rId5"/>
    <p:sldLayoutId id="2147484413" r:id="rId6"/>
    <p:sldLayoutId id="2147484414" r:id="rId7"/>
    <p:sldLayoutId id="2147484415" r:id="rId8"/>
    <p:sldLayoutId id="2147484416" r:id="rId9"/>
    <p:sldLayoutId id="2147484417" r:id="rId10"/>
    <p:sldLayoutId id="2147484418" r:id="rId11"/>
    <p:sldLayoutId id="2147484421" r:id="rId12"/>
    <p:sldLayoutId id="2147484422" r:id="rId13"/>
    <p:sldLayoutId id="2147484423" r:id="rId14"/>
    <p:sldLayoutId id="214748443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798FD9-AEFE-43CA-BA83-2E99A4F26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968" y="4574385"/>
            <a:ext cx="2418032" cy="22077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A35EB7-2034-4D9C-8ED7-B88AB7444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1181862"/>
          </a:xfrm>
        </p:spPr>
        <p:txBody>
          <a:bodyPr/>
          <a:lstStyle/>
          <a:p>
            <a:r>
              <a:rPr lang="en-US" sz="7200" spc="0" dirty="0">
                <a:ln>
                  <a:noFill/>
                </a:ln>
                <a:solidFill>
                  <a:prstClr val="white"/>
                </a:solidFill>
                <a:latin typeface="Arial" panose="020B0604020202020204" pitchFamily="34" charset="0"/>
              </a:rPr>
              <a:t>Concurrency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67064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47A323-0F63-4AF2-9F47-7AFCC8AAF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Write Optimized Database Engine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B31088-4980-41F8-8657-4D53CA4297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2209" y="1444413"/>
            <a:ext cx="11655839" cy="3777444"/>
          </a:xfr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Optimistic Concurrency</a:t>
            </a:r>
          </a:p>
          <a:p>
            <a:endParaRPr lang="en-US" sz="1600" dirty="0"/>
          </a:p>
          <a:p>
            <a:pPr marL="285750" indent="-285750">
              <a:buChar char="•"/>
            </a:pPr>
            <a:r>
              <a:rPr lang="en-US" sz="1600" b="0" dirty="0">
                <a:solidFill>
                  <a:srgbClr val="505050"/>
                </a:solidFill>
              </a:rPr>
              <a:t>The SQL API supports optimistic concurrency control (OCC) through HTTP entity tags, or </a:t>
            </a:r>
            <a:r>
              <a:rPr lang="en-US" sz="1600" b="0" dirty="0" err="1">
                <a:solidFill>
                  <a:srgbClr val="505050"/>
                </a:solidFill>
              </a:rPr>
              <a:t>ETags</a:t>
            </a:r>
            <a:endParaRPr lang="en-US" sz="1600" b="0" dirty="0">
              <a:solidFill>
                <a:srgbClr val="505050"/>
              </a:solidFill>
            </a:endParaRPr>
          </a:p>
          <a:p>
            <a:pPr marL="285750" indent="-285750">
              <a:buChar char="•"/>
            </a:pPr>
            <a:endParaRPr lang="en-US" sz="1600" b="0" dirty="0">
              <a:solidFill>
                <a:srgbClr val="505050"/>
              </a:solidFill>
            </a:endParaRPr>
          </a:p>
          <a:p>
            <a:pPr marL="285750" indent="-285750">
              <a:buChar char="•"/>
            </a:pPr>
            <a:r>
              <a:rPr lang="en-US" sz="1600" b="0" dirty="0">
                <a:solidFill>
                  <a:srgbClr val="505050"/>
                </a:solidFill>
              </a:rPr>
              <a:t>Every SQL API resource has an </a:t>
            </a:r>
            <a:r>
              <a:rPr lang="en-US" sz="1600" b="0" dirty="0" err="1">
                <a:solidFill>
                  <a:srgbClr val="505050"/>
                </a:solidFill>
              </a:rPr>
              <a:t>ETag</a:t>
            </a:r>
            <a:r>
              <a:rPr lang="en-US" sz="1600" b="0" dirty="0">
                <a:solidFill>
                  <a:srgbClr val="505050"/>
                </a:solidFill>
              </a:rPr>
              <a:t> system property, and the </a:t>
            </a:r>
            <a:r>
              <a:rPr lang="en-US" sz="1600" b="0" dirty="0" err="1">
                <a:solidFill>
                  <a:srgbClr val="505050"/>
                </a:solidFill>
              </a:rPr>
              <a:t>ETag</a:t>
            </a:r>
            <a:r>
              <a:rPr lang="en-US" sz="1600" b="0" dirty="0">
                <a:solidFill>
                  <a:srgbClr val="505050"/>
                </a:solidFill>
              </a:rPr>
              <a:t> value is generated on the server every time a document is updated.</a:t>
            </a:r>
          </a:p>
          <a:p>
            <a:pPr marL="285750" indent="-285750">
              <a:buChar char="•"/>
            </a:pPr>
            <a:endParaRPr lang="en-US" sz="1600" b="0" dirty="0">
              <a:solidFill>
                <a:srgbClr val="505050"/>
              </a:solidFill>
            </a:endParaRPr>
          </a:p>
          <a:p>
            <a:pPr marL="285750" indent="-285750">
              <a:buChar char="•"/>
            </a:pPr>
            <a:r>
              <a:rPr lang="en-US" sz="1600" b="0" dirty="0">
                <a:solidFill>
                  <a:srgbClr val="505050"/>
                </a:solidFill>
              </a:rPr>
              <a:t>If the </a:t>
            </a:r>
            <a:r>
              <a:rPr lang="en-US" sz="1600" b="0" dirty="0" err="1">
                <a:solidFill>
                  <a:srgbClr val="505050"/>
                </a:solidFill>
              </a:rPr>
              <a:t>ETag</a:t>
            </a:r>
            <a:r>
              <a:rPr lang="en-US" sz="1600" b="0" dirty="0">
                <a:solidFill>
                  <a:srgbClr val="505050"/>
                </a:solidFill>
              </a:rPr>
              <a:t> value stays constant – that means no other process has updated the document. If the </a:t>
            </a:r>
            <a:r>
              <a:rPr lang="en-US" sz="1600" b="0" dirty="0" err="1">
                <a:solidFill>
                  <a:srgbClr val="505050"/>
                </a:solidFill>
              </a:rPr>
              <a:t>ETag</a:t>
            </a:r>
            <a:r>
              <a:rPr lang="en-US" sz="1600" b="0" dirty="0">
                <a:solidFill>
                  <a:srgbClr val="505050"/>
                </a:solidFill>
              </a:rPr>
              <a:t> value unexpectedly mutates – then another concurrent process has updated the document.</a:t>
            </a:r>
          </a:p>
          <a:p>
            <a:pPr marL="285750" indent="-285750">
              <a:buChar char="•"/>
            </a:pPr>
            <a:endParaRPr lang="en-US" sz="1600" b="0" dirty="0">
              <a:solidFill>
                <a:srgbClr val="505050"/>
              </a:solidFill>
            </a:endParaRPr>
          </a:p>
          <a:p>
            <a:pPr marL="285750" indent="-285750">
              <a:buChar char="•"/>
            </a:pPr>
            <a:r>
              <a:rPr lang="en-US" sz="1600" dirty="0" err="1">
                <a:solidFill>
                  <a:srgbClr val="505050"/>
                </a:solidFill>
              </a:rPr>
              <a:t>ETags</a:t>
            </a:r>
            <a:r>
              <a:rPr lang="en-US" sz="1600" dirty="0">
                <a:solidFill>
                  <a:srgbClr val="505050"/>
                </a:solidFill>
              </a:rPr>
              <a:t> can be used with the If-Match HTTP request header to allow the server to decide whether a resource should be updated: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55015A4-3EF7-410A-9DD6-C6BD34BB5E79}"/>
              </a:ext>
            </a:extLst>
          </p:cNvPr>
          <p:cNvGrpSpPr/>
          <p:nvPr/>
        </p:nvGrpSpPr>
        <p:grpSpPr>
          <a:xfrm>
            <a:off x="2780191" y="4998510"/>
            <a:ext cx="6631618" cy="1859490"/>
            <a:chOff x="785182" y="4637141"/>
            <a:chExt cx="6631618" cy="185949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571EB5F-6D37-4658-9577-74A25E408895}"/>
                </a:ext>
              </a:extLst>
            </p:cNvPr>
            <p:cNvSpPr txBox="1"/>
            <p:nvPr/>
          </p:nvSpPr>
          <p:spPr>
            <a:xfrm>
              <a:off x="5276934" y="4692872"/>
              <a:ext cx="1357670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</a:rPr>
                <a:t>ETag</a:t>
              </a: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</a:rPr>
                <a:t> Match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B02D963-24A9-4871-88AA-175B8D756791}"/>
                </a:ext>
              </a:extLst>
            </p:cNvPr>
            <p:cNvSpPr txBox="1"/>
            <p:nvPr/>
          </p:nvSpPr>
          <p:spPr>
            <a:xfrm>
              <a:off x="4624818" y="5705684"/>
              <a:ext cx="1409492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</a:rPr>
                <a:t>ETag</a:t>
              </a: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</a:rPr>
                <a:t> Stale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BFAA55F-AE32-4EC0-B6DD-FE582CDDC692}"/>
                </a:ext>
              </a:extLst>
            </p:cNvPr>
            <p:cNvCxnSpPr>
              <a:cxnSpLocks/>
            </p:cNvCxnSpPr>
            <p:nvPr/>
          </p:nvCxnSpPr>
          <p:spPr>
            <a:xfrm>
              <a:off x="1599678" y="5136728"/>
              <a:ext cx="1606633" cy="0"/>
            </a:xfrm>
            <a:prstGeom prst="straightConnector1">
              <a:avLst/>
            </a:prstGeom>
            <a:noFill/>
            <a:ln w="19050" cap="sq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F2EF5CF-A2F2-41C1-8C2A-4F04E3CCBB8D}"/>
                </a:ext>
              </a:extLst>
            </p:cNvPr>
            <p:cNvGrpSpPr/>
            <p:nvPr/>
          </p:nvGrpSpPr>
          <p:grpSpPr>
            <a:xfrm>
              <a:off x="785182" y="5284070"/>
              <a:ext cx="485379" cy="412901"/>
              <a:chOff x="5872464" y="2045113"/>
              <a:chExt cx="485379" cy="412901"/>
            </a:xfrm>
            <a:noFill/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81387E0-C874-4981-AE2E-553570CCFCF1}"/>
                  </a:ext>
                </a:extLst>
              </p:cNvPr>
              <p:cNvGrpSpPr/>
              <p:nvPr/>
            </p:nvGrpSpPr>
            <p:grpSpPr>
              <a:xfrm>
                <a:off x="5872464" y="2045113"/>
                <a:ext cx="485379" cy="412901"/>
                <a:chOff x="2107244" y="1575258"/>
                <a:chExt cx="310993" cy="264555"/>
              </a:xfrm>
              <a:grpFill/>
            </p:grpSpPr>
            <p:sp>
              <p:nvSpPr>
                <p:cNvPr id="13" name="Rectangle 9">
                  <a:extLst>
                    <a:ext uri="{FF2B5EF4-FFF2-40B4-BE49-F238E27FC236}">
                      <a16:creationId xmlns:a16="http://schemas.microsoft.com/office/drawing/2014/main" id="{61D6054A-02FD-498C-A4EA-B5167685DC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07244" y="1575258"/>
                  <a:ext cx="310993" cy="264555"/>
                </a:xfrm>
                <a:prstGeom prst="rect">
                  <a:avLst/>
                </a:prstGeom>
                <a:grp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Line 10">
                  <a:extLst>
                    <a:ext uri="{FF2B5EF4-FFF2-40B4-BE49-F238E27FC236}">
                      <a16:creationId xmlns:a16="http://schemas.microsoft.com/office/drawing/2014/main" id="{29C3D2FE-36F4-4E20-9E9C-0DF08E1969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107244" y="1647026"/>
                  <a:ext cx="310993" cy="0"/>
                </a:xfrm>
                <a:prstGeom prst="line">
                  <a:avLst/>
                </a:prstGeom>
                <a:grp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AC481B6-C99F-46F6-97F2-C3583998A446}"/>
                  </a:ext>
                </a:extLst>
              </p:cNvPr>
              <p:cNvGrpSpPr/>
              <p:nvPr/>
            </p:nvGrpSpPr>
            <p:grpSpPr>
              <a:xfrm>
                <a:off x="6153589" y="2082451"/>
                <a:ext cx="149347" cy="37338"/>
                <a:chOff x="2287367" y="1599181"/>
                <a:chExt cx="95690" cy="23923"/>
              </a:xfrm>
              <a:grpFill/>
            </p:grpSpPr>
            <p:sp>
              <p:nvSpPr>
                <p:cNvPr id="10" name="Oval 11">
                  <a:extLst>
                    <a:ext uri="{FF2B5EF4-FFF2-40B4-BE49-F238E27FC236}">
                      <a16:creationId xmlns:a16="http://schemas.microsoft.com/office/drawing/2014/main" id="{151C7AD5-3492-4DD4-A816-3D9669DBB3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7367" y="1599181"/>
                  <a:ext cx="23923" cy="23923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Oval 12">
                  <a:extLst>
                    <a:ext uri="{FF2B5EF4-FFF2-40B4-BE49-F238E27FC236}">
                      <a16:creationId xmlns:a16="http://schemas.microsoft.com/office/drawing/2014/main" id="{7BC10BC5-4150-4FBA-B55F-A80B907149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22547" y="1599181"/>
                  <a:ext cx="23923" cy="23923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Oval 13">
                  <a:extLst>
                    <a:ext uri="{FF2B5EF4-FFF2-40B4-BE49-F238E27FC236}">
                      <a16:creationId xmlns:a16="http://schemas.microsoft.com/office/drawing/2014/main" id="{30575F93-5916-434B-B305-71B56D5E5C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9134" y="1599181"/>
                  <a:ext cx="23923" cy="23923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507589F-B34F-45C5-B730-EDF62DA6DA08}"/>
                </a:ext>
              </a:extLst>
            </p:cNvPr>
            <p:cNvSpPr txBox="1"/>
            <p:nvPr/>
          </p:nvSpPr>
          <p:spPr>
            <a:xfrm>
              <a:off x="3224084" y="4637141"/>
              <a:ext cx="898154" cy="350865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</a:rPr>
                <a:t>If-Match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6E7B6FD-8F37-4A12-8A05-0E85BE3B1D18}"/>
                </a:ext>
              </a:extLst>
            </p:cNvPr>
            <p:cNvSpPr/>
            <p:nvPr/>
          </p:nvSpPr>
          <p:spPr bwMode="auto">
            <a:xfrm>
              <a:off x="4135120" y="4667831"/>
              <a:ext cx="3281680" cy="1828800"/>
            </a:xfrm>
            <a:prstGeom prst="rect">
              <a:avLst/>
            </a:prstGeom>
            <a:noFill/>
            <a:ln>
              <a:solidFill>
                <a:schemeClr val="tx1">
                  <a:lumMod val="40000"/>
                  <a:lumOff val="60000"/>
                </a:schemeClr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CF81B9C-43F4-4D7A-9157-B04144FD7F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87913" y="6114440"/>
              <a:ext cx="350654" cy="302239"/>
              <a:chOff x="9192685" y="1928657"/>
              <a:chExt cx="644698" cy="555680"/>
            </a:xfrm>
          </p:grpSpPr>
          <p:sp>
            <p:nvSpPr>
              <p:cNvPr id="18" name="Star: 4 Points 8">
                <a:extLst>
                  <a:ext uri="{FF2B5EF4-FFF2-40B4-BE49-F238E27FC236}">
                    <a16:creationId xmlns:a16="http://schemas.microsoft.com/office/drawing/2014/main" id="{BD9F8F2F-013D-4B3C-804F-FD99BC7D4886}"/>
                  </a:ext>
                </a:extLst>
              </p:cNvPr>
              <p:cNvSpPr/>
              <p:nvPr/>
            </p:nvSpPr>
            <p:spPr bwMode="auto">
              <a:xfrm>
                <a:off x="9194898" y="1928657"/>
                <a:ext cx="180361" cy="180360"/>
              </a:xfrm>
              <a:custGeom>
                <a:avLst/>
                <a:gdLst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8504" h="1628504">
                    <a:moveTo>
                      <a:pt x="0" y="814252"/>
                    </a:moveTo>
                    <a:cubicBezTo>
                      <a:pt x="19050" y="815400"/>
                      <a:pt x="477878" y="749296"/>
                      <a:pt x="613587" y="613587"/>
                    </a:cubicBezTo>
                    <a:cubicBezTo>
                      <a:pt x="749296" y="477878"/>
                      <a:pt x="805875" y="32657"/>
                      <a:pt x="814252" y="0"/>
                    </a:cubicBezTo>
                    <a:cubicBezTo>
                      <a:pt x="819908" y="31718"/>
                      <a:pt x="874411" y="460935"/>
                      <a:pt x="1014917" y="613587"/>
                    </a:cubicBezTo>
                    <a:cubicBezTo>
                      <a:pt x="1136558" y="745743"/>
                      <a:pt x="1598568" y="811317"/>
                      <a:pt x="1628504" y="814252"/>
                    </a:cubicBezTo>
                    <a:cubicBezTo>
                      <a:pt x="1599929" y="829433"/>
                      <a:pt x="1150626" y="879208"/>
                      <a:pt x="1014917" y="1014917"/>
                    </a:cubicBezTo>
                    <a:cubicBezTo>
                      <a:pt x="879208" y="1150626"/>
                      <a:pt x="821269" y="1604011"/>
                      <a:pt x="814252" y="1628504"/>
                    </a:cubicBezTo>
                    <a:cubicBezTo>
                      <a:pt x="808596" y="1606733"/>
                      <a:pt x="749296" y="1150626"/>
                      <a:pt x="613587" y="1014917"/>
                    </a:cubicBezTo>
                    <a:cubicBezTo>
                      <a:pt x="477878" y="879208"/>
                      <a:pt x="16329" y="817187"/>
                      <a:pt x="0" y="81425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Star: 4 Points 8">
                <a:extLst>
                  <a:ext uri="{FF2B5EF4-FFF2-40B4-BE49-F238E27FC236}">
                    <a16:creationId xmlns:a16="http://schemas.microsoft.com/office/drawing/2014/main" id="{BA71168F-7564-4329-BD99-EE2B7BBF3B16}"/>
                  </a:ext>
                </a:extLst>
              </p:cNvPr>
              <p:cNvSpPr/>
              <p:nvPr/>
            </p:nvSpPr>
            <p:spPr bwMode="auto">
              <a:xfrm>
                <a:off x="9678078" y="2401294"/>
                <a:ext cx="83044" cy="83043"/>
              </a:xfrm>
              <a:custGeom>
                <a:avLst/>
                <a:gdLst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8504" h="1628504">
                    <a:moveTo>
                      <a:pt x="0" y="814252"/>
                    </a:moveTo>
                    <a:cubicBezTo>
                      <a:pt x="19050" y="815400"/>
                      <a:pt x="477878" y="749296"/>
                      <a:pt x="613587" y="613587"/>
                    </a:cubicBezTo>
                    <a:cubicBezTo>
                      <a:pt x="749296" y="477878"/>
                      <a:pt x="805875" y="32657"/>
                      <a:pt x="814252" y="0"/>
                    </a:cubicBezTo>
                    <a:cubicBezTo>
                      <a:pt x="819908" y="31718"/>
                      <a:pt x="874411" y="460935"/>
                      <a:pt x="1014917" y="613587"/>
                    </a:cubicBezTo>
                    <a:cubicBezTo>
                      <a:pt x="1136558" y="745743"/>
                      <a:pt x="1598568" y="811317"/>
                      <a:pt x="1628504" y="814252"/>
                    </a:cubicBezTo>
                    <a:cubicBezTo>
                      <a:pt x="1599929" y="829433"/>
                      <a:pt x="1150626" y="879208"/>
                      <a:pt x="1014917" y="1014917"/>
                    </a:cubicBezTo>
                    <a:cubicBezTo>
                      <a:pt x="879208" y="1150626"/>
                      <a:pt x="821269" y="1604011"/>
                      <a:pt x="814252" y="1628504"/>
                    </a:cubicBezTo>
                    <a:cubicBezTo>
                      <a:pt x="808596" y="1606733"/>
                      <a:pt x="749296" y="1150626"/>
                      <a:pt x="613587" y="1014917"/>
                    </a:cubicBezTo>
                    <a:cubicBezTo>
                      <a:pt x="477878" y="879208"/>
                      <a:pt x="16329" y="817187"/>
                      <a:pt x="0" y="81425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F6F9A3D-1429-4F01-B7EA-01570AE7D0EC}"/>
                  </a:ext>
                </a:extLst>
              </p:cNvPr>
              <p:cNvSpPr/>
              <p:nvPr/>
            </p:nvSpPr>
            <p:spPr bwMode="auto">
              <a:xfrm>
                <a:off x="9310549" y="2033583"/>
                <a:ext cx="399213" cy="399210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Oval 9">
                <a:extLst>
                  <a:ext uri="{FF2B5EF4-FFF2-40B4-BE49-F238E27FC236}">
                    <a16:creationId xmlns:a16="http://schemas.microsoft.com/office/drawing/2014/main" id="{BDA8A5E0-168A-4AA5-B52B-C1636359B3FA}"/>
                  </a:ext>
                </a:extLst>
              </p:cNvPr>
              <p:cNvSpPr/>
              <p:nvPr/>
            </p:nvSpPr>
            <p:spPr bwMode="auto">
              <a:xfrm rot="19667957">
                <a:off x="9192685" y="2144545"/>
                <a:ext cx="644698" cy="194050"/>
              </a:xfrm>
              <a:custGeom>
                <a:avLst/>
                <a:gdLst>
                  <a:gd name="connsiteX0" fmla="*/ 0 w 5218152"/>
                  <a:gd name="connsiteY0" fmla="*/ 854451 h 1708902"/>
                  <a:gd name="connsiteX1" fmla="*/ 2609076 w 5218152"/>
                  <a:gd name="connsiteY1" fmla="*/ 0 h 1708902"/>
                  <a:gd name="connsiteX2" fmla="*/ 5218152 w 5218152"/>
                  <a:gd name="connsiteY2" fmla="*/ 854451 h 1708902"/>
                  <a:gd name="connsiteX3" fmla="*/ 2609076 w 5218152"/>
                  <a:gd name="connsiteY3" fmla="*/ 1708902 h 1708902"/>
                  <a:gd name="connsiteX4" fmla="*/ 0 w 5218152"/>
                  <a:gd name="connsiteY4" fmla="*/ 854451 h 1708902"/>
                  <a:gd name="connsiteX0" fmla="*/ 38507 w 5256659"/>
                  <a:gd name="connsiteY0" fmla="*/ 904723 h 1759174"/>
                  <a:gd name="connsiteX1" fmla="*/ 1194016 w 5256659"/>
                  <a:gd name="connsiteY1" fmla="*/ 186575 h 1759174"/>
                  <a:gd name="connsiteX2" fmla="*/ 2647583 w 5256659"/>
                  <a:gd name="connsiteY2" fmla="*/ 50272 h 1759174"/>
                  <a:gd name="connsiteX3" fmla="*/ 5256659 w 5256659"/>
                  <a:gd name="connsiteY3" fmla="*/ 904723 h 1759174"/>
                  <a:gd name="connsiteX4" fmla="*/ 2647583 w 5256659"/>
                  <a:gd name="connsiteY4" fmla="*/ 1759174 h 1759174"/>
                  <a:gd name="connsiteX5" fmla="*/ 38507 w 5256659"/>
                  <a:gd name="connsiteY5" fmla="*/ 904723 h 1759174"/>
                  <a:gd name="connsiteX0" fmla="*/ 38507 w 5298873"/>
                  <a:gd name="connsiteY0" fmla="*/ 863052 h 1717503"/>
                  <a:gd name="connsiteX1" fmla="*/ 1194016 w 5298873"/>
                  <a:gd name="connsiteY1" fmla="*/ 144904 h 1717503"/>
                  <a:gd name="connsiteX2" fmla="*/ 2647583 w 5298873"/>
                  <a:gd name="connsiteY2" fmla="*/ 8601 h 1717503"/>
                  <a:gd name="connsiteX3" fmla="*/ 4147814 w 5298873"/>
                  <a:gd name="connsiteY3" fmla="*/ 284411 h 1717503"/>
                  <a:gd name="connsiteX4" fmla="*/ 5256659 w 5298873"/>
                  <a:gd name="connsiteY4" fmla="*/ 863052 h 1717503"/>
                  <a:gd name="connsiteX5" fmla="*/ 2647583 w 5298873"/>
                  <a:gd name="connsiteY5" fmla="*/ 1717503 h 1717503"/>
                  <a:gd name="connsiteX6" fmla="*/ 38507 w 5298873"/>
                  <a:gd name="connsiteY6" fmla="*/ 863052 h 1717503"/>
                  <a:gd name="connsiteX0" fmla="*/ 2647583 w 5298873"/>
                  <a:gd name="connsiteY0" fmla="*/ 0 h 1708902"/>
                  <a:gd name="connsiteX1" fmla="*/ 4147814 w 5298873"/>
                  <a:gd name="connsiteY1" fmla="*/ 275810 h 1708902"/>
                  <a:gd name="connsiteX2" fmla="*/ 5256659 w 5298873"/>
                  <a:gd name="connsiteY2" fmla="*/ 854451 h 1708902"/>
                  <a:gd name="connsiteX3" fmla="*/ 2647583 w 5298873"/>
                  <a:gd name="connsiteY3" fmla="*/ 1708902 h 1708902"/>
                  <a:gd name="connsiteX4" fmla="*/ 38507 w 5298873"/>
                  <a:gd name="connsiteY4" fmla="*/ 854451 h 1708902"/>
                  <a:gd name="connsiteX5" fmla="*/ 1194016 w 5298873"/>
                  <a:gd name="connsiteY5" fmla="*/ 136303 h 1708902"/>
                  <a:gd name="connsiteX6" fmla="*/ 2739023 w 5298873"/>
                  <a:gd name="connsiteY6" fmla="*/ 91440 h 1708902"/>
                  <a:gd name="connsiteX0" fmla="*/ 2647583 w 5298873"/>
                  <a:gd name="connsiteY0" fmla="*/ 0 h 1708902"/>
                  <a:gd name="connsiteX1" fmla="*/ 4147814 w 5298873"/>
                  <a:gd name="connsiteY1" fmla="*/ 275810 h 1708902"/>
                  <a:gd name="connsiteX2" fmla="*/ 5256659 w 5298873"/>
                  <a:gd name="connsiteY2" fmla="*/ 854451 h 1708902"/>
                  <a:gd name="connsiteX3" fmla="*/ 2647583 w 5298873"/>
                  <a:gd name="connsiteY3" fmla="*/ 1708902 h 1708902"/>
                  <a:gd name="connsiteX4" fmla="*/ 38507 w 5298873"/>
                  <a:gd name="connsiteY4" fmla="*/ 854451 h 1708902"/>
                  <a:gd name="connsiteX5" fmla="*/ 1194016 w 5298873"/>
                  <a:gd name="connsiteY5" fmla="*/ 136303 h 1708902"/>
                  <a:gd name="connsiteX0" fmla="*/ 4147814 w 5298873"/>
                  <a:gd name="connsiteY0" fmla="*/ 139507 h 1572599"/>
                  <a:gd name="connsiteX1" fmla="*/ 5256659 w 5298873"/>
                  <a:gd name="connsiteY1" fmla="*/ 718148 h 1572599"/>
                  <a:gd name="connsiteX2" fmla="*/ 2647583 w 5298873"/>
                  <a:gd name="connsiteY2" fmla="*/ 1572599 h 1572599"/>
                  <a:gd name="connsiteX3" fmla="*/ 38507 w 5298873"/>
                  <a:gd name="connsiteY3" fmla="*/ 718148 h 1572599"/>
                  <a:gd name="connsiteX4" fmla="*/ 1194016 w 5298873"/>
                  <a:gd name="connsiteY4" fmla="*/ 0 h 1572599"/>
                  <a:gd name="connsiteX0" fmla="*/ 4147814 w 5298873"/>
                  <a:gd name="connsiteY0" fmla="*/ 139507 h 1572599"/>
                  <a:gd name="connsiteX1" fmla="*/ 5256659 w 5298873"/>
                  <a:gd name="connsiteY1" fmla="*/ 718148 h 1572599"/>
                  <a:gd name="connsiteX2" fmla="*/ 2647583 w 5298873"/>
                  <a:gd name="connsiteY2" fmla="*/ 1572599 h 1572599"/>
                  <a:gd name="connsiteX3" fmla="*/ 38507 w 5298873"/>
                  <a:gd name="connsiteY3" fmla="*/ 718148 h 1572599"/>
                  <a:gd name="connsiteX4" fmla="*/ 1194016 w 5298873"/>
                  <a:gd name="connsiteY4" fmla="*/ 0 h 1572599"/>
                  <a:gd name="connsiteX0" fmla="*/ 4112185 w 5263244"/>
                  <a:gd name="connsiteY0" fmla="*/ 139507 h 1572599"/>
                  <a:gd name="connsiteX1" fmla="*/ 5221030 w 5263244"/>
                  <a:gd name="connsiteY1" fmla="*/ 718148 h 1572599"/>
                  <a:gd name="connsiteX2" fmla="*/ 2611954 w 5263244"/>
                  <a:gd name="connsiteY2" fmla="*/ 1572599 h 1572599"/>
                  <a:gd name="connsiteX3" fmla="*/ 2878 w 5263244"/>
                  <a:gd name="connsiteY3" fmla="*/ 718148 h 1572599"/>
                  <a:gd name="connsiteX4" fmla="*/ 1158387 w 5263244"/>
                  <a:gd name="connsiteY4" fmla="*/ 0 h 1572599"/>
                  <a:gd name="connsiteX0" fmla="*/ 4112185 w 5263244"/>
                  <a:gd name="connsiteY0" fmla="*/ 139507 h 1572599"/>
                  <a:gd name="connsiteX1" fmla="*/ 5221030 w 5263244"/>
                  <a:gd name="connsiteY1" fmla="*/ 718148 h 1572599"/>
                  <a:gd name="connsiteX2" fmla="*/ 2611954 w 5263244"/>
                  <a:gd name="connsiteY2" fmla="*/ 1572599 h 1572599"/>
                  <a:gd name="connsiteX3" fmla="*/ 2878 w 5263244"/>
                  <a:gd name="connsiteY3" fmla="*/ 718148 h 1572599"/>
                  <a:gd name="connsiteX4" fmla="*/ 1158387 w 5263244"/>
                  <a:gd name="connsiteY4" fmla="*/ 0 h 1572599"/>
                  <a:gd name="connsiteX0" fmla="*/ 4112185 w 5223152"/>
                  <a:gd name="connsiteY0" fmla="*/ 139507 h 1572599"/>
                  <a:gd name="connsiteX1" fmla="*/ 5221030 w 5223152"/>
                  <a:gd name="connsiteY1" fmla="*/ 718148 h 1572599"/>
                  <a:gd name="connsiteX2" fmla="*/ 2611954 w 5223152"/>
                  <a:gd name="connsiteY2" fmla="*/ 1572599 h 1572599"/>
                  <a:gd name="connsiteX3" fmla="*/ 2878 w 5223152"/>
                  <a:gd name="connsiteY3" fmla="*/ 718148 h 1572599"/>
                  <a:gd name="connsiteX4" fmla="*/ 1158387 w 5223152"/>
                  <a:gd name="connsiteY4" fmla="*/ 0 h 1572599"/>
                  <a:gd name="connsiteX0" fmla="*/ 4101623 w 5262379"/>
                  <a:gd name="connsiteY0" fmla="*/ 75462 h 1572599"/>
                  <a:gd name="connsiteX1" fmla="*/ 5221030 w 5262379"/>
                  <a:gd name="connsiteY1" fmla="*/ 718148 h 1572599"/>
                  <a:gd name="connsiteX2" fmla="*/ 2611954 w 5262379"/>
                  <a:gd name="connsiteY2" fmla="*/ 1572599 h 1572599"/>
                  <a:gd name="connsiteX3" fmla="*/ 2878 w 5262379"/>
                  <a:gd name="connsiteY3" fmla="*/ 718148 h 1572599"/>
                  <a:gd name="connsiteX4" fmla="*/ 1158387 w 5262379"/>
                  <a:gd name="connsiteY4" fmla="*/ 0 h 1572599"/>
                  <a:gd name="connsiteX0" fmla="*/ 4101623 w 5259200"/>
                  <a:gd name="connsiteY0" fmla="*/ 75462 h 1572599"/>
                  <a:gd name="connsiteX1" fmla="*/ 5221030 w 5259200"/>
                  <a:gd name="connsiteY1" fmla="*/ 718148 h 1572599"/>
                  <a:gd name="connsiteX2" fmla="*/ 2611954 w 5259200"/>
                  <a:gd name="connsiteY2" fmla="*/ 1572599 h 1572599"/>
                  <a:gd name="connsiteX3" fmla="*/ 2878 w 5259200"/>
                  <a:gd name="connsiteY3" fmla="*/ 718148 h 1572599"/>
                  <a:gd name="connsiteX4" fmla="*/ 1158387 w 5259200"/>
                  <a:gd name="connsiteY4" fmla="*/ 0 h 1572599"/>
                  <a:gd name="connsiteX0" fmla="*/ 4101623 w 5224756"/>
                  <a:gd name="connsiteY0" fmla="*/ 75462 h 1572599"/>
                  <a:gd name="connsiteX1" fmla="*/ 5221030 w 5224756"/>
                  <a:gd name="connsiteY1" fmla="*/ 718148 h 1572599"/>
                  <a:gd name="connsiteX2" fmla="*/ 2611954 w 5224756"/>
                  <a:gd name="connsiteY2" fmla="*/ 1572599 h 1572599"/>
                  <a:gd name="connsiteX3" fmla="*/ 2878 w 5224756"/>
                  <a:gd name="connsiteY3" fmla="*/ 718148 h 1572599"/>
                  <a:gd name="connsiteX4" fmla="*/ 1158387 w 5224756"/>
                  <a:gd name="connsiteY4" fmla="*/ 0 h 1572599"/>
                  <a:gd name="connsiteX0" fmla="*/ 4101523 w 5224656"/>
                  <a:gd name="connsiteY0" fmla="*/ 75462 h 1572599"/>
                  <a:gd name="connsiteX1" fmla="*/ 5220930 w 5224656"/>
                  <a:gd name="connsiteY1" fmla="*/ 718148 h 1572599"/>
                  <a:gd name="connsiteX2" fmla="*/ 2611854 w 5224656"/>
                  <a:gd name="connsiteY2" fmla="*/ 1572599 h 1572599"/>
                  <a:gd name="connsiteX3" fmla="*/ 2778 w 5224656"/>
                  <a:gd name="connsiteY3" fmla="*/ 718148 h 1572599"/>
                  <a:gd name="connsiteX4" fmla="*/ 1158287 w 5224656"/>
                  <a:gd name="connsiteY4" fmla="*/ 0 h 157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4656" h="1572599">
                    <a:moveTo>
                      <a:pt x="4101523" y="75462"/>
                    </a:moveTo>
                    <a:cubicBezTo>
                      <a:pt x="4437829" y="118995"/>
                      <a:pt x="5139996" y="317331"/>
                      <a:pt x="5220930" y="718148"/>
                    </a:cubicBezTo>
                    <a:cubicBezTo>
                      <a:pt x="5301864" y="1118965"/>
                      <a:pt x="4052807" y="1572599"/>
                      <a:pt x="2611854" y="1572599"/>
                    </a:cubicBezTo>
                    <a:cubicBezTo>
                      <a:pt x="1170901" y="1572599"/>
                      <a:pt x="58844" y="1127725"/>
                      <a:pt x="2778" y="718148"/>
                    </a:cubicBezTo>
                    <a:cubicBezTo>
                      <a:pt x="-53288" y="308571"/>
                      <a:pt x="753402" y="94707"/>
                      <a:pt x="1158287" y="0"/>
                    </a:cubicBezTo>
                  </a:path>
                </a:pathLst>
              </a:cu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1B85E94-34C7-491F-AAF7-6A56EA8AB627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>
              <a:off x="5206456" y="5131042"/>
              <a:ext cx="1372859" cy="0"/>
            </a:xfrm>
            <a:prstGeom prst="straightConnector1">
              <a:avLst/>
            </a:prstGeom>
            <a:noFill/>
            <a:ln w="19050" cap="sq">
              <a:solidFill>
                <a:srgbClr val="00B050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" name="Cylinder 513">
              <a:extLst>
                <a:ext uri="{FF2B5EF4-FFF2-40B4-BE49-F238E27FC236}">
                  <a16:creationId xmlns:a16="http://schemas.microsoft.com/office/drawing/2014/main" id="{252DD9B9-2625-4B99-A6B5-8DE762BFE1F8}"/>
                </a:ext>
              </a:extLst>
            </p:cNvPr>
            <p:cNvSpPr/>
            <p:nvPr/>
          </p:nvSpPr>
          <p:spPr bwMode="auto">
            <a:xfrm>
              <a:off x="6732814" y="4795904"/>
              <a:ext cx="510199" cy="670277"/>
            </a:xfrm>
            <a:prstGeom prst="can">
              <a:avLst>
                <a:gd name="adj" fmla="val 39530"/>
              </a:avLst>
            </a:prstGeom>
            <a:solidFill>
              <a:srgbClr val="F3F3F3"/>
            </a:solidFill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chemeClr val="tx2"/>
                </a:solidFill>
                <a:latin typeface="+mj-lt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Flowchart: Document 2">
              <a:extLst>
                <a:ext uri="{FF2B5EF4-FFF2-40B4-BE49-F238E27FC236}">
                  <a16:creationId xmlns:a16="http://schemas.microsoft.com/office/drawing/2014/main" id="{249DC47E-0029-4359-A3D4-D3BF6C822289}"/>
                </a:ext>
              </a:extLst>
            </p:cNvPr>
            <p:cNvSpPr/>
            <p:nvPr/>
          </p:nvSpPr>
          <p:spPr bwMode="auto">
            <a:xfrm>
              <a:off x="3459801" y="4993777"/>
              <a:ext cx="426720" cy="285902"/>
            </a:xfrm>
            <a:prstGeom prst="flowChartDocumen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6AE7086-498C-4D61-807A-43C7BE6C1852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 rot="5400000">
              <a:off x="2842521" y="4109180"/>
              <a:ext cx="468900" cy="3213255"/>
            </a:xfrm>
            <a:prstGeom prst="bentConnector2">
              <a:avLst/>
            </a:prstGeom>
            <a:noFill/>
            <a:ln w="19050" cap="sq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BC65ABC-6E91-48F6-80F2-2D2E1BB7347A}"/>
                </a:ext>
              </a:extLst>
            </p:cNvPr>
            <p:cNvSpPr txBox="1"/>
            <p:nvPr/>
          </p:nvSpPr>
          <p:spPr>
            <a:xfrm>
              <a:off x="1909646" y="5523729"/>
              <a:ext cx="1357670" cy="4893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</a:rPr>
                <a:t>HTTP 412</a:t>
              </a:r>
            </a:p>
          </p:txBody>
        </p:sp>
        <p:sp>
          <p:nvSpPr>
            <p:cNvPr id="32" name="Flowchart: Decision 31">
              <a:extLst>
                <a:ext uri="{FF2B5EF4-FFF2-40B4-BE49-F238E27FC236}">
                  <a16:creationId xmlns:a16="http://schemas.microsoft.com/office/drawing/2014/main" id="{33D5C2F8-92CE-4C23-8D1B-566BF83C718C}"/>
                </a:ext>
              </a:extLst>
            </p:cNvPr>
            <p:cNvSpPr/>
            <p:nvPr/>
          </p:nvSpPr>
          <p:spPr bwMode="auto">
            <a:xfrm>
              <a:off x="4160739" y="4780727"/>
              <a:ext cx="1045717" cy="700630"/>
            </a:xfrm>
            <a:prstGeom prst="flowChartDecision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Arial" panose="020B0604020202020204" pitchFamily="34" charset="0"/>
                </a:rPr>
                <a:t>Check </a:t>
              </a:r>
              <a:r>
                <a:rPr lang="en-US" sz="12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Arial" panose="020B0604020202020204" pitchFamily="34" charset="0"/>
                </a:rPr>
                <a:t>ETag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840598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47A323-0F63-4AF2-9F47-7AFCC8AAF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Control Concurrency Using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Etags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B31088-4980-41F8-8657-4D53CA4297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9327" y="1423401"/>
            <a:ext cx="11655839" cy="3777444"/>
          </a:xfr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Optimistic Concurrency</a:t>
            </a:r>
          </a:p>
          <a:p>
            <a:endParaRPr lang="en-US" sz="1600" dirty="0"/>
          </a:p>
          <a:p>
            <a:pPr marL="285750" indent="-285750">
              <a:buChar char="•"/>
            </a:pPr>
            <a:r>
              <a:rPr lang="en-US" sz="1600" b="0" dirty="0">
                <a:solidFill>
                  <a:srgbClr val="505050"/>
                </a:solidFill>
              </a:rPr>
              <a:t>The SQL API supports optimistic concurrency control (OCC) through HTTP entity tags, or </a:t>
            </a:r>
            <a:r>
              <a:rPr lang="en-US" sz="1600" b="0" dirty="0" err="1">
                <a:solidFill>
                  <a:srgbClr val="505050"/>
                </a:solidFill>
              </a:rPr>
              <a:t>ETags</a:t>
            </a:r>
            <a:endParaRPr lang="en-US" sz="1600" b="0" dirty="0">
              <a:solidFill>
                <a:srgbClr val="505050"/>
              </a:solidFill>
            </a:endParaRPr>
          </a:p>
          <a:p>
            <a:pPr marL="285750" indent="-285750">
              <a:buChar char="•"/>
            </a:pPr>
            <a:endParaRPr lang="en-US" sz="1600" b="0" dirty="0">
              <a:solidFill>
                <a:srgbClr val="505050"/>
              </a:solidFill>
            </a:endParaRPr>
          </a:p>
          <a:p>
            <a:pPr marL="285750" indent="-285750">
              <a:buChar char="•"/>
            </a:pPr>
            <a:r>
              <a:rPr lang="en-US" sz="1600" b="0" dirty="0">
                <a:solidFill>
                  <a:srgbClr val="505050"/>
                </a:solidFill>
              </a:rPr>
              <a:t>Every SQL API resource has an </a:t>
            </a:r>
            <a:r>
              <a:rPr lang="en-US" sz="1600" b="0" dirty="0" err="1">
                <a:solidFill>
                  <a:srgbClr val="505050"/>
                </a:solidFill>
              </a:rPr>
              <a:t>ETag</a:t>
            </a:r>
            <a:r>
              <a:rPr lang="en-US" sz="1600" b="0" dirty="0">
                <a:solidFill>
                  <a:srgbClr val="505050"/>
                </a:solidFill>
              </a:rPr>
              <a:t> system property, and the </a:t>
            </a:r>
            <a:r>
              <a:rPr lang="en-US" sz="1600" b="0" dirty="0" err="1">
                <a:solidFill>
                  <a:srgbClr val="505050"/>
                </a:solidFill>
              </a:rPr>
              <a:t>ETag</a:t>
            </a:r>
            <a:r>
              <a:rPr lang="en-US" sz="1600" b="0" dirty="0">
                <a:solidFill>
                  <a:srgbClr val="505050"/>
                </a:solidFill>
              </a:rPr>
              <a:t> value is generated on the server every time a document is updated.</a:t>
            </a:r>
          </a:p>
          <a:p>
            <a:pPr marL="285750" indent="-285750">
              <a:buChar char="•"/>
            </a:pPr>
            <a:endParaRPr lang="en-US" sz="1600" b="0" dirty="0">
              <a:solidFill>
                <a:srgbClr val="505050"/>
              </a:solidFill>
            </a:endParaRPr>
          </a:p>
          <a:p>
            <a:pPr marL="285750" indent="-285750">
              <a:buChar char="•"/>
            </a:pPr>
            <a:r>
              <a:rPr lang="en-US" sz="1600" b="0" dirty="0">
                <a:solidFill>
                  <a:srgbClr val="505050"/>
                </a:solidFill>
              </a:rPr>
              <a:t>If the </a:t>
            </a:r>
            <a:r>
              <a:rPr lang="en-US" sz="1600" b="0" dirty="0" err="1">
                <a:solidFill>
                  <a:srgbClr val="505050"/>
                </a:solidFill>
              </a:rPr>
              <a:t>ETag</a:t>
            </a:r>
            <a:r>
              <a:rPr lang="en-US" sz="1600" b="0" dirty="0">
                <a:solidFill>
                  <a:srgbClr val="505050"/>
                </a:solidFill>
              </a:rPr>
              <a:t> value stays constant – that means no other process has updated the document. If the </a:t>
            </a:r>
            <a:r>
              <a:rPr lang="en-US" sz="1600" b="0" dirty="0" err="1">
                <a:solidFill>
                  <a:srgbClr val="505050"/>
                </a:solidFill>
              </a:rPr>
              <a:t>ETag</a:t>
            </a:r>
            <a:r>
              <a:rPr lang="en-US" sz="1600" b="0" dirty="0">
                <a:solidFill>
                  <a:srgbClr val="505050"/>
                </a:solidFill>
              </a:rPr>
              <a:t> value unexpectedly mutates – then another concurrent process has updated the document.</a:t>
            </a:r>
          </a:p>
          <a:p>
            <a:pPr marL="285750" indent="-285750">
              <a:buChar char="•"/>
            </a:pPr>
            <a:endParaRPr lang="en-US" sz="1600" b="0" dirty="0">
              <a:solidFill>
                <a:srgbClr val="505050"/>
              </a:solidFill>
            </a:endParaRPr>
          </a:p>
          <a:p>
            <a:pPr marL="285750" indent="-285750">
              <a:buChar char="•"/>
            </a:pPr>
            <a:r>
              <a:rPr lang="en-US" sz="1600" dirty="0" err="1">
                <a:solidFill>
                  <a:srgbClr val="505050"/>
                </a:solidFill>
              </a:rPr>
              <a:t>ETags</a:t>
            </a:r>
            <a:r>
              <a:rPr lang="en-US" sz="1600" dirty="0">
                <a:solidFill>
                  <a:srgbClr val="505050"/>
                </a:solidFill>
              </a:rPr>
              <a:t> can be used with the If-Match HTTP request header to allow the server to decide whether a resource should be updated: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55015A4-3EF7-410A-9DD6-C6BD34BB5E79}"/>
              </a:ext>
            </a:extLst>
          </p:cNvPr>
          <p:cNvGrpSpPr/>
          <p:nvPr/>
        </p:nvGrpSpPr>
        <p:grpSpPr>
          <a:xfrm>
            <a:off x="2780191" y="4998510"/>
            <a:ext cx="6631618" cy="1859490"/>
            <a:chOff x="785182" y="4637141"/>
            <a:chExt cx="6631618" cy="185949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571EB5F-6D37-4658-9577-74A25E408895}"/>
                </a:ext>
              </a:extLst>
            </p:cNvPr>
            <p:cNvSpPr txBox="1"/>
            <p:nvPr/>
          </p:nvSpPr>
          <p:spPr>
            <a:xfrm>
              <a:off x="5276934" y="4692872"/>
              <a:ext cx="1357670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</a:rPr>
                <a:t>ETag</a:t>
              </a: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</a:rPr>
                <a:t> Match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B02D963-24A9-4871-88AA-175B8D756791}"/>
                </a:ext>
              </a:extLst>
            </p:cNvPr>
            <p:cNvSpPr txBox="1"/>
            <p:nvPr/>
          </p:nvSpPr>
          <p:spPr>
            <a:xfrm>
              <a:off x="4624818" y="5705684"/>
              <a:ext cx="1409492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</a:rPr>
                <a:t>ETag</a:t>
              </a: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</a:rPr>
                <a:t> Stale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BFAA55F-AE32-4EC0-B6DD-FE582CDDC692}"/>
                </a:ext>
              </a:extLst>
            </p:cNvPr>
            <p:cNvCxnSpPr>
              <a:cxnSpLocks/>
            </p:cNvCxnSpPr>
            <p:nvPr/>
          </p:nvCxnSpPr>
          <p:spPr>
            <a:xfrm>
              <a:off x="1599678" y="5136728"/>
              <a:ext cx="1606633" cy="0"/>
            </a:xfrm>
            <a:prstGeom prst="straightConnector1">
              <a:avLst/>
            </a:prstGeom>
            <a:noFill/>
            <a:ln w="19050" cap="sq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F2EF5CF-A2F2-41C1-8C2A-4F04E3CCBB8D}"/>
                </a:ext>
              </a:extLst>
            </p:cNvPr>
            <p:cNvGrpSpPr/>
            <p:nvPr/>
          </p:nvGrpSpPr>
          <p:grpSpPr>
            <a:xfrm>
              <a:off x="785182" y="5284070"/>
              <a:ext cx="485379" cy="412901"/>
              <a:chOff x="5872464" y="2045113"/>
              <a:chExt cx="485379" cy="412901"/>
            </a:xfrm>
            <a:noFill/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81387E0-C874-4981-AE2E-553570CCFCF1}"/>
                  </a:ext>
                </a:extLst>
              </p:cNvPr>
              <p:cNvGrpSpPr/>
              <p:nvPr/>
            </p:nvGrpSpPr>
            <p:grpSpPr>
              <a:xfrm>
                <a:off x="5872464" y="2045113"/>
                <a:ext cx="485379" cy="412901"/>
                <a:chOff x="2107244" y="1575258"/>
                <a:chExt cx="310993" cy="264555"/>
              </a:xfrm>
              <a:grpFill/>
            </p:grpSpPr>
            <p:sp>
              <p:nvSpPr>
                <p:cNvPr id="13" name="Rectangle 9">
                  <a:extLst>
                    <a:ext uri="{FF2B5EF4-FFF2-40B4-BE49-F238E27FC236}">
                      <a16:creationId xmlns:a16="http://schemas.microsoft.com/office/drawing/2014/main" id="{61D6054A-02FD-498C-A4EA-B5167685DC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07244" y="1575258"/>
                  <a:ext cx="310993" cy="264555"/>
                </a:xfrm>
                <a:prstGeom prst="rect">
                  <a:avLst/>
                </a:prstGeom>
                <a:grp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Line 10">
                  <a:extLst>
                    <a:ext uri="{FF2B5EF4-FFF2-40B4-BE49-F238E27FC236}">
                      <a16:creationId xmlns:a16="http://schemas.microsoft.com/office/drawing/2014/main" id="{29C3D2FE-36F4-4E20-9E9C-0DF08E1969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107244" y="1647026"/>
                  <a:ext cx="310993" cy="0"/>
                </a:xfrm>
                <a:prstGeom prst="line">
                  <a:avLst/>
                </a:prstGeom>
                <a:grpFill/>
                <a:ln w="12700" cap="flat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AC481B6-C99F-46F6-97F2-C3583998A446}"/>
                  </a:ext>
                </a:extLst>
              </p:cNvPr>
              <p:cNvGrpSpPr/>
              <p:nvPr/>
            </p:nvGrpSpPr>
            <p:grpSpPr>
              <a:xfrm>
                <a:off x="6153589" y="2082451"/>
                <a:ext cx="149347" cy="37338"/>
                <a:chOff x="2287367" y="1599181"/>
                <a:chExt cx="95690" cy="23923"/>
              </a:xfrm>
              <a:grpFill/>
            </p:grpSpPr>
            <p:sp>
              <p:nvSpPr>
                <p:cNvPr id="10" name="Oval 11">
                  <a:extLst>
                    <a:ext uri="{FF2B5EF4-FFF2-40B4-BE49-F238E27FC236}">
                      <a16:creationId xmlns:a16="http://schemas.microsoft.com/office/drawing/2014/main" id="{151C7AD5-3492-4DD4-A816-3D9669DBB3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7367" y="1599181"/>
                  <a:ext cx="23923" cy="23923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Oval 12">
                  <a:extLst>
                    <a:ext uri="{FF2B5EF4-FFF2-40B4-BE49-F238E27FC236}">
                      <a16:creationId xmlns:a16="http://schemas.microsoft.com/office/drawing/2014/main" id="{7BC10BC5-4150-4FBA-B55F-A80B907149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22547" y="1599181"/>
                  <a:ext cx="23923" cy="23923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Oval 13">
                  <a:extLst>
                    <a:ext uri="{FF2B5EF4-FFF2-40B4-BE49-F238E27FC236}">
                      <a16:creationId xmlns:a16="http://schemas.microsoft.com/office/drawing/2014/main" id="{30575F93-5916-434B-B305-71B56D5E5C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9134" y="1599181"/>
                  <a:ext cx="23923" cy="23923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2742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507589F-B34F-45C5-B730-EDF62DA6DA08}"/>
                </a:ext>
              </a:extLst>
            </p:cNvPr>
            <p:cNvSpPr txBox="1"/>
            <p:nvPr/>
          </p:nvSpPr>
          <p:spPr>
            <a:xfrm>
              <a:off x="3224084" y="4637141"/>
              <a:ext cx="898154" cy="350865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Arial" panose="020B0604020202020204" pitchFamily="34" charset="0"/>
                </a:rPr>
                <a:t>If-Match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6E7B6FD-8F37-4A12-8A05-0E85BE3B1D18}"/>
                </a:ext>
              </a:extLst>
            </p:cNvPr>
            <p:cNvSpPr/>
            <p:nvPr/>
          </p:nvSpPr>
          <p:spPr bwMode="auto">
            <a:xfrm>
              <a:off x="4135120" y="4667831"/>
              <a:ext cx="3281680" cy="1828800"/>
            </a:xfrm>
            <a:prstGeom prst="rect">
              <a:avLst/>
            </a:prstGeom>
            <a:noFill/>
            <a:ln>
              <a:solidFill>
                <a:schemeClr val="tx1">
                  <a:lumMod val="40000"/>
                  <a:lumOff val="60000"/>
                </a:schemeClr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CF81B9C-43F4-4D7A-9157-B04144FD7F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87913" y="6114440"/>
              <a:ext cx="350654" cy="302239"/>
              <a:chOff x="9192685" y="1928657"/>
              <a:chExt cx="644698" cy="555680"/>
            </a:xfrm>
          </p:grpSpPr>
          <p:sp>
            <p:nvSpPr>
              <p:cNvPr id="18" name="Star: 4 Points 8">
                <a:extLst>
                  <a:ext uri="{FF2B5EF4-FFF2-40B4-BE49-F238E27FC236}">
                    <a16:creationId xmlns:a16="http://schemas.microsoft.com/office/drawing/2014/main" id="{BD9F8F2F-013D-4B3C-804F-FD99BC7D4886}"/>
                  </a:ext>
                </a:extLst>
              </p:cNvPr>
              <p:cNvSpPr/>
              <p:nvPr/>
            </p:nvSpPr>
            <p:spPr bwMode="auto">
              <a:xfrm>
                <a:off x="9194898" y="1928657"/>
                <a:ext cx="180361" cy="180360"/>
              </a:xfrm>
              <a:custGeom>
                <a:avLst/>
                <a:gdLst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8504" h="1628504">
                    <a:moveTo>
                      <a:pt x="0" y="814252"/>
                    </a:moveTo>
                    <a:cubicBezTo>
                      <a:pt x="19050" y="815400"/>
                      <a:pt x="477878" y="749296"/>
                      <a:pt x="613587" y="613587"/>
                    </a:cubicBezTo>
                    <a:cubicBezTo>
                      <a:pt x="749296" y="477878"/>
                      <a:pt x="805875" y="32657"/>
                      <a:pt x="814252" y="0"/>
                    </a:cubicBezTo>
                    <a:cubicBezTo>
                      <a:pt x="819908" y="31718"/>
                      <a:pt x="874411" y="460935"/>
                      <a:pt x="1014917" y="613587"/>
                    </a:cubicBezTo>
                    <a:cubicBezTo>
                      <a:pt x="1136558" y="745743"/>
                      <a:pt x="1598568" y="811317"/>
                      <a:pt x="1628504" y="814252"/>
                    </a:cubicBezTo>
                    <a:cubicBezTo>
                      <a:pt x="1599929" y="829433"/>
                      <a:pt x="1150626" y="879208"/>
                      <a:pt x="1014917" y="1014917"/>
                    </a:cubicBezTo>
                    <a:cubicBezTo>
                      <a:pt x="879208" y="1150626"/>
                      <a:pt x="821269" y="1604011"/>
                      <a:pt x="814252" y="1628504"/>
                    </a:cubicBezTo>
                    <a:cubicBezTo>
                      <a:pt x="808596" y="1606733"/>
                      <a:pt x="749296" y="1150626"/>
                      <a:pt x="613587" y="1014917"/>
                    </a:cubicBezTo>
                    <a:cubicBezTo>
                      <a:pt x="477878" y="879208"/>
                      <a:pt x="16329" y="817187"/>
                      <a:pt x="0" y="81425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Star: 4 Points 8">
                <a:extLst>
                  <a:ext uri="{FF2B5EF4-FFF2-40B4-BE49-F238E27FC236}">
                    <a16:creationId xmlns:a16="http://schemas.microsoft.com/office/drawing/2014/main" id="{BA71168F-7564-4329-BD99-EE2B7BBF3B16}"/>
                  </a:ext>
                </a:extLst>
              </p:cNvPr>
              <p:cNvSpPr/>
              <p:nvPr/>
            </p:nvSpPr>
            <p:spPr bwMode="auto">
              <a:xfrm>
                <a:off x="9678078" y="2401294"/>
                <a:ext cx="83044" cy="83043"/>
              </a:xfrm>
              <a:custGeom>
                <a:avLst/>
                <a:gdLst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  <a:gd name="connsiteX0" fmla="*/ 0 w 1628504"/>
                  <a:gd name="connsiteY0" fmla="*/ 814252 h 1628504"/>
                  <a:gd name="connsiteX1" fmla="*/ 613587 w 1628504"/>
                  <a:gd name="connsiteY1" fmla="*/ 613587 h 1628504"/>
                  <a:gd name="connsiteX2" fmla="*/ 814252 w 1628504"/>
                  <a:gd name="connsiteY2" fmla="*/ 0 h 1628504"/>
                  <a:gd name="connsiteX3" fmla="*/ 1014917 w 1628504"/>
                  <a:gd name="connsiteY3" fmla="*/ 613587 h 1628504"/>
                  <a:gd name="connsiteX4" fmla="*/ 1628504 w 1628504"/>
                  <a:gd name="connsiteY4" fmla="*/ 814252 h 1628504"/>
                  <a:gd name="connsiteX5" fmla="*/ 1014917 w 1628504"/>
                  <a:gd name="connsiteY5" fmla="*/ 1014917 h 1628504"/>
                  <a:gd name="connsiteX6" fmla="*/ 814252 w 1628504"/>
                  <a:gd name="connsiteY6" fmla="*/ 1628504 h 1628504"/>
                  <a:gd name="connsiteX7" fmla="*/ 613587 w 1628504"/>
                  <a:gd name="connsiteY7" fmla="*/ 1014917 h 1628504"/>
                  <a:gd name="connsiteX8" fmla="*/ 0 w 1628504"/>
                  <a:gd name="connsiteY8" fmla="*/ 814252 h 1628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28504" h="1628504">
                    <a:moveTo>
                      <a:pt x="0" y="814252"/>
                    </a:moveTo>
                    <a:cubicBezTo>
                      <a:pt x="19050" y="815400"/>
                      <a:pt x="477878" y="749296"/>
                      <a:pt x="613587" y="613587"/>
                    </a:cubicBezTo>
                    <a:cubicBezTo>
                      <a:pt x="749296" y="477878"/>
                      <a:pt x="805875" y="32657"/>
                      <a:pt x="814252" y="0"/>
                    </a:cubicBezTo>
                    <a:cubicBezTo>
                      <a:pt x="819908" y="31718"/>
                      <a:pt x="874411" y="460935"/>
                      <a:pt x="1014917" y="613587"/>
                    </a:cubicBezTo>
                    <a:cubicBezTo>
                      <a:pt x="1136558" y="745743"/>
                      <a:pt x="1598568" y="811317"/>
                      <a:pt x="1628504" y="814252"/>
                    </a:cubicBezTo>
                    <a:cubicBezTo>
                      <a:pt x="1599929" y="829433"/>
                      <a:pt x="1150626" y="879208"/>
                      <a:pt x="1014917" y="1014917"/>
                    </a:cubicBezTo>
                    <a:cubicBezTo>
                      <a:pt x="879208" y="1150626"/>
                      <a:pt x="821269" y="1604011"/>
                      <a:pt x="814252" y="1628504"/>
                    </a:cubicBezTo>
                    <a:cubicBezTo>
                      <a:pt x="808596" y="1606733"/>
                      <a:pt x="749296" y="1150626"/>
                      <a:pt x="613587" y="1014917"/>
                    </a:cubicBezTo>
                    <a:cubicBezTo>
                      <a:pt x="477878" y="879208"/>
                      <a:pt x="16329" y="817187"/>
                      <a:pt x="0" y="81425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F6F9A3D-1429-4F01-B7EA-01570AE7D0EC}"/>
                  </a:ext>
                </a:extLst>
              </p:cNvPr>
              <p:cNvSpPr/>
              <p:nvPr/>
            </p:nvSpPr>
            <p:spPr bwMode="auto">
              <a:xfrm>
                <a:off x="9310549" y="2033583"/>
                <a:ext cx="399213" cy="399210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Oval 9">
                <a:extLst>
                  <a:ext uri="{FF2B5EF4-FFF2-40B4-BE49-F238E27FC236}">
                    <a16:creationId xmlns:a16="http://schemas.microsoft.com/office/drawing/2014/main" id="{BDA8A5E0-168A-4AA5-B52B-C1636359B3FA}"/>
                  </a:ext>
                </a:extLst>
              </p:cNvPr>
              <p:cNvSpPr/>
              <p:nvPr/>
            </p:nvSpPr>
            <p:spPr bwMode="auto">
              <a:xfrm rot="19667957">
                <a:off x="9192685" y="2144545"/>
                <a:ext cx="644698" cy="194050"/>
              </a:xfrm>
              <a:custGeom>
                <a:avLst/>
                <a:gdLst>
                  <a:gd name="connsiteX0" fmla="*/ 0 w 5218152"/>
                  <a:gd name="connsiteY0" fmla="*/ 854451 h 1708902"/>
                  <a:gd name="connsiteX1" fmla="*/ 2609076 w 5218152"/>
                  <a:gd name="connsiteY1" fmla="*/ 0 h 1708902"/>
                  <a:gd name="connsiteX2" fmla="*/ 5218152 w 5218152"/>
                  <a:gd name="connsiteY2" fmla="*/ 854451 h 1708902"/>
                  <a:gd name="connsiteX3" fmla="*/ 2609076 w 5218152"/>
                  <a:gd name="connsiteY3" fmla="*/ 1708902 h 1708902"/>
                  <a:gd name="connsiteX4" fmla="*/ 0 w 5218152"/>
                  <a:gd name="connsiteY4" fmla="*/ 854451 h 1708902"/>
                  <a:gd name="connsiteX0" fmla="*/ 38507 w 5256659"/>
                  <a:gd name="connsiteY0" fmla="*/ 904723 h 1759174"/>
                  <a:gd name="connsiteX1" fmla="*/ 1194016 w 5256659"/>
                  <a:gd name="connsiteY1" fmla="*/ 186575 h 1759174"/>
                  <a:gd name="connsiteX2" fmla="*/ 2647583 w 5256659"/>
                  <a:gd name="connsiteY2" fmla="*/ 50272 h 1759174"/>
                  <a:gd name="connsiteX3" fmla="*/ 5256659 w 5256659"/>
                  <a:gd name="connsiteY3" fmla="*/ 904723 h 1759174"/>
                  <a:gd name="connsiteX4" fmla="*/ 2647583 w 5256659"/>
                  <a:gd name="connsiteY4" fmla="*/ 1759174 h 1759174"/>
                  <a:gd name="connsiteX5" fmla="*/ 38507 w 5256659"/>
                  <a:gd name="connsiteY5" fmla="*/ 904723 h 1759174"/>
                  <a:gd name="connsiteX0" fmla="*/ 38507 w 5298873"/>
                  <a:gd name="connsiteY0" fmla="*/ 863052 h 1717503"/>
                  <a:gd name="connsiteX1" fmla="*/ 1194016 w 5298873"/>
                  <a:gd name="connsiteY1" fmla="*/ 144904 h 1717503"/>
                  <a:gd name="connsiteX2" fmla="*/ 2647583 w 5298873"/>
                  <a:gd name="connsiteY2" fmla="*/ 8601 h 1717503"/>
                  <a:gd name="connsiteX3" fmla="*/ 4147814 w 5298873"/>
                  <a:gd name="connsiteY3" fmla="*/ 284411 h 1717503"/>
                  <a:gd name="connsiteX4" fmla="*/ 5256659 w 5298873"/>
                  <a:gd name="connsiteY4" fmla="*/ 863052 h 1717503"/>
                  <a:gd name="connsiteX5" fmla="*/ 2647583 w 5298873"/>
                  <a:gd name="connsiteY5" fmla="*/ 1717503 h 1717503"/>
                  <a:gd name="connsiteX6" fmla="*/ 38507 w 5298873"/>
                  <a:gd name="connsiteY6" fmla="*/ 863052 h 1717503"/>
                  <a:gd name="connsiteX0" fmla="*/ 2647583 w 5298873"/>
                  <a:gd name="connsiteY0" fmla="*/ 0 h 1708902"/>
                  <a:gd name="connsiteX1" fmla="*/ 4147814 w 5298873"/>
                  <a:gd name="connsiteY1" fmla="*/ 275810 h 1708902"/>
                  <a:gd name="connsiteX2" fmla="*/ 5256659 w 5298873"/>
                  <a:gd name="connsiteY2" fmla="*/ 854451 h 1708902"/>
                  <a:gd name="connsiteX3" fmla="*/ 2647583 w 5298873"/>
                  <a:gd name="connsiteY3" fmla="*/ 1708902 h 1708902"/>
                  <a:gd name="connsiteX4" fmla="*/ 38507 w 5298873"/>
                  <a:gd name="connsiteY4" fmla="*/ 854451 h 1708902"/>
                  <a:gd name="connsiteX5" fmla="*/ 1194016 w 5298873"/>
                  <a:gd name="connsiteY5" fmla="*/ 136303 h 1708902"/>
                  <a:gd name="connsiteX6" fmla="*/ 2739023 w 5298873"/>
                  <a:gd name="connsiteY6" fmla="*/ 91440 h 1708902"/>
                  <a:gd name="connsiteX0" fmla="*/ 2647583 w 5298873"/>
                  <a:gd name="connsiteY0" fmla="*/ 0 h 1708902"/>
                  <a:gd name="connsiteX1" fmla="*/ 4147814 w 5298873"/>
                  <a:gd name="connsiteY1" fmla="*/ 275810 h 1708902"/>
                  <a:gd name="connsiteX2" fmla="*/ 5256659 w 5298873"/>
                  <a:gd name="connsiteY2" fmla="*/ 854451 h 1708902"/>
                  <a:gd name="connsiteX3" fmla="*/ 2647583 w 5298873"/>
                  <a:gd name="connsiteY3" fmla="*/ 1708902 h 1708902"/>
                  <a:gd name="connsiteX4" fmla="*/ 38507 w 5298873"/>
                  <a:gd name="connsiteY4" fmla="*/ 854451 h 1708902"/>
                  <a:gd name="connsiteX5" fmla="*/ 1194016 w 5298873"/>
                  <a:gd name="connsiteY5" fmla="*/ 136303 h 1708902"/>
                  <a:gd name="connsiteX0" fmla="*/ 4147814 w 5298873"/>
                  <a:gd name="connsiteY0" fmla="*/ 139507 h 1572599"/>
                  <a:gd name="connsiteX1" fmla="*/ 5256659 w 5298873"/>
                  <a:gd name="connsiteY1" fmla="*/ 718148 h 1572599"/>
                  <a:gd name="connsiteX2" fmla="*/ 2647583 w 5298873"/>
                  <a:gd name="connsiteY2" fmla="*/ 1572599 h 1572599"/>
                  <a:gd name="connsiteX3" fmla="*/ 38507 w 5298873"/>
                  <a:gd name="connsiteY3" fmla="*/ 718148 h 1572599"/>
                  <a:gd name="connsiteX4" fmla="*/ 1194016 w 5298873"/>
                  <a:gd name="connsiteY4" fmla="*/ 0 h 1572599"/>
                  <a:gd name="connsiteX0" fmla="*/ 4147814 w 5298873"/>
                  <a:gd name="connsiteY0" fmla="*/ 139507 h 1572599"/>
                  <a:gd name="connsiteX1" fmla="*/ 5256659 w 5298873"/>
                  <a:gd name="connsiteY1" fmla="*/ 718148 h 1572599"/>
                  <a:gd name="connsiteX2" fmla="*/ 2647583 w 5298873"/>
                  <a:gd name="connsiteY2" fmla="*/ 1572599 h 1572599"/>
                  <a:gd name="connsiteX3" fmla="*/ 38507 w 5298873"/>
                  <a:gd name="connsiteY3" fmla="*/ 718148 h 1572599"/>
                  <a:gd name="connsiteX4" fmla="*/ 1194016 w 5298873"/>
                  <a:gd name="connsiteY4" fmla="*/ 0 h 1572599"/>
                  <a:gd name="connsiteX0" fmla="*/ 4112185 w 5263244"/>
                  <a:gd name="connsiteY0" fmla="*/ 139507 h 1572599"/>
                  <a:gd name="connsiteX1" fmla="*/ 5221030 w 5263244"/>
                  <a:gd name="connsiteY1" fmla="*/ 718148 h 1572599"/>
                  <a:gd name="connsiteX2" fmla="*/ 2611954 w 5263244"/>
                  <a:gd name="connsiteY2" fmla="*/ 1572599 h 1572599"/>
                  <a:gd name="connsiteX3" fmla="*/ 2878 w 5263244"/>
                  <a:gd name="connsiteY3" fmla="*/ 718148 h 1572599"/>
                  <a:gd name="connsiteX4" fmla="*/ 1158387 w 5263244"/>
                  <a:gd name="connsiteY4" fmla="*/ 0 h 1572599"/>
                  <a:gd name="connsiteX0" fmla="*/ 4112185 w 5263244"/>
                  <a:gd name="connsiteY0" fmla="*/ 139507 h 1572599"/>
                  <a:gd name="connsiteX1" fmla="*/ 5221030 w 5263244"/>
                  <a:gd name="connsiteY1" fmla="*/ 718148 h 1572599"/>
                  <a:gd name="connsiteX2" fmla="*/ 2611954 w 5263244"/>
                  <a:gd name="connsiteY2" fmla="*/ 1572599 h 1572599"/>
                  <a:gd name="connsiteX3" fmla="*/ 2878 w 5263244"/>
                  <a:gd name="connsiteY3" fmla="*/ 718148 h 1572599"/>
                  <a:gd name="connsiteX4" fmla="*/ 1158387 w 5263244"/>
                  <a:gd name="connsiteY4" fmla="*/ 0 h 1572599"/>
                  <a:gd name="connsiteX0" fmla="*/ 4112185 w 5223152"/>
                  <a:gd name="connsiteY0" fmla="*/ 139507 h 1572599"/>
                  <a:gd name="connsiteX1" fmla="*/ 5221030 w 5223152"/>
                  <a:gd name="connsiteY1" fmla="*/ 718148 h 1572599"/>
                  <a:gd name="connsiteX2" fmla="*/ 2611954 w 5223152"/>
                  <a:gd name="connsiteY2" fmla="*/ 1572599 h 1572599"/>
                  <a:gd name="connsiteX3" fmla="*/ 2878 w 5223152"/>
                  <a:gd name="connsiteY3" fmla="*/ 718148 h 1572599"/>
                  <a:gd name="connsiteX4" fmla="*/ 1158387 w 5223152"/>
                  <a:gd name="connsiteY4" fmla="*/ 0 h 1572599"/>
                  <a:gd name="connsiteX0" fmla="*/ 4101623 w 5262379"/>
                  <a:gd name="connsiteY0" fmla="*/ 75462 h 1572599"/>
                  <a:gd name="connsiteX1" fmla="*/ 5221030 w 5262379"/>
                  <a:gd name="connsiteY1" fmla="*/ 718148 h 1572599"/>
                  <a:gd name="connsiteX2" fmla="*/ 2611954 w 5262379"/>
                  <a:gd name="connsiteY2" fmla="*/ 1572599 h 1572599"/>
                  <a:gd name="connsiteX3" fmla="*/ 2878 w 5262379"/>
                  <a:gd name="connsiteY3" fmla="*/ 718148 h 1572599"/>
                  <a:gd name="connsiteX4" fmla="*/ 1158387 w 5262379"/>
                  <a:gd name="connsiteY4" fmla="*/ 0 h 1572599"/>
                  <a:gd name="connsiteX0" fmla="*/ 4101623 w 5259200"/>
                  <a:gd name="connsiteY0" fmla="*/ 75462 h 1572599"/>
                  <a:gd name="connsiteX1" fmla="*/ 5221030 w 5259200"/>
                  <a:gd name="connsiteY1" fmla="*/ 718148 h 1572599"/>
                  <a:gd name="connsiteX2" fmla="*/ 2611954 w 5259200"/>
                  <a:gd name="connsiteY2" fmla="*/ 1572599 h 1572599"/>
                  <a:gd name="connsiteX3" fmla="*/ 2878 w 5259200"/>
                  <a:gd name="connsiteY3" fmla="*/ 718148 h 1572599"/>
                  <a:gd name="connsiteX4" fmla="*/ 1158387 w 5259200"/>
                  <a:gd name="connsiteY4" fmla="*/ 0 h 1572599"/>
                  <a:gd name="connsiteX0" fmla="*/ 4101623 w 5224756"/>
                  <a:gd name="connsiteY0" fmla="*/ 75462 h 1572599"/>
                  <a:gd name="connsiteX1" fmla="*/ 5221030 w 5224756"/>
                  <a:gd name="connsiteY1" fmla="*/ 718148 h 1572599"/>
                  <a:gd name="connsiteX2" fmla="*/ 2611954 w 5224756"/>
                  <a:gd name="connsiteY2" fmla="*/ 1572599 h 1572599"/>
                  <a:gd name="connsiteX3" fmla="*/ 2878 w 5224756"/>
                  <a:gd name="connsiteY3" fmla="*/ 718148 h 1572599"/>
                  <a:gd name="connsiteX4" fmla="*/ 1158387 w 5224756"/>
                  <a:gd name="connsiteY4" fmla="*/ 0 h 1572599"/>
                  <a:gd name="connsiteX0" fmla="*/ 4101523 w 5224656"/>
                  <a:gd name="connsiteY0" fmla="*/ 75462 h 1572599"/>
                  <a:gd name="connsiteX1" fmla="*/ 5220930 w 5224656"/>
                  <a:gd name="connsiteY1" fmla="*/ 718148 h 1572599"/>
                  <a:gd name="connsiteX2" fmla="*/ 2611854 w 5224656"/>
                  <a:gd name="connsiteY2" fmla="*/ 1572599 h 1572599"/>
                  <a:gd name="connsiteX3" fmla="*/ 2778 w 5224656"/>
                  <a:gd name="connsiteY3" fmla="*/ 718148 h 1572599"/>
                  <a:gd name="connsiteX4" fmla="*/ 1158287 w 5224656"/>
                  <a:gd name="connsiteY4" fmla="*/ 0 h 157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24656" h="1572599">
                    <a:moveTo>
                      <a:pt x="4101523" y="75462"/>
                    </a:moveTo>
                    <a:cubicBezTo>
                      <a:pt x="4437829" y="118995"/>
                      <a:pt x="5139996" y="317331"/>
                      <a:pt x="5220930" y="718148"/>
                    </a:cubicBezTo>
                    <a:cubicBezTo>
                      <a:pt x="5301864" y="1118965"/>
                      <a:pt x="4052807" y="1572599"/>
                      <a:pt x="2611854" y="1572599"/>
                    </a:cubicBezTo>
                    <a:cubicBezTo>
                      <a:pt x="1170901" y="1572599"/>
                      <a:pt x="58844" y="1127725"/>
                      <a:pt x="2778" y="718148"/>
                    </a:cubicBezTo>
                    <a:cubicBezTo>
                      <a:pt x="-53288" y="308571"/>
                      <a:pt x="753402" y="94707"/>
                      <a:pt x="1158287" y="0"/>
                    </a:cubicBezTo>
                  </a:path>
                </a:pathLst>
              </a:custGeom>
              <a:noFill/>
              <a:ln w="1270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1B85E94-34C7-491F-AAF7-6A56EA8AB627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>
              <a:off x="5206456" y="5131042"/>
              <a:ext cx="1372859" cy="0"/>
            </a:xfrm>
            <a:prstGeom prst="straightConnector1">
              <a:avLst/>
            </a:prstGeom>
            <a:noFill/>
            <a:ln w="19050" cap="sq">
              <a:solidFill>
                <a:srgbClr val="00B050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" name="Cylinder 513">
              <a:extLst>
                <a:ext uri="{FF2B5EF4-FFF2-40B4-BE49-F238E27FC236}">
                  <a16:creationId xmlns:a16="http://schemas.microsoft.com/office/drawing/2014/main" id="{252DD9B9-2625-4B99-A6B5-8DE762BFE1F8}"/>
                </a:ext>
              </a:extLst>
            </p:cNvPr>
            <p:cNvSpPr/>
            <p:nvPr/>
          </p:nvSpPr>
          <p:spPr bwMode="auto">
            <a:xfrm>
              <a:off x="6732814" y="4795904"/>
              <a:ext cx="510199" cy="670277"/>
            </a:xfrm>
            <a:prstGeom prst="can">
              <a:avLst>
                <a:gd name="adj" fmla="val 39530"/>
              </a:avLst>
            </a:prstGeom>
            <a:solidFill>
              <a:srgbClr val="F3F3F3"/>
            </a:solidFill>
            <a:ln w="127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chemeClr val="tx2"/>
                </a:solidFill>
                <a:latin typeface="+mj-lt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Flowchart: Document 2">
              <a:extLst>
                <a:ext uri="{FF2B5EF4-FFF2-40B4-BE49-F238E27FC236}">
                  <a16:creationId xmlns:a16="http://schemas.microsoft.com/office/drawing/2014/main" id="{249DC47E-0029-4359-A3D4-D3BF6C822289}"/>
                </a:ext>
              </a:extLst>
            </p:cNvPr>
            <p:cNvSpPr/>
            <p:nvPr/>
          </p:nvSpPr>
          <p:spPr bwMode="auto">
            <a:xfrm>
              <a:off x="3459801" y="4993777"/>
              <a:ext cx="426720" cy="285902"/>
            </a:xfrm>
            <a:prstGeom prst="flowChartDocumen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6AE7086-498C-4D61-807A-43C7BE6C1852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 rot="5400000">
              <a:off x="2842521" y="4109180"/>
              <a:ext cx="468900" cy="3213255"/>
            </a:xfrm>
            <a:prstGeom prst="bentConnector2">
              <a:avLst/>
            </a:prstGeom>
            <a:noFill/>
            <a:ln w="19050" cap="sq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BC65ABC-6E91-48F6-80F2-2D2E1BB7347A}"/>
                </a:ext>
              </a:extLst>
            </p:cNvPr>
            <p:cNvSpPr txBox="1"/>
            <p:nvPr/>
          </p:nvSpPr>
          <p:spPr>
            <a:xfrm>
              <a:off x="1909646" y="5523729"/>
              <a:ext cx="1357670" cy="4893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</a:rPr>
                <a:t>HTTP 412</a:t>
              </a:r>
            </a:p>
          </p:txBody>
        </p:sp>
        <p:sp>
          <p:nvSpPr>
            <p:cNvPr id="32" name="Flowchart: Decision 31">
              <a:extLst>
                <a:ext uri="{FF2B5EF4-FFF2-40B4-BE49-F238E27FC236}">
                  <a16:creationId xmlns:a16="http://schemas.microsoft.com/office/drawing/2014/main" id="{33D5C2F8-92CE-4C23-8D1B-566BF83C718C}"/>
                </a:ext>
              </a:extLst>
            </p:cNvPr>
            <p:cNvSpPr/>
            <p:nvPr/>
          </p:nvSpPr>
          <p:spPr bwMode="auto">
            <a:xfrm>
              <a:off x="4160739" y="4780727"/>
              <a:ext cx="1045717" cy="700630"/>
            </a:xfrm>
            <a:prstGeom prst="flowChartDecision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Arial" panose="020B0604020202020204" pitchFamily="34" charset="0"/>
                </a:rPr>
                <a:t>Check </a:t>
              </a:r>
              <a:r>
                <a:rPr lang="en-US" sz="12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Arial" panose="020B0604020202020204" pitchFamily="34" charset="0"/>
                </a:rPr>
                <a:t>ETag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585174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2642A9D-3D27-400A-9844-7377154DD181}"/>
              </a:ext>
            </a:extLst>
          </p:cNvPr>
          <p:cNvSpPr txBox="1">
            <a:spLocks/>
          </p:cNvSpPr>
          <p:nvPr/>
        </p:nvSpPr>
        <p:spPr>
          <a:xfrm>
            <a:off x="536923" y="289958"/>
            <a:ext cx="11655078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/>
            <a:r>
              <a:rPr lang="en-US" sz="4705" spc="-1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Sample Document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1A58F1-B948-49E2-9D74-CAB7D31B3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800" y="2166888"/>
            <a:ext cx="927850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  "id": "2c9cddbb-a011-4947-94c2-6f8ccf421d2e",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  "_rid": "o8ExAJlS4xRIAAAAAAAAAA==",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  "_self": "</a:t>
            </a:r>
            <a:r>
              <a:rPr lang="en-US" altLang="en-US" dirty="0" err="1">
                <a:latin typeface="Arial" panose="020B0604020202020204" pitchFamily="34" charset="0"/>
              </a:rPr>
              <a:t>dbs</a:t>
            </a:r>
            <a:r>
              <a:rPr lang="en-US" altLang="en-US" dirty="0">
                <a:latin typeface="Arial" panose="020B0604020202020204" pitchFamily="34" charset="0"/>
              </a:rPr>
              <a:t>/o8ExAA==/</a:t>
            </a:r>
            <a:r>
              <a:rPr lang="en-US" altLang="en-US" dirty="0" err="1">
                <a:latin typeface="Arial" panose="020B0604020202020204" pitchFamily="34" charset="0"/>
              </a:rPr>
              <a:t>colls</a:t>
            </a:r>
            <a:r>
              <a:rPr lang="en-US" altLang="en-US" dirty="0">
                <a:latin typeface="Arial" panose="020B0604020202020204" pitchFamily="34" charset="0"/>
              </a:rPr>
              <a:t>/o8ExAJlS4xQ=/docs/o8ExAJlS4xRIAAAAAAAAAA==/",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highlight>
                  <a:srgbClr val="FFFF00"/>
                </a:highlight>
                <a:latin typeface="Arial" panose="020B0604020202020204" pitchFamily="34" charset="0"/>
              </a:rPr>
              <a:t>  "_</a:t>
            </a:r>
            <a:r>
              <a:rPr lang="en-US" altLang="en-US" dirty="0" err="1">
                <a:highlight>
                  <a:srgbClr val="FFFF00"/>
                </a:highlight>
                <a:latin typeface="Arial" panose="020B0604020202020204" pitchFamily="34" charset="0"/>
              </a:rPr>
              <a:t>etag</a:t>
            </a:r>
            <a:r>
              <a:rPr lang="en-US" altLang="en-US" dirty="0">
                <a:highlight>
                  <a:srgbClr val="FFFF00"/>
                </a:highlight>
                <a:latin typeface="Arial" panose="020B0604020202020204" pitchFamily="34" charset="0"/>
              </a:rPr>
              <a:t>": "\"2e004542-0000-0000-0000-5af31e8c0000\"",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  "_attachments": "attachments/",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  "_</a:t>
            </a:r>
            <a:r>
              <a:rPr lang="en-US" altLang="en-US" dirty="0" err="1">
                <a:latin typeface="Arial" panose="020B0604020202020204" pitchFamily="34" charset="0"/>
              </a:rPr>
              <a:t>ts</a:t>
            </a:r>
            <a:r>
              <a:rPr lang="en-US" altLang="en-US" dirty="0">
                <a:latin typeface="Arial" panose="020B0604020202020204" pitchFamily="34" charset="0"/>
              </a:rPr>
              <a:t>": 1525882508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702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44B0-691F-4AC3-844D-213EEDFCB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81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Control Concurrency Using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Etags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8E0A53-F6BE-4901-B9F8-EFE42A49B9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747187"/>
            <a:ext cx="11653522" cy="4462760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try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var ac = new </a:t>
            </a:r>
            <a:r>
              <a:rPr lang="en-US" dirty="0" err="1"/>
              <a:t>AccessCondition</a:t>
            </a:r>
            <a:r>
              <a:rPr lang="en-US" dirty="0"/>
              <a:t> { Condition = </a:t>
            </a:r>
            <a:r>
              <a:rPr lang="en-US" dirty="0" err="1"/>
              <a:t>readDoc.ETag</a:t>
            </a:r>
            <a:r>
              <a:rPr lang="en-US" dirty="0"/>
              <a:t>, Type = </a:t>
            </a:r>
            <a:r>
              <a:rPr lang="en-US" dirty="0" err="1"/>
              <a:t>AccessConditionType.IfMatch</a:t>
            </a:r>
            <a:r>
              <a:rPr lang="en-US" dirty="0"/>
              <a:t> };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 err="1"/>
              <a:t>updatedDoc</a:t>
            </a:r>
            <a:r>
              <a:rPr lang="en-US" dirty="0"/>
              <a:t> = await </a:t>
            </a:r>
            <a:r>
              <a:rPr lang="en-US" dirty="0" err="1"/>
              <a:t>client.ReplaceDocumentAsync</a:t>
            </a:r>
            <a:r>
              <a:rPr lang="en-US" dirty="0"/>
              <a:t>(</a:t>
            </a:r>
            <a:r>
              <a:rPr lang="en-US" dirty="0" err="1"/>
              <a:t>readDoc</a:t>
            </a:r>
            <a:r>
              <a:rPr lang="en-US" dirty="0"/>
              <a:t>, new </a:t>
            </a:r>
            <a:r>
              <a:rPr lang="en-US" dirty="0" err="1"/>
              <a:t>RequestOptions</a:t>
            </a:r>
            <a:r>
              <a:rPr lang="en-US" dirty="0"/>
              <a:t> { </a:t>
            </a:r>
            <a:r>
              <a:rPr lang="en-US" dirty="0" err="1"/>
              <a:t>AccessCondition</a:t>
            </a:r>
            <a:r>
              <a:rPr lang="en-US" dirty="0"/>
              <a:t> = ac });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catch (</a:t>
            </a:r>
            <a:r>
              <a:rPr lang="en-US" dirty="0" err="1"/>
              <a:t>DocumentClientException</a:t>
            </a:r>
            <a:r>
              <a:rPr lang="en-US" dirty="0"/>
              <a:t> </a:t>
            </a:r>
            <a:r>
              <a:rPr lang="en-US" dirty="0" err="1"/>
              <a:t>dce</a:t>
            </a:r>
            <a:r>
              <a:rPr lang="en-US" dirty="0"/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if (</a:t>
            </a:r>
            <a:r>
              <a:rPr lang="en-US" dirty="0" err="1"/>
              <a:t>dce.StatusCode</a:t>
            </a:r>
            <a:r>
              <a:rPr lang="en-US" dirty="0"/>
              <a:t> == </a:t>
            </a:r>
            <a:r>
              <a:rPr lang="en-US" dirty="0" err="1"/>
              <a:t>HttpStatusCode.PreconditionFailed</a:t>
            </a:r>
            <a:r>
              <a:rPr lang="en-US" dirty="0"/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</a:t>
            </a:r>
            <a:r>
              <a:rPr lang="en-US" dirty="0" err="1"/>
              <a:t>Console.WriteLine</a:t>
            </a:r>
            <a:r>
              <a:rPr lang="en-US" dirty="0"/>
              <a:t>("Another concurrent process has updated the record");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51DB48E-7BD1-433A-B41E-9246FA781CEF}"/>
              </a:ext>
            </a:extLst>
          </p:cNvPr>
          <p:cNvGrpSpPr/>
          <p:nvPr/>
        </p:nvGrpSpPr>
        <p:grpSpPr>
          <a:xfrm>
            <a:off x="11169383" y="5988593"/>
            <a:ext cx="607510" cy="607510"/>
            <a:chOff x="11169383" y="5988593"/>
            <a:chExt cx="607510" cy="60751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C02167-D177-44C4-A09B-86E8EDFD8072}"/>
                </a:ext>
              </a:extLst>
            </p:cNvPr>
            <p:cNvSpPr/>
            <p:nvPr/>
          </p:nvSpPr>
          <p:spPr bwMode="auto">
            <a:xfrm>
              <a:off x="11169383" y="5988593"/>
              <a:ext cx="607510" cy="607510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210BEB4-9101-4B09-BE7A-43382D60BAF0}"/>
                </a:ext>
              </a:extLst>
            </p:cNvPr>
            <p:cNvSpPr/>
            <p:nvPr/>
          </p:nvSpPr>
          <p:spPr bwMode="auto">
            <a:xfrm>
              <a:off x="11253107" y="6209947"/>
              <a:ext cx="435337" cy="165698"/>
            </a:xfrm>
            <a:custGeom>
              <a:avLst/>
              <a:gdLst>
                <a:gd name="connsiteX0" fmla="*/ 24780 w 853976"/>
                <a:gd name="connsiteY0" fmla="*/ 883727 h 933956"/>
                <a:gd name="connsiteX1" fmla="*/ 42639 w 853976"/>
                <a:gd name="connsiteY1" fmla="*/ 891206 h 933956"/>
                <a:gd name="connsiteX2" fmla="*/ 50006 w 853976"/>
                <a:gd name="connsiteY2" fmla="*/ 908953 h 933956"/>
                <a:gd name="connsiteX3" fmla="*/ 42639 w 853976"/>
                <a:gd name="connsiteY3" fmla="*/ 926589 h 933956"/>
                <a:gd name="connsiteX4" fmla="*/ 24780 w 853976"/>
                <a:gd name="connsiteY4" fmla="*/ 933956 h 933956"/>
                <a:gd name="connsiteX5" fmla="*/ 7255 w 853976"/>
                <a:gd name="connsiteY5" fmla="*/ 926589 h 933956"/>
                <a:gd name="connsiteX6" fmla="*/ 0 w 853976"/>
                <a:gd name="connsiteY6" fmla="*/ 908953 h 933956"/>
                <a:gd name="connsiteX7" fmla="*/ 7255 w 853976"/>
                <a:gd name="connsiteY7" fmla="*/ 891206 h 933956"/>
                <a:gd name="connsiteX8" fmla="*/ 24780 w 853976"/>
                <a:gd name="connsiteY8" fmla="*/ 883727 h 933956"/>
                <a:gd name="connsiteX9" fmla="*/ 631850 w 853976"/>
                <a:gd name="connsiteY9" fmla="*/ 608916 h 933956"/>
                <a:gd name="connsiteX10" fmla="*/ 853976 w 853976"/>
                <a:gd name="connsiteY10" fmla="*/ 608916 h 933956"/>
                <a:gd name="connsiteX11" fmla="*/ 853976 w 853976"/>
                <a:gd name="connsiteY11" fmla="*/ 642849 h 933956"/>
                <a:gd name="connsiteX12" fmla="*/ 761554 w 853976"/>
                <a:gd name="connsiteY12" fmla="*/ 642849 h 933956"/>
                <a:gd name="connsiteX13" fmla="*/ 761554 w 853976"/>
                <a:gd name="connsiteY13" fmla="*/ 929045 h 933956"/>
                <a:gd name="connsiteX14" fmla="*/ 724049 w 853976"/>
                <a:gd name="connsiteY14" fmla="*/ 929045 h 933956"/>
                <a:gd name="connsiteX15" fmla="*/ 724049 w 853976"/>
                <a:gd name="connsiteY15" fmla="*/ 642849 h 933956"/>
                <a:gd name="connsiteX16" fmla="*/ 631850 w 853976"/>
                <a:gd name="connsiteY16" fmla="*/ 642849 h 933956"/>
                <a:gd name="connsiteX17" fmla="*/ 631850 w 853976"/>
                <a:gd name="connsiteY17" fmla="*/ 608916 h 933956"/>
                <a:gd name="connsiteX18" fmla="*/ 436067 w 853976"/>
                <a:gd name="connsiteY18" fmla="*/ 608916 h 933956"/>
                <a:gd name="connsiteX19" fmla="*/ 598587 w 853976"/>
                <a:gd name="connsiteY19" fmla="*/ 608916 h 933956"/>
                <a:gd name="connsiteX20" fmla="*/ 598587 w 853976"/>
                <a:gd name="connsiteY20" fmla="*/ 642849 h 933956"/>
                <a:gd name="connsiteX21" fmla="*/ 473571 w 853976"/>
                <a:gd name="connsiteY21" fmla="*/ 642849 h 933956"/>
                <a:gd name="connsiteX22" fmla="*/ 473571 w 853976"/>
                <a:gd name="connsiteY22" fmla="*/ 749335 h 933956"/>
                <a:gd name="connsiteX23" fmla="*/ 589211 w 853976"/>
                <a:gd name="connsiteY23" fmla="*/ 749335 h 933956"/>
                <a:gd name="connsiteX24" fmla="*/ 589211 w 853976"/>
                <a:gd name="connsiteY24" fmla="*/ 783045 h 933956"/>
                <a:gd name="connsiteX25" fmla="*/ 473571 w 853976"/>
                <a:gd name="connsiteY25" fmla="*/ 783045 h 933956"/>
                <a:gd name="connsiteX26" fmla="*/ 473571 w 853976"/>
                <a:gd name="connsiteY26" fmla="*/ 895112 h 933956"/>
                <a:gd name="connsiteX27" fmla="*/ 605731 w 853976"/>
                <a:gd name="connsiteY27" fmla="*/ 895112 h 933956"/>
                <a:gd name="connsiteX28" fmla="*/ 605731 w 853976"/>
                <a:gd name="connsiteY28" fmla="*/ 929045 h 933956"/>
                <a:gd name="connsiteX29" fmla="*/ 436067 w 853976"/>
                <a:gd name="connsiteY29" fmla="*/ 929045 h 933956"/>
                <a:gd name="connsiteX30" fmla="*/ 436067 w 853976"/>
                <a:gd name="connsiteY30" fmla="*/ 608916 h 933956"/>
                <a:gd name="connsiteX31" fmla="*/ 102691 w 853976"/>
                <a:gd name="connsiteY31" fmla="*/ 608916 h 933956"/>
                <a:gd name="connsiteX32" fmla="*/ 151359 w 853976"/>
                <a:gd name="connsiteY32" fmla="*/ 608916 h 933956"/>
                <a:gd name="connsiteX33" fmla="*/ 311646 w 853976"/>
                <a:gd name="connsiteY33" fmla="*/ 860063 h 933956"/>
                <a:gd name="connsiteX34" fmla="*/ 324594 w 853976"/>
                <a:gd name="connsiteY34" fmla="*/ 881495 h 933956"/>
                <a:gd name="connsiteX35" fmla="*/ 325487 w 853976"/>
                <a:gd name="connsiteY35" fmla="*/ 881495 h 933956"/>
                <a:gd name="connsiteX36" fmla="*/ 323255 w 853976"/>
                <a:gd name="connsiteY36" fmla="*/ 834390 h 933956"/>
                <a:gd name="connsiteX37" fmla="*/ 323255 w 853976"/>
                <a:gd name="connsiteY37" fmla="*/ 608916 h 933956"/>
                <a:gd name="connsiteX38" fmla="*/ 360760 w 853976"/>
                <a:gd name="connsiteY38" fmla="*/ 608916 h 933956"/>
                <a:gd name="connsiteX39" fmla="*/ 360760 w 853976"/>
                <a:gd name="connsiteY39" fmla="*/ 929045 h 933956"/>
                <a:gd name="connsiteX40" fmla="*/ 314772 w 853976"/>
                <a:gd name="connsiteY40" fmla="*/ 929045 h 933956"/>
                <a:gd name="connsiteX41" fmla="*/ 150019 w 853976"/>
                <a:gd name="connsiteY41" fmla="*/ 673879 h 933956"/>
                <a:gd name="connsiteX42" fmla="*/ 139750 w 853976"/>
                <a:gd name="connsiteY42" fmla="*/ 653788 h 933956"/>
                <a:gd name="connsiteX43" fmla="*/ 138411 w 853976"/>
                <a:gd name="connsiteY43" fmla="*/ 653788 h 933956"/>
                <a:gd name="connsiteX44" fmla="*/ 140196 w 853976"/>
                <a:gd name="connsiteY44" fmla="*/ 697766 h 933956"/>
                <a:gd name="connsiteX45" fmla="*/ 140196 w 853976"/>
                <a:gd name="connsiteY45" fmla="*/ 929045 h 933956"/>
                <a:gd name="connsiteX46" fmla="*/ 102691 w 853976"/>
                <a:gd name="connsiteY46" fmla="*/ 929045 h 933956"/>
                <a:gd name="connsiteX47" fmla="*/ 102691 w 853976"/>
                <a:gd name="connsiteY47" fmla="*/ 608916 h 933956"/>
                <a:gd name="connsiteX48" fmla="*/ 116876 w 853976"/>
                <a:gd name="connsiteY48" fmla="*/ 0 h 933956"/>
                <a:gd name="connsiteX49" fmla="*/ 389019 w 853976"/>
                <a:gd name="connsiteY49" fmla="*/ 0 h 933956"/>
                <a:gd name="connsiteX50" fmla="*/ 389019 w 853976"/>
                <a:gd name="connsiteY50" fmla="*/ 212602 h 933956"/>
                <a:gd name="connsiteX51" fmla="*/ 116876 w 853976"/>
                <a:gd name="connsiteY51" fmla="*/ 0 h 933956"/>
                <a:gd name="connsiteX0" fmla="*/ 24780 w 853976"/>
                <a:gd name="connsiteY0" fmla="*/ 883727 h 933956"/>
                <a:gd name="connsiteX1" fmla="*/ 42639 w 853976"/>
                <a:gd name="connsiteY1" fmla="*/ 891206 h 933956"/>
                <a:gd name="connsiteX2" fmla="*/ 50006 w 853976"/>
                <a:gd name="connsiteY2" fmla="*/ 908953 h 933956"/>
                <a:gd name="connsiteX3" fmla="*/ 42639 w 853976"/>
                <a:gd name="connsiteY3" fmla="*/ 926589 h 933956"/>
                <a:gd name="connsiteX4" fmla="*/ 24780 w 853976"/>
                <a:gd name="connsiteY4" fmla="*/ 933956 h 933956"/>
                <a:gd name="connsiteX5" fmla="*/ 7255 w 853976"/>
                <a:gd name="connsiteY5" fmla="*/ 926589 h 933956"/>
                <a:gd name="connsiteX6" fmla="*/ 0 w 853976"/>
                <a:gd name="connsiteY6" fmla="*/ 908953 h 933956"/>
                <a:gd name="connsiteX7" fmla="*/ 7255 w 853976"/>
                <a:gd name="connsiteY7" fmla="*/ 891206 h 933956"/>
                <a:gd name="connsiteX8" fmla="*/ 24780 w 853976"/>
                <a:gd name="connsiteY8" fmla="*/ 883727 h 933956"/>
                <a:gd name="connsiteX9" fmla="*/ 631850 w 853976"/>
                <a:gd name="connsiteY9" fmla="*/ 608916 h 933956"/>
                <a:gd name="connsiteX10" fmla="*/ 853976 w 853976"/>
                <a:gd name="connsiteY10" fmla="*/ 608916 h 933956"/>
                <a:gd name="connsiteX11" fmla="*/ 853976 w 853976"/>
                <a:gd name="connsiteY11" fmla="*/ 642849 h 933956"/>
                <a:gd name="connsiteX12" fmla="*/ 761554 w 853976"/>
                <a:gd name="connsiteY12" fmla="*/ 642849 h 933956"/>
                <a:gd name="connsiteX13" fmla="*/ 761554 w 853976"/>
                <a:gd name="connsiteY13" fmla="*/ 929045 h 933956"/>
                <a:gd name="connsiteX14" fmla="*/ 724049 w 853976"/>
                <a:gd name="connsiteY14" fmla="*/ 929045 h 933956"/>
                <a:gd name="connsiteX15" fmla="*/ 724049 w 853976"/>
                <a:gd name="connsiteY15" fmla="*/ 642849 h 933956"/>
                <a:gd name="connsiteX16" fmla="*/ 631850 w 853976"/>
                <a:gd name="connsiteY16" fmla="*/ 642849 h 933956"/>
                <a:gd name="connsiteX17" fmla="*/ 631850 w 853976"/>
                <a:gd name="connsiteY17" fmla="*/ 608916 h 933956"/>
                <a:gd name="connsiteX18" fmla="*/ 436067 w 853976"/>
                <a:gd name="connsiteY18" fmla="*/ 608916 h 933956"/>
                <a:gd name="connsiteX19" fmla="*/ 598587 w 853976"/>
                <a:gd name="connsiteY19" fmla="*/ 608916 h 933956"/>
                <a:gd name="connsiteX20" fmla="*/ 598587 w 853976"/>
                <a:gd name="connsiteY20" fmla="*/ 642849 h 933956"/>
                <a:gd name="connsiteX21" fmla="*/ 473571 w 853976"/>
                <a:gd name="connsiteY21" fmla="*/ 642849 h 933956"/>
                <a:gd name="connsiteX22" fmla="*/ 473571 w 853976"/>
                <a:gd name="connsiteY22" fmla="*/ 749335 h 933956"/>
                <a:gd name="connsiteX23" fmla="*/ 589211 w 853976"/>
                <a:gd name="connsiteY23" fmla="*/ 749335 h 933956"/>
                <a:gd name="connsiteX24" fmla="*/ 589211 w 853976"/>
                <a:gd name="connsiteY24" fmla="*/ 783045 h 933956"/>
                <a:gd name="connsiteX25" fmla="*/ 473571 w 853976"/>
                <a:gd name="connsiteY25" fmla="*/ 783045 h 933956"/>
                <a:gd name="connsiteX26" fmla="*/ 473571 w 853976"/>
                <a:gd name="connsiteY26" fmla="*/ 895112 h 933956"/>
                <a:gd name="connsiteX27" fmla="*/ 605731 w 853976"/>
                <a:gd name="connsiteY27" fmla="*/ 895112 h 933956"/>
                <a:gd name="connsiteX28" fmla="*/ 605731 w 853976"/>
                <a:gd name="connsiteY28" fmla="*/ 929045 h 933956"/>
                <a:gd name="connsiteX29" fmla="*/ 436067 w 853976"/>
                <a:gd name="connsiteY29" fmla="*/ 929045 h 933956"/>
                <a:gd name="connsiteX30" fmla="*/ 436067 w 853976"/>
                <a:gd name="connsiteY30" fmla="*/ 608916 h 933956"/>
                <a:gd name="connsiteX31" fmla="*/ 102691 w 853976"/>
                <a:gd name="connsiteY31" fmla="*/ 608916 h 933956"/>
                <a:gd name="connsiteX32" fmla="*/ 151359 w 853976"/>
                <a:gd name="connsiteY32" fmla="*/ 608916 h 933956"/>
                <a:gd name="connsiteX33" fmla="*/ 311646 w 853976"/>
                <a:gd name="connsiteY33" fmla="*/ 860063 h 933956"/>
                <a:gd name="connsiteX34" fmla="*/ 324594 w 853976"/>
                <a:gd name="connsiteY34" fmla="*/ 881495 h 933956"/>
                <a:gd name="connsiteX35" fmla="*/ 325487 w 853976"/>
                <a:gd name="connsiteY35" fmla="*/ 881495 h 933956"/>
                <a:gd name="connsiteX36" fmla="*/ 323255 w 853976"/>
                <a:gd name="connsiteY36" fmla="*/ 834390 h 933956"/>
                <a:gd name="connsiteX37" fmla="*/ 323255 w 853976"/>
                <a:gd name="connsiteY37" fmla="*/ 608916 h 933956"/>
                <a:gd name="connsiteX38" fmla="*/ 360760 w 853976"/>
                <a:gd name="connsiteY38" fmla="*/ 608916 h 933956"/>
                <a:gd name="connsiteX39" fmla="*/ 360760 w 853976"/>
                <a:gd name="connsiteY39" fmla="*/ 929045 h 933956"/>
                <a:gd name="connsiteX40" fmla="*/ 314772 w 853976"/>
                <a:gd name="connsiteY40" fmla="*/ 929045 h 933956"/>
                <a:gd name="connsiteX41" fmla="*/ 150019 w 853976"/>
                <a:gd name="connsiteY41" fmla="*/ 673879 h 933956"/>
                <a:gd name="connsiteX42" fmla="*/ 139750 w 853976"/>
                <a:gd name="connsiteY42" fmla="*/ 653788 h 933956"/>
                <a:gd name="connsiteX43" fmla="*/ 138411 w 853976"/>
                <a:gd name="connsiteY43" fmla="*/ 653788 h 933956"/>
                <a:gd name="connsiteX44" fmla="*/ 140196 w 853976"/>
                <a:gd name="connsiteY44" fmla="*/ 697766 h 933956"/>
                <a:gd name="connsiteX45" fmla="*/ 140196 w 853976"/>
                <a:gd name="connsiteY45" fmla="*/ 929045 h 933956"/>
                <a:gd name="connsiteX46" fmla="*/ 102691 w 853976"/>
                <a:gd name="connsiteY46" fmla="*/ 929045 h 933956"/>
                <a:gd name="connsiteX47" fmla="*/ 102691 w 853976"/>
                <a:gd name="connsiteY47" fmla="*/ 608916 h 933956"/>
                <a:gd name="connsiteX48" fmla="*/ 116876 w 853976"/>
                <a:gd name="connsiteY48" fmla="*/ 0 h 933956"/>
                <a:gd name="connsiteX49" fmla="*/ 389019 w 853976"/>
                <a:gd name="connsiteY49" fmla="*/ 0 h 933956"/>
                <a:gd name="connsiteX50" fmla="*/ 116876 w 853976"/>
                <a:gd name="connsiteY50" fmla="*/ 0 h 933956"/>
                <a:gd name="connsiteX0" fmla="*/ 24780 w 853976"/>
                <a:gd name="connsiteY0" fmla="*/ 274811 h 325040"/>
                <a:gd name="connsiteX1" fmla="*/ 42639 w 853976"/>
                <a:gd name="connsiteY1" fmla="*/ 282290 h 325040"/>
                <a:gd name="connsiteX2" fmla="*/ 50006 w 853976"/>
                <a:gd name="connsiteY2" fmla="*/ 300037 h 325040"/>
                <a:gd name="connsiteX3" fmla="*/ 42639 w 853976"/>
                <a:gd name="connsiteY3" fmla="*/ 317673 h 325040"/>
                <a:gd name="connsiteX4" fmla="*/ 24780 w 853976"/>
                <a:gd name="connsiteY4" fmla="*/ 325040 h 325040"/>
                <a:gd name="connsiteX5" fmla="*/ 7255 w 853976"/>
                <a:gd name="connsiteY5" fmla="*/ 317673 h 325040"/>
                <a:gd name="connsiteX6" fmla="*/ 0 w 853976"/>
                <a:gd name="connsiteY6" fmla="*/ 300037 h 325040"/>
                <a:gd name="connsiteX7" fmla="*/ 7255 w 853976"/>
                <a:gd name="connsiteY7" fmla="*/ 282290 h 325040"/>
                <a:gd name="connsiteX8" fmla="*/ 24780 w 853976"/>
                <a:gd name="connsiteY8" fmla="*/ 274811 h 325040"/>
                <a:gd name="connsiteX9" fmla="*/ 631850 w 853976"/>
                <a:gd name="connsiteY9" fmla="*/ 0 h 325040"/>
                <a:gd name="connsiteX10" fmla="*/ 853976 w 853976"/>
                <a:gd name="connsiteY10" fmla="*/ 0 h 325040"/>
                <a:gd name="connsiteX11" fmla="*/ 853976 w 853976"/>
                <a:gd name="connsiteY11" fmla="*/ 33933 h 325040"/>
                <a:gd name="connsiteX12" fmla="*/ 761554 w 853976"/>
                <a:gd name="connsiteY12" fmla="*/ 33933 h 325040"/>
                <a:gd name="connsiteX13" fmla="*/ 761554 w 853976"/>
                <a:gd name="connsiteY13" fmla="*/ 320129 h 325040"/>
                <a:gd name="connsiteX14" fmla="*/ 724049 w 853976"/>
                <a:gd name="connsiteY14" fmla="*/ 320129 h 325040"/>
                <a:gd name="connsiteX15" fmla="*/ 724049 w 853976"/>
                <a:gd name="connsiteY15" fmla="*/ 33933 h 325040"/>
                <a:gd name="connsiteX16" fmla="*/ 631850 w 853976"/>
                <a:gd name="connsiteY16" fmla="*/ 33933 h 325040"/>
                <a:gd name="connsiteX17" fmla="*/ 631850 w 853976"/>
                <a:gd name="connsiteY17" fmla="*/ 0 h 325040"/>
                <a:gd name="connsiteX18" fmla="*/ 436067 w 853976"/>
                <a:gd name="connsiteY18" fmla="*/ 0 h 325040"/>
                <a:gd name="connsiteX19" fmla="*/ 598587 w 853976"/>
                <a:gd name="connsiteY19" fmla="*/ 0 h 325040"/>
                <a:gd name="connsiteX20" fmla="*/ 598587 w 853976"/>
                <a:gd name="connsiteY20" fmla="*/ 33933 h 325040"/>
                <a:gd name="connsiteX21" fmla="*/ 473571 w 853976"/>
                <a:gd name="connsiteY21" fmla="*/ 33933 h 325040"/>
                <a:gd name="connsiteX22" fmla="*/ 473571 w 853976"/>
                <a:gd name="connsiteY22" fmla="*/ 140419 h 325040"/>
                <a:gd name="connsiteX23" fmla="*/ 589211 w 853976"/>
                <a:gd name="connsiteY23" fmla="*/ 140419 h 325040"/>
                <a:gd name="connsiteX24" fmla="*/ 589211 w 853976"/>
                <a:gd name="connsiteY24" fmla="*/ 174129 h 325040"/>
                <a:gd name="connsiteX25" fmla="*/ 473571 w 853976"/>
                <a:gd name="connsiteY25" fmla="*/ 174129 h 325040"/>
                <a:gd name="connsiteX26" fmla="*/ 473571 w 853976"/>
                <a:gd name="connsiteY26" fmla="*/ 286196 h 325040"/>
                <a:gd name="connsiteX27" fmla="*/ 605731 w 853976"/>
                <a:gd name="connsiteY27" fmla="*/ 286196 h 325040"/>
                <a:gd name="connsiteX28" fmla="*/ 605731 w 853976"/>
                <a:gd name="connsiteY28" fmla="*/ 320129 h 325040"/>
                <a:gd name="connsiteX29" fmla="*/ 436067 w 853976"/>
                <a:gd name="connsiteY29" fmla="*/ 320129 h 325040"/>
                <a:gd name="connsiteX30" fmla="*/ 436067 w 853976"/>
                <a:gd name="connsiteY30" fmla="*/ 0 h 325040"/>
                <a:gd name="connsiteX31" fmla="*/ 102691 w 853976"/>
                <a:gd name="connsiteY31" fmla="*/ 0 h 325040"/>
                <a:gd name="connsiteX32" fmla="*/ 151359 w 853976"/>
                <a:gd name="connsiteY32" fmla="*/ 0 h 325040"/>
                <a:gd name="connsiteX33" fmla="*/ 311646 w 853976"/>
                <a:gd name="connsiteY33" fmla="*/ 251147 h 325040"/>
                <a:gd name="connsiteX34" fmla="*/ 324594 w 853976"/>
                <a:gd name="connsiteY34" fmla="*/ 272579 h 325040"/>
                <a:gd name="connsiteX35" fmla="*/ 325487 w 853976"/>
                <a:gd name="connsiteY35" fmla="*/ 272579 h 325040"/>
                <a:gd name="connsiteX36" fmla="*/ 323255 w 853976"/>
                <a:gd name="connsiteY36" fmla="*/ 225474 h 325040"/>
                <a:gd name="connsiteX37" fmla="*/ 323255 w 853976"/>
                <a:gd name="connsiteY37" fmla="*/ 0 h 325040"/>
                <a:gd name="connsiteX38" fmla="*/ 360760 w 853976"/>
                <a:gd name="connsiteY38" fmla="*/ 0 h 325040"/>
                <a:gd name="connsiteX39" fmla="*/ 360760 w 853976"/>
                <a:gd name="connsiteY39" fmla="*/ 320129 h 325040"/>
                <a:gd name="connsiteX40" fmla="*/ 314772 w 853976"/>
                <a:gd name="connsiteY40" fmla="*/ 320129 h 325040"/>
                <a:gd name="connsiteX41" fmla="*/ 150019 w 853976"/>
                <a:gd name="connsiteY41" fmla="*/ 64963 h 325040"/>
                <a:gd name="connsiteX42" fmla="*/ 139750 w 853976"/>
                <a:gd name="connsiteY42" fmla="*/ 44872 h 325040"/>
                <a:gd name="connsiteX43" fmla="*/ 138411 w 853976"/>
                <a:gd name="connsiteY43" fmla="*/ 44872 h 325040"/>
                <a:gd name="connsiteX44" fmla="*/ 140196 w 853976"/>
                <a:gd name="connsiteY44" fmla="*/ 88850 h 325040"/>
                <a:gd name="connsiteX45" fmla="*/ 140196 w 853976"/>
                <a:gd name="connsiteY45" fmla="*/ 320129 h 325040"/>
                <a:gd name="connsiteX46" fmla="*/ 102691 w 853976"/>
                <a:gd name="connsiteY46" fmla="*/ 320129 h 325040"/>
                <a:gd name="connsiteX47" fmla="*/ 102691 w 853976"/>
                <a:gd name="connsiteY47" fmla="*/ 0 h 32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853976" h="325040">
                  <a:moveTo>
                    <a:pt x="24780" y="274811"/>
                  </a:moveTo>
                  <a:cubicBezTo>
                    <a:pt x="31775" y="274811"/>
                    <a:pt x="37728" y="277304"/>
                    <a:pt x="42639" y="282290"/>
                  </a:cubicBezTo>
                  <a:cubicBezTo>
                    <a:pt x="47550" y="287275"/>
                    <a:pt x="50006" y="293191"/>
                    <a:pt x="50006" y="300037"/>
                  </a:cubicBezTo>
                  <a:cubicBezTo>
                    <a:pt x="50006" y="306883"/>
                    <a:pt x="47550" y="312762"/>
                    <a:pt x="42639" y="317673"/>
                  </a:cubicBezTo>
                  <a:cubicBezTo>
                    <a:pt x="37728" y="322585"/>
                    <a:pt x="31775" y="325040"/>
                    <a:pt x="24780" y="325040"/>
                  </a:cubicBezTo>
                  <a:cubicBezTo>
                    <a:pt x="17934" y="325040"/>
                    <a:pt x="12092" y="322585"/>
                    <a:pt x="7255" y="317673"/>
                  </a:cubicBezTo>
                  <a:cubicBezTo>
                    <a:pt x="2418" y="312762"/>
                    <a:pt x="0" y="306883"/>
                    <a:pt x="0" y="300037"/>
                  </a:cubicBezTo>
                  <a:cubicBezTo>
                    <a:pt x="0" y="293191"/>
                    <a:pt x="2418" y="287275"/>
                    <a:pt x="7255" y="282290"/>
                  </a:cubicBezTo>
                  <a:cubicBezTo>
                    <a:pt x="12092" y="277304"/>
                    <a:pt x="17934" y="274811"/>
                    <a:pt x="24780" y="274811"/>
                  </a:cubicBezTo>
                  <a:close/>
                  <a:moveTo>
                    <a:pt x="631850" y="0"/>
                  </a:moveTo>
                  <a:lnTo>
                    <a:pt x="853976" y="0"/>
                  </a:lnTo>
                  <a:lnTo>
                    <a:pt x="853976" y="33933"/>
                  </a:lnTo>
                  <a:lnTo>
                    <a:pt x="761554" y="33933"/>
                  </a:lnTo>
                  <a:lnTo>
                    <a:pt x="761554" y="320129"/>
                  </a:lnTo>
                  <a:lnTo>
                    <a:pt x="724049" y="320129"/>
                  </a:lnTo>
                  <a:lnTo>
                    <a:pt x="724049" y="33933"/>
                  </a:lnTo>
                  <a:lnTo>
                    <a:pt x="631850" y="33933"/>
                  </a:lnTo>
                  <a:lnTo>
                    <a:pt x="631850" y="0"/>
                  </a:lnTo>
                  <a:close/>
                  <a:moveTo>
                    <a:pt x="436067" y="0"/>
                  </a:moveTo>
                  <a:lnTo>
                    <a:pt x="598587" y="0"/>
                  </a:lnTo>
                  <a:lnTo>
                    <a:pt x="598587" y="33933"/>
                  </a:lnTo>
                  <a:lnTo>
                    <a:pt x="473571" y="33933"/>
                  </a:lnTo>
                  <a:lnTo>
                    <a:pt x="473571" y="140419"/>
                  </a:lnTo>
                  <a:lnTo>
                    <a:pt x="589211" y="140419"/>
                  </a:lnTo>
                  <a:lnTo>
                    <a:pt x="589211" y="174129"/>
                  </a:lnTo>
                  <a:lnTo>
                    <a:pt x="473571" y="174129"/>
                  </a:lnTo>
                  <a:lnTo>
                    <a:pt x="473571" y="286196"/>
                  </a:lnTo>
                  <a:lnTo>
                    <a:pt x="605731" y="286196"/>
                  </a:lnTo>
                  <a:lnTo>
                    <a:pt x="605731" y="320129"/>
                  </a:lnTo>
                  <a:lnTo>
                    <a:pt x="436067" y="320129"/>
                  </a:lnTo>
                  <a:lnTo>
                    <a:pt x="436067" y="0"/>
                  </a:lnTo>
                  <a:close/>
                  <a:moveTo>
                    <a:pt x="102691" y="0"/>
                  </a:moveTo>
                  <a:lnTo>
                    <a:pt x="151359" y="0"/>
                  </a:lnTo>
                  <a:lnTo>
                    <a:pt x="311646" y="251147"/>
                  </a:lnTo>
                  <a:cubicBezTo>
                    <a:pt x="318344" y="261565"/>
                    <a:pt x="322660" y="268709"/>
                    <a:pt x="324594" y="272579"/>
                  </a:cubicBezTo>
                  <a:lnTo>
                    <a:pt x="325487" y="272579"/>
                  </a:lnTo>
                  <a:cubicBezTo>
                    <a:pt x="323999" y="263351"/>
                    <a:pt x="323255" y="247650"/>
                    <a:pt x="323255" y="225474"/>
                  </a:cubicBezTo>
                  <a:lnTo>
                    <a:pt x="323255" y="0"/>
                  </a:lnTo>
                  <a:lnTo>
                    <a:pt x="360760" y="0"/>
                  </a:lnTo>
                  <a:lnTo>
                    <a:pt x="360760" y="320129"/>
                  </a:lnTo>
                  <a:lnTo>
                    <a:pt x="314772" y="320129"/>
                  </a:lnTo>
                  <a:lnTo>
                    <a:pt x="150019" y="64963"/>
                  </a:lnTo>
                  <a:cubicBezTo>
                    <a:pt x="145852" y="58564"/>
                    <a:pt x="142429" y="51866"/>
                    <a:pt x="139750" y="44872"/>
                  </a:cubicBezTo>
                  <a:lnTo>
                    <a:pt x="138411" y="44872"/>
                  </a:lnTo>
                  <a:cubicBezTo>
                    <a:pt x="139601" y="51718"/>
                    <a:pt x="140196" y="66377"/>
                    <a:pt x="140196" y="88850"/>
                  </a:cubicBezTo>
                  <a:lnTo>
                    <a:pt x="140196" y="320129"/>
                  </a:lnTo>
                  <a:lnTo>
                    <a:pt x="102691" y="320129"/>
                  </a:lnTo>
                  <a:lnTo>
                    <a:pt x="10269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000010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70d19f68-adcd-4021-95b9-111e39013798" Revision="1" Stencil="System.MyShapes" StencilVersion="1.0"/>
</Control>
</file>

<file path=customXml/item2.xml><?xml version="1.0" encoding="utf-8"?>
<Control xmlns="http://schemas.microsoft.com/VisualStudio/2011/storyboarding/control">
  <Id Name="70d19f68-adcd-4021-95b9-111e39013798" Revision="1" Stencil="System.MyShapes" StencilVersion="1.0"/>
</Control>
</file>

<file path=customXml/itemProps1.xml><?xml version="1.0" encoding="utf-8"?>
<ds:datastoreItem xmlns:ds="http://schemas.openxmlformats.org/officeDocument/2006/customXml" ds:itemID="{21A078F2-2CE7-4A00-AFB0-A6144267802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D2DABB3-6646-48C4-BE5A-7BF5800B8A2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13243</TotalTime>
  <Words>547</Words>
  <Application>Microsoft Office PowerPoint</Application>
  <PresentationFormat>Widescreen</PresentationFormat>
  <Paragraphs>69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Concurrency</vt:lpstr>
      <vt:lpstr>Write Optimized Database Engine</vt:lpstr>
      <vt:lpstr>Control Concurrency Using Etags</vt:lpstr>
      <vt:lpstr>PowerPoint Presentation</vt:lpstr>
      <vt:lpstr>Control Concurrency Using Etags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Liu</dc:creator>
  <cp:lastModifiedBy>Tim Sander</cp:lastModifiedBy>
  <cp:revision>26</cp:revision>
  <dcterms:created xsi:type="dcterms:W3CDTF">2017-02-06T09:01:24Z</dcterms:created>
  <dcterms:modified xsi:type="dcterms:W3CDTF">2019-05-28T20:52:03Z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andrl@microsoft.com</vt:lpwstr>
  </property>
  <property fmtid="{D5CDD505-2E9C-101B-9397-08002B2CF9AE}" pid="6" name="MSIP_Label_f42aa342-8706-4288-bd11-ebb85995028c_SetDate">
    <vt:lpwstr>2017-07-27T16:46:54.6934341-07:00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Tfs.IsStoryboard">
    <vt:bool>true</vt:bool>
  </property>
</Properties>
</file>