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7" r:id="rId3"/>
  </p:sldMasterIdLst>
  <p:notesMasterIdLst>
    <p:notesMasterId r:id="rId36"/>
  </p:notesMasterIdLst>
  <p:handoutMasterIdLst>
    <p:handoutMasterId r:id="rId37"/>
  </p:handoutMasterIdLst>
  <p:sldIdLst>
    <p:sldId id="4606" r:id="rId4"/>
    <p:sldId id="4607" r:id="rId5"/>
    <p:sldId id="360" r:id="rId6"/>
    <p:sldId id="4614" r:id="rId7"/>
    <p:sldId id="4615" r:id="rId8"/>
    <p:sldId id="4616" r:id="rId9"/>
    <p:sldId id="4617" r:id="rId10"/>
    <p:sldId id="4618" r:id="rId11"/>
    <p:sldId id="4619" r:id="rId12"/>
    <p:sldId id="1739" r:id="rId13"/>
    <p:sldId id="4620" r:id="rId14"/>
    <p:sldId id="4621" r:id="rId15"/>
    <p:sldId id="493" r:id="rId16"/>
    <p:sldId id="4622" r:id="rId17"/>
    <p:sldId id="4623" r:id="rId18"/>
    <p:sldId id="342" r:id="rId19"/>
    <p:sldId id="4608" r:id="rId20"/>
    <p:sldId id="350" r:id="rId21"/>
    <p:sldId id="348" r:id="rId22"/>
    <p:sldId id="343" r:id="rId23"/>
    <p:sldId id="346" r:id="rId24"/>
    <p:sldId id="4609" r:id="rId25"/>
    <p:sldId id="351" r:id="rId26"/>
    <p:sldId id="4610" r:id="rId27"/>
    <p:sldId id="354" r:id="rId28"/>
    <p:sldId id="353" r:id="rId29"/>
    <p:sldId id="492" r:id="rId30"/>
    <p:sldId id="4611" r:id="rId31"/>
    <p:sldId id="355" r:id="rId32"/>
    <p:sldId id="358" r:id="rId33"/>
    <p:sldId id="4612" r:id="rId34"/>
    <p:sldId id="461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QL Query" id="{A1017D2A-B086-4EA8-9EE2-F7409287CA6F}">
          <p14:sldIdLst>
            <p14:sldId id="4606"/>
            <p14:sldId id="4607"/>
            <p14:sldId id="360"/>
            <p14:sldId id="4614"/>
            <p14:sldId id="4615"/>
            <p14:sldId id="4616"/>
            <p14:sldId id="4617"/>
            <p14:sldId id="4618"/>
            <p14:sldId id="4619"/>
            <p14:sldId id="1739"/>
            <p14:sldId id="4620"/>
            <p14:sldId id="4621"/>
            <p14:sldId id="493"/>
            <p14:sldId id="4622"/>
            <p14:sldId id="4623"/>
            <p14:sldId id="342"/>
            <p14:sldId id="4608"/>
            <p14:sldId id="350"/>
            <p14:sldId id="348"/>
            <p14:sldId id="343"/>
            <p14:sldId id="346"/>
            <p14:sldId id="4609"/>
            <p14:sldId id="351"/>
            <p14:sldId id="4610"/>
            <p14:sldId id="354"/>
            <p14:sldId id="353"/>
            <p14:sldId id="492"/>
            <p14:sldId id="4611"/>
            <p14:sldId id="355"/>
            <p14:sldId id="358"/>
            <p14:sldId id="4612"/>
            <p14:sldId id="461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borah Chen" initials="DC" lastIdx="3" clrIdx="0">
    <p:extLst>
      <p:ext uri="{19B8F6BF-5375-455C-9EA6-DF929625EA0E}">
        <p15:presenceInfo xmlns:p15="http://schemas.microsoft.com/office/powerpoint/2012/main" userId="S::dech@microsoft.com::7f97a314-c1c3-490d-b1ae-6b312725144a" providerId="AD"/>
      </p:ext>
    </p:extLst>
  </p:cmAuthor>
  <p:cmAuthor id="2" name="Mark Brown" initials="MB" lastIdx="3" clrIdx="1">
    <p:extLst>
      <p:ext uri="{19B8F6BF-5375-455C-9EA6-DF929625EA0E}">
        <p15:presenceInfo xmlns:p15="http://schemas.microsoft.com/office/powerpoint/2012/main" userId="S::mjbrown@microsoft.com::4983ebf2-44f1-441b-acdf-86ca987152c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A35"/>
    <a:srgbClr val="0000AA"/>
    <a:srgbClr val="0000BE"/>
    <a:srgbClr val="0F0582"/>
    <a:srgbClr val="0000BD"/>
    <a:srgbClr val="3A92B2"/>
    <a:srgbClr val="00B0F0"/>
    <a:srgbClr val="0E0074"/>
    <a:srgbClr val="FFFFFF"/>
    <a:srgbClr val="BAD8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626" autoAdjust="0"/>
  </p:normalViewPr>
  <p:slideViewPr>
    <p:cSldViewPr snapToGrid="0">
      <p:cViewPr varScale="1">
        <p:scale>
          <a:sx n="77" d="100"/>
          <a:sy n="77" d="100"/>
        </p:scale>
        <p:origin x="1170" y="78"/>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68FF93-FDD0-4495-9C60-CDB0D344D9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a:extLst>
              <a:ext uri="{FF2B5EF4-FFF2-40B4-BE49-F238E27FC236}">
                <a16:creationId xmlns:a16="http://schemas.microsoft.com/office/drawing/2014/main" id="{198B4715-DE7A-4B9B-BEDC-2370DECEB8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4B7EF2-1EE6-4B8F-B850-E865E66DA7A6}" type="datetimeFigureOut">
              <a:rPr lang="en-US" smtClean="0">
                <a:latin typeface="Arial" panose="020B0604020202020204" pitchFamily="34" charset="0"/>
              </a:rPr>
              <a:t>5/28/2019</a:t>
            </a:fld>
            <a:endParaRPr lang="en-US" dirty="0">
              <a:latin typeface="Arial" panose="020B0604020202020204" pitchFamily="34" charset="0"/>
            </a:endParaRPr>
          </a:p>
        </p:txBody>
      </p:sp>
      <p:sp>
        <p:nvSpPr>
          <p:cNvPr id="4" name="Footer Placeholder 3">
            <a:extLst>
              <a:ext uri="{FF2B5EF4-FFF2-40B4-BE49-F238E27FC236}">
                <a16:creationId xmlns:a16="http://schemas.microsoft.com/office/drawing/2014/main" id="{2ADB0325-4ECC-4F33-977D-65DB7545BF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a:extLst>
              <a:ext uri="{FF2B5EF4-FFF2-40B4-BE49-F238E27FC236}">
                <a16:creationId xmlns:a16="http://schemas.microsoft.com/office/drawing/2014/main" id="{3E36B4A0-7AA4-48E2-A241-08839A36882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909AB5-E7BE-4E94-B000-1F72F9099F6D}"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740909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C3B508DD-CDB9-4EE9-8F98-E98C69349142}" type="datetimeFigureOut">
              <a:rPr lang="en-US" smtClean="0"/>
              <a:pPr/>
              <a:t>5/28/2019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DE955128-46DB-4B46-8D54-0B8BFA51CA0B}" type="slidenum">
              <a:rPr lang="en-US" smtClean="0"/>
              <a:pPr/>
              <a:t>‹#›</a:t>
            </a:fld>
            <a:endParaRPr lang="en-US" dirty="0"/>
          </a:p>
        </p:txBody>
      </p:sp>
    </p:spTree>
    <p:extLst>
      <p:ext uri="{BB962C8B-B14F-4D97-AF65-F5344CB8AC3E}">
        <p14:creationId xmlns:p14="http://schemas.microsoft.com/office/powerpoint/2010/main" val="245280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documentdb.com/sql/demo"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documentdb.com/sql/demo"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documentdb.com/sql/demo"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documentdb.com/sql/demo"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a:t>
            </a:fld>
            <a:endParaRPr lang="en-US"/>
          </a:p>
        </p:txBody>
      </p:sp>
    </p:spTree>
    <p:extLst>
      <p:ext uri="{BB962C8B-B14F-4D97-AF65-F5344CB8AC3E}">
        <p14:creationId xmlns:p14="http://schemas.microsoft.com/office/powerpoint/2010/main" val="1496168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11</a:t>
            </a:fld>
            <a:endParaRPr lang="en-US"/>
          </a:p>
        </p:txBody>
      </p:sp>
    </p:spTree>
    <p:extLst>
      <p:ext uri="{BB962C8B-B14F-4D97-AF65-F5344CB8AC3E}">
        <p14:creationId xmlns:p14="http://schemas.microsoft.com/office/powerpoint/2010/main" val="111283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12</a:t>
            </a:fld>
            <a:endParaRPr lang="en-US"/>
          </a:p>
        </p:txBody>
      </p:sp>
    </p:spTree>
    <p:extLst>
      <p:ext uri="{BB962C8B-B14F-4D97-AF65-F5344CB8AC3E}">
        <p14:creationId xmlns:p14="http://schemas.microsoft.com/office/powerpoint/2010/main" val="601296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13</a:t>
            </a:fld>
            <a:endParaRPr lang="en-US"/>
          </a:p>
        </p:txBody>
      </p:sp>
    </p:spTree>
    <p:extLst>
      <p:ext uri="{BB962C8B-B14F-4D97-AF65-F5344CB8AC3E}">
        <p14:creationId xmlns:p14="http://schemas.microsoft.com/office/powerpoint/2010/main" val="1947505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14</a:t>
            </a:fld>
            <a:endParaRPr lang="en-US"/>
          </a:p>
        </p:txBody>
      </p:sp>
    </p:spTree>
    <p:extLst>
      <p:ext uri="{BB962C8B-B14F-4D97-AF65-F5344CB8AC3E}">
        <p14:creationId xmlns:p14="http://schemas.microsoft.com/office/powerpoint/2010/main" val="2020747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15</a:t>
            </a:fld>
            <a:endParaRPr lang="en-US"/>
          </a:p>
        </p:txBody>
      </p:sp>
    </p:spTree>
    <p:extLst>
      <p:ext uri="{BB962C8B-B14F-4D97-AF65-F5344CB8AC3E}">
        <p14:creationId xmlns:p14="http://schemas.microsoft.com/office/powerpoint/2010/main" val="1765776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16</a:t>
            </a:fld>
            <a:endParaRPr lang="en-US"/>
          </a:p>
        </p:txBody>
      </p:sp>
    </p:spTree>
    <p:extLst>
      <p:ext uri="{BB962C8B-B14F-4D97-AF65-F5344CB8AC3E}">
        <p14:creationId xmlns:p14="http://schemas.microsoft.com/office/powerpoint/2010/main" val="3375114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Query Complexity: avoid using complex queries (such as MongoDB aggregation pipeline) whenever simpler queries are possible (such as find/SELECT with filter condition). Simpler queries scale much better.</a:t>
            </a:r>
          </a:p>
        </p:txBody>
      </p:sp>
      <p:sp>
        <p:nvSpPr>
          <p:cNvPr id="4" name="Slide Number Placeholder 3"/>
          <p:cNvSpPr>
            <a:spLocks noGrp="1"/>
          </p:cNvSpPr>
          <p:nvPr>
            <p:ph type="sldNum" sz="quarter" idx="10"/>
          </p:nvPr>
        </p:nvSpPr>
        <p:spPr/>
        <p:txBody>
          <a:bodyPr/>
          <a:lstStyle/>
          <a:p>
            <a:fld id="{4249A09B-4A39-974B-9594-129A7470D52A}" type="slidenum">
              <a:rPr lang="en-US" smtClean="0"/>
              <a:t>17</a:t>
            </a:fld>
            <a:endParaRPr lang="en-US"/>
          </a:p>
        </p:txBody>
      </p:sp>
    </p:spTree>
    <p:extLst>
      <p:ext uri="{BB962C8B-B14F-4D97-AF65-F5344CB8AC3E}">
        <p14:creationId xmlns:p14="http://schemas.microsoft.com/office/powerpoint/2010/main" val="26382528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18</a:t>
            </a:fld>
            <a:endParaRPr lang="en-US"/>
          </a:p>
        </p:txBody>
      </p:sp>
    </p:spTree>
    <p:extLst>
      <p:ext uri="{BB962C8B-B14F-4D97-AF65-F5344CB8AC3E}">
        <p14:creationId xmlns:p14="http://schemas.microsoft.com/office/powerpoint/2010/main" val="308059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The client device’s code using an SDK to issue a request</a:t>
            </a:r>
          </a:p>
          <a:p>
            <a:pPr marL="228600" indent="-228600">
              <a:buFont typeface="+mj-lt"/>
              <a:buAutoNum type="arabicPeriod"/>
            </a:pPr>
            <a:r>
              <a:rPr lang="en-US" dirty="0"/>
              <a:t>The SDK issues the first request for query results to the Azure Cosmos DB service</a:t>
            </a:r>
          </a:p>
          <a:p>
            <a:pPr marL="228600" indent="-228600">
              <a:buFont typeface="+mj-lt"/>
              <a:buAutoNum type="arabicPeriod"/>
            </a:pPr>
            <a:r>
              <a:rPr lang="en-US" dirty="0"/>
              <a:t>The Azure Cosmos DB service returns the first set of results to be processed by the client (serialization, </a:t>
            </a:r>
            <a:r>
              <a:rPr lang="en-US" dirty="0" err="1"/>
              <a:t>etc</a:t>
            </a:r>
            <a:r>
              <a:rPr lang="en-US" dirty="0"/>
              <a:t>)</a:t>
            </a:r>
          </a:p>
          <a:p>
            <a:pPr marL="228600" indent="-228600">
              <a:buFont typeface="+mj-lt"/>
              <a:buAutoNum type="arabicPeriod"/>
            </a:pPr>
            <a:r>
              <a:rPr lang="en-US" dirty="0"/>
              <a:t>While the client is processing the first set of results, a concurrent request is sent to pre-fetch additional results</a:t>
            </a:r>
          </a:p>
          <a:p>
            <a:pPr marL="228600" indent="-228600">
              <a:buFont typeface="+mj-lt"/>
              <a:buAutoNum type="arabicPeriod"/>
            </a:pPr>
            <a:r>
              <a:rPr lang="en-US" dirty="0"/>
              <a:t>The items returned as a response of the current request are then stored in a client-side buffer</a:t>
            </a:r>
          </a:p>
          <a:p>
            <a:pPr marL="228600" indent="-228600">
              <a:buFont typeface="+mj-lt"/>
              <a:buAutoNum type="arabicPeriod"/>
            </a:pPr>
            <a:r>
              <a:rPr lang="en-US" dirty="0"/>
              <a:t>Buffered items are processed by the client SDK</a:t>
            </a:r>
          </a:p>
        </p:txBody>
      </p:sp>
      <p:sp>
        <p:nvSpPr>
          <p:cNvPr id="4" name="Slide Number Placeholder 3"/>
          <p:cNvSpPr>
            <a:spLocks noGrp="1"/>
          </p:cNvSpPr>
          <p:nvPr>
            <p:ph type="sldNum" sz="quarter" idx="10"/>
          </p:nvPr>
        </p:nvSpPr>
        <p:spPr/>
        <p:txBody>
          <a:bodyPr/>
          <a:lstStyle/>
          <a:p>
            <a:fld id="{4249A09B-4A39-974B-9594-129A7470D52A}" type="slidenum">
              <a:rPr lang="en-US" smtClean="0"/>
              <a:t>19</a:t>
            </a:fld>
            <a:endParaRPr lang="en-US"/>
          </a:p>
        </p:txBody>
      </p:sp>
    </p:spTree>
    <p:extLst>
      <p:ext uri="{BB962C8B-B14F-4D97-AF65-F5344CB8AC3E}">
        <p14:creationId xmlns:p14="http://schemas.microsoft.com/office/powerpoint/2010/main" val="1576232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20</a:t>
            </a:fld>
            <a:endParaRPr lang="en-US"/>
          </a:p>
        </p:txBody>
      </p:sp>
    </p:spTree>
    <p:extLst>
      <p:ext uri="{BB962C8B-B14F-4D97-AF65-F5344CB8AC3E}">
        <p14:creationId xmlns:p14="http://schemas.microsoft.com/office/powerpoint/2010/main" val="1923996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https://www.documentdb.com/sql/demo</a:t>
            </a:r>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3</a:t>
            </a:fld>
            <a:endParaRPr lang="en-US"/>
          </a:p>
        </p:txBody>
      </p:sp>
    </p:spTree>
    <p:extLst>
      <p:ext uri="{BB962C8B-B14F-4D97-AF65-F5344CB8AC3E}">
        <p14:creationId xmlns:p14="http://schemas.microsoft.com/office/powerpoint/2010/main" val="28428569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21</a:t>
            </a:fld>
            <a:endParaRPr lang="en-US"/>
          </a:p>
        </p:txBody>
      </p:sp>
    </p:spTree>
    <p:extLst>
      <p:ext uri="{BB962C8B-B14F-4D97-AF65-F5344CB8AC3E}">
        <p14:creationId xmlns:p14="http://schemas.microsoft.com/office/powerpoint/2010/main" val="41710979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22</a:t>
            </a:fld>
            <a:endParaRPr lang="en-US"/>
          </a:p>
        </p:txBody>
      </p:sp>
    </p:spTree>
    <p:extLst>
      <p:ext uri="{BB962C8B-B14F-4D97-AF65-F5344CB8AC3E}">
        <p14:creationId xmlns:p14="http://schemas.microsoft.com/office/powerpoint/2010/main" val="1235770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23</a:t>
            </a:fld>
            <a:endParaRPr lang="en-US"/>
          </a:p>
        </p:txBody>
      </p:sp>
    </p:spTree>
    <p:extLst>
      <p:ext uri="{BB962C8B-B14F-4D97-AF65-F5344CB8AC3E}">
        <p14:creationId xmlns:p14="http://schemas.microsoft.com/office/powerpoint/2010/main" val="3352613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t>
            </a:r>
            <a:r>
              <a:rPr lang="en-US" sz="1200" kern="1200" dirty="0">
                <a:solidFill>
                  <a:schemeClr val="tx1"/>
                </a:solidFill>
                <a:effectLst/>
                <a:ea typeface="+mn-ea"/>
                <a:cs typeface="+mn-cs"/>
              </a:rPr>
              <a:t>Cosmos DB uses ML to produce a stable logical charge for vast majority of operations (CRUD and query). This gives a high degree of predictability for capacity planning (if creating document X costs 5 RU’s today, we can rely on the fact that it will cost 5 RU’s tomorrow). This isolates RU charge from variability in physical resource utilization due to other noisy processes like garbage collection</a:t>
            </a:r>
            <a:endParaRPr lang="en-US" dirty="0"/>
          </a:p>
        </p:txBody>
      </p:sp>
      <p:sp>
        <p:nvSpPr>
          <p:cNvPr id="4" name="Slide Number Placeholder 3"/>
          <p:cNvSpPr>
            <a:spLocks noGrp="1"/>
          </p:cNvSpPr>
          <p:nvPr>
            <p:ph type="sldNum" sz="quarter" idx="10"/>
          </p:nvPr>
        </p:nvSpPr>
        <p:spPr/>
        <p:txBody>
          <a:bodyPr/>
          <a:lstStyle/>
          <a:p>
            <a:fld id="{0B944045-718D-4950-B0BA-CCBA78BD276D}" type="slidenum">
              <a:rPr lang="en-US" smtClean="0"/>
              <a:t>24</a:t>
            </a:fld>
            <a:endParaRPr lang="en-US"/>
          </a:p>
        </p:txBody>
      </p:sp>
    </p:spTree>
    <p:extLst>
      <p:ext uri="{BB962C8B-B14F-4D97-AF65-F5344CB8AC3E}">
        <p14:creationId xmlns:p14="http://schemas.microsoft.com/office/powerpoint/2010/main" val="574939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25</a:t>
            </a:fld>
            <a:endParaRPr lang="en-US"/>
          </a:p>
        </p:txBody>
      </p:sp>
    </p:spTree>
    <p:extLst>
      <p:ext uri="{BB962C8B-B14F-4D97-AF65-F5344CB8AC3E}">
        <p14:creationId xmlns:p14="http://schemas.microsoft.com/office/powerpoint/2010/main" val="5909197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26</a:t>
            </a:fld>
            <a:endParaRPr lang="en-US"/>
          </a:p>
        </p:txBody>
      </p:sp>
    </p:spTree>
    <p:extLst>
      <p:ext uri="{BB962C8B-B14F-4D97-AF65-F5344CB8AC3E}">
        <p14:creationId xmlns:p14="http://schemas.microsoft.com/office/powerpoint/2010/main" val="25445653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27</a:t>
            </a:fld>
            <a:endParaRPr lang="en-US"/>
          </a:p>
        </p:txBody>
      </p:sp>
    </p:spTree>
    <p:extLst>
      <p:ext uri="{BB962C8B-B14F-4D97-AF65-F5344CB8AC3E}">
        <p14:creationId xmlns:p14="http://schemas.microsoft.com/office/powerpoint/2010/main" val="15206350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nSpc>
                <a:spcPct val="200000"/>
              </a:lnSpc>
              <a:buFont typeface="+mj-lt"/>
              <a:buAutoNum type="arabicPeriod"/>
            </a:pPr>
            <a:r>
              <a:rPr lang="en-US" sz="1600" dirty="0"/>
              <a:t>Check if your operations are getting throttled. </a:t>
            </a:r>
          </a:p>
          <a:p>
            <a:pPr marL="915591" lvl="1" indent="-342900">
              <a:lnSpc>
                <a:spcPct val="200000"/>
              </a:lnSpc>
            </a:pPr>
            <a:r>
              <a:rPr lang="en-US" sz="1600" dirty="0"/>
              <a:t>Look at the "Requests exceeding capacity" chart on the throughput tab.</a:t>
            </a:r>
          </a:p>
          <a:p>
            <a:pPr marL="342900" indent="-342900">
              <a:lnSpc>
                <a:spcPct val="200000"/>
              </a:lnSpc>
              <a:buFont typeface="+mj-lt"/>
              <a:buAutoNum type="arabicPeriod"/>
            </a:pPr>
            <a:r>
              <a:rPr lang="en-US" sz="1600" dirty="0"/>
              <a:t>Check if consumed throughput exceeds the provisioned throughput on any of the physical partitions </a:t>
            </a:r>
          </a:p>
          <a:p>
            <a:pPr marL="915591" lvl="1" indent="-342900">
              <a:lnSpc>
                <a:spcPct val="200000"/>
              </a:lnSpc>
              <a:buFont typeface="+mj-lt"/>
              <a:buAutoNum type="arabicPeriod"/>
            </a:pPr>
            <a:r>
              <a:rPr lang="en-US" sz="1600" dirty="0"/>
              <a:t>Look at the "Max RU/second consumed per partition" metric.</a:t>
            </a:r>
          </a:p>
          <a:p>
            <a:pPr marL="342900" indent="-342900">
              <a:lnSpc>
                <a:spcPct val="200000"/>
              </a:lnSpc>
              <a:buFont typeface="+mj-lt"/>
              <a:buAutoNum type="arabicPeriod"/>
            </a:pPr>
            <a:r>
              <a:rPr lang="en-US" sz="1600" dirty="0"/>
              <a:t>Select the time where the maximum consumed throughput per partitions exceeded provisioned on the chart </a:t>
            </a:r>
          </a:p>
          <a:p>
            <a:pPr marL="915591" lvl="1" indent="-342900">
              <a:lnSpc>
                <a:spcPct val="200000"/>
              </a:lnSpc>
              <a:buFont typeface="+mj-lt"/>
              <a:buAutoNum type="arabicPeriod"/>
            </a:pPr>
            <a:r>
              <a:rPr lang="en-US" sz="1600" dirty="0"/>
              <a:t>Look at the "Max consumed throughput by each partition" chart</a:t>
            </a:r>
          </a:p>
        </p:txBody>
      </p:sp>
      <p:sp>
        <p:nvSpPr>
          <p:cNvPr id="4" name="Slide Number Placeholder 3"/>
          <p:cNvSpPr>
            <a:spLocks noGrp="1"/>
          </p:cNvSpPr>
          <p:nvPr>
            <p:ph type="sldNum" sz="quarter" idx="10"/>
          </p:nvPr>
        </p:nvSpPr>
        <p:spPr/>
        <p:txBody>
          <a:bodyPr/>
          <a:lstStyle/>
          <a:p>
            <a:fld id="{4249A09B-4A39-974B-9594-129A7470D52A}" type="slidenum">
              <a:rPr lang="en-US" smtClean="0"/>
              <a:t>28</a:t>
            </a:fld>
            <a:endParaRPr lang="en-US"/>
          </a:p>
        </p:txBody>
      </p:sp>
    </p:spTree>
    <p:extLst>
      <p:ext uri="{BB962C8B-B14F-4D97-AF65-F5344CB8AC3E}">
        <p14:creationId xmlns:p14="http://schemas.microsoft.com/office/powerpoint/2010/main" val="37874885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505050"/>
                </a:solidFill>
              </a:rPr>
              <a:t>Regardless of the size or number of partitions in your collection, you can submit a simple SQL query and Azure Cosmos DB handles the routing of the query among data partitions, runs it in parallel against the local indexes within each matched partition, and merges intermediate results to return the final aggregate values.</a:t>
            </a:r>
          </a:p>
          <a:p>
            <a:endParaRPr lang="en-US" dirty="0"/>
          </a:p>
        </p:txBody>
      </p:sp>
      <p:sp>
        <p:nvSpPr>
          <p:cNvPr id="4" name="Slide Number Placeholder 3"/>
          <p:cNvSpPr>
            <a:spLocks noGrp="1"/>
          </p:cNvSpPr>
          <p:nvPr>
            <p:ph type="sldNum" sz="quarter" idx="10"/>
          </p:nvPr>
        </p:nvSpPr>
        <p:spPr/>
        <p:txBody>
          <a:bodyPr/>
          <a:lstStyle/>
          <a:p>
            <a:fld id="{4249A09B-4A39-974B-9594-129A7470D52A}" type="slidenum">
              <a:rPr lang="en-US" smtClean="0"/>
              <a:t>29</a:t>
            </a:fld>
            <a:endParaRPr lang="en-US"/>
          </a:p>
        </p:txBody>
      </p:sp>
    </p:spTree>
    <p:extLst>
      <p:ext uri="{BB962C8B-B14F-4D97-AF65-F5344CB8AC3E}">
        <p14:creationId xmlns:p14="http://schemas.microsoft.com/office/powerpoint/2010/main" val="10058949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ea typeface="+mn-ea"/>
                <a:cs typeface="+mn-cs"/>
              </a:rPr>
              <a:t>GeoJSON</a:t>
            </a:r>
            <a:r>
              <a:rPr lang="en-US" sz="1200" b="0" i="0" kern="1200" dirty="0">
                <a:solidFill>
                  <a:schemeClr val="tx1"/>
                </a:solidFill>
                <a:effectLst/>
                <a:ea typeface="+mn-ea"/>
                <a:cs typeface="+mn-cs"/>
              </a:rPr>
              <a:t> data structures are always valid JSON objects, so they can be stored and queried using Azure Cosmos DB without any specialized tools or libraries. The Azure Cosmos DB SDKs provide helper classes and methods that make it easy to work with spatial data.</a:t>
            </a:r>
          </a:p>
          <a:p>
            <a:endParaRPr lang="en-US" sz="1200" b="0" i="0" kern="1200" dirty="0">
              <a:solidFill>
                <a:schemeClr val="tx1"/>
              </a:solidFill>
              <a:effectLst/>
              <a:ea typeface="+mn-ea"/>
              <a:cs typeface="+mn-cs"/>
            </a:endParaRPr>
          </a:p>
          <a:p>
            <a:r>
              <a:rPr lang="en-US" sz="1200" b="0" i="0" kern="1200" dirty="0">
                <a:solidFill>
                  <a:schemeClr val="tx1"/>
                </a:solidFill>
                <a:effectLst/>
                <a:ea typeface="+mn-ea"/>
                <a:cs typeface="+mn-cs"/>
              </a:rPr>
              <a:t>Both the ST_DISTANCE and ST_WITHIN functions can be used with Polygons and </a:t>
            </a:r>
            <a:r>
              <a:rPr lang="en-US" sz="1200" b="0" i="0" kern="1200" dirty="0" err="1">
                <a:solidFill>
                  <a:schemeClr val="tx1"/>
                </a:solidFill>
                <a:effectLst/>
                <a:ea typeface="+mn-ea"/>
                <a:cs typeface="+mn-cs"/>
              </a:rPr>
              <a:t>LineStrings</a:t>
            </a:r>
            <a:r>
              <a:rPr lang="en-US" sz="1200" b="0" i="0" kern="1200" dirty="0">
                <a:solidFill>
                  <a:schemeClr val="tx1"/>
                </a:solidFill>
                <a:effectLst/>
                <a:ea typeface="+mn-ea"/>
                <a:cs typeface="+mn-cs"/>
              </a:rPr>
              <a:t> in addition to Points.</a:t>
            </a:r>
          </a:p>
          <a:p>
            <a:endParaRPr lang="en-US" sz="1200" b="0" i="0" kern="1200" dirty="0">
              <a:solidFill>
                <a:schemeClr val="tx1"/>
              </a:solidFill>
              <a:effectLst/>
              <a:ea typeface="+mn-ea"/>
              <a:cs typeface="+mn-cs"/>
            </a:endParaRPr>
          </a:p>
          <a:p>
            <a:r>
              <a:rPr lang="en-US" sz="1200" b="0" i="0" kern="1200" dirty="0">
                <a:solidFill>
                  <a:schemeClr val="tx1"/>
                </a:solidFill>
                <a:effectLst/>
                <a:ea typeface="+mn-ea"/>
                <a:cs typeface="+mn-cs"/>
              </a:rPr>
              <a:t>f you include spatial indexing in your indexing policy, then "distance queries" will be served efficiently through the index. For more details on spatial indexing, see the section below. If you don't have a spatial index for the specified paths, you can still perform spatial queries by specifying </a:t>
            </a:r>
            <a:r>
              <a:rPr lang="en-US" dirty="0"/>
              <a:t>x-</a:t>
            </a:r>
            <a:r>
              <a:rPr lang="en-US" dirty="0" err="1"/>
              <a:t>ms</a:t>
            </a:r>
            <a:r>
              <a:rPr lang="en-US" dirty="0"/>
              <a:t>-</a:t>
            </a:r>
            <a:r>
              <a:rPr lang="en-US" dirty="0" err="1"/>
              <a:t>documentdb</a:t>
            </a:r>
            <a:r>
              <a:rPr lang="en-US" dirty="0"/>
              <a:t>-query-enable-scan</a:t>
            </a:r>
            <a:r>
              <a:rPr lang="en-US" sz="1200" b="0" i="0" kern="1200" dirty="0">
                <a:solidFill>
                  <a:schemeClr val="tx1"/>
                </a:solidFill>
                <a:effectLst/>
                <a:ea typeface="+mn-ea"/>
                <a:cs typeface="+mn-cs"/>
              </a:rPr>
              <a:t> request header (or </a:t>
            </a:r>
            <a:r>
              <a:rPr lang="en-US" sz="1200" b="0" i="0" kern="1200" dirty="0" err="1">
                <a:solidFill>
                  <a:schemeClr val="tx1"/>
                </a:solidFill>
                <a:effectLst/>
                <a:ea typeface="+mn-ea"/>
                <a:cs typeface="+mn-cs"/>
              </a:rPr>
              <a:t>FeedOptions.EnableScanInQuery</a:t>
            </a:r>
            <a:r>
              <a:rPr lang="en-US" sz="1200" b="0" i="0" kern="1200" dirty="0">
                <a:solidFill>
                  <a:schemeClr val="tx1"/>
                </a:solidFill>
                <a:effectLst/>
                <a:ea typeface="+mn-ea"/>
                <a:cs typeface="+mn-cs"/>
              </a:rPr>
              <a:t> using the SDK) with the value set to "true".</a:t>
            </a:r>
            <a:endParaRPr lang="en-US" dirty="0"/>
          </a:p>
        </p:txBody>
      </p:sp>
      <p:sp>
        <p:nvSpPr>
          <p:cNvPr id="4" name="Slide Number Placeholder 3"/>
          <p:cNvSpPr>
            <a:spLocks noGrp="1"/>
          </p:cNvSpPr>
          <p:nvPr>
            <p:ph type="sldNum" sz="quarter" idx="10"/>
          </p:nvPr>
        </p:nvSpPr>
        <p:spPr/>
        <p:txBody>
          <a:bodyPr/>
          <a:lstStyle/>
          <a:p>
            <a:fld id="{4249A09B-4A39-974B-9594-129A7470D52A}" type="slidenum">
              <a:rPr lang="en-US" smtClean="0"/>
              <a:t>30</a:t>
            </a:fld>
            <a:endParaRPr lang="en-US"/>
          </a:p>
        </p:txBody>
      </p:sp>
    </p:spTree>
    <p:extLst>
      <p:ext uri="{BB962C8B-B14F-4D97-AF65-F5344CB8AC3E}">
        <p14:creationId xmlns:p14="http://schemas.microsoft.com/office/powerpoint/2010/main" val="332248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https://www.documentdb.com/sql/demo</a:t>
            </a:r>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4</a:t>
            </a:fld>
            <a:endParaRPr lang="en-US"/>
          </a:p>
        </p:txBody>
      </p:sp>
    </p:spTree>
    <p:extLst>
      <p:ext uri="{BB962C8B-B14F-4D97-AF65-F5344CB8AC3E}">
        <p14:creationId xmlns:p14="http://schemas.microsoft.com/office/powerpoint/2010/main" val="31791533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31</a:t>
            </a:fld>
            <a:endParaRPr lang="en-US"/>
          </a:p>
        </p:txBody>
      </p:sp>
    </p:spTree>
    <p:extLst>
      <p:ext uri="{BB962C8B-B14F-4D97-AF65-F5344CB8AC3E}">
        <p14:creationId xmlns:p14="http://schemas.microsoft.com/office/powerpoint/2010/main" val="41139306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7F7F7F"/>
                </a:solidFill>
              </a:rPr>
              <a:t>Again if you include spatial indexing in your indexing policy, then "within" queries will be served efficiently through the index.</a:t>
            </a:r>
          </a:p>
          <a:p>
            <a:endParaRPr lang="en-US" dirty="0"/>
          </a:p>
        </p:txBody>
      </p:sp>
      <p:sp>
        <p:nvSpPr>
          <p:cNvPr id="4" name="Slide Number Placeholder 3"/>
          <p:cNvSpPr>
            <a:spLocks noGrp="1"/>
          </p:cNvSpPr>
          <p:nvPr>
            <p:ph type="sldNum" sz="quarter" idx="10"/>
          </p:nvPr>
        </p:nvSpPr>
        <p:spPr/>
        <p:txBody>
          <a:bodyPr/>
          <a:lstStyle/>
          <a:p>
            <a:fld id="{4249A09B-4A39-974B-9594-129A7470D52A}" type="slidenum">
              <a:rPr lang="en-US" smtClean="0"/>
              <a:t>32</a:t>
            </a:fld>
            <a:endParaRPr lang="en-US"/>
          </a:p>
        </p:txBody>
      </p:sp>
    </p:spTree>
    <p:extLst>
      <p:ext uri="{BB962C8B-B14F-4D97-AF65-F5344CB8AC3E}">
        <p14:creationId xmlns:p14="http://schemas.microsoft.com/office/powerpoint/2010/main" val="1344855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https://www.documentdb.com/sql/demo</a:t>
            </a:r>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5</a:t>
            </a:fld>
            <a:endParaRPr lang="en-US"/>
          </a:p>
        </p:txBody>
      </p:sp>
    </p:spTree>
    <p:extLst>
      <p:ext uri="{BB962C8B-B14F-4D97-AF65-F5344CB8AC3E}">
        <p14:creationId xmlns:p14="http://schemas.microsoft.com/office/powerpoint/2010/main" val="2116490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https://www.documentdb.com/sql/demo</a:t>
            </a:r>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6</a:t>
            </a:fld>
            <a:endParaRPr lang="en-US"/>
          </a:p>
        </p:txBody>
      </p:sp>
    </p:spTree>
    <p:extLst>
      <p:ext uri="{BB962C8B-B14F-4D97-AF65-F5344CB8AC3E}">
        <p14:creationId xmlns:p14="http://schemas.microsoft.com/office/powerpoint/2010/main" val="519457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7</a:t>
            </a:fld>
            <a:endParaRPr lang="en-US"/>
          </a:p>
        </p:txBody>
      </p:sp>
    </p:spTree>
    <p:extLst>
      <p:ext uri="{BB962C8B-B14F-4D97-AF65-F5344CB8AC3E}">
        <p14:creationId xmlns:p14="http://schemas.microsoft.com/office/powerpoint/2010/main" val="2125154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8</a:t>
            </a:fld>
            <a:endParaRPr lang="en-US"/>
          </a:p>
        </p:txBody>
      </p:sp>
    </p:spTree>
    <p:extLst>
      <p:ext uri="{BB962C8B-B14F-4D97-AF65-F5344CB8AC3E}">
        <p14:creationId xmlns:p14="http://schemas.microsoft.com/office/powerpoint/2010/main" val="4217921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9</a:t>
            </a:fld>
            <a:endParaRPr lang="en-US"/>
          </a:p>
        </p:txBody>
      </p:sp>
    </p:spTree>
    <p:extLst>
      <p:ext uri="{BB962C8B-B14F-4D97-AF65-F5344CB8AC3E}">
        <p14:creationId xmlns:p14="http://schemas.microsoft.com/office/powerpoint/2010/main" val="205383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10</a:t>
            </a:fld>
            <a:endParaRPr lang="en-US"/>
          </a:p>
        </p:txBody>
      </p:sp>
    </p:spTree>
    <p:extLst>
      <p:ext uri="{BB962C8B-B14F-4D97-AF65-F5344CB8AC3E}">
        <p14:creationId xmlns:p14="http://schemas.microsoft.com/office/powerpoint/2010/main" val="1715664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1120C9-890A-4013-ADCB-1DF4AE2150B6}"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229646595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988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57310575"/>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3"/>
            <a:ext cx="11653523" cy="1161921"/>
          </a:xfrm>
          <a:noFill/>
        </p:spPr>
        <p:txBody>
          <a:bodyPr tIns="91440" bIns="91440" anchor="t" anchorCtr="0">
            <a:spAutoFit/>
          </a:bodyPr>
          <a:lstStyle>
            <a:lvl1pPr algn="l">
              <a:defRPr sz="7056" cap="none" spc="-99"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8678949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469984"/>
            <a:ext cx="12192000" cy="539524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marL="0" lvl="0" defTabSz="914400"/>
            <a:r>
              <a:rPr lang="en-US" dirty="0"/>
              <a:t>Edit Master text styles</a:t>
            </a:r>
          </a:p>
        </p:txBody>
      </p:sp>
    </p:spTree>
    <p:extLst>
      <p:ext uri="{BB962C8B-B14F-4D97-AF65-F5344CB8AC3E}">
        <p14:creationId xmlns:p14="http://schemas.microsoft.com/office/powerpoint/2010/main" val="31781355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ase study">
    <p:bg>
      <p:bgRef idx="1001">
        <a:schemeClr val="bg1"/>
      </p:bgRef>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69240" y="2197702"/>
            <a:ext cx="5265119" cy="1898981"/>
          </a:xfrm>
        </p:spPr>
        <p:txBody>
          <a:bodyPr/>
          <a:lstStyle>
            <a:lvl1pPr marL="0" indent="0">
              <a:spcAft>
                <a:spcPts val="1800"/>
              </a:spcAft>
              <a:buNone/>
              <a:defRPr sz="2400" spc="100" baseline="0">
                <a:solidFill>
                  <a:schemeClr val="tx1"/>
                </a:solidFill>
              </a:defRPr>
            </a:lvl1pPr>
            <a:lvl2pPr marL="160020" indent="-160020" algn="l" defTabSz="762000" rtl="0" eaLnBrk="1" latinLnBrk="0" hangingPunct="1">
              <a:lnSpc>
                <a:spcPct val="107000"/>
              </a:lnSpc>
              <a:spcBef>
                <a:spcPts val="0"/>
              </a:spcBef>
              <a:spcAft>
                <a:spcPts val="600"/>
              </a:spcAft>
              <a:buClr>
                <a:schemeClr val="tx2"/>
              </a:buClr>
              <a:buFont typeface="Arial" panose="020B0604020202020204" pitchFamily="34" charset="0"/>
              <a:buChar char="•"/>
              <a:defRPr lang="en-US" sz="2000" kern="1200" spc="100" baseline="0" dirty="0" smtClean="0">
                <a:solidFill>
                  <a:schemeClr val="tx1"/>
                </a:solidFill>
                <a:latin typeface="+mn-lt"/>
                <a:ea typeface="+mn-ea"/>
                <a:cs typeface="Times New Roman" panose="02020603050405020304" pitchFamily="18" charset="0"/>
              </a:defRPr>
            </a:lvl2pPr>
            <a:lvl3pPr marL="569913" indent="-228600" defTabSz="762000">
              <a:buClr>
                <a:schemeClr val="tx2"/>
              </a:buClr>
              <a:defRPr spc="100" baseline="0">
                <a:solidFill>
                  <a:schemeClr val="tx1"/>
                </a:solidFill>
              </a:defRPr>
            </a:lvl3pPr>
            <a:lvl4pPr marL="914400" indent="-228600" defTabSz="762000">
              <a:buClr>
                <a:schemeClr val="tx2"/>
              </a:buClr>
              <a:defRPr spc="100" baseline="0">
                <a:solidFill>
                  <a:schemeClr val="tx1"/>
                </a:solidFill>
              </a:defRPr>
            </a:lvl4pPr>
            <a:lvl5pPr marL="1258888" indent="-228600" defTabSz="762000">
              <a:buClr>
                <a:schemeClr val="tx2"/>
              </a:buClr>
              <a:defRPr spc="100" baseline="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3D3ED6A4-84B5-4E0F-AACB-5DDD65A08580}"/>
              </a:ext>
            </a:extLst>
          </p:cNvPr>
          <p:cNvSpPr/>
          <p:nvPr userDrawn="1"/>
        </p:nvSpPr>
        <p:spPr>
          <a:xfrm>
            <a:off x="6253842" y="1"/>
            <a:ext cx="5938157" cy="6865234"/>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146F0AFE-AADD-4A6A-8100-DF623625BB3F}"/>
              </a:ext>
            </a:extLst>
          </p:cNvPr>
          <p:cNvSpPr>
            <a:spLocks noGrp="1"/>
          </p:cNvSpPr>
          <p:nvPr>
            <p:ph type="title"/>
          </p:nvPr>
        </p:nvSpPr>
        <p:spPr>
          <a:xfrm>
            <a:off x="269240" y="289511"/>
            <a:ext cx="5265119" cy="161766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54743132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stage_lef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a:extLst>
              <a:ext uri="{FF2B5EF4-FFF2-40B4-BE49-F238E27FC236}">
                <a16:creationId xmlns:a16="http://schemas.microsoft.com/office/drawing/2014/main" id="{5835769B-D947-4F65-8B06-B00FA97D0BD9}"/>
              </a:ext>
            </a:extLst>
          </p:cNvPr>
          <p:cNvSpPr>
            <a:spLocks noGrp="1"/>
          </p:cNvSpPr>
          <p:nvPr>
            <p:ph type="body" sz="quarter" idx="11"/>
          </p:nvPr>
        </p:nvSpPr>
        <p:spPr>
          <a:xfrm>
            <a:off x="269874" y="1584156"/>
            <a:ext cx="5686789" cy="4751330"/>
          </a:xfrm>
        </p:spPr>
        <p:txBody>
          <a:bodyPr/>
          <a:lstStyle>
            <a:lvl1pPr marL="0" indent="0">
              <a:spcBef>
                <a:spcPts val="1200"/>
              </a:spcBef>
              <a:buNone/>
              <a:defRPr lang="en-US" sz="1600" b="1" kern="1200" spc="0" baseline="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vl2pPr marL="236538" indent="-236538">
              <a:spcBef>
                <a:spcPts val="800"/>
              </a:spcBef>
              <a:spcAft>
                <a:spcPts val="400"/>
              </a:spcAft>
              <a:buClr>
                <a:schemeClr val="tx2"/>
              </a:buClr>
              <a:defRPr lang="en-US" sz="1600" kern="1200" spc="0"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353843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5" name="Text Placeholder 4"/>
          <p:cNvSpPr>
            <a:spLocks noGrp="1"/>
          </p:cNvSpPr>
          <p:nvPr>
            <p:ph type="body" sz="quarter" idx="10"/>
          </p:nvPr>
        </p:nvSpPr>
        <p:spPr>
          <a:xfrm>
            <a:off x="269239" y="1366663"/>
            <a:ext cx="11653522" cy="1434239"/>
          </a:xfrm>
        </p:spPr>
        <p:txBody>
          <a:bodyPr/>
          <a:lstStyle>
            <a:lvl1pPr marL="0" indent="0">
              <a:buNone/>
              <a:defRPr sz="1400">
                <a:gradFill>
                  <a:gsLst>
                    <a:gs pos="1250">
                      <a:srgbClr val="000000"/>
                    </a:gs>
                    <a:gs pos="100000">
                      <a:srgbClr val="000000"/>
                    </a:gs>
                  </a:gsLst>
                  <a:lin ang="5400000" scaled="0"/>
                </a:gradFill>
                <a:latin typeface="Arial" panose="020B0604020202020204" pitchFamily="34" charset="0"/>
                <a:cs typeface="Arial" panose="020B0604020202020204" pitchFamily="34" charset="0"/>
              </a:defRPr>
            </a:lvl1pPr>
            <a:lvl2pPr marL="339661" indent="0">
              <a:buNone/>
              <a:defRPr sz="1400">
                <a:gradFill>
                  <a:gsLst>
                    <a:gs pos="1250">
                      <a:srgbClr val="000000"/>
                    </a:gs>
                    <a:gs pos="100000">
                      <a:srgbClr val="000000"/>
                    </a:gs>
                  </a:gsLst>
                  <a:lin ang="5400000" scaled="0"/>
                </a:gradFill>
                <a:latin typeface="Arial" panose="020B0604020202020204" pitchFamily="34" charset="0"/>
                <a:cs typeface="Arial" panose="020B0604020202020204" pitchFamily="34" charset="0"/>
              </a:defRPr>
            </a:lvl2pPr>
            <a:lvl3pPr marL="572979" indent="0">
              <a:buNone/>
              <a:defRPr sz="1400">
                <a:gradFill>
                  <a:gsLst>
                    <a:gs pos="1250">
                      <a:srgbClr val="000000"/>
                    </a:gs>
                    <a:gs pos="100000">
                      <a:srgbClr val="000000"/>
                    </a:gs>
                  </a:gsLst>
                  <a:lin ang="5400000" scaled="0"/>
                </a:gradFill>
                <a:latin typeface="Arial" panose="020B0604020202020204" pitchFamily="34" charset="0"/>
                <a:cs typeface="Arial" panose="020B0604020202020204" pitchFamily="34" charset="0"/>
              </a:defRPr>
            </a:lvl3pPr>
            <a:lvl4pPr marL="798362" indent="0">
              <a:buNone/>
              <a:defRPr sz="1400">
                <a:gradFill>
                  <a:gsLst>
                    <a:gs pos="1250">
                      <a:srgbClr val="000000"/>
                    </a:gs>
                    <a:gs pos="100000">
                      <a:srgbClr val="000000"/>
                    </a:gs>
                  </a:gsLst>
                  <a:lin ang="5400000" scaled="0"/>
                </a:gradFill>
                <a:latin typeface="Arial" panose="020B0604020202020204" pitchFamily="34" charset="0"/>
                <a:cs typeface="Arial" panose="020B0604020202020204" pitchFamily="34" charset="0"/>
              </a:defRPr>
            </a:lvl4pPr>
            <a:lvl5pPr marL="1030094" indent="0">
              <a:buNone/>
              <a:defRPr sz="1400">
                <a:gradFill>
                  <a:gsLst>
                    <a:gs pos="1250">
                      <a:srgbClr val="000000"/>
                    </a:gs>
                    <a:gs pos="100000">
                      <a:srgbClr val="000000"/>
                    </a:gs>
                  </a:gsLst>
                  <a:lin ang="5400000" scaled="0"/>
                </a:gra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380049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12175C-3CF6-487A-9684-5B9CA6422935}"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2394173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1211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8025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99649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6880018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1120C9-890A-4013-ADCB-1DF4AE2150B6}" type="datetimeFigureOut">
              <a:rPr lang="en-US" smtClean="0"/>
              <a:t>5/28/2019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93004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8826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43777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5/28/2019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42930451"/>
      </p:ext>
    </p:extLst>
  </p:cSld>
  <p:clrMap bg1="lt1" tx1="dk1" bg2="lt2" tx2="dk2" accent1="accent1" accent2="accent2" accent3="accent3" accent4="accent4" accent5="accent5" accent6="accent6" hlink="hlink" folHlink="folHlink"/>
  <p:sldLayoutIdLst>
    <p:sldLayoutId id="2147484408" r:id="rId1"/>
    <p:sldLayoutId id="2147484409" r:id="rId2"/>
    <p:sldLayoutId id="2147484410" r:id="rId3"/>
    <p:sldLayoutId id="2147484411" r:id="rId4"/>
    <p:sldLayoutId id="2147484412" r:id="rId5"/>
    <p:sldLayoutId id="2147484413" r:id="rId6"/>
    <p:sldLayoutId id="2147484414" r:id="rId7"/>
    <p:sldLayoutId id="2147484415" r:id="rId8"/>
    <p:sldLayoutId id="2147484416" r:id="rId9"/>
    <p:sldLayoutId id="2147484417" r:id="rId10"/>
    <p:sldLayoutId id="2147484418" r:id="rId11"/>
    <p:sldLayoutId id="2147484421" r:id="rId12"/>
    <p:sldLayoutId id="2147484422" r:id="rId13"/>
    <p:sldLayoutId id="2147484425" r:id="rId14"/>
    <p:sldLayoutId id="2147484427" r:id="rId15"/>
    <p:sldLayoutId id="214748443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798FD9-AEFE-43CA-BA83-2E99A4F26D0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773968" y="4574385"/>
            <a:ext cx="2418032" cy="2207768"/>
          </a:xfrm>
          <a:prstGeom prst="rect">
            <a:avLst/>
          </a:prstGeom>
        </p:spPr>
      </p:pic>
      <p:sp>
        <p:nvSpPr>
          <p:cNvPr id="2" name="Title 1">
            <a:extLst>
              <a:ext uri="{FF2B5EF4-FFF2-40B4-BE49-F238E27FC236}">
                <a16:creationId xmlns:a16="http://schemas.microsoft.com/office/drawing/2014/main" id="{F53AD4A7-EA24-4140-9F03-788196730944}"/>
              </a:ext>
            </a:extLst>
          </p:cNvPr>
          <p:cNvSpPr>
            <a:spLocks noGrp="1"/>
          </p:cNvSpPr>
          <p:nvPr>
            <p:ph type="title"/>
          </p:nvPr>
        </p:nvSpPr>
        <p:spPr>
          <a:xfrm>
            <a:off x="269240" y="2084173"/>
            <a:ext cx="11653523" cy="1181862"/>
          </a:xfrm>
        </p:spPr>
        <p:txBody>
          <a:bodyPr/>
          <a:lstStyle/>
          <a:p>
            <a:r>
              <a:rPr lang="en-US" sz="7200" spc="0" dirty="0">
                <a:ln>
                  <a:noFill/>
                </a:ln>
                <a:solidFill>
                  <a:prstClr val="white"/>
                </a:solidFill>
                <a:latin typeface="Arial" panose="020B0604020202020204" pitchFamily="34" charset="0"/>
              </a:rPr>
              <a:t>Query with SQL API</a:t>
            </a:r>
            <a:endParaRPr lang="en-US" dirty="0"/>
          </a:p>
        </p:txBody>
      </p:sp>
    </p:spTree>
    <p:extLst>
      <p:ext uri="{BB962C8B-B14F-4D97-AF65-F5344CB8AC3E}">
        <p14:creationId xmlns:p14="http://schemas.microsoft.com/office/powerpoint/2010/main" val="389859885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a:xfrm>
            <a:off x="838200" y="41037"/>
            <a:ext cx="10515600" cy="1325563"/>
          </a:xfrm>
        </p:spPr>
        <p:txBody>
          <a:bodyPr>
            <a:normAutofit/>
          </a:bodyPr>
          <a:lstStyle/>
          <a:p>
            <a:r>
              <a:rPr lang="en-US" sz="4000" dirty="0">
                <a:latin typeface="Arial" panose="020B0604020202020204" pitchFamily="34" charset="0"/>
                <a:cs typeface="Arial" panose="020B0604020202020204" pitchFamily="34" charset="0"/>
              </a:rPr>
              <a:t>Intra-Document Join</a:t>
            </a:r>
          </a:p>
        </p:txBody>
      </p:sp>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a:xfrm>
            <a:off x="269239" y="2296538"/>
            <a:ext cx="4386581" cy="3016210"/>
          </a:xfrm>
        </p:spPr>
        <p:txBody>
          <a:bodyPr anchor="ctr">
            <a:normAutofit/>
          </a:bodyPr>
          <a:lstStyle/>
          <a:p>
            <a:pPr>
              <a:spcBef>
                <a:spcPts val="300"/>
              </a:spcBef>
              <a:spcAft>
                <a:spcPts val="300"/>
              </a:spcAft>
            </a:pPr>
            <a:r>
              <a:rPr lang="en-US" sz="1600"/>
              <a:t>SELECT </a:t>
            </a:r>
          </a:p>
          <a:p>
            <a:pPr>
              <a:spcBef>
                <a:spcPts val="300"/>
              </a:spcBef>
              <a:spcAft>
                <a:spcPts val="300"/>
              </a:spcAft>
            </a:pPr>
            <a:r>
              <a:rPr lang="en-US" sz="1600"/>
              <a:t>    tickets.id, requests</a:t>
            </a:r>
          </a:p>
          <a:p>
            <a:pPr>
              <a:spcBef>
                <a:spcPts val="300"/>
              </a:spcBef>
              <a:spcAft>
                <a:spcPts val="300"/>
              </a:spcAft>
            </a:pPr>
            <a:r>
              <a:rPr lang="en-US" sz="1600"/>
              <a:t>FROM</a:t>
            </a:r>
          </a:p>
          <a:p>
            <a:pPr>
              <a:spcBef>
                <a:spcPts val="300"/>
              </a:spcBef>
              <a:spcAft>
                <a:spcPts val="300"/>
              </a:spcAft>
            </a:pPr>
            <a:r>
              <a:rPr lang="en-US" sz="1600"/>
              <a:t>    tickets</a:t>
            </a:r>
          </a:p>
          <a:p>
            <a:pPr>
              <a:spcBef>
                <a:spcPts val="300"/>
              </a:spcBef>
              <a:spcAft>
                <a:spcPts val="300"/>
              </a:spcAft>
            </a:pPr>
            <a:r>
              <a:rPr lang="en-US" sz="1600"/>
              <a:t>JOIN </a:t>
            </a:r>
          </a:p>
          <a:p>
            <a:pPr>
              <a:spcBef>
                <a:spcPts val="300"/>
              </a:spcBef>
              <a:spcAft>
                <a:spcPts val="300"/>
              </a:spcAft>
            </a:pPr>
            <a:r>
              <a:rPr lang="en-US" sz="1600"/>
              <a:t>    requests IN </a:t>
            </a:r>
            <a:r>
              <a:rPr lang="en-US" sz="1600" err="1"/>
              <a:t>tickets.requests</a:t>
            </a:r>
            <a:endParaRPr lang="en-US" sz="1600"/>
          </a:p>
          <a:p>
            <a:pPr>
              <a:spcBef>
                <a:spcPts val="300"/>
              </a:spcBef>
              <a:spcAft>
                <a:spcPts val="300"/>
              </a:spcAft>
            </a:pPr>
            <a:r>
              <a:rPr lang="en-US" sz="1600"/>
              <a:t>WHERE</a:t>
            </a:r>
          </a:p>
          <a:p>
            <a:pPr>
              <a:spcBef>
                <a:spcPts val="300"/>
              </a:spcBef>
              <a:spcAft>
                <a:spcPts val="300"/>
              </a:spcAft>
            </a:pPr>
            <a:r>
              <a:rPr lang="en-US" sz="1600"/>
              <a:t>    requests </a:t>
            </a:r>
          </a:p>
          <a:p>
            <a:pPr>
              <a:spcBef>
                <a:spcPts val="300"/>
              </a:spcBef>
              <a:spcAft>
                <a:spcPts val="300"/>
              </a:spcAft>
            </a:pPr>
            <a:r>
              <a:rPr lang="en-US" sz="1600"/>
              <a:t>    IN ("</a:t>
            </a:r>
            <a:r>
              <a:rPr lang="en-US" sz="1600" err="1"/>
              <a:t>aisle_seat</a:t>
            </a:r>
            <a:r>
              <a:rPr lang="en-US" sz="1600"/>
              <a:t>", "</a:t>
            </a:r>
            <a:r>
              <a:rPr lang="en-US" sz="1600" err="1"/>
              <a:t>window_seat</a:t>
            </a:r>
            <a:r>
              <a:rPr lang="en-US" sz="1600"/>
              <a:t>")</a:t>
            </a:r>
          </a:p>
        </p:txBody>
      </p:sp>
      <p:sp>
        <p:nvSpPr>
          <p:cNvPr id="7" name="Text Placeholder 2">
            <a:extLst>
              <a:ext uri="{FF2B5EF4-FFF2-40B4-BE49-F238E27FC236}">
                <a16:creationId xmlns:a16="http://schemas.microsoft.com/office/drawing/2014/main" id="{AE488D88-E4CA-4676-AD4F-2022186D6AD8}"/>
              </a:ext>
            </a:extLst>
          </p:cNvPr>
          <p:cNvSpPr txBox="1">
            <a:spLocks/>
          </p:cNvSpPr>
          <p:nvPr/>
        </p:nvSpPr>
        <p:spPr>
          <a:xfrm>
            <a:off x="269239" y="1197323"/>
            <a:ext cx="9665175" cy="338554"/>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600" dirty="0">
                <a:solidFill>
                  <a:schemeClr val="tx1"/>
                </a:solidFill>
                <a:latin typeface="Arial" panose="020B0604020202020204" pitchFamily="34" charset="0"/>
                <a:cs typeface="Arial" panose="020B0604020202020204" pitchFamily="34" charset="0"/>
              </a:rPr>
              <a:t>Along with JOIN, we can also filter the cross products without knowing the array index position:</a:t>
            </a:r>
          </a:p>
        </p:txBody>
      </p:sp>
      <p:sp>
        <p:nvSpPr>
          <p:cNvPr id="8" name="Text Placeholder 4">
            <a:extLst>
              <a:ext uri="{FF2B5EF4-FFF2-40B4-BE49-F238E27FC236}">
                <a16:creationId xmlns:a16="http://schemas.microsoft.com/office/drawing/2014/main" id="{CE250D77-9502-4EA7-85BA-88408F189B7E}"/>
              </a:ext>
            </a:extLst>
          </p:cNvPr>
          <p:cNvSpPr txBox="1">
            <a:spLocks/>
          </p:cNvSpPr>
          <p:nvPr/>
        </p:nvSpPr>
        <p:spPr>
          <a:xfrm>
            <a:off x="5755639" y="2134956"/>
            <a:ext cx="5486400" cy="3339376"/>
          </a:xfrm>
          <a:prstGeom prst="rect">
            <a:avLst/>
          </a:prstGeom>
        </p:spPr>
        <p:txBody>
          <a:bodyPr vert="horz" wrap="square" lIns="146304" tIns="91440" rIns="146304" bIns="91440" rtlCol="0" anchor="ctr">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sz="3234"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339661" marR="0" indent="0" algn="l" defTabSz="914367" rtl="0" eaLnBrk="1" fontAlgn="auto" latinLnBrk="0" hangingPunct="1">
              <a:lnSpc>
                <a:spcPct val="100000"/>
              </a:lnSpc>
              <a:spcBef>
                <a:spcPct val="20000"/>
              </a:spcBef>
              <a:spcAft>
                <a:spcPts val="0"/>
              </a:spcAft>
              <a:buClrTx/>
              <a:buSzPct val="90000"/>
              <a:buFont typeface="Arial" pitchFamily="34" charset="0"/>
              <a:buNone/>
              <a:tabLst/>
              <a:defRPr sz="18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572979" marR="0" indent="0" algn="l" defTabSz="914367" rtl="0" eaLnBrk="1" fontAlgn="auto" latinLnBrk="0" hangingPunct="1">
              <a:lnSpc>
                <a:spcPct val="100000"/>
              </a:lnSpc>
              <a:spcBef>
                <a:spcPct val="20000"/>
              </a:spcBef>
              <a:spcAft>
                <a:spcPts val="0"/>
              </a:spcAft>
              <a:buClrTx/>
              <a:buSzPct val="90000"/>
              <a:buFont typeface="Arial" pitchFamily="34" charset="0"/>
              <a:buNone/>
              <a:tabLst/>
              <a:defRPr sz="16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798362" marR="0" indent="0" algn="l" defTabSz="914367" rtl="0" eaLnBrk="1" fontAlgn="auto" latinLnBrk="0" hangingPunct="1">
              <a:lnSpc>
                <a:spcPct val="100000"/>
              </a:lnSpc>
              <a:spcBef>
                <a:spcPct val="20000"/>
              </a:spcBef>
              <a:spcAft>
                <a:spcPts val="0"/>
              </a:spcAft>
              <a:buClrTx/>
              <a:buSzPct val="90000"/>
              <a:buFont typeface="Arial" pitchFamily="34" charset="0"/>
              <a:buNone/>
              <a:tabLst/>
              <a:defRPr sz="14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1030094" marR="0" indent="0" algn="l" defTabSz="914367" rtl="0" eaLnBrk="1" fontAlgn="auto" latinLnBrk="0" hangingPunct="1">
              <a:lnSpc>
                <a:spcPct val="100000"/>
              </a:lnSpc>
              <a:spcBef>
                <a:spcPct val="20000"/>
              </a:spcBef>
              <a:spcAft>
                <a:spcPts val="0"/>
              </a:spcAft>
              <a:buClrTx/>
              <a:buSzPct val="90000"/>
              <a:buFont typeface="Arial" pitchFamily="34" charset="0"/>
              <a:buNone/>
              <a:tabLst/>
              <a:defRPr sz="14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300"/>
              </a:spcBef>
              <a:spcAft>
                <a:spcPts val="300"/>
              </a:spcAft>
            </a:pPr>
            <a:r>
              <a:rPr lang="en-US" sz="1600" dirty="0">
                <a:latin typeface="Arial" panose="020B0604020202020204" pitchFamily="34" charset="0"/>
                <a:cs typeface="Arial" panose="020B0604020202020204" pitchFamily="34" charset="0"/>
              </a:rPr>
              <a:t>[</a:t>
            </a:r>
          </a:p>
          <a:p>
            <a:pPr>
              <a:spcBef>
                <a:spcPts val="300"/>
              </a:spcBef>
              <a:spcAft>
                <a:spcPts val="300"/>
              </a:spcAft>
            </a:pPr>
            <a:r>
              <a:rPr lang="en-US" sz="1600" dirty="0">
                <a:latin typeface="Arial" panose="020B0604020202020204" pitchFamily="34" charset="0"/>
                <a:cs typeface="Arial" panose="020B0604020202020204" pitchFamily="34" charset="0"/>
              </a:rPr>
              <a:t>    {</a:t>
            </a:r>
          </a:p>
          <a:p>
            <a:pPr>
              <a:spcBef>
                <a:spcPts val="300"/>
              </a:spcBef>
              <a:spcAft>
                <a:spcPts val="300"/>
              </a:spcAft>
            </a:pPr>
            <a:r>
              <a:rPr lang="en-US" sz="1600" dirty="0">
                <a:latin typeface="Arial" panose="020B0604020202020204" pitchFamily="34" charset="0"/>
                <a:cs typeface="Arial" panose="020B0604020202020204" pitchFamily="34" charset="0"/>
              </a:rPr>
              <a:t>        "number":"F125","seat":"12A“,</a:t>
            </a:r>
          </a:p>
          <a:p>
            <a:pPr>
              <a:spcBef>
                <a:spcPts val="300"/>
              </a:spcBef>
              <a:spcAft>
                <a:spcPts val="300"/>
              </a:spcAft>
            </a:pPr>
            <a:r>
              <a:rPr lang="en-US" sz="1600" dirty="0">
                <a:latin typeface="Arial" panose="020B0604020202020204" pitchFamily="34" charset="0"/>
                <a:cs typeface="Arial" panose="020B0604020202020204" pitchFamily="34" charset="0"/>
              </a:rPr>
              <a:t>        "requests": "</a:t>
            </a:r>
            <a:r>
              <a:rPr lang="en-US" sz="1600" dirty="0" err="1">
                <a:latin typeface="Arial" panose="020B0604020202020204" pitchFamily="34" charset="0"/>
                <a:cs typeface="Arial" panose="020B0604020202020204" pitchFamily="34" charset="0"/>
              </a:rPr>
              <a:t>aisle_seat</a:t>
            </a:r>
            <a:r>
              <a:rPr lang="en-US" sz="1600" dirty="0">
                <a:latin typeface="Arial" panose="020B0604020202020204" pitchFamily="34" charset="0"/>
                <a:cs typeface="Arial" panose="020B0604020202020204" pitchFamily="34" charset="0"/>
              </a:rPr>
              <a:t>"</a:t>
            </a:r>
          </a:p>
          <a:p>
            <a:pPr>
              <a:spcBef>
                <a:spcPts val="300"/>
              </a:spcBef>
              <a:spcAft>
                <a:spcPts val="300"/>
              </a:spcAft>
            </a:pPr>
            <a:r>
              <a:rPr lang="en-US" sz="1600" dirty="0">
                <a:latin typeface="Arial" panose="020B0604020202020204" pitchFamily="34" charset="0"/>
                <a:cs typeface="Arial" panose="020B0604020202020204" pitchFamily="34" charset="0"/>
              </a:rPr>
              <a:t>    },</a:t>
            </a:r>
          </a:p>
          <a:p>
            <a:pPr>
              <a:spcBef>
                <a:spcPts val="300"/>
              </a:spcBef>
              <a:spcAft>
                <a:spcPts val="300"/>
              </a:spcAft>
            </a:pPr>
            <a:r>
              <a:rPr lang="en-US" sz="1600" dirty="0">
                <a:latin typeface="Arial" panose="020B0604020202020204" pitchFamily="34" charset="0"/>
                <a:cs typeface="Arial" panose="020B0604020202020204" pitchFamily="34" charset="0"/>
              </a:rPr>
              <a:t>    {</a:t>
            </a:r>
          </a:p>
          <a:p>
            <a:pPr>
              <a:spcBef>
                <a:spcPts val="300"/>
              </a:spcBef>
              <a:spcAft>
                <a:spcPts val="300"/>
              </a:spcAft>
            </a:pPr>
            <a:r>
              <a:rPr lang="en-US" sz="1600" dirty="0">
                <a:latin typeface="Arial" panose="020B0604020202020204" pitchFamily="34" charset="0"/>
                <a:cs typeface="Arial" panose="020B0604020202020204" pitchFamily="34" charset="0"/>
              </a:rPr>
              <a:t>        "number":"F752","seat":"14C",</a:t>
            </a:r>
          </a:p>
          <a:p>
            <a:pPr>
              <a:spcBef>
                <a:spcPts val="300"/>
              </a:spcBef>
              <a:spcAft>
                <a:spcPts val="300"/>
              </a:spcAft>
            </a:pPr>
            <a:r>
              <a:rPr lang="en-US" sz="1600" dirty="0">
                <a:latin typeface="Arial" panose="020B0604020202020204" pitchFamily="34" charset="0"/>
                <a:cs typeface="Arial" panose="020B0604020202020204" pitchFamily="34" charset="0"/>
              </a:rPr>
              <a:t>        "requests": "</a:t>
            </a:r>
            <a:r>
              <a:rPr lang="en-US" sz="1600" dirty="0" err="1">
                <a:latin typeface="Arial" panose="020B0604020202020204" pitchFamily="34" charset="0"/>
                <a:cs typeface="Arial" panose="020B0604020202020204" pitchFamily="34" charset="0"/>
              </a:rPr>
              <a:t>window_seat</a:t>
            </a:r>
            <a:r>
              <a:rPr lang="en-US" sz="1600" dirty="0">
                <a:latin typeface="Arial" panose="020B0604020202020204" pitchFamily="34" charset="0"/>
                <a:cs typeface="Arial" panose="020B0604020202020204" pitchFamily="34" charset="0"/>
              </a:rPr>
              <a:t>"</a:t>
            </a:r>
          </a:p>
          <a:p>
            <a:pPr>
              <a:spcBef>
                <a:spcPts val="300"/>
              </a:spcBef>
              <a:spcAft>
                <a:spcPts val="300"/>
              </a:spcAft>
            </a:pPr>
            <a:r>
              <a:rPr lang="en-US" sz="1600" dirty="0">
                <a:latin typeface="Arial" panose="020B0604020202020204" pitchFamily="34" charset="0"/>
                <a:cs typeface="Arial" panose="020B0604020202020204" pitchFamily="34" charset="0"/>
              </a:rPr>
              <a:t>    }</a:t>
            </a:r>
          </a:p>
          <a:p>
            <a:pPr>
              <a:spcBef>
                <a:spcPts val="300"/>
              </a:spcBef>
              <a:spcAft>
                <a:spcPts val="300"/>
              </a:spcAft>
            </a:pPr>
            <a:r>
              <a:rPr lang="en-US" sz="1600" dirty="0">
                <a:latin typeface="Arial" panose="020B0604020202020204" pitchFamily="34" charset="0"/>
                <a:cs typeface="Arial" panose="020B0604020202020204" pitchFamily="34" charset="0"/>
              </a:rPr>
              <a:t>]</a:t>
            </a:r>
          </a:p>
        </p:txBody>
      </p:sp>
      <p:sp>
        <p:nvSpPr>
          <p:cNvPr id="10" name="Half Frame 9">
            <a:extLst>
              <a:ext uri="{FF2B5EF4-FFF2-40B4-BE49-F238E27FC236}">
                <a16:creationId xmlns:a16="http://schemas.microsoft.com/office/drawing/2014/main" id="{3FCEFCBB-FDAE-4FF4-8127-577BE752995E}"/>
              </a:ext>
            </a:extLst>
          </p:cNvPr>
          <p:cNvSpPr>
            <a:spLocks noChangeAspect="1"/>
          </p:cNvSpPr>
          <p:nvPr/>
        </p:nvSpPr>
        <p:spPr bwMode="auto">
          <a:xfrm rot="8100000">
            <a:off x="4530131" y="3576043"/>
            <a:ext cx="457200" cy="457200"/>
          </a:xfrm>
          <a:prstGeom prst="halfFrame">
            <a:avLst>
              <a:gd name="adj1" fmla="val 9649"/>
              <a:gd name="adj2" fmla="val 10307"/>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3" name="TextBox 12">
            <a:extLst>
              <a:ext uri="{FF2B5EF4-FFF2-40B4-BE49-F238E27FC236}">
                <a16:creationId xmlns:a16="http://schemas.microsoft.com/office/drawing/2014/main" id="{69A4901C-DAF8-1C42-B3E1-2CE9E92D1D55}"/>
              </a:ext>
            </a:extLst>
          </p:cNvPr>
          <p:cNvSpPr txBox="1"/>
          <p:nvPr/>
        </p:nvSpPr>
        <p:spPr>
          <a:xfrm>
            <a:off x="11073373" y="6199157"/>
            <a:ext cx="803169" cy="369332"/>
          </a:xfrm>
          <a:prstGeom prst="rect">
            <a:avLst/>
          </a:prstGeom>
          <a:noFill/>
        </p:spPr>
        <p:txBody>
          <a:bodyPr wrap="square" rtlCol="0" anchor="ctr">
            <a:spAutoFit/>
          </a:bodyPr>
          <a:lstStyle/>
          <a:p>
            <a:pPr algn="ctr"/>
            <a:r>
              <a:rPr lang="en-US" dirty="0">
                <a:solidFill>
                  <a:schemeClr val="tx2"/>
                </a:solidFill>
                <a:latin typeface="Arial" panose="020B0604020202020204" pitchFamily="34" charset="0"/>
                <a:cs typeface="Arial" panose="020B0604020202020204" pitchFamily="34" charset="0"/>
              </a:rPr>
              <a:t>SQL</a:t>
            </a:r>
          </a:p>
        </p:txBody>
      </p:sp>
    </p:spTree>
    <p:extLst>
      <p:ext uri="{BB962C8B-B14F-4D97-AF65-F5344CB8AC3E}">
        <p14:creationId xmlns:p14="http://schemas.microsoft.com/office/powerpoint/2010/main" val="33016405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60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a:xfrm>
            <a:off x="838200" y="121620"/>
            <a:ext cx="10515600" cy="1325563"/>
          </a:xfrm>
        </p:spPr>
        <p:txBody>
          <a:bodyPr>
            <a:normAutofit/>
          </a:bodyPr>
          <a:lstStyle/>
          <a:p>
            <a:r>
              <a:rPr lang="en-US" sz="4000" dirty="0">
                <a:latin typeface="Arial" panose="020B0604020202020204" pitchFamily="34" charset="0"/>
                <a:cs typeface="Arial" panose="020B0604020202020204" pitchFamily="34" charset="0"/>
              </a:rPr>
              <a:t>Paginated Query Results</a:t>
            </a:r>
          </a:p>
        </p:txBody>
      </p:sp>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a:xfrm>
            <a:off x="537713" y="1815549"/>
            <a:ext cx="10476021" cy="4770537"/>
          </a:xfrm>
        </p:spPr>
        <p:txBody>
          <a:bodyPr>
            <a:normAutofit/>
          </a:bodyPr>
          <a:lstStyle/>
          <a:p>
            <a:pPr>
              <a:spcBef>
                <a:spcPts val="600"/>
              </a:spcBef>
              <a:spcAft>
                <a:spcPts val="600"/>
              </a:spcAft>
            </a:pPr>
            <a:r>
              <a:rPr lang="en-US" sz="1800" dirty="0"/>
              <a:t>var query = </a:t>
            </a:r>
            <a:r>
              <a:rPr lang="en-US" sz="1800" dirty="0" err="1"/>
              <a:t>client.CreateDocumentQuery</a:t>
            </a:r>
            <a:r>
              <a:rPr lang="en-US" sz="1800" dirty="0"/>
              <a:t>&lt;</a:t>
            </a:r>
            <a:r>
              <a:rPr lang="en-US" sz="1800" dirty="0" err="1"/>
              <a:t>ExampleEntity</a:t>
            </a:r>
            <a:r>
              <a:rPr lang="en-US" sz="1800" dirty="0"/>
              <a:t>&gt;(</a:t>
            </a:r>
            <a:r>
              <a:rPr lang="en-US" sz="1800" dirty="0" err="1"/>
              <a:t>collectionUri</a:t>
            </a:r>
            <a:r>
              <a:rPr lang="en-US" sz="1800" dirty="0"/>
              <a:t>, options);</a:t>
            </a:r>
          </a:p>
          <a:p>
            <a:pPr>
              <a:spcBef>
                <a:spcPts val="600"/>
              </a:spcBef>
              <a:spcAft>
                <a:spcPts val="600"/>
              </a:spcAft>
            </a:pPr>
            <a:r>
              <a:rPr lang="en-US" sz="1800" dirty="0"/>
              <a:t>var </a:t>
            </a:r>
            <a:r>
              <a:rPr lang="en-US" sz="1800" dirty="0" err="1"/>
              <a:t>docQuery</a:t>
            </a:r>
            <a:r>
              <a:rPr lang="en-US" sz="1800" dirty="0"/>
              <a:t> = </a:t>
            </a:r>
            <a:r>
              <a:rPr lang="en-US" sz="1800" dirty="0" err="1"/>
              <a:t>query.AsDocumentQuery</a:t>
            </a:r>
            <a:r>
              <a:rPr lang="en-US" sz="1800" dirty="0"/>
              <a:t>();</a:t>
            </a:r>
          </a:p>
          <a:p>
            <a:pPr>
              <a:spcBef>
                <a:spcPts val="600"/>
              </a:spcBef>
              <a:spcAft>
                <a:spcPts val="600"/>
              </a:spcAft>
            </a:pPr>
            <a:endParaRPr lang="en-US" sz="1800" dirty="0"/>
          </a:p>
          <a:p>
            <a:pPr>
              <a:spcBef>
                <a:spcPts val="600"/>
              </a:spcBef>
              <a:spcAft>
                <a:spcPts val="600"/>
              </a:spcAft>
            </a:pPr>
            <a:r>
              <a:rPr lang="en-US" sz="1800" dirty="0"/>
              <a:t>List&lt;</a:t>
            </a:r>
            <a:r>
              <a:rPr lang="en-US" sz="1800" dirty="0" err="1"/>
              <a:t>ExampleEntity</a:t>
            </a:r>
            <a:r>
              <a:rPr lang="en-US" sz="1800" dirty="0"/>
              <a:t>&gt; results = new List&lt;</a:t>
            </a:r>
            <a:r>
              <a:rPr lang="en-US" sz="1800" dirty="0" err="1"/>
              <a:t>ExampleEntity</a:t>
            </a:r>
            <a:r>
              <a:rPr lang="en-US" sz="1800" dirty="0"/>
              <a:t>&gt;();</a:t>
            </a:r>
          </a:p>
          <a:p>
            <a:pPr>
              <a:spcBef>
                <a:spcPts val="600"/>
              </a:spcBef>
              <a:spcAft>
                <a:spcPts val="600"/>
              </a:spcAft>
            </a:pPr>
            <a:r>
              <a:rPr lang="en-US" sz="1800" dirty="0"/>
              <a:t>while (</a:t>
            </a:r>
            <a:r>
              <a:rPr lang="en-US" sz="1800" dirty="0" err="1"/>
              <a:t>docQuery.HasMoreResults</a:t>
            </a:r>
            <a:r>
              <a:rPr lang="en-US" sz="1800" dirty="0"/>
              <a:t>)</a:t>
            </a:r>
          </a:p>
          <a:p>
            <a:pPr>
              <a:spcBef>
                <a:spcPts val="600"/>
              </a:spcBef>
              <a:spcAft>
                <a:spcPts val="600"/>
              </a:spcAft>
            </a:pPr>
            <a:r>
              <a:rPr lang="en-US" sz="1800" dirty="0"/>
              <a:t>{</a:t>
            </a:r>
          </a:p>
          <a:p>
            <a:pPr>
              <a:spcBef>
                <a:spcPts val="600"/>
              </a:spcBef>
              <a:spcAft>
                <a:spcPts val="600"/>
              </a:spcAft>
            </a:pPr>
            <a:r>
              <a:rPr lang="en-US" sz="1800" dirty="0"/>
              <a:t>    foreach (</a:t>
            </a:r>
            <a:r>
              <a:rPr lang="en-US" sz="1800" dirty="0" err="1"/>
              <a:t>ExampleEntity</a:t>
            </a:r>
            <a:r>
              <a:rPr lang="en-US" sz="1800" dirty="0"/>
              <a:t> item in await </a:t>
            </a:r>
            <a:r>
              <a:rPr lang="en-US" sz="1800" dirty="0" err="1"/>
              <a:t>query.ExecuteNextAsync</a:t>
            </a:r>
            <a:r>
              <a:rPr lang="en-US" sz="1800" dirty="0"/>
              <a:t>())</a:t>
            </a:r>
          </a:p>
          <a:p>
            <a:pPr>
              <a:spcBef>
                <a:spcPts val="600"/>
              </a:spcBef>
              <a:spcAft>
                <a:spcPts val="600"/>
              </a:spcAft>
            </a:pPr>
            <a:r>
              <a:rPr lang="en-US" sz="1800" dirty="0"/>
              <a:t>    {</a:t>
            </a:r>
          </a:p>
          <a:p>
            <a:pPr>
              <a:spcBef>
                <a:spcPts val="600"/>
              </a:spcBef>
              <a:spcAft>
                <a:spcPts val="600"/>
              </a:spcAft>
            </a:pPr>
            <a:r>
              <a:rPr lang="en-US" sz="1800" dirty="0"/>
              <a:t>        </a:t>
            </a:r>
            <a:r>
              <a:rPr lang="en-US" sz="1800" dirty="0" err="1"/>
              <a:t>results.Add</a:t>
            </a:r>
            <a:r>
              <a:rPr lang="en-US" sz="1800" dirty="0"/>
              <a:t>(item);</a:t>
            </a:r>
          </a:p>
          <a:p>
            <a:pPr>
              <a:spcBef>
                <a:spcPts val="600"/>
              </a:spcBef>
              <a:spcAft>
                <a:spcPts val="600"/>
              </a:spcAft>
            </a:pPr>
            <a:r>
              <a:rPr lang="en-US" sz="1800" dirty="0"/>
              <a:t>    }</a:t>
            </a:r>
          </a:p>
          <a:p>
            <a:pPr>
              <a:spcBef>
                <a:spcPts val="600"/>
              </a:spcBef>
              <a:spcAft>
                <a:spcPts val="600"/>
              </a:spcAft>
            </a:pPr>
            <a:r>
              <a:rPr lang="en-US" sz="1800" dirty="0"/>
              <a:t>}</a:t>
            </a:r>
            <a:endParaRPr lang="en-US" dirty="0"/>
          </a:p>
        </p:txBody>
      </p:sp>
      <p:grpSp>
        <p:nvGrpSpPr>
          <p:cNvPr id="7" name="Group 6">
            <a:extLst>
              <a:ext uri="{FF2B5EF4-FFF2-40B4-BE49-F238E27FC236}">
                <a16:creationId xmlns:a16="http://schemas.microsoft.com/office/drawing/2014/main" id="{AAC1F55C-EF12-40E9-B623-DBB9BC188183}"/>
              </a:ext>
            </a:extLst>
          </p:cNvPr>
          <p:cNvGrpSpPr/>
          <p:nvPr/>
        </p:nvGrpSpPr>
        <p:grpSpPr>
          <a:xfrm>
            <a:off x="11169383" y="5988593"/>
            <a:ext cx="607510" cy="607510"/>
            <a:chOff x="11169383" y="5988593"/>
            <a:chExt cx="607510" cy="607510"/>
          </a:xfrm>
        </p:grpSpPr>
        <p:sp>
          <p:nvSpPr>
            <p:cNvPr id="8" name="Rectangle 7">
              <a:extLst>
                <a:ext uri="{FF2B5EF4-FFF2-40B4-BE49-F238E27FC236}">
                  <a16:creationId xmlns:a16="http://schemas.microsoft.com/office/drawing/2014/main" id="{09D89F8B-2A93-4649-8005-7B934776E15F}"/>
                </a:ext>
              </a:extLst>
            </p:cNvPr>
            <p:cNvSpPr/>
            <p:nvPr/>
          </p:nvSpPr>
          <p:spPr bwMode="auto">
            <a:xfrm>
              <a:off x="11169383" y="5988593"/>
              <a:ext cx="607510" cy="60751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 name="Freeform: Shape 8">
              <a:extLst>
                <a:ext uri="{FF2B5EF4-FFF2-40B4-BE49-F238E27FC236}">
                  <a16:creationId xmlns:a16="http://schemas.microsoft.com/office/drawing/2014/main" id="{FE2F8526-809A-4D64-BC57-FDCE77FF1415}"/>
                </a:ext>
              </a:extLst>
            </p:cNvPr>
            <p:cNvSpPr/>
            <p:nvPr/>
          </p:nvSpPr>
          <p:spPr bwMode="auto">
            <a:xfrm>
              <a:off x="11253107" y="6209947"/>
              <a:ext cx="435337" cy="165698"/>
            </a:xfrm>
            <a:custGeom>
              <a:avLst/>
              <a:gdLst>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389019 w 853976"/>
                <a:gd name="connsiteY50" fmla="*/ 212602 h 933956"/>
                <a:gd name="connsiteX51" fmla="*/ 116876 w 853976"/>
                <a:gd name="connsiteY51" fmla="*/ 0 h 933956"/>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116876 w 853976"/>
                <a:gd name="connsiteY50" fmla="*/ 0 h 933956"/>
                <a:gd name="connsiteX0" fmla="*/ 24780 w 853976"/>
                <a:gd name="connsiteY0" fmla="*/ 274811 h 325040"/>
                <a:gd name="connsiteX1" fmla="*/ 42639 w 853976"/>
                <a:gd name="connsiteY1" fmla="*/ 282290 h 325040"/>
                <a:gd name="connsiteX2" fmla="*/ 50006 w 853976"/>
                <a:gd name="connsiteY2" fmla="*/ 300037 h 325040"/>
                <a:gd name="connsiteX3" fmla="*/ 42639 w 853976"/>
                <a:gd name="connsiteY3" fmla="*/ 317673 h 325040"/>
                <a:gd name="connsiteX4" fmla="*/ 24780 w 853976"/>
                <a:gd name="connsiteY4" fmla="*/ 325040 h 325040"/>
                <a:gd name="connsiteX5" fmla="*/ 7255 w 853976"/>
                <a:gd name="connsiteY5" fmla="*/ 317673 h 325040"/>
                <a:gd name="connsiteX6" fmla="*/ 0 w 853976"/>
                <a:gd name="connsiteY6" fmla="*/ 300037 h 325040"/>
                <a:gd name="connsiteX7" fmla="*/ 7255 w 853976"/>
                <a:gd name="connsiteY7" fmla="*/ 282290 h 325040"/>
                <a:gd name="connsiteX8" fmla="*/ 24780 w 853976"/>
                <a:gd name="connsiteY8" fmla="*/ 274811 h 325040"/>
                <a:gd name="connsiteX9" fmla="*/ 631850 w 853976"/>
                <a:gd name="connsiteY9" fmla="*/ 0 h 325040"/>
                <a:gd name="connsiteX10" fmla="*/ 853976 w 853976"/>
                <a:gd name="connsiteY10" fmla="*/ 0 h 325040"/>
                <a:gd name="connsiteX11" fmla="*/ 853976 w 853976"/>
                <a:gd name="connsiteY11" fmla="*/ 33933 h 325040"/>
                <a:gd name="connsiteX12" fmla="*/ 761554 w 853976"/>
                <a:gd name="connsiteY12" fmla="*/ 33933 h 325040"/>
                <a:gd name="connsiteX13" fmla="*/ 761554 w 853976"/>
                <a:gd name="connsiteY13" fmla="*/ 320129 h 325040"/>
                <a:gd name="connsiteX14" fmla="*/ 724049 w 853976"/>
                <a:gd name="connsiteY14" fmla="*/ 320129 h 325040"/>
                <a:gd name="connsiteX15" fmla="*/ 724049 w 853976"/>
                <a:gd name="connsiteY15" fmla="*/ 33933 h 325040"/>
                <a:gd name="connsiteX16" fmla="*/ 631850 w 853976"/>
                <a:gd name="connsiteY16" fmla="*/ 33933 h 325040"/>
                <a:gd name="connsiteX17" fmla="*/ 631850 w 853976"/>
                <a:gd name="connsiteY17" fmla="*/ 0 h 325040"/>
                <a:gd name="connsiteX18" fmla="*/ 436067 w 853976"/>
                <a:gd name="connsiteY18" fmla="*/ 0 h 325040"/>
                <a:gd name="connsiteX19" fmla="*/ 598587 w 853976"/>
                <a:gd name="connsiteY19" fmla="*/ 0 h 325040"/>
                <a:gd name="connsiteX20" fmla="*/ 598587 w 853976"/>
                <a:gd name="connsiteY20" fmla="*/ 33933 h 325040"/>
                <a:gd name="connsiteX21" fmla="*/ 473571 w 853976"/>
                <a:gd name="connsiteY21" fmla="*/ 33933 h 325040"/>
                <a:gd name="connsiteX22" fmla="*/ 473571 w 853976"/>
                <a:gd name="connsiteY22" fmla="*/ 140419 h 325040"/>
                <a:gd name="connsiteX23" fmla="*/ 589211 w 853976"/>
                <a:gd name="connsiteY23" fmla="*/ 140419 h 325040"/>
                <a:gd name="connsiteX24" fmla="*/ 589211 w 853976"/>
                <a:gd name="connsiteY24" fmla="*/ 174129 h 325040"/>
                <a:gd name="connsiteX25" fmla="*/ 473571 w 853976"/>
                <a:gd name="connsiteY25" fmla="*/ 174129 h 325040"/>
                <a:gd name="connsiteX26" fmla="*/ 473571 w 853976"/>
                <a:gd name="connsiteY26" fmla="*/ 286196 h 325040"/>
                <a:gd name="connsiteX27" fmla="*/ 605731 w 853976"/>
                <a:gd name="connsiteY27" fmla="*/ 286196 h 325040"/>
                <a:gd name="connsiteX28" fmla="*/ 605731 w 853976"/>
                <a:gd name="connsiteY28" fmla="*/ 320129 h 325040"/>
                <a:gd name="connsiteX29" fmla="*/ 436067 w 853976"/>
                <a:gd name="connsiteY29" fmla="*/ 320129 h 325040"/>
                <a:gd name="connsiteX30" fmla="*/ 436067 w 853976"/>
                <a:gd name="connsiteY30" fmla="*/ 0 h 325040"/>
                <a:gd name="connsiteX31" fmla="*/ 102691 w 853976"/>
                <a:gd name="connsiteY31" fmla="*/ 0 h 325040"/>
                <a:gd name="connsiteX32" fmla="*/ 151359 w 853976"/>
                <a:gd name="connsiteY32" fmla="*/ 0 h 325040"/>
                <a:gd name="connsiteX33" fmla="*/ 311646 w 853976"/>
                <a:gd name="connsiteY33" fmla="*/ 251147 h 325040"/>
                <a:gd name="connsiteX34" fmla="*/ 324594 w 853976"/>
                <a:gd name="connsiteY34" fmla="*/ 272579 h 325040"/>
                <a:gd name="connsiteX35" fmla="*/ 325487 w 853976"/>
                <a:gd name="connsiteY35" fmla="*/ 272579 h 325040"/>
                <a:gd name="connsiteX36" fmla="*/ 323255 w 853976"/>
                <a:gd name="connsiteY36" fmla="*/ 225474 h 325040"/>
                <a:gd name="connsiteX37" fmla="*/ 323255 w 853976"/>
                <a:gd name="connsiteY37" fmla="*/ 0 h 325040"/>
                <a:gd name="connsiteX38" fmla="*/ 360760 w 853976"/>
                <a:gd name="connsiteY38" fmla="*/ 0 h 325040"/>
                <a:gd name="connsiteX39" fmla="*/ 360760 w 853976"/>
                <a:gd name="connsiteY39" fmla="*/ 320129 h 325040"/>
                <a:gd name="connsiteX40" fmla="*/ 314772 w 853976"/>
                <a:gd name="connsiteY40" fmla="*/ 320129 h 325040"/>
                <a:gd name="connsiteX41" fmla="*/ 150019 w 853976"/>
                <a:gd name="connsiteY41" fmla="*/ 64963 h 325040"/>
                <a:gd name="connsiteX42" fmla="*/ 139750 w 853976"/>
                <a:gd name="connsiteY42" fmla="*/ 44872 h 325040"/>
                <a:gd name="connsiteX43" fmla="*/ 138411 w 853976"/>
                <a:gd name="connsiteY43" fmla="*/ 44872 h 325040"/>
                <a:gd name="connsiteX44" fmla="*/ 140196 w 853976"/>
                <a:gd name="connsiteY44" fmla="*/ 88850 h 325040"/>
                <a:gd name="connsiteX45" fmla="*/ 140196 w 853976"/>
                <a:gd name="connsiteY45" fmla="*/ 320129 h 325040"/>
                <a:gd name="connsiteX46" fmla="*/ 102691 w 853976"/>
                <a:gd name="connsiteY46" fmla="*/ 320129 h 325040"/>
                <a:gd name="connsiteX47" fmla="*/ 102691 w 853976"/>
                <a:gd name="connsiteY47" fmla="*/ 0 h 325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53976" h="325040">
                  <a:moveTo>
                    <a:pt x="24780" y="274811"/>
                  </a:moveTo>
                  <a:cubicBezTo>
                    <a:pt x="31775" y="274811"/>
                    <a:pt x="37728" y="277304"/>
                    <a:pt x="42639" y="282290"/>
                  </a:cubicBezTo>
                  <a:cubicBezTo>
                    <a:pt x="47550" y="287275"/>
                    <a:pt x="50006" y="293191"/>
                    <a:pt x="50006" y="300037"/>
                  </a:cubicBezTo>
                  <a:cubicBezTo>
                    <a:pt x="50006" y="306883"/>
                    <a:pt x="47550" y="312762"/>
                    <a:pt x="42639" y="317673"/>
                  </a:cubicBezTo>
                  <a:cubicBezTo>
                    <a:pt x="37728" y="322585"/>
                    <a:pt x="31775" y="325040"/>
                    <a:pt x="24780" y="325040"/>
                  </a:cubicBezTo>
                  <a:cubicBezTo>
                    <a:pt x="17934" y="325040"/>
                    <a:pt x="12092" y="322585"/>
                    <a:pt x="7255" y="317673"/>
                  </a:cubicBezTo>
                  <a:cubicBezTo>
                    <a:pt x="2418" y="312762"/>
                    <a:pt x="0" y="306883"/>
                    <a:pt x="0" y="300037"/>
                  </a:cubicBezTo>
                  <a:cubicBezTo>
                    <a:pt x="0" y="293191"/>
                    <a:pt x="2418" y="287275"/>
                    <a:pt x="7255" y="282290"/>
                  </a:cubicBezTo>
                  <a:cubicBezTo>
                    <a:pt x="12092" y="277304"/>
                    <a:pt x="17934" y="274811"/>
                    <a:pt x="24780" y="274811"/>
                  </a:cubicBezTo>
                  <a:close/>
                  <a:moveTo>
                    <a:pt x="631850" y="0"/>
                  </a:moveTo>
                  <a:lnTo>
                    <a:pt x="853976" y="0"/>
                  </a:lnTo>
                  <a:lnTo>
                    <a:pt x="853976" y="33933"/>
                  </a:lnTo>
                  <a:lnTo>
                    <a:pt x="761554" y="33933"/>
                  </a:lnTo>
                  <a:lnTo>
                    <a:pt x="761554" y="320129"/>
                  </a:lnTo>
                  <a:lnTo>
                    <a:pt x="724049" y="320129"/>
                  </a:lnTo>
                  <a:lnTo>
                    <a:pt x="724049" y="33933"/>
                  </a:lnTo>
                  <a:lnTo>
                    <a:pt x="631850" y="33933"/>
                  </a:lnTo>
                  <a:lnTo>
                    <a:pt x="631850" y="0"/>
                  </a:lnTo>
                  <a:close/>
                  <a:moveTo>
                    <a:pt x="436067" y="0"/>
                  </a:moveTo>
                  <a:lnTo>
                    <a:pt x="598587" y="0"/>
                  </a:lnTo>
                  <a:lnTo>
                    <a:pt x="598587" y="33933"/>
                  </a:lnTo>
                  <a:lnTo>
                    <a:pt x="473571" y="33933"/>
                  </a:lnTo>
                  <a:lnTo>
                    <a:pt x="473571" y="140419"/>
                  </a:lnTo>
                  <a:lnTo>
                    <a:pt x="589211" y="140419"/>
                  </a:lnTo>
                  <a:lnTo>
                    <a:pt x="589211" y="174129"/>
                  </a:lnTo>
                  <a:lnTo>
                    <a:pt x="473571" y="174129"/>
                  </a:lnTo>
                  <a:lnTo>
                    <a:pt x="473571" y="286196"/>
                  </a:lnTo>
                  <a:lnTo>
                    <a:pt x="605731" y="286196"/>
                  </a:lnTo>
                  <a:lnTo>
                    <a:pt x="605731" y="320129"/>
                  </a:lnTo>
                  <a:lnTo>
                    <a:pt x="436067" y="320129"/>
                  </a:lnTo>
                  <a:lnTo>
                    <a:pt x="436067" y="0"/>
                  </a:lnTo>
                  <a:close/>
                  <a:moveTo>
                    <a:pt x="102691" y="0"/>
                  </a:moveTo>
                  <a:lnTo>
                    <a:pt x="151359" y="0"/>
                  </a:lnTo>
                  <a:lnTo>
                    <a:pt x="311646" y="251147"/>
                  </a:lnTo>
                  <a:cubicBezTo>
                    <a:pt x="318344" y="261565"/>
                    <a:pt x="322660" y="268709"/>
                    <a:pt x="324594" y="272579"/>
                  </a:cubicBezTo>
                  <a:lnTo>
                    <a:pt x="325487" y="272579"/>
                  </a:lnTo>
                  <a:cubicBezTo>
                    <a:pt x="323999" y="263351"/>
                    <a:pt x="323255" y="247650"/>
                    <a:pt x="323255" y="225474"/>
                  </a:cubicBezTo>
                  <a:lnTo>
                    <a:pt x="323255" y="0"/>
                  </a:lnTo>
                  <a:lnTo>
                    <a:pt x="360760" y="0"/>
                  </a:lnTo>
                  <a:lnTo>
                    <a:pt x="360760" y="320129"/>
                  </a:lnTo>
                  <a:lnTo>
                    <a:pt x="314772" y="320129"/>
                  </a:lnTo>
                  <a:lnTo>
                    <a:pt x="150019" y="64963"/>
                  </a:lnTo>
                  <a:cubicBezTo>
                    <a:pt x="145852" y="58564"/>
                    <a:pt x="142429" y="51866"/>
                    <a:pt x="139750" y="44872"/>
                  </a:cubicBezTo>
                  <a:lnTo>
                    <a:pt x="138411" y="44872"/>
                  </a:lnTo>
                  <a:cubicBezTo>
                    <a:pt x="139601" y="51718"/>
                    <a:pt x="140196" y="66377"/>
                    <a:pt x="140196" y="88850"/>
                  </a:cubicBezTo>
                  <a:lnTo>
                    <a:pt x="140196" y="320129"/>
                  </a:lnTo>
                  <a:lnTo>
                    <a:pt x="102691" y="320129"/>
                  </a:lnTo>
                  <a:lnTo>
                    <a:pt x="102691"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
        <p:nvSpPr>
          <p:cNvPr id="3" name="Text Placeholder 2">
            <a:extLst>
              <a:ext uri="{FF2B5EF4-FFF2-40B4-BE49-F238E27FC236}">
                <a16:creationId xmlns:a16="http://schemas.microsoft.com/office/drawing/2014/main" id="{5EE4EBB5-867C-4D06-9BF6-0BF0792CC4F7}"/>
              </a:ext>
            </a:extLst>
          </p:cNvPr>
          <p:cNvSpPr txBox="1">
            <a:spLocks/>
          </p:cNvSpPr>
          <p:nvPr/>
        </p:nvSpPr>
        <p:spPr>
          <a:xfrm>
            <a:off x="269239" y="1197323"/>
            <a:ext cx="9665175" cy="338554"/>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600" dirty="0">
                <a:solidFill>
                  <a:schemeClr val="tx1"/>
                </a:solidFill>
                <a:latin typeface="Arial" panose="020B0604020202020204" pitchFamily="34" charset="0"/>
                <a:cs typeface="Arial" panose="020B0604020202020204" pitchFamily="34" charset="0"/>
              </a:rPr>
              <a:t>Straightforward approach to paginate the results:</a:t>
            </a:r>
          </a:p>
        </p:txBody>
      </p:sp>
    </p:spTree>
    <p:extLst>
      <p:ext uri="{BB962C8B-B14F-4D97-AF65-F5344CB8AC3E}">
        <p14:creationId xmlns:p14="http://schemas.microsoft.com/office/powerpoint/2010/main" val="69803364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a:xfrm>
            <a:off x="838200" y="41037"/>
            <a:ext cx="10515600" cy="1325563"/>
          </a:xfrm>
        </p:spPr>
        <p:txBody>
          <a:bodyPr/>
          <a:lstStyle/>
          <a:p>
            <a:r>
              <a:rPr lang="en-US" dirty="0">
                <a:latin typeface="Arial" panose="020B0604020202020204" pitchFamily="34" charset="0"/>
                <a:cs typeface="Arial" panose="020B0604020202020204" pitchFamily="34" charset="0"/>
              </a:rPr>
              <a:t>Paginated Query Results</a:t>
            </a:r>
          </a:p>
        </p:txBody>
      </p:sp>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a:xfrm>
            <a:off x="500855" y="1815550"/>
            <a:ext cx="10484124" cy="2587780"/>
          </a:xfrm>
        </p:spPr>
        <p:txBody>
          <a:bodyPr/>
          <a:lstStyle/>
          <a:p>
            <a:pPr>
              <a:spcBef>
                <a:spcPts val="600"/>
              </a:spcBef>
              <a:spcAft>
                <a:spcPts val="600"/>
              </a:spcAft>
            </a:pPr>
            <a:r>
              <a:rPr lang="en-US" sz="1800" err="1"/>
              <a:t>var</a:t>
            </a:r>
            <a:r>
              <a:rPr lang="en-US" sz="1800"/>
              <a:t> query = </a:t>
            </a:r>
            <a:r>
              <a:rPr lang="en-US" sz="1800" err="1"/>
              <a:t>client.CreateDocumentQuery</a:t>
            </a:r>
            <a:r>
              <a:rPr lang="en-US" sz="1800"/>
              <a:t>&lt;</a:t>
            </a:r>
            <a:r>
              <a:rPr lang="en-US" sz="1800" err="1"/>
              <a:t>ExampleEntity</a:t>
            </a:r>
            <a:r>
              <a:rPr lang="en-US" sz="1800"/>
              <a:t>&gt;(</a:t>
            </a:r>
            <a:r>
              <a:rPr lang="en-US" sz="1800" err="1"/>
              <a:t>collectionUri</a:t>
            </a:r>
            <a:r>
              <a:rPr lang="en-US" sz="1800"/>
              <a:t>, options);</a:t>
            </a:r>
          </a:p>
          <a:p>
            <a:pPr>
              <a:spcBef>
                <a:spcPts val="600"/>
              </a:spcBef>
              <a:spcAft>
                <a:spcPts val="600"/>
              </a:spcAft>
            </a:pPr>
            <a:r>
              <a:rPr lang="en-US" sz="1800" err="1"/>
              <a:t>var</a:t>
            </a:r>
            <a:r>
              <a:rPr lang="en-US" sz="1800"/>
              <a:t> </a:t>
            </a:r>
            <a:r>
              <a:rPr lang="en-US" sz="1800" err="1"/>
              <a:t>docQuery</a:t>
            </a:r>
            <a:r>
              <a:rPr lang="en-US" sz="1800"/>
              <a:t> = </a:t>
            </a:r>
            <a:r>
              <a:rPr lang="en-US" sz="1800" err="1"/>
              <a:t>query.AsDocumentQuery</a:t>
            </a:r>
            <a:r>
              <a:rPr lang="en-US" sz="1800"/>
              <a:t>();</a:t>
            </a:r>
          </a:p>
          <a:p>
            <a:pPr>
              <a:spcBef>
                <a:spcPts val="600"/>
              </a:spcBef>
              <a:spcAft>
                <a:spcPts val="600"/>
              </a:spcAft>
            </a:pPr>
            <a:endParaRPr lang="en-US" sz="1800"/>
          </a:p>
          <a:p>
            <a:pPr>
              <a:spcBef>
                <a:spcPts val="600"/>
              </a:spcBef>
              <a:spcAft>
                <a:spcPts val="600"/>
              </a:spcAft>
            </a:pPr>
            <a:r>
              <a:rPr lang="en-US" sz="1800"/>
              <a:t>List&lt;</a:t>
            </a:r>
            <a:r>
              <a:rPr lang="en-US" sz="1800" err="1"/>
              <a:t>ExampleEntity</a:t>
            </a:r>
            <a:r>
              <a:rPr lang="en-US" sz="1800"/>
              <a:t>&gt; results = new List&lt;</a:t>
            </a:r>
            <a:r>
              <a:rPr lang="en-US" sz="1800" err="1"/>
              <a:t>ExampleEntity</a:t>
            </a:r>
            <a:r>
              <a:rPr lang="en-US" sz="1800"/>
              <a:t>&gt;();</a:t>
            </a:r>
          </a:p>
          <a:p>
            <a:pPr>
              <a:spcBef>
                <a:spcPts val="600"/>
              </a:spcBef>
              <a:spcAft>
                <a:spcPts val="600"/>
              </a:spcAft>
            </a:pPr>
            <a:r>
              <a:rPr lang="en-US" sz="1800"/>
              <a:t>results = </a:t>
            </a:r>
            <a:r>
              <a:rPr lang="en-US" sz="1800" err="1"/>
              <a:t>query.ToList</a:t>
            </a:r>
            <a:r>
              <a:rPr lang="en-US" sz="1800"/>
              <a:t>();</a:t>
            </a:r>
            <a:endParaRPr lang="en-US"/>
          </a:p>
        </p:txBody>
      </p:sp>
      <p:sp>
        <p:nvSpPr>
          <p:cNvPr id="3" name="Speech Bubble: Rectangle 2">
            <a:extLst>
              <a:ext uri="{FF2B5EF4-FFF2-40B4-BE49-F238E27FC236}">
                <a16:creationId xmlns:a16="http://schemas.microsoft.com/office/drawing/2014/main" id="{8E058E3F-7270-4262-A6EF-3A02D648F290}"/>
              </a:ext>
            </a:extLst>
          </p:cNvPr>
          <p:cNvSpPr/>
          <p:nvPr/>
        </p:nvSpPr>
        <p:spPr bwMode="auto">
          <a:xfrm>
            <a:off x="2740131" y="4100436"/>
            <a:ext cx="3093720" cy="615553"/>
          </a:xfrm>
          <a:prstGeom prst="wedgeRectCallout">
            <a:avLst>
              <a:gd name="adj1" fmla="val -40783"/>
              <a:gd name="adj2" fmla="val -85418"/>
            </a:avLst>
          </a:pr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0" rIns="91440" bIns="91440" numCol="1" anchor="ctr" anchorCtr="0" compatLnSpc="1">
            <a:prstTxWarp prst="textNoShape">
              <a:avLst/>
            </a:prstTxWarp>
            <a:spAutoFit/>
          </a:bodyPr>
          <a:lstStyle/>
          <a:p>
            <a:pPr algn="ctr"/>
            <a:r>
              <a:rPr lang="en-US" sz="1400" b="1" dirty="0" err="1">
                <a:gradFill>
                  <a:gsLst>
                    <a:gs pos="0">
                      <a:srgbClr val="505050"/>
                    </a:gs>
                    <a:gs pos="100000">
                      <a:srgbClr val="505050"/>
                    </a:gs>
                  </a:gsLst>
                </a:gradFill>
                <a:latin typeface="Arial" panose="020B0604020202020204" pitchFamily="34" charset="0"/>
                <a:cs typeface="Arial" panose="020B0604020202020204" pitchFamily="34" charset="0"/>
              </a:rPr>
              <a:t>ToList</a:t>
            </a:r>
            <a:r>
              <a:rPr lang="en-US" sz="1400" b="1" dirty="0">
                <a:gradFill>
                  <a:gsLst>
                    <a:gs pos="0">
                      <a:srgbClr val="505050"/>
                    </a:gs>
                    <a:gs pos="100000">
                      <a:srgbClr val="505050"/>
                    </a:gs>
                  </a:gsLst>
                </a:gradFill>
                <a:latin typeface="Arial" panose="020B0604020202020204" pitchFamily="34" charset="0"/>
                <a:cs typeface="Arial" panose="020B0604020202020204" pitchFamily="34" charset="0"/>
              </a:rPr>
              <a:t>() </a:t>
            </a:r>
            <a:r>
              <a:rPr lang="en-US" sz="1400" dirty="0">
                <a:gradFill>
                  <a:gsLst>
                    <a:gs pos="0">
                      <a:srgbClr val="505050"/>
                    </a:gs>
                    <a:gs pos="100000">
                      <a:srgbClr val="505050"/>
                    </a:gs>
                  </a:gsLst>
                </a:gradFill>
              </a:rPr>
              <a:t>automatically iterates through all pages</a:t>
            </a:r>
          </a:p>
        </p:txBody>
      </p:sp>
      <p:grpSp>
        <p:nvGrpSpPr>
          <p:cNvPr id="8" name="Group 7">
            <a:extLst>
              <a:ext uri="{FF2B5EF4-FFF2-40B4-BE49-F238E27FC236}">
                <a16:creationId xmlns:a16="http://schemas.microsoft.com/office/drawing/2014/main" id="{CEDAD742-E097-468C-B398-70CC49C61287}"/>
              </a:ext>
            </a:extLst>
          </p:cNvPr>
          <p:cNvGrpSpPr/>
          <p:nvPr/>
        </p:nvGrpSpPr>
        <p:grpSpPr>
          <a:xfrm>
            <a:off x="11169383" y="5988593"/>
            <a:ext cx="607510" cy="607510"/>
            <a:chOff x="11169383" y="5988593"/>
            <a:chExt cx="607510" cy="607510"/>
          </a:xfrm>
        </p:grpSpPr>
        <p:sp>
          <p:nvSpPr>
            <p:cNvPr id="9" name="Rectangle 8">
              <a:extLst>
                <a:ext uri="{FF2B5EF4-FFF2-40B4-BE49-F238E27FC236}">
                  <a16:creationId xmlns:a16="http://schemas.microsoft.com/office/drawing/2014/main" id="{1EACC1E8-33B6-4CA6-AEDE-335FBA610198}"/>
                </a:ext>
              </a:extLst>
            </p:cNvPr>
            <p:cNvSpPr/>
            <p:nvPr/>
          </p:nvSpPr>
          <p:spPr bwMode="auto">
            <a:xfrm>
              <a:off x="11169383" y="5988593"/>
              <a:ext cx="607510" cy="60751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0" name="Freeform: Shape 9">
              <a:extLst>
                <a:ext uri="{FF2B5EF4-FFF2-40B4-BE49-F238E27FC236}">
                  <a16:creationId xmlns:a16="http://schemas.microsoft.com/office/drawing/2014/main" id="{E2077257-DFA9-48EB-B3E4-FB8E870831B4}"/>
                </a:ext>
              </a:extLst>
            </p:cNvPr>
            <p:cNvSpPr/>
            <p:nvPr/>
          </p:nvSpPr>
          <p:spPr bwMode="auto">
            <a:xfrm>
              <a:off x="11253107" y="6209947"/>
              <a:ext cx="435337" cy="165698"/>
            </a:xfrm>
            <a:custGeom>
              <a:avLst/>
              <a:gdLst>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389019 w 853976"/>
                <a:gd name="connsiteY50" fmla="*/ 212602 h 933956"/>
                <a:gd name="connsiteX51" fmla="*/ 116876 w 853976"/>
                <a:gd name="connsiteY51" fmla="*/ 0 h 933956"/>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116876 w 853976"/>
                <a:gd name="connsiteY50" fmla="*/ 0 h 933956"/>
                <a:gd name="connsiteX0" fmla="*/ 24780 w 853976"/>
                <a:gd name="connsiteY0" fmla="*/ 274811 h 325040"/>
                <a:gd name="connsiteX1" fmla="*/ 42639 w 853976"/>
                <a:gd name="connsiteY1" fmla="*/ 282290 h 325040"/>
                <a:gd name="connsiteX2" fmla="*/ 50006 w 853976"/>
                <a:gd name="connsiteY2" fmla="*/ 300037 h 325040"/>
                <a:gd name="connsiteX3" fmla="*/ 42639 w 853976"/>
                <a:gd name="connsiteY3" fmla="*/ 317673 h 325040"/>
                <a:gd name="connsiteX4" fmla="*/ 24780 w 853976"/>
                <a:gd name="connsiteY4" fmla="*/ 325040 h 325040"/>
                <a:gd name="connsiteX5" fmla="*/ 7255 w 853976"/>
                <a:gd name="connsiteY5" fmla="*/ 317673 h 325040"/>
                <a:gd name="connsiteX6" fmla="*/ 0 w 853976"/>
                <a:gd name="connsiteY6" fmla="*/ 300037 h 325040"/>
                <a:gd name="connsiteX7" fmla="*/ 7255 w 853976"/>
                <a:gd name="connsiteY7" fmla="*/ 282290 h 325040"/>
                <a:gd name="connsiteX8" fmla="*/ 24780 w 853976"/>
                <a:gd name="connsiteY8" fmla="*/ 274811 h 325040"/>
                <a:gd name="connsiteX9" fmla="*/ 631850 w 853976"/>
                <a:gd name="connsiteY9" fmla="*/ 0 h 325040"/>
                <a:gd name="connsiteX10" fmla="*/ 853976 w 853976"/>
                <a:gd name="connsiteY10" fmla="*/ 0 h 325040"/>
                <a:gd name="connsiteX11" fmla="*/ 853976 w 853976"/>
                <a:gd name="connsiteY11" fmla="*/ 33933 h 325040"/>
                <a:gd name="connsiteX12" fmla="*/ 761554 w 853976"/>
                <a:gd name="connsiteY12" fmla="*/ 33933 h 325040"/>
                <a:gd name="connsiteX13" fmla="*/ 761554 w 853976"/>
                <a:gd name="connsiteY13" fmla="*/ 320129 h 325040"/>
                <a:gd name="connsiteX14" fmla="*/ 724049 w 853976"/>
                <a:gd name="connsiteY14" fmla="*/ 320129 h 325040"/>
                <a:gd name="connsiteX15" fmla="*/ 724049 w 853976"/>
                <a:gd name="connsiteY15" fmla="*/ 33933 h 325040"/>
                <a:gd name="connsiteX16" fmla="*/ 631850 w 853976"/>
                <a:gd name="connsiteY16" fmla="*/ 33933 h 325040"/>
                <a:gd name="connsiteX17" fmla="*/ 631850 w 853976"/>
                <a:gd name="connsiteY17" fmla="*/ 0 h 325040"/>
                <a:gd name="connsiteX18" fmla="*/ 436067 w 853976"/>
                <a:gd name="connsiteY18" fmla="*/ 0 h 325040"/>
                <a:gd name="connsiteX19" fmla="*/ 598587 w 853976"/>
                <a:gd name="connsiteY19" fmla="*/ 0 h 325040"/>
                <a:gd name="connsiteX20" fmla="*/ 598587 w 853976"/>
                <a:gd name="connsiteY20" fmla="*/ 33933 h 325040"/>
                <a:gd name="connsiteX21" fmla="*/ 473571 w 853976"/>
                <a:gd name="connsiteY21" fmla="*/ 33933 h 325040"/>
                <a:gd name="connsiteX22" fmla="*/ 473571 w 853976"/>
                <a:gd name="connsiteY22" fmla="*/ 140419 h 325040"/>
                <a:gd name="connsiteX23" fmla="*/ 589211 w 853976"/>
                <a:gd name="connsiteY23" fmla="*/ 140419 h 325040"/>
                <a:gd name="connsiteX24" fmla="*/ 589211 w 853976"/>
                <a:gd name="connsiteY24" fmla="*/ 174129 h 325040"/>
                <a:gd name="connsiteX25" fmla="*/ 473571 w 853976"/>
                <a:gd name="connsiteY25" fmla="*/ 174129 h 325040"/>
                <a:gd name="connsiteX26" fmla="*/ 473571 w 853976"/>
                <a:gd name="connsiteY26" fmla="*/ 286196 h 325040"/>
                <a:gd name="connsiteX27" fmla="*/ 605731 w 853976"/>
                <a:gd name="connsiteY27" fmla="*/ 286196 h 325040"/>
                <a:gd name="connsiteX28" fmla="*/ 605731 w 853976"/>
                <a:gd name="connsiteY28" fmla="*/ 320129 h 325040"/>
                <a:gd name="connsiteX29" fmla="*/ 436067 w 853976"/>
                <a:gd name="connsiteY29" fmla="*/ 320129 h 325040"/>
                <a:gd name="connsiteX30" fmla="*/ 436067 w 853976"/>
                <a:gd name="connsiteY30" fmla="*/ 0 h 325040"/>
                <a:gd name="connsiteX31" fmla="*/ 102691 w 853976"/>
                <a:gd name="connsiteY31" fmla="*/ 0 h 325040"/>
                <a:gd name="connsiteX32" fmla="*/ 151359 w 853976"/>
                <a:gd name="connsiteY32" fmla="*/ 0 h 325040"/>
                <a:gd name="connsiteX33" fmla="*/ 311646 w 853976"/>
                <a:gd name="connsiteY33" fmla="*/ 251147 h 325040"/>
                <a:gd name="connsiteX34" fmla="*/ 324594 w 853976"/>
                <a:gd name="connsiteY34" fmla="*/ 272579 h 325040"/>
                <a:gd name="connsiteX35" fmla="*/ 325487 w 853976"/>
                <a:gd name="connsiteY35" fmla="*/ 272579 h 325040"/>
                <a:gd name="connsiteX36" fmla="*/ 323255 w 853976"/>
                <a:gd name="connsiteY36" fmla="*/ 225474 h 325040"/>
                <a:gd name="connsiteX37" fmla="*/ 323255 w 853976"/>
                <a:gd name="connsiteY37" fmla="*/ 0 h 325040"/>
                <a:gd name="connsiteX38" fmla="*/ 360760 w 853976"/>
                <a:gd name="connsiteY38" fmla="*/ 0 h 325040"/>
                <a:gd name="connsiteX39" fmla="*/ 360760 w 853976"/>
                <a:gd name="connsiteY39" fmla="*/ 320129 h 325040"/>
                <a:gd name="connsiteX40" fmla="*/ 314772 w 853976"/>
                <a:gd name="connsiteY40" fmla="*/ 320129 h 325040"/>
                <a:gd name="connsiteX41" fmla="*/ 150019 w 853976"/>
                <a:gd name="connsiteY41" fmla="*/ 64963 h 325040"/>
                <a:gd name="connsiteX42" fmla="*/ 139750 w 853976"/>
                <a:gd name="connsiteY42" fmla="*/ 44872 h 325040"/>
                <a:gd name="connsiteX43" fmla="*/ 138411 w 853976"/>
                <a:gd name="connsiteY43" fmla="*/ 44872 h 325040"/>
                <a:gd name="connsiteX44" fmla="*/ 140196 w 853976"/>
                <a:gd name="connsiteY44" fmla="*/ 88850 h 325040"/>
                <a:gd name="connsiteX45" fmla="*/ 140196 w 853976"/>
                <a:gd name="connsiteY45" fmla="*/ 320129 h 325040"/>
                <a:gd name="connsiteX46" fmla="*/ 102691 w 853976"/>
                <a:gd name="connsiteY46" fmla="*/ 320129 h 325040"/>
                <a:gd name="connsiteX47" fmla="*/ 102691 w 853976"/>
                <a:gd name="connsiteY47" fmla="*/ 0 h 325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53976" h="325040">
                  <a:moveTo>
                    <a:pt x="24780" y="274811"/>
                  </a:moveTo>
                  <a:cubicBezTo>
                    <a:pt x="31775" y="274811"/>
                    <a:pt x="37728" y="277304"/>
                    <a:pt x="42639" y="282290"/>
                  </a:cubicBezTo>
                  <a:cubicBezTo>
                    <a:pt x="47550" y="287275"/>
                    <a:pt x="50006" y="293191"/>
                    <a:pt x="50006" y="300037"/>
                  </a:cubicBezTo>
                  <a:cubicBezTo>
                    <a:pt x="50006" y="306883"/>
                    <a:pt x="47550" y="312762"/>
                    <a:pt x="42639" y="317673"/>
                  </a:cubicBezTo>
                  <a:cubicBezTo>
                    <a:pt x="37728" y="322585"/>
                    <a:pt x="31775" y="325040"/>
                    <a:pt x="24780" y="325040"/>
                  </a:cubicBezTo>
                  <a:cubicBezTo>
                    <a:pt x="17934" y="325040"/>
                    <a:pt x="12092" y="322585"/>
                    <a:pt x="7255" y="317673"/>
                  </a:cubicBezTo>
                  <a:cubicBezTo>
                    <a:pt x="2418" y="312762"/>
                    <a:pt x="0" y="306883"/>
                    <a:pt x="0" y="300037"/>
                  </a:cubicBezTo>
                  <a:cubicBezTo>
                    <a:pt x="0" y="293191"/>
                    <a:pt x="2418" y="287275"/>
                    <a:pt x="7255" y="282290"/>
                  </a:cubicBezTo>
                  <a:cubicBezTo>
                    <a:pt x="12092" y="277304"/>
                    <a:pt x="17934" y="274811"/>
                    <a:pt x="24780" y="274811"/>
                  </a:cubicBezTo>
                  <a:close/>
                  <a:moveTo>
                    <a:pt x="631850" y="0"/>
                  </a:moveTo>
                  <a:lnTo>
                    <a:pt x="853976" y="0"/>
                  </a:lnTo>
                  <a:lnTo>
                    <a:pt x="853976" y="33933"/>
                  </a:lnTo>
                  <a:lnTo>
                    <a:pt x="761554" y="33933"/>
                  </a:lnTo>
                  <a:lnTo>
                    <a:pt x="761554" y="320129"/>
                  </a:lnTo>
                  <a:lnTo>
                    <a:pt x="724049" y="320129"/>
                  </a:lnTo>
                  <a:lnTo>
                    <a:pt x="724049" y="33933"/>
                  </a:lnTo>
                  <a:lnTo>
                    <a:pt x="631850" y="33933"/>
                  </a:lnTo>
                  <a:lnTo>
                    <a:pt x="631850" y="0"/>
                  </a:lnTo>
                  <a:close/>
                  <a:moveTo>
                    <a:pt x="436067" y="0"/>
                  </a:moveTo>
                  <a:lnTo>
                    <a:pt x="598587" y="0"/>
                  </a:lnTo>
                  <a:lnTo>
                    <a:pt x="598587" y="33933"/>
                  </a:lnTo>
                  <a:lnTo>
                    <a:pt x="473571" y="33933"/>
                  </a:lnTo>
                  <a:lnTo>
                    <a:pt x="473571" y="140419"/>
                  </a:lnTo>
                  <a:lnTo>
                    <a:pt x="589211" y="140419"/>
                  </a:lnTo>
                  <a:lnTo>
                    <a:pt x="589211" y="174129"/>
                  </a:lnTo>
                  <a:lnTo>
                    <a:pt x="473571" y="174129"/>
                  </a:lnTo>
                  <a:lnTo>
                    <a:pt x="473571" y="286196"/>
                  </a:lnTo>
                  <a:lnTo>
                    <a:pt x="605731" y="286196"/>
                  </a:lnTo>
                  <a:lnTo>
                    <a:pt x="605731" y="320129"/>
                  </a:lnTo>
                  <a:lnTo>
                    <a:pt x="436067" y="320129"/>
                  </a:lnTo>
                  <a:lnTo>
                    <a:pt x="436067" y="0"/>
                  </a:lnTo>
                  <a:close/>
                  <a:moveTo>
                    <a:pt x="102691" y="0"/>
                  </a:moveTo>
                  <a:lnTo>
                    <a:pt x="151359" y="0"/>
                  </a:lnTo>
                  <a:lnTo>
                    <a:pt x="311646" y="251147"/>
                  </a:lnTo>
                  <a:cubicBezTo>
                    <a:pt x="318344" y="261565"/>
                    <a:pt x="322660" y="268709"/>
                    <a:pt x="324594" y="272579"/>
                  </a:cubicBezTo>
                  <a:lnTo>
                    <a:pt x="325487" y="272579"/>
                  </a:lnTo>
                  <a:cubicBezTo>
                    <a:pt x="323999" y="263351"/>
                    <a:pt x="323255" y="247650"/>
                    <a:pt x="323255" y="225474"/>
                  </a:cubicBezTo>
                  <a:lnTo>
                    <a:pt x="323255" y="0"/>
                  </a:lnTo>
                  <a:lnTo>
                    <a:pt x="360760" y="0"/>
                  </a:lnTo>
                  <a:lnTo>
                    <a:pt x="360760" y="320129"/>
                  </a:lnTo>
                  <a:lnTo>
                    <a:pt x="314772" y="320129"/>
                  </a:lnTo>
                  <a:lnTo>
                    <a:pt x="150019" y="64963"/>
                  </a:lnTo>
                  <a:cubicBezTo>
                    <a:pt x="145852" y="58564"/>
                    <a:pt x="142429" y="51866"/>
                    <a:pt x="139750" y="44872"/>
                  </a:cubicBezTo>
                  <a:lnTo>
                    <a:pt x="138411" y="44872"/>
                  </a:lnTo>
                  <a:cubicBezTo>
                    <a:pt x="139601" y="51718"/>
                    <a:pt x="140196" y="66377"/>
                    <a:pt x="140196" y="88850"/>
                  </a:cubicBezTo>
                  <a:lnTo>
                    <a:pt x="140196" y="320129"/>
                  </a:lnTo>
                  <a:lnTo>
                    <a:pt x="102691" y="320129"/>
                  </a:lnTo>
                  <a:lnTo>
                    <a:pt x="102691"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
        <p:nvSpPr>
          <p:cNvPr id="4" name="Text Placeholder 2">
            <a:extLst>
              <a:ext uri="{FF2B5EF4-FFF2-40B4-BE49-F238E27FC236}">
                <a16:creationId xmlns:a16="http://schemas.microsoft.com/office/drawing/2014/main" id="{8FEEDF8E-5389-4CEE-BD0A-391758F4B332}"/>
              </a:ext>
            </a:extLst>
          </p:cNvPr>
          <p:cNvSpPr txBox="1">
            <a:spLocks/>
          </p:cNvSpPr>
          <p:nvPr/>
        </p:nvSpPr>
        <p:spPr>
          <a:xfrm>
            <a:off x="269239" y="1197323"/>
            <a:ext cx="9665175" cy="338554"/>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600" dirty="0">
                <a:solidFill>
                  <a:schemeClr val="tx1"/>
                </a:solidFill>
                <a:latin typeface="Arial" panose="020B0604020202020204" pitchFamily="34" charset="0"/>
                <a:cs typeface="Arial" panose="020B0604020202020204" pitchFamily="34" charset="0"/>
              </a:rPr>
              <a:t>Pagination with </a:t>
            </a:r>
            <a:r>
              <a:rPr lang="en-US" sz="1600" dirty="0" err="1">
                <a:solidFill>
                  <a:schemeClr val="tx1"/>
                </a:solidFill>
                <a:latin typeface="Arial" panose="020B0604020202020204" pitchFamily="34" charset="0"/>
                <a:cs typeface="Arial" panose="020B0604020202020204" pitchFamily="34" charset="0"/>
              </a:rPr>
              <a:t>ToList</a:t>
            </a:r>
            <a:r>
              <a:rPr lang="en-US" sz="160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41374352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a:xfrm>
            <a:off x="269240" y="289511"/>
            <a:ext cx="11655840" cy="899665"/>
          </a:xfrm>
        </p:spPr>
        <p:txBody>
          <a:bodyPr/>
          <a:lstStyle/>
          <a:p>
            <a:r>
              <a:rPr lang="en-US" dirty="0">
                <a:latin typeface="+mn-lt"/>
              </a:rPr>
              <a:t>Paginated Query Results</a:t>
            </a:r>
          </a:p>
        </p:txBody>
      </p:sp>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a:xfrm>
            <a:off x="269239" y="1786795"/>
            <a:ext cx="11653522" cy="3908762"/>
          </a:xfrm>
        </p:spPr>
        <p:txBody>
          <a:bodyPr>
            <a:normAutofit/>
          </a:bodyPr>
          <a:lstStyle/>
          <a:p>
            <a:pPr>
              <a:spcBef>
                <a:spcPts val="600"/>
              </a:spcBef>
              <a:spcAft>
                <a:spcPts val="600"/>
              </a:spcAft>
            </a:pPr>
            <a:r>
              <a:rPr lang="en-US" sz="1800"/>
              <a:t>Iterator&lt;Document&gt; documents = </a:t>
            </a:r>
            <a:r>
              <a:rPr lang="en-US" sz="1800" err="1"/>
              <a:t>client.queryDocuments</a:t>
            </a:r>
            <a:r>
              <a:rPr lang="en-US" sz="1800"/>
              <a:t>(</a:t>
            </a:r>
          </a:p>
          <a:p>
            <a:pPr>
              <a:spcBef>
                <a:spcPts val="600"/>
              </a:spcBef>
              <a:spcAft>
                <a:spcPts val="600"/>
              </a:spcAft>
            </a:pPr>
            <a:r>
              <a:rPr lang="en-US" sz="1800"/>
              <a:t>    collectionLink, </a:t>
            </a:r>
          </a:p>
          <a:p>
            <a:pPr>
              <a:spcBef>
                <a:spcPts val="600"/>
              </a:spcBef>
              <a:spcAft>
                <a:spcPts val="600"/>
              </a:spcAft>
            </a:pPr>
            <a:r>
              <a:rPr lang="en-US" sz="1800"/>
              <a:t>    queryString, </a:t>
            </a:r>
          </a:p>
          <a:p>
            <a:pPr>
              <a:spcBef>
                <a:spcPts val="600"/>
              </a:spcBef>
              <a:spcAft>
                <a:spcPts val="600"/>
              </a:spcAft>
            </a:pPr>
            <a:r>
              <a:rPr lang="en-US" sz="1800"/>
              <a:t>    options</a:t>
            </a:r>
          </a:p>
          <a:p>
            <a:pPr>
              <a:spcBef>
                <a:spcPts val="600"/>
              </a:spcBef>
              <a:spcAft>
                <a:spcPts val="600"/>
              </a:spcAft>
            </a:pPr>
            <a:r>
              <a:rPr lang="en-US" sz="1800"/>
              <a:t>).</a:t>
            </a:r>
            <a:r>
              <a:rPr lang="en-US" sz="1800" err="1"/>
              <a:t>getQueryIterator</a:t>
            </a:r>
            <a:r>
              <a:rPr lang="en-US" sz="1800"/>
              <a:t>();</a:t>
            </a:r>
          </a:p>
          <a:p>
            <a:pPr>
              <a:spcBef>
                <a:spcPts val="600"/>
              </a:spcBef>
              <a:spcAft>
                <a:spcPts val="600"/>
              </a:spcAft>
            </a:pPr>
            <a:endParaRPr lang="en-US" sz="1800"/>
          </a:p>
          <a:p>
            <a:pPr>
              <a:spcBef>
                <a:spcPts val="600"/>
              </a:spcBef>
              <a:spcAft>
                <a:spcPts val="600"/>
              </a:spcAft>
            </a:pPr>
            <a:r>
              <a:rPr lang="en-US" sz="1800"/>
              <a:t>while(</a:t>
            </a:r>
            <a:r>
              <a:rPr lang="en-US" sz="1800" err="1"/>
              <a:t>documents.hasNext</a:t>
            </a:r>
            <a:r>
              <a:rPr lang="en-US" sz="1800"/>
              <a:t>()) {</a:t>
            </a:r>
          </a:p>
          <a:p>
            <a:pPr>
              <a:spcBef>
                <a:spcPts val="600"/>
              </a:spcBef>
              <a:spcAft>
                <a:spcPts val="600"/>
              </a:spcAft>
            </a:pPr>
            <a:r>
              <a:rPr lang="en-US" sz="1800"/>
              <a:t>    Document current = </a:t>
            </a:r>
            <a:r>
              <a:rPr lang="en-US" sz="1800" err="1"/>
              <a:t>documents.next</a:t>
            </a:r>
            <a:r>
              <a:rPr lang="en-US" sz="1800"/>
              <a:t>();</a:t>
            </a:r>
          </a:p>
          <a:p>
            <a:pPr>
              <a:spcBef>
                <a:spcPts val="600"/>
              </a:spcBef>
              <a:spcAft>
                <a:spcPts val="600"/>
              </a:spcAft>
            </a:pPr>
            <a:r>
              <a:rPr lang="en-US" sz="1800"/>
              <a:t>}</a:t>
            </a:r>
          </a:p>
        </p:txBody>
      </p:sp>
      <p:pic>
        <p:nvPicPr>
          <p:cNvPr id="7" name="Picture 6">
            <a:extLst>
              <a:ext uri="{FF2B5EF4-FFF2-40B4-BE49-F238E27FC236}">
                <a16:creationId xmlns:a16="http://schemas.microsoft.com/office/drawing/2014/main" id="{FC96F7A1-268F-4C54-AADB-28DF2B21EFCC}"/>
              </a:ext>
            </a:extLst>
          </p:cNvPr>
          <p:cNvPicPr>
            <a:picLocks noChangeAspect="1"/>
          </p:cNvPicPr>
          <p:nvPr/>
        </p:nvPicPr>
        <p:blipFill>
          <a:blip r:embed="rId3"/>
          <a:stretch>
            <a:fillRect/>
          </a:stretch>
        </p:blipFill>
        <p:spPr>
          <a:xfrm>
            <a:off x="11083013" y="6065618"/>
            <a:ext cx="783890" cy="457200"/>
          </a:xfrm>
          <a:prstGeom prst="rect">
            <a:avLst/>
          </a:prstGeom>
        </p:spPr>
      </p:pic>
      <p:sp>
        <p:nvSpPr>
          <p:cNvPr id="3" name="Text Placeholder 2">
            <a:extLst>
              <a:ext uri="{FF2B5EF4-FFF2-40B4-BE49-F238E27FC236}">
                <a16:creationId xmlns:a16="http://schemas.microsoft.com/office/drawing/2014/main" id="{B41881DF-BD1B-4960-8880-A251AA2779C8}"/>
              </a:ext>
            </a:extLst>
          </p:cNvPr>
          <p:cNvSpPr txBox="1">
            <a:spLocks/>
          </p:cNvSpPr>
          <p:nvPr/>
        </p:nvSpPr>
        <p:spPr>
          <a:xfrm>
            <a:off x="269239" y="1197323"/>
            <a:ext cx="9665175" cy="338554"/>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600" dirty="0">
                <a:solidFill>
                  <a:schemeClr val="tx1"/>
                </a:solidFill>
                <a:latin typeface="Arial" panose="020B0604020202020204" pitchFamily="34" charset="0"/>
                <a:cs typeface="Arial" panose="020B0604020202020204" pitchFamily="34" charset="0"/>
              </a:rPr>
              <a:t>Pagination with </a:t>
            </a:r>
            <a:r>
              <a:rPr lang="en-US" sz="1600" dirty="0" err="1">
                <a:solidFill>
                  <a:schemeClr val="tx1"/>
                </a:solidFill>
                <a:latin typeface="Arial" panose="020B0604020202020204" pitchFamily="34" charset="0"/>
                <a:cs typeface="Arial" panose="020B0604020202020204" pitchFamily="34" charset="0"/>
              </a:rPr>
              <a:t>hasNext</a:t>
            </a:r>
            <a:r>
              <a:rPr lang="en-US" sz="1600" dirty="0">
                <a:solidFill>
                  <a:schemeClr val="tx1"/>
                </a:solidFill>
                <a:latin typeface="Arial" panose="020B0604020202020204" pitchFamily="34" charset="0"/>
                <a:cs typeface="Arial" panose="020B0604020202020204" pitchFamily="34" charset="0"/>
              </a:rPr>
              <a:t>() in Java:</a:t>
            </a:r>
          </a:p>
        </p:txBody>
      </p:sp>
    </p:spTree>
    <p:extLst>
      <p:ext uri="{BB962C8B-B14F-4D97-AF65-F5344CB8AC3E}">
        <p14:creationId xmlns:p14="http://schemas.microsoft.com/office/powerpoint/2010/main" val="42426109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a:xfrm>
            <a:off x="838200" y="81423"/>
            <a:ext cx="10515600" cy="1325563"/>
          </a:xfrm>
        </p:spPr>
        <p:txBody>
          <a:bodyPr>
            <a:normAutofit/>
          </a:bodyPr>
          <a:lstStyle/>
          <a:p>
            <a:r>
              <a:rPr lang="en-US" sz="4000" dirty="0" err="1">
                <a:latin typeface="Arial" panose="020B0604020202020204" pitchFamily="34" charset="0"/>
                <a:cs typeface="Arial" panose="020B0604020202020204" pitchFamily="34" charset="0"/>
              </a:rPr>
              <a:t>Sql</a:t>
            </a:r>
            <a:r>
              <a:rPr lang="en-US" sz="4000" dirty="0">
                <a:latin typeface="Arial" panose="020B0604020202020204" pitchFamily="34" charset="0"/>
                <a:cs typeface="Arial" panose="020B0604020202020204" pitchFamily="34" charset="0"/>
              </a:rPr>
              <a:t> Query Parametrization</a:t>
            </a:r>
          </a:p>
        </p:txBody>
      </p:sp>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a:xfrm>
            <a:off x="269239" y="1197323"/>
            <a:ext cx="11653522" cy="5632311"/>
          </a:xfrm>
        </p:spPr>
        <p:txBody>
          <a:bodyPr vert="horz" wrap="square" lIns="146304" tIns="91440" rIns="146304" bIns="91440" rtlCol="0" anchor="t">
            <a:spAutoFit/>
          </a:bodyPr>
          <a:lstStyle/>
          <a:p>
            <a:pPr>
              <a:spcBef>
                <a:spcPts val="600"/>
              </a:spcBef>
              <a:spcAft>
                <a:spcPts val="600"/>
              </a:spcAft>
            </a:pPr>
            <a:r>
              <a:rPr lang="en-US" sz="1800" err="1"/>
              <a:t>var</a:t>
            </a:r>
            <a:r>
              <a:rPr lang="en-US" sz="1800"/>
              <a:t> query = </a:t>
            </a:r>
            <a:r>
              <a:rPr lang="en-US" sz="1800" err="1"/>
              <a:t>client.CreateDocumentQuery</a:t>
            </a:r>
            <a:r>
              <a:rPr lang="en-US" sz="1800"/>
              <a:t>&lt;</a:t>
            </a:r>
            <a:r>
              <a:rPr lang="en-US" sz="1800" err="1"/>
              <a:t>ExampleEntity</a:t>
            </a:r>
            <a:r>
              <a:rPr lang="en-US" sz="1800"/>
              <a:t>&gt;(</a:t>
            </a:r>
            <a:r>
              <a:rPr lang="en-US" sz="1800" err="1"/>
              <a:t>collectionUri</a:t>
            </a:r>
            <a:r>
              <a:rPr lang="en-US" sz="1800"/>
              <a:t>, </a:t>
            </a:r>
          </a:p>
          <a:p>
            <a:pPr>
              <a:spcBef>
                <a:spcPts val="600"/>
              </a:spcBef>
              <a:spcAft>
                <a:spcPts val="600"/>
              </a:spcAft>
            </a:pPr>
            <a:r>
              <a:rPr lang="en-US" sz="1800"/>
              <a:t>    new </a:t>
            </a:r>
            <a:r>
              <a:rPr lang="en-US" sz="1800" err="1"/>
              <a:t>SqlQuerySpec</a:t>
            </a:r>
            <a:endParaRPr lang="en-US" sz="1800"/>
          </a:p>
          <a:p>
            <a:pPr>
              <a:spcBef>
                <a:spcPts val="600"/>
              </a:spcBef>
              <a:spcAft>
                <a:spcPts val="600"/>
              </a:spcAft>
            </a:pPr>
            <a:r>
              <a:rPr lang="en-US" sz="1800"/>
              <a:t>    {</a:t>
            </a:r>
          </a:p>
          <a:p>
            <a:pPr>
              <a:spcBef>
                <a:spcPts val="600"/>
              </a:spcBef>
              <a:spcAft>
                <a:spcPts val="600"/>
              </a:spcAft>
            </a:pPr>
            <a:r>
              <a:rPr lang="en-US" sz="1800"/>
              <a:t>        </a:t>
            </a:r>
            <a:r>
              <a:rPr lang="en-US" sz="1800" err="1"/>
              <a:t>QueryText</a:t>
            </a:r>
            <a:r>
              <a:rPr lang="en-US" sz="1800"/>
              <a:t> = "SELECT * FROM dataset s WHERE (s.id = @id)",</a:t>
            </a:r>
          </a:p>
          <a:p>
            <a:pPr>
              <a:spcBef>
                <a:spcPts val="600"/>
              </a:spcBef>
              <a:spcAft>
                <a:spcPts val="600"/>
              </a:spcAft>
            </a:pPr>
            <a:r>
              <a:rPr lang="en-US" sz="1800"/>
              <a:t>        Parameters = new </a:t>
            </a:r>
            <a:r>
              <a:rPr lang="en-US" sz="1800" err="1"/>
              <a:t>SqlParameterCollection</a:t>
            </a:r>
            <a:endParaRPr lang="en-US" sz="1800"/>
          </a:p>
          <a:p>
            <a:pPr>
              <a:spcBef>
                <a:spcPts val="600"/>
              </a:spcBef>
              <a:spcAft>
                <a:spcPts val="600"/>
              </a:spcAft>
            </a:pPr>
            <a:r>
              <a:rPr lang="en-US" sz="1800"/>
              <a:t>        {</a:t>
            </a:r>
          </a:p>
          <a:p>
            <a:pPr>
              <a:spcBef>
                <a:spcPts val="600"/>
              </a:spcBef>
              <a:spcAft>
                <a:spcPts val="600"/>
              </a:spcAft>
            </a:pPr>
            <a:r>
              <a:rPr lang="en-US" sz="1800"/>
              <a:t>            new </a:t>
            </a:r>
            <a:r>
              <a:rPr lang="en-US" sz="1800" err="1"/>
              <a:t>SqlParameter</a:t>
            </a:r>
            <a:r>
              <a:rPr lang="en-US" sz="1800"/>
              <a:t>("@id", “</a:t>
            </a:r>
            <a:r>
              <a:rPr lang="en-US" sz="1800" err="1"/>
              <a:t>exampleIdentifier</a:t>
            </a:r>
            <a:r>
              <a:rPr lang="en-US" sz="1800"/>
              <a:t>")</a:t>
            </a:r>
          </a:p>
          <a:p>
            <a:pPr>
              <a:spcBef>
                <a:spcPts val="600"/>
              </a:spcBef>
              <a:spcAft>
                <a:spcPts val="600"/>
              </a:spcAft>
            </a:pPr>
            <a:r>
              <a:rPr lang="en-US" sz="1800"/>
              <a:t>        }</a:t>
            </a:r>
          </a:p>
          <a:p>
            <a:pPr>
              <a:spcBef>
                <a:spcPts val="600"/>
              </a:spcBef>
              <a:spcAft>
                <a:spcPts val="600"/>
              </a:spcAft>
            </a:pPr>
            <a:r>
              <a:rPr lang="en-US" sz="1800"/>
              <a:t>    }, options</a:t>
            </a:r>
          </a:p>
          <a:p>
            <a:pPr>
              <a:spcBef>
                <a:spcPts val="600"/>
              </a:spcBef>
              <a:spcAft>
                <a:spcPts val="600"/>
              </a:spcAft>
            </a:pPr>
            <a:r>
              <a:rPr lang="en-US" sz="1800"/>
              <a:t>);</a:t>
            </a:r>
          </a:p>
          <a:p>
            <a:pPr>
              <a:spcBef>
                <a:spcPts val="600"/>
              </a:spcBef>
              <a:spcAft>
                <a:spcPts val="600"/>
              </a:spcAft>
            </a:pPr>
            <a:endParaRPr lang="en-US" sz="1800"/>
          </a:p>
          <a:p>
            <a:pPr>
              <a:spcBef>
                <a:spcPts val="600"/>
              </a:spcBef>
              <a:spcAft>
                <a:spcPts val="600"/>
              </a:spcAft>
            </a:pPr>
            <a:r>
              <a:rPr lang="en-US" sz="1800"/>
              <a:t>List&lt;</a:t>
            </a:r>
            <a:r>
              <a:rPr lang="en-US" sz="1800" err="1"/>
              <a:t>ExampleEntity</a:t>
            </a:r>
            <a:r>
              <a:rPr lang="en-US" sz="1800"/>
              <a:t>&gt; results = new List&lt;</a:t>
            </a:r>
            <a:r>
              <a:rPr lang="en-US" sz="1800" err="1"/>
              <a:t>ExampleEntity</a:t>
            </a:r>
            <a:r>
              <a:rPr lang="en-US" sz="1800"/>
              <a:t>&gt;();</a:t>
            </a:r>
          </a:p>
          <a:p>
            <a:pPr>
              <a:spcBef>
                <a:spcPts val="600"/>
              </a:spcBef>
              <a:spcAft>
                <a:spcPts val="600"/>
              </a:spcAft>
            </a:pPr>
            <a:r>
              <a:rPr lang="en-US" sz="1800"/>
              <a:t>results = </a:t>
            </a:r>
            <a:r>
              <a:rPr lang="en-US" sz="1800" err="1"/>
              <a:t>query.ToList</a:t>
            </a:r>
            <a:r>
              <a:rPr lang="en-US" sz="1800"/>
              <a:t>&lt;</a:t>
            </a:r>
            <a:r>
              <a:rPr lang="en-US" sz="1800" err="1"/>
              <a:t>ExampleEntity</a:t>
            </a:r>
            <a:r>
              <a:rPr lang="en-US" sz="1800"/>
              <a:t>&gt;();</a:t>
            </a:r>
            <a:endParaRPr lang="en-US"/>
          </a:p>
        </p:txBody>
      </p:sp>
      <p:grpSp>
        <p:nvGrpSpPr>
          <p:cNvPr id="8" name="Group 7">
            <a:extLst>
              <a:ext uri="{FF2B5EF4-FFF2-40B4-BE49-F238E27FC236}">
                <a16:creationId xmlns:a16="http://schemas.microsoft.com/office/drawing/2014/main" id="{D51DB48E-7BD1-433A-B41E-9246FA781CEF}"/>
              </a:ext>
            </a:extLst>
          </p:cNvPr>
          <p:cNvGrpSpPr/>
          <p:nvPr/>
        </p:nvGrpSpPr>
        <p:grpSpPr>
          <a:xfrm>
            <a:off x="11169383" y="5988593"/>
            <a:ext cx="607510" cy="607510"/>
            <a:chOff x="11169383" y="5988593"/>
            <a:chExt cx="607510" cy="607510"/>
          </a:xfrm>
        </p:grpSpPr>
        <p:sp>
          <p:nvSpPr>
            <p:cNvPr id="9" name="Rectangle 8">
              <a:extLst>
                <a:ext uri="{FF2B5EF4-FFF2-40B4-BE49-F238E27FC236}">
                  <a16:creationId xmlns:a16="http://schemas.microsoft.com/office/drawing/2014/main" id="{D3C02167-D177-44C4-A09B-86E8EDFD8072}"/>
                </a:ext>
              </a:extLst>
            </p:cNvPr>
            <p:cNvSpPr/>
            <p:nvPr/>
          </p:nvSpPr>
          <p:spPr bwMode="auto">
            <a:xfrm>
              <a:off x="11169383" y="5988593"/>
              <a:ext cx="607510" cy="60751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0" name="Freeform: Shape 9">
              <a:extLst>
                <a:ext uri="{FF2B5EF4-FFF2-40B4-BE49-F238E27FC236}">
                  <a16:creationId xmlns:a16="http://schemas.microsoft.com/office/drawing/2014/main" id="{6210BEB4-9101-4B09-BE7A-43382D60BAF0}"/>
                </a:ext>
              </a:extLst>
            </p:cNvPr>
            <p:cNvSpPr/>
            <p:nvPr/>
          </p:nvSpPr>
          <p:spPr bwMode="auto">
            <a:xfrm>
              <a:off x="11253107" y="6209947"/>
              <a:ext cx="435337" cy="165698"/>
            </a:xfrm>
            <a:custGeom>
              <a:avLst/>
              <a:gdLst>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389019 w 853976"/>
                <a:gd name="connsiteY50" fmla="*/ 212602 h 933956"/>
                <a:gd name="connsiteX51" fmla="*/ 116876 w 853976"/>
                <a:gd name="connsiteY51" fmla="*/ 0 h 933956"/>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116876 w 853976"/>
                <a:gd name="connsiteY50" fmla="*/ 0 h 933956"/>
                <a:gd name="connsiteX0" fmla="*/ 24780 w 853976"/>
                <a:gd name="connsiteY0" fmla="*/ 274811 h 325040"/>
                <a:gd name="connsiteX1" fmla="*/ 42639 w 853976"/>
                <a:gd name="connsiteY1" fmla="*/ 282290 h 325040"/>
                <a:gd name="connsiteX2" fmla="*/ 50006 w 853976"/>
                <a:gd name="connsiteY2" fmla="*/ 300037 h 325040"/>
                <a:gd name="connsiteX3" fmla="*/ 42639 w 853976"/>
                <a:gd name="connsiteY3" fmla="*/ 317673 h 325040"/>
                <a:gd name="connsiteX4" fmla="*/ 24780 w 853976"/>
                <a:gd name="connsiteY4" fmla="*/ 325040 h 325040"/>
                <a:gd name="connsiteX5" fmla="*/ 7255 w 853976"/>
                <a:gd name="connsiteY5" fmla="*/ 317673 h 325040"/>
                <a:gd name="connsiteX6" fmla="*/ 0 w 853976"/>
                <a:gd name="connsiteY6" fmla="*/ 300037 h 325040"/>
                <a:gd name="connsiteX7" fmla="*/ 7255 w 853976"/>
                <a:gd name="connsiteY7" fmla="*/ 282290 h 325040"/>
                <a:gd name="connsiteX8" fmla="*/ 24780 w 853976"/>
                <a:gd name="connsiteY8" fmla="*/ 274811 h 325040"/>
                <a:gd name="connsiteX9" fmla="*/ 631850 w 853976"/>
                <a:gd name="connsiteY9" fmla="*/ 0 h 325040"/>
                <a:gd name="connsiteX10" fmla="*/ 853976 w 853976"/>
                <a:gd name="connsiteY10" fmla="*/ 0 h 325040"/>
                <a:gd name="connsiteX11" fmla="*/ 853976 w 853976"/>
                <a:gd name="connsiteY11" fmla="*/ 33933 h 325040"/>
                <a:gd name="connsiteX12" fmla="*/ 761554 w 853976"/>
                <a:gd name="connsiteY12" fmla="*/ 33933 h 325040"/>
                <a:gd name="connsiteX13" fmla="*/ 761554 w 853976"/>
                <a:gd name="connsiteY13" fmla="*/ 320129 h 325040"/>
                <a:gd name="connsiteX14" fmla="*/ 724049 w 853976"/>
                <a:gd name="connsiteY14" fmla="*/ 320129 h 325040"/>
                <a:gd name="connsiteX15" fmla="*/ 724049 w 853976"/>
                <a:gd name="connsiteY15" fmla="*/ 33933 h 325040"/>
                <a:gd name="connsiteX16" fmla="*/ 631850 w 853976"/>
                <a:gd name="connsiteY16" fmla="*/ 33933 h 325040"/>
                <a:gd name="connsiteX17" fmla="*/ 631850 w 853976"/>
                <a:gd name="connsiteY17" fmla="*/ 0 h 325040"/>
                <a:gd name="connsiteX18" fmla="*/ 436067 w 853976"/>
                <a:gd name="connsiteY18" fmla="*/ 0 h 325040"/>
                <a:gd name="connsiteX19" fmla="*/ 598587 w 853976"/>
                <a:gd name="connsiteY19" fmla="*/ 0 h 325040"/>
                <a:gd name="connsiteX20" fmla="*/ 598587 w 853976"/>
                <a:gd name="connsiteY20" fmla="*/ 33933 h 325040"/>
                <a:gd name="connsiteX21" fmla="*/ 473571 w 853976"/>
                <a:gd name="connsiteY21" fmla="*/ 33933 h 325040"/>
                <a:gd name="connsiteX22" fmla="*/ 473571 w 853976"/>
                <a:gd name="connsiteY22" fmla="*/ 140419 h 325040"/>
                <a:gd name="connsiteX23" fmla="*/ 589211 w 853976"/>
                <a:gd name="connsiteY23" fmla="*/ 140419 h 325040"/>
                <a:gd name="connsiteX24" fmla="*/ 589211 w 853976"/>
                <a:gd name="connsiteY24" fmla="*/ 174129 h 325040"/>
                <a:gd name="connsiteX25" fmla="*/ 473571 w 853976"/>
                <a:gd name="connsiteY25" fmla="*/ 174129 h 325040"/>
                <a:gd name="connsiteX26" fmla="*/ 473571 w 853976"/>
                <a:gd name="connsiteY26" fmla="*/ 286196 h 325040"/>
                <a:gd name="connsiteX27" fmla="*/ 605731 w 853976"/>
                <a:gd name="connsiteY27" fmla="*/ 286196 h 325040"/>
                <a:gd name="connsiteX28" fmla="*/ 605731 w 853976"/>
                <a:gd name="connsiteY28" fmla="*/ 320129 h 325040"/>
                <a:gd name="connsiteX29" fmla="*/ 436067 w 853976"/>
                <a:gd name="connsiteY29" fmla="*/ 320129 h 325040"/>
                <a:gd name="connsiteX30" fmla="*/ 436067 w 853976"/>
                <a:gd name="connsiteY30" fmla="*/ 0 h 325040"/>
                <a:gd name="connsiteX31" fmla="*/ 102691 w 853976"/>
                <a:gd name="connsiteY31" fmla="*/ 0 h 325040"/>
                <a:gd name="connsiteX32" fmla="*/ 151359 w 853976"/>
                <a:gd name="connsiteY32" fmla="*/ 0 h 325040"/>
                <a:gd name="connsiteX33" fmla="*/ 311646 w 853976"/>
                <a:gd name="connsiteY33" fmla="*/ 251147 h 325040"/>
                <a:gd name="connsiteX34" fmla="*/ 324594 w 853976"/>
                <a:gd name="connsiteY34" fmla="*/ 272579 h 325040"/>
                <a:gd name="connsiteX35" fmla="*/ 325487 w 853976"/>
                <a:gd name="connsiteY35" fmla="*/ 272579 h 325040"/>
                <a:gd name="connsiteX36" fmla="*/ 323255 w 853976"/>
                <a:gd name="connsiteY36" fmla="*/ 225474 h 325040"/>
                <a:gd name="connsiteX37" fmla="*/ 323255 w 853976"/>
                <a:gd name="connsiteY37" fmla="*/ 0 h 325040"/>
                <a:gd name="connsiteX38" fmla="*/ 360760 w 853976"/>
                <a:gd name="connsiteY38" fmla="*/ 0 h 325040"/>
                <a:gd name="connsiteX39" fmla="*/ 360760 w 853976"/>
                <a:gd name="connsiteY39" fmla="*/ 320129 h 325040"/>
                <a:gd name="connsiteX40" fmla="*/ 314772 w 853976"/>
                <a:gd name="connsiteY40" fmla="*/ 320129 h 325040"/>
                <a:gd name="connsiteX41" fmla="*/ 150019 w 853976"/>
                <a:gd name="connsiteY41" fmla="*/ 64963 h 325040"/>
                <a:gd name="connsiteX42" fmla="*/ 139750 w 853976"/>
                <a:gd name="connsiteY42" fmla="*/ 44872 h 325040"/>
                <a:gd name="connsiteX43" fmla="*/ 138411 w 853976"/>
                <a:gd name="connsiteY43" fmla="*/ 44872 h 325040"/>
                <a:gd name="connsiteX44" fmla="*/ 140196 w 853976"/>
                <a:gd name="connsiteY44" fmla="*/ 88850 h 325040"/>
                <a:gd name="connsiteX45" fmla="*/ 140196 w 853976"/>
                <a:gd name="connsiteY45" fmla="*/ 320129 h 325040"/>
                <a:gd name="connsiteX46" fmla="*/ 102691 w 853976"/>
                <a:gd name="connsiteY46" fmla="*/ 320129 h 325040"/>
                <a:gd name="connsiteX47" fmla="*/ 102691 w 853976"/>
                <a:gd name="connsiteY47" fmla="*/ 0 h 325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53976" h="325040">
                  <a:moveTo>
                    <a:pt x="24780" y="274811"/>
                  </a:moveTo>
                  <a:cubicBezTo>
                    <a:pt x="31775" y="274811"/>
                    <a:pt x="37728" y="277304"/>
                    <a:pt x="42639" y="282290"/>
                  </a:cubicBezTo>
                  <a:cubicBezTo>
                    <a:pt x="47550" y="287275"/>
                    <a:pt x="50006" y="293191"/>
                    <a:pt x="50006" y="300037"/>
                  </a:cubicBezTo>
                  <a:cubicBezTo>
                    <a:pt x="50006" y="306883"/>
                    <a:pt x="47550" y="312762"/>
                    <a:pt x="42639" y="317673"/>
                  </a:cubicBezTo>
                  <a:cubicBezTo>
                    <a:pt x="37728" y="322585"/>
                    <a:pt x="31775" y="325040"/>
                    <a:pt x="24780" y="325040"/>
                  </a:cubicBezTo>
                  <a:cubicBezTo>
                    <a:pt x="17934" y="325040"/>
                    <a:pt x="12092" y="322585"/>
                    <a:pt x="7255" y="317673"/>
                  </a:cubicBezTo>
                  <a:cubicBezTo>
                    <a:pt x="2418" y="312762"/>
                    <a:pt x="0" y="306883"/>
                    <a:pt x="0" y="300037"/>
                  </a:cubicBezTo>
                  <a:cubicBezTo>
                    <a:pt x="0" y="293191"/>
                    <a:pt x="2418" y="287275"/>
                    <a:pt x="7255" y="282290"/>
                  </a:cubicBezTo>
                  <a:cubicBezTo>
                    <a:pt x="12092" y="277304"/>
                    <a:pt x="17934" y="274811"/>
                    <a:pt x="24780" y="274811"/>
                  </a:cubicBezTo>
                  <a:close/>
                  <a:moveTo>
                    <a:pt x="631850" y="0"/>
                  </a:moveTo>
                  <a:lnTo>
                    <a:pt x="853976" y="0"/>
                  </a:lnTo>
                  <a:lnTo>
                    <a:pt x="853976" y="33933"/>
                  </a:lnTo>
                  <a:lnTo>
                    <a:pt x="761554" y="33933"/>
                  </a:lnTo>
                  <a:lnTo>
                    <a:pt x="761554" y="320129"/>
                  </a:lnTo>
                  <a:lnTo>
                    <a:pt x="724049" y="320129"/>
                  </a:lnTo>
                  <a:lnTo>
                    <a:pt x="724049" y="33933"/>
                  </a:lnTo>
                  <a:lnTo>
                    <a:pt x="631850" y="33933"/>
                  </a:lnTo>
                  <a:lnTo>
                    <a:pt x="631850" y="0"/>
                  </a:lnTo>
                  <a:close/>
                  <a:moveTo>
                    <a:pt x="436067" y="0"/>
                  </a:moveTo>
                  <a:lnTo>
                    <a:pt x="598587" y="0"/>
                  </a:lnTo>
                  <a:lnTo>
                    <a:pt x="598587" y="33933"/>
                  </a:lnTo>
                  <a:lnTo>
                    <a:pt x="473571" y="33933"/>
                  </a:lnTo>
                  <a:lnTo>
                    <a:pt x="473571" y="140419"/>
                  </a:lnTo>
                  <a:lnTo>
                    <a:pt x="589211" y="140419"/>
                  </a:lnTo>
                  <a:lnTo>
                    <a:pt x="589211" y="174129"/>
                  </a:lnTo>
                  <a:lnTo>
                    <a:pt x="473571" y="174129"/>
                  </a:lnTo>
                  <a:lnTo>
                    <a:pt x="473571" y="286196"/>
                  </a:lnTo>
                  <a:lnTo>
                    <a:pt x="605731" y="286196"/>
                  </a:lnTo>
                  <a:lnTo>
                    <a:pt x="605731" y="320129"/>
                  </a:lnTo>
                  <a:lnTo>
                    <a:pt x="436067" y="320129"/>
                  </a:lnTo>
                  <a:lnTo>
                    <a:pt x="436067" y="0"/>
                  </a:lnTo>
                  <a:close/>
                  <a:moveTo>
                    <a:pt x="102691" y="0"/>
                  </a:moveTo>
                  <a:lnTo>
                    <a:pt x="151359" y="0"/>
                  </a:lnTo>
                  <a:lnTo>
                    <a:pt x="311646" y="251147"/>
                  </a:lnTo>
                  <a:cubicBezTo>
                    <a:pt x="318344" y="261565"/>
                    <a:pt x="322660" y="268709"/>
                    <a:pt x="324594" y="272579"/>
                  </a:cubicBezTo>
                  <a:lnTo>
                    <a:pt x="325487" y="272579"/>
                  </a:lnTo>
                  <a:cubicBezTo>
                    <a:pt x="323999" y="263351"/>
                    <a:pt x="323255" y="247650"/>
                    <a:pt x="323255" y="225474"/>
                  </a:cubicBezTo>
                  <a:lnTo>
                    <a:pt x="323255" y="0"/>
                  </a:lnTo>
                  <a:lnTo>
                    <a:pt x="360760" y="0"/>
                  </a:lnTo>
                  <a:lnTo>
                    <a:pt x="360760" y="320129"/>
                  </a:lnTo>
                  <a:lnTo>
                    <a:pt x="314772" y="320129"/>
                  </a:lnTo>
                  <a:lnTo>
                    <a:pt x="150019" y="64963"/>
                  </a:lnTo>
                  <a:cubicBezTo>
                    <a:pt x="145852" y="58564"/>
                    <a:pt x="142429" y="51866"/>
                    <a:pt x="139750" y="44872"/>
                  </a:cubicBezTo>
                  <a:lnTo>
                    <a:pt x="138411" y="44872"/>
                  </a:lnTo>
                  <a:cubicBezTo>
                    <a:pt x="139601" y="51718"/>
                    <a:pt x="140196" y="66377"/>
                    <a:pt x="140196" y="88850"/>
                  </a:cubicBezTo>
                  <a:lnTo>
                    <a:pt x="140196" y="320129"/>
                  </a:lnTo>
                  <a:lnTo>
                    <a:pt x="102691" y="320129"/>
                  </a:lnTo>
                  <a:lnTo>
                    <a:pt x="102691"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Tree>
    <p:extLst>
      <p:ext uri="{BB962C8B-B14F-4D97-AF65-F5344CB8AC3E}">
        <p14:creationId xmlns:p14="http://schemas.microsoft.com/office/powerpoint/2010/main" val="391240418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a:xfrm>
            <a:off x="838200" y="-4536"/>
            <a:ext cx="10515600" cy="1325563"/>
          </a:xfrm>
        </p:spPr>
        <p:txBody>
          <a:bodyPr>
            <a:normAutofit/>
          </a:bodyPr>
          <a:lstStyle/>
          <a:p>
            <a:r>
              <a:rPr lang="en-US" sz="4000" dirty="0">
                <a:latin typeface="Arial" panose="020B0604020202020204" pitchFamily="34" charset="0"/>
                <a:cs typeface="Arial" panose="020B0604020202020204" pitchFamily="34" charset="0"/>
              </a:rPr>
              <a:t>SQL Query In </a:t>
            </a:r>
            <a:r>
              <a:rPr lang="en-US" sz="4000" dirty="0" err="1">
                <a:latin typeface="Arial" panose="020B0604020202020204" pitchFamily="34" charset="0"/>
                <a:cs typeface="Arial" panose="020B0604020202020204" pitchFamily="34" charset="0"/>
              </a:rPr>
              <a:t>Linq</a:t>
            </a:r>
            <a:endParaRPr lang="en-US" sz="4000"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a:xfrm>
            <a:off x="269239" y="1428485"/>
            <a:ext cx="11653522" cy="4339650"/>
          </a:xfrm>
        </p:spPr>
        <p:txBody>
          <a:bodyPr/>
          <a:lstStyle/>
          <a:p>
            <a:pPr>
              <a:spcBef>
                <a:spcPts val="600"/>
              </a:spcBef>
              <a:spcAft>
                <a:spcPts val="600"/>
              </a:spcAft>
            </a:pPr>
            <a:r>
              <a:rPr lang="en-US" sz="1800" dirty="0"/>
              <a:t>var query = </a:t>
            </a:r>
            <a:r>
              <a:rPr lang="en-US" sz="1800" dirty="0" err="1"/>
              <a:t>client.CreateDocumentQuery</a:t>
            </a:r>
            <a:r>
              <a:rPr lang="en-US" sz="1800" dirty="0"/>
              <a:t>&lt;</a:t>
            </a:r>
            <a:r>
              <a:rPr lang="en-US" sz="1800" dirty="0" err="1"/>
              <a:t>ExampleEntity</a:t>
            </a:r>
            <a:r>
              <a:rPr lang="en-US" sz="1800" dirty="0"/>
              <a:t>&gt;(</a:t>
            </a:r>
            <a:r>
              <a:rPr lang="en-US" sz="1800" dirty="0" err="1"/>
              <a:t>collectionUri</a:t>
            </a:r>
            <a:r>
              <a:rPr lang="en-US" sz="1800" dirty="0"/>
              <a:t>, options);</a:t>
            </a:r>
          </a:p>
          <a:p>
            <a:pPr>
              <a:spcBef>
                <a:spcPts val="600"/>
              </a:spcBef>
              <a:spcAft>
                <a:spcPts val="600"/>
              </a:spcAft>
            </a:pPr>
            <a:endParaRPr lang="en-US" sz="1800" dirty="0"/>
          </a:p>
          <a:p>
            <a:pPr>
              <a:spcBef>
                <a:spcPts val="600"/>
              </a:spcBef>
              <a:spcAft>
                <a:spcPts val="600"/>
              </a:spcAft>
            </a:pPr>
            <a:r>
              <a:rPr lang="en-US" sz="1800" dirty="0"/>
              <a:t>var </a:t>
            </a:r>
            <a:r>
              <a:rPr lang="en-US" sz="1800" dirty="0" err="1"/>
              <a:t>docQuery</a:t>
            </a:r>
            <a:r>
              <a:rPr lang="en-US" sz="1800" dirty="0"/>
              <a:t> = query</a:t>
            </a:r>
          </a:p>
          <a:p>
            <a:pPr>
              <a:spcBef>
                <a:spcPts val="600"/>
              </a:spcBef>
              <a:spcAft>
                <a:spcPts val="600"/>
              </a:spcAft>
            </a:pPr>
            <a:r>
              <a:rPr lang="en-US" sz="1800" dirty="0"/>
              <a:t>                .Where(s =&gt; </a:t>
            </a:r>
            <a:r>
              <a:rPr lang="en-US" sz="1800" dirty="0" err="1"/>
              <a:t>s.LastName</a:t>
            </a:r>
            <a:r>
              <a:rPr lang="en-US" sz="1800" dirty="0"/>
              <a:t> == "Andersen")</a:t>
            </a:r>
          </a:p>
          <a:p>
            <a:pPr>
              <a:spcBef>
                <a:spcPts val="600"/>
              </a:spcBef>
              <a:spcAft>
                <a:spcPts val="600"/>
              </a:spcAft>
            </a:pPr>
            <a:r>
              <a:rPr lang="en-US" sz="1800" dirty="0"/>
              <a:t>                .Select(s =&gt; new { Name = </a:t>
            </a:r>
            <a:r>
              <a:rPr lang="en-US" sz="1800" dirty="0" err="1"/>
              <a:t>s.LastName</a:t>
            </a:r>
            <a:r>
              <a:rPr lang="en-US" sz="1800" dirty="0"/>
              <a:t> })</a:t>
            </a:r>
          </a:p>
          <a:p>
            <a:pPr>
              <a:spcBef>
                <a:spcPts val="600"/>
              </a:spcBef>
              <a:spcAft>
                <a:spcPts val="600"/>
              </a:spcAft>
            </a:pPr>
            <a:r>
              <a:rPr lang="en-US" sz="1800" dirty="0"/>
              <a:t>                .</a:t>
            </a:r>
            <a:r>
              <a:rPr lang="en-US" sz="1800" dirty="0" err="1"/>
              <a:t>AsDocumentQuery</a:t>
            </a:r>
            <a:r>
              <a:rPr lang="en-US" sz="1800" dirty="0"/>
              <a:t>();</a:t>
            </a:r>
          </a:p>
          <a:p>
            <a:pPr>
              <a:spcBef>
                <a:spcPts val="600"/>
              </a:spcBef>
              <a:spcAft>
                <a:spcPts val="600"/>
              </a:spcAft>
            </a:pPr>
            <a:endParaRPr lang="en-US" sz="1800" dirty="0"/>
          </a:p>
          <a:p>
            <a:pPr>
              <a:spcBef>
                <a:spcPts val="600"/>
              </a:spcBef>
              <a:spcAft>
                <a:spcPts val="600"/>
              </a:spcAft>
            </a:pPr>
            <a:r>
              <a:rPr lang="en-US" sz="1800" dirty="0"/>
              <a:t>List&lt;</a:t>
            </a:r>
            <a:r>
              <a:rPr lang="en-US" sz="1800" dirty="0" err="1"/>
              <a:t>ExampleEntity</a:t>
            </a:r>
            <a:r>
              <a:rPr lang="en-US" sz="1800" dirty="0"/>
              <a:t>&gt; results = new List&lt;</a:t>
            </a:r>
            <a:r>
              <a:rPr lang="en-US" sz="1800" dirty="0" err="1"/>
              <a:t>ExampleEntity</a:t>
            </a:r>
            <a:r>
              <a:rPr lang="en-US" sz="1800" dirty="0"/>
              <a:t>&gt;();</a:t>
            </a:r>
          </a:p>
          <a:p>
            <a:pPr>
              <a:spcBef>
                <a:spcPts val="600"/>
              </a:spcBef>
              <a:spcAft>
                <a:spcPts val="600"/>
              </a:spcAft>
            </a:pPr>
            <a:r>
              <a:rPr lang="en-US" sz="1800" dirty="0"/>
              <a:t>results = </a:t>
            </a:r>
            <a:r>
              <a:rPr lang="en-US" sz="1800" dirty="0" err="1"/>
              <a:t>query.ToList</a:t>
            </a:r>
            <a:r>
              <a:rPr lang="en-US" sz="1800" dirty="0"/>
              <a:t>&lt;</a:t>
            </a:r>
            <a:r>
              <a:rPr lang="en-US" sz="1800" dirty="0" err="1"/>
              <a:t>ExampleEntity</a:t>
            </a:r>
            <a:r>
              <a:rPr lang="en-US" sz="1800" dirty="0"/>
              <a:t>&gt;();</a:t>
            </a:r>
          </a:p>
          <a:p>
            <a:pPr>
              <a:spcBef>
                <a:spcPts val="600"/>
              </a:spcBef>
              <a:spcAft>
                <a:spcPts val="600"/>
              </a:spcAft>
            </a:pPr>
            <a:endParaRPr lang="en-US" sz="1800" dirty="0"/>
          </a:p>
        </p:txBody>
      </p:sp>
      <p:grpSp>
        <p:nvGrpSpPr>
          <p:cNvPr id="8" name="Group 7">
            <a:extLst>
              <a:ext uri="{FF2B5EF4-FFF2-40B4-BE49-F238E27FC236}">
                <a16:creationId xmlns:a16="http://schemas.microsoft.com/office/drawing/2014/main" id="{701917B4-6F52-4CA4-9551-BB5A1A3E71F5}"/>
              </a:ext>
            </a:extLst>
          </p:cNvPr>
          <p:cNvGrpSpPr/>
          <p:nvPr/>
        </p:nvGrpSpPr>
        <p:grpSpPr>
          <a:xfrm>
            <a:off x="11169383" y="5988593"/>
            <a:ext cx="607510" cy="607510"/>
            <a:chOff x="11169383" y="5988593"/>
            <a:chExt cx="607510" cy="607510"/>
          </a:xfrm>
        </p:grpSpPr>
        <p:sp>
          <p:nvSpPr>
            <p:cNvPr id="9" name="Rectangle 8">
              <a:extLst>
                <a:ext uri="{FF2B5EF4-FFF2-40B4-BE49-F238E27FC236}">
                  <a16:creationId xmlns:a16="http://schemas.microsoft.com/office/drawing/2014/main" id="{73D20E95-5BFD-423E-84CD-DB6709ACB118}"/>
                </a:ext>
              </a:extLst>
            </p:cNvPr>
            <p:cNvSpPr/>
            <p:nvPr/>
          </p:nvSpPr>
          <p:spPr bwMode="auto">
            <a:xfrm>
              <a:off x="11169383" y="5988593"/>
              <a:ext cx="607510" cy="60751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0" name="Freeform: Shape 9">
              <a:extLst>
                <a:ext uri="{FF2B5EF4-FFF2-40B4-BE49-F238E27FC236}">
                  <a16:creationId xmlns:a16="http://schemas.microsoft.com/office/drawing/2014/main" id="{85FFA00F-BEAB-4626-A375-D94F17C83180}"/>
                </a:ext>
              </a:extLst>
            </p:cNvPr>
            <p:cNvSpPr/>
            <p:nvPr/>
          </p:nvSpPr>
          <p:spPr bwMode="auto">
            <a:xfrm>
              <a:off x="11253107" y="6209947"/>
              <a:ext cx="435337" cy="165698"/>
            </a:xfrm>
            <a:custGeom>
              <a:avLst/>
              <a:gdLst>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389019 w 853976"/>
                <a:gd name="connsiteY50" fmla="*/ 212602 h 933956"/>
                <a:gd name="connsiteX51" fmla="*/ 116876 w 853976"/>
                <a:gd name="connsiteY51" fmla="*/ 0 h 933956"/>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116876 w 853976"/>
                <a:gd name="connsiteY50" fmla="*/ 0 h 933956"/>
                <a:gd name="connsiteX0" fmla="*/ 24780 w 853976"/>
                <a:gd name="connsiteY0" fmla="*/ 274811 h 325040"/>
                <a:gd name="connsiteX1" fmla="*/ 42639 w 853976"/>
                <a:gd name="connsiteY1" fmla="*/ 282290 h 325040"/>
                <a:gd name="connsiteX2" fmla="*/ 50006 w 853976"/>
                <a:gd name="connsiteY2" fmla="*/ 300037 h 325040"/>
                <a:gd name="connsiteX3" fmla="*/ 42639 w 853976"/>
                <a:gd name="connsiteY3" fmla="*/ 317673 h 325040"/>
                <a:gd name="connsiteX4" fmla="*/ 24780 w 853976"/>
                <a:gd name="connsiteY4" fmla="*/ 325040 h 325040"/>
                <a:gd name="connsiteX5" fmla="*/ 7255 w 853976"/>
                <a:gd name="connsiteY5" fmla="*/ 317673 h 325040"/>
                <a:gd name="connsiteX6" fmla="*/ 0 w 853976"/>
                <a:gd name="connsiteY6" fmla="*/ 300037 h 325040"/>
                <a:gd name="connsiteX7" fmla="*/ 7255 w 853976"/>
                <a:gd name="connsiteY7" fmla="*/ 282290 h 325040"/>
                <a:gd name="connsiteX8" fmla="*/ 24780 w 853976"/>
                <a:gd name="connsiteY8" fmla="*/ 274811 h 325040"/>
                <a:gd name="connsiteX9" fmla="*/ 631850 w 853976"/>
                <a:gd name="connsiteY9" fmla="*/ 0 h 325040"/>
                <a:gd name="connsiteX10" fmla="*/ 853976 w 853976"/>
                <a:gd name="connsiteY10" fmla="*/ 0 h 325040"/>
                <a:gd name="connsiteX11" fmla="*/ 853976 w 853976"/>
                <a:gd name="connsiteY11" fmla="*/ 33933 h 325040"/>
                <a:gd name="connsiteX12" fmla="*/ 761554 w 853976"/>
                <a:gd name="connsiteY12" fmla="*/ 33933 h 325040"/>
                <a:gd name="connsiteX13" fmla="*/ 761554 w 853976"/>
                <a:gd name="connsiteY13" fmla="*/ 320129 h 325040"/>
                <a:gd name="connsiteX14" fmla="*/ 724049 w 853976"/>
                <a:gd name="connsiteY14" fmla="*/ 320129 h 325040"/>
                <a:gd name="connsiteX15" fmla="*/ 724049 w 853976"/>
                <a:gd name="connsiteY15" fmla="*/ 33933 h 325040"/>
                <a:gd name="connsiteX16" fmla="*/ 631850 w 853976"/>
                <a:gd name="connsiteY16" fmla="*/ 33933 h 325040"/>
                <a:gd name="connsiteX17" fmla="*/ 631850 w 853976"/>
                <a:gd name="connsiteY17" fmla="*/ 0 h 325040"/>
                <a:gd name="connsiteX18" fmla="*/ 436067 w 853976"/>
                <a:gd name="connsiteY18" fmla="*/ 0 h 325040"/>
                <a:gd name="connsiteX19" fmla="*/ 598587 w 853976"/>
                <a:gd name="connsiteY19" fmla="*/ 0 h 325040"/>
                <a:gd name="connsiteX20" fmla="*/ 598587 w 853976"/>
                <a:gd name="connsiteY20" fmla="*/ 33933 h 325040"/>
                <a:gd name="connsiteX21" fmla="*/ 473571 w 853976"/>
                <a:gd name="connsiteY21" fmla="*/ 33933 h 325040"/>
                <a:gd name="connsiteX22" fmla="*/ 473571 w 853976"/>
                <a:gd name="connsiteY22" fmla="*/ 140419 h 325040"/>
                <a:gd name="connsiteX23" fmla="*/ 589211 w 853976"/>
                <a:gd name="connsiteY23" fmla="*/ 140419 h 325040"/>
                <a:gd name="connsiteX24" fmla="*/ 589211 w 853976"/>
                <a:gd name="connsiteY24" fmla="*/ 174129 h 325040"/>
                <a:gd name="connsiteX25" fmla="*/ 473571 w 853976"/>
                <a:gd name="connsiteY25" fmla="*/ 174129 h 325040"/>
                <a:gd name="connsiteX26" fmla="*/ 473571 w 853976"/>
                <a:gd name="connsiteY26" fmla="*/ 286196 h 325040"/>
                <a:gd name="connsiteX27" fmla="*/ 605731 w 853976"/>
                <a:gd name="connsiteY27" fmla="*/ 286196 h 325040"/>
                <a:gd name="connsiteX28" fmla="*/ 605731 w 853976"/>
                <a:gd name="connsiteY28" fmla="*/ 320129 h 325040"/>
                <a:gd name="connsiteX29" fmla="*/ 436067 w 853976"/>
                <a:gd name="connsiteY29" fmla="*/ 320129 h 325040"/>
                <a:gd name="connsiteX30" fmla="*/ 436067 w 853976"/>
                <a:gd name="connsiteY30" fmla="*/ 0 h 325040"/>
                <a:gd name="connsiteX31" fmla="*/ 102691 w 853976"/>
                <a:gd name="connsiteY31" fmla="*/ 0 h 325040"/>
                <a:gd name="connsiteX32" fmla="*/ 151359 w 853976"/>
                <a:gd name="connsiteY32" fmla="*/ 0 h 325040"/>
                <a:gd name="connsiteX33" fmla="*/ 311646 w 853976"/>
                <a:gd name="connsiteY33" fmla="*/ 251147 h 325040"/>
                <a:gd name="connsiteX34" fmla="*/ 324594 w 853976"/>
                <a:gd name="connsiteY34" fmla="*/ 272579 h 325040"/>
                <a:gd name="connsiteX35" fmla="*/ 325487 w 853976"/>
                <a:gd name="connsiteY35" fmla="*/ 272579 h 325040"/>
                <a:gd name="connsiteX36" fmla="*/ 323255 w 853976"/>
                <a:gd name="connsiteY36" fmla="*/ 225474 h 325040"/>
                <a:gd name="connsiteX37" fmla="*/ 323255 w 853976"/>
                <a:gd name="connsiteY37" fmla="*/ 0 h 325040"/>
                <a:gd name="connsiteX38" fmla="*/ 360760 w 853976"/>
                <a:gd name="connsiteY38" fmla="*/ 0 h 325040"/>
                <a:gd name="connsiteX39" fmla="*/ 360760 w 853976"/>
                <a:gd name="connsiteY39" fmla="*/ 320129 h 325040"/>
                <a:gd name="connsiteX40" fmla="*/ 314772 w 853976"/>
                <a:gd name="connsiteY40" fmla="*/ 320129 h 325040"/>
                <a:gd name="connsiteX41" fmla="*/ 150019 w 853976"/>
                <a:gd name="connsiteY41" fmla="*/ 64963 h 325040"/>
                <a:gd name="connsiteX42" fmla="*/ 139750 w 853976"/>
                <a:gd name="connsiteY42" fmla="*/ 44872 h 325040"/>
                <a:gd name="connsiteX43" fmla="*/ 138411 w 853976"/>
                <a:gd name="connsiteY43" fmla="*/ 44872 h 325040"/>
                <a:gd name="connsiteX44" fmla="*/ 140196 w 853976"/>
                <a:gd name="connsiteY44" fmla="*/ 88850 h 325040"/>
                <a:gd name="connsiteX45" fmla="*/ 140196 w 853976"/>
                <a:gd name="connsiteY45" fmla="*/ 320129 h 325040"/>
                <a:gd name="connsiteX46" fmla="*/ 102691 w 853976"/>
                <a:gd name="connsiteY46" fmla="*/ 320129 h 325040"/>
                <a:gd name="connsiteX47" fmla="*/ 102691 w 853976"/>
                <a:gd name="connsiteY47" fmla="*/ 0 h 325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53976" h="325040">
                  <a:moveTo>
                    <a:pt x="24780" y="274811"/>
                  </a:moveTo>
                  <a:cubicBezTo>
                    <a:pt x="31775" y="274811"/>
                    <a:pt x="37728" y="277304"/>
                    <a:pt x="42639" y="282290"/>
                  </a:cubicBezTo>
                  <a:cubicBezTo>
                    <a:pt x="47550" y="287275"/>
                    <a:pt x="50006" y="293191"/>
                    <a:pt x="50006" y="300037"/>
                  </a:cubicBezTo>
                  <a:cubicBezTo>
                    <a:pt x="50006" y="306883"/>
                    <a:pt x="47550" y="312762"/>
                    <a:pt x="42639" y="317673"/>
                  </a:cubicBezTo>
                  <a:cubicBezTo>
                    <a:pt x="37728" y="322585"/>
                    <a:pt x="31775" y="325040"/>
                    <a:pt x="24780" y="325040"/>
                  </a:cubicBezTo>
                  <a:cubicBezTo>
                    <a:pt x="17934" y="325040"/>
                    <a:pt x="12092" y="322585"/>
                    <a:pt x="7255" y="317673"/>
                  </a:cubicBezTo>
                  <a:cubicBezTo>
                    <a:pt x="2418" y="312762"/>
                    <a:pt x="0" y="306883"/>
                    <a:pt x="0" y="300037"/>
                  </a:cubicBezTo>
                  <a:cubicBezTo>
                    <a:pt x="0" y="293191"/>
                    <a:pt x="2418" y="287275"/>
                    <a:pt x="7255" y="282290"/>
                  </a:cubicBezTo>
                  <a:cubicBezTo>
                    <a:pt x="12092" y="277304"/>
                    <a:pt x="17934" y="274811"/>
                    <a:pt x="24780" y="274811"/>
                  </a:cubicBezTo>
                  <a:close/>
                  <a:moveTo>
                    <a:pt x="631850" y="0"/>
                  </a:moveTo>
                  <a:lnTo>
                    <a:pt x="853976" y="0"/>
                  </a:lnTo>
                  <a:lnTo>
                    <a:pt x="853976" y="33933"/>
                  </a:lnTo>
                  <a:lnTo>
                    <a:pt x="761554" y="33933"/>
                  </a:lnTo>
                  <a:lnTo>
                    <a:pt x="761554" y="320129"/>
                  </a:lnTo>
                  <a:lnTo>
                    <a:pt x="724049" y="320129"/>
                  </a:lnTo>
                  <a:lnTo>
                    <a:pt x="724049" y="33933"/>
                  </a:lnTo>
                  <a:lnTo>
                    <a:pt x="631850" y="33933"/>
                  </a:lnTo>
                  <a:lnTo>
                    <a:pt x="631850" y="0"/>
                  </a:lnTo>
                  <a:close/>
                  <a:moveTo>
                    <a:pt x="436067" y="0"/>
                  </a:moveTo>
                  <a:lnTo>
                    <a:pt x="598587" y="0"/>
                  </a:lnTo>
                  <a:lnTo>
                    <a:pt x="598587" y="33933"/>
                  </a:lnTo>
                  <a:lnTo>
                    <a:pt x="473571" y="33933"/>
                  </a:lnTo>
                  <a:lnTo>
                    <a:pt x="473571" y="140419"/>
                  </a:lnTo>
                  <a:lnTo>
                    <a:pt x="589211" y="140419"/>
                  </a:lnTo>
                  <a:lnTo>
                    <a:pt x="589211" y="174129"/>
                  </a:lnTo>
                  <a:lnTo>
                    <a:pt x="473571" y="174129"/>
                  </a:lnTo>
                  <a:lnTo>
                    <a:pt x="473571" y="286196"/>
                  </a:lnTo>
                  <a:lnTo>
                    <a:pt x="605731" y="286196"/>
                  </a:lnTo>
                  <a:lnTo>
                    <a:pt x="605731" y="320129"/>
                  </a:lnTo>
                  <a:lnTo>
                    <a:pt x="436067" y="320129"/>
                  </a:lnTo>
                  <a:lnTo>
                    <a:pt x="436067" y="0"/>
                  </a:lnTo>
                  <a:close/>
                  <a:moveTo>
                    <a:pt x="102691" y="0"/>
                  </a:moveTo>
                  <a:lnTo>
                    <a:pt x="151359" y="0"/>
                  </a:lnTo>
                  <a:lnTo>
                    <a:pt x="311646" y="251147"/>
                  </a:lnTo>
                  <a:cubicBezTo>
                    <a:pt x="318344" y="261565"/>
                    <a:pt x="322660" y="268709"/>
                    <a:pt x="324594" y="272579"/>
                  </a:cubicBezTo>
                  <a:lnTo>
                    <a:pt x="325487" y="272579"/>
                  </a:lnTo>
                  <a:cubicBezTo>
                    <a:pt x="323999" y="263351"/>
                    <a:pt x="323255" y="247650"/>
                    <a:pt x="323255" y="225474"/>
                  </a:cubicBezTo>
                  <a:lnTo>
                    <a:pt x="323255" y="0"/>
                  </a:lnTo>
                  <a:lnTo>
                    <a:pt x="360760" y="0"/>
                  </a:lnTo>
                  <a:lnTo>
                    <a:pt x="360760" y="320129"/>
                  </a:lnTo>
                  <a:lnTo>
                    <a:pt x="314772" y="320129"/>
                  </a:lnTo>
                  <a:lnTo>
                    <a:pt x="150019" y="64963"/>
                  </a:lnTo>
                  <a:cubicBezTo>
                    <a:pt x="145852" y="58564"/>
                    <a:pt x="142429" y="51866"/>
                    <a:pt x="139750" y="44872"/>
                  </a:cubicBezTo>
                  <a:lnTo>
                    <a:pt x="138411" y="44872"/>
                  </a:lnTo>
                  <a:cubicBezTo>
                    <a:pt x="139601" y="51718"/>
                    <a:pt x="140196" y="66377"/>
                    <a:pt x="140196" y="88850"/>
                  </a:cubicBezTo>
                  <a:lnTo>
                    <a:pt x="140196" y="320129"/>
                  </a:lnTo>
                  <a:lnTo>
                    <a:pt x="102691" y="320129"/>
                  </a:lnTo>
                  <a:lnTo>
                    <a:pt x="102691"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Tree>
    <p:extLst>
      <p:ext uri="{BB962C8B-B14F-4D97-AF65-F5344CB8AC3E}">
        <p14:creationId xmlns:p14="http://schemas.microsoft.com/office/powerpoint/2010/main" val="292022026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10869C-EAF3-41A5-BB55-3364A889C18A}"/>
              </a:ext>
            </a:extLst>
          </p:cNvPr>
          <p:cNvSpPr>
            <a:spLocks noGrp="1"/>
          </p:cNvSpPr>
          <p:nvPr>
            <p:ph type="title"/>
          </p:nvPr>
        </p:nvSpPr>
        <p:spPr>
          <a:xfrm>
            <a:off x="266918" y="235029"/>
            <a:ext cx="11655840" cy="899665"/>
          </a:xfrm>
        </p:spPr>
        <p:txBody>
          <a:bodyPr/>
          <a:lstStyle/>
          <a:p>
            <a:r>
              <a:rPr lang="en-US" dirty="0">
                <a:latin typeface="Arial" panose="020B0604020202020204" pitchFamily="34" charset="0"/>
                <a:cs typeface="Arial" panose="020B0604020202020204" pitchFamily="34" charset="0"/>
              </a:rPr>
              <a:t>Query Tuning</a:t>
            </a:r>
          </a:p>
        </p:txBody>
      </p:sp>
      <p:sp>
        <p:nvSpPr>
          <p:cNvPr id="5" name="Text Placeholder 4">
            <a:extLst>
              <a:ext uri="{FF2B5EF4-FFF2-40B4-BE49-F238E27FC236}">
                <a16:creationId xmlns:a16="http://schemas.microsoft.com/office/drawing/2014/main" id="{475BB747-8DD2-4842-81BB-D867188267A9}"/>
              </a:ext>
            </a:extLst>
          </p:cNvPr>
          <p:cNvSpPr>
            <a:spLocks noGrp="1"/>
          </p:cNvSpPr>
          <p:nvPr>
            <p:ph type="body" sz="quarter" idx="10"/>
          </p:nvPr>
        </p:nvSpPr>
        <p:spPr>
          <a:xfrm>
            <a:off x="266919" y="1552074"/>
            <a:ext cx="11655839" cy="5070897"/>
          </a:xfrm>
        </p:spPr>
        <p:txBody>
          <a:bodyPr/>
          <a:lstStyle/>
          <a:p>
            <a:r>
              <a:rPr lang="en-US" sz="2400" dirty="0"/>
              <a:t>Some important Cosmos DB query performance factors include:</a:t>
            </a:r>
            <a:endParaRPr lang="en-US" sz="2400" b="0" dirty="0">
              <a:solidFill>
                <a:schemeClr val="tx1"/>
              </a:solidFill>
            </a:endParaRPr>
          </a:p>
          <a:p>
            <a:pPr marL="336145" lvl="1" indent="0">
              <a:lnSpc>
                <a:spcPct val="100000"/>
              </a:lnSpc>
              <a:buNone/>
            </a:pPr>
            <a:endParaRPr lang="en-US" dirty="0">
              <a:latin typeface="Arial" panose="020B0604020202020204" pitchFamily="34" charset="0"/>
              <a:cs typeface="Arial" panose="020B0604020202020204" pitchFamily="34" charset="0"/>
            </a:endParaRPr>
          </a:p>
          <a:p>
            <a:pPr marL="336145" lvl="1" indent="0">
              <a:lnSpc>
                <a:spcPct val="100000"/>
              </a:lnSpc>
              <a:buNone/>
            </a:pPr>
            <a:r>
              <a:rPr lang="en-US" dirty="0">
                <a:solidFill>
                  <a:schemeClr val="tx1"/>
                </a:solidFill>
                <a:latin typeface="Arial" panose="020B0604020202020204" pitchFamily="34" charset="0"/>
                <a:cs typeface="Arial" panose="020B0604020202020204" pitchFamily="34" charset="0"/>
              </a:rPr>
              <a:t>Provisioned throughput	</a:t>
            </a:r>
          </a:p>
          <a:p>
            <a:pPr lvl="2" indent="0">
              <a:lnSpc>
                <a:spcPct val="100000"/>
              </a:lnSpc>
              <a:buNone/>
            </a:pPr>
            <a:r>
              <a:rPr lang="en-US" sz="2400" b="0" dirty="0">
                <a:solidFill>
                  <a:schemeClr val="tx1"/>
                </a:solidFill>
                <a:latin typeface="+mn-lt"/>
              </a:rPr>
              <a:t>Measure RU per query, and ensure that you have the required provisioned throughput for your queries</a:t>
            </a:r>
          </a:p>
          <a:p>
            <a:pPr marL="336145" lvl="1" indent="0">
              <a:lnSpc>
                <a:spcPct val="100000"/>
              </a:lnSpc>
              <a:buNone/>
            </a:pPr>
            <a:r>
              <a:rPr lang="en-US" dirty="0">
                <a:solidFill>
                  <a:schemeClr val="tx1"/>
                </a:solidFill>
                <a:latin typeface="Arial" panose="020B0604020202020204" pitchFamily="34" charset="0"/>
                <a:cs typeface="Arial" panose="020B0604020202020204" pitchFamily="34" charset="0"/>
              </a:rPr>
              <a:t>Partitioning and partition keys</a:t>
            </a:r>
          </a:p>
          <a:p>
            <a:pPr lvl="2" indent="0">
              <a:lnSpc>
                <a:spcPct val="100000"/>
              </a:lnSpc>
              <a:buNone/>
            </a:pPr>
            <a:r>
              <a:rPr lang="en-US" sz="2400" b="0" dirty="0">
                <a:solidFill>
                  <a:schemeClr val="tx1"/>
                </a:solidFill>
                <a:latin typeface="+mn-lt"/>
              </a:rPr>
              <a:t>Favor queries with the partition key value in the filter clause for low latency</a:t>
            </a:r>
            <a:endParaRPr lang="en-US" sz="2400" dirty="0"/>
          </a:p>
          <a:p>
            <a:pPr marL="336145" lvl="1" indent="0">
              <a:lnSpc>
                <a:spcPct val="100000"/>
              </a:lnSpc>
              <a:buNone/>
            </a:pPr>
            <a:r>
              <a:rPr lang="en-US" dirty="0">
                <a:solidFill>
                  <a:schemeClr val="tx1"/>
                </a:solidFill>
                <a:latin typeface="Arial" panose="020B0604020202020204" pitchFamily="34" charset="0"/>
                <a:cs typeface="Arial" panose="020B0604020202020204" pitchFamily="34" charset="0"/>
              </a:rPr>
              <a:t>SDK and query options</a:t>
            </a:r>
          </a:p>
          <a:p>
            <a:pPr lvl="2" indent="0">
              <a:lnSpc>
                <a:spcPct val="100000"/>
              </a:lnSpc>
              <a:buNone/>
            </a:pPr>
            <a:r>
              <a:rPr lang="en-US" sz="2400" b="0" dirty="0">
                <a:solidFill>
                  <a:schemeClr val="tx1"/>
                </a:solidFill>
                <a:latin typeface="+mn-lt"/>
              </a:rPr>
              <a:t>Follow SDK best practices like direct connectivity, and tune client-side query execution options</a:t>
            </a:r>
          </a:p>
          <a:p>
            <a:pPr marL="336145" lvl="1" indent="0">
              <a:lnSpc>
                <a:spcPct val="100000"/>
              </a:lnSpc>
              <a:buNone/>
            </a:pPr>
            <a:r>
              <a:rPr lang="en-US" dirty="0">
                <a:latin typeface="Arial" panose="020B0604020202020204" pitchFamily="34" charset="0"/>
                <a:cs typeface="Arial" panose="020B0604020202020204" pitchFamily="34" charset="0"/>
              </a:rPr>
              <a:t>Network latency</a:t>
            </a:r>
          </a:p>
          <a:p>
            <a:pPr lvl="2" indent="0">
              <a:lnSpc>
                <a:spcPct val="100000"/>
              </a:lnSpc>
              <a:buNone/>
            </a:pPr>
            <a:r>
              <a:rPr lang="en-US" sz="2400" dirty="0"/>
              <a:t>Account for network overhead in measurement, and use multi-homing APIs to read from the nearest region</a:t>
            </a:r>
            <a:endParaRPr lang="en-US" sz="2400" b="0" dirty="0">
              <a:solidFill>
                <a:schemeClr val="tx1"/>
              </a:solidFill>
              <a:latin typeface="+mn-lt"/>
            </a:endParaRPr>
          </a:p>
        </p:txBody>
      </p:sp>
    </p:spTree>
    <p:extLst>
      <p:ext uri="{BB962C8B-B14F-4D97-AF65-F5344CB8AC3E}">
        <p14:creationId xmlns:p14="http://schemas.microsoft.com/office/powerpoint/2010/main" val="45871148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10869C-EAF3-41A5-BB55-3364A889C18A}"/>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Query Tuning</a:t>
            </a:r>
          </a:p>
        </p:txBody>
      </p:sp>
      <p:sp>
        <p:nvSpPr>
          <p:cNvPr id="5" name="Text Placeholder 4">
            <a:extLst>
              <a:ext uri="{FF2B5EF4-FFF2-40B4-BE49-F238E27FC236}">
                <a16:creationId xmlns:a16="http://schemas.microsoft.com/office/drawing/2014/main" id="{475BB747-8DD2-4842-81BB-D867188267A9}"/>
              </a:ext>
            </a:extLst>
          </p:cNvPr>
          <p:cNvSpPr>
            <a:spLocks noGrp="1"/>
          </p:cNvSpPr>
          <p:nvPr>
            <p:ph type="body" sz="quarter" idx="10"/>
          </p:nvPr>
        </p:nvSpPr>
        <p:spPr>
          <a:xfrm>
            <a:off x="269241" y="1821411"/>
            <a:ext cx="11655839" cy="3865161"/>
          </a:xfrm>
        </p:spPr>
        <p:txBody>
          <a:bodyPr/>
          <a:lstStyle/>
          <a:p>
            <a:pPr>
              <a:lnSpc>
                <a:spcPct val="100000"/>
              </a:lnSpc>
            </a:pPr>
            <a:r>
              <a:rPr lang="en-US" sz="2400" dirty="0"/>
              <a:t>Additional important Cosmos DB query performance factors include:</a:t>
            </a:r>
          </a:p>
          <a:p>
            <a:pPr marL="336145" lvl="1" indent="0">
              <a:lnSpc>
                <a:spcPct val="100000"/>
              </a:lnSpc>
              <a:buNone/>
            </a:pPr>
            <a:endParaRPr lang="en-US" b="0" dirty="0">
              <a:solidFill>
                <a:schemeClr val="tx1"/>
              </a:solidFill>
              <a:latin typeface="+mn-lt"/>
            </a:endParaRPr>
          </a:p>
          <a:p>
            <a:pPr marL="336145" lvl="1" indent="0">
              <a:lnSpc>
                <a:spcPct val="100000"/>
              </a:lnSpc>
              <a:buNone/>
            </a:pPr>
            <a:r>
              <a:rPr lang="en-US" dirty="0">
                <a:solidFill>
                  <a:schemeClr val="tx1"/>
                </a:solidFill>
                <a:latin typeface="Arial" panose="020B0604020202020204" pitchFamily="34" charset="0"/>
                <a:cs typeface="Arial" panose="020B0604020202020204" pitchFamily="34" charset="0"/>
              </a:rPr>
              <a:t>Indexing Policy</a:t>
            </a:r>
          </a:p>
          <a:p>
            <a:pPr marL="336145" lvl="1" indent="0">
              <a:lnSpc>
                <a:spcPct val="100000"/>
              </a:lnSpc>
              <a:buNone/>
            </a:pPr>
            <a:r>
              <a:rPr lang="en-US" sz="2400" b="0" dirty="0">
                <a:latin typeface="Arial" panose="020B0604020202020204" pitchFamily="34" charset="0"/>
                <a:cs typeface="Arial" panose="020B0604020202020204" pitchFamily="34" charset="0"/>
              </a:rPr>
              <a:t>	</a:t>
            </a:r>
            <a:r>
              <a:rPr lang="en-US" sz="2400" b="0" dirty="0">
                <a:solidFill>
                  <a:schemeClr val="tx1"/>
                </a:solidFill>
                <a:latin typeface="+mn-lt"/>
              </a:rPr>
              <a:t>Ensure that you have the required indexing paths/policy for the query</a:t>
            </a:r>
          </a:p>
          <a:p>
            <a:pPr marL="336145" lvl="1" indent="0">
              <a:lnSpc>
                <a:spcPct val="100000"/>
              </a:lnSpc>
              <a:buNone/>
            </a:pPr>
            <a:r>
              <a:rPr lang="en-US" dirty="0">
                <a:latin typeface="Arial" panose="020B0604020202020204" pitchFamily="34" charset="0"/>
                <a:cs typeface="Arial" panose="020B0604020202020204" pitchFamily="34" charset="0"/>
              </a:rPr>
              <a:t>Query Complexity</a:t>
            </a:r>
          </a:p>
          <a:p>
            <a:pPr marL="336145" lvl="1" indent="0">
              <a:lnSpc>
                <a:spcPct val="100000"/>
              </a:lnSpc>
              <a:buNone/>
            </a:pPr>
            <a:r>
              <a:rPr lang="en-US" dirty="0"/>
              <a:t>	Use simple queries to enable greater scale.</a:t>
            </a:r>
            <a:endParaRPr lang="en-US" dirty="0">
              <a:solidFill>
                <a:schemeClr val="tx1"/>
              </a:solidFill>
              <a:latin typeface="Arial" panose="020B0604020202020204" pitchFamily="34" charset="0"/>
              <a:cs typeface="Arial" panose="020B0604020202020204" pitchFamily="34" charset="0"/>
            </a:endParaRPr>
          </a:p>
          <a:p>
            <a:pPr marL="336145" lvl="1" indent="0">
              <a:lnSpc>
                <a:spcPct val="100000"/>
              </a:lnSpc>
              <a:buNone/>
            </a:pPr>
            <a:r>
              <a:rPr lang="en-US" dirty="0">
                <a:solidFill>
                  <a:schemeClr val="tx1"/>
                </a:solidFill>
                <a:latin typeface="Arial" panose="020B0604020202020204" pitchFamily="34" charset="0"/>
                <a:cs typeface="Arial" panose="020B0604020202020204" pitchFamily="34" charset="0"/>
              </a:rPr>
              <a:t>Query execution metrics	</a:t>
            </a:r>
          </a:p>
          <a:p>
            <a:pPr marL="336145" lvl="1" indent="0">
              <a:lnSpc>
                <a:spcPct val="100000"/>
              </a:lnSpc>
              <a:buNone/>
            </a:pPr>
            <a:r>
              <a:rPr lang="en-US" sz="2400" b="0" dirty="0">
                <a:latin typeface="Arial" panose="020B0604020202020204" pitchFamily="34" charset="0"/>
                <a:cs typeface="Arial" panose="020B0604020202020204" pitchFamily="34" charset="0"/>
              </a:rPr>
              <a:t>	</a:t>
            </a:r>
            <a:r>
              <a:rPr lang="en-US" sz="2400" b="0" dirty="0">
                <a:solidFill>
                  <a:schemeClr val="tx1"/>
                </a:solidFill>
                <a:latin typeface="+mn-lt"/>
              </a:rPr>
              <a:t>Analyze the query execution metrics to identify potential rewrites of query and data 	shapes</a:t>
            </a:r>
            <a:endParaRPr lang="en-US" sz="2400" dirty="0"/>
          </a:p>
        </p:txBody>
      </p:sp>
    </p:spTree>
    <p:extLst>
      <p:ext uri="{BB962C8B-B14F-4D97-AF65-F5344CB8AC3E}">
        <p14:creationId xmlns:p14="http://schemas.microsoft.com/office/powerpoint/2010/main" val="285057176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D456F-EB97-4B90-BB2F-59BDCF459DDE}"/>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Client Query Parallelism</a:t>
            </a:r>
          </a:p>
        </p:txBody>
      </p:sp>
      <p:sp>
        <p:nvSpPr>
          <p:cNvPr id="3" name="Text Placeholder 2">
            <a:extLst>
              <a:ext uri="{FF2B5EF4-FFF2-40B4-BE49-F238E27FC236}">
                <a16:creationId xmlns:a16="http://schemas.microsoft.com/office/drawing/2014/main" id="{AFCBD0CF-C8B4-4F4B-8806-8876E307F598}"/>
              </a:ext>
            </a:extLst>
          </p:cNvPr>
          <p:cNvSpPr>
            <a:spLocks noGrp="1"/>
          </p:cNvSpPr>
          <p:nvPr>
            <p:ph type="body" sz="quarter" idx="10"/>
          </p:nvPr>
        </p:nvSpPr>
        <p:spPr>
          <a:xfrm>
            <a:off x="216532" y="1925685"/>
            <a:ext cx="7242669" cy="2821285"/>
          </a:xfrm>
        </p:spPr>
        <p:txBody>
          <a:bodyPr/>
          <a:lstStyle/>
          <a:p>
            <a:r>
              <a:rPr lang="en-US" sz="1600"/>
              <a:t>Cross-Partition queries can be parallelized to use as many threads as possible</a:t>
            </a:r>
          </a:p>
          <a:p>
            <a:endParaRPr lang="en-US" sz="1600" b="0">
              <a:solidFill>
                <a:schemeClr val="tx1"/>
              </a:solidFill>
            </a:endParaRPr>
          </a:p>
          <a:p>
            <a:r>
              <a:rPr lang="en-US" sz="1600" b="0">
                <a:solidFill>
                  <a:schemeClr val="tx1"/>
                </a:solidFill>
                <a:latin typeface="+mn-lt"/>
              </a:rPr>
              <a:t>Modern processors ship with both physical and virtual (hyper-threading) cores. For any given cross-partition query, the SDK can use concurrent threads to issue the query across the underlying partitions.</a:t>
            </a:r>
          </a:p>
          <a:p>
            <a:endParaRPr lang="en-US" sz="1600" b="0">
              <a:solidFill>
                <a:schemeClr val="tx1"/>
              </a:solidFill>
              <a:latin typeface="+mn-lt"/>
            </a:endParaRPr>
          </a:p>
          <a:p>
            <a:r>
              <a:rPr lang="en-US" sz="1600" b="0">
                <a:solidFill>
                  <a:schemeClr val="tx1"/>
                </a:solidFill>
                <a:latin typeface="+mn-lt"/>
              </a:rPr>
              <a:t>By default, the SDK uses a </a:t>
            </a:r>
            <a:r>
              <a:rPr lang="en-US" sz="1600">
                <a:solidFill>
                  <a:schemeClr val="tx1"/>
                </a:solidFill>
                <a:latin typeface="+mn-lt"/>
              </a:rPr>
              <a:t>slow start algorithm </a:t>
            </a:r>
            <a:r>
              <a:rPr lang="en-US" sz="1600" b="0">
                <a:solidFill>
                  <a:schemeClr val="tx1"/>
                </a:solidFill>
                <a:latin typeface="+mn-lt"/>
              </a:rPr>
              <a:t>for cross-partition queries, increasing the amount of threads over time. This increase is exponential up to any physical or network limitations.</a:t>
            </a:r>
          </a:p>
        </p:txBody>
      </p:sp>
      <p:grpSp>
        <p:nvGrpSpPr>
          <p:cNvPr id="68" name="Group 67">
            <a:extLst>
              <a:ext uri="{FF2B5EF4-FFF2-40B4-BE49-F238E27FC236}">
                <a16:creationId xmlns:a16="http://schemas.microsoft.com/office/drawing/2014/main" id="{A314706A-5796-474B-B25E-895B47CD66C2}"/>
              </a:ext>
            </a:extLst>
          </p:cNvPr>
          <p:cNvGrpSpPr/>
          <p:nvPr/>
        </p:nvGrpSpPr>
        <p:grpSpPr>
          <a:xfrm>
            <a:off x="619767" y="5093046"/>
            <a:ext cx="3861620" cy="991540"/>
            <a:chOff x="599219" y="4081772"/>
            <a:chExt cx="3861620" cy="991540"/>
          </a:xfrm>
        </p:grpSpPr>
        <p:grpSp>
          <p:nvGrpSpPr>
            <p:cNvPr id="6" name="Group 5">
              <a:extLst>
                <a:ext uri="{FF2B5EF4-FFF2-40B4-BE49-F238E27FC236}">
                  <a16:creationId xmlns:a16="http://schemas.microsoft.com/office/drawing/2014/main" id="{F8A8A7E8-4571-405B-B9BA-9B3B616A4750}"/>
                </a:ext>
              </a:extLst>
            </p:cNvPr>
            <p:cNvGrpSpPr>
              <a:grpSpLocks noChangeAspect="1"/>
            </p:cNvGrpSpPr>
            <p:nvPr/>
          </p:nvGrpSpPr>
          <p:grpSpPr>
            <a:xfrm>
              <a:off x="3455286" y="4081772"/>
              <a:ext cx="1005553" cy="866715"/>
              <a:chOff x="9192685" y="1928658"/>
              <a:chExt cx="644698" cy="555680"/>
            </a:xfrm>
          </p:grpSpPr>
          <p:sp>
            <p:nvSpPr>
              <p:cNvPr id="7" name="Star: 4 Points 8">
                <a:extLst>
                  <a:ext uri="{FF2B5EF4-FFF2-40B4-BE49-F238E27FC236}">
                    <a16:creationId xmlns:a16="http://schemas.microsoft.com/office/drawing/2014/main" id="{1537193E-BD6B-4021-95ED-DCF9C2E31960}"/>
                  </a:ext>
                </a:extLst>
              </p:cNvPr>
              <p:cNvSpPr/>
              <p:nvPr/>
            </p:nvSpPr>
            <p:spPr bwMode="auto">
              <a:xfrm>
                <a:off x="9194898" y="1928658"/>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 name="Star: 4 Points 8">
                <a:extLst>
                  <a:ext uri="{FF2B5EF4-FFF2-40B4-BE49-F238E27FC236}">
                    <a16:creationId xmlns:a16="http://schemas.microsoft.com/office/drawing/2014/main" id="{E0C625D1-4F15-4CD2-81CB-C110E1951B81}"/>
                  </a:ext>
                </a:extLst>
              </p:cNvPr>
              <p:cNvSpPr/>
              <p:nvPr/>
            </p:nvSpPr>
            <p:spPr bwMode="auto">
              <a:xfrm>
                <a:off x="9678078" y="2401295"/>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 name="Oval 8">
                <a:extLst>
                  <a:ext uri="{FF2B5EF4-FFF2-40B4-BE49-F238E27FC236}">
                    <a16:creationId xmlns:a16="http://schemas.microsoft.com/office/drawing/2014/main" id="{DEFC97B8-0ECC-4417-B854-A8318FB80623}"/>
                  </a:ext>
                </a:extLst>
              </p:cNvPr>
              <p:cNvSpPr/>
              <p:nvPr/>
            </p:nvSpPr>
            <p:spPr bwMode="auto">
              <a:xfrm>
                <a:off x="9310549" y="2033584"/>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0" name="Oval 9">
                <a:extLst>
                  <a:ext uri="{FF2B5EF4-FFF2-40B4-BE49-F238E27FC236}">
                    <a16:creationId xmlns:a16="http://schemas.microsoft.com/office/drawing/2014/main" id="{FB122089-0EDD-404E-8A5D-2CE7C5FA7705}"/>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
          <p:nvSpPr>
            <p:cNvPr id="18" name="Freeform 5">
              <a:extLst>
                <a:ext uri="{FF2B5EF4-FFF2-40B4-BE49-F238E27FC236}">
                  <a16:creationId xmlns:a16="http://schemas.microsoft.com/office/drawing/2014/main" id="{CC0408BB-E595-47E6-9543-1812F672613E}"/>
                </a:ext>
              </a:extLst>
            </p:cNvPr>
            <p:cNvSpPr>
              <a:spLocks noEditPoints="1"/>
            </p:cNvSpPr>
            <p:nvPr/>
          </p:nvSpPr>
          <p:spPr bwMode="auto">
            <a:xfrm>
              <a:off x="894674" y="4320231"/>
              <a:ext cx="241994" cy="402473"/>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sz="2400" kern="0" dirty="0">
                <a:solidFill>
                  <a:sysClr val="windowText" lastClr="000000"/>
                </a:solidFill>
                <a:latin typeface="Arial" panose="020B0604020202020204" pitchFamily="34" charset="0"/>
              </a:endParaRPr>
            </a:p>
          </p:txBody>
        </p:sp>
        <p:cxnSp>
          <p:nvCxnSpPr>
            <p:cNvPr id="20" name="Straight Arrow Connector 19">
              <a:extLst>
                <a:ext uri="{FF2B5EF4-FFF2-40B4-BE49-F238E27FC236}">
                  <a16:creationId xmlns:a16="http://schemas.microsoft.com/office/drawing/2014/main" id="{FAAD2367-E640-4780-A78F-C35D42207FED}"/>
                </a:ext>
              </a:extLst>
            </p:cNvPr>
            <p:cNvCxnSpPr>
              <a:cxnSpLocks/>
            </p:cNvCxnSpPr>
            <p:nvPr/>
          </p:nvCxnSpPr>
          <p:spPr>
            <a:xfrm>
              <a:off x="1428810" y="4521465"/>
              <a:ext cx="1825770"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26" name="TextBox 25">
              <a:extLst>
                <a:ext uri="{FF2B5EF4-FFF2-40B4-BE49-F238E27FC236}">
                  <a16:creationId xmlns:a16="http://schemas.microsoft.com/office/drawing/2014/main" id="{C771AE4F-6364-415E-9DF9-46763FE62D9C}"/>
                </a:ext>
              </a:extLst>
            </p:cNvPr>
            <p:cNvSpPr txBox="1"/>
            <p:nvPr/>
          </p:nvSpPr>
          <p:spPr>
            <a:xfrm>
              <a:off x="1913712" y="4521465"/>
              <a:ext cx="1416775" cy="350865"/>
            </a:xfrm>
            <a:prstGeom prst="rect">
              <a:avLst/>
            </a:prstGeom>
            <a:noFill/>
          </p:spPr>
          <p:txBody>
            <a:bodyPr wrap="square" lIns="91440" tIns="91440" rIns="91440" bIns="91440" rtlCol="0">
              <a:spAutoFit/>
            </a:bodyPr>
            <a:lstStyle/>
            <a:p>
              <a:pPr>
                <a:lnSpc>
                  <a:spcPct val="90000"/>
                </a:lnSpc>
                <a:spcAft>
                  <a:spcPts val="600"/>
                </a:spcAft>
              </a:pPr>
              <a:r>
                <a:rPr lang="en-US" sz="1200">
                  <a:solidFill>
                    <a:srgbClr val="7F7F7F"/>
                  </a:solidFill>
                </a:rPr>
                <a:t>Query Thread</a:t>
              </a:r>
            </a:p>
          </p:txBody>
        </p:sp>
        <p:sp>
          <p:nvSpPr>
            <p:cNvPr id="63" name="Rectangle 62">
              <a:extLst>
                <a:ext uri="{FF2B5EF4-FFF2-40B4-BE49-F238E27FC236}">
                  <a16:creationId xmlns:a16="http://schemas.microsoft.com/office/drawing/2014/main" id="{487D2466-4182-48E9-BF17-207E4792321A}"/>
                </a:ext>
              </a:extLst>
            </p:cNvPr>
            <p:cNvSpPr/>
            <p:nvPr/>
          </p:nvSpPr>
          <p:spPr>
            <a:xfrm>
              <a:off x="599219" y="4765535"/>
              <a:ext cx="873894" cy="307777"/>
            </a:xfrm>
            <a:prstGeom prst="rect">
              <a:avLst/>
            </a:prstGeom>
          </p:spPr>
          <p:txBody>
            <a:bodyPr wrap="none">
              <a:spAutoFit/>
            </a:bodyPr>
            <a:lstStyle/>
            <a:p>
              <a:r>
                <a:rPr lang="en-US" sz="1400" dirty="0">
                  <a:solidFill>
                    <a:srgbClr val="0078D7"/>
                  </a:solidFill>
                  <a:latin typeface="Arial" panose="020B0604020202020204" pitchFamily="34" charset="0"/>
                  <a:cs typeface="Arial" panose="020B0604020202020204" pitchFamily="34" charset="0"/>
                </a:rPr>
                <a:t>DOP = 1</a:t>
              </a:r>
            </a:p>
          </p:txBody>
        </p:sp>
      </p:grpSp>
      <p:grpSp>
        <p:nvGrpSpPr>
          <p:cNvPr id="67" name="Group 66">
            <a:extLst>
              <a:ext uri="{FF2B5EF4-FFF2-40B4-BE49-F238E27FC236}">
                <a16:creationId xmlns:a16="http://schemas.microsoft.com/office/drawing/2014/main" id="{A2CBBBB2-D8E9-4220-A558-8DB2872B8911}"/>
              </a:ext>
            </a:extLst>
          </p:cNvPr>
          <p:cNvGrpSpPr/>
          <p:nvPr/>
        </p:nvGrpSpPr>
        <p:grpSpPr>
          <a:xfrm>
            <a:off x="7783468" y="3052098"/>
            <a:ext cx="4055795" cy="1904505"/>
            <a:chOff x="7280092" y="3682545"/>
            <a:chExt cx="4055795" cy="1904505"/>
          </a:xfrm>
        </p:grpSpPr>
        <p:grpSp>
          <p:nvGrpSpPr>
            <p:cNvPr id="36" name="Group 35">
              <a:extLst>
                <a:ext uri="{FF2B5EF4-FFF2-40B4-BE49-F238E27FC236}">
                  <a16:creationId xmlns:a16="http://schemas.microsoft.com/office/drawing/2014/main" id="{5223F200-0C57-43BA-83C8-A0D44F920AC4}"/>
                </a:ext>
              </a:extLst>
            </p:cNvPr>
            <p:cNvGrpSpPr>
              <a:grpSpLocks noChangeAspect="1"/>
            </p:cNvGrpSpPr>
            <p:nvPr/>
          </p:nvGrpSpPr>
          <p:grpSpPr>
            <a:xfrm>
              <a:off x="10330334" y="4070900"/>
              <a:ext cx="1005553" cy="866714"/>
              <a:chOff x="9192685" y="1928658"/>
              <a:chExt cx="644698" cy="555680"/>
            </a:xfrm>
          </p:grpSpPr>
          <p:sp>
            <p:nvSpPr>
              <p:cNvPr id="37" name="Star: 4 Points 8">
                <a:extLst>
                  <a:ext uri="{FF2B5EF4-FFF2-40B4-BE49-F238E27FC236}">
                    <a16:creationId xmlns:a16="http://schemas.microsoft.com/office/drawing/2014/main" id="{6550D297-CB35-4B1C-88C0-5B859D4D9B82}"/>
                  </a:ext>
                </a:extLst>
              </p:cNvPr>
              <p:cNvSpPr/>
              <p:nvPr/>
            </p:nvSpPr>
            <p:spPr bwMode="auto">
              <a:xfrm>
                <a:off x="9194898" y="1928658"/>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38" name="Star: 4 Points 8">
                <a:extLst>
                  <a:ext uri="{FF2B5EF4-FFF2-40B4-BE49-F238E27FC236}">
                    <a16:creationId xmlns:a16="http://schemas.microsoft.com/office/drawing/2014/main" id="{A3F9FB04-2A9D-4AC2-A47C-191FDD0A77EA}"/>
                  </a:ext>
                </a:extLst>
              </p:cNvPr>
              <p:cNvSpPr/>
              <p:nvPr/>
            </p:nvSpPr>
            <p:spPr bwMode="auto">
              <a:xfrm>
                <a:off x="9678078" y="2401295"/>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39" name="Oval 38">
                <a:extLst>
                  <a:ext uri="{FF2B5EF4-FFF2-40B4-BE49-F238E27FC236}">
                    <a16:creationId xmlns:a16="http://schemas.microsoft.com/office/drawing/2014/main" id="{2324B57E-AF95-4281-B343-FD57994FF9F4}"/>
                  </a:ext>
                </a:extLst>
              </p:cNvPr>
              <p:cNvSpPr/>
              <p:nvPr/>
            </p:nvSpPr>
            <p:spPr bwMode="auto">
              <a:xfrm>
                <a:off x="9310549" y="2033584"/>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0" name="Oval 9">
                <a:extLst>
                  <a:ext uri="{FF2B5EF4-FFF2-40B4-BE49-F238E27FC236}">
                    <a16:creationId xmlns:a16="http://schemas.microsoft.com/office/drawing/2014/main" id="{83561B72-21F3-43E7-B07E-E7AC89403CB6}"/>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
          <p:nvSpPr>
            <p:cNvPr id="41" name="Freeform 5">
              <a:extLst>
                <a:ext uri="{FF2B5EF4-FFF2-40B4-BE49-F238E27FC236}">
                  <a16:creationId xmlns:a16="http://schemas.microsoft.com/office/drawing/2014/main" id="{B3E5CF5F-4F7F-4BD3-B20D-98CA9FDE4E8C}"/>
                </a:ext>
              </a:extLst>
            </p:cNvPr>
            <p:cNvSpPr>
              <a:spLocks noEditPoints="1"/>
            </p:cNvSpPr>
            <p:nvPr/>
          </p:nvSpPr>
          <p:spPr bwMode="auto">
            <a:xfrm>
              <a:off x="7600082" y="4261456"/>
              <a:ext cx="241994" cy="402473"/>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kern="0" dirty="0">
                <a:solidFill>
                  <a:sysClr val="windowText" lastClr="000000"/>
                </a:solidFill>
                <a:latin typeface="Arial" panose="020B0604020202020204" pitchFamily="34" charset="0"/>
              </a:endParaRPr>
            </a:p>
          </p:txBody>
        </p:sp>
        <p:cxnSp>
          <p:nvCxnSpPr>
            <p:cNvPr id="42" name="Straight Arrow Connector 41">
              <a:extLst>
                <a:ext uri="{FF2B5EF4-FFF2-40B4-BE49-F238E27FC236}">
                  <a16:creationId xmlns:a16="http://schemas.microsoft.com/office/drawing/2014/main" id="{4075F9F9-4739-4F97-B4A0-6941186BC4CC}"/>
                </a:ext>
              </a:extLst>
            </p:cNvPr>
            <p:cNvCxnSpPr>
              <a:cxnSpLocks/>
            </p:cNvCxnSpPr>
            <p:nvPr/>
          </p:nvCxnSpPr>
          <p:spPr>
            <a:xfrm>
              <a:off x="8331690" y="4200426"/>
              <a:ext cx="1634769" cy="0"/>
            </a:xfrm>
            <a:prstGeom prst="straightConnector1">
              <a:avLst/>
            </a:prstGeom>
            <a:noFill/>
            <a:ln w="19050" cap="sq">
              <a:solidFill>
                <a:srgbClr val="7F7F7F"/>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Arrow Connector 42">
              <a:extLst>
                <a:ext uri="{FF2B5EF4-FFF2-40B4-BE49-F238E27FC236}">
                  <a16:creationId xmlns:a16="http://schemas.microsoft.com/office/drawing/2014/main" id="{4AB855D6-6523-4A89-9A82-E145D341E8BD}"/>
                </a:ext>
              </a:extLst>
            </p:cNvPr>
            <p:cNvCxnSpPr>
              <a:cxnSpLocks/>
            </p:cNvCxnSpPr>
            <p:nvPr/>
          </p:nvCxnSpPr>
          <p:spPr>
            <a:xfrm>
              <a:off x="8331690" y="4718307"/>
              <a:ext cx="1634769" cy="0"/>
            </a:xfrm>
            <a:prstGeom prst="straightConnector1">
              <a:avLst/>
            </a:prstGeom>
            <a:noFill/>
            <a:ln w="19050" cap="sq">
              <a:solidFill>
                <a:srgbClr val="7F7F7F"/>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Arrow Connector 43">
              <a:extLst>
                <a:ext uri="{FF2B5EF4-FFF2-40B4-BE49-F238E27FC236}">
                  <a16:creationId xmlns:a16="http://schemas.microsoft.com/office/drawing/2014/main" id="{36981454-0747-4BCC-A482-BAFFAF2587E6}"/>
                </a:ext>
              </a:extLst>
            </p:cNvPr>
            <p:cNvCxnSpPr>
              <a:cxnSpLocks/>
            </p:cNvCxnSpPr>
            <p:nvPr/>
          </p:nvCxnSpPr>
          <p:spPr>
            <a:xfrm>
              <a:off x="8331690" y="3682545"/>
              <a:ext cx="1634769" cy="0"/>
            </a:xfrm>
            <a:prstGeom prst="straightConnector1">
              <a:avLst/>
            </a:prstGeom>
            <a:noFill/>
            <a:ln w="19050" cap="sq">
              <a:solidFill>
                <a:srgbClr val="7F7F7F"/>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46" name="TextBox 45">
              <a:extLst>
                <a:ext uri="{FF2B5EF4-FFF2-40B4-BE49-F238E27FC236}">
                  <a16:creationId xmlns:a16="http://schemas.microsoft.com/office/drawing/2014/main" id="{3BF63E71-9879-4CC9-827A-597355CB7F62}"/>
                </a:ext>
              </a:extLst>
            </p:cNvPr>
            <p:cNvSpPr txBox="1"/>
            <p:nvPr/>
          </p:nvSpPr>
          <p:spPr>
            <a:xfrm>
              <a:off x="8625591" y="3682545"/>
              <a:ext cx="1560554" cy="350865"/>
            </a:xfrm>
            <a:prstGeom prst="rect">
              <a:avLst/>
            </a:prstGeom>
            <a:noFill/>
          </p:spPr>
          <p:txBody>
            <a:bodyPr wrap="square" lIns="91440" tIns="91440" rIns="91440" bIns="91440" rtlCol="0">
              <a:spAutoFit/>
            </a:bodyPr>
            <a:lstStyle/>
            <a:p>
              <a:pPr>
                <a:lnSpc>
                  <a:spcPct val="90000"/>
                </a:lnSpc>
                <a:spcAft>
                  <a:spcPts val="600"/>
                </a:spcAft>
              </a:pPr>
              <a:r>
                <a:rPr lang="en-US" sz="1200">
                  <a:solidFill>
                    <a:srgbClr val="7F7F7F"/>
                  </a:solidFill>
                </a:rPr>
                <a:t>Primary</a:t>
              </a:r>
              <a:r>
                <a:rPr lang="en-US" sz="1200">
                  <a:gradFill>
                    <a:gsLst>
                      <a:gs pos="2917">
                        <a:schemeClr val="tx1"/>
                      </a:gs>
                      <a:gs pos="30000">
                        <a:schemeClr val="tx1"/>
                      </a:gs>
                    </a:gsLst>
                    <a:lin ang="5400000" scaled="0"/>
                  </a:gradFill>
                </a:rPr>
                <a:t> </a:t>
              </a:r>
              <a:r>
                <a:rPr lang="en-US" sz="1200">
                  <a:solidFill>
                    <a:srgbClr val="7F7F7F"/>
                  </a:solidFill>
                </a:rPr>
                <a:t>Thread</a:t>
              </a:r>
            </a:p>
          </p:txBody>
        </p:sp>
        <p:sp>
          <p:nvSpPr>
            <p:cNvPr id="47" name="TextBox 46">
              <a:extLst>
                <a:ext uri="{FF2B5EF4-FFF2-40B4-BE49-F238E27FC236}">
                  <a16:creationId xmlns:a16="http://schemas.microsoft.com/office/drawing/2014/main" id="{5054B585-613E-4380-B977-41AB4ED8A82F}"/>
                </a:ext>
              </a:extLst>
            </p:cNvPr>
            <p:cNvSpPr txBox="1"/>
            <p:nvPr/>
          </p:nvSpPr>
          <p:spPr>
            <a:xfrm>
              <a:off x="8625590" y="4200425"/>
              <a:ext cx="1549591" cy="350865"/>
            </a:xfrm>
            <a:prstGeom prst="rect">
              <a:avLst/>
            </a:prstGeom>
            <a:noFill/>
            <a:ln>
              <a:noFill/>
            </a:ln>
          </p:spPr>
          <p:txBody>
            <a:bodyPr wrap="square" lIns="91440" tIns="91440" rIns="91440" bIns="91440" rtlCol="0">
              <a:spAutoFit/>
            </a:bodyPr>
            <a:lstStyle/>
            <a:p>
              <a:pPr>
                <a:lnSpc>
                  <a:spcPct val="90000"/>
                </a:lnSpc>
                <a:spcAft>
                  <a:spcPts val="600"/>
                </a:spcAft>
              </a:pPr>
              <a:r>
                <a:rPr lang="en-US" sz="1200">
                  <a:solidFill>
                    <a:srgbClr val="7F7F7F"/>
                  </a:solidFill>
                </a:rPr>
                <a:t>Concurrent</a:t>
              </a:r>
              <a:r>
                <a:rPr lang="en-US" sz="1200">
                  <a:gradFill>
                    <a:gsLst>
                      <a:gs pos="2917">
                        <a:schemeClr val="tx1"/>
                      </a:gs>
                      <a:gs pos="30000">
                        <a:schemeClr val="tx1"/>
                      </a:gs>
                    </a:gsLst>
                    <a:lin ang="5400000" scaled="0"/>
                  </a:gradFill>
                </a:rPr>
                <a:t> </a:t>
              </a:r>
              <a:r>
                <a:rPr lang="en-US" sz="1200">
                  <a:solidFill>
                    <a:srgbClr val="7F7F7F"/>
                  </a:solidFill>
                </a:rPr>
                <a:t>Thread</a:t>
              </a:r>
            </a:p>
          </p:txBody>
        </p:sp>
        <p:sp>
          <p:nvSpPr>
            <p:cNvPr id="48" name="TextBox 47">
              <a:extLst>
                <a:ext uri="{FF2B5EF4-FFF2-40B4-BE49-F238E27FC236}">
                  <a16:creationId xmlns:a16="http://schemas.microsoft.com/office/drawing/2014/main" id="{1F9B1718-E582-4A62-8D08-6E37438744B4}"/>
                </a:ext>
              </a:extLst>
            </p:cNvPr>
            <p:cNvSpPr txBox="1"/>
            <p:nvPr/>
          </p:nvSpPr>
          <p:spPr>
            <a:xfrm>
              <a:off x="8625591" y="4718306"/>
              <a:ext cx="1560554" cy="350865"/>
            </a:xfrm>
            <a:prstGeom prst="rect">
              <a:avLst/>
            </a:prstGeom>
            <a:noFill/>
            <a:ln>
              <a:noFill/>
            </a:ln>
          </p:spPr>
          <p:txBody>
            <a:bodyPr wrap="square" lIns="91440" tIns="91440" rIns="91440" bIns="91440" rtlCol="0">
              <a:spAutoFit/>
            </a:bodyPr>
            <a:lstStyle/>
            <a:p>
              <a:pPr>
                <a:lnSpc>
                  <a:spcPct val="90000"/>
                </a:lnSpc>
                <a:spcAft>
                  <a:spcPts val="600"/>
                </a:spcAft>
              </a:pPr>
              <a:r>
                <a:rPr lang="en-US" sz="1200">
                  <a:solidFill>
                    <a:srgbClr val="7F7F7F"/>
                  </a:solidFill>
                </a:rPr>
                <a:t>Concurrent Thread</a:t>
              </a:r>
            </a:p>
          </p:txBody>
        </p:sp>
        <p:cxnSp>
          <p:nvCxnSpPr>
            <p:cNvPr id="45" name="Straight Arrow Connector 44">
              <a:extLst>
                <a:ext uri="{FF2B5EF4-FFF2-40B4-BE49-F238E27FC236}">
                  <a16:creationId xmlns:a16="http://schemas.microsoft.com/office/drawing/2014/main" id="{B1F9EC59-277B-41AE-8AB3-F178756A908F}"/>
                </a:ext>
              </a:extLst>
            </p:cNvPr>
            <p:cNvCxnSpPr>
              <a:cxnSpLocks/>
            </p:cNvCxnSpPr>
            <p:nvPr/>
          </p:nvCxnSpPr>
          <p:spPr>
            <a:xfrm>
              <a:off x="8324179" y="3682545"/>
              <a:ext cx="0" cy="517881"/>
            </a:xfrm>
            <a:prstGeom prst="straightConnector1">
              <a:avLst/>
            </a:prstGeom>
            <a:noFill/>
            <a:ln w="19050" cap="sq">
              <a:solidFill>
                <a:srgbClr val="7F7F7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Arrow Connector 48">
              <a:extLst>
                <a:ext uri="{FF2B5EF4-FFF2-40B4-BE49-F238E27FC236}">
                  <a16:creationId xmlns:a16="http://schemas.microsoft.com/office/drawing/2014/main" id="{CF969560-4918-490A-9527-79984359B85A}"/>
                </a:ext>
              </a:extLst>
            </p:cNvPr>
            <p:cNvCxnSpPr>
              <a:cxnSpLocks/>
            </p:cNvCxnSpPr>
            <p:nvPr/>
          </p:nvCxnSpPr>
          <p:spPr>
            <a:xfrm>
              <a:off x="8324179" y="4200424"/>
              <a:ext cx="0" cy="1042416"/>
            </a:xfrm>
            <a:prstGeom prst="straightConnector1">
              <a:avLst/>
            </a:prstGeom>
            <a:noFill/>
            <a:ln w="19050" cap="sq">
              <a:solidFill>
                <a:srgbClr val="7F7F7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Arrow Connector 49">
              <a:extLst>
                <a:ext uri="{FF2B5EF4-FFF2-40B4-BE49-F238E27FC236}">
                  <a16:creationId xmlns:a16="http://schemas.microsoft.com/office/drawing/2014/main" id="{90CBD902-9E59-4F06-AA9E-F3487FA63826}"/>
                </a:ext>
              </a:extLst>
            </p:cNvPr>
            <p:cNvCxnSpPr>
              <a:cxnSpLocks/>
            </p:cNvCxnSpPr>
            <p:nvPr/>
          </p:nvCxnSpPr>
          <p:spPr>
            <a:xfrm flipH="1">
              <a:off x="8134218" y="4462692"/>
              <a:ext cx="183490" cy="0"/>
            </a:xfrm>
            <a:prstGeom prst="straightConnector1">
              <a:avLst/>
            </a:prstGeom>
            <a:noFill/>
            <a:ln w="19050" cap="sq">
              <a:solidFill>
                <a:srgbClr val="7F7F7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Arrow Connector 51">
              <a:extLst>
                <a:ext uri="{FF2B5EF4-FFF2-40B4-BE49-F238E27FC236}">
                  <a16:creationId xmlns:a16="http://schemas.microsoft.com/office/drawing/2014/main" id="{AD06E196-69F1-4816-985C-60F225D00B3E}"/>
                </a:ext>
              </a:extLst>
            </p:cNvPr>
            <p:cNvCxnSpPr>
              <a:cxnSpLocks/>
            </p:cNvCxnSpPr>
            <p:nvPr/>
          </p:nvCxnSpPr>
          <p:spPr>
            <a:xfrm>
              <a:off x="8339413" y="5236186"/>
              <a:ext cx="1634769" cy="0"/>
            </a:xfrm>
            <a:prstGeom prst="straightConnector1">
              <a:avLst/>
            </a:prstGeom>
            <a:noFill/>
            <a:ln w="19050" cap="sq">
              <a:solidFill>
                <a:srgbClr val="7F7F7F"/>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53" name="TextBox 52">
              <a:extLst>
                <a:ext uri="{FF2B5EF4-FFF2-40B4-BE49-F238E27FC236}">
                  <a16:creationId xmlns:a16="http://schemas.microsoft.com/office/drawing/2014/main" id="{F02F5886-DE07-4EC8-82BF-718EAAA1DDEC}"/>
                </a:ext>
              </a:extLst>
            </p:cNvPr>
            <p:cNvSpPr txBox="1"/>
            <p:nvPr/>
          </p:nvSpPr>
          <p:spPr>
            <a:xfrm>
              <a:off x="8633314" y="5236185"/>
              <a:ext cx="1560554" cy="350865"/>
            </a:xfrm>
            <a:prstGeom prst="rect">
              <a:avLst/>
            </a:prstGeom>
            <a:noFill/>
            <a:ln>
              <a:noFill/>
            </a:ln>
          </p:spPr>
          <p:txBody>
            <a:bodyPr wrap="square" lIns="91440" tIns="91440" rIns="91440" bIns="91440" rtlCol="0">
              <a:spAutoFit/>
            </a:bodyPr>
            <a:lstStyle/>
            <a:p>
              <a:pPr>
                <a:lnSpc>
                  <a:spcPct val="90000"/>
                </a:lnSpc>
                <a:spcAft>
                  <a:spcPts val="600"/>
                </a:spcAft>
              </a:pPr>
              <a:r>
                <a:rPr lang="en-US" sz="1200">
                  <a:solidFill>
                    <a:srgbClr val="7F7F7F"/>
                  </a:solidFill>
                </a:rPr>
                <a:t>Concurrent Thread</a:t>
              </a:r>
            </a:p>
          </p:txBody>
        </p:sp>
        <p:sp>
          <p:nvSpPr>
            <p:cNvPr id="64" name="Rectangle 63">
              <a:extLst>
                <a:ext uri="{FF2B5EF4-FFF2-40B4-BE49-F238E27FC236}">
                  <a16:creationId xmlns:a16="http://schemas.microsoft.com/office/drawing/2014/main" id="{AD14B998-E479-4D5A-B288-401107F9E113}"/>
                </a:ext>
              </a:extLst>
            </p:cNvPr>
            <p:cNvSpPr/>
            <p:nvPr/>
          </p:nvSpPr>
          <p:spPr>
            <a:xfrm>
              <a:off x="7280092" y="4725716"/>
              <a:ext cx="881973" cy="307777"/>
            </a:xfrm>
            <a:prstGeom prst="rect">
              <a:avLst/>
            </a:prstGeom>
          </p:spPr>
          <p:txBody>
            <a:bodyPr wrap="none">
              <a:spAutoFit/>
            </a:bodyPr>
            <a:lstStyle/>
            <a:p>
              <a:r>
                <a:rPr lang="en-US" sz="1400" dirty="0">
                  <a:solidFill>
                    <a:srgbClr val="0078D7"/>
                  </a:solidFill>
                  <a:latin typeface="Arial" panose="020B0604020202020204" pitchFamily="34" charset="0"/>
                  <a:cs typeface="Arial" panose="020B0604020202020204" pitchFamily="34" charset="0"/>
                </a:rPr>
                <a:t>DOP = 4</a:t>
              </a:r>
            </a:p>
          </p:txBody>
        </p:sp>
      </p:grpSp>
    </p:spTree>
    <p:extLst>
      <p:ext uri="{BB962C8B-B14F-4D97-AF65-F5344CB8AC3E}">
        <p14:creationId xmlns:p14="http://schemas.microsoft.com/office/powerpoint/2010/main" val="344566555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A1E34-B419-45EB-98C5-B53E4DABA9E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Client Response Buffer</a:t>
            </a:r>
          </a:p>
        </p:txBody>
      </p:sp>
      <p:grpSp>
        <p:nvGrpSpPr>
          <p:cNvPr id="4" name="Group 3">
            <a:extLst>
              <a:ext uri="{FF2B5EF4-FFF2-40B4-BE49-F238E27FC236}">
                <a16:creationId xmlns:a16="http://schemas.microsoft.com/office/drawing/2014/main" id="{9751B766-FF21-46A7-8BCC-E19511CE62DA}"/>
              </a:ext>
            </a:extLst>
          </p:cNvPr>
          <p:cNvGrpSpPr>
            <a:grpSpLocks noChangeAspect="1"/>
          </p:cNvGrpSpPr>
          <p:nvPr/>
        </p:nvGrpSpPr>
        <p:grpSpPr>
          <a:xfrm>
            <a:off x="8522564" y="3045581"/>
            <a:ext cx="1759718" cy="1516750"/>
            <a:chOff x="9192685" y="1928658"/>
            <a:chExt cx="644698" cy="555680"/>
          </a:xfrm>
        </p:grpSpPr>
        <p:sp>
          <p:nvSpPr>
            <p:cNvPr id="5" name="Star: 4 Points 8">
              <a:extLst>
                <a:ext uri="{FF2B5EF4-FFF2-40B4-BE49-F238E27FC236}">
                  <a16:creationId xmlns:a16="http://schemas.microsoft.com/office/drawing/2014/main" id="{9690317E-9637-48CE-91DC-F75962D951AA}"/>
                </a:ext>
              </a:extLst>
            </p:cNvPr>
            <p:cNvSpPr/>
            <p:nvPr/>
          </p:nvSpPr>
          <p:spPr bwMode="auto">
            <a:xfrm>
              <a:off x="9194898" y="1928658"/>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6" name="Star: 4 Points 8">
              <a:extLst>
                <a:ext uri="{FF2B5EF4-FFF2-40B4-BE49-F238E27FC236}">
                  <a16:creationId xmlns:a16="http://schemas.microsoft.com/office/drawing/2014/main" id="{F804C8AA-BEEE-4E7C-AE76-AF34494640FC}"/>
                </a:ext>
              </a:extLst>
            </p:cNvPr>
            <p:cNvSpPr/>
            <p:nvPr/>
          </p:nvSpPr>
          <p:spPr bwMode="auto">
            <a:xfrm>
              <a:off x="9678078" y="2401295"/>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 name="Oval 6">
              <a:extLst>
                <a:ext uri="{FF2B5EF4-FFF2-40B4-BE49-F238E27FC236}">
                  <a16:creationId xmlns:a16="http://schemas.microsoft.com/office/drawing/2014/main" id="{B3335A77-9431-45DB-91CA-44AD70062F3B}"/>
                </a:ext>
              </a:extLst>
            </p:cNvPr>
            <p:cNvSpPr/>
            <p:nvPr/>
          </p:nvSpPr>
          <p:spPr bwMode="auto">
            <a:xfrm>
              <a:off x="9310549" y="2033584"/>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 name="Oval 9">
              <a:extLst>
                <a:ext uri="{FF2B5EF4-FFF2-40B4-BE49-F238E27FC236}">
                  <a16:creationId xmlns:a16="http://schemas.microsoft.com/office/drawing/2014/main" id="{922DB11E-D8F8-420E-95CE-37314270CE4F}"/>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
        <p:nvSpPr>
          <p:cNvPr id="9" name="Freeform 5">
            <a:extLst>
              <a:ext uri="{FF2B5EF4-FFF2-40B4-BE49-F238E27FC236}">
                <a16:creationId xmlns:a16="http://schemas.microsoft.com/office/drawing/2014/main" id="{ED9DB7FC-5088-49F3-8AAD-60B041AF40F3}"/>
              </a:ext>
            </a:extLst>
          </p:cNvPr>
          <p:cNvSpPr>
            <a:spLocks noEditPoints="1"/>
          </p:cNvSpPr>
          <p:nvPr/>
        </p:nvSpPr>
        <p:spPr bwMode="auto">
          <a:xfrm>
            <a:off x="2672910" y="3080575"/>
            <a:ext cx="423489" cy="704327"/>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sz="2400" kern="0" dirty="0">
              <a:solidFill>
                <a:sysClr val="windowText" lastClr="000000"/>
              </a:solidFill>
              <a:latin typeface="Arial" panose="020B0604020202020204" pitchFamily="34" charset="0"/>
            </a:endParaRPr>
          </a:p>
        </p:txBody>
      </p:sp>
      <p:cxnSp>
        <p:nvCxnSpPr>
          <p:cNvPr id="10" name="Straight Arrow Connector 9">
            <a:extLst>
              <a:ext uri="{FF2B5EF4-FFF2-40B4-BE49-F238E27FC236}">
                <a16:creationId xmlns:a16="http://schemas.microsoft.com/office/drawing/2014/main" id="{37C803E4-13AF-43DB-A329-F0954BA306BD}"/>
              </a:ext>
            </a:extLst>
          </p:cNvPr>
          <p:cNvCxnSpPr>
            <a:cxnSpLocks/>
          </p:cNvCxnSpPr>
          <p:nvPr/>
        </p:nvCxnSpPr>
        <p:spPr>
          <a:xfrm flipH="1">
            <a:off x="4688480" y="3434202"/>
            <a:ext cx="3195098"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2" name="Straight Arrow Connector 11">
            <a:extLst>
              <a:ext uri="{FF2B5EF4-FFF2-40B4-BE49-F238E27FC236}">
                <a16:creationId xmlns:a16="http://schemas.microsoft.com/office/drawing/2014/main" id="{865BDAE6-9CF0-45B8-AF00-56C98BD8C717}"/>
              </a:ext>
            </a:extLst>
          </p:cNvPr>
          <p:cNvCxnSpPr>
            <a:cxnSpLocks/>
          </p:cNvCxnSpPr>
          <p:nvPr/>
        </p:nvCxnSpPr>
        <p:spPr>
          <a:xfrm>
            <a:off x="5022732" y="2322502"/>
            <a:ext cx="286084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Arrow Connector 12">
            <a:extLst>
              <a:ext uri="{FF2B5EF4-FFF2-40B4-BE49-F238E27FC236}">
                <a16:creationId xmlns:a16="http://schemas.microsoft.com/office/drawing/2014/main" id="{54E378F8-E2AF-4DDF-A496-9679789A58C7}"/>
              </a:ext>
            </a:extLst>
          </p:cNvPr>
          <p:cNvCxnSpPr>
            <a:cxnSpLocks/>
          </p:cNvCxnSpPr>
          <p:nvPr/>
        </p:nvCxnSpPr>
        <p:spPr>
          <a:xfrm>
            <a:off x="5009587" y="2322502"/>
            <a:ext cx="0" cy="906291"/>
          </a:xfrm>
          <a:prstGeom prst="straightConnector1">
            <a:avLst/>
          </a:prstGeom>
          <a:noFill/>
          <a:ln w="19050" cap="sq">
            <a:solidFill>
              <a:schemeClr val="bg1">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14" name="TextBox 13">
            <a:extLst>
              <a:ext uri="{FF2B5EF4-FFF2-40B4-BE49-F238E27FC236}">
                <a16:creationId xmlns:a16="http://schemas.microsoft.com/office/drawing/2014/main" id="{6E541C28-9545-49D5-9BFB-78829E27D757}"/>
              </a:ext>
            </a:extLst>
          </p:cNvPr>
          <p:cNvSpPr txBox="1"/>
          <p:nvPr/>
        </p:nvSpPr>
        <p:spPr>
          <a:xfrm>
            <a:off x="5537058" y="2322502"/>
            <a:ext cx="1816526" cy="489365"/>
          </a:xfrm>
          <a:prstGeom prst="rect">
            <a:avLst/>
          </a:prstGeom>
          <a:noFill/>
        </p:spPr>
        <p:txBody>
          <a:bodyPr wrap="square" lIns="182880" tIns="146304" rIns="182880" bIns="146304" rtlCol="0">
            <a:spAutoFit/>
          </a:bodyPr>
          <a:lstStyle/>
          <a:p>
            <a:pPr>
              <a:lnSpc>
                <a:spcPct val="90000"/>
              </a:lnSpc>
              <a:spcAft>
                <a:spcPts val="600"/>
              </a:spcAft>
            </a:pPr>
            <a:r>
              <a:rPr lang="en-US" sz="1400">
                <a:gradFill>
                  <a:gsLst>
                    <a:gs pos="2917">
                      <a:schemeClr val="tx1"/>
                    </a:gs>
                    <a:gs pos="30000">
                      <a:schemeClr val="tx1"/>
                    </a:gs>
                  </a:gsLst>
                  <a:lin ang="5400000" scaled="0"/>
                </a:gradFill>
              </a:rPr>
              <a:t>First Request</a:t>
            </a:r>
          </a:p>
        </p:txBody>
      </p:sp>
      <p:cxnSp>
        <p:nvCxnSpPr>
          <p:cNvPr id="18" name="Straight Arrow Connector 17">
            <a:extLst>
              <a:ext uri="{FF2B5EF4-FFF2-40B4-BE49-F238E27FC236}">
                <a16:creationId xmlns:a16="http://schemas.microsoft.com/office/drawing/2014/main" id="{82E62BD9-23A0-42FE-B3F1-CBA515103762}"/>
              </a:ext>
            </a:extLst>
          </p:cNvPr>
          <p:cNvCxnSpPr>
            <a:cxnSpLocks/>
          </p:cNvCxnSpPr>
          <p:nvPr/>
        </p:nvCxnSpPr>
        <p:spPr>
          <a:xfrm flipH="1">
            <a:off x="4688480" y="3228794"/>
            <a:ext cx="321107" cy="0"/>
          </a:xfrm>
          <a:prstGeom prst="straightConnector1">
            <a:avLst/>
          </a:prstGeom>
          <a:noFill/>
          <a:ln w="19050" cap="sq">
            <a:solidFill>
              <a:schemeClr val="bg1">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grpSp>
        <p:nvGrpSpPr>
          <p:cNvPr id="20" name="Group 19">
            <a:extLst>
              <a:ext uri="{FF2B5EF4-FFF2-40B4-BE49-F238E27FC236}">
                <a16:creationId xmlns:a16="http://schemas.microsoft.com/office/drawing/2014/main" id="{C16F614F-67D3-4342-AE19-61F73D7AB633}"/>
              </a:ext>
            </a:extLst>
          </p:cNvPr>
          <p:cNvGrpSpPr/>
          <p:nvPr/>
        </p:nvGrpSpPr>
        <p:grpSpPr>
          <a:xfrm>
            <a:off x="4019818" y="3254958"/>
            <a:ext cx="370104" cy="366416"/>
            <a:chOff x="5439748" y="810062"/>
            <a:chExt cx="3414577" cy="3380554"/>
          </a:xfrm>
        </p:grpSpPr>
        <p:sp>
          <p:nvSpPr>
            <p:cNvPr id="21" name="Rectangle 20">
              <a:extLst>
                <a:ext uri="{FF2B5EF4-FFF2-40B4-BE49-F238E27FC236}">
                  <a16:creationId xmlns:a16="http://schemas.microsoft.com/office/drawing/2014/main" id="{D9179003-1071-405B-BC65-9787495F2BBD}"/>
                </a:ext>
              </a:extLst>
            </p:cNvPr>
            <p:cNvSpPr/>
            <p:nvPr/>
          </p:nvSpPr>
          <p:spPr bwMode="auto">
            <a:xfrm>
              <a:off x="5439749" y="810066"/>
              <a:ext cx="3414576" cy="3380548"/>
            </a:xfrm>
            <a:prstGeom prst="rect">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22" name="Connector: Elbow 602">
              <a:extLst>
                <a:ext uri="{FF2B5EF4-FFF2-40B4-BE49-F238E27FC236}">
                  <a16:creationId xmlns:a16="http://schemas.microsoft.com/office/drawing/2014/main" id="{DD50427F-5702-470D-9498-B97937E45F49}"/>
                </a:ext>
              </a:extLst>
            </p:cNvPr>
            <p:cNvCxnSpPr>
              <a:cxnSpLocks/>
            </p:cNvCxnSpPr>
            <p:nvPr/>
          </p:nvCxnSpPr>
          <p:spPr>
            <a:xfrm rot="16200000" flipH="1">
              <a:off x="5052795" y="2336624"/>
              <a:ext cx="2240945" cy="1467039"/>
            </a:xfrm>
            <a:prstGeom prst="bentConnector3">
              <a:avLst>
                <a:gd name="adj1" fmla="val -97"/>
              </a:avLst>
            </a:prstGeom>
            <a:ln w="12700">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Connector: Elbow 603">
              <a:extLst>
                <a:ext uri="{FF2B5EF4-FFF2-40B4-BE49-F238E27FC236}">
                  <a16:creationId xmlns:a16="http://schemas.microsoft.com/office/drawing/2014/main" id="{880F5BC0-A17D-4B97-95B4-75136CCC8D2A}"/>
                </a:ext>
              </a:extLst>
            </p:cNvPr>
            <p:cNvCxnSpPr>
              <a:cxnSpLocks/>
            </p:cNvCxnSpPr>
            <p:nvPr/>
          </p:nvCxnSpPr>
          <p:spPr>
            <a:xfrm>
              <a:off x="6149878" y="2721162"/>
              <a:ext cx="263642" cy="1469451"/>
            </a:xfrm>
            <a:prstGeom prst="bentConnector2">
              <a:avLst/>
            </a:prstGeom>
            <a:ln w="12700">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4" name="Connector: Elbow 604">
              <a:extLst>
                <a:ext uri="{FF2B5EF4-FFF2-40B4-BE49-F238E27FC236}">
                  <a16:creationId xmlns:a16="http://schemas.microsoft.com/office/drawing/2014/main" id="{5E29A610-FF12-4903-BB93-2B8C131EACC0}"/>
                </a:ext>
              </a:extLst>
            </p:cNvPr>
            <p:cNvCxnSpPr>
              <a:cxnSpLocks/>
            </p:cNvCxnSpPr>
            <p:nvPr/>
          </p:nvCxnSpPr>
          <p:spPr>
            <a:xfrm>
              <a:off x="6634344" y="1280527"/>
              <a:ext cx="718930" cy="2910086"/>
            </a:xfrm>
            <a:prstGeom prst="bentConnector2">
              <a:avLst/>
            </a:prstGeom>
            <a:ln w="12700">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5" name="Connector: Elbow 605">
              <a:extLst>
                <a:ext uri="{FF2B5EF4-FFF2-40B4-BE49-F238E27FC236}">
                  <a16:creationId xmlns:a16="http://schemas.microsoft.com/office/drawing/2014/main" id="{2F341DDA-E441-448E-BC0F-019E0B0E595E}"/>
                </a:ext>
              </a:extLst>
            </p:cNvPr>
            <p:cNvCxnSpPr>
              <a:cxnSpLocks/>
            </p:cNvCxnSpPr>
            <p:nvPr/>
          </p:nvCxnSpPr>
          <p:spPr>
            <a:xfrm rot="16200000" flipH="1">
              <a:off x="7309507" y="1381112"/>
              <a:ext cx="1419382" cy="277282"/>
            </a:xfrm>
            <a:prstGeom prst="bentConnector2">
              <a:avLst/>
            </a:prstGeom>
            <a:ln w="12700">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6" name="Connector: Elbow 606">
              <a:extLst>
                <a:ext uri="{FF2B5EF4-FFF2-40B4-BE49-F238E27FC236}">
                  <a16:creationId xmlns:a16="http://schemas.microsoft.com/office/drawing/2014/main" id="{250EEFDD-468B-4295-AC1F-F432BC5AE911}"/>
                </a:ext>
              </a:extLst>
            </p:cNvPr>
            <p:cNvCxnSpPr>
              <a:cxnSpLocks/>
            </p:cNvCxnSpPr>
            <p:nvPr/>
          </p:nvCxnSpPr>
          <p:spPr>
            <a:xfrm rot="10800000" flipV="1">
              <a:off x="7880561" y="2962587"/>
              <a:ext cx="277279" cy="1228026"/>
            </a:xfrm>
            <a:prstGeom prst="bentConnector2">
              <a:avLst/>
            </a:prstGeom>
            <a:ln w="12700">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376326D8-B95F-4497-9DB5-EBFB296ECD25}"/>
                </a:ext>
              </a:extLst>
            </p:cNvPr>
            <p:cNvSpPr/>
            <p:nvPr/>
          </p:nvSpPr>
          <p:spPr bwMode="auto">
            <a:xfrm>
              <a:off x="6192695" y="1059702"/>
              <a:ext cx="441649" cy="441649"/>
            </a:xfrm>
            <a:prstGeom prst="ellipse">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28" name="Oval 27">
              <a:extLst>
                <a:ext uri="{FF2B5EF4-FFF2-40B4-BE49-F238E27FC236}">
                  <a16:creationId xmlns:a16="http://schemas.microsoft.com/office/drawing/2014/main" id="{8F38AAA6-618C-476F-982F-F9CBA11D2632}"/>
                </a:ext>
              </a:extLst>
            </p:cNvPr>
            <p:cNvSpPr/>
            <p:nvPr/>
          </p:nvSpPr>
          <p:spPr bwMode="auto">
            <a:xfrm>
              <a:off x="5708229" y="2500337"/>
              <a:ext cx="441649" cy="441649"/>
            </a:xfrm>
            <a:prstGeom prst="ellipse">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29" name="Oval 28">
              <a:extLst>
                <a:ext uri="{FF2B5EF4-FFF2-40B4-BE49-F238E27FC236}">
                  <a16:creationId xmlns:a16="http://schemas.microsoft.com/office/drawing/2014/main" id="{DD16948D-E306-469A-957D-F52D754BA31F}"/>
                </a:ext>
              </a:extLst>
            </p:cNvPr>
            <p:cNvSpPr/>
            <p:nvPr/>
          </p:nvSpPr>
          <p:spPr bwMode="auto">
            <a:xfrm>
              <a:off x="8157839" y="2008619"/>
              <a:ext cx="441649" cy="441649"/>
            </a:xfrm>
            <a:prstGeom prst="ellipse">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30" name="Oval 29">
              <a:extLst>
                <a:ext uri="{FF2B5EF4-FFF2-40B4-BE49-F238E27FC236}">
                  <a16:creationId xmlns:a16="http://schemas.microsoft.com/office/drawing/2014/main" id="{A1738B9D-57BB-4B35-B15B-425AC463AB9A}"/>
                </a:ext>
              </a:extLst>
            </p:cNvPr>
            <p:cNvSpPr/>
            <p:nvPr/>
          </p:nvSpPr>
          <p:spPr bwMode="auto">
            <a:xfrm>
              <a:off x="8157839" y="2741762"/>
              <a:ext cx="441649" cy="441649"/>
            </a:xfrm>
            <a:prstGeom prst="ellipse">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grpSp>
      <p:sp>
        <p:nvSpPr>
          <p:cNvPr id="33" name="TextBox 32">
            <a:extLst>
              <a:ext uri="{FF2B5EF4-FFF2-40B4-BE49-F238E27FC236}">
                <a16:creationId xmlns:a16="http://schemas.microsoft.com/office/drawing/2014/main" id="{105C28F2-39EE-41D6-BC82-0B507BB269D1}"/>
              </a:ext>
            </a:extLst>
          </p:cNvPr>
          <p:cNvSpPr txBox="1"/>
          <p:nvPr/>
        </p:nvSpPr>
        <p:spPr>
          <a:xfrm>
            <a:off x="5537058" y="3411998"/>
            <a:ext cx="1816526" cy="489365"/>
          </a:xfrm>
          <a:prstGeom prst="rect">
            <a:avLst/>
          </a:prstGeom>
          <a:noFill/>
        </p:spPr>
        <p:txBody>
          <a:bodyPr wrap="square" lIns="182880" tIns="146304" rIns="182880" bIns="146304"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r>
              <a:rPr lang="en-US"/>
              <a:t>First Response</a:t>
            </a:r>
          </a:p>
        </p:txBody>
      </p:sp>
      <p:cxnSp>
        <p:nvCxnSpPr>
          <p:cNvPr id="34" name="Straight Arrow Connector 33">
            <a:extLst>
              <a:ext uri="{FF2B5EF4-FFF2-40B4-BE49-F238E27FC236}">
                <a16:creationId xmlns:a16="http://schemas.microsoft.com/office/drawing/2014/main" id="{7198525C-8491-4304-A8BC-5E3F5BAFB6DB}"/>
              </a:ext>
            </a:extLst>
          </p:cNvPr>
          <p:cNvCxnSpPr>
            <a:cxnSpLocks/>
          </p:cNvCxnSpPr>
          <p:nvPr/>
        </p:nvCxnSpPr>
        <p:spPr>
          <a:xfrm flipV="1">
            <a:off x="5035877" y="4593905"/>
            <a:ext cx="286084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Arrow Connector 34">
            <a:extLst>
              <a:ext uri="{FF2B5EF4-FFF2-40B4-BE49-F238E27FC236}">
                <a16:creationId xmlns:a16="http://schemas.microsoft.com/office/drawing/2014/main" id="{AB312972-2EE7-496C-80E9-6B49045D4C84}"/>
              </a:ext>
            </a:extLst>
          </p:cNvPr>
          <p:cNvCxnSpPr>
            <a:cxnSpLocks/>
          </p:cNvCxnSpPr>
          <p:nvPr/>
        </p:nvCxnSpPr>
        <p:spPr>
          <a:xfrm flipV="1">
            <a:off x="5022732" y="3687614"/>
            <a:ext cx="0" cy="906291"/>
          </a:xfrm>
          <a:prstGeom prst="straightConnector1">
            <a:avLst/>
          </a:prstGeom>
          <a:noFill/>
          <a:ln w="19050" cap="sq">
            <a:solidFill>
              <a:schemeClr val="bg1">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36" name="TextBox 35">
            <a:extLst>
              <a:ext uri="{FF2B5EF4-FFF2-40B4-BE49-F238E27FC236}">
                <a16:creationId xmlns:a16="http://schemas.microsoft.com/office/drawing/2014/main" id="{045599D3-B686-4448-A2CC-ADFF40A191F8}"/>
              </a:ext>
            </a:extLst>
          </p:cNvPr>
          <p:cNvSpPr txBox="1"/>
          <p:nvPr/>
        </p:nvSpPr>
        <p:spPr>
          <a:xfrm>
            <a:off x="5537058" y="4609032"/>
            <a:ext cx="2159204" cy="489365"/>
          </a:xfrm>
          <a:prstGeom prst="rect">
            <a:avLst/>
          </a:prstGeom>
          <a:noFill/>
        </p:spPr>
        <p:txBody>
          <a:bodyPr wrap="square" lIns="182880" tIns="146304" rIns="182880" bIns="146304" rtlCol="0">
            <a:spAutoFit/>
          </a:bodyPr>
          <a:lstStyle/>
          <a:p>
            <a:pPr>
              <a:lnSpc>
                <a:spcPct val="90000"/>
              </a:lnSpc>
              <a:spcAft>
                <a:spcPts val="600"/>
              </a:spcAft>
            </a:pPr>
            <a:r>
              <a:rPr lang="en-US" sz="1400">
                <a:gradFill>
                  <a:gsLst>
                    <a:gs pos="2917">
                      <a:schemeClr val="tx1"/>
                    </a:gs>
                    <a:gs pos="30000">
                      <a:schemeClr val="tx1"/>
                    </a:gs>
                  </a:gsLst>
                  <a:lin ang="5400000" scaled="0"/>
                </a:gradFill>
              </a:rPr>
              <a:t>Concurrent Request</a:t>
            </a:r>
          </a:p>
        </p:txBody>
      </p:sp>
      <p:cxnSp>
        <p:nvCxnSpPr>
          <p:cNvPr id="37" name="Straight Arrow Connector 36">
            <a:extLst>
              <a:ext uri="{FF2B5EF4-FFF2-40B4-BE49-F238E27FC236}">
                <a16:creationId xmlns:a16="http://schemas.microsoft.com/office/drawing/2014/main" id="{2027BD49-AE59-4BA4-8FE4-701A8D597C36}"/>
              </a:ext>
            </a:extLst>
          </p:cNvPr>
          <p:cNvCxnSpPr>
            <a:cxnSpLocks/>
          </p:cNvCxnSpPr>
          <p:nvPr/>
        </p:nvCxnSpPr>
        <p:spPr>
          <a:xfrm flipH="1" flipV="1">
            <a:off x="4701625" y="3687613"/>
            <a:ext cx="321107" cy="0"/>
          </a:xfrm>
          <a:prstGeom prst="straightConnector1">
            <a:avLst/>
          </a:prstGeom>
          <a:noFill/>
          <a:ln w="19050" cap="sq">
            <a:solidFill>
              <a:schemeClr val="bg1">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Arrow Connector 38">
            <a:extLst>
              <a:ext uri="{FF2B5EF4-FFF2-40B4-BE49-F238E27FC236}">
                <a16:creationId xmlns:a16="http://schemas.microsoft.com/office/drawing/2014/main" id="{F67656CD-754D-44FA-89E1-8B8ACF05559E}"/>
              </a:ext>
            </a:extLst>
          </p:cNvPr>
          <p:cNvCxnSpPr>
            <a:cxnSpLocks/>
          </p:cNvCxnSpPr>
          <p:nvPr/>
        </p:nvCxnSpPr>
        <p:spPr>
          <a:xfrm flipH="1">
            <a:off x="4701624" y="5231841"/>
            <a:ext cx="3195098"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40" name="TextBox 39">
            <a:extLst>
              <a:ext uri="{FF2B5EF4-FFF2-40B4-BE49-F238E27FC236}">
                <a16:creationId xmlns:a16="http://schemas.microsoft.com/office/drawing/2014/main" id="{8B2BD406-794C-4B44-9A51-9F566F073C11}"/>
              </a:ext>
            </a:extLst>
          </p:cNvPr>
          <p:cNvSpPr txBox="1"/>
          <p:nvPr/>
        </p:nvSpPr>
        <p:spPr>
          <a:xfrm>
            <a:off x="5550201" y="5209637"/>
            <a:ext cx="2333375" cy="489365"/>
          </a:xfrm>
          <a:prstGeom prst="rect">
            <a:avLst/>
          </a:prstGeom>
          <a:noFill/>
        </p:spPr>
        <p:txBody>
          <a:bodyPr wrap="square" lIns="182880" tIns="146304" rIns="182880" bIns="146304"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r>
              <a:rPr lang="en-US"/>
              <a:t>Concurrent Response</a:t>
            </a:r>
          </a:p>
        </p:txBody>
      </p:sp>
      <p:sp>
        <p:nvSpPr>
          <p:cNvPr id="41" name="Freeform 26">
            <a:extLst>
              <a:ext uri="{FF2B5EF4-FFF2-40B4-BE49-F238E27FC236}">
                <a16:creationId xmlns:a16="http://schemas.microsoft.com/office/drawing/2014/main" id="{D4771188-B6A7-4186-BF2D-CECAB7601691}"/>
              </a:ext>
            </a:extLst>
          </p:cNvPr>
          <p:cNvSpPr>
            <a:spLocks/>
          </p:cNvSpPr>
          <p:nvPr/>
        </p:nvSpPr>
        <p:spPr bwMode="auto">
          <a:xfrm>
            <a:off x="3850978" y="5120983"/>
            <a:ext cx="113280" cy="177307"/>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26">
            <a:extLst>
              <a:ext uri="{FF2B5EF4-FFF2-40B4-BE49-F238E27FC236}">
                <a16:creationId xmlns:a16="http://schemas.microsoft.com/office/drawing/2014/main" id="{7F883F20-BE2E-46F0-9B44-EE61AAC8311E}"/>
              </a:ext>
            </a:extLst>
          </p:cNvPr>
          <p:cNvSpPr>
            <a:spLocks/>
          </p:cNvSpPr>
          <p:nvPr/>
        </p:nvSpPr>
        <p:spPr bwMode="auto">
          <a:xfrm>
            <a:off x="3983309" y="5120983"/>
            <a:ext cx="113280" cy="177307"/>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26">
            <a:extLst>
              <a:ext uri="{FF2B5EF4-FFF2-40B4-BE49-F238E27FC236}">
                <a16:creationId xmlns:a16="http://schemas.microsoft.com/office/drawing/2014/main" id="{B67EA076-DBB4-4F99-BD55-0F9FE12C1968}"/>
              </a:ext>
            </a:extLst>
          </p:cNvPr>
          <p:cNvSpPr>
            <a:spLocks/>
          </p:cNvSpPr>
          <p:nvPr/>
        </p:nvSpPr>
        <p:spPr bwMode="auto">
          <a:xfrm>
            <a:off x="4118255" y="5120983"/>
            <a:ext cx="113280" cy="177307"/>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26">
            <a:extLst>
              <a:ext uri="{FF2B5EF4-FFF2-40B4-BE49-F238E27FC236}">
                <a16:creationId xmlns:a16="http://schemas.microsoft.com/office/drawing/2014/main" id="{79B4804C-895B-4DD1-9CF4-C3F8EF5B96D7}"/>
              </a:ext>
            </a:extLst>
          </p:cNvPr>
          <p:cNvSpPr>
            <a:spLocks/>
          </p:cNvSpPr>
          <p:nvPr/>
        </p:nvSpPr>
        <p:spPr bwMode="auto">
          <a:xfrm>
            <a:off x="4254798" y="5120983"/>
            <a:ext cx="113280" cy="177307"/>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26">
            <a:extLst>
              <a:ext uri="{FF2B5EF4-FFF2-40B4-BE49-F238E27FC236}">
                <a16:creationId xmlns:a16="http://schemas.microsoft.com/office/drawing/2014/main" id="{A47F2A76-8327-4D1C-9E24-0491356F2323}"/>
              </a:ext>
            </a:extLst>
          </p:cNvPr>
          <p:cNvSpPr>
            <a:spLocks/>
          </p:cNvSpPr>
          <p:nvPr/>
        </p:nvSpPr>
        <p:spPr bwMode="auto">
          <a:xfrm>
            <a:off x="4391341" y="5120982"/>
            <a:ext cx="113280" cy="177307"/>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TextBox 45">
            <a:extLst>
              <a:ext uri="{FF2B5EF4-FFF2-40B4-BE49-F238E27FC236}">
                <a16:creationId xmlns:a16="http://schemas.microsoft.com/office/drawing/2014/main" id="{D0B0BB3C-5E2A-450A-86DA-E6A1A4AFC9FC}"/>
              </a:ext>
            </a:extLst>
          </p:cNvPr>
          <p:cNvSpPr txBox="1"/>
          <p:nvPr/>
        </p:nvSpPr>
        <p:spPr>
          <a:xfrm>
            <a:off x="3546514" y="5317557"/>
            <a:ext cx="1370041" cy="489365"/>
          </a:xfrm>
          <a:prstGeom prst="rect">
            <a:avLst/>
          </a:prstGeom>
          <a:noFill/>
        </p:spPr>
        <p:txBody>
          <a:bodyPr wrap="square" lIns="182880" tIns="146304" rIns="182880" bIns="146304"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r>
              <a:rPr lang="en-US"/>
              <a:t>Client Buffer</a:t>
            </a:r>
          </a:p>
        </p:txBody>
      </p:sp>
      <p:cxnSp>
        <p:nvCxnSpPr>
          <p:cNvPr id="47" name="Straight Arrow Connector 46">
            <a:extLst>
              <a:ext uri="{FF2B5EF4-FFF2-40B4-BE49-F238E27FC236}">
                <a16:creationId xmlns:a16="http://schemas.microsoft.com/office/drawing/2014/main" id="{61897EEC-6E8B-48F8-96B5-87B9AEE63732}"/>
              </a:ext>
            </a:extLst>
          </p:cNvPr>
          <p:cNvCxnSpPr>
            <a:cxnSpLocks/>
          </p:cNvCxnSpPr>
          <p:nvPr/>
        </p:nvCxnSpPr>
        <p:spPr>
          <a:xfrm flipV="1">
            <a:off x="4183026" y="3763285"/>
            <a:ext cx="0" cy="1200151"/>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Arrow Connector 51">
            <a:extLst>
              <a:ext uri="{FF2B5EF4-FFF2-40B4-BE49-F238E27FC236}">
                <a16:creationId xmlns:a16="http://schemas.microsoft.com/office/drawing/2014/main" id="{0A19CE79-A45E-42D3-B0FF-E82017975CC8}"/>
              </a:ext>
            </a:extLst>
          </p:cNvPr>
          <p:cNvCxnSpPr>
            <a:cxnSpLocks/>
          </p:cNvCxnSpPr>
          <p:nvPr/>
        </p:nvCxnSpPr>
        <p:spPr>
          <a:xfrm flipH="1">
            <a:off x="3244774" y="3424207"/>
            <a:ext cx="606204" cy="0"/>
          </a:xfrm>
          <a:prstGeom prst="straightConnector1">
            <a:avLst/>
          </a:prstGeom>
          <a:noFill/>
          <a:ln w="19050" cap="sq">
            <a:solidFill>
              <a:schemeClr val="bg1">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8" name="Oval 47">
            <a:extLst>
              <a:ext uri="{FF2B5EF4-FFF2-40B4-BE49-F238E27FC236}">
                <a16:creationId xmlns:a16="http://schemas.microsoft.com/office/drawing/2014/main" id="{BBAEA3F5-78EA-4EEE-9CAC-389107AC2D57}"/>
              </a:ext>
            </a:extLst>
          </p:cNvPr>
          <p:cNvSpPr>
            <a:spLocks noChangeAspect="1"/>
          </p:cNvSpPr>
          <p:nvPr/>
        </p:nvSpPr>
        <p:spPr>
          <a:xfrm>
            <a:off x="3455665" y="3206722"/>
            <a:ext cx="182880" cy="182880"/>
          </a:xfrm>
          <a:prstGeom prst="ellipse">
            <a:avLst/>
          </a:prstGeom>
          <a:solidFill>
            <a:srgbClr val="F3F3F3"/>
          </a:solidFill>
          <a:ln w="19050" cap="flat" cmpd="sng" algn="ctr">
            <a:solidFill>
              <a:schemeClr val="tx2">
                <a:alpha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92C2E8"/>
                </a:solidFill>
                <a:effectLst/>
                <a:uLnTx/>
                <a:uFillTx/>
                <a:latin typeface="Arial" panose="020B0604020202020204" pitchFamily="34" charset="0"/>
                <a:ea typeface=""/>
                <a:cs typeface=""/>
              </a:rPr>
              <a:t>1</a:t>
            </a:r>
          </a:p>
        </p:txBody>
      </p:sp>
      <p:sp>
        <p:nvSpPr>
          <p:cNvPr id="50" name="Oval 49">
            <a:extLst>
              <a:ext uri="{FF2B5EF4-FFF2-40B4-BE49-F238E27FC236}">
                <a16:creationId xmlns:a16="http://schemas.microsoft.com/office/drawing/2014/main" id="{0A506E70-E5FA-44F6-86A3-75058D334186}"/>
              </a:ext>
            </a:extLst>
          </p:cNvPr>
          <p:cNvSpPr>
            <a:spLocks noChangeAspect="1"/>
          </p:cNvSpPr>
          <p:nvPr/>
        </p:nvSpPr>
        <p:spPr>
          <a:xfrm>
            <a:off x="6324161" y="3206722"/>
            <a:ext cx="182880" cy="182880"/>
          </a:xfrm>
          <a:prstGeom prst="ellipse">
            <a:avLst/>
          </a:prstGeom>
          <a:solidFill>
            <a:srgbClr val="F3F3F3"/>
          </a:solidFill>
          <a:ln w="19050" cap="flat" cmpd="sng" algn="ctr">
            <a:solidFill>
              <a:schemeClr val="tx2">
                <a:alpha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rgbClr val="92C2E8"/>
                </a:solidFill>
                <a:latin typeface="Arial" panose="020B0604020202020204" pitchFamily="34" charset="0"/>
                <a:ea typeface=""/>
                <a:cs typeface=""/>
              </a:rPr>
              <a:t>3</a:t>
            </a:r>
            <a:endParaRPr kumimoji="0" lang="en-US" sz="1200" b="0" i="0" u="none" strike="noStrike" kern="0" cap="none" spc="0" normalizeH="0" baseline="0" noProof="0" dirty="0">
              <a:ln>
                <a:noFill/>
              </a:ln>
              <a:solidFill>
                <a:srgbClr val="92C2E8"/>
              </a:solidFill>
              <a:effectLst/>
              <a:uLnTx/>
              <a:uFillTx/>
              <a:latin typeface="Arial" panose="020B0604020202020204" pitchFamily="34" charset="0"/>
              <a:ea typeface=""/>
              <a:cs typeface=""/>
            </a:endParaRPr>
          </a:p>
        </p:txBody>
      </p:sp>
      <p:sp>
        <p:nvSpPr>
          <p:cNvPr id="51" name="Oval 50">
            <a:extLst>
              <a:ext uri="{FF2B5EF4-FFF2-40B4-BE49-F238E27FC236}">
                <a16:creationId xmlns:a16="http://schemas.microsoft.com/office/drawing/2014/main" id="{3F908404-D531-48D0-B839-BCF270128E81}"/>
              </a:ext>
            </a:extLst>
          </p:cNvPr>
          <p:cNvSpPr>
            <a:spLocks noChangeAspect="1"/>
          </p:cNvSpPr>
          <p:nvPr/>
        </p:nvSpPr>
        <p:spPr>
          <a:xfrm>
            <a:off x="6330359" y="2084002"/>
            <a:ext cx="182880" cy="182880"/>
          </a:xfrm>
          <a:prstGeom prst="ellipse">
            <a:avLst/>
          </a:prstGeom>
          <a:solidFill>
            <a:srgbClr val="F3F3F3"/>
          </a:solidFill>
          <a:ln w="19050" cap="flat" cmpd="sng" algn="ctr">
            <a:solidFill>
              <a:schemeClr val="tx2">
                <a:alpha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92C2E8"/>
                </a:solidFill>
                <a:effectLst/>
                <a:uLnTx/>
                <a:uFillTx/>
                <a:latin typeface="Arial" panose="020B0604020202020204" pitchFamily="34" charset="0"/>
                <a:ea typeface=""/>
                <a:cs typeface=""/>
              </a:rPr>
              <a:t>2</a:t>
            </a:r>
          </a:p>
        </p:txBody>
      </p:sp>
      <p:sp>
        <p:nvSpPr>
          <p:cNvPr id="53" name="Oval 52">
            <a:extLst>
              <a:ext uri="{FF2B5EF4-FFF2-40B4-BE49-F238E27FC236}">
                <a16:creationId xmlns:a16="http://schemas.microsoft.com/office/drawing/2014/main" id="{C8E521E2-3C7F-4777-BA12-2EA82B9120AF}"/>
              </a:ext>
            </a:extLst>
          </p:cNvPr>
          <p:cNvSpPr>
            <a:spLocks noChangeAspect="1"/>
          </p:cNvSpPr>
          <p:nvPr/>
        </p:nvSpPr>
        <p:spPr>
          <a:xfrm>
            <a:off x="6330359" y="4363360"/>
            <a:ext cx="182880" cy="182880"/>
          </a:xfrm>
          <a:prstGeom prst="ellipse">
            <a:avLst/>
          </a:prstGeom>
          <a:solidFill>
            <a:srgbClr val="F3F3F3"/>
          </a:solidFill>
          <a:ln w="19050" cap="flat" cmpd="sng" algn="ctr">
            <a:solidFill>
              <a:schemeClr val="tx2">
                <a:alpha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92C2E8"/>
                </a:solidFill>
                <a:effectLst/>
                <a:uLnTx/>
                <a:uFillTx/>
                <a:latin typeface="Arial" panose="020B0604020202020204" pitchFamily="34" charset="0"/>
                <a:ea typeface=""/>
                <a:cs typeface=""/>
              </a:rPr>
              <a:t>4</a:t>
            </a:r>
          </a:p>
        </p:txBody>
      </p:sp>
      <p:sp>
        <p:nvSpPr>
          <p:cNvPr id="54" name="Oval 53">
            <a:extLst>
              <a:ext uri="{FF2B5EF4-FFF2-40B4-BE49-F238E27FC236}">
                <a16:creationId xmlns:a16="http://schemas.microsoft.com/office/drawing/2014/main" id="{C5B8C792-FCF2-4D04-90DE-FA0B40F6F759}"/>
              </a:ext>
            </a:extLst>
          </p:cNvPr>
          <p:cNvSpPr>
            <a:spLocks noChangeAspect="1"/>
          </p:cNvSpPr>
          <p:nvPr/>
        </p:nvSpPr>
        <p:spPr>
          <a:xfrm>
            <a:off x="6330359" y="4998365"/>
            <a:ext cx="182880" cy="182880"/>
          </a:xfrm>
          <a:prstGeom prst="ellipse">
            <a:avLst/>
          </a:prstGeom>
          <a:solidFill>
            <a:srgbClr val="F3F3F3"/>
          </a:solidFill>
          <a:ln w="19050" cap="flat" cmpd="sng" algn="ctr">
            <a:solidFill>
              <a:schemeClr val="tx2">
                <a:alpha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92C2E8"/>
                </a:solidFill>
                <a:effectLst/>
                <a:uLnTx/>
                <a:uFillTx/>
                <a:latin typeface="Arial" panose="020B0604020202020204" pitchFamily="34" charset="0"/>
                <a:ea typeface=""/>
                <a:cs typeface=""/>
              </a:rPr>
              <a:t>5</a:t>
            </a:r>
          </a:p>
        </p:txBody>
      </p:sp>
      <p:sp>
        <p:nvSpPr>
          <p:cNvPr id="55" name="Oval 54">
            <a:extLst>
              <a:ext uri="{FF2B5EF4-FFF2-40B4-BE49-F238E27FC236}">
                <a16:creationId xmlns:a16="http://schemas.microsoft.com/office/drawing/2014/main" id="{B55E5D87-7244-46F9-93C9-ECC32ADB1D67}"/>
              </a:ext>
            </a:extLst>
          </p:cNvPr>
          <p:cNvSpPr>
            <a:spLocks noChangeAspect="1"/>
          </p:cNvSpPr>
          <p:nvPr/>
        </p:nvSpPr>
        <p:spPr>
          <a:xfrm>
            <a:off x="3907618" y="4363360"/>
            <a:ext cx="182880" cy="182880"/>
          </a:xfrm>
          <a:prstGeom prst="ellipse">
            <a:avLst/>
          </a:prstGeom>
          <a:solidFill>
            <a:srgbClr val="F3F3F3"/>
          </a:solidFill>
          <a:ln w="19050" cap="flat" cmpd="sng" algn="ctr">
            <a:solidFill>
              <a:schemeClr val="tx2">
                <a:alpha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92C2E8"/>
                </a:solidFill>
                <a:effectLst/>
                <a:uLnTx/>
                <a:uFillTx/>
                <a:latin typeface="Arial" panose="020B0604020202020204" pitchFamily="34" charset="0"/>
                <a:ea typeface=""/>
                <a:cs typeface=""/>
              </a:rPr>
              <a:t>6</a:t>
            </a:r>
          </a:p>
        </p:txBody>
      </p:sp>
    </p:spTree>
    <p:extLst>
      <p:ext uri="{BB962C8B-B14F-4D97-AF65-F5344CB8AC3E}">
        <p14:creationId xmlns:p14="http://schemas.microsoft.com/office/powerpoint/2010/main" val="60420929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ED75B6-9B05-4FE0-A641-F77C77A6222F}"/>
              </a:ext>
            </a:extLst>
          </p:cNvPr>
          <p:cNvSpPr>
            <a:spLocks noGrp="1"/>
          </p:cNvSpPr>
          <p:nvPr>
            <p:ph type="body" sz="quarter" idx="10"/>
          </p:nvPr>
        </p:nvSpPr>
        <p:spPr>
          <a:xfrm>
            <a:off x="269240" y="1591729"/>
            <a:ext cx="5265119" cy="2359620"/>
          </a:xfrm>
        </p:spPr>
        <p:txBody>
          <a:bodyPr>
            <a:normAutofit fontScale="85000" lnSpcReduction="10000"/>
          </a:bodyPr>
          <a:lstStyle/>
          <a:p>
            <a:r>
              <a:rPr lang="en-US"/>
              <a:t>Tuning query techniques and parameters to make the most efficient use of a globally distributed database service.</a:t>
            </a:r>
          </a:p>
          <a:p>
            <a:endParaRPr lang="en-US"/>
          </a:p>
          <a:p>
            <a:pPr algn="ctr"/>
            <a:r>
              <a:rPr lang="en-US" i="1"/>
              <a:t>This module will reference querying in the context of the SQL API for Azure Cosmos DB.</a:t>
            </a:r>
          </a:p>
        </p:txBody>
      </p:sp>
      <p:sp>
        <p:nvSpPr>
          <p:cNvPr id="3" name="Title 2">
            <a:extLst>
              <a:ext uri="{FF2B5EF4-FFF2-40B4-BE49-F238E27FC236}">
                <a16:creationId xmlns:a16="http://schemas.microsoft.com/office/drawing/2014/main" id="{42FA6E84-DEE6-4D2D-9B07-229170F0C7A3}"/>
              </a:ext>
            </a:extLst>
          </p:cNvPr>
          <p:cNvSpPr>
            <a:spLocks noGrp="1"/>
          </p:cNvSpPr>
          <p:nvPr>
            <p:ph type="title"/>
          </p:nvPr>
        </p:nvSpPr>
        <p:spPr>
          <a:xfrm>
            <a:off x="269240" y="0"/>
            <a:ext cx="5265119" cy="1617666"/>
          </a:xfrm>
        </p:spPr>
        <p:txBody>
          <a:bodyPr>
            <a:normAutofit/>
          </a:bodyPr>
          <a:lstStyle/>
          <a:p>
            <a:r>
              <a:rPr lang="en-US" sz="4000" dirty="0">
                <a:latin typeface="Arial" panose="020B0604020202020204" pitchFamily="34" charset="0"/>
                <a:cs typeface="Arial" panose="020B0604020202020204" pitchFamily="34" charset="0"/>
              </a:rPr>
              <a:t>Querying</a:t>
            </a:r>
          </a:p>
        </p:txBody>
      </p:sp>
      <p:grpSp>
        <p:nvGrpSpPr>
          <p:cNvPr id="37" name="Group 36">
            <a:extLst>
              <a:ext uri="{FF2B5EF4-FFF2-40B4-BE49-F238E27FC236}">
                <a16:creationId xmlns:a16="http://schemas.microsoft.com/office/drawing/2014/main" id="{9F1557E3-E63A-4354-BD7E-E642C89C443F}"/>
              </a:ext>
            </a:extLst>
          </p:cNvPr>
          <p:cNvGrpSpPr/>
          <p:nvPr/>
        </p:nvGrpSpPr>
        <p:grpSpPr>
          <a:xfrm>
            <a:off x="7156120" y="1274374"/>
            <a:ext cx="3817359" cy="4181611"/>
            <a:chOff x="7156120" y="1274374"/>
            <a:chExt cx="3817359" cy="4181611"/>
          </a:xfrm>
        </p:grpSpPr>
        <p:sp>
          <p:nvSpPr>
            <p:cNvPr id="16" name="Freeform 5">
              <a:extLst>
                <a:ext uri="{FF2B5EF4-FFF2-40B4-BE49-F238E27FC236}">
                  <a16:creationId xmlns:a16="http://schemas.microsoft.com/office/drawing/2014/main" id="{43E23EB9-A55F-4E65-8098-FE2124D56883}"/>
                </a:ext>
              </a:extLst>
            </p:cNvPr>
            <p:cNvSpPr>
              <a:spLocks noEditPoints="1"/>
            </p:cNvSpPr>
            <p:nvPr/>
          </p:nvSpPr>
          <p:spPr bwMode="auto">
            <a:xfrm>
              <a:off x="7156120" y="1274374"/>
              <a:ext cx="289631" cy="481701"/>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sz="2400" kern="0" dirty="0">
                <a:solidFill>
                  <a:sysClr val="windowText" lastClr="000000"/>
                </a:solidFill>
                <a:latin typeface="Arial" panose="020B0604020202020204" pitchFamily="34" charset="0"/>
              </a:endParaRPr>
            </a:p>
          </p:txBody>
        </p:sp>
        <p:grpSp>
          <p:nvGrpSpPr>
            <p:cNvPr id="5" name="Group 4">
              <a:extLst>
                <a:ext uri="{FF2B5EF4-FFF2-40B4-BE49-F238E27FC236}">
                  <a16:creationId xmlns:a16="http://schemas.microsoft.com/office/drawing/2014/main" id="{3806057A-44B6-44DE-9BCE-19288A3BCE77}"/>
                </a:ext>
              </a:extLst>
            </p:cNvPr>
            <p:cNvGrpSpPr/>
            <p:nvPr/>
          </p:nvGrpSpPr>
          <p:grpSpPr>
            <a:xfrm>
              <a:off x="7858245" y="2378897"/>
              <a:ext cx="2979660" cy="2979660"/>
              <a:chOff x="2448227" y="4402944"/>
              <a:chExt cx="3244970" cy="3244970"/>
            </a:xfrm>
          </p:grpSpPr>
          <p:sp>
            <p:nvSpPr>
              <p:cNvPr id="10" name="Freeform: Shape 962">
                <a:extLst>
                  <a:ext uri="{FF2B5EF4-FFF2-40B4-BE49-F238E27FC236}">
                    <a16:creationId xmlns:a16="http://schemas.microsoft.com/office/drawing/2014/main" id="{7E124F9E-3A7D-4954-9CEB-C9C53837453B}"/>
                  </a:ext>
                </a:extLst>
              </p:cNvPr>
              <p:cNvSpPr/>
              <p:nvPr/>
            </p:nvSpPr>
            <p:spPr>
              <a:xfrm>
                <a:off x="2448227" y="4402944"/>
                <a:ext cx="3244970" cy="3244970"/>
              </a:xfrm>
              <a:prstGeom prst="ellipse">
                <a:avLst/>
              </a:prstGeom>
              <a:solidFill>
                <a:srgbClr val="F3F3F3"/>
              </a:solidFill>
              <a:ln w="12700" cap="flat" cmpd="sng" algn="ctr">
                <a:solidFill>
                  <a:srgbClr val="0177D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
                  <a:cs typeface=""/>
                </a:endParaRPr>
              </a:p>
            </p:txBody>
          </p:sp>
          <p:sp>
            <p:nvSpPr>
              <p:cNvPr id="11" name="Freeform: Shape 260">
                <a:extLst>
                  <a:ext uri="{FF2B5EF4-FFF2-40B4-BE49-F238E27FC236}">
                    <a16:creationId xmlns:a16="http://schemas.microsoft.com/office/drawing/2014/main" id="{713FFAA8-AF5F-449F-ADBD-04E45D4DB620}"/>
                  </a:ext>
                </a:extLst>
              </p:cNvPr>
              <p:cNvSpPr>
                <a:spLocks/>
              </p:cNvSpPr>
              <p:nvPr/>
            </p:nvSpPr>
            <p:spPr bwMode="auto">
              <a:xfrm>
                <a:off x="2548010" y="4565368"/>
                <a:ext cx="3143459" cy="2997400"/>
              </a:xfrm>
              <a:custGeom>
                <a:avLst/>
                <a:gdLst>
                  <a:gd name="connsiteX0" fmla="*/ 1142662 w 3862373"/>
                  <a:gd name="connsiteY0" fmla="*/ 3605757 h 3682908"/>
                  <a:gd name="connsiteX1" fmla="*/ 1181749 w 3862373"/>
                  <a:gd name="connsiteY1" fmla="*/ 3644844 h 3682908"/>
                  <a:gd name="connsiteX2" fmla="*/ 1175073 w 3862373"/>
                  <a:gd name="connsiteY2" fmla="*/ 3660960 h 3682908"/>
                  <a:gd name="connsiteX3" fmla="*/ 1107191 w 3862373"/>
                  <a:gd name="connsiteY3" fmla="*/ 3636115 h 3682908"/>
                  <a:gd name="connsiteX4" fmla="*/ 1115023 w 3862373"/>
                  <a:gd name="connsiteY4" fmla="*/ 3617205 h 3682908"/>
                  <a:gd name="connsiteX5" fmla="*/ 1142662 w 3862373"/>
                  <a:gd name="connsiteY5" fmla="*/ 3605757 h 3682908"/>
                  <a:gd name="connsiteX6" fmla="*/ 1232571 w 3862373"/>
                  <a:gd name="connsiteY6" fmla="*/ 3605756 h 3682908"/>
                  <a:gd name="connsiteX7" fmla="*/ 1271658 w 3862373"/>
                  <a:gd name="connsiteY7" fmla="*/ 3644843 h 3682908"/>
                  <a:gd name="connsiteX8" fmla="*/ 1260210 w 3862373"/>
                  <a:gd name="connsiteY8" fmla="*/ 3672482 h 3682908"/>
                  <a:gd name="connsiteX9" fmla="*/ 1235039 w 3862373"/>
                  <a:gd name="connsiteY9" fmla="*/ 3682908 h 3682908"/>
                  <a:gd name="connsiteX10" fmla="*/ 1204643 w 3862373"/>
                  <a:gd name="connsiteY10" fmla="*/ 3671783 h 3682908"/>
                  <a:gd name="connsiteX11" fmla="*/ 1193484 w 3862373"/>
                  <a:gd name="connsiteY11" fmla="*/ 3644843 h 3682908"/>
                  <a:gd name="connsiteX12" fmla="*/ 1232571 w 3862373"/>
                  <a:gd name="connsiteY12" fmla="*/ 3605756 h 3682908"/>
                  <a:gd name="connsiteX13" fmla="*/ 1232571 w 3862373"/>
                  <a:gd name="connsiteY13" fmla="*/ 3520580 h 3682908"/>
                  <a:gd name="connsiteX14" fmla="*/ 1271658 w 3862373"/>
                  <a:gd name="connsiteY14" fmla="*/ 3559667 h 3682908"/>
                  <a:gd name="connsiteX15" fmla="*/ 1232571 w 3862373"/>
                  <a:gd name="connsiteY15" fmla="*/ 3598754 h 3682908"/>
                  <a:gd name="connsiteX16" fmla="*/ 1193484 w 3862373"/>
                  <a:gd name="connsiteY16" fmla="*/ 3559667 h 3682908"/>
                  <a:gd name="connsiteX17" fmla="*/ 1232571 w 3862373"/>
                  <a:gd name="connsiteY17" fmla="*/ 3520580 h 3682908"/>
                  <a:gd name="connsiteX18" fmla="*/ 1142662 w 3862373"/>
                  <a:gd name="connsiteY18" fmla="*/ 3520580 h 3682908"/>
                  <a:gd name="connsiteX19" fmla="*/ 1181749 w 3862373"/>
                  <a:gd name="connsiteY19" fmla="*/ 3559667 h 3682908"/>
                  <a:gd name="connsiteX20" fmla="*/ 1142662 w 3862373"/>
                  <a:gd name="connsiteY20" fmla="*/ 3598754 h 3682908"/>
                  <a:gd name="connsiteX21" fmla="*/ 1103575 w 3862373"/>
                  <a:gd name="connsiteY21" fmla="*/ 3559667 h 3682908"/>
                  <a:gd name="connsiteX22" fmla="*/ 1142662 w 3862373"/>
                  <a:gd name="connsiteY22" fmla="*/ 3520580 h 3682908"/>
                  <a:gd name="connsiteX23" fmla="*/ 1232572 w 3862373"/>
                  <a:gd name="connsiteY23" fmla="*/ 3435404 h 3682908"/>
                  <a:gd name="connsiteX24" fmla="*/ 1271659 w 3862373"/>
                  <a:gd name="connsiteY24" fmla="*/ 3474491 h 3682908"/>
                  <a:gd name="connsiteX25" fmla="*/ 1232572 w 3862373"/>
                  <a:gd name="connsiteY25" fmla="*/ 3513578 h 3682908"/>
                  <a:gd name="connsiteX26" fmla="*/ 1193485 w 3862373"/>
                  <a:gd name="connsiteY26" fmla="*/ 3474491 h 3682908"/>
                  <a:gd name="connsiteX27" fmla="*/ 1232572 w 3862373"/>
                  <a:gd name="connsiteY27" fmla="*/ 3435404 h 3682908"/>
                  <a:gd name="connsiteX28" fmla="*/ 1142662 w 3862373"/>
                  <a:gd name="connsiteY28" fmla="*/ 3435404 h 3682908"/>
                  <a:gd name="connsiteX29" fmla="*/ 1181749 w 3862373"/>
                  <a:gd name="connsiteY29" fmla="*/ 3474491 h 3682908"/>
                  <a:gd name="connsiteX30" fmla="*/ 1142662 w 3862373"/>
                  <a:gd name="connsiteY30" fmla="*/ 3513578 h 3682908"/>
                  <a:gd name="connsiteX31" fmla="*/ 1103575 w 3862373"/>
                  <a:gd name="connsiteY31" fmla="*/ 3474491 h 3682908"/>
                  <a:gd name="connsiteX32" fmla="*/ 1142662 w 3862373"/>
                  <a:gd name="connsiteY32" fmla="*/ 3435404 h 3682908"/>
                  <a:gd name="connsiteX33" fmla="*/ 1329578 w 3862373"/>
                  <a:gd name="connsiteY33" fmla="*/ 3347862 h 3682908"/>
                  <a:gd name="connsiteX34" fmla="*/ 1368665 w 3862373"/>
                  <a:gd name="connsiteY34" fmla="*/ 3386950 h 3682908"/>
                  <a:gd name="connsiteX35" fmla="*/ 1329578 w 3862373"/>
                  <a:gd name="connsiteY35" fmla="*/ 3426037 h 3682908"/>
                  <a:gd name="connsiteX36" fmla="*/ 1290490 w 3862373"/>
                  <a:gd name="connsiteY36" fmla="*/ 3386950 h 3682908"/>
                  <a:gd name="connsiteX37" fmla="*/ 1329578 w 3862373"/>
                  <a:gd name="connsiteY37" fmla="*/ 3347862 h 3682908"/>
                  <a:gd name="connsiteX38" fmla="*/ 1142664 w 3862373"/>
                  <a:gd name="connsiteY38" fmla="*/ 3347862 h 3682908"/>
                  <a:gd name="connsiteX39" fmla="*/ 1181751 w 3862373"/>
                  <a:gd name="connsiteY39" fmla="*/ 3386950 h 3682908"/>
                  <a:gd name="connsiteX40" fmla="*/ 1142664 w 3862373"/>
                  <a:gd name="connsiteY40" fmla="*/ 3426037 h 3682908"/>
                  <a:gd name="connsiteX41" fmla="*/ 1103576 w 3862373"/>
                  <a:gd name="connsiteY41" fmla="*/ 3386950 h 3682908"/>
                  <a:gd name="connsiteX42" fmla="*/ 1142664 w 3862373"/>
                  <a:gd name="connsiteY42" fmla="*/ 3347862 h 3682908"/>
                  <a:gd name="connsiteX43" fmla="*/ 1232572 w 3862373"/>
                  <a:gd name="connsiteY43" fmla="*/ 3347861 h 3682908"/>
                  <a:gd name="connsiteX44" fmla="*/ 1271660 w 3862373"/>
                  <a:gd name="connsiteY44" fmla="*/ 3386948 h 3682908"/>
                  <a:gd name="connsiteX45" fmla="*/ 1232572 w 3862373"/>
                  <a:gd name="connsiteY45" fmla="*/ 3426035 h 3682908"/>
                  <a:gd name="connsiteX46" fmla="*/ 1193485 w 3862373"/>
                  <a:gd name="connsiteY46" fmla="*/ 3386948 h 3682908"/>
                  <a:gd name="connsiteX47" fmla="*/ 1232572 w 3862373"/>
                  <a:gd name="connsiteY47" fmla="*/ 3347861 h 3682908"/>
                  <a:gd name="connsiteX48" fmla="*/ 2924263 w 3862373"/>
                  <a:gd name="connsiteY48" fmla="*/ 3265052 h 3682908"/>
                  <a:gd name="connsiteX49" fmla="*/ 2963349 w 3862373"/>
                  <a:gd name="connsiteY49" fmla="*/ 3304139 h 3682908"/>
                  <a:gd name="connsiteX50" fmla="*/ 2924263 w 3862373"/>
                  <a:gd name="connsiteY50" fmla="*/ 3343226 h 3682908"/>
                  <a:gd name="connsiteX51" fmla="*/ 2885175 w 3862373"/>
                  <a:gd name="connsiteY51" fmla="*/ 3304139 h 3682908"/>
                  <a:gd name="connsiteX52" fmla="*/ 2924263 w 3862373"/>
                  <a:gd name="connsiteY52" fmla="*/ 3265052 h 3682908"/>
                  <a:gd name="connsiteX53" fmla="*/ 1419487 w 3862373"/>
                  <a:gd name="connsiteY53" fmla="*/ 3265052 h 3682908"/>
                  <a:gd name="connsiteX54" fmla="*/ 1458574 w 3862373"/>
                  <a:gd name="connsiteY54" fmla="*/ 3304139 h 3682908"/>
                  <a:gd name="connsiteX55" fmla="*/ 1419487 w 3862373"/>
                  <a:gd name="connsiteY55" fmla="*/ 3343226 h 3682908"/>
                  <a:gd name="connsiteX56" fmla="*/ 1380399 w 3862373"/>
                  <a:gd name="connsiteY56" fmla="*/ 3304139 h 3682908"/>
                  <a:gd name="connsiteX57" fmla="*/ 1419487 w 3862373"/>
                  <a:gd name="connsiteY57" fmla="*/ 3265052 h 3682908"/>
                  <a:gd name="connsiteX58" fmla="*/ 1329578 w 3862373"/>
                  <a:gd name="connsiteY58" fmla="*/ 3265052 h 3682908"/>
                  <a:gd name="connsiteX59" fmla="*/ 1368666 w 3862373"/>
                  <a:gd name="connsiteY59" fmla="*/ 3304139 h 3682908"/>
                  <a:gd name="connsiteX60" fmla="*/ 1329578 w 3862373"/>
                  <a:gd name="connsiteY60" fmla="*/ 3343226 h 3682908"/>
                  <a:gd name="connsiteX61" fmla="*/ 1290491 w 3862373"/>
                  <a:gd name="connsiteY61" fmla="*/ 3304139 h 3682908"/>
                  <a:gd name="connsiteX62" fmla="*/ 1329578 w 3862373"/>
                  <a:gd name="connsiteY62" fmla="*/ 3265052 h 3682908"/>
                  <a:gd name="connsiteX63" fmla="*/ 1232574 w 3862373"/>
                  <a:gd name="connsiteY63" fmla="*/ 3265052 h 3682908"/>
                  <a:gd name="connsiteX64" fmla="*/ 1271661 w 3862373"/>
                  <a:gd name="connsiteY64" fmla="*/ 3304139 h 3682908"/>
                  <a:gd name="connsiteX65" fmla="*/ 1232574 w 3862373"/>
                  <a:gd name="connsiteY65" fmla="*/ 3343226 h 3682908"/>
                  <a:gd name="connsiteX66" fmla="*/ 1193487 w 3862373"/>
                  <a:gd name="connsiteY66" fmla="*/ 3304139 h 3682908"/>
                  <a:gd name="connsiteX67" fmla="*/ 1232574 w 3862373"/>
                  <a:gd name="connsiteY67" fmla="*/ 3265052 h 3682908"/>
                  <a:gd name="connsiteX68" fmla="*/ 1142665 w 3862373"/>
                  <a:gd name="connsiteY68" fmla="*/ 3265052 h 3682908"/>
                  <a:gd name="connsiteX69" fmla="*/ 1181752 w 3862373"/>
                  <a:gd name="connsiteY69" fmla="*/ 3304139 h 3682908"/>
                  <a:gd name="connsiteX70" fmla="*/ 1142665 w 3862373"/>
                  <a:gd name="connsiteY70" fmla="*/ 3343226 h 3682908"/>
                  <a:gd name="connsiteX71" fmla="*/ 1103578 w 3862373"/>
                  <a:gd name="connsiteY71" fmla="*/ 3304139 h 3682908"/>
                  <a:gd name="connsiteX72" fmla="*/ 1142665 w 3862373"/>
                  <a:gd name="connsiteY72" fmla="*/ 3265052 h 3682908"/>
                  <a:gd name="connsiteX73" fmla="*/ 3111177 w 3862373"/>
                  <a:gd name="connsiteY73" fmla="*/ 3177510 h 3682908"/>
                  <a:gd name="connsiteX74" fmla="*/ 3150264 w 3862373"/>
                  <a:gd name="connsiteY74" fmla="*/ 3216597 h 3682908"/>
                  <a:gd name="connsiteX75" fmla="*/ 3111177 w 3862373"/>
                  <a:gd name="connsiteY75" fmla="*/ 3255684 h 3682908"/>
                  <a:gd name="connsiteX76" fmla="*/ 3072089 w 3862373"/>
                  <a:gd name="connsiteY76" fmla="*/ 3216597 h 3682908"/>
                  <a:gd name="connsiteX77" fmla="*/ 3111177 w 3862373"/>
                  <a:gd name="connsiteY77" fmla="*/ 3177510 h 3682908"/>
                  <a:gd name="connsiteX78" fmla="*/ 3018903 w 3862373"/>
                  <a:gd name="connsiteY78" fmla="*/ 3177510 h 3682908"/>
                  <a:gd name="connsiteX79" fmla="*/ 3057989 w 3862373"/>
                  <a:gd name="connsiteY79" fmla="*/ 3216597 h 3682908"/>
                  <a:gd name="connsiteX80" fmla="*/ 3018903 w 3862373"/>
                  <a:gd name="connsiteY80" fmla="*/ 3255684 h 3682908"/>
                  <a:gd name="connsiteX81" fmla="*/ 2979815 w 3862373"/>
                  <a:gd name="connsiteY81" fmla="*/ 3216597 h 3682908"/>
                  <a:gd name="connsiteX82" fmla="*/ 3018903 w 3862373"/>
                  <a:gd name="connsiteY82" fmla="*/ 3177510 h 3682908"/>
                  <a:gd name="connsiteX83" fmla="*/ 1516493 w 3862373"/>
                  <a:gd name="connsiteY83" fmla="*/ 3177510 h 3682908"/>
                  <a:gd name="connsiteX84" fmla="*/ 1555581 w 3862373"/>
                  <a:gd name="connsiteY84" fmla="*/ 3216597 h 3682908"/>
                  <a:gd name="connsiteX85" fmla="*/ 1516493 w 3862373"/>
                  <a:gd name="connsiteY85" fmla="*/ 3255684 h 3682908"/>
                  <a:gd name="connsiteX86" fmla="*/ 1477406 w 3862373"/>
                  <a:gd name="connsiteY86" fmla="*/ 3216597 h 3682908"/>
                  <a:gd name="connsiteX87" fmla="*/ 1516493 w 3862373"/>
                  <a:gd name="connsiteY87" fmla="*/ 3177510 h 3682908"/>
                  <a:gd name="connsiteX88" fmla="*/ 1329579 w 3862373"/>
                  <a:gd name="connsiteY88" fmla="*/ 3177510 h 3682908"/>
                  <a:gd name="connsiteX89" fmla="*/ 1368667 w 3862373"/>
                  <a:gd name="connsiteY89" fmla="*/ 3216597 h 3682908"/>
                  <a:gd name="connsiteX90" fmla="*/ 1329579 w 3862373"/>
                  <a:gd name="connsiteY90" fmla="*/ 3255684 h 3682908"/>
                  <a:gd name="connsiteX91" fmla="*/ 1290493 w 3862373"/>
                  <a:gd name="connsiteY91" fmla="*/ 3216597 h 3682908"/>
                  <a:gd name="connsiteX92" fmla="*/ 1329579 w 3862373"/>
                  <a:gd name="connsiteY92" fmla="*/ 3177510 h 3682908"/>
                  <a:gd name="connsiteX93" fmla="*/ 1142666 w 3862373"/>
                  <a:gd name="connsiteY93" fmla="*/ 3177510 h 3682908"/>
                  <a:gd name="connsiteX94" fmla="*/ 1181753 w 3862373"/>
                  <a:gd name="connsiteY94" fmla="*/ 3216597 h 3682908"/>
                  <a:gd name="connsiteX95" fmla="*/ 1142666 w 3862373"/>
                  <a:gd name="connsiteY95" fmla="*/ 3255684 h 3682908"/>
                  <a:gd name="connsiteX96" fmla="*/ 1103578 w 3862373"/>
                  <a:gd name="connsiteY96" fmla="*/ 3216597 h 3682908"/>
                  <a:gd name="connsiteX97" fmla="*/ 1142666 w 3862373"/>
                  <a:gd name="connsiteY97" fmla="*/ 3177510 h 3682908"/>
                  <a:gd name="connsiteX98" fmla="*/ 2924263 w 3862373"/>
                  <a:gd name="connsiteY98" fmla="*/ 3177510 h 3682908"/>
                  <a:gd name="connsiteX99" fmla="*/ 2963349 w 3862373"/>
                  <a:gd name="connsiteY99" fmla="*/ 3216597 h 3682908"/>
                  <a:gd name="connsiteX100" fmla="*/ 2924263 w 3862373"/>
                  <a:gd name="connsiteY100" fmla="*/ 3255684 h 3682908"/>
                  <a:gd name="connsiteX101" fmla="*/ 2885175 w 3862373"/>
                  <a:gd name="connsiteY101" fmla="*/ 3216597 h 3682908"/>
                  <a:gd name="connsiteX102" fmla="*/ 2924263 w 3862373"/>
                  <a:gd name="connsiteY102" fmla="*/ 3177510 h 3682908"/>
                  <a:gd name="connsiteX103" fmla="*/ 1419488 w 3862373"/>
                  <a:gd name="connsiteY103" fmla="*/ 3177510 h 3682908"/>
                  <a:gd name="connsiteX104" fmla="*/ 1458575 w 3862373"/>
                  <a:gd name="connsiteY104" fmla="*/ 3216597 h 3682908"/>
                  <a:gd name="connsiteX105" fmla="*/ 1419488 w 3862373"/>
                  <a:gd name="connsiteY105" fmla="*/ 3255684 h 3682908"/>
                  <a:gd name="connsiteX106" fmla="*/ 1380401 w 3862373"/>
                  <a:gd name="connsiteY106" fmla="*/ 3216597 h 3682908"/>
                  <a:gd name="connsiteX107" fmla="*/ 1419488 w 3862373"/>
                  <a:gd name="connsiteY107" fmla="*/ 3177510 h 3682908"/>
                  <a:gd name="connsiteX108" fmla="*/ 1232575 w 3862373"/>
                  <a:gd name="connsiteY108" fmla="*/ 3177510 h 3682908"/>
                  <a:gd name="connsiteX109" fmla="*/ 1271661 w 3862373"/>
                  <a:gd name="connsiteY109" fmla="*/ 3216597 h 3682908"/>
                  <a:gd name="connsiteX110" fmla="*/ 1232575 w 3862373"/>
                  <a:gd name="connsiteY110" fmla="*/ 3255684 h 3682908"/>
                  <a:gd name="connsiteX111" fmla="*/ 1193488 w 3862373"/>
                  <a:gd name="connsiteY111" fmla="*/ 3216597 h 3682908"/>
                  <a:gd name="connsiteX112" fmla="*/ 1232575 w 3862373"/>
                  <a:gd name="connsiteY112" fmla="*/ 3177510 h 3682908"/>
                  <a:gd name="connsiteX113" fmla="*/ 3111177 w 3862373"/>
                  <a:gd name="connsiteY113" fmla="*/ 3092334 h 3682908"/>
                  <a:gd name="connsiteX114" fmla="*/ 3150264 w 3862373"/>
                  <a:gd name="connsiteY114" fmla="*/ 3131421 h 3682908"/>
                  <a:gd name="connsiteX115" fmla="*/ 3111177 w 3862373"/>
                  <a:gd name="connsiteY115" fmla="*/ 3170508 h 3682908"/>
                  <a:gd name="connsiteX116" fmla="*/ 3072089 w 3862373"/>
                  <a:gd name="connsiteY116" fmla="*/ 3131421 h 3682908"/>
                  <a:gd name="connsiteX117" fmla="*/ 3111177 w 3862373"/>
                  <a:gd name="connsiteY117" fmla="*/ 3092334 h 3682908"/>
                  <a:gd name="connsiteX118" fmla="*/ 3018903 w 3862373"/>
                  <a:gd name="connsiteY118" fmla="*/ 3092334 h 3682908"/>
                  <a:gd name="connsiteX119" fmla="*/ 3057989 w 3862373"/>
                  <a:gd name="connsiteY119" fmla="*/ 3131421 h 3682908"/>
                  <a:gd name="connsiteX120" fmla="*/ 3018903 w 3862373"/>
                  <a:gd name="connsiteY120" fmla="*/ 3170508 h 3682908"/>
                  <a:gd name="connsiteX121" fmla="*/ 2979815 w 3862373"/>
                  <a:gd name="connsiteY121" fmla="*/ 3131421 h 3682908"/>
                  <a:gd name="connsiteX122" fmla="*/ 3018903 w 3862373"/>
                  <a:gd name="connsiteY122" fmla="*/ 3092334 h 3682908"/>
                  <a:gd name="connsiteX123" fmla="*/ 2831988 w 3862373"/>
                  <a:gd name="connsiteY123" fmla="*/ 3092334 h 3682908"/>
                  <a:gd name="connsiteX124" fmla="*/ 2871075 w 3862373"/>
                  <a:gd name="connsiteY124" fmla="*/ 3131421 h 3682908"/>
                  <a:gd name="connsiteX125" fmla="*/ 2831988 w 3862373"/>
                  <a:gd name="connsiteY125" fmla="*/ 3170508 h 3682908"/>
                  <a:gd name="connsiteX126" fmla="*/ 2792901 w 3862373"/>
                  <a:gd name="connsiteY126" fmla="*/ 3131421 h 3682908"/>
                  <a:gd name="connsiteX127" fmla="*/ 2831988 w 3862373"/>
                  <a:gd name="connsiteY127" fmla="*/ 3092334 h 3682908"/>
                  <a:gd name="connsiteX128" fmla="*/ 1516495 w 3862373"/>
                  <a:gd name="connsiteY128" fmla="*/ 3092334 h 3682908"/>
                  <a:gd name="connsiteX129" fmla="*/ 1555583 w 3862373"/>
                  <a:gd name="connsiteY129" fmla="*/ 3131421 h 3682908"/>
                  <a:gd name="connsiteX130" fmla="*/ 1516495 w 3862373"/>
                  <a:gd name="connsiteY130" fmla="*/ 3170508 h 3682908"/>
                  <a:gd name="connsiteX131" fmla="*/ 1477407 w 3862373"/>
                  <a:gd name="connsiteY131" fmla="*/ 3131421 h 3682908"/>
                  <a:gd name="connsiteX132" fmla="*/ 1516495 w 3862373"/>
                  <a:gd name="connsiteY132" fmla="*/ 3092334 h 3682908"/>
                  <a:gd name="connsiteX133" fmla="*/ 1329581 w 3862373"/>
                  <a:gd name="connsiteY133" fmla="*/ 3092334 h 3682908"/>
                  <a:gd name="connsiteX134" fmla="*/ 1368669 w 3862373"/>
                  <a:gd name="connsiteY134" fmla="*/ 3131421 h 3682908"/>
                  <a:gd name="connsiteX135" fmla="*/ 1329581 w 3862373"/>
                  <a:gd name="connsiteY135" fmla="*/ 3170508 h 3682908"/>
                  <a:gd name="connsiteX136" fmla="*/ 1290494 w 3862373"/>
                  <a:gd name="connsiteY136" fmla="*/ 3131421 h 3682908"/>
                  <a:gd name="connsiteX137" fmla="*/ 1329581 w 3862373"/>
                  <a:gd name="connsiteY137" fmla="*/ 3092334 h 3682908"/>
                  <a:gd name="connsiteX138" fmla="*/ 1142668 w 3862373"/>
                  <a:gd name="connsiteY138" fmla="*/ 3092334 h 3682908"/>
                  <a:gd name="connsiteX139" fmla="*/ 1181756 w 3862373"/>
                  <a:gd name="connsiteY139" fmla="*/ 3131421 h 3682908"/>
                  <a:gd name="connsiteX140" fmla="*/ 1142668 w 3862373"/>
                  <a:gd name="connsiteY140" fmla="*/ 3170508 h 3682908"/>
                  <a:gd name="connsiteX141" fmla="*/ 1103581 w 3862373"/>
                  <a:gd name="connsiteY141" fmla="*/ 3131421 h 3682908"/>
                  <a:gd name="connsiteX142" fmla="*/ 1142668 w 3862373"/>
                  <a:gd name="connsiteY142" fmla="*/ 3092334 h 3682908"/>
                  <a:gd name="connsiteX143" fmla="*/ 2924263 w 3862373"/>
                  <a:gd name="connsiteY143" fmla="*/ 3092334 h 3682908"/>
                  <a:gd name="connsiteX144" fmla="*/ 2963349 w 3862373"/>
                  <a:gd name="connsiteY144" fmla="*/ 3131421 h 3682908"/>
                  <a:gd name="connsiteX145" fmla="*/ 2924263 w 3862373"/>
                  <a:gd name="connsiteY145" fmla="*/ 3170508 h 3682908"/>
                  <a:gd name="connsiteX146" fmla="*/ 2885175 w 3862373"/>
                  <a:gd name="connsiteY146" fmla="*/ 3131421 h 3682908"/>
                  <a:gd name="connsiteX147" fmla="*/ 2924263 w 3862373"/>
                  <a:gd name="connsiteY147" fmla="*/ 3092334 h 3682908"/>
                  <a:gd name="connsiteX148" fmla="*/ 1419490 w 3862373"/>
                  <a:gd name="connsiteY148" fmla="*/ 3092334 h 3682908"/>
                  <a:gd name="connsiteX149" fmla="*/ 1458576 w 3862373"/>
                  <a:gd name="connsiteY149" fmla="*/ 3131421 h 3682908"/>
                  <a:gd name="connsiteX150" fmla="*/ 1419490 w 3862373"/>
                  <a:gd name="connsiteY150" fmla="*/ 3170508 h 3682908"/>
                  <a:gd name="connsiteX151" fmla="*/ 1380402 w 3862373"/>
                  <a:gd name="connsiteY151" fmla="*/ 3131421 h 3682908"/>
                  <a:gd name="connsiteX152" fmla="*/ 1419490 w 3862373"/>
                  <a:gd name="connsiteY152" fmla="*/ 3092334 h 3682908"/>
                  <a:gd name="connsiteX153" fmla="*/ 1232576 w 3862373"/>
                  <a:gd name="connsiteY153" fmla="*/ 3092334 h 3682908"/>
                  <a:gd name="connsiteX154" fmla="*/ 1271664 w 3862373"/>
                  <a:gd name="connsiteY154" fmla="*/ 3131421 h 3682908"/>
                  <a:gd name="connsiteX155" fmla="*/ 1232576 w 3862373"/>
                  <a:gd name="connsiteY155" fmla="*/ 3170508 h 3682908"/>
                  <a:gd name="connsiteX156" fmla="*/ 1193489 w 3862373"/>
                  <a:gd name="connsiteY156" fmla="*/ 3131421 h 3682908"/>
                  <a:gd name="connsiteX157" fmla="*/ 1232576 w 3862373"/>
                  <a:gd name="connsiteY157" fmla="*/ 3092334 h 3682908"/>
                  <a:gd name="connsiteX158" fmla="*/ 3205817 w 3862373"/>
                  <a:gd name="connsiteY158" fmla="*/ 3007157 h 3682908"/>
                  <a:gd name="connsiteX159" fmla="*/ 3244904 w 3862373"/>
                  <a:gd name="connsiteY159" fmla="*/ 3046245 h 3682908"/>
                  <a:gd name="connsiteX160" fmla="*/ 3205817 w 3862373"/>
                  <a:gd name="connsiteY160" fmla="*/ 3085332 h 3682908"/>
                  <a:gd name="connsiteX161" fmla="*/ 3166729 w 3862373"/>
                  <a:gd name="connsiteY161" fmla="*/ 3046245 h 3682908"/>
                  <a:gd name="connsiteX162" fmla="*/ 3205817 w 3862373"/>
                  <a:gd name="connsiteY162" fmla="*/ 3007157 h 3682908"/>
                  <a:gd name="connsiteX163" fmla="*/ 3111177 w 3862373"/>
                  <a:gd name="connsiteY163" fmla="*/ 3007157 h 3682908"/>
                  <a:gd name="connsiteX164" fmla="*/ 3150264 w 3862373"/>
                  <a:gd name="connsiteY164" fmla="*/ 3046245 h 3682908"/>
                  <a:gd name="connsiteX165" fmla="*/ 3111177 w 3862373"/>
                  <a:gd name="connsiteY165" fmla="*/ 3085332 h 3682908"/>
                  <a:gd name="connsiteX166" fmla="*/ 3072089 w 3862373"/>
                  <a:gd name="connsiteY166" fmla="*/ 3046245 h 3682908"/>
                  <a:gd name="connsiteX167" fmla="*/ 3111177 w 3862373"/>
                  <a:gd name="connsiteY167" fmla="*/ 3007157 h 3682908"/>
                  <a:gd name="connsiteX168" fmla="*/ 3018903 w 3862373"/>
                  <a:gd name="connsiteY168" fmla="*/ 3007157 h 3682908"/>
                  <a:gd name="connsiteX169" fmla="*/ 3057989 w 3862373"/>
                  <a:gd name="connsiteY169" fmla="*/ 3046245 h 3682908"/>
                  <a:gd name="connsiteX170" fmla="*/ 3018903 w 3862373"/>
                  <a:gd name="connsiteY170" fmla="*/ 3085332 h 3682908"/>
                  <a:gd name="connsiteX171" fmla="*/ 2979815 w 3862373"/>
                  <a:gd name="connsiteY171" fmla="*/ 3046245 h 3682908"/>
                  <a:gd name="connsiteX172" fmla="*/ 3018903 w 3862373"/>
                  <a:gd name="connsiteY172" fmla="*/ 3007157 h 3682908"/>
                  <a:gd name="connsiteX173" fmla="*/ 2924263 w 3862373"/>
                  <a:gd name="connsiteY173" fmla="*/ 3007157 h 3682908"/>
                  <a:gd name="connsiteX174" fmla="*/ 2963349 w 3862373"/>
                  <a:gd name="connsiteY174" fmla="*/ 3046245 h 3682908"/>
                  <a:gd name="connsiteX175" fmla="*/ 2924263 w 3862373"/>
                  <a:gd name="connsiteY175" fmla="*/ 3085332 h 3682908"/>
                  <a:gd name="connsiteX176" fmla="*/ 2885175 w 3862373"/>
                  <a:gd name="connsiteY176" fmla="*/ 3046245 h 3682908"/>
                  <a:gd name="connsiteX177" fmla="*/ 2924263 w 3862373"/>
                  <a:gd name="connsiteY177" fmla="*/ 3007157 h 3682908"/>
                  <a:gd name="connsiteX178" fmla="*/ 2831988 w 3862373"/>
                  <a:gd name="connsiteY178" fmla="*/ 3007157 h 3682908"/>
                  <a:gd name="connsiteX179" fmla="*/ 2871075 w 3862373"/>
                  <a:gd name="connsiteY179" fmla="*/ 3046245 h 3682908"/>
                  <a:gd name="connsiteX180" fmla="*/ 2831988 w 3862373"/>
                  <a:gd name="connsiteY180" fmla="*/ 3085332 h 3682908"/>
                  <a:gd name="connsiteX181" fmla="*/ 2792901 w 3862373"/>
                  <a:gd name="connsiteY181" fmla="*/ 3046245 h 3682908"/>
                  <a:gd name="connsiteX182" fmla="*/ 2831988 w 3862373"/>
                  <a:gd name="connsiteY182" fmla="*/ 3007157 h 3682908"/>
                  <a:gd name="connsiteX183" fmla="*/ 1611133 w 3862373"/>
                  <a:gd name="connsiteY183" fmla="*/ 3007157 h 3682908"/>
                  <a:gd name="connsiteX184" fmla="*/ 1650221 w 3862373"/>
                  <a:gd name="connsiteY184" fmla="*/ 3046245 h 3682908"/>
                  <a:gd name="connsiteX185" fmla="*/ 1611133 w 3862373"/>
                  <a:gd name="connsiteY185" fmla="*/ 3085332 h 3682908"/>
                  <a:gd name="connsiteX186" fmla="*/ 1572051 w 3862373"/>
                  <a:gd name="connsiteY186" fmla="*/ 3046245 h 3682908"/>
                  <a:gd name="connsiteX187" fmla="*/ 1611133 w 3862373"/>
                  <a:gd name="connsiteY187" fmla="*/ 3007157 h 3682908"/>
                  <a:gd name="connsiteX188" fmla="*/ 1516497 w 3862373"/>
                  <a:gd name="connsiteY188" fmla="*/ 3007157 h 3682908"/>
                  <a:gd name="connsiteX189" fmla="*/ 1555584 w 3862373"/>
                  <a:gd name="connsiteY189" fmla="*/ 3046245 h 3682908"/>
                  <a:gd name="connsiteX190" fmla="*/ 1516497 w 3862373"/>
                  <a:gd name="connsiteY190" fmla="*/ 3085332 h 3682908"/>
                  <a:gd name="connsiteX191" fmla="*/ 1477409 w 3862373"/>
                  <a:gd name="connsiteY191" fmla="*/ 3046245 h 3682908"/>
                  <a:gd name="connsiteX192" fmla="*/ 1516497 w 3862373"/>
                  <a:gd name="connsiteY192" fmla="*/ 3007157 h 3682908"/>
                  <a:gd name="connsiteX193" fmla="*/ 1419492 w 3862373"/>
                  <a:gd name="connsiteY193" fmla="*/ 3007157 h 3682908"/>
                  <a:gd name="connsiteX194" fmla="*/ 1458579 w 3862373"/>
                  <a:gd name="connsiteY194" fmla="*/ 3046245 h 3682908"/>
                  <a:gd name="connsiteX195" fmla="*/ 1419492 w 3862373"/>
                  <a:gd name="connsiteY195" fmla="*/ 3085332 h 3682908"/>
                  <a:gd name="connsiteX196" fmla="*/ 1380404 w 3862373"/>
                  <a:gd name="connsiteY196" fmla="*/ 3046245 h 3682908"/>
                  <a:gd name="connsiteX197" fmla="*/ 1419492 w 3862373"/>
                  <a:gd name="connsiteY197" fmla="*/ 3007157 h 3682908"/>
                  <a:gd name="connsiteX198" fmla="*/ 1329583 w 3862373"/>
                  <a:gd name="connsiteY198" fmla="*/ 3007157 h 3682908"/>
                  <a:gd name="connsiteX199" fmla="*/ 1368670 w 3862373"/>
                  <a:gd name="connsiteY199" fmla="*/ 3046245 h 3682908"/>
                  <a:gd name="connsiteX200" fmla="*/ 1329583 w 3862373"/>
                  <a:gd name="connsiteY200" fmla="*/ 3085332 h 3682908"/>
                  <a:gd name="connsiteX201" fmla="*/ 1290496 w 3862373"/>
                  <a:gd name="connsiteY201" fmla="*/ 3046245 h 3682908"/>
                  <a:gd name="connsiteX202" fmla="*/ 1329583 w 3862373"/>
                  <a:gd name="connsiteY202" fmla="*/ 3007157 h 3682908"/>
                  <a:gd name="connsiteX203" fmla="*/ 1232579 w 3862373"/>
                  <a:gd name="connsiteY203" fmla="*/ 3007157 h 3682908"/>
                  <a:gd name="connsiteX204" fmla="*/ 1271666 w 3862373"/>
                  <a:gd name="connsiteY204" fmla="*/ 3046245 h 3682908"/>
                  <a:gd name="connsiteX205" fmla="*/ 1232579 w 3862373"/>
                  <a:gd name="connsiteY205" fmla="*/ 3085332 h 3682908"/>
                  <a:gd name="connsiteX206" fmla="*/ 1193493 w 3862373"/>
                  <a:gd name="connsiteY206" fmla="*/ 3046245 h 3682908"/>
                  <a:gd name="connsiteX207" fmla="*/ 1232579 w 3862373"/>
                  <a:gd name="connsiteY207" fmla="*/ 3007157 h 3682908"/>
                  <a:gd name="connsiteX208" fmla="*/ 1142670 w 3862373"/>
                  <a:gd name="connsiteY208" fmla="*/ 3007157 h 3682908"/>
                  <a:gd name="connsiteX209" fmla="*/ 1181758 w 3862373"/>
                  <a:gd name="connsiteY209" fmla="*/ 3046245 h 3682908"/>
                  <a:gd name="connsiteX210" fmla="*/ 1142670 w 3862373"/>
                  <a:gd name="connsiteY210" fmla="*/ 3085332 h 3682908"/>
                  <a:gd name="connsiteX211" fmla="*/ 1103582 w 3862373"/>
                  <a:gd name="connsiteY211" fmla="*/ 3046245 h 3682908"/>
                  <a:gd name="connsiteX212" fmla="*/ 1142670 w 3862373"/>
                  <a:gd name="connsiteY212" fmla="*/ 3007157 h 3682908"/>
                  <a:gd name="connsiteX213" fmla="*/ 3111177 w 3862373"/>
                  <a:gd name="connsiteY213" fmla="*/ 2919617 h 3682908"/>
                  <a:gd name="connsiteX214" fmla="*/ 3150264 w 3862373"/>
                  <a:gd name="connsiteY214" fmla="*/ 2958704 h 3682908"/>
                  <a:gd name="connsiteX215" fmla="*/ 3111177 w 3862373"/>
                  <a:gd name="connsiteY215" fmla="*/ 2997791 h 3682908"/>
                  <a:gd name="connsiteX216" fmla="*/ 3072089 w 3862373"/>
                  <a:gd name="connsiteY216" fmla="*/ 2958704 h 3682908"/>
                  <a:gd name="connsiteX217" fmla="*/ 3111177 w 3862373"/>
                  <a:gd name="connsiteY217" fmla="*/ 2919617 h 3682908"/>
                  <a:gd name="connsiteX218" fmla="*/ 3018902 w 3862373"/>
                  <a:gd name="connsiteY218" fmla="*/ 2919617 h 3682908"/>
                  <a:gd name="connsiteX219" fmla="*/ 3057989 w 3862373"/>
                  <a:gd name="connsiteY219" fmla="*/ 2958704 h 3682908"/>
                  <a:gd name="connsiteX220" fmla="*/ 3018902 w 3862373"/>
                  <a:gd name="connsiteY220" fmla="*/ 2997791 h 3682908"/>
                  <a:gd name="connsiteX221" fmla="*/ 2979815 w 3862373"/>
                  <a:gd name="connsiteY221" fmla="*/ 2958704 h 3682908"/>
                  <a:gd name="connsiteX222" fmla="*/ 3018902 w 3862373"/>
                  <a:gd name="connsiteY222" fmla="*/ 2919617 h 3682908"/>
                  <a:gd name="connsiteX223" fmla="*/ 2831988 w 3862373"/>
                  <a:gd name="connsiteY223" fmla="*/ 2919617 h 3682908"/>
                  <a:gd name="connsiteX224" fmla="*/ 2871075 w 3862373"/>
                  <a:gd name="connsiteY224" fmla="*/ 2958704 h 3682908"/>
                  <a:gd name="connsiteX225" fmla="*/ 2831988 w 3862373"/>
                  <a:gd name="connsiteY225" fmla="*/ 2997791 h 3682908"/>
                  <a:gd name="connsiteX226" fmla="*/ 2792901 w 3862373"/>
                  <a:gd name="connsiteY226" fmla="*/ 2958704 h 3682908"/>
                  <a:gd name="connsiteX227" fmla="*/ 2831988 w 3862373"/>
                  <a:gd name="connsiteY227" fmla="*/ 2919617 h 3682908"/>
                  <a:gd name="connsiteX228" fmla="*/ 1611133 w 3862373"/>
                  <a:gd name="connsiteY228" fmla="*/ 2919617 h 3682908"/>
                  <a:gd name="connsiteX229" fmla="*/ 1650221 w 3862373"/>
                  <a:gd name="connsiteY229" fmla="*/ 2958704 h 3682908"/>
                  <a:gd name="connsiteX230" fmla="*/ 1611133 w 3862373"/>
                  <a:gd name="connsiteY230" fmla="*/ 2997791 h 3682908"/>
                  <a:gd name="connsiteX231" fmla="*/ 1572053 w 3862373"/>
                  <a:gd name="connsiteY231" fmla="*/ 2958704 h 3682908"/>
                  <a:gd name="connsiteX232" fmla="*/ 1611133 w 3862373"/>
                  <a:gd name="connsiteY232" fmla="*/ 2919617 h 3682908"/>
                  <a:gd name="connsiteX233" fmla="*/ 1516498 w 3862373"/>
                  <a:gd name="connsiteY233" fmla="*/ 2919617 h 3682908"/>
                  <a:gd name="connsiteX234" fmla="*/ 1555586 w 3862373"/>
                  <a:gd name="connsiteY234" fmla="*/ 2958704 h 3682908"/>
                  <a:gd name="connsiteX235" fmla="*/ 1516498 w 3862373"/>
                  <a:gd name="connsiteY235" fmla="*/ 2997791 h 3682908"/>
                  <a:gd name="connsiteX236" fmla="*/ 1477411 w 3862373"/>
                  <a:gd name="connsiteY236" fmla="*/ 2958704 h 3682908"/>
                  <a:gd name="connsiteX237" fmla="*/ 1516498 w 3862373"/>
                  <a:gd name="connsiteY237" fmla="*/ 2919617 h 3682908"/>
                  <a:gd name="connsiteX238" fmla="*/ 1329585 w 3862373"/>
                  <a:gd name="connsiteY238" fmla="*/ 2919617 h 3682908"/>
                  <a:gd name="connsiteX239" fmla="*/ 1368672 w 3862373"/>
                  <a:gd name="connsiteY239" fmla="*/ 2958704 h 3682908"/>
                  <a:gd name="connsiteX240" fmla="*/ 1329585 w 3862373"/>
                  <a:gd name="connsiteY240" fmla="*/ 2997791 h 3682908"/>
                  <a:gd name="connsiteX241" fmla="*/ 1290499 w 3862373"/>
                  <a:gd name="connsiteY241" fmla="*/ 2958704 h 3682908"/>
                  <a:gd name="connsiteX242" fmla="*/ 1329585 w 3862373"/>
                  <a:gd name="connsiteY242" fmla="*/ 2919617 h 3682908"/>
                  <a:gd name="connsiteX243" fmla="*/ 3489737 w 3862373"/>
                  <a:gd name="connsiteY243" fmla="*/ 2919616 h 3682908"/>
                  <a:gd name="connsiteX244" fmla="*/ 3508003 w 3862373"/>
                  <a:gd name="connsiteY244" fmla="*/ 2927183 h 3682908"/>
                  <a:gd name="connsiteX245" fmla="*/ 3463371 w 3862373"/>
                  <a:gd name="connsiteY245" fmla="*/ 2986869 h 3682908"/>
                  <a:gd name="connsiteX246" fmla="*/ 3462097 w 3862373"/>
                  <a:gd name="connsiteY246" fmla="*/ 2986342 h 3682908"/>
                  <a:gd name="connsiteX247" fmla="*/ 3450649 w 3862373"/>
                  <a:gd name="connsiteY247" fmla="*/ 2958703 h 3682908"/>
                  <a:gd name="connsiteX248" fmla="*/ 3489737 w 3862373"/>
                  <a:gd name="connsiteY248" fmla="*/ 2919616 h 3682908"/>
                  <a:gd name="connsiteX249" fmla="*/ 3205817 w 3862373"/>
                  <a:gd name="connsiteY249" fmla="*/ 2919616 h 3682908"/>
                  <a:gd name="connsiteX250" fmla="*/ 3244904 w 3862373"/>
                  <a:gd name="connsiteY250" fmla="*/ 2958703 h 3682908"/>
                  <a:gd name="connsiteX251" fmla="*/ 3205817 w 3862373"/>
                  <a:gd name="connsiteY251" fmla="*/ 2997790 h 3682908"/>
                  <a:gd name="connsiteX252" fmla="*/ 3166729 w 3862373"/>
                  <a:gd name="connsiteY252" fmla="*/ 2958703 h 3682908"/>
                  <a:gd name="connsiteX253" fmla="*/ 3205817 w 3862373"/>
                  <a:gd name="connsiteY253" fmla="*/ 2919616 h 3682908"/>
                  <a:gd name="connsiteX254" fmla="*/ 2924263 w 3862373"/>
                  <a:gd name="connsiteY254" fmla="*/ 2919616 h 3682908"/>
                  <a:gd name="connsiteX255" fmla="*/ 2963349 w 3862373"/>
                  <a:gd name="connsiteY255" fmla="*/ 2958703 h 3682908"/>
                  <a:gd name="connsiteX256" fmla="*/ 2924263 w 3862373"/>
                  <a:gd name="connsiteY256" fmla="*/ 2997790 h 3682908"/>
                  <a:gd name="connsiteX257" fmla="*/ 2885175 w 3862373"/>
                  <a:gd name="connsiteY257" fmla="*/ 2958703 h 3682908"/>
                  <a:gd name="connsiteX258" fmla="*/ 2924263 w 3862373"/>
                  <a:gd name="connsiteY258" fmla="*/ 2919616 h 3682908"/>
                  <a:gd name="connsiteX259" fmla="*/ 1703408 w 3862373"/>
                  <a:gd name="connsiteY259" fmla="*/ 2919616 h 3682908"/>
                  <a:gd name="connsiteX260" fmla="*/ 1742495 w 3862373"/>
                  <a:gd name="connsiteY260" fmla="*/ 2958703 h 3682908"/>
                  <a:gd name="connsiteX261" fmla="*/ 1703408 w 3862373"/>
                  <a:gd name="connsiteY261" fmla="*/ 2997790 h 3682908"/>
                  <a:gd name="connsiteX262" fmla="*/ 1664321 w 3862373"/>
                  <a:gd name="connsiteY262" fmla="*/ 2958703 h 3682908"/>
                  <a:gd name="connsiteX263" fmla="*/ 1703408 w 3862373"/>
                  <a:gd name="connsiteY263" fmla="*/ 2919616 h 3682908"/>
                  <a:gd name="connsiteX264" fmla="*/ 1419494 w 3862373"/>
                  <a:gd name="connsiteY264" fmla="*/ 2919616 h 3682908"/>
                  <a:gd name="connsiteX265" fmla="*/ 1458581 w 3862373"/>
                  <a:gd name="connsiteY265" fmla="*/ 2958703 h 3682908"/>
                  <a:gd name="connsiteX266" fmla="*/ 1419494 w 3862373"/>
                  <a:gd name="connsiteY266" fmla="*/ 2997790 h 3682908"/>
                  <a:gd name="connsiteX267" fmla="*/ 1380407 w 3862373"/>
                  <a:gd name="connsiteY267" fmla="*/ 2958703 h 3682908"/>
                  <a:gd name="connsiteX268" fmla="*/ 1419494 w 3862373"/>
                  <a:gd name="connsiteY268" fmla="*/ 2919616 h 3682908"/>
                  <a:gd name="connsiteX269" fmla="*/ 1232582 w 3862373"/>
                  <a:gd name="connsiteY269" fmla="*/ 2919616 h 3682908"/>
                  <a:gd name="connsiteX270" fmla="*/ 1271667 w 3862373"/>
                  <a:gd name="connsiteY270" fmla="*/ 2958703 h 3682908"/>
                  <a:gd name="connsiteX271" fmla="*/ 1232582 w 3862373"/>
                  <a:gd name="connsiteY271" fmla="*/ 2997790 h 3682908"/>
                  <a:gd name="connsiteX272" fmla="*/ 1193494 w 3862373"/>
                  <a:gd name="connsiteY272" fmla="*/ 2958703 h 3682908"/>
                  <a:gd name="connsiteX273" fmla="*/ 1232582 w 3862373"/>
                  <a:gd name="connsiteY273" fmla="*/ 2919616 h 3682908"/>
                  <a:gd name="connsiteX274" fmla="*/ 3489737 w 3862373"/>
                  <a:gd name="connsiteY274" fmla="*/ 2832075 h 3682908"/>
                  <a:gd name="connsiteX275" fmla="*/ 3528823 w 3862373"/>
                  <a:gd name="connsiteY275" fmla="*/ 2871162 h 3682908"/>
                  <a:gd name="connsiteX276" fmla="*/ 3489737 w 3862373"/>
                  <a:gd name="connsiteY276" fmla="*/ 2910249 h 3682908"/>
                  <a:gd name="connsiteX277" fmla="*/ 3450649 w 3862373"/>
                  <a:gd name="connsiteY277" fmla="*/ 2871162 h 3682908"/>
                  <a:gd name="connsiteX278" fmla="*/ 3489737 w 3862373"/>
                  <a:gd name="connsiteY278" fmla="*/ 2832075 h 3682908"/>
                  <a:gd name="connsiteX279" fmla="*/ 3300457 w 3862373"/>
                  <a:gd name="connsiteY279" fmla="*/ 2832075 h 3682908"/>
                  <a:gd name="connsiteX280" fmla="*/ 3339544 w 3862373"/>
                  <a:gd name="connsiteY280" fmla="*/ 2871162 h 3682908"/>
                  <a:gd name="connsiteX281" fmla="*/ 3300457 w 3862373"/>
                  <a:gd name="connsiteY281" fmla="*/ 2910249 h 3682908"/>
                  <a:gd name="connsiteX282" fmla="*/ 3261369 w 3862373"/>
                  <a:gd name="connsiteY282" fmla="*/ 2871162 h 3682908"/>
                  <a:gd name="connsiteX283" fmla="*/ 3300457 w 3862373"/>
                  <a:gd name="connsiteY283" fmla="*/ 2832075 h 3682908"/>
                  <a:gd name="connsiteX284" fmla="*/ 3205817 w 3862373"/>
                  <a:gd name="connsiteY284" fmla="*/ 2832075 h 3682908"/>
                  <a:gd name="connsiteX285" fmla="*/ 3244904 w 3862373"/>
                  <a:gd name="connsiteY285" fmla="*/ 2871162 h 3682908"/>
                  <a:gd name="connsiteX286" fmla="*/ 3205817 w 3862373"/>
                  <a:gd name="connsiteY286" fmla="*/ 2910249 h 3682908"/>
                  <a:gd name="connsiteX287" fmla="*/ 3166729 w 3862373"/>
                  <a:gd name="connsiteY287" fmla="*/ 2871162 h 3682908"/>
                  <a:gd name="connsiteX288" fmla="*/ 3205817 w 3862373"/>
                  <a:gd name="connsiteY288" fmla="*/ 2832075 h 3682908"/>
                  <a:gd name="connsiteX289" fmla="*/ 3111177 w 3862373"/>
                  <a:gd name="connsiteY289" fmla="*/ 2832075 h 3682908"/>
                  <a:gd name="connsiteX290" fmla="*/ 3150264 w 3862373"/>
                  <a:gd name="connsiteY290" fmla="*/ 2871162 h 3682908"/>
                  <a:gd name="connsiteX291" fmla="*/ 3111177 w 3862373"/>
                  <a:gd name="connsiteY291" fmla="*/ 2910249 h 3682908"/>
                  <a:gd name="connsiteX292" fmla="*/ 3072089 w 3862373"/>
                  <a:gd name="connsiteY292" fmla="*/ 2871162 h 3682908"/>
                  <a:gd name="connsiteX293" fmla="*/ 3111177 w 3862373"/>
                  <a:gd name="connsiteY293" fmla="*/ 2832075 h 3682908"/>
                  <a:gd name="connsiteX294" fmla="*/ 3018902 w 3862373"/>
                  <a:gd name="connsiteY294" fmla="*/ 2832075 h 3682908"/>
                  <a:gd name="connsiteX295" fmla="*/ 3057989 w 3862373"/>
                  <a:gd name="connsiteY295" fmla="*/ 2871162 h 3682908"/>
                  <a:gd name="connsiteX296" fmla="*/ 3018902 w 3862373"/>
                  <a:gd name="connsiteY296" fmla="*/ 2910249 h 3682908"/>
                  <a:gd name="connsiteX297" fmla="*/ 2979815 w 3862373"/>
                  <a:gd name="connsiteY297" fmla="*/ 2871162 h 3682908"/>
                  <a:gd name="connsiteX298" fmla="*/ 3018902 w 3862373"/>
                  <a:gd name="connsiteY298" fmla="*/ 2832075 h 3682908"/>
                  <a:gd name="connsiteX299" fmla="*/ 2924263 w 3862373"/>
                  <a:gd name="connsiteY299" fmla="*/ 2832075 h 3682908"/>
                  <a:gd name="connsiteX300" fmla="*/ 2963349 w 3862373"/>
                  <a:gd name="connsiteY300" fmla="*/ 2871162 h 3682908"/>
                  <a:gd name="connsiteX301" fmla="*/ 2924263 w 3862373"/>
                  <a:gd name="connsiteY301" fmla="*/ 2910249 h 3682908"/>
                  <a:gd name="connsiteX302" fmla="*/ 2885175 w 3862373"/>
                  <a:gd name="connsiteY302" fmla="*/ 2871162 h 3682908"/>
                  <a:gd name="connsiteX303" fmla="*/ 2924263 w 3862373"/>
                  <a:gd name="connsiteY303" fmla="*/ 2832075 h 3682908"/>
                  <a:gd name="connsiteX304" fmla="*/ 2831988 w 3862373"/>
                  <a:gd name="connsiteY304" fmla="*/ 2832075 h 3682908"/>
                  <a:gd name="connsiteX305" fmla="*/ 2871075 w 3862373"/>
                  <a:gd name="connsiteY305" fmla="*/ 2871162 h 3682908"/>
                  <a:gd name="connsiteX306" fmla="*/ 2831988 w 3862373"/>
                  <a:gd name="connsiteY306" fmla="*/ 2910249 h 3682908"/>
                  <a:gd name="connsiteX307" fmla="*/ 2792901 w 3862373"/>
                  <a:gd name="connsiteY307" fmla="*/ 2871162 h 3682908"/>
                  <a:gd name="connsiteX308" fmla="*/ 2831988 w 3862373"/>
                  <a:gd name="connsiteY308" fmla="*/ 2832075 h 3682908"/>
                  <a:gd name="connsiteX309" fmla="*/ 1703409 w 3862373"/>
                  <a:gd name="connsiteY309" fmla="*/ 2832075 h 3682908"/>
                  <a:gd name="connsiteX310" fmla="*/ 1742495 w 3862373"/>
                  <a:gd name="connsiteY310" fmla="*/ 2871162 h 3682908"/>
                  <a:gd name="connsiteX311" fmla="*/ 1703409 w 3862373"/>
                  <a:gd name="connsiteY311" fmla="*/ 2910249 h 3682908"/>
                  <a:gd name="connsiteX312" fmla="*/ 1664321 w 3862373"/>
                  <a:gd name="connsiteY312" fmla="*/ 2871162 h 3682908"/>
                  <a:gd name="connsiteX313" fmla="*/ 1703409 w 3862373"/>
                  <a:gd name="connsiteY313" fmla="*/ 2832075 h 3682908"/>
                  <a:gd name="connsiteX314" fmla="*/ 1611133 w 3862373"/>
                  <a:gd name="connsiteY314" fmla="*/ 2832075 h 3682908"/>
                  <a:gd name="connsiteX315" fmla="*/ 1650221 w 3862373"/>
                  <a:gd name="connsiteY315" fmla="*/ 2871162 h 3682908"/>
                  <a:gd name="connsiteX316" fmla="*/ 1611133 w 3862373"/>
                  <a:gd name="connsiteY316" fmla="*/ 2910249 h 3682908"/>
                  <a:gd name="connsiteX317" fmla="*/ 1572054 w 3862373"/>
                  <a:gd name="connsiteY317" fmla="*/ 2871162 h 3682908"/>
                  <a:gd name="connsiteX318" fmla="*/ 1611133 w 3862373"/>
                  <a:gd name="connsiteY318" fmla="*/ 2832075 h 3682908"/>
                  <a:gd name="connsiteX319" fmla="*/ 1516501 w 3862373"/>
                  <a:gd name="connsiteY319" fmla="*/ 2832075 h 3682908"/>
                  <a:gd name="connsiteX320" fmla="*/ 1555588 w 3862373"/>
                  <a:gd name="connsiteY320" fmla="*/ 2871162 h 3682908"/>
                  <a:gd name="connsiteX321" fmla="*/ 1516501 w 3862373"/>
                  <a:gd name="connsiteY321" fmla="*/ 2910249 h 3682908"/>
                  <a:gd name="connsiteX322" fmla="*/ 1477413 w 3862373"/>
                  <a:gd name="connsiteY322" fmla="*/ 2871162 h 3682908"/>
                  <a:gd name="connsiteX323" fmla="*/ 1516501 w 3862373"/>
                  <a:gd name="connsiteY323" fmla="*/ 2832075 h 3682908"/>
                  <a:gd name="connsiteX324" fmla="*/ 1419496 w 3862373"/>
                  <a:gd name="connsiteY324" fmla="*/ 2832075 h 3682908"/>
                  <a:gd name="connsiteX325" fmla="*/ 1458583 w 3862373"/>
                  <a:gd name="connsiteY325" fmla="*/ 2871162 h 3682908"/>
                  <a:gd name="connsiteX326" fmla="*/ 1419496 w 3862373"/>
                  <a:gd name="connsiteY326" fmla="*/ 2910249 h 3682908"/>
                  <a:gd name="connsiteX327" fmla="*/ 1380408 w 3862373"/>
                  <a:gd name="connsiteY327" fmla="*/ 2871162 h 3682908"/>
                  <a:gd name="connsiteX328" fmla="*/ 1419496 w 3862373"/>
                  <a:gd name="connsiteY328" fmla="*/ 2832075 h 3682908"/>
                  <a:gd name="connsiteX329" fmla="*/ 1329587 w 3862373"/>
                  <a:gd name="connsiteY329" fmla="*/ 2832075 h 3682908"/>
                  <a:gd name="connsiteX330" fmla="*/ 1368674 w 3862373"/>
                  <a:gd name="connsiteY330" fmla="*/ 2871162 h 3682908"/>
                  <a:gd name="connsiteX331" fmla="*/ 1329587 w 3862373"/>
                  <a:gd name="connsiteY331" fmla="*/ 2910249 h 3682908"/>
                  <a:gd name="connsiteX332" fmla="*/ 1290500 w 3862373"/>
                  <a:gd name="connsiteY332" fmla="*/ 2871162 h 3682908"/>
                  <a:gd name="connsiteX333" fmla="*/ 1329587 w 3862373"/>
                  <a:gd name="connsiteY333" fmla="*/ 2832075 h 3682908"/>
                  <a:gd name="connsiteX334" fmla="*/ 1232583 w 3862373"/>
                  <a:gd name="connsiteY334" fmla="*/ 2832075 h 3682908"/>
                  <a:gd name="connsiteX335" fmla="*/ 1271669 w 3862373"/>
                  <a:gd name="connsiteY335" fmla="*/ 2871162 h 3682908"/>
                  <a:gd name="connsiteX336" fmla="*/ 1232583 w 3862373"/>
                  <a:gd name="connsiteY336" fmla="*/ 2910249 h 3682908"/>
                  <a:gd name="connsiteX337" fmla="*/ 1193496 w 3862373"/>
                  <a:gd name="connsiteY337" fmla="*/ 2871162 h 3682908"/>
                  <a:gd name="connsiteX338" fmla="*/ 1232583 w 3862373"/>
                  <a:gd name="connsiteY338" fmla="*/ 2832075 h 3682908"/>
                  <a:gd name="connsiteX339" fmla="*/ 3489737 w 3862373"/>
                  <a:gd name="connsiteY339" fmla="*/ 2742165 h 3682908"/>
                  <a:gd name="connsiteX340" fmla="*/ 3528823 w 3862373"/>
                  <a:gd name="connsiteY340" fmla="*/ 2781252 h 3682908"/>
                  <a:gd name="connsiteX341" fmla="*/ 3489737 w 3862373"/>
                  <a:gd name="connsiteY341" fmla="*/ 2820339 h 3682908"/>
                  <a:gd name="connsiteX342" fmla="*/ 3450649 w 3862373"/>
                  <a:gd name="connsiteY342" fmla="*/ 2781252 h 3682908"/>
                  <a:gd name="connsiteX343" fmla="*/ 3489737 w 3862373"/>
                  <a:gd name="connsiteY343" fmla="*/ 2742165 h 3682908"/>
                  <a:gd name="connsiteX344" fmla="*/ 3300457 w 3862373"/>
                  <a:gd name="connsiteY344" fmla="*/ 2664088 h 3682908"/>
                  <a:gd name="connsiteX345" fmla="*/ 3339544 w 3862373"/>
                  <a:gd name="connsiteY345" fmla="*/ 2703175 h 3682908"/>
                  <a:gd name="connsiteX346" fmla="*/ 3315671 w 3862373"/>
                  <a:gd name="connsiteY346" fmla="*/ 2739190 h 3682908"/>
                  <a:gd name="connsiteX347" fmla="*/ 3300696 w 3862373"/>
                  <a:gd name="connsiteY347" fmla="*/ 2742214 h 3682908"/>
                  <a:gd name="connsiteX348" fmla="*/ 3315671 w 3862373"/>
                  <a:gd name="connsiteY348" fmla="*/ 2745237 h 3682908"/>
                  <a:gd name="connsiteX349" fmla="*/ 3339544 w 3862373"/>
                  <a:gd name="connsiteY349" fmla="*/ 2781252 h 3682908"/>
                  <a:gd name="connsiteX350" fmla="*/ 3300457 w 3862373"/>
                  <a:gd name="connsiteY350" fmla="*/ 2820339 h 3682908"/>
                  <a:gd name="connsiteX351" fmla="*/ 3261369 w 3862373"/>
                  <a:gd name="connsiteY351" fmla="*/ 2781252 h 3682908"/>
                  <a:gd name="connsiteX352" fmla="*/ 3285242 w 3862373"/>
                  <a:gd name="connsiteY352" fmla="*/ 2745237 h 3682908"/>
                  <a:gd name="connsiteX353" fmla="*/ 3300217 w 3862373"/>
                  <a:gd name="connsiteY353" fmla="*/ 2742214 h 3682908"/>
                  <a:gd name="connsiteX354" fmla="*/ 3285242 w 3862373"/>
                  <a:gd name="connsiteY354" fmla="*/ 2739190 h 3682908"/>
                  <a:gd name="connsiteX355" fmla="*/ 3261369 w 3862373"/>
                  <a:gd name="connsiteY355" fmla="*/ 2703175 h 3682908"/>
                  <a:gd name="connsiteX356" fmla="*/ 3300457 w 3862373"/>
                  <a:gd name="connsiteY356" fmla="*/ 2664088 h 3682908"/>
                  <a:gd name="connsiteX357" fmla="*/ 3111177 w 3862373"/>
                  <a:gd name="connsiteY357" fmla="*/ 2664088 h 3682908"/>
                  <a:gd name="connsiteX358" fmla="*/ 3150264 w 3862373"/>
                  <a:gd name="connsiteY358" fmla="*/ 2703175 h 3682908"/>
                  <a:gd name="connsiteX359" fmla="*/ 3126391 w 3862373"/>
                  <a:gd name="connsiteY359" fmla="*/ 2739190 h 3682908"/>
                  <a:gd name="connsiteX360" fmla="*/ 3111417 w 3862373"/>
                  <a:gd name="connsiteY360" fmla="*/ 2742214 h 3682908"/>
                  <a:gd name="connsiteX361" fmla="*/ 3126391 w 3862373"/>
                  <a:gd name="connsiteY361" fmla="*/ 2745237 h 3682908"/>
                  <a:gd name="connsiteX362" fmla="*/ 3150264 w 3862373"/>
                  <a:gd name="connsiteY362" fmla="*/ 2781252 h 3682908"/>
                  <a:gd name="connsiteX363" fmla="*/ 3111177 w 3862373"/>
                  <a:gd name="connsiteY363" fmla="*/ 2820339 h 3682908"/>
                  <a:gd name="connsiteX364" fmla="*/ 3072089 w 3862373"/>
                  <a:gd name="connsiteY364" fmla="*/ 2781252 h 3682908"/>
                  <a:gd name="connsiteX365" fmla="*/ 3095962 w 3862373"/>
                  <a:gd name="connsiteY365" fmla="*/ 2745237 h 3682908"/>
                  <a:gd name="connsiteX366" fmla="*/ 3110937 w 3862373"/>
                  <a:gd name="connsiteY366" fmla="*/ 2742214 h 3682908"/>
                  <a:gd name="connsiteX367" fmla="*/ 3095962 w 3862373"/>
                  <a:gd name="connsiteY367" fmla="*/ 2739190 h 3682908"/>
                  <a:gd name="connsiteX368" fmla="*/ 3072089 w 3862373"/>
                  <a:gd name="connsiteY368" fmla="*/ 2703175 h 3682908"/>
                  <a:gd name="connsiteX369" fmla="*/ 3111177 w 3862373"/>
                  <a:gd name="connsiteY369" fmla="*/ 2664088 h 3682908"/>
                  <a:gd name="connsiteX370" fmla="*/ 3018902 w 3862373"/>
                  <a:gd name="connsiteY370" fmla="*/ 2664088 h 3682908"/>
                  <a:gd name="connsiteX371" fmla="*/ 3057989 w 3862373"/>
                  <a:gd name="connsiteY371" fmla="*/ 2703175 h 3682908"/>
                  <a:gd name="connsiteX372" fmla="*/ 3034117 w 3862373"/>
                  <a:gd name="connsiteY372" fmla="*/ 2739190 h 3682908"/>
                  <a:gd name="connsiteX373" fmla="*/ 3019142 w 3862373"/>
                  <a:gd name="connsiteY373" fmla="*/ 2742214 h 3682908"/>
                  <a:gd name="connsiteX374" fmla="*/ 3034117 w 3862373"/>
                  <a:gd name="connsiteY374" fmla="*/ 2745237 h 3682908"/>
                  <a:gd name="connsiteX375" fmla="*/ 3057989 w 3862373"/>
                  <a:gd name="connsiteY375" fmla="*/ 2781252 h 3682908"/>
                  <a:gd name="connsiteX376" fmla="*/ 3018902 w 3862373"/>
                  <a:gd name="connsiteY376" fmla="*/ 2820339 h 3682908"/>
                  <a:gd name="connsiteX377" fmla="*/ 2979815 w 3862373"/>
                  <a:gd name="connsiteY377" fmla="*/ 2781252 h 3682908"/>
                  <a:gd name="connsiteX378" fmla="*/ 3003687 w 3862373"/>
                  <a:gd name="connsiteY378" fmla="*/ 2745237 h 3682908"/>
                  <a:gd name="connsiteX379" fmla="*/ 3018663 w 3862373"/>
                  <a:gd name="connsiteY379" fmla="*/ 2742214 h 3682908"/>
                  <a:gd name="connsiteX380" fmla="*/ 3003687 w 3862373"/>
                  <a:gd name="connsiteY380" fmla="*/ 2739190 h 3682908"/>
                  <a:gd name="connsiteX381" fmla="*/ 2979815 w 3862373"/>
                  <a:gd name="connsiteY381" fmla="*/ 2703175 h 3682908"/>
                  <a:gd name="connsiteX382" fmla="*/ 3018902 w 3862373"/>
                  <a:gd name="connsiteY382" fmla="*/ 2664088 h 3682908"/>
                  <a:gd name="connsiteX383" fmla="*/ 2831988 w 3862373"/>
                  <a:gd name="connsiteY383" fmla="*/ 2664088 h 3682908"/>
                  <a:gd name="connsiteX384" fmla="*/ 2871075 w 3862373"/>
                  <a:gd name="connsiteY384" fmla="*/ 2703175 h 3682908"/>
                  <a:gd name="connsiteX385" fmla="*/ 2847202 w 3862373"/>
                  <a:gd name="connsiteY385" fmla="*/ 2739190 h 3682908"/>
                  <a:gd name="connsiteX386" fmla="*/ 2832228 w 3862373"/>
                  <a:gd name="connsiteY386" fmla="*/ 2742214 h 3682908"/>
                  <a:gd name="connsiteX387" fmla="*/ 2847202 w 3862373"/>
                  <a:gd name="connsiteY387" fmla="*/ 2745237 h 3682908"/>
                  <a:gd name="connsiteX388" fmla="*/ 2871075 w 3862373"/>
                  <a:gd name="connsiteY388" fmla="*/ 2781252 h 3682908"/>
                  <a:gd name="connsiteX389" fmla="*/ 2831988 w 3862373"/>
                  <a:gd name="connsiteY389" fmla="*/ 2820339 h 3682908"/>
                  <a:gd name="connsiteX390" fmla="*/ 2792901 w 3862373"/>
                  <a:gd name="connsiteY390" fmla="*/ 2781252 h 3682908"/>
                  <a:gd name="connsiteX391" fmla="*/ 2816773 w 3862373"/>
                  <a:gd name="connsiteY391" fmla="*/ 2745237 h 3682908"/>
                  <a:gd name="connsiteX392" fmla="*/ 2831748 w 3862373"/>
                  <a:gd name="connsiteY392" fmla="*/ 2742214 h 3682908"/>
                  <a:gd name="connsiteX393" fmla="*/ 2816773 w 3862373"/>
                  <a:gd name="connsiteY393" fmla="*/ 2739190 h 3682908"/>
                  <a:gd name="connsiteX394" fmla="*/ 2792901 w 3862373"/>
                  <a:gd name="connsiteY394" fmla="*/ 2703175 h 3682908"/>
                  <a:gd name="connsiteX395" fmla="*/ 2831988 w 3862373"/>
                  <a:gd name="connsiteY395" fmla="*/ 2664088 h 3682908"/>
                  <a:gd name="connsiteX396" fmla="*/ 1798047 w 3862373"/>
                  <a:gd name="connsiteY396" fmla="*/ 2664088 h 3682908"/>
                  <a:gd name="connsiteX397" fmla="*/ 1837135 w 3862373"/>
                  <a:gd name="connsiteY397" fmla="*/ 2703175 h 3682908"/>
                  <a:gd name="connsiteX398" fmla="*/ 1798047 w 3862373"/>
                  <a:gd name="connsiteY398" fmla="*/ 2742262 h 3682908"/>
                  <a:gd name="connsiteX399" fmla="*/ 1758959 w 3862373"/>
                  <a:gd name="connsiteY399" fmla="*/ 2703175 h 3682908"/>
                  <a:gd name="connsiteX400" fmla="*/ 1798047 w 3862373"/>
                  <a:gd name="connsiteY400" fmla="*/ 2664088 h 3682908"/>
                  <a:gd name="connsiteX401" fmla="*/ 1611133 w 3862373"/>
                  <a:gd name="connsiteY401" fmla="*/ 2664088 h 3682908"/>
                  <a:gd name="connsiteX402" fmla="*/ 1650221 w 3862373"/>
                  <a:gd name="connsiteY402" fmla="*/ 2703175 h 3682908"/>
                  <a:gd name="connsiteX403" fmla="*/ 1626349 w 3862373"/>
                  <a:gd name="connsiteY403" fmla="*/ 2739190 h 3682908"/>
                  <a:gd name="connsiteX404" fmla="*/ 1611371 w 3862373"/>
                  <a:gd name="connsiteY404" fmla="*/ 2742214 h 3682908"/>
                  <a:gd name="connsiteX405" fmla="*/ 1626347 w 3862373"/>
                  <a:gd name="connsiteY405" fmla="*/ 2745237 h 3682908"/>
                  <a:gd name="connsiteX406" fmla="*/ 1650221 w 3862373"/>
                  <a:gd name="connsiteY406" fmla="*/ 2781252 h 3682908"/>
                  <a:gd name="connsiteX407" fmla="*/ 1611133 w 3862373"/>
                  <a:gd name="connsiteY407" fmla="*/ 2820339 h 3682908"/>
                  <a:gd name="connsiteX408" fmla="*/ 1572057 w 3862373"/>
                  <a:gd name="connsiteY408" fmla="*/ 2781252 h 3682908"/>
                  <a:gd name="connsiteX409" fmla="*/ 1595929 w 3862373"/>
                  <a:gd name="connsiteY409" fmla="*/ 2745237 h 3682908"/>
                  <a:gd name="connsiteX410" fmla="*/ 1610892 w 3862373"/>
                  <a:gd name="connsiteY410" fmla="*/ 2742214 h 3682908"/>
                  <a:gd name="connsiteX411" fmla="*/ 1595930 w 3862373"/>
                  <a:gd name="connsiteY411" fmla="*/ 2739190 h 3682908"/>
                  <a:gd name="connsiteX412" fmla="*/ 1572058 w 3862373"/>
                  <a:gd name="connsiteY412" fmla="*/ 2703175 h 3682908"/>
                  <a:gd name="connsiteX413" fmla="*/ 1611133 w 3862373"/>
                  <a:gd name="connsiteY413" fmla="*/ 2664088 h 3682908"/>
                  <a:gd name="connsiteX414" fmla="*/ 1516504 w 3862373"/>
                  <a:gd name="connsiteY414" fmla="*/ 2664088 h 3682908"/>
                  <a:gd name="connsiteX415" fmla="*/ 1555592 w 3862373"/>
                  <a:gd name="connsiteY415" fmla="*/ 2703175 h 3682908"/>
                  <a:gd name="connsiteX416" fmla="*/ 1531719 w 3862373"/>
                  <a:gd name="connsiteY416" fmla="*/ 2739190 h 3682908"/>
                  <a:gd name="connsiteX417" fmla="*/ 1516743 w 3862373"/>
                  <a:gd name="connsiteY417" fmla="*/ 2742214 h 3682908"/>
                  <a:gd name="connsiteX418" fmla="*/ 1531717 w 3862373"/>
                  <a:gd name="connsiteY418" fmla="*/ 2745237 h 3682908"/>
                  <a:gd name="connsiteX419" fmla="*/ 1555589 w 3862373"/>
                  <a:gd name="connsiteY419" fmla="*/ 2781252 h 3682908"/>
                  <a:gd name="connsiteX420" fmla="*/ 1516503 w 3862373"/>
                  <a:gd name="connsiteY420" fmla="*/ 2820339 h 3682908"/>
                  <a:gd name="connsiteX421" fmla="*/ 1477414 w 3862373"/>
                  <a:gd name="connsiteY421" fmla="*/ 2781252 h 3682908"/>
                  <a:gd name="connsiteX422" fmla="*/ 1501288 w 3862373"/>
                  <a:gd name="connsiteY422" fmla="*/ 2745237 h 3682908"/>
                  <a:gd name="connsiteX423" fmla="*/ 1516264 w 3862373"/>
                  <a:gd name="connsiteY423" fmla="*/ 2742214 h 3682908"/>
                  <a:gd name="connsiteX424" fmla="*/ 1501289 w 3862373"/>
                  <a:gd name="connsiteY424" fmla="*/ 2739190 h 3682908"/>
                  <a:gd name="connsiteX425" fmla="*/ 1477416 w 3862373"/>
                  <a:gd name="connsiteY425" fmla="*/ 2703175 h 3682908"/>
                  <a:gd name="connsiteX426" fmla="*/ 1516504 w 3862373"/>
                  <a:gd name="connsiteY426" fmla="*/ 2664088 h 3682908"/>
                  <a:gd name="connsiteX427" fmla="*/ 1329588 w 3862373"/>
                  <a:gd name="connsiteY427" fmla="*/ 2664088 h 3682908"/>
                  <a:gd name="connsiteX428" fmla="*/ 1368676 w 3862373"/>
                  <a:gd name="connsiteY428" fmla="*/ 2703175 h 3682908"/>
                  <a:gd name="connsiteX429" fmla="*/ 1344802 w 3862373"/>
                  <a:gd name="connsiteY429" fmla="*/ 2739190 h 3682908"/>
                  <a:gd name="connsiteX430" fmla="*/ 1329828 w 3862373"/>
                  <a:gd name="connsiteY430" fmla="*/ 2742214 h 3682908"/>
                  <a:gd name="connsiteX431" fmla="*/ 1344802 w 3862373"/>
                  <a:gd name="connsiteY431" fmla="*/ 2745237 h 3682908"/>
                  <a:gd name="connsiteX432" fmla="*/ 1368676 w 3862373"/>
                  <a:gd name="connsiteY432" fmla="*/ 2781252 h 3682908"/>
                  <a:gd name="connsiteX433" fmla="*/ 1329588 w 3862373"/>
                  <a:gd name="connsiteY433" fmla="*/ 2820339 h 3682908"/>
                  <a:gd name="connsiteX434" fmla="*/ 1290502 w 3862373"/>
                  <a:gd name="connsiteY434" fmla="*/ 2781252 h 3682908"/>
                  <a:gd name="connsiteX435" fmla="*/ 1314375 w 3862373"/>
                  <a:gd name="connsiteY435" fmla="*/ 2745237 h 3682908"/>
                  <a:gd name="connsiteX436" fmla="*/ 1329349 w 3862373"/>
                  <a:gd name="connsiteY436" fmla="*/ 2742214 h 3682908"/>
                  <a:gd name="connsiteX437" fmla="*/ 1314375 w 3862373"/>
                  <a:gd name="connsiteY437" fmla="*/ 2739190 h 3682908"/>
                  <a:gd name="connsiteX438" fmla="*/ 1290503 w 3862373"/>
                  <a:gd name="connsiteY438" fmla="*/ 2703175 h 3682908"/>
                  <a:gd name="connsiteX439" fmla="*/ 1329588 w 3862373"/>
                  <a:gd name="connsiteY439" fmla="*/ 2664088 h 3682908"/>
                  <a:gd name="connsiteX440" fmla="*/ 1142676 w 3862373"/>
                  <a:gd name="connsiteY440" fmla="*/ 2664088 h 3682908"/>
                  <a:gd name="connsiteX441" fmla="*/ 1181763 w 3862373"/>
                  <a:gd name="connsiteY441" fmla="*/ 2703175 h 3682908"/>
                  <a:gd name="connsiteX442" fmla="*/ 1157890 w 3862373"/>
                  <a:gd name="connsiteY442" fmla="*/ 2739190 h 3682908"/>
                  <a:gd name="connsiteX443" fmla="*/ 1142916 w 3862373"/>
                  <a:gd name="connsiteY443" fmla="*/ 2742214 h 3682908"/>
                  <a:gd name="connsiteX444" fmla="*/ 1157891 w 3862373"/>
                  <a:gd name="connsiteY444" fmla="*/ 2745237 h 3682908"/>
                  <a:gd name="connsiteX445" fmla="*/ 1181764 w 3862373"/>
                  <a:gd name="connsiteY445" fmla="*/ 2781252 h 3682908"/>
                  <a:gd name="connsiteX446" fmla="*/ 1142676 w 3862373"/>
                  <a:gd name="connsiteY446" fmla="*/ 2820339 h 3682908"/>
                  <a:gd name="connsiteX447" fmla="*/ 1103587 w 3862373"/>
                  <a:gd name="connsiteY447" fmla="*/ 2781252 h 3682908"/>
                  <a:gd name="connsiteX448" fmla="*/ 1127461 w 3862373"/>
                  <a:gd name="connsiteY448" fmla="*/ 2745237 h 3682908"/>
                  <a:gd name="connsiteX449" fmla="*/ 1142436 w 3862373"/>
                  <a:gd name="connsiteY449" fmla="*/ 2742214 h 3682908"/>
                  <a:gd name="connsiteX450" fmla="*/ 1127460 w 3862373"/>
                  <a:gd name="connsiteY450" fmla="*/ 2739190 h 3682908"/>
                  <a:gd name="connsiteX451" fmla="*/ 1103585 w 3862373"/>
                  <a:gd name="connsiteY451" fmla="*/ 2703175 h 3682908"/>
                  <a:gd name="connsiteX452" fmla="*/ 1142676 w 3862373"/>
                  <a:gd name="connsiteY452" fmla="*/ 2664088 h 3682908"/>
                  <a:gd name="connsiteX453" fmla="*/ 3205817 w 3862373"/>
                  <a:gd name="connsiteY453" fmla="*/ 2664086 h 3682908"/>
                  <a:gd name="connsiteX454" fmla="*/ 3244904 w 3862373"/>
                  <a:gd name="connsiteY454" fmla="*/ 2703174 h 3682908"/>
                  <a:gd name="connsiteX455" fmla="*/ 3221031 w 3862373"/>
                  <a:gd name="connsiteY455" fmla="*/ 2739189 h 3682908"/>
                  <a:gd name="connsiteX456" fmla="*/ 3206053 w 3862373"/>
                  <a:gd name="connsiteY456" fmla="*/ 2742213 h 3682908"/>
                  <a:gd name="connsiteX457" fmla="*/ 3221031 w 3862373"/>
                  <a:gd name="connsiteY457" fmla="*/ 2745237 h 3682908"/>
                  <a:gd name="connsiteX458" fmla="*/ 3244904 w 3862373"/>
                  <a:gd name="connsiteY458" fmla="*/ 2781252 h 3682908"/>
                  <a:gd name="connsiteX459" fmla="*/ 3205817 w 3862373"/>
                  <a:gd name="connsiteY459" fmla="*/ 2820339 h 3682908"/>
                  <a:gd name="connsiteX460" fmla="*/ 3166729 w 3862373"/>
                  <a:gd name="connsiteY460" fmla="*/ 2781252 h 3682908"/>
                  <a:gd name="connsiteX461" fmla="*/ 3190602 w 3862373"/>
                  <a:gd name="connsiteY461" fmla="*/ 2745237 h 3682908"/>
                  <a:gd name="connsiteX462" fmla="*/ 3205580 w 3862373"/>
                  <a:gd name="connsiteY462" fmla="*/ 2742213 h 3682908"/>
                  <a:gd name="connsiteX463" fmla="*/ 3190602 w 3862373"/>
                  <a:gd name="connsiteY463" fmla="*/ 2739189 h 3682908"/>
                  <a:gd name="connsiteX464" fmla="*/ 3166729 w 3862373"/>
                  <a:gd name="connsiteY464" fmla="*/ 2703174 h 3682908"/>
                  <a:gd name="connsiteX465" fmla="*/ 3205817 w 3862373"/>
                  <a:gd name="connsiteY465" fmla="*/ 2664086 h 3682908"/>
                  <a:gd name="connsiteX466" fmla="*/ 2924263 w 3862373"/>
                  <a:gd name="connsiteY466" fmla="*/ 2664086 h 3682908"/>
                  <a:gd name="connsiteX467" fmla="*/ 2963349 w 3862373"/>
                  <a:gd name="connsiteY467" fmla="*/ 2703174 h 3682908"/>
                  <a:gd name="connsiteX468" fmla="*/ 2939477 w 3862373"/>
                  <a:gd name="connsiteY468" fmla="*/ 2739189 h 3682908"/>
                  <a:gd name="connsiteX469" fmla="*/ 2924499 w 3862373"/>
                  <a:gd name="connsiteY469" fmla="*/ 2742213 h 3682908"/>
                  <a:gd name="connsiteX470" fmla="*/ 2939477 w 3862373"/>
                  <a:gd name="connsiteY470" fmla="*/ 2745237 h 3682908"/>
                  <a:gd name="connsiteX471" fmla="*/ 2963349 w 3862373"/>
                  <a:gd name="connsiteY471" fmla="*/ 2781252 h 3682908"/>
                  <a:gd name="connsiteX472" fmla="*/ 2924263 w 3862373"/>
                  <a:gd name="connsiteY472" fmla="*/ 2820339 h 3682908"/>
                  <a:gd name="connsiteX473" fmla="*/ 2885175 w 3862373"/>
                  <a:gd name="connsiteY473" fmla="*/ 2781252 h 3682908"/>
                  <a:gd name="connsiteX474" fmla="*/ 2909048 w 3862373"/>
                  <a:gd name="connsiteY474" fmla="*/ 2745237 h 3682908"/>
                  <a:gd name="connsiteX475" fmla="*/ 2924026 w 3862373"/>
                  <a:gd name="connsiteY475" fmla="*/ 2742213 h 3682908"/>
                  <a:gd name="connsiteX476" fmla="*/ 2909048 w 3862373"/>
                  <a:gd name="connsiteY476" fmla="*/ 2739189 h 3682908"/>
                  <a:gd name="connsiteX477" fmla="*/ 2885175 w 3862373"/>
                  <a:gd name="connsiteY477" fmla="*/ 2703174 h 3682908"/>
                  <a:gd name="connsiteX478" fmla="*/ 2924263 w 3862373"/>
                  <a:gd name="connsiteY478" fmla="*/ 2664086 h 3682908"/>
                  <a:gd name="connsiteX479" fmla="*/ 1703410 w 3862373"/>
                  <a:gd name="connsiteY479" fmla="*/ 2664086 h 3682908"/>
                  <a:gd name="connsiteX480" fmla="*/ 1742497 w 3862373"/>
                  <a:gd name="connsiteY480" fmla="*/ 2703174 h 3682908"/>
                  <a:gd name="connsiteX481" fmla="*/ 1718624 w 3862373"/>
                  <a:gd name="connsiteY481" fmla="*/ 2739189 h 3682908"/>
                  <a:gd name="connsiteX482" fmla="*/ 1703646 w 3862373"/>
                  <a:gd name="connsiteY482" fmla="*/ 2742213 h 3682908"/>
                  <a:gd name="connsiteX483" fmla="*/ 1718624 w 3862373"/>
                  <a:gd name="connsiteY483" fmla="*/ 2745237 h 3682908"/>
                  <a:gd name="connsiteX484" fmla="*/ 1742495 w 3862373"/>
                  <a:gd name="connsiteY484" fmla="*/ 2781252 h 3682908"/>
                  <a:gd name="connsiteX485" fmla="*/ 1703409 w 3862373"/>
                  <a:gd name="connsiteY485" fmla="*/ 2820339 h 3682908"/>
                  <a:gd name="connsiteX486" fmla="*/ 1664323 w 3862373"/>
                  <a:gd name="connsiteY486" fmla="*/ 2781252 h 3682908"/>
                  <a:gd name="connsiteX487" fmla="*/ 1688193 w 3862373"/>
                  <a:gd name="connsiteY487" fmla="*/ 2745237 h 3682908"/>
                  <a:gd name="connsiteX488" fmla="*/ 1703173 w 3862373"/>
                  <a:gd name="connsiteY488" fmla="*/ 2742213 h 3682908"/>
                  <a:gd name="connsiteX489" fmla="*/ 1688194 w 3862373"/>
                  <a:gd name="connsiteY489" fmla="*/ 2739189 h 3682908"/>
                  <a:gd name="connsiteX490" fmla="*/ 1664323 w 3862373"/>
                  <a:gd name="connsiteY490" fmla="*/ 2703174 h 3682908"/>
                  <a:gd name="connsiteX491" fmla="*/ 1703410 w 3862373"/>
                  <a:gd name="connsiteY491" fmla="*/ 2664086 h 3682908"/>
                  <a:gd name="connsiteX492" fmla="*/ 1419499 w 3862373"/>
                  <a:gd name="connsiteY492" fmla="*/ 2664086 h 3682908"/>
                  <a:gd name="connsiteX493" fmla="*/ 1458586 w 3862373"/>
                  <a:gd name="connsiteY493" fmla="*/ 2703174 h 3682908"/>
                  <a:gd name="connsiteX494" fmla="*/ 1434713 w 3862373"/>
                  <a:gd name="connsiteY494" fmla="*/ 2739189 h 3682908"/>
                  <a:gd name="connsiteX495" fmla="*/ 1419735 w 3862373"/>
                  <a:gd name="connsiteY495" fmla="*/ 2742214 h 3682908"/>
                  <a:gd name="connsiteX496" fmla="*/ 1434712 w 3862373"/>
                  <a:gd name="connsiteY496" fmla="*/ 2745237 h 3682908"/>
                  <a:gd name="connsiteX497" fmla="*/ 1458584 w 3862373"/>
                  <a:gd name="connsiteY497" fmla="*/ 2781252 h 3682908"/>
                  <a:gd name="connsiteX498" fmla="*/ 1419497 w 3862373"/>
                  <a:gd name="connsiteY498" fmla="*/ 2820339 h 3682908"/>
                  <a:gd name="connsiteX499" fmla="*/ 1380409 w 3862373"/>
                  <a:gd name="connsiteY499" fmla="*/ 2781252 h 3682908"/>
                  <a:gd name="connsiteX500" fmla="*/ 1404282 w 3862373"/>
                  <a:gd name="connsiteY500" fmla="*/ 2745237 h 3682908"/>
                  <a:gd name="connsiteX501" fmla="*/ 1419262 w 3862373"/>
                  <a:gd name="connsiteY501" fmla="*/ 2742213 h 3682908"/>
                  <a:gd name="connsiteX502" fmla="*/ 1404283 w 3862373"/>
                  <a:gd name="connsiteY502" fmla="*/ 2739189 h 3682908"/>
                  <a:gd name="connsiteX503" fmla="*/ 1380411 w 3862373"/>
                  <a:gd name="connsiteY503" fmla="*/ 2703174 h 3682908"/>
                  <a:gd name="connsiteX504" fmla="*/ 1419499 w 3862373"/>
                  <a:gd name="connsiteY504" fmla="*/ 2664086 h 3682908"/>
                  <a:gd name="connsiteX505" fmla="*/ 1232585 w 3862373"/>
                  <a:gd name="connsiteY505" fmla="*/ 2664086 h 3682908"/>
                  <a:gd name="connsiteX506" fmla="*/ 1271670 w 3862373"/>
                  <a:gd name="connsiteY506" fmla="*/ 2703174 h 3682908"/>
                  <a:gd name="connsiteX507" fmla="*/ 1247799 w 3862373"/>
                  <a:gd name="connsiteY507" fmla="*/ 2739189 h 3682908"/>
                  <a:gd name="connsiteX508" fmla="*/ 1232822 w 3862373"/>
                  <a:gd name="connsiteY508" fmla="*/ 2742213 h 3682908"/>
                  <a:gd name="connsiteX509" fmla="*/ 1247798 w 3862373"/>
                  <a:gd name="connsiteY509" fmla="*/ 2745237 h 3682908"/>
                  <a:gd name="connsiteX510" fmla="*/ 1271670 w 3862373"/>
                  <a:gd name="connsiteY510" fmla="*/ 2781252 h 3682908"/>
                  <a:gd name="connsiteX511" fmla="*/ 1232585 w 3862373"/>
                  <a:gd name="connsiteY511" fmla="*/ 2820339 h 3682908"/>
                  <a:gd name="connsiteX512" fmla="*/ 1193499 w 3862373"/>
                  <a:gd name="connsiteY512" fmla="*/ 2781252 h 3682908"/>
                  <a:gd name="connsiteX513" fmla="*/ 1217369 w 3862373"/>
                  <a:gd name="connsiteY513" fmla="*/ 2745237 h 3682908"/>
                  <a:gd name="connsiteX514" fmla="*/ 1232349 w 3862373"/>
                  <a:gd name="connsiteY514" fmla="*/ 2742213 h 3682908"/>
                  <a:gd name="connsiteX515" fmla="*/ 1217369 w 3862373"/>
                  <a:gd name="connsiteY515" fmla="*/ 2739189 h 3682908"/>
                  <a:gd name="connsiteX516" fmla="*/ 1193499 w 3862373"/>
                  <a:gd name="connsiteY516" fmla="*/ 2703174 h 3682908"/>
                  <a:gd name="connsiteX517" fmla="*/ 1232585 w 3862373"/>
                  <a:gd name="connsiteY517" fmla="*/ 2664086 h 3682908"/>
                  <a:gd name="connsiteX518" fmla="*/ 1045666 w 3862373"/>
                  <a:gd name="connsiteY518" fmla="*/ 2664086 h 3682908"/>
                  <a:gd name="connsiteX519" fmla="*/ 1084754 w 3862373"/>
                  <a:gd name="connsiteY519" fmla="*/ 2703174 h 3682908"/>
                  <a:gd name="connsiteX520" fmla="*/ 1045666 w 3862373"/>
                  <a:gd name="connsiteY520" fmla="*/ 2742261 h 3682908"/>
                  <a:gd name="connsiteX521" fmla="*/ 1006580 w 3862373"/>
                  <a:gd name="connsiteY521" fmla="*/ 2703174 h 3682908"/>
                  <a:gd name="connsiteX522" fmla="*/ 1045666 w 3862373"/>
                  <a:gd name="connsiteY522" fmla="*/ 2664086 h 3682908"/>
                  <a:gd name="connsiteX523" fmla="*/ 3300455 w 3862373"/>
                  <a:gd name="connsiteY523" fmla="*/ 2578910 h 3682908"/>
                  <a:gd name="connsiteX524" fmla="*/ 3339543 w 3862373"/>
                  <a:gd name="connsiteY524" fmla="*/ 2617997 h 3682908"/>
                  <a:gd name="connsiteX525" fmla="*/ 3300455 w 3862373"/>
                  <a:gd name="connsiteY525" fmla="*/ 2657085 h 3682908"/>
                  <a:gd name="connsiteX526" fmla="*/ 3261368 w 3862373"/>
                  <a:gd name="connsiteY526" fmla="*/ 2617997 h 3682908"/>
                  <a:gd name="connsiteX527" fmla="*/ 3300455 w 3862373"/>
                  <a:gd name="connsiteY527" fmla="*/ 2578910 h 3682908"/>
                  <a:gd name="connsiteX528" fmla="*/ 3205815 w 3862373"/>
                  <a:gd name="connsiteY528" fmla="*/ 2578910 h 3682908"/>
                  <a:gd name="connsiteX529" fmla="*/ 3244903 w 3862373"/>
                  <a:gd name="connsiteY529" fmla="*/ 2617997 h 3682908"/>
                  <a:gd name="connsiteX530" fmla="*/ 3205815 w 3862373"/>
                  <a:gd name="connsiteY530" fmla="*/ 2657085 h 3682908"/>
                  <a:gd name="connsiteX531" fmla="*/ 3166728 w 3862373"/>
                  <a:gd name="connsiteY531" fmla="*/ 2617997 h 3682908"/>
                  <a:gd name="connsiteX532" fmla="*/ 3205815 w 3862373"/>
                  <a:gd name="connsiteY532" fmla="*/ 2578910 h 3682908"/>
                  <a:gd name="connsiteX533" fmla="*/ 3111175 w 3862373"/>
                  <a:gd name="connsiteY533" fmla="*/ 2578910 h 3682908"/>
                  <a:gd name="connsiteX534" fmla="*/ 3150262 w 3862373"/>
                  <a:gd name="connsiteY534" fmla="*/ 2617997 h 3682908"/>
                  <a:gd name="connsiteX535" fmla="*/ 3111175 w 3862373"/>
                  <a:gd name="connsiteY535" fmla="*/ 2657085 h 3682908"/>
                  <a:gd name="connsiteX536" fmla="*/ 3072088 w 3862373"/>
                  <a:gd name="connsiteY536" fmla="*/ 2617997 h 3682908"/>
                  <a:gd name="connsiteX537" fmla="*/ 3111175 w 3862373"/>
                  <a:gd name="connsiteY537" fmla="*/ 2578910 h 3682908"/>
                  <a:gd name="connsiteX538" fmla="*/ 3018901 w 3862373"/>
                  <a:gd name="connsiteY538" fmla="*/ 2578910 h 3682908"/>
                  <a:gd name="connsiteX539" fmla="*/ 3057988 w 3862373"/>
                  <a:gd name="connsiteY539" fmla="*/ 2617997 h 3682908"/>
                  <a:gd name="connsiteX540" fmla="*/ 3018901 w 3862373"/>
                  <a:gd name="connsiteY540" fmla="*/ 2657085 h 3682908"/>
                  <a:gd name="connsiteX541" fmla="*/ 2979813 w 3862373"/>
                  <a:gd name="connsiteY541" fmla="*/ 2617997 h 3682908"/>
                  <a:gd name="connsiteX542" fmla="*/ 3018901 w 3862373"/>
                  <a:gd name="connsiteY542" fmla="*/ 2578910 h 3682908"/>
                  <a:gd name="connsiteX543" fmla="*/ 2924262 w 3862373"/>
                  <a:gd name="connsiteY543" fmla="*/ 2578910 h 3682908"/>
                  <a:gd name="connsiteX544" fmla="*/ 2963349 w 3862373"/>
                  <a:gd name="connsiteY544" fmla="*/ 2617997 h 3682908"/>
                  <a:gd name="connsiteX545" fmla="*/ 2924262 w 3862373"/>
                  <a:gd name="connsiteY545" fmla="*/ 2657085 h 3682908"/>
                  <a:gd name="connsiteX546" fmla="*/ 2885175 w 3862373"/>
                  <a:gd name="connsiteY546" fmla="*/ 2617997 h 3682908"/>
                  <a:gd name="connsiteX547" fmla="*/ 2924262 w 3862373"/>
                  <a:gd name="connsiteY547" fmla="*/ 2578910 h 3682908"/>
                  <a:gd name="connsiteX548" fmla="*/ 2831987 w 3862373"/>
                  <a:gd name="connsiteY548" fmla="*/ 2578910 h 3682908"/>
                  <a:gd name="connsiteX549" fmla="*/ 2871074 w 3862373"/>
                  <a:gd name="connsiteY549" fmla="*/ 2617997 h 3682908"/>
                  <a:gd name="connsiteX550" fmla="*/ 2831987 w 3862373"/>
                  <a:gd name="connsiteY550" fmla="*/ 2657085 h 3682908"/>
                  <a:gd name="connsiteX551" fmla="*/ 2792900 w 3862373"/>
                  <a:gd name="connsiteY551" fmla="*/ 2617997 h 3682908"/>
                  <a:gd name="connsiteX552" fmla="*/ 2831987 w 3862373"/>
                  <a:gd name="connsiteY552" fmla="*/ 2578910 h 3682908"/>
                  <a:gd name="connsiteX553" fmla="*/ 1798047 w 3862373"/>
                  <a:gd name="connsiteY553" fmla="*/ 2578910 h 3682908"/>
                  <a:gd name="connsiteX554" fmla="*/ 1837133 w 3862373"/>
                  <a:gd name="connsiteY554" fmla="*/ 2617997 h 3682908"/>
                  <a:gd name="connsiteX555" fmla="*/ 1798047 w 3862373"/>
                  <a:gd name="connsiteY555" fmla="*/ 2657085 h 3682908"/>
                  <a:gd name="connsiteX556" fmla="*/ 1758959 w 3862373"/>
                  <a:gd name="connsiteY556" fmla="*/ 2617997 h 3682908"/>
                  <a:gd name="connsiteX557" fmla="*/ 1798047 w 3862373"/>
                  <a:gd name="connsiteY557" fmla="*/ 2578910 h 3682908"/>
                  <a:gd name="connsiteX558" fmla="*/ 1703409 w 3862373"/>
                  <a:gd name="connsiteY558" fmla="*/ 2578910 h 3682908"/>
                  <a:gd name="connsiteX559" fmla="*/ 1742497 w 3862373"/>
                  <a:gd name="connsiteY559" fmla="*/ 2617997 h 3682908"/>
                  <a:gd name="connsiteX560" fmla="*/ 1703409 w 3862373"/>
                  <a:gd name="connsiteY560" fmla="*/ 2657085 h 3682908"/>
                  <a:gd name="connsiteX561" fmla="*/ 1664323 w 3862373"/>
                  <a:gd name="connsiteY561" fmla="*/ 2617997 h 3682908"/>
                  <a:gd name="connsiteX562" fmla="*/ 1703409 w 3862373"/>
                  <a:gd name="connsiteY562" fmla="*/ 2578910 h 3682908"/>
                  <a:gd name="connsiteX563" fmla="*/ 1611131 w 3862373"/>
                  <a:gd name="connsiteY563" fmla="*/ 2578910 h 3682908"/>
                  <a:gd name="connsiteX564" fmla="*/ 1650221 w 3862373"/>
                  <a:gd name="connsiteY564" fmla="*/ 2617997 h 3682908"/>
                  <a:gd name="connsiteX565" fmla="*/ 1611131 w 3862373"/>
                  <a:gd name="connsiteY565" fmla="*/ 2657085 h 3682908"/>
                  <a:gd name="connsiteX566" fmla="*/ 1572058 w 3862373"/>
                  <a:gd name="connsiteY566" fmla="*/ 2617997 h 3682908"/>
                  <a:gd name="connsiteX567" fmla="*/ 1611131 w 3862373"/>
                  <a:gd name="connsiteY567" fmla="*/ 2578910 h 3682908"/>
                  <a:gd name="connsiteX568" fmla="*/ 1516504 w 3862373"/>
                  <a:gd name="connsiteY568" fmla="*/ 2578910 h 3682908"/>
                  <a:gd name="connsiteX569" fmla="*/ 1555592 w 3862373"/>
                  <a:gd name="connsiteY569" fmla="*/ 2617997 h 3682908"/>
                  <a:gd name="connsiteX570" fmla="*/ 1516504 w 3862373"/>
                  <a:gd name="connsiteY570" fmla="*/ 2657085 h 3682908"/>
                  <a:gd name="connsiteX571" fmla="*/ 1477417 w 3862373"/>
                  <a:gd name="connsiteY571" fmla="*/ 2617997 h 3682908"/>
                  <a:gd name="connsiteX572" fmla="*/ 1516504 w 3862373"/>
                  <a:gd name="connsiteY572" fmla="*/ 2578910 h 3682908"/>
                  <a:gd name="connsiteX573" fmla="*/ 1419499 w 3862373"/>
                  <a:gd name="connsiteY573" fmla="*/ 2578910 h 3682908"/>
                  <a:gd name="connsiteX574" fmla="*/ 1458586 w 3862373"/>
                  <a:gd name="connsiteY574" fmla="*/ 2617997 h 3682908"/>
                  <a:gd name="connsiteX575" fmla="*/ 1419499 w 3862373"/>
                  <a:gd name="connsiteY575" fmla="*/ 2657085 h 3682908"/>
                  <a:gd name="connsiteX576" fmla="*/ 1380410 w 3862373"/>
                  <a:gd name="connsiteY576" fmla="*/ 2617997 h 3682908"/>
                  <a:gd name="connsiteX577" fmla="*/ 1419499 w 3862373"/>
                  <a:gd name="connsiteY577" fmla="*/ 2578910 h 3682908"/>
                  <a:gd name="connsiteX578" fmla="*/ 1329590 w 3862373"/>
                  <a:gd name="connsiteY578" fmla="*/ 2578910 h 3682908"/>
                  <a:gd name="connsiteX579" fmla="*/ 1368677 w 3862373"/>
                  <a:gd name="connsiteY579" fmla="*/ 2617997 h 3682908"/>
                  <a:gd name="connsiteX580" fmla="*/ 1329590 w 3862373"/>
                  <a:gd name="connsiteY580" fmla="*/ 2657085 h 3682908"/>
                  <a:gd name="connsiteX581" fmla="*/ 1290504 w 3862373"/>
                  <a:gd name="connsiteY581" fmla="*/ 2617997 h 3682908"/>
                  <a:gd name="connsiteX582" fmla="*/ 1329590 w 3862373"/>
                  <a:gd name="connsiteY582" fmla="*/ 2578910 h 3682908"/>
                  <a:gd name="connsiteX583" fmla="*/ 1232588 w 3862373"/>
                  <a:gd name="connsiteY583" fmla="*/ 2578910 h 3682908"/>
                  <a:gd name="connsiteX584" fmla="*/ 1271672 w 3862373"/>
                  <a:gd name="connsiteY584" fmla="*/ 2617997 h 3682908"/>
                  <a:gd name="connsiteX585" fmla="*/ 1232588 w 3862373"/>
                  <a:gd name="connsiteY585" fmla="*/ 2657085 h 3682908"/>
                  <a:gd name="connsiteX586" fmla="*/ 1193502 w 3862373"/>
                  <a:gd name="connsiteY586" fmla="*/ 2617997 h 3682908"/>
                  <a:gd name="connsiteX587" fmla="*/ 1232588 w 3862373"/>
                  <a:gd name="connsiteY587" fmla="*/ 2578910 h 3682908"/>
                  <a:gd name="connsiteX588" fmla="*/ 1142677 w 3862373"/>
                  <a:gd name="connsiteY588" fmla="*/ 2578910 h 3682908"/>
                  <a:gd name="connsiteX589" fmla="*/ 1181764 w 3862373"/>
                  <a:gd name="connsiteY589" fmla="*/ 2617997 h 3682908"/>
                  <a:gd name="connsiteX590" fmla="*/ 1142677 w 3862373"/>
                  <a:gd name="connsiteY590" fmla="*/ 2657085 h 3682908"/>
                  <a:gd name="connsiteX591" fmla="*/ 1103588 w 3862373"/>
                  <a:gd name="connsiteY591" fmla="*/ 2617997 h 3682908"/>
                  <a:gd name="connsiteX592" fmla="*/ 1142677 w 3862373"/>
                  <a:gd name="connsiteY592" fmla="*/ 2578910 h 3682908"/>
                  <a:gd name="connsiteX593" fmla="*/ 1045667 w 3862373"/>
                  <a:gd name="connsiteY593" fmla="*/ 2578910 h 3682908"/>
                  <a:gd name="connsiteX594" fmla="*/ 1084755 w 3862373"/>
                  <a:gd name="connsiteY594" fmla="*/ 2617997 h 3682908"/>
                  <a:gd name="connsiteX595" fmla="*/ 1045667 w 3862373"/>
                  <a:gd name="connsiteY595" fmla="*/ 2657085 h 3682908"/>
                  <a:gd name="connsiteX596" fmla="*/ 1006581 w 3862373"/>
                  <a:gd name="connsiteY596" fmla="*/ 2617997 h 3682908"/>
                  <a:gd name="connsiteX597" fmla="*/ 1045667 w 3862373"/>
                  <a:gd name="connsiteY597" fmla="*/ 2578910 h 3682908"/>
                  <a:gd name="connsiteX598" fmla="*/ 3300455 w 3862373"/>
                  <a:gd name="connsiteY598" fmla="*/ 2486637 h 3682908"/>
                  <a:gd name="connsiteX599" fmla="*/ 3339543 w 3862373"/>
                  <a:gd name="connsiteY599" fmla="*/ 2525724 h 3682908"/>
                  <a:gd name="connsiteX600" fmla="*/ 3300455 w 3862373"/>
                  <a:gd name="connsiteY600" fmla="*/ 2564811 h 3682908"/>
                  <a:gd name="connsiteX601" fmla="*/ 3261368 w 3862373"/>
                  <a:gd name="connsiteY601" fmla="*/ 2525724 h 3682908"/>
                  <a:gd name="connsiteX602" fmla="*/ 3300455 w 3862373"/>
                  <a:gd name="connsiteY602" fmla="*/ 2486637 h 3682908"/>
                  <a:gd name="connsiteX603" fmla="*/ 3205815 w 3862373"/>
                  <a:gd name="connsiteY603" fmla="*/ 2486637 h 3682908"/>
                  <a:gd name="connsiteX604" fmla="*/ 3244903 w 3862373"/>
                  <a:gd name="connsiteY604" fmla="*/ 2525724 h 3682908"/>
                  <a:gd name="connsiteX605" fmla="*/ 3205815 w 3862373"/>
                  <a:gd name="connsiteY605" fmla="*/ 2564811 h 3682908"/>
                  <a:gd name="connsiteX606" fmla="*/ 3166728 w 3862373"/>
                  <a:gd name="connsiteY606" fmla="*/ 2525724 h 3682908"/>
                  <a:gd name="connsiteX607" fmla="*/ 3205815 w 3862373"/>
                  <a:gd name="connsiteY607" fmla="*/ 2486637 h 3682908"/>
                  <a:gd name="connsiteX608" fmla="*/ 3111175 w 3862373"/>
                  <a:gd name="connsiteY608" fmla="*/ 2486637 h 3682908"/>
                  <a:gd name="connsiteX609" fmla="*/ 3150262 w 3862373"/>
                  <a:gd name="connsiteY609" fmla="*/ 2525724 h 3682908"/>
                  <a:gd name="connsiteX610" fmla="*/ 3111175 w 3862373"/>
                  <a:gd name="connsiteY610" fmla="*/ 2564811 h 3682908"/>
                  <a:gd name="connsiteX611" fmla="*/ 3072088 w 3862373"/>
                  <a:gd name="connsiteY611" fmla="*/ 2525724 h 3682908"/>
                  <a:gd name="connsiteX612" fmla="*/ 3111175 w 3862373"/>
                  <a:gd name="connsiteY612" fmla="*/ 2486637 h 3682908"/>
                  <a:gd name="connsiteX613" fmla="*/ 3018901 w 3862373"/>
                  <a:gd name="connsiteY613" fmla="*/ 2486637 h 3682908"/>
                  <a:gd name="connsiteX614" fmla="*/ 3057988 w 3862373"/>
                  <a:gd name="connsiteY614" fmla="*/ 2525724 h 3682908"/>
                  <a:gd name="connsiteX615" fmla="*/ 3018901 w 3862373"/>
                  <a:gd name="connsiteY615" fmla="*/ 2564811 h 3682908"/>
                  <a:gd name="connsiteX616" fmla="*/ 2979813 w 3862373"/>
                  <a:gd name="connsiteY616" fmla="*/ 2525724 h 3682908"/>
                  <a:gd name="connsiteX617" fmla="*/ 3018901 w 3862373"/>
                  <a:gd name="connsiteY617" fmla="*/ 2486637 h 3682908"/>
                  <a:gd name="connsiteX618" fmla="*/ 2924262 w 3862373"/>
                  <a:gd name="connsiteY618" fmla="*/ 2486637 h 3682908"/>
                  <a:gd name="connsiteX619" fmla="*/ 2963349 w 3862373"/>
                  <a:gd name="connsiteY619" fmla="*/ 2525724 h 3682908"/>
                  <a:gd name="connsiteX620" fmla="*/ 2924262 w 3862373"/>
                  <a:gd name="connsiteY620" fmla="*/ 2564811 h 3682908"/>
                  <a:gd name="connsiteX621" fmla="*/ 2885175 w 3862373"/>
                  <a:gd name="connsiteY621" fmla="*/ 2525724 h 3682908"/>
                  <a:gd name="connsiteX622" fmla="*/ 2924262 w 3862373"/>
                  <a:gd name="connsiteY622" fmla="*/ 2486637 h 3682908"/>
                  <a:gd name="connsiteX623" fmla="*/ 2831987 w 3862373"/>
                  <a:gd name="connsiteY623" fmla="*/ 2486637 h 3682908"/>
                  <a:gd name="connsiteX624" fmla="*/ 2871074 w 3862373"/>
                  <a:gd name="connsiteY624" fmla="*/ 2525724 h 3682908"/>
                  <a:gd name="connsiteX625" fmla="*/ 2831987 w 3862373"/>
                  <a:gd name="connsiteY625" fmla="*/ 2564811 h 3682908"/>
                  <a:gd name="connsiteX626" fmla="*/ 2792900 w 3862373"/>
                  <a:gd name="connsiteY626" fmla="*/ 2525724 h 3682908"/>
                  <a:gd name="connsiteX627" fmla="*/ 2831987 w 3862373"/>
                  <a:gd name="connsiteY627" fmla="*/ 2486637 h 3682908"/>
                  <a:gd name="connsiteX628" fmla="*/ 1798047 w 3862373"/>
                  <a:gd name="connsiteY628" fmla="*/ 2486637 h 3682908"/>
                  <a:gd name="connsiteX629" fmla="*/ 1837133 w 3862373"/>
                  <a:gd name="connsiteY629" fmla="*/ 2525724 h 3682908"/>
                  <a:gd name="connsiteX630" fmla="*/ 1798047 w 3862373"/>
                  <a:gd name="connsiteY630" fmla="*/ 2564811 h 3682908"/>
                  <a:gd name="connsiteX631" fmla="*/ 1758962 w 3862373"/>
                  <a:gd name="connsiteY631" fmla="*/ 2525724 h 3682908"/>
                  <a:gd name="connsiteX632" fmla="*/ 1798047 w 3862373"/>
                  <a:gd name="connsiteY632" fmla="*/ 2486637 h 3682908"/>
                  <a:gd name="connsiteX633" fmla="*/ 1703410 w 3862373"/>
                  <a:gd name="connsiteY633" fmla="*/ 2486637 h 3682908"/>
                  <a:gd name="connsiteX634" fmla="*/ 1742497 w 3862373"/>
                  <a:gd name="connsiteY634" fmla="*/ 2525724 h 3682908"/>
                  <a:gd name="connsiteX635" fmla="*/ 1703410 w 3862373"/>
                  <a:gd name="connsiteY635" fmla="*/ 2564811 h 3682908"/>
                  <a:gd name="connsiteX636" fmla="*/ 1664323 w 3862373"/>
                  <a:gd name="connsiteY636" fmla="*/ 2525724 h 3682908"/>
                  <a:gd name="connsiteX637" fmla="*/ 1703410 w 3862373"/>
                  <a:gd name="connsiteY637" fmla="*/ 2486637 h 3682908"/>
                  <a:gd name="connsiteX638" fmla="*/ 1611133 w 3862373"/>
                  <a:gd name="connsiteY638" fmla="*/ 2486637 h 3682908"/>
                  <a:gd name="connsiteX639" fmla="*/ 1650221 w 3862373"/>
                  <a:gd name="connsiteY639" fmla="*/ 2525724 h 3682908"/>
                  <a:gd name="connsiteX640" fmla="*/ 1611133 w 3862373"/>
                  <a:gd name="connsiteY640" fmla="*/ 2564811 h 3682908"/>
                  <a:gd name="connsiteX641" fmla="*/ 1572059 w 3862373"/>
                  <a:gd name="connsiteY641" fmla="*/ 2525724 h 3682908"/>
                  <a:gd name="connsiteX642" fmla="*/ 1611133 w 3862373"/>
                  <a:gd name="connsiteY642" fmla="*/ 2486637 h 3682908"/>
                  <a:gd name="connsiteX643" fmla="*/ 1516507 w 3862373"/>
                  <a:gd name="connsiteY643" fmla="*/ 2486637 h 3682908"/>
                  <a:gd name="connsiteX644" fmla="*/ 1555594 w 3862373"/>
                  <a:gd name="connsiteY644" fmla="*/ 2525724 h 3682908"/>
                  <a:gd name="connsiteX645" fmla="*/ 1516507 w 3862373"/>
                  <a:gd name="connsiteY645" fmla="*/ 2564811 h 3682908"/>
                  <a:gd name="connsiteX646" fmla="*/ 1477419 w 3862373"/>
                  <a:gd name="connsiteY646" fmla="*/ 2525724 h 3682908"/>
                  <a:gd name="connsiteX647" fmla="*/ 1516507 w 3862373"/>
                  <a:gd name="connsiteY647" fmla="*/ 2486637 h 3682908"/>
                  <a:gd name="connsiteX648" fmla="*/ 1419502 w 3862373"/>
                  <a:gd name="connsiteY648" fmla="*/ 2486637 h 3682908"/>
                  <a:gd name="connsiteX649" fmla="*/ 1458588 w 3862373"/>
                  <a:gd name="connsiteY649" fmla="*/ 2525724 h 3682908"/>
                  <a:gd name="connsiteX650" fmla="*/ 1419502 w 3862373"/>
                  <a:gd name="connsiteY650" fmla="*/ 2564811 h 3682908"/>
                  <a:gd name="connsiteX651" fmla="*/ 1380412 w 3862373"/>
                  <a:gd name="connsiteY651" fmla="*/ 2525724 h 3682908"/>
                  <a:gd name="connsiteX652" fmla="*/ 1419502 w 3862373"/>
                  <a:gd name="connsiteY652" fmla="*/ 2486637 h 3682908"/>
                  <a:gd name="connsiteX653" fmla="*/ 1329592 w 3862373"/>
                  <a:gd name="connsiteY653" fmla="*/ 2486637 h 3682908"/>
                  <a:gd name="connsiteX654" fmla="*/ 1368679 w 3862373"/>
                  <a:gd name="connsiteY654" fmla="*/ 2525724 h 3682908"/>
                  <a:gd name="connsiteX655" fmla="*/ 1329592 w 3862373"/>
                  <a:gd name="connsiteY655" fmla="*/ 2564811 h 3682908"/>
                  <a:gd name="connsiteX656" fmla="*/ 1290506 w 3862373"/>
                  <a:gd name="connsiteY656" fmla="*/ 2525724 h 3682908"/>
                  <a:gd name="connsiteX657" fmla="*/ 1329592 w 3862373"/>
                  <a:gd name="connsiteY657" fmla="*/ 2486637 h 3682908"/>
                  <a:gd name="connsiteX658" fmla="*/ 1232589 w 3862373"/>
                  <a:gd name="connsiteY658" fmla="*/ 2486637 h 3682908"/>
                  <a:gd name="connsiteX659" fmla="*/ 1271673 w 3862373"/>
                  <a:gd name="connsiteY659" fmla="*/ 2525724 h 3682908"/>
                  <a:gd name="connsiteX660" fmla="*/ 1232589 w 3862373"/>
                  <a:gd name="connsiteY660" fmla="*/ 2564811 h 3682908"/>
                  <a:gd name="connsiteX661" fmla="*/ 1193504 w 3862373"/>
                  <a:gd name="connsiteY661" fmla="*/ 2525724 h 3682908"/>
                  <a:gd name="connsiteX662" fmla="*/ 1232589 w 3862373"/>
                  <a:gd name="connsiteY662" fmla="*/ 2486637 h 3682908"/>
                  <a:gd name="connsiteX663" fmla="*/ 1142679 w 3862373"/>
                  <a:gd name="connsiteY663" fmla="*/ 2486637 h 3682908"/>
                  <a:gd name="connsiteX664" fmla="*/ 1181766 w 3862373"/>
                  <a:gd name="connsiteY664" fmla="*/ 2525724 h 3682908"/>
                  <a:gd name="connsiteX665" fmla="*/ 1142679 w 3862373"/>
                  <a:gd name="connsiteY665" fmla="*/ 2564811 h 3682908"/>
                  <a:gd name="connsiteX666" fmla="*/ 1103589 w 3862373"/>
                  <a:gd name="connsiteY666" fmla="*/ 2525724 h 3682908"/>
                  <a:gd name="connsiteX667" fmla="*/ 1142679 w 3862373"/>
                  <a:gd name="connsiteY667" fmla="*/ 2486637 h 3682908"/>
                  <a:gd name="connsiteX668" fmla="*/ 1045669 w 3862373"/>
                  <a:gd name="connsiteY668" fmla="*/ 2486637 h 3682908"/>
                  <a:gd name="connsiteX669" fmla="*/ 1084757 w 3862373"/>
                  <a:gd name="connsiteY669" fmla="*/ 2525724 h 3682908"/>
                  <a:gd name="connsiteX670" fmla="*/ 1045669 w 3862373"/>
                  <a:gd name="connsiteY670" fmla="*/ 2564811 h 3682908"/>
                  <a:gd name="connsiteX671" fmla="*/ 1006583 w 3862373"/>
                  <a:gd name="connsiteY671" fmla="*/ 2525724 h 3682908"/>
                  <a:gd name="connsiteX672" fmla="*/ 1045669 w 3862373"/>
                  <a:gd name="connsiteY672" fmla="*/ 2486637 h 3682908"/>
                  <a:gd name="connsiteX673" fmla="*/ 951032 w 3862373"/>
                  <a:gd name="connsiteY673" fmla="*/ 2486637 h 3682908"/>
                  <a:gd name="connsiteX674" fmla="*/ 990118 w 3862373"/>
                  <a:gd name="connsiteY674" fmla="*/ 2525724 h 3682908"/>
                  <a:gd name="connsiteX675" fmla="*/ 951032 w 3862373"/>
                  <a:gd name="connsiteY675" fmla="*/ 2564811 h 3682908"/>
                  <a:gd name="connsiteX676" fmla="*/ 911947 w 3862373"/>
                  <a:gd name="connsiteY676" fmla="*/ 2525724 h 3682908"/>
                  <a:gd name="connsiteX677" fmla="*/ 951032 w 3862373"/>
                  <a:gd name="connsiteY677" fmla="*/ 2486637 h 3682908"/>
                  <a:gd name="connsiteX678" fmla="*/ 3392730 w 3862373"/>
                  <a:gd name="connsiteY678" fmla="*/ 2401461 h 3682908"/>
                  <a:gd name="connsiteX679" fmla="*/ 3431817 w 3862373"/>
                  <a:gd name="connsiteY679" fmla="*/ 2440548 h 3682908"/>
                  <a:gd name="connsiteX680" fmla="*/ 3392730 w 3862373"/>
                  <a:gd name="connsiteY680" fmla="*/ 2479635 h 3682908"/>
                  <a:gd name="connsiteX681" fmla="*/ 3353643 w 3862373"/>
                  <a:gd name="connsiteY681" fmla="*/ 2440548 h 3682908"/>
                  <a:gd name="connsiteX682" fmla="*/ 3392730 w 3862373"/>
                  <a:gd name="connsiteY682" fmla="*/ 2401461 h 3682908"/>
                  <a:gd name="connsiteX683" fmla="*/ 3300455 w 3862373"/>
                  <a:gd name="connsiteY683" fmla="*/ 2401461 h 3682908"/>
                  <a:gd name="connsiteX684" fmla="*/ 3339543 w 3862373"/>
                  <a:gd name="connsiteY684" fmla="*/ 2440548 h 3682908"/>
                  <a:gd name="connsiteX685" fmla="*/ 3300455 w 3862373"/>
                  <a:gd name="connsiteY685" fmla="*/ 2479635 h 3682908"/>
                  <a:gd name="connsiteX686" fmla="*/ 3261368 w 3862373"/>
                  <a:gd name="connsiteY686" fmla="*/ 2440548 h 3682908"/>
                  <a:gd name="connsiteX687" fmla="*/ 3300455 w 3862373"/>
                  <a:gd name="connsiteY687" fmla="*/ 2401461 h 3682908"/>
                  <a:gd name="connsiteX688" fmla="*/ 3205815 w 3862373"/>
                  <a:gd name="connsiteY688" fmla="*/ 2401461 h 3682908"/>
                  <a:gd name="connsiteX689" fmla="*/ 3244903 w 3862373"/>
                  <a:gd name="connsiteY689" fmla="*/ 2440548 h 3682908"/>
                  <a:gd name="connsiteX690" fmla="*/ 3205815 w 3862373"/>
                  <a:gd name="connsiteY690" fmla="*/ 2479635 h 3682908"/>
                  <a:gd name="connsiteX691" fmla="*/ 3166728 w 3862373"/>
                  <a:gd name="connsiteY691" fmla="*/ 2440548 h 3682908"/>
                  <a:gd name="connsiteX692" fmla="*/ 3205815 w 3862373"/>
                  <a:gd name="connsiteY692" fmla="*/ 2401461 h 3682908"/>
                  <a:gd name="connsiteX693" fmla="*/ 3111175 w 3862373"/>
                  <a:gd name="connsiteY693" fmla="*/ 2401461 h 3682908"/>
                  <a:gd name="connsiteX694" fmla="*/ 3150262 w 3862373"/>
                  <a:gd name="connsiteY694" fmla="*/ 2440548 h 3682908"/>
                  <a:gd name="connsiteX695" fmla="*/ 3111175 w 3862373"/>
                  <a:gd name="connsiteY695" fmla="*/ 2479635 h 3682908"/>
                  <a:gd name="connsiteX696" fmla="*/ 3072088 w 3862373"/>
                  <a:gd name="connsiteY696" fmla="*/ 2440548 h 3682908"/>
                  <a:gd name="connsiteX697" fmla="*/ 3111175 w 3862373"/>
                  <a:gd name="connsiteY697" fmla="*/ 2401461 h 3682908"/>
                  <a:gd name="connsiteX698" fmla="*/ 3018901 w 3862373"/>
                  <a:gd name="connsiteY698" fmla="*/ 2401461 h 3682908"/>
                  <a:gd name="connsiteX699" fmla="*/ 3057988 w 3862373"/>
                  <a:gd name="connsiteY699" fmla="*/ 2440548 h 3682908"/>
                  <a:gd name="connsiteX700" fmla="*/ 3018901 w 3862373"/>
                  <a:gd name="connsiteY700" fmla="*/ 2479635 h 3682908"/>
                  <a:gd name="connsiteX701" fmla="*/ 2979813 w 3862373"/>
                  <a:gd name="connsiteY701" fmla="*/ 2440548 h 3682908"/>
                  <a:gd name="connsiteX702" fmla="*/ 3018901 w 3862373"/>
                  <a:gd name="connsiteY702" fmla="*/ 2401461 h 3682908"/>
                  <a:gd name="connsiteX703" fmla="*/ 2924262 w 3862373"/>
                  <a:gd name="connsiteY703" fmla="*/ 2401461 h 3682908"/>
                  <a:gd name="connsiteX704" fmla="*/ 2963349 w 3862373"/>
                  <a:gd name="connsiteY704" fmla="*/ 2440548 h 3682908"/>
                  <a:gd name="connsiteX705" fmla="*/ 2924262 w 3862373"/>
                  <a:gd name="connsiteY705" fmla="*/ 2479635 h 3682908"/>
                  <a:gd name="connsiteX706" fmla="*/ 2885175 w 3862373"/>
                  <a:gd name="connsiteY706" fmla="*/ 2440548 h 3682908"/>
                  <a:gd name="connsiteX707" fmla="*/ 2924262 w 3862373"/>
                  <a:gd name="connsiteY707" fmla="*/ 2401461 h 3682908"/>
                  <a:gd name="connsiteX708" fmla="*/ 2831987 w 3862373"/>
                  <a:gd name="connsiteY708" fmla="*/ 2401461 h 3682908"/>
                  <a:gd name="connsiteX709" fmla="*/ 2871074 w 3862373"/>
                  <a:gd name="connsiteY709" fmla="*/ 2440548 h 3682908"/>
                  <a:gd name="connsiteX710" fmla="*/ 2831987 w 3862373"/>
                  <a:gd name="connsiteY710" fmla="*/ 2479635 h 3682908"/>
                  <a:gd name="connsiteX711" fmla="*/ 2792900 w 3862373"/>
                  <a:gd name="connsiteY711" fmla="*/ 2440548 h 3682908"/>
                  <a:gd name="connsiteX712" fmla="*/ 2831987 w 3862373"/>
                  <a:gd name="connsiteY712" fmla="*/ 2401461 h 3682908"/>
                  <a:gd name="connsiteX713" fmla="*/ 2737353 w 3862373"/>
                  <a:gd name="connsiteY713" fmla="*/ 2401461 h 3682908"/>
                  <a:gd name="connsiteX714" fmla="*/ 2776434 w 3862373"/>
                  <a:gd name="connsiteY714" fmla="*/ 2440548 h 3682908"/>
                  <a:gd name="connsiteX715" fmla="*/ 2737353 w 3862373"/>
                  <a:gd name="connsiteY715" fmla="*/ 2479635 h 3682908"/>
                  <a:gd name="connsiteX716" fmla="*/ 2698263 w 3862373"/>
                  <a:gd name="connsiteY716" fmla="*/ 2440548 h 3682908"/>
                  <a:gd name="connsiteX717" fmla="*/ 2737353 w 3862373"/>
                  <a:gd name="connsiteY717" fmla="*/ 2401461 h 3682908"/>
                  <a:gd name="connsiteX718" fmla="*/ 1611133 w 3862373"/>
                  <a:gd name="connsiteY718" fmla="*/ 2401461 h 3682908"/>
                  <a:gd name="connsiteX719" fmla="*/ 1650223 w 3862373"/>
                  <a:gd name="connsiteY719" fmla="*/ 2440548 h 3682908"/>
                  <a:gd name="connsiteX720" fmla="*/ 1611133 w 3862373"/>
                  <a:gd name="connsiteY720" fmla="*/ 2479635 h 3682908"/>
                  <a:gd name="connsiteX721" fmla="*/ 1572061 w 3862373"/>
                  <a:gd name="connsiteY721" fmla="*/ 2440548 h 3682908"/>
                  <a:gd name="connsiteX722" fmla="*/ 1611133 w 3862373"/>
                  <a:gd name="connsiteY722" fmla="*/ 2401461 h 3682908"/>
                  <a:gd name="connsiteX723" fmla="*/ 1516509 w 3862373"/>
                  <a:gd name="connsiteY723" fmla="*/ 2401461 h 3682908"/>
                  <a:gd name="connsiteX724" fmla="*/ 1555596 w 3862373"/>
                  <a:gd name="connsiteY724" fmla="*/ 2440548 h 3682908"/>
                  <a:gd name="connsiteX725" fmla="*/ 1516509 w 3862373"/>
                  <a:gd name="connsiteY725" fmla="*/ 2479635 h 3682908"/>
                  <a:gd name="connsiteX726" fmla="*/ 1477421 w 3862373"/>
                  <a:gd name="connsiteY726" fmla="*/ 2440548 h 3682908"/>
                  <a:gd name="connsiteX727" fmla="*/ 1516509 w 3862373"/>
                  <a:gd name="connsiteY727" fmla="*/ 2401461 h 3682908"/>
                  <a:gd name="connsiteX728" fmla="*/ 1419503 w 3862373"/>
                  <a:gd name="connsiteY728" fmla="*/ 2401461 h 3682908"/>
                  <a:gd name="connsiteX729" fmla="*/ 1458589 w 3862373"/>
                  <a:gd name="connsiteY729" fmla="*/ 2440548 h 3682908"/>
                  <a:gd name="connsiteX730" fmla="*/ 1419503 w 3862373"/>
                  <a:gd name="connsiteY730" fmla="*/ 2479635 h 3682908"/>
                  <a:gd name="connsiteX731" fmla="*/ 1380413 w 3862373"/>
                  <a:gd name="connsiteY731" fmla="*/ 2440548 h 3682908"/>
                  <a:gd name="connsiteX732" fmla="*/ 1419503 w 3862373"/>
                  <a:gd name="connsiteY732" fmla="*/ 2401461 h 3682908"/>
                  <a:gd name="connsiteX733" fmla="*/ 1329593 w 3862373"/>
                  <a:gd name="connsiteY733" fmla="*/ 2401461 h 3682908"/>
                  <a:gd name="connsiteX734" fmla="*/ 1368682 w 3862373"/>
                  <a:gd name="connsiteY734" fmla="*/ 2440548 h 3682908"/>
                  <a:gd name="connsiteX735" fmla="*/ 1329593 w 3862373"/>
                  <a:gd name="connsiteY735" fmla="*/ 2479635 h 3682908"/>
                  <a:gd name="connsiteX736" fmla="*/ 1290509 w 3862373"/>
                  <a:gd name="connsiteY736" fmla="*/ 2440548 h 3682908"/>
                  <a:gd name="connsiteX737" fmla="*/ 1329593 w 3862373"/>
                  <a:gd name="connsiteY737" fmla="*/ 2401461 h 3682908"/>
                  <a:gd name="connsiteX738" fmla="*/ 1232592 w 3862373"/>
                  <a:gd name="connsiteY738" fmla="*/ 2401461 h 3682908"/>
                  <a:gd name="connsiteX739" fmla="*/ 1271676 w 3862373"/>
                  <a:gd name="connsiteY739" fmla="*/ 2440548 h 3682908"/>
                  <a:gd name="connsiteX740" fmla="*/ 1232592 w 3862373"/>
                  <a:gd name="connsiteY740" fmla="*/ 2479635 h 3682908"/>
                  <a:gd name="connsiteX741" fmla="*/ 1193507 w 3862373"/>
                  <a:gd name="connsiteY741" fmla="*/ 2440548 h 3682908"/>
                  <a:gd name="connsiteX742" fmla="*/ 1232592 w 3862373"/>
                  <a:gd name="connsiteY742" fmla="*/ 2401461 h 3682908"/>
                  <a:gd name="connsiteX743" fmla="*/ 1142682 w 3862373"/>
                  <a:gd name="connsiteY743" fmla="*/ 2401461 h 3682908"/>
                  <a:gd name="connsiteX744" fmla="*/ 1181770 w 3862373"/>
                  <a:gd name="connsiteY744" fmla="*/ 2440548 h 3682908"/>
                  <a:gd name="connsiteX745" fmla="*/ 1142682 w 3862373"/>
                  <a:gd name="connsiteY745" fmla="*/ 2479635 h 3682908"/>
                  <a:gd name="connsiteX746" fmla="*/ 1103591 w 3862373"/>
                  <a:gd name="connsiteY746" fmla="*/ 2440548 h 3682908"/>
                  <a:gd name="connsiteX747" fmla="*/ 1142682 w 3862373"/>
                  <a:gd name="connsiteY747" fmla="*/ 2401461 h 3682908"/>
                  <a:gd name="connsiteX748" fmla="*/ 1045671 w 3862373"/>
                  <a:gd name="connsiteY748" fmla="*/ 2401461 h 3682908"/>
                  <a:gd name="connsiteX749" fmla="*/ 1084758 w 3862373"/>
                  <a:gd name="connsiteY749" fmla="*/ 2440548 h 3682908"/>
                  <a:gd name="connsiteX750" fmla="*/ 1045671 w 3862373"/>
                  <a:gd name="connsiteY750" fmla="*/ 2479635 h 3682908"/>
                  <a:gd name="connsiteX751" fmla="*/ 1006585 w 3862373"/>
                  <a:gd name="connsiteY751" fmla="*/ 2440548 h 3682908"/>
                  <a:gd name="connsiteX752" fmla="*/ 1045671 w 3862373"/>
                  <a:gd name="connsiteY752" fmla="*/ 2401461 h 3682908"/>
                  <a:gd name="connsiteX753" fmla="*/ 951035 w 3862373"/>
                  <a:gd name="connsiteY753" fmla="*/ 2401461 h 3682908"/>
                  <a:gd name="connsiteX754" fmla="*/ 990120 w 3862373"/>
                  <a:gd name="connsiteY754" fmla="*/ 2440548 h 3682908"/>
                  <a:gd name="connsiteX755" fmla="*/ 951035 w 3862373"/>
                  <a:gd name="connsiteY755" fmla="*/ 2479635 h 3682908"/>
                  <a:gd name="connsiteX756" fmla="*/ 911949 w 3862373"/>
                  <a:gd name="connsiteY756" fmla="*/ 2440548 h 3682908"/>
                  <a:gd name="connsiteX757" fmla="*/ 951035 w 3862373"/>
                  <a:gd name="connsiteY757" fmla="*/ 2401461 h 3682908"/>
                  <a:gd name="connsiteX758" fmla="*/ 3300457 w 3862373"/>
                  <a:gd name="connsiteY758" fmla="*/ 2318653 h 3682908"/>
                  <a:gd name="connsiteX759" fmla="*/ 3339544 w 3862373"/>
                  <a:gd name="connsiteY759" fmla="*/ 2357740 h 3682908"/>
                  <a:gd name="connsiteX760" fmla="*/ 3300457 w 3862373"/>
                  <a:gd name="connsiteY760" fmla="*/ 2396827 h 3682908"/>
                  <a:gd name="connsiteX761" fmla="*/ 3261369 w 3862373"/>
                  <a:gd name="connsiteY761" fmla="*/ 2357740 h 3682908"/>
                  <a:gd name="connsiteX762" fmla="*/ 3300457 w 3862373"/>
                  <a:gd name="connsiteY762" fmla="*/ 2318653 h 3682908"/>
                  <a:gd name="connsiteX763" fmla="*/ 3205817 w 3862373"/>
                  <a:gd name="connsiteY763" fmla="*/ 2318653 h 3682908"/>
                  <a:gd name="connsiteX764" fmla="*/ 3244904 w 3862373"/>
                  <a:gd name="connsiteY764" fmla="*/ 2357740 h 3682908"/>
                  <a:gd name="connsiteX765" fmla="*/ 3205817 w 3862373"/>
                  <a:gd name="connsiteY765" fmla="*/ 2396827 h 3682908"/>
                  <a:gd name="connsiteX766" fmla="*/ 3166729 w 3862373"/>
                  <a:gd name="connsiteY766" fmla="*/ 2357740 h 3682908"/>
                  <a:gd name="connsiteX767" fmla="*/ 3205817 w 3862373"/>
                  <a:gd name="connsiteY767" fmla="*/ 2318653 h 3682908"/>
                  <a:gd name="connsiteX768" fmla="*/ 3111177 w 3862373"/>
                  <a:gd name="connsiteY768" fmla="*/ 2318653 h 3682908"/>
                  <a:gd name="connsiteX769" fmla="*/ 3150264 w 3862373"/>
                  <a:gd name="connsiteY769" fmla="*/ 2357740 h 3682908"/>
                  <a:gd name="connsiteX770" fmla="*/ 3111177 w 3862373"/>
                  <a:gd name="connsiteY770" fmla="*/ 2396827 h 3682908"/>
                  <a:gd name="connsiteX771" fmla="*/ 3072089 w 3862373"/>
                  <a:gd name="connsiteY771" fmla="*/ 2357740 h 3682908"/>
                  <a:gd name="connsiteX772" fmla="*/ 3111177 w 3862373"/>
                  <a:gd name="connsiteY772" fmla="*/ 2318653 h 3682908"/>
                  <a:gd name="connsiteX773" fmla="*/ 3018902 w 3862373"/>
                  <a:gd name="connsiteY773" fmla="*/ 2318653 h 3682908"/>
                  <a:gd name="connsiteX774" fmla="*/ 3057989 w 3862373"/>
                  <a:gd name="connsiteY774" fmla="*/ 2357740 h 3682908"/>
                  <a:gd name="connsiteX775" fmla="*/ 3018902 w 3862373"/>
                  <a:gd name="connsiteY775" fmla="*/ 2396827 h 3682908"/>
                  <a:gd name="connsiteX776" fmla="*/ 2979815 w 3862373"/>
                  <a:gd name="connsiteY776" fmla="*/ 2357740 h 3682908"/>
                  <a:gd name="connsiteX777" fmla="*/ 3018902 w 3862373"/>
                  <a:gd name="connsiteY777" fmla="*/ 2318653 h 3682908"/>
                  <a:gd name="connsiteX778" fmla="*/ 2924263 w 3862373"/>
                  <a:gd name="connsiteY778" fmla="*/ 2318653 h 3682908"/>
                  <a:gd name="connsiteX779" fmla="*/ 2963349 w 3862373"/>
                  <a:gd name="connsiteY779" fmla="*/ 2357740 h 3682908"/>
                  <a:gd name="connsiteX780" fmla="*/ 2924263 w 3862373"/>
                  <a:gd name="connsiteY780" fmla="*/ 2396827 h 3682908"/>
                  <a:gd name="connsiteX781" fmla="*/ 2885175 w 3862373"/>
                  <a:gd name="connsiteY781" fmla="*/ 2357740 h 3682908"/>
                  <a:gd name="connsiteX782" fmla="*/ 2924263 w 3862373"/>
                  <a:gd name="connsiteY782" fmla="*/ 2318653 h 3682908"/>
                  <a:gd name="connsiteX783" fmla="*/ 2831988 w 3862373"/>
                  <a:gd name="connsiteY783" fmla="*/ 2318653 h 3682908"/>
                  <a:gd name="connsiteX784" fmla="*/ 2871075 w 3862373"/>
                  <a:gd name="connsiteY784" fmla="*/ 2357740 h 3682908"/>
                  <a:gd name="connsiteX785" fmla="*/ 2831988 w 3862373"/>
                  <a:gd name="connsiteY785" fmla="*/ 2396827 h 3682908"/>
                  <a:gd name="connsiteX786" fmla="*/ 2792901 w 3862373"/>
                  <a:gd name="connsiteY786" fmla="*/ 2357740 h 3682908"/>
                  <a:gd name="connsiteX787" fmla="*/ 2831988 w 3862373"/>
                  <a:gd name="connsiteY787" fmla="*/ 2318653 h 3682908"/>
                  <a:gd name="connsiteX788" fmla="*/ 2737354 w 3862373"/>
                  <a:gd name="connsiteY788" fmla="*/ 2318653 h 3682908"/>
                  <a:gd name="connsiteX789" fmla="*/ 2776435 w 3862373"/>
                  <a:gd name="connsiteY789" fmla="*/ 2357740 h 3682908"/>
                  <a:gd name="connsiteX790" fmla="*/ 2737354 w 3862373"/>
                  <a:gd name="connsiteY790" fmla="*/ 2396827 h 3682908"/>
                  <a:gd name="connsiteX791" fmla="*/ 2698264 w 3862373"/>
                  <a:gd name="connsiteY791" fmla="*/ 2357740 h 3682908"/>
                  <a:gd name="connsiteX792" fmla="*/ 2737354 w 3862373"/>
                  <a:gd name="connsiteY792" fmla="*/ 2318653 h 3682908"/>
                  <a:gd name="connsiteX793" fmla="*/ 1516512 w 3862373"/>
                  <a:gd name="connsiteY793" fmla="*/ 2318653 h 3682908"/>
                  <a:gd name="connsiteX794" fmla="*/ 1555598 w 3862373"/>
                  <a:gd name="connsiteY794" fmla="*/ 2357740 h 3682908"/>
                  <a:gd name="connsiteX795" fmla="*/ 1516512 w 3862373"/>
                  <a:gd name="connsiteY795" fmla="*/ 2396827 h 3682908"/>
                  <a:gd name="connsiteX796" fmla="*/ 1477423 w 3862373"/>
                  <a:gd name="connsiteY796" fmla="*/ 2357740 h 3682908"/>
                  <a:gd name="connsiteX797" fmla="*/ 1516512 w 3862373"/>
                  <a:gd name="connsiteY797" fmla="*/ 2318653 h 3682908"/>
                  <a:gd name="connsiteX798" fmla="*/ 1419506 w 3862373"/>
                  <a:gd name="connsiteY798" fmla="*/ 2318653 h 3682908"/>
                  <a:gd name="connsiteX799" fmla="*/ 1458594 w 3862373"/>
                  <a:gd name="connsiteY799" fmla="*/ 2357740 h 3682908"/>
                  <a:gd name="connsiteX800" fmla="*/ 1419506 w 3862373"/>
                  <a:gd name="connsiteY800" fmla="*/ 2396827 h 3682908"/>
                  <a:gd name="connsiteX801" fmla="*/ 1380417 w 3862373"/>
                  <a:gd name="connsiteY801" fmla="*/ 2357740 h 3682908"/>
                  <a:gd name="connsiteX802" fmla="*/ 1419506 w 3862373"/>
                  <a:gd name="connsiteY802" fmla="*/ 2318653 h 3682908"/>
                  <a:gd name="connsiteX803" fmla="*/ 1329595 w 3862373"/>
                  <a:gd name="connsiteY803" fmla="*/ 2318653 h 3682908"/>
                  <a:gd name="connsiteX804" fmla="*/ 1368683 w 3862373"/>
                  <a:gd name="connsiteY804" fmla="*/ 2357740 h 3682908"/>
                  <a:gd name="connsiteX805" fmla="*/ 1329595 w 3862373"/>
                  <a:gd name="connsiteY805" fmla="*/ 2396827 h 3682908"/>
                  <a:gd name="connsiteX806" fmla="*/ 1290510 w 3862373"/>
                  <a:gd name="connsiteY806" fmla="*/ 2357740 h 3682908"/>
                  <a:gd name="connsiteX807" fmla="*/ 1329595 w 3862373"/>
                  <a:gd name="connsiteY807" fmla="*/ 2318653 h 3682908"/>
                  <a:gd name="connsiteX808" fmla="*/ 1232594 w 3862373"/>
                  <a:gd name="connsiteY808" fmla="*/ 2318653 h 3682908"/>
                  <a:gd name="connsiteX809" fmla="*/ 1271677 w 3862373"/>
                  <a:gd name="connsiteY809" fmla="*/ 2357740 h 3682908"/>
                  <a:gd name="connsiteX810" fmla="*/ 1232594 w 3862373"/>
                  <a:gd name="connsiteY810" fmla="*/ 2396827 h 3682908"/>
                  <a:gd name="connsiteX811" fmla="*/ 1193507 w 3862373"/>
                  <a:gd name="connsiteY811" fmla="*/ 2357740 h 3682908"/>
                  <a:gd name="connsiteX812" fmla="*/ 1232594 w 3862373"/>
                  <a:gd name="connsiteY812" fmla="*/ 2318653 h 3682908"/>
                  <a:gd name="connsiteX813" fmla="*/ 1142684 w 3862373"/>
                  <a:gd name="connsiteY813" fmla="*/ 2318653 h 3682908"/>
                  <a:gd name="connsiteX814" fmla="*/ 1181772 w 3862373"/>
                  <a:gd name="connsiteY814" fmla="*/ 2357740 h 3682908"/>
                  <a:gd name="connsiteX815" fmla="*/ 1142684 w 3862373"/>
                  <a:gd name="connsiteY815" fmla="*/ 2396827 h 3682908"/>
                  <a:gd name="connsiteX816" fmla="*/ 1103594 w 3862373"/>
                  <a:gd name="connsiteY816" fmla="*/ 2357740 h 3682908"/>
                  <a:gd name="connsiteX817" fmla="*/ 1142684 w 3862373"/>
                  <a:gd name="connsiteY817" fmla="*/ 2318653 h 3682908"/>
                  <a:gd name="connsiteX818" fmla="*/ 1045673 w 3862373"/>
                  <a:gd name="connsiteY818" fmla="*/ 2318653 h 3682908"/>
                  <a:gd name="connsiteX819" fmla="*/ 1084760 w 3862373"/>
                  <a:gd name="connsiteY819" fmla="*/ 2357740 h 3682908"/>
                  <a:gd name="connsiteX820" fmla="*/ 1045673 w 3862373"/>
                  <a:gd name="connsiteY820" fmla="*/ 2396827 h 3682908"/>
                  <a:gd name="connsiteX821" fmla="*/ 1006587 w 3862373"/>
                  <a:gd name="connsiteY821" fmla="*/ 2357740 h 3682908"/>
                  <a:gd name="connsiteX822" fmla="*/ 1045673 w 3862373"/>
                  <a:gd name="connsiteY822" fmla="*/ 2318653 h 3682908"/>
                  <a:gd name="connsiteX823" fmla="*/ 3489735 w 3862373"/>
                  <a:gd name="connsiteY823" fmla="*/ 2318651 h 3682908"/>
                  <a:gd name="connsiteX824" fmla="*/ 3528823 w 3862373"/>
                  <a:gd name="connsiteY824" fmla="*/ 2357738 h 3682908"/>
                  <a:gd name="connsiteX825" fmla="*/ 3489735 w 3862373"/>
                  <a:gd name="connsiteY825" fmla="*/ 2396825 h 3682908"/>
                  <a:gd name="connsiteX826" fmla="*/ 3450649 w 3862373"/>
                  <a:gd name="connsiteY826" fmla="*/ 2357738 h 3682908"/>
                  <a:gd name="connsiteX827" fmla="*/ 3489735 w 3862373"/>
                  <a:gd name="connsiteY827" fmla="*/ 2318651 h 3682908"/>
                  <a:gd name="connsiteX828" fmla="*/ 3392730 w 3862373"/>
                  <a:gd name="connsiteY828" fmla="*/ 2318651 h 3682908"/>
                  <a:gd name="connsiteX829" fmla="*/ 3431817 w 3862373"/>
                  <a:gd name="connsiteY829" fmla="*/ 2357738 h 3682908"/>
                  <a:gd name="connsiteX830" fmla="*/ 3392730 w 3862373"/>
                  <a:gd name="connsiteY830" fmla="*/ 2396825 h 3682908"/>
                  <a:gd name="connsiteX831" fmla="*/ 3353643 w 3862373"/>
                  <a:gd name="connsiteY831" fmla="*/ 2357738 h 3682908"/>
                  <a:gd name="connsiteX832" fmla="*/ 3392730 w 3862373"/>
                  <a:gd name="connsiteY832" fmla="*/ 2318651 h 3682908"/>
                  <a:gd name="connsiteX833" fmla="*/ 3489737 w 3862373"/>
                  <a:gd name="connsiteY833" fmla="*/ 2233477 h 3682908"/>
                  <a:gd name="connsiteX834" fmla="*/ 3528823 w 3862373"/>
                  <a:gd name="connsiteY834" fmla="*/ 2272564 h 3682908"/>
                  <a:gd name="connsiteX835" fmla="*/ 3489737 w 3862373"/>
                  <a:gd name="connsiteY835" fmla="*/ 2311651 h 3682908"/>
                  <a:gd name="connsiteX836" fmla="*/ 3450649 w 3862373"/>
                  <a:gd name="connsiteY836" fmla="*/ 2272564 h 3682908"/>
                  <a:gd name="connsiteX837" fmla="*/ 3489737 w 3862373"/>
                  <a:gd name="connsiteY837" fmla="*/ 2233477 h 3682908"/>
                  <a:gd name="connsiteX838" fmla="*/ 3392731 w 3862373"/>
                  <a:gd name="connsiteY838" fmla="*/ 2233477 h 3682908"/>
                  <a:gd name="connsiteX839" fmla="*/ 3431819 w 3862373"/>
                  <a:gd name="connsiteY839" fmla="*/ 2272564 h 3682908"/>
                  <a:gd name="connsiteX840" fmla="*/ 3392731 w 3862373"/>
                  <a:gd name="connsiteY840" fmla="*/ 2311651 h 3682908"/>
                  <a:gd name="connsiteX841" fmla="*/ 3353644 w 3862373"/>
                  <a:gd name="connsiteY841" fmla="*/ 2272564 h 3682908"/>
                  <a:gd name="connsiteX842" fmla="*/ 3392731 w 3862373"/>
                  <a:gd name="connsiteY842" fmla="*/ 2233477 h 3682908"/>
                  <a:gd name="connsiteX843" fmla="*/ 3300457 w 3862373"/>
                  <a:gd name="connsiteY843" fmla="*/ 2233477 h 3682908"/>
                  <a:gd name="connsiteX844" fmla="*/ 3339544 w 3862373"/>
                  <a:gd name="connsiteY844" fmla="*/ 2272564 h 3682908"/>
                  <a:gd name="connsiteX845" fmla="*/ 3300457 w 3862373"/>
                  <a:gd name="connsiteY845" fmla="*/ 2311651 h 3682908"/>
                  <a:gd name="connsiteX846" fmla="*/ 3261369 w 3862373"/>
                  <a:gd name="connsiteY846" fmla="*/ 2272564 h 3682908"/>
                  <a:gd name="connsiteX847" fmla="*/ 3300457 w 3862373"/>
                  <a:gd name="connsiteY847" fmla="*/ 2233477 h 3682908"/>
                  <a:gd name="connsiteX848" fmla="*/ 3205817 w 3862373"/>
                  <a:gd name="connsiteY848" fmla="*/ 2233477 h 3682908"/>
                  <a:gd name="connsiteX849" fmla="*/ 3244904 w 3862373"/>
                  <a:gd name="connsiteY849" fmla="*/ 2272564 h 3682908"/>
                  <a:gd name="connsiteX850" fmla="*/ 3205817 w 3862373"/>
                  <a:gd name="connsiteY850" fmla="*/ 2311651 h 3682908"/>
                  <a:gd name="connsiteX851" fmla="*/ 3166729 w 3862373"/>
                  <a:gd name="connsiteY851" fmla="*/ 2272564 h 3682908"/>
                  <a:gd name="connsiteX852" fmla="*/ 3205817 w 3862373"/>
                  <a:gd name="connsiteY852" fmla="*/ 2233477 h 3682908"/>
                  <a:gd name="connsiteX853" fmla="*/ 3111177 w 3862373"/>
                  <a:gd name="connsiteY853" fmla="*/ 2233477 h 3682908"/>
                  <a:gd name="connsiteX854" fmla="*/ 3150264 w 3862373"/>
                  <a:gd name="connsiteY854" fmla="*/ 2272564 h 3682908"/>
                  <a:gd name="connsiteX855" fmla="*/ 3111177 w 3862373"/>
                  <a:gd name="connsiteY855" fmla="*/ 2311651 h 3682908"/>
                  <a:gd name="connsiteX856" fmla="*/ 3072089 w 3862373"/>
                  <a:gd name="connsiteY856" fmla="*/ 2272564 h 3682908"/>
                  <a:gd name="connsiteX857" fmla="*/ 3111177 w 3862373"/>
                  <a:gd name="connsiteY857" fmla="*/ 2233477 h 3682908"/>
                  <a:gd name="connsiteX858" fmla="*/ 3018902 w 3862373"/>
                  <a:gd name="connsiteY858" fmla="*/ 2233477 h 3682908"/>
                  <a:gd name="connsiteX859" fmla="*/ 3057989 w 3862373"/>
                  <a:gd name="connsiteY859" fmla="*/ 2272564 h 3682908"/>
                  <a:gd name="connsiteX860" fmla="*/ 3018902 w 3862373"/>
                  <a:gd name="connsiteY860" fmla="*/ 2311651 h 3682908"/>
                  <a:gd name="connsiteX861" fmla="*/ 2979815 w 3862373"/>
                  <a:gd name="connsiteY861" fmla="*/ 2272564 h 3682908"/>
                  <a:gd name="connsiteX862" fmla="*/ 3018902 w 3862373"/>
                  <a:gd name="connsiteY862" fmla="*/ 2233477 h 3682908"/>
                  <a:gd name="connsiteX863" fmla="*/ 2924263 w 3862373"/>
                  <a:gd name="connsiteY863" fmla="*/ 2233477 h 3682908"/>
                  <a:gd name="connsiteX864" fmla="*/ 2963349 w 3862373"/>
                  <a:gd name="connsiteY864" fmla="*/ 2272564 h 3682908"/>
                  <a:gd name="connsiteX865" fmla="*/ 2924263 w 3862373"/>
                  <a:gd name="connsiteY865" fmla="*/ 2311651 h 3682908"/>
                  <a:gd name="connsiteX866" fmla="*/ 2885175 w 3862373"/>
                  <a:gd name="connsiteY866" fmla="*/ 2272564 h 3682908"/>
                  <a:gd name="connsiteX867" fmla="*/ 2924263 w 3862373"/>
                  <a:gd name="connsiteY867" fmla="*/ 2233477 h 3682908"/>
                  <a:gd name="connsiteX868" fmla="*/ 2831988 w 3862373"/>
                  <a:gd name="connsiteY868" fmla="*/ 2233477 h 3682908"/>
                  <a:gd name="connsiteX869" fmla="*/ 2871075 w 3862373"/>
                  <a:gd name="connsiteY869" fmla="*/ 2272564 h 3682908"/>
                  <a:gd name="connsiteX870" fmla="*/ 2831988 w 3862373"/>
                  <a:gd name="connsiteY870" fmla="*/ 2311651 h 3682908"/>
                  <a:gd name="connsiteX871" fmla="*/ 2792901 w 3862373"/>
                  <a:gd name="connsiteY871" fmla="*/ 2272564 h 3682908"/>
                  <a:gd name="connsiteX872" fmla="*/ 2831988 w 3862373"/>
                  <a:gd name="connsiteY872" fmla="*/ 2233477 h 3682908"/>
                  <a:gd name="connsiteX873" fmla="*/ 2737354 w 3862373"/>
                  <a:gd name="connsiteY873" fmla="*/ 2233477 h 3682908"/>
                  <a:gd name="connsiteX874" fmla="*/ 2776435 w 3862373"/>
                  <a:gd name="connsiteY874" fmla="*/ 2272564 h 3682908"/>
                  <a:gd name="connsiteX875" fmla="*/ 2737354 w 3862373"/>
                  <a:gd name="connsiteY875" fmla="*/ 2311651 h 3682908"/>
                  <a:gd name="connsiteX876" fmla="*/ 2698264 w 3862373"/>
                  <a:gd name="connsiteY876" fmla="*/ 2272564 h 3682908"/>
                  <a:gd name="connsiteX877" fmla="*/ 2737354 w 3862373"/>
                  <a:gd name="connsiteY877" fmla="*/ 2233477 h 3682908"/>
                  <a:gd name="connsiteX878" fmla="*/ 2645073 w 3862373"/>
                  <a:gd name="connsiteY878" fmla="*/ 2233477 h 3682908"/>
                  <a:gd name="connsiteX879" fmla="*/ 2684163 w 3862373"/>
                  <a:gd name="connsiteY879" fmla="*/ 2272564 h 3682908"/>
                  <a:gd name="connsiteX880" fmla="*/ 2645073 w 3862373"/>
                  <a:gd name="connsiteY880" fmla="*/ 2311651 h 3682908"/>
                  <a:gd name="connsiteX881" fmla="*/ 2605987 w 3862373"/>
                  <a:gd name="connsiteY881" fmla="*/ 2272564 h 3682908"/>
                  <a:gd name="connsiteX882" fmla="*/ 2645073 w 3862373"/>
                  <a:gd name="connsiteY882" fmla="*/ 2233477 h 3682908"/>
                  <a:gd name="connsiteX883" fmla="*/ 2550435 w 3862373"/>
                  <a:gd name="connsiteY883" fmla="*/ 2233477 h 3682908"/>
                  <a:gd name="connsiteX884" fmla="*/ 2589521 w 3862373"/>
                  <a:gd name="connsiteY884" fmla="*/ 2272564 h 3682908"/>
                  <a:gd name="connsiteX885" fmla="*/ 2550435 w 3862373"/>
                  <a:gd name="connsiteY885" fmla="*/ 2311651 h 3682908"/>
                  <a:gd name="connsiteX886" fmla="*/ 2511349 w 3862373"/>
                  <a:gd name="connsiteY886" fmla="*/ 2272564 h 3682908"/>
                  <a:gd name="connsiteX887" fmla="*/ 2550435 w 3862373"/>
                  <a:gd name="connsiteY887" fmla="*/ 2233477 h 3682908"/>
                  <a:gd name="connsiteX888" fmla="*/ 2458164 w 3862373"/>
                  <a:gd name="connsiteY888" fmla="*/ 2233477 h 3682908"/>
                  <a:gd name="connsiteX889" fmla="*/ 2497250 w 3862373"/>
                  <a:gd name="connsiteY889" fmla="*/ 2272564 h 3682908"/>
                  <a:gd name="connsiteX890" fmla="*/ 2458164 w 3862373"/>
                  <a:gd name="connsiteY890" fmla="*/ 2311651 h 3682908"/>
                  <a:gd name="connsiteX891" fmla="*/ 2419078 w 3862373"/>
                  <a:gd name="connsiteY891" fmla="*/ 2272564 h 3682908"/>
                  <a:gd name="connsiteX892" fmla="*/ 2458164 w 3862373"/>
                  <a:gd name="connsiteY892" fmla="*/ 2233477 h 3682908"/>
                  <a:gd name="connsiteX893" fmla="*/ 2363524 w 3862373"/>
                  <a:gd name="connsiteY893" fmla="*/ 2233477 h 3682908"/>
                  <a:gd name="connsiteX894" fmla="*/ 2402611 w 3862373"/>
                  <a:gd name="connsiteY894" fmla="*/ 2272564 h 3682908"/>
                  <a:gd name="connsiteX895" fmla="*/ 2363524 w 3862373"/>
                  <a:gd name="connsiteY895" fmla="*/ 2311651 h 3682908"/>
                  <a:gd name="connsiteX896" fmla="*/ 2324437 w 3862373"/>
                  <a:gd name="connsiteY896" fmla="*/ 2272564 h 3682908"/>
                  <a:gd name="connsiteX897" fmla="*/ 2363524 w 3862373"/>
                  <a:gd name="connsiteY897" fmla="*/ 2233477 h 3682908"/>
                  <a:gd name="connsiteX898" fmla="*/ 1329597 w 3862373"/>
                  <a:gd name="connsiteY898" fmla="*/ 2233477 h 3682908"/>
                  <a:gd name="connsiteX899" fmla="*/ 1368685 w 3862373"/>
                  <a:gd name="connsiteY899" fmla="*/ 2272564 h 3682908"/>
                  <a:gd name="connsiteX900" fmla="*/ 1329597 w 3862373"/>
                  <a:gd name="connsiteY900" fmla="*/ 2311651 h 3682908"/>
                  <a:gd name="connsiteX901" fmla="*/ 1290512 w 3862373"/>
                  <a:gd name="connsiteY901" fmla="*/ 2272564 h 3682908"/>
                  <a:gd name="connsiteX902" fmla="*/ 1329597 w 3862373"/>
                  <a:gd name="connsiteY902" fmla="*/ 2233477 h 3682908"/>
                  <a:gd name="connsiteX903" fmla="*/ 1232596 w 3862373"/>
                  <a:gd name="connsiteY903" fmla="*/ 2233477 h 3682908"/>
                  <a:gd name="connsiteX904" fmla="*/ 1271678 w 3862373"/>
                  <a:gd name="connsiteY904" fmla="*/ 2272564 h 3682908"/>
                  <a:gd name="connsiteX905" fmla="*/ 1232596 w 3862373"/>
                  <a:gd name="connsiteY905" fmla="*/ 2311651 h 3682908"/>
                  <a:gd name="connsiteX906" fmla="*/ 1193508 w 3862373"/>
                  <a:gd name="connsiteY906" fmla="*/ 2272564 h 3682908"/>
                  <a:gd name="connsiteX907" fmla="*/ 1232596 w 3862373"/>
                  <a:gd name="connsiteY907" fmla="*/ 2233477 h 3682908"/>
                  <a:gd name="connsiteX908" fmla="*/ 1142686 w 3862373"/>
                  <a:gd name="connsiteY908" fmla="*/ 2233477 h 3682908"/>
                  <a:gd name="connsiteX909" fmla="*/ 1181776 w 3862373"/>
                  <a:gd name="connsiteY909" fmla="*/ 2272564 h 3682908"/>
                  <a:gd name="connsiteX910" fmla="*/ 1142686 w 3862373"/>
                  <a:gd name="connsiteY910" fmla="*/ 2311651 h 3682908"/>
                  <a:gd name="connsiteX911" fmla="*/ 1103596 w 3862373"/>
                  <a:gd name="connsiteY911" fmla="*/ 2272564 h 3682908"/>
                  <a:gd name="connsiteX912" fmla="*/ 1142686 w 3862373"/>
                  <a:gd name="connsiteY912" fmla="*/ 2233477 h 3682908"/>
                  <a:gd name="connsiteX913" fmla="*/ 1045675 w 3862373"/>
                  <a:gd name="connsiteY913" fmla="*/ 2233477 h 3682908"/>
                  <a:gd name="connsiteX914" fmla="*/ 1084762 w 3862373"/>
                  <a:gd name="connsiteY914" fmla="*/ 2272564 h 3682908"/>
                  <a:gd name="connsiteX915" fmla="*/ 1045675 w 3862373"/>
                  <a:gd name="connsiteY915" fmla="*/ 2311651 h 3682908"/>
                  <a:gd name="connsiteX916" fmla="*/ 1006589 w 3862373"/>
                  <a:gd name="connsiteY916" fmla="*/ 2272564 h 3682908"/>
                  <a:gd name="connsiteX917" fmla="*/ 1045675 w 3862373"/>
                  <a:gd name="connsiteY917" fmla="*/ 2233477 h 3682908"/>
                  <a:gd name="connsiteX918" fmla="*/ 3584377 w 3862373"/>
                  <a:gd name="connsiteY918" fmla="*/ 2145935 h 3682908"/>
                  <a:gd name="connsiteX919" fmla="*/ 3623463 w 3862373"/>
                  <a:gd name="connsiteY919" fmla="*/ 2185022 h 3682908"/>
                  <a:gd name="connsiteX920" fmla="*/ 3584377 w 3862373"/>
                  <a:gd name="connsiteY920" fmla="*/ 2224109 h 3682908"/>
                  <a:gd name="connsiteX921" fmla="*/ 3545289 w 3862373"/>
                  <a:gd name="connsiteY921" fmla="*/ 2185022 h 3682908"/>
                  <a:gd name="connsiteX922" fmla="*/ 3584377 w 3862373"/>
                  <a:gd name="connsiteY922" fmla="*/ 2145935 h 3682908"/>
                  <a:gd name="connsiteX923" fmla="*/ 3489737 w 3862373"/>
                  <a:gd name="connsiteY923" fmla="*/ 2145935 h 3682908"/>
                  <a:gd name="connsiteX924" fmla="*/ 3528823 w 3862373"/>
                  <a:gd name="connsiteY924" fmla="*/ 2185022 h 3682908"/>
                  <a:gd name="connsiteX925" fmla="*/ 3489737 w 3862373"/>
                  <a:gd name="connsiteY925" fmla="*/ 2224109 h 3682908"/>
                  <a:gd name="connsiteX926" fmla="*/ 3450649 w 3862373"/>
                  <a:gd name="connsiteY926" fmla="*/ 2185022 h 3682908"/>
                  <a:gd name="connsiteX927" fmla="*/ 3489737 w 3862373"/>
                  <a:gd name="connsiteY927" fmla="*/ 2145935 h 3682908"/>
                  <a:gd name="connsiteX928" fmla="*/ 3392731 w 3862373"/>
                  <a:gd name="connsiteY928" fmla="*/ 2145935 h 3682908"/>
                  <a:gd name="connsiteX929" fmla="*/ 3431819 w 3862373"/>
                  <a:gd name="connsiteY929" fmla="*/ 2185022 h 3682908"/>
                  <a:gd name="connsiteX930" fmla="*/ 3392731 w 3862373"/>
                  <a:gd name="connsiteY930" fmla="*/ 2224109 h 3682908"/>
                  <a:gd name="connsiteX931" fmla="*/ 3353644 w 3862373"/>
                  <a:gd name="connsiteY931" fmla="*/ 2185022 h 3682908"/>
                  <a:gd name="connsiteX932" fmla="*/ 3392731 w 3862373"/>
                  <a:gd name="connsiteY932" fmla="*/ 2145935 h 3682908"/>
                  <a:gd name="connsiteX933" fmla="*/ 3300457 w 3862373"/>
                  <a:gd name="connsiteY933" fmla="*/ 2145935 h 3682908"/>
                  <a:gd name="connsiteX934" fmla="*/ 3339544 w 3862373"/>
                  <a:gd name="connsiteY934" fmla="*/ 2185022 h 3682908"/>
                  <a:gd name="connsiteX935" fmla="*/ 3300457 w 3862373"/>
                  <a:gd name="connsiteY935" fmla="*/ 2224109 h 3682908"/>
                  <a:gd name="connsiteX936" fmla="*/ 3261369 w 3862373"/>
                  <a:gd name="connsiteY936" fmla="*/ 2185022 h 3682908"/>
                  <a:gd name="connsiteX937" fmla="*/ 3300457 w 3862373"/>
                  <a:gd name="connsiteY937" fmla="*/ 2145935 h 3682908"/>
                  <a:gd name="connsiteX938" fmla="*/ 3205817 w 3862373"/>
                  <a:gd name="connsiteY938" fmla="*/ 2145935 h 3682908"/>
                  <a:gd name="connsiteX939" fmla="*/ 3244904 w 3862373"/>
                  <a:gd name="connsiteY939" fmla="*/ 2185022 h 3682908"/>
                  <a:gd name="connsiteX940" fmla="*/ 3205817 w 3862373"/>
                  <a:gd name="connsiteY940" fmla="*/ 2224109 h 3682908"/>
                  <a:gd name="connsiteX941" fmla="*/ 3166729 w 3862373"/>
                  <a:gd name="connsiteY941" fmla="*/ 2185022 h 3682908"/>
                  <a:gd name="connsiteX942" fmla="*/ 3205817 w 3862373"/>
                  <a:gd name="connsiteY942" fmla="*/ 2145935 h 3682908"/>
                  <a:gd name="connsiteX943" fmla="*/ 3111177 w 3862373"/>
                  <a:gd name="connsiteY943" fmla="*/ 2145935 h 3682908"/>
                  <a:gd name="connsiteX944" fmla="*/ 3150264 w 3862373"/>
                  <a:gd name="connsiteY944" fmla="*/ 2185022 h 3682908"/>
                  <a:gd name="connsiteX945" fmla="*/ 3111177 w 3862373"/>
                  <a:gd name="connsiteY945" fmla="*/ 2224109 h 3682908"/>
                  <a:gd name="connsiteX946" fmla="*/ 3072089 w 3862373"/>
                  <a:gd name="connsiteY946" fmla="*/ 2185022 h 3682908"/>
                  <a:gd name="connsiteX947" fmla="*/ 3111177 w 3862373"/>
                  <a:gd name="connsiteY947" fmla="*/ 2145935 h 3682908"/>
                  <a:gd name="connsiteX948" fmla="*/ 3018902 w 3862373"/>
                  <a:gd name="connsiteY948" fmla="*/ 2145935 h 3682908"/>
                  <a:gd name="connsiteX949" fmla="*/ 3057989 w 3862373"/>
                  <a:gd name="connsiteY949" fmla="*/ 2185022 h 3682908"/>
                  <a:gd name="connsiteX950" fmla="*/ 3018902 w 3862373"/>
                  <a:gd name="connsiteY950" fmla="*/ 2224109 h 3682908"/>
                  <a:gd name="connsiteX951" fmla="*/ 2979815 w 3862373"/>
                  <a:gd name="connsiteY951" fmla="*/ 2185022 h 3682908"/>
                  <a:gd name="connsiteX952" fmla="*/ 3018902 w 3862373"/>
                  <a:gd name="connsiteY952" fmla="*/ 2145935 h 3682908"/>
                  <a:gd name="connsiteX953" fmla="*/ 2924263 w 3862373"/>
                  <a:gd name="connsiteY953" fmla="*/ 2145935 h 3682908"/>
                  <a:gd name="connsiteX954" fmla="*/ 2963349 w 3862373"/>
                  <a:gd name="connsiteY954" fmla="*/ 2185022 h 3682908"/>
                  <a:gd name="connsiteX955" fmla="*/ 2924263 w 3862373"/>
                  <a:gd name="connsiteY955" fmla="*/ 2224109 h 3682908"/>
                  <a:gd name="connsiteX956" fmla="*/ 2885175 w 3862373"/>
                  <a:gd name="connsiteY956" fmla="*/ 2185022 h 3682908"/>
                  <a:gd name="connsiteX957" fmla="*/ 2924263 w 3862373"/>
                  <a:gd name="connsiteY957" fmla="*/ 2145935 h 3682908"/>
                  <a:gd name="connsiteX958" fmla="*/ 2831988 w 3862373"/>
                  <a:gd name="connsiteY958" fmla="*/ 2145935 h 3682908"/>
                  <a:gd name="connsiteX959" fmla="*/ 2871075 w 3862373"/>
                  <a:gd name="connsiteY959" fmla="*/ 2185022 h 3682908"/>
                  <a:gd name="connsiteX960" fmla="*/ 2831988 w 3862373"/>
                  <a:gd name="connsiteY960" fmla="*/ 2224109 h 3682908"/>
                  <a:gd name="connsiteX961" fmla="*/ 2792901 w 3862373"/>
                  <a:gd name="connsiteY961" fmla="*/ 2185022 h 3682908"/>
                  <a:gd name="connsiteX962" fmla="*/ 2831988 w 3862373"/>
                  <a:gd name="connsiteY962" fmla="*/ 2145935 h 3682908"/>
                  <a:gd name="connsiteX963" fmla="*/ 2737355 w 3862373"/>
                  <a:gd name="connsiteY963" fmla="*/ 2145935 h 3682908"/>
                  <a:gd name="connsiteX964" fmla="*/ 2776435 w 3862373"/>
                  <a:gd name="connsiteY964" fmla="*/ 2185022 h 3682908"/>
                  <a:gd name="connsiteX965" fmla="*/ 2737355 w 3862373"/>
                  <a:gd name="connsiteY965" fmla="*/ 2224109 h 3682908"/>
                  <a:gd name="connsiteX966" fmla="*/ 2698264 w 3862373"/>
                  <a:gd name="connsiteY966" fmla="*/ 2185022 h 3682908"/>
                  <a:gd name="connsiteX967" fmla="*/ 2737355 w 3862373"/>
                  <a:gd name="connsiteY967" fmla="*/ 2145935 h 3682908"/>
                  <a:gd name="connsiteX968" fmla="*/ 2645073 w 3862373"/>
                  <a:gd name="connsiteY968" fmla="*/ 2145935 h 3682908"/>
                  <a:gd name="connsiteX969" fmla="*/ 2684163 w 3862373"/>
                  <a:gd name="connsiteY969" fmla="*/ 2185022 h 3682908"/>
                  <a:gd name="connsiteX970" fmla="*/ 2645073 w 3862373"/>
                  <a:gd name="connsiteY970" fmla="*/ 2224109 h 3682908"/>
                  <a:gd name="connsiteX971" fmla="*/ 2605987 w 3862373"/>
                  <a:gd name="connsiteY971" fmla="*/ 2185022 h 3682908"/>
                  <a:gd name="connsiteX972" fmla="*/ 2645073 w 3862373"/>
                  <a:gd name="connsiteY972" fmla="*/ 2145935 h 3682908"/>
                  <a:gd name="connsiteX973" fmla="*/ 2550435 w 3862373"/>
                  <a:gd name="connsiteY973" fmla="*/ 2145935 h 3682908"/>
                  <a:gd name="connsiteX974" fmla="*/ 2589521 w 3862373"/>
                  <a:gd name="connsiteY974" fmla="*/ 2185022 h 3682908"/>
                  <a:gd name="connsiteX975" fmla="*/ 2550435 w 3862373"/>
                  <a:gd name="connsiteY975" fmla="*/ 2224109 h 3682908"/>
                  <a:gd name="connsiteX976" fmla="*/ 2511350 w 3862373"/>
                  <a:gd name="connsiteY976" fmla="*/ 2185022 h 3682908"/>
                  <a:gd name="connsiteX977" fmla="*/ 2550435 w 3862373"/>
                  <a:gd name="connsiteY977" fmla="*/ 2145935 h 3682908"/>
                  <a:gd name="connsiteX978" fmla="*/ 2458164 w 3862373"/>
                  <a:gd name="connsiteY978" fmla="*/ 2145935 h 3682908"/>
                  <a:gd name="connsiteX979" fmla="*/ 2497250 w 3862373"/>
                  <a:gd name="connsiteY979" fmla="*/ 2185022 h 3682908"/>
                  <a:gd name="connsiteX980" fmla="*/ 2458164 w 3862373"/>
                  <a:gd name="connsiteY980" fmla="*/ 2224109 h 3682908"/>
                  <a:gd name="connsiteX981" fmla="*/ 2419078 w 3862373"/>
                  <a:gd name="connsiteY981" fmla="*/ 2185022 h 3682908"/>
                  <a:gd name="connsiteX982" fmla="*/ 2458164 w 3862373"/>
                  <a:gd name="connsiteY982" fmla="*/ 2145935 h 3682908"/>
                  <a:gd name="connsiteX983" fmla="*/ 2363524 w 3862373"/>
                  <a:gd name="connsiteY983" fmla="*/ 2145935 h 3682908"/>
                  <a:gd name="connsiteX984" fmla="*/ 2402611 w 3862373"/>
                  <a:gd name="connsiteY984" fmla="*/ 2185022 h 3682908"/>
                  <a:gd name="connsiteX985" fmla="*/ 2363524 w 3862373"/>
                  <a:gd name="connsiteY985" fmla="*/ 2224109 h 3682908"/>
                  <a:gd name="connsiteX986" fmla="*/ 2324437 w 3862373"/>
                  <a:gd name="connsiteY986" fmla="*/ 2185022 h 3682908"/>
                  <a:gd name="connsiteX987" fmla="*/ 2363524 w 3862373"/>
                  <a:gd name="connsiteY987" fmla="*/ 2145935 h 3682908"/>
                  <a:gd name="connsiteX988" fmla="*/ 2266521 w 3862373"/>
                  <a:gd name="connsiteY988" fmla="*/ 2145935 h 3682908"/>
                  <a:gd name="connsiteX989" fmla="*/ 2305606 w 3862373"/>
                  <a:gd name="connsiteY989" fmla="*/ 2185022 h 3682908"/>
                  <a:gd name="connsiteX990" fmla="*/ 2266521 w 3862373"/>
                  <a:gd name="connsiteY990" fmla="*/ 2224109 h 3682908"/>
                  <a:gd name="connsiteX991" fmla="*/ 2227432 w 3862373"/>
                  <a:gd name="connsiteY991" fmla="*/ 2185022 h 3682908"/>
                  <a:gd name="connsiteX992" fmla="*/ 2266521 w 3862373"/>
                  <a:gd name="connsiteY992" fmla="*/ 2145935 h 3682908"/>
                  <a:gd name="connsiteX993" fmla="*/ 1232598 w 3862373"/>
                  <a:gd name="connsiteY993" fmla="*/ 2145935 h 3682908"/>
                  <a:gd name="connsiteX994" fmla="*/ 1271681 w 3862373"/>
                  <a:gd name="connsiteY994" fmla="*/ 2185022 h 3682908"/>
                  <a:gd name="connsiteX995" fmla="*/ 1232598 w 3862373"/>
                  <a:gd name="connsiteY995" fmla="*/ 2224109 h 3682908"/>
                  <a:gd name="connsiteX996" fmla="*/ 1193510 w 3862373"/>
                  <a:gd name="connsiteY996" fmla="*/ 2185022 h 3682908"/>
                  <a:gd name="connsiteX997" fmla="*/ 1232598 w 3862373"/>
                  <a:gd name="connsiteY997" fmla="*/ 2145935 h 3682908"/>
                  <a:gd name="connsiteX998" fmla="*/ 1142689 w 3862373"/>
                  <a:gd name="connsiteY998" fmla="*/ 2145935 h 3682908"/>
                  <a:gd name="connsiteX999" fmla="*/ 1181778 w 3862373"/>
                  <a:gd name="connsiteY999" fmla="*/ 2185022 h 3682908"/>
                  <a:gd name="connsiteX1000" fmla="*/ 1142689 w 3862373"/>
                  <a:gd name="connsiteY1000" fmla="*/ 2224109 h 3682908"/>
                  <a:gd name="connsiteX1001" fmla="*/ 1103598 w 3862373"/>
                  <a:gd name="connsiteY1001" fmla="*/ 2185022 h 3682908"/>
                  <a:gd name="connsiteX1002" fmla="*/ 1142689 w 3862373"/>
                  <a:gd name="connsiteY1002" fmla="*/ 2145935 h 3682908"/>
                  <a:gd name="connsiteX1003" fmla="*/ 1045676 w 3862373"/>
                  <a:gd name="connsiteY1003" fmla="*/ 2145935 h 3682908"/>
                  <a:gd name="connsiteX1004" fmla="*/ 1084764 w 3862373"/>
                  <a:gd name="connsiteY1004" fmla="*/ 2185022 h 3682908"/>
                  <a:gd name="connsiteX1005" fmla="*/ 1045676 w 3862373"/>
                  <a:gd name="connsiteY1005" fmla="*/ 2224109 h 3682908"/>
                  <a:gd name="connsiteX1006" fmla="*/ 1006591 w 3862373"/>
                  <a:gd name="connsiteY1006" fmla="*/ 2185022 h 3682908"/>
                  <a:gd name="connsiteX1007" fmla="*/ 1045676 w 3862373"/>
                  <a:gd name="connsiteY1007" fmla="*/ 2145935 h 3682908"/>
                  <a:gd name="connsiteX1008" fmla="*/ 951041 w 3862373"/>
                  <a:gd name="connsiteY1008" fmla="*/ 2145935 h 3682908"/>
                  <a:gd name="connsiteX1009" fmla="*/ 990126 w 3862373"/>
                  <a:gd name="connsiteY1009" fmla="*/ 2185022 h 3682908"/>
                  <a:gd name="connsiteX1010" fmla="*/ 951041 w 3862373"/>
                  <a:gd name="connsiteY1010" fmla="*/ 2224109 h 3682908"/>
                  <a:gd name="connsiteX1011" fmla="*/ 911956 w 3862373"/>
                  <a:gd name="connsiteY1011" fmla="*/ 2185022 h 3682908"/>
                  <a:gd name="connsiteX1012" fmla="*/ 951041 w 3862373"/>
                  <a:gd name="connsiteY1012" fmla="*/ 2145935 h 3682908"/>
                  <a:gd name="connsiteX1013" fmla="*/ 856406 w 3862373"/>
                  <a:gd name="connsiteY1013" fmla="*/ 2145935 h 3682908"/>
                  <a:gd name="connsiteX1014" fmla="*/ 895491 w 3862373"/>
                  <a:gd name="connsiteY1014" fmla="*/ 2185022 h 3682908"/>
                  <a:gd name="connsiteX1015" fmla="*/ 856406 w 3862373"/>
                  <a:gd name="connsiteY1015" fmla="*/ 2224109 h 3682908"/>
                  <a:gd name="connsiteX1016" fmla="*/ 817321 w 3862373"/>
                  <a:gd name="connsiteY1016" fmla="*/ 2185022 h 3682908"/>
                  <a:gd name="connsiteX1017" fmla="*/ 856406 w 3862373"/>
                  <a:gd name="connsiteY1017" fmla="*/ 2145935 h 3682908"/>
                  <a:gd name="connsiteX1018" fmla="*/ 3300457 w 3862373"/>
                  <a:gd name="connsiteY1018" fmla="*/ 2056027 h 3682908"/>
                  <a:gd name="connsiteX1019" fmla="*/ 3339544 w 3862373"/>
                  <a:gd name="connsiteY1019" fmla="*/ 2095114 h 3682908"/>
                  <a:gd name="connsiteX1020" fmla="*/ 3300457 w 3862373"/>
                  <a:gd name="connsiteY1020" fmla="*/ 2134201 h 3682908"/>
                  <a:gd name="connsiteX1021" fmla="*/ 3261369 w 3862373"/>
                  <a:gd name="connsiteY1021" fmla="*/ 2095114 h 3682908"/>
                  <a:gd name="connsiteX1022" fmla="*/ 3300457 w 3862373"/>
                  <a:gd name="connsiteY1022" fmla="*/ 2056027 h 3682908"/>
                  <a:gd name="connsiteX1023" fmla="*/ 3205817 w 3862373"/>
                  <a:gd name="connsiteY1023" fmla="*/ 2056027 h 3682908"/>
                  <a:gd name="connsiteX1024" fmla="*/ 3244904 w 3862373"/>
                  <a:gd name="connsiteY1024" fmla="*/ 2095114 h 3682908"/>
                  <a:gd name="connsiteX1025" fmla="*/ 3205817 w 3862373"/>
                  <a:gd name="connsiteY1025" fmla="*/ 2134201 h 3682908"/>
                  <a:gd name="connsiteX1026" fmla="*/ 3166729 w 3862373"/>
                  <a:gd name="connsiteY1026" fmla="*/ 2095114 h 3682908"/>
                  <a:gd name="connsiteX1027" fmla="*/ 3205817 w 3862373"/>
                  <a:gd name="connsiteY1027" fmla="*/ 2056027 h 3682908"/>
                  <a:gd name="connsiteX1028" fmla="*/ 3111177 w 3862373"/>
                  <a:gd name="connsiteY1028" fmla="*/ 2056027 h 3682908"/>
                  <a:gd name="connsiteX1029" fmla="*/ 3150264 w 3862373"/>
                  <a:gd name="connsiteY1029" fmla="*/ 2095114 h 3682908"/>
                  <a:gd name="connsiteX1030" fmla="*/ 3111177 w 3862373"/>
                  <a:gd name="connsiteY1030" fmla="*/ 2134201 h 3682908"/>
                  <a:gd name="connsiteX1031" fmla="*/ 3072089 w 3862373"/>
                  <a:gd name="connsiteY1031" fmla="*/ 2095114 h 3682908"/>
                  <a:gd name="connsiteX1032" fmla="*/ 3111177 w 3862373"/>
                  <a:gd name="connsiteY1032" fmla="*/ 2056027 h 3682908"/>
                  <a:gd name="connsiteX1033" fmla="*/ 3018902 w 3862373"/>
                  <a:gd name="connsiteY1033" fmla="*/ 2056027 h 3682908"/>
                  <a:gd name="connsiteX1034" fmla="*/ 3057989 w 3862373"/>
                  <a:gd name="connsiteY1034" fmla="*/ 2095114 h 3682908"/>
                  <a:gd name="connsiteX1035" fmla="*/ 3018902 w 3862373"/>
                  <a:gd name="connsiteY1035" fmla="*/ 2134201 h 3682908"/>
                  <a:gd name="connsiteX1036" fmla="*/ 2979815 w 3862373"/>
                  <a:gd name="connsiteY1036" fmla="*/ 2095114 h 3682908"/>
                  <a:gd name="connsiteX1037" fmla="*/ 3018902 w 3862373"/>
                  <a:gd name="connsiteY1037" fmla="*/ 2056027 h 3682908"/>
                  <a:gd name="connsiteX1038" fmla="*/ 2924263 w 3862373"/>
                  <a:gd name="connsiteY1038" fmla="*/ 2056027 h 3682908"/>
                  <a:gd name="connsiteX1039" fmla="*/ 2963349 w 3862373"/>
                  <a:gd name="connsiteY1039" fmla="*/ 2095114 h 3682908"/>
                  <a:gd name="connsiteX1040" fmla="*/ 2924263 w 3862373"/>
                  <a:gd name="connsiteY1040" fmla="*/ 2134201 h 3682908"/>
                  <a:gd name="connsiteX1041" fmla="*/ 2885175 w 3862373"/>
                  <a:gd name="connsiteY1041" fmla="*/ 2095114 h 3682908"/>
                  <a:gd name="connsiteX1042" fmla="*/ 2924263 w 3862373"/>
                  <a:gd name="connsiteY1042" fmla="*/ 2056027 h 3682908"/>
                  <a:gd name="connsiteX1043" fmla="*/ 2831987 w 3862373"/>
                  <a:gd name="connsiteY1043" fmla="*/ 2056026 h 3682908"/>
                  <a:gd name="connsiteX1044" fmla="*/ 2871074 w 3862373"/>
                  <a:gd name="connsiteY1044" fmla="*/ 2095113 h 3682908"/>
                  <a:gd name="connsiteX1045" fmla="*/ 2831987 w 3862373"/>
                  <a:gd name="connsiteY1045" fmla="*/ 2134200 h 3682908"/>
                  <a:gd name="connsiteX1046" fmla="*/ 2792900 w 3862373"/>
                  <a:gd name="connsiteY1046" fmla="*/ 2095113 h 3682908"/>
                  <a:gd name="connsiteX1047" fmla="*/ 2831987 w 3862373"/>
                  <a:gd name="connsiteY1047" fmla="*/ 2056026 h 3682908"/>
                  <a:gd name="connsiteX1048" fmla="*/ 2737355 w 3862373"/>
                  <a:gd name="connsiteY1048" fmla="*/ 2056026 h 3682908"/>
                  <a:gd name="connsiteX1049" fmla="*/ 2776434 w 3862373"/>
                  <a:gd name="connsiteY1049" fmla="*/ 2095113 h 3682908"/>
                  <a:gd name="connsiteX1050" fmla="*/ 2737355 w 3862373"/>
                  <a:gd name="connsiteY1050" fmla="*/ 2134200 h 3682908"/>
                  <a:gd name="connsiteX1051" fmla="*/ 2698264 w 3862373"/>
                  <a:gd name="connsiteY1051" fmla="*/ 2095113 h 3682908"/>
                  <a:gd name="connsiteX1052" fmla="*/ 2737355 w 3862373"/>
                  <a:gd name="connsiteY1052" fmla="*/ 2056026 h 3682908"/>
                  <a:gd name="connsiteX1053" fmla="*/ 2645073 w 3862373"/>
                  <a:gd name="connsiteY1053" fmla="*/ 2056026 h 3682908"/>
                  <a:gd name="connsiteX1054" fmla="*/ 2684163 w 3862373"/>
                  <a:gd name="connsiteY1054" fmla="*/ 2095113 h 3682908"/>
                  <a:gd name="connsiteX1055" fmla="*/ 2645073 w 3862373"/>
                  <a:gd name="connsiteY1055" fmla="*/ 2134200 h 3682908"/>
                  <a:gd name="connsiteX1056" fmla="*/ 2605987 w 3862373"/>
                  <a:gd name="connsiteY1056" fmla="*/ 2095113 h 3682908"/>
                  <a:gd name="connsiteX1057" fmla="*/ 2645073 w 3862373"/>
                  <a:gd name="connsiteY1057" fmla="*/ 2056026 h 3682908"/>
                  <a:gd name="connsiteX1058" fmla="*/ 2550435 w 3862373"/>
                  <a:gd name="connsiteY1058" fmla="*/ 2056026 h 3682908"/>
                  <a:gd name="connsiteX1059" fmla="*/ 2589522 w 3862373"/>
                  <a:gd name="connsiteY1059" fmla="*/ 2095113 h 3682908"/>
                  <a:gd name="connsiteX1060" fmla="*/ 2550435 w 3862373"/>
                  <a:gd name="connsiteY1060" fmla="*/ 2134200 h 3682908"/>
                  <a:gd name="connsiteX1061" fmla="*/ 2511350 w 3862373"/>
                  <a:gd name="connsiteY1061" fmla="*/ 2095113 h 3682908"/>
                  <a:gd name="connsiteX1062" fmla="*/ 2550435 w 3862373"/>
                  <a:gd name="connsiteY1062" fmla="*/ 2056026 h 3682908"/>
                  <a:gd name="connsiteX1063" fmla="*/ 2458164 w 3862373"/>
                  <a:gd name="connsiteY1063" fmla="*/ 2056026 h 3682908"/>
                  <a:gd name="connsiteX1064" fmla="*/ 2497250 w 3862373"/>
                  <a:gd name="connsiteY1064" fmla="*/ 2095113 h 3682908"/>
                  <a:gd name="connsiteX1065" fmla="*/ 2458164 w 3862373"/>
                  <a:gd name="connsiteY1065" fmla="*/ 2134200 h 3682908"/>
                  <a:gd name="connsiteX1066" fmla="*/ 2419078 w 3862373"/>
                  <a:gd name="connsiteY1066" fmla="*/ 2095113 h 3682908"/>
                  <a:gd name="connsiteX1067" fmla="*/ 2458164 w 3862373"/>
                  <a:gd name="connsiteY1067" fmla="*/ 2056026 h 3682908"/>
                  <a:gd name="connsiteX1068" fmla="*/ 2363524 w 3862373"/>
                  <a:gd name="connsiteY1068" fmla="*/ 2056026 h 3682908"/>
                  <a:gd name="connsiteX1069" fmla="*/ 2402609 w 3862373"/>
                  <a:gd name="connsiteY1069" fmla="*/ 2095113 h 3682908"/>
                  <a:gd name="connsiteX1070" fmla="*/ 2363524 w 3862373"/>
                  <a:gd name="connsiteY1070" fmla="*/ 2134200 h 3682908"/>
                  <a:gd name="connsiteX1071" fmla="*/ 2324437 w 3862373"/>
                  <a:gd name="connsiteY1071" fmla="*/ 2095113 h 3682908"/>
                  <a:gd name="connsiteX1072" fmla="*/ 2363524 w 3862373"/>
                  <a:gd name="connsiteY1072" fmla="*/ 2056026 h 3682908"/>
                  <a:gd name="connsiteX1073" fmla="*/ 2266520 w 3862373"/>
                  <a:gd name="connsiteY1073" fmla="*/ 2056026 h 3682908"/>
                  <a:gd name="connsiteX1074" fmla="*/ 2305606 w 3862373"/>
                  <a:gd name="connsiteY1074" fmla="*/ 2095113 h 3682908"/>
                  <a:gd name="connsiteX1075" fmla="*/ 2266520 w 3862373"/>
                  <a:gd name="connsiteY1075" fmla="*/ 2134200 h 3682908"/>
                  <a:gd name="connsiteX1076" fmla="*/ 2227431 w 3862373"/>
                  <a:gd name="connsiteY1076" fmla="*/ 2095113 h 3682908"/>
                  <a:gd name="connsiteX1077" fmla="*/ 2266520 w 3862373"/>
                  <a:gd name="connsiteY1077" fmla="*/ 2056026 h 3682908"/>
                  <a:gd name="connsiteX1078" fmla="*/ 856407 w 3862373"/>
                  <a:gd name="connsiteY1078" fmla="*/ 2056026 h 3682908"/>
                  <a:gd name="connsiteX1079" fmla="*/ 895492 w 3862373"/>
                  <a:gd name="connsiteY1079" fmla="*/ 2095113 h 3682908"/>
                  <a:gd name="connsiteX1080" fmla="*/ 856407 w 3862373"/>
                  <a:gd name="connsiteY1080" fmla="*/ 2134200 h 3682908"/>
                  <a:gd name="connsiteX1081" fmla="*/ 817323 w 3862373"/>
                  <a:gd name="connsiteY1081" fmla="*/ 2095113 h 3682908"/>
                  <a:gd name="connsiteX1082" fmla="*/ 856407 w 3862373"/>
                  <a:gd name="connsiteY1082" fmla="*/ 2056026 h 3682908"/>
                  <a:gd name="connsiteX1083" fmla="*/ 764138 w 3862373"/>
                  <a:gd name="connsiteY1083" fmla="*/ 2056026 h 3682908"/>
                  <a:gd name="connsiteX1084" fmla="*/ 803223 w 3862373"/>
                  <a:gd name="connsiteY1084" fmla="*/ 2095113 h 3682908"/>
                  <a:gd name="connsiteX1085" fmla="*/ 764138 w 3862373"/>
                  <a:gd name="connsiteY1085" fmla="*/ 2134200 h 3682908"/>
                  <a:gd name="connsiteX1086" fmla="*/ 725053 w 3862373"/>
                  <a:gd name="connsiteY1086" fmla="*/ 2095113 h 3682908"/>
                  <a:gd name="connsiteX1087" fmla="*/ 764138 w 3862373"/>
                  <a:gd name="connsiteY1087" fmla="*/ 2056026 h 3682908"/>
                  <a:gd name="connsiteX1088" fmla="*/ 3584377 w 3862373"/>
                  <a:gd name="connsiteY1088" fmla="*/ 1973215 h 3682908"/>
                  <a:gd name="connsiteX1089" fmla="*/ 3623463 w 3862373"/>
                  <a:gd name="connsiteY1089" fmla="*/ 2012302 h 3682908"/>
                  <a:gd name="connsiteX1090" fmla="*/ 3584377 w 3862373"/>
                  <a:gd name="connsiteY1090" fmla="*/ 2051389 h 3682908"/>
                  <a:gd name="connsiteX1091" fmla="*/ 3545289 w 3862373"/>
                  <a:gd name="connsiteY1091" fmla="*/ 2012302 h 3682908"/>
                  <a:gd name="connsiteX1092" fmla="*/ 3584377 w 3862373"/>
                  <a:gd name="connsiteY1092" fmla="*/ 1973215 h 3682908"/>
                  <a:gd name="connsiteX1093" fmla="*/ 3489737 w 3862373"/>
                  <a:gd name="connsiteY1093" fmla="*/ 1973215 h 3682908"/>
                  <a:gd name="connsiteX1094" fmla="*/ 3528823 w 3862373"/>
                  <a:gd name="connsiteY1094" fmla="*/ 2012302 h 3682908"/>
                  <a:gd name="connsiteX1095" fmla="*/ 3489737 w 3862373"/>
                  <a:gd name="connsiteY1095" fmla="*/ 2051389 h 3682908"/>
                  <a:gd name="connsiteX1096" fmla="*/ 3450649 w 3862373"/>
                  <a:gd name="connsiteY1096" fmla="*/ 2012302 h 3682908"/>
                  <a:gd name="connsiteX1097" fmla="*/ 3489737 w 3862373"/>
                  <a:gd name="connsiteY1097" fmla="*/ 1973215 h 3682908"/>
                  <a:gd name="connsiteX1098" fmla="*/ 3392731 w 3862373"/>
                  <a:gd name="connsiteY1098" fmla="*/ 1973215 h 3682908"/>
                  <a:gd name="connsiteX1099" fmla="*/ 3431819 w 3862373"/>
                  <a:gd name="connsiteY1099" fmla="*/ 2012302 h 3682908"/>
                  <a:gd name="connsiteX1100" fmla="*/ 3392731 w 3862373"/>
                  <a:gd name="connsiteY1100" fmla="*/ 2051389 h 3682908"/>
                  <a:gd name="connsiteX1101" fmla="*/ 3353644 w 3862373"/>
                  <a:gd name="connsiteY1101" fmla="*/ 2012302 h 3682908"/>
                  <a:gd name="connsiteX1102" fmla="*/ 3392731 w 3862373"/>
                  <a:gd name="connsiteY1102" fmla="*/ 1973215 h 3682908"/>
                  <a:gd name="connsiteX1103" fmla="*/ 3205815 w 3862373"/>
                  <a:gd name="connsiteY1103" fmla="*/ 1973215 h 3682908"/>
                  <a:gd name="connsiteX1104" fmla="*/ 3244903 w 3862373"/>
                  <a:gd name="connsiteY1104" fmla="*/ 2012302 h 3682908"/>
                  <a:gd name="connsiteX1105" fmla="*/ 3205815 w 3862373"/>
                  <a:gd name="connsiteY1105" fmla="*/ 2051389 h 3682908"/>
                  <a:gd name="connsiteX1106" fmla="*/ 3166728 w 3862373"/>
                  <a:gd name="connsiteY1106" fmla="*/ 2012302 h 3682908"/>
                  <a:gd name="connsiteX1107" fmla="*/ 3205815 w 3862373"/>
                  <a:gd name="connsiteY1107" fmla="*/ 1973215 h 3682908"/>
                  <a:gd name="connsiteX1108" fmla="*/ 3111175 w 3862373"/>
                  <a:gd name="connsiteY1108" fmla="*/ 1973215 h 3682908"/>
                  <a:gd name="connsiteX1109" fmla="*/ 3150263 w 3862373"/>
                  <a:gd name="connsiteY1109" fmla="*/ 2012302 h 3682908"/>
                  <a:gd name="connsiteX1110" fmla="*/ 3111175 w 3862373"/>
                  <a:gd name="connsiteY1110" fmla="*/ 2051389 h 3682908"/>
                  <a:gd name="connsiteX1111" fmla="*/ 3072088 w 3862373"/>
                  <a:gd name="connsiteY1111" fmla="*/ 2012302 h 3682908"/>
                  <a:gd name="connsiteX1112" fmla="*/ 3111175 w 3862373"/>
                  <a:gd name="connsiteY1112" fmla="*/ 1973215 h 3682908"/>
                  <a:gd name="connsiteX1113" fmla="*/ 3018902 w 3862373"/>
                  <a:gd name="connsiteY1113" fmla="*/ 1973215 h 3682908"/>
                  <a:gd name="connsiteX1114" fmla="*/ 3057989 w 3862373"/>
                  <a:gd name="connsiteY1114" fmla="*/ 2012302 h 3682908"/>
                  <a:gd name="connsiteX1115" fmla="*/ 3018902 w 3862373"/>
                  <a:gd name="connsiteY1115" fmla="*/ 2051389 h 3682908"/>
                  <a:gd name="connsiteX1116" fmla="*/ 2979815 w 3862373"/>
                  <a:gd name="connsiteY1116" fmla="*/ 2012302 h 3682908"/>
                  <a:gd name="connsiteX1117" fmla="*/ 3018902 w 3862373"/>
                  <a:gd name="connsiteY1117" fmla="*/ 1973215 h 3682908"/>
                  <a:gd name="connsiteX1118" fmla="*/ 2924263 w 3862373"/>
                  <a:gd name="connsiteY1118" fmla="*/ 1973215 h 3682908"/>
                  <a:gd name="connsiteX1119" fmla="*/ 2963349 w 3862373"/>
                  <a:gd name="connsiteY1119" fmla="*/ 2012302 h 3682908"/>
                  <a:gd name="connsiteX1120" fmla="*/ 2924263 w 3862373"/>
                  <a:gd name="connsiteY1120" fmla="*/ 2051389 h 3682908"/>
                  <a:gd name="connsiteX1121" fmla="*/ 2885175 w 3862373"/>
                  <a:gd name="connsiteY1121" fmla="*/ 2012302 h 3682908"/>
                  <a:gd name="connsiteX1122" fmla="*/ 2924263 w 3862373"/>
                  <a:gd name="connsiteY1122" fmla="*/ 1973215 h 3682908"/>
                  <a:gd name="connsiteX1123" fmla="*/ 2831987 w 3862373"/>
                  <a:gd name="connsiteY1123" fmla="*/ 1973215 h 3682908"/>
                  <a:gd name="connsiteX1124" fmla="*/ 2871074 w 3862373"/>
                  <a:gd name="connsiteY1124" fmla="*/ 2012302 h 3682908"/>
                  <a:gd name="connsiteX1125" fmla="*/ 2831987 w 3862373"/>
                  <a:gd name="connsiteY1125" fmla="*/ 2051389 h 3682908"/>
                  <a:gd name="connsiteX1126" fmla="*/ 2792900 w 3862373"/>
                  <a:gd name="connsiteY1126" fmla="*/ 2012302 h 3682908"/>
                  <a:gd name="connsiteX1127" fmla="*/ 2831987 w 3862373"/>
                  <a:gd name="connsiteY1127" fmla="*/ 1973215 h 3682908"/>
                  <a:gd name="connsiteX1128" fmla="*/ 2737356 w 3862373"/>
                  <a:gd name="connsiteY1128" fmla="*/ 1973215 h 3682908"/>
                  <a:gd name="connsiteX1129" fmla="*/ 2776434 w 3862373"/>
                  <a:gd name="connsiteY1129" fmla="*/ 2012302 h 3682908"/>
                  <a:gd name="connsiteX1130" fmla="*/ 2737356 w 3862373"/>
                  <a:gd name="connsiteY1130" fmla="*/ 2051389 h 3682908"/>
                  <a:gd name="connsiteX1131" fmla="*/ 2698264 w 3862373"/>
                  <a:gd name="connsiteY1131" fmla="*/ 2012302 h 3682908"/>
                  <a:gd name="connsiteX1132" fmla="*/ 2737356 w 3862373"/>
                  <a:gd name="connsiteY1132" fmla="*/ 1973215 h 3682908"/>
                  <a:gd name="connsiteX1133" fmla="*/ 2645073 w 3862373"/>
                  <a:gd name="connsiteY1133" fmla="*/ 1973215 h 3682908"/>
                  <a:gd name="connsiteX1134" fmla="*/ 2684163 w 3862373"/>
                  <a:gd name="connsiteY1134" fmla="*/ 2012302 h 3682908"/>
                  <a:gd name="connsiteX1135" fmla="*/ 2645073 w 3862373"/>
                  <a:gd name="connsiteY1135" fmla="*/ 2051389 h 3682908"/>
                  <a:gd name="connsiteX1136" fmla="*/ 2605987 w 3862373"/>
                  <a:gd name="connsiteY1136" fmla="*/ 2012302 h 3682908"/>
                  <a:gd name="connsiteX1137" fmla="*/ 2645073 w 3862373"/>
                  <a:gd name="connsiteY1137" fmla="*/ 1973215 h 3682908"/>
                  <a:gd name="connsiteX1138" fmla="*/ 2550435 w 3862373"/>
                  <a:gd name="connsiteY1138" fmla="*/ 1973215 h 3682908"/>
                  <a:gd name="connsiteX1139" fmla="*/ 2589522 w 3862373"/>
                  <a:gd name="connsiteY1139" fmla="*/ 2012302 h 3682908"/>
                  <a:gd name="connsiteX1140" fmla="*/ 2550435 w 3862373"/>
                  <a:gd name="connsiteY1140" fmla="*/ 2051389 h 3682908"/>
                  <a:gd name="connsiteX1141" fmla="*/ 2511351 w 3862373"/>
                  <a:gd name="connsiteY1141" fmla="*/ 2012302 h 3682908"/>
                  <a:gd name="connsiteX1142" fmla="*/ 2550435 w 3862373"/>
                  <a:gd name="connsiteY1142" fmla="*/ 1973215 h 3682908"/>
                  <a:gd name="connsiteX1143" fmla="*/ 2458164 w 3862373"/>
                  <a:gd name="connsiteY1143" fmla="*/ 1973215 h 3682908"/>
                  <a:gd name="connsiteX1144" fmla="*/ 2497250 w 3862373"/>
                  <a:gd name="connsiteY1144" fmla="*/ 2012302 h 3682908"/>
                  <a:gd name="connsiteX1145" fmla="*/ 2458164 w 3862373"/>
                  <a:gd name="connsiteY1145" fmla="*/ 2051389 h 3682908"/>
                  <a:gd name="connsiteX1146" fmla="*/ 2419078 w 3862373"/>
                  <a:gd name="connsiteY1146" fmla="*/ 2012302 h 3682908"/>
                  <a:gd name="connsiteX1147" fmla="*/ 2458164 w 3862373"/>
                  <a:gd name="connsiteY1147" fmla="*/ 1973215 h 3682908"/>
                  <a:gd name="connsiteX1148" fmla="*/ 2363524 w 3862373"/>
                  <a:gd name="connsiteY1148" fmla="*/ 1973215 h 3682908"/>
                  <a:gd name="connsiteX1149" fmla="*/ 2402609 w 3862373"/>
                  <a:gd name="connsiteY1149" fmla="*/ 2012302 h 3682908"/>
                  <a:gd name="connsiteX1150" fmla="*/ 2363524 w 3862373"/>
                  <a:gd name="connsiteY1150" fmla="*/ 2051389 h 3682908"/>
                  <a:gd name="connsiteX1151" fmla="*/ 2324437 w 3862373"/>
                  <a:gd name="connsiteY1151" fmla="*/ 2012302 h 3682908"/>
                  <a:gd name="connsiteX1152" fmla="*/ 2363524 w 3862373"/>
                  <a:gd name="connsiteY1152" fmla="*/ 1973215 h 3682908"/>
                  <a:gd name="connsiteX1153" fmla="*/ 2266521 w 3862373"/>
                  <a:gd name="connsiteY1153" fmla="*/ 1973215 h 3682908"/>
                  <a:gd name="connsiteX1154" fmla="*/ 2305606 w 3862373"/>
                  <a:gd name="connsiteY1154" fmla="*/ 2012302 h 3682908"/>
                  <a:gd name="connsiteX1155" fmla="*/ 2266521 w 3862373"/>
                  <a:gd name="connsiteY1155" fmla="*/ 2051389 h 3682908"/>
                  <a:gd name="connsiteX1156" fmla="*/ 2227431 w 3862373"/>
                  <a:gd name="connsiteY1156" fmla="*/ 2012302 h 3682908"/>
                  <a:gd name="connsiteX1157" fmla="*/ 2266521 w 3862373"/>
                  <a:gd name="connsiteY1157" fmla="*/ 1973215 h 3682908"/>
                  <a:gd name="connsiteX1158" fmla="*/ 1142694 w 3862373"/>
                  <a:gd name="connsiteY1158" fmla="*/ 1973215 h 3682908"/>
                  <a:gd name="connsiteX1159" fmla="*/ 1181781 w 3862373"/>
                  <a:gd name="connsiteY1159" fmla="*/ 2012302 h 3682908"/>
                  <a:gd name="connsiteX1160" fmla="*/ 1142694 w 3862373"/>
                  <a:gd name="connsiteY1160" fmla="*/ 2051389 h 3682908"/>
                  <a:gd name="connsiteX1161" fmla="*/ 1103602 w 3862373"/>
                  <a:gd name="connsiteY1161" fmla="*/ 2012302 h 3682908"/>
                  <a:gd name="connsiteX1162" fmla="*/ 1142694 w 3862373"/>
                  <a:gd name="connsiteY1162" fmla="*/ 1973215 h 3682908"/>
                  <a:gd name="connsiteX1163" fmla="*/ 764140 w 3862373"/>
                  <a:gd name="connsiteY1163" fmla="*/ 1973215 h 3682908"/>
                  <a:gd name="connsiteX1164" fmla="*/ 803226 w 3862373"/>
                  <a:gd name="connsiteY1164" fmla="*/ 2012302 h 3682908"/>
                  <a:gd name="connsiteX1165" fmla="*/ 764140 w 3862373"/>
                  <a:gd name="connsiteY1165" fmla="*/ 2051389 h 3682908"/>
                  <a:gd name="connsiteX1166" fmla="*/ 725056 w 3862373"/>
                  <a:gd name="connsiteY1166" fmla="*/ 2012302 h 3682908"/>
                  <a:gd name="connsiteX1167" fmla="*/ 764140 w 3862373"/>
                  <a:gd name="connsiteY1167" fmla="*/ 1973215 h 3682908"/>
                  <a:gd name="connsiteX1168" fmla="*/ 669495 w 3862373"/>
                  <a:gd name="connsiteY1168" fmla="*/ 1973215 h 3682908"/>
                  <a:gd name="connsiteX1169" fmla="*/ 708592 w 3862373"/>
                  <a:gd name="connsiteY1169" fmla="*/ 2012302 h 3682908"/>
                  <a:gd name="connsiteX1170" fmla="*/ 669495 w 3862373"/>
                  <a:gd name="connsiteY1170" fmla="*/ 2051389 h 3682908"/>
                  <a:gd name="connsiteX1171" fmla="*/ 630416 w 3862373"/>
                  <a:gd name="connsiteY1171" fmla="*/ 2012302 h 3682908"/>
                  <a:gd name="connsiteX1172" fmla="*/ 669495 w 3862373"/>
                  <a:gd name="connsiteY1172" fmla="*/ 1973215 h 3682908"/>
                  <a:gd name="connsiteX1173" fmla="*/ 577223 w 3862373"/>
                  <a:gd name="connsiteY1173" fmla="*/ 1973215 h 3682908"/>
                  <a:gd name="connsiteX1174" fmla="*/ 616315 w 3862373"/>
                  <a:gd name="connsiteY1174" fmla="*/ 2012302 h 3682908"/>
                  <a:gd name="connsiteX1175" fmla="*/ 577223 w 3862373"/>
                  <a:gd name="connsiteY1175" fmla="*/ 2051389 h 3682908"/>
                  <a:gd name="connsiteX1176" fmla="*/ 538132 w 3862373"/>
                  <a:gd name="connsiteY1176" fmla="*/ 2012302 h 3682908"/>
                  <a:gd name="connsiteX1177" fmla="*/ 577223 w 3862373"/>
                  <a:gd name="connsiteY1177" fmla="*/ 1973215 h 3682908"/>
                  <a:gd name="connsiteX1178" fmla="*/ 484944 w 3862373"/>
                  <a:gd name="connsiteY1178" fmla="*/ 1973215 h 3682908"/>
                  <a:gd name="connsiteX1179" fmla="*/ 524029 w 3862373"/>
                  <a:gd name="connsiteY1179" fmla="*/ 2012302 h 3682908"/>
                  <a:gd name="connsiteX1180" fmla="*/ 484944 w 3862373"/>
                  <a:gd name="connsiteY1180" fmla="*/ 2051389 h 3682908"/>
                  <a:gd name="connsiteX1181" fmla="*/ 445862 w 3862373"/>
                  <a:gd name="connsiteY1181" fmla="*/ 2012302 h 3682908"/>
                  <a:gd name="connsiteX1182" fmla="*/ 484944 w 3862373"/>
                  <a:gd name="connsiteY1182" fmla="*/ 1973215 h 3682908"/>
                  <a:gd name="connsiteX1183" fmla="*/ 3679017 w 3862373"/>
                  <a:gd name="connsiteY1183" fmla="*/ 1892773 h 3682908"/>
                  <a:gd name="connsiteX1184" fmla="*/ 3718103 w 3862373"/>
                  <a:gd name="connsiteY1184" fmla="*/ 1931860 h 3682908"/>
                  <a:gd name="connsiteX1185" fmla="*/ 3679017 w 3862373"/>
                  <a:gd name="connsiteY1185" fmla="*/ 1970947 h 3682908"/>
                  <a:gd name="connsiteX1186" fmla="*/ 3639929 w 3862373"/>
                  <a:gd name="connsiteY1186" fmla="*/ 1931860 h 3682908"/>
                  <a:gd name="connsiteX1187" fmla="*/ 3679017 w 3862373"/>
                  <a:gd name="connsiteY1187" fmla="*/ 1892773 h 3682908"/>
                  <a:gd name="connsiteX1188" fmla="*/ 3584377 w 3862373"/>
                  <a:gd name="connsiteY1188" fmla="*/ 1892773 h 3682908"/>
                  <a:gd name="connsiteX1189" fmla="*/ 3623463 w 3862373"/>
                  <a:gd name="connsiteY1189" fmla="*/ 1931860 h 3682908"/>
                  <a:gd name="connsiteX1190" fmla="*/ 3584377 w 3862373"/>
                  <a:gd name="connsiteY1190" fmla="*/ 1970947 h 3682908"/>
                  <a:gd name="connsiteX1191" fmla="*/ 3545289 w 3862373"/>
                  <a:gd name="connsiteY1191" fmla="*/ 1931860 h 3682908"/>
                  <a:gd name="connsiteX1192" fmla="*/ 3584377 w 3862373"/>
                  <a:gd name="connsiteY1192" fmla="*/ 1892773 h 3682908"/>
                  <a:gd name="connsiteX1193" fmla="*/ 3489737 w 3862373"/>
                  <a:gd name="connsiteY1193" fmla="*/ 1892773 h 3682908"/>
                  <a:gd name="connsiteX1194" fmla="*/ 3528823 w 3862373"/>
                  <a:gd name="connsiteY1194" fmla="*/ 1931860 h 3682908"/>
                  <a:gd name="connsiteX1195" fmla="*/ 3489737 w 3862373"/>
                  <a:gd name="connsiteY1195" fmla="*/ 1970947 h 3682908"/>
                  <a:gd name="connsiteX1196" fmla="*/ 3450649 w 3862373"/>
                  <a:gd name="connsiteY1196" fmla="*/ 1931860 h 3682908"/>
                  <a:gd name="connsiteX1197" fmla="*/ 3489737 w 3862373"/>
                  <a:gd name="connsiteY1197" fmla="*/ 1892773 h 3682908"/>
                  <a:gd name="connsiteX1198" fmla="*/ 3392731 w 3862373"/>
                  <a:gd name="connsiteY1198" fmla="*/ 1892773 h 3682908"/>
                  <a:gd name="connsiteX1199" fmla="*/ 3431819 w 3862373"/>
                  <a:gd name="connsiteY1199" fmla="*/ 1931860 h 3682908"/>
                  <a:gd name="connsiteX1200" fmla="*/ 3392731 w 3862373"/>
                  <a:gd name="connsiteY1200" fmla="*/ 1970947 h 3682908"/>
                  <a:gd name="connsiteX1201" fmla="*/ 3353644 w 3862373"/>
                  <a:gd name="connsiteY1201" fmla="*/ 1931860 h 3682908"/>
                  <a:gd name="connsiteX1202" fmla="*/ 3392731 w 3862373"/>
                  <a:gd name="connsiteY1202" fmla="*/ 1892773 h 3682908"/>
                  <a:gd name="connsiteX1203" fmla="*/ 3205815 w 3862373"/>
                  <a:gd name="connsiteY1203" fmla="*/ 1892773 h 3682908"/>
                  <a:gd name="connsiteX1204" fmla="*/ 3244903 w 3862373"/>
                  <a:gd name="connsiteY1204" fmla="*/ 1931860 h 3682908"/>
                  <a:gd name="connsiteX1205" fmla="*/ 3205815 w 3862373"/>
                  <a:gd name="connsiteY1205" fmla="*/ 1970947 h 3682908"/>
                  <a:gd name="connsiteX1206" fmla="*/ 3166728 w 3862373"/>
                  <a:gd name="connsiteY1206" fmla="*/ 1931860 h 3682908"/>
                  <a:gd name="connsiteX1207" fmla="*/ 3205815 w 3862373"/>
                  <a:gd name="connsiteY1207" fmla="*/ 1892773 h 3682908"/>
                  <a:gd name="connsiteX1208" fmla="*/ 3111175 w 3862373"/>
                  <a:gd name="connsiteY1208" fmla="*/ 1892773 h 3682908"/>
                  <a:gd name="connsiteX1209" fmla="*/ 3150263 w 3862373"/>
                  <a:gd name="connsiteY1209" fmla="*/ 1931860 h 3682908"/>
                  <a:gd name="connsiteX1210" fmla="*/ 3111175 w 3862373"/>
                  <a:gd name="connsiteY1210" fmla="*/ 1970947 h 3682908"/>
                  <a:gd name="connsiteX1211" fmla="*/ 3072088 w 3862373"/>
                  <a:gd name="connsiteY1211" fmla="*/ 1931860 h 3682908"/>
                  <a:gd name="connsiteX1212" fmla="*/ 3111175 w 3862373"/>
                  <a:gd name="connsiteY1212" fmla="*/ 1892773 h 3682908"/>
                  <a:gd name="connsiteX1213" fmla="*/ 3018902 w 3862373"/>
                  <a:gd name="connsiteY1213" fmla="*/ 1892773 h 3682908"/>
                  <a:gd name="connsiteX1214" fmla="*/ 3057989 w 3862373"/>
                  <a:gd name="connsiteY1214" fmla="*/ 1931860 h 3682908"/>
                  <a:gd name="connsiteX1215" fmla="*/ 3018902 w 3862373"/>
                  <a:gd name="connsiteY1215" fmla="*/ 1970947 h 3682908"/>
                  <a:gd name="connsiteX1216" fmla="*/ 2979815 w 3862373"/>
                  <a:gd name="connsiteY1216" fmla="*/ 1931860 h 3682908"/>
                  <a:gd name="connsiteX1217" fmla="*/ 3018902 w 3862373"/>
                  <a:gd name="connsiteY1217" fmla="*/ 1892773 h 3682908"/>
                  <a:gd name="connsiteX1218" fmla="*/ 2924263 w 3862373"/>
                  <a:gd name="connsiteY1218" fmla="*/ 1892773 h 3682908"/>
                  <a:gd name="connsiteX1219" fmla="*/ 2963349 w 3862373"/>
                  <a:gd name="connsiteY1219" fmla="*/ 1931860 h 3682908"/>
                  <a:gd name="connsiteX1220" fmla="*/ 2924263 w 3862373"/>
                  <a:gd name="connsiteY1220" fmla="*/ 1970947 h 3682908"/>
                  <a:gd name="connsiteX1221" fmla="*/ 2885175 w 3862373"/>
                  <a:gd name="connsiteY1221" fmla="*/ 1931860 h 3682908"/>
                  <a:gd name="connsiteX1222" fmla="*/ 2924263 w 3862373"/>
                  <a:gd name="connsiteY1222" fmla="*/ 1892773 h 3682908"/>
                  <a:gd name="connsiteX1223" fmla="*/ 2831987 w 3862373"/>
                  <a:gd name="connsiteY1223" fmla="*/ 1892773 h 3682908"/>
                  <a:gd name="connsiteX1224" fmla="*/ 2871074 w 3862373"/>
                  <a:gd name="connsiteY1224" fmla="*/ 1931860 h 3682908"/>
                  <a:gd name="connsiteX1225" fmla="*/ 2831987 w 3862373"/>
                  <a:gd name="connsiteY1225" fmla="*/ 1970947 h 3682908"/>
                  <a:gd name="connsiteX1226" fmla="*/ 2792900 w 3862373"/>
                  <a:gd name="connsiteY1226" fmla="*/ 1931860 h 3682908"/>
                  <a:gd name="connsiteX1227" fmla="*/ 2831987 w 3862373"/>
                  <a:gd name="connsiteY1227" fmla="*/ 1892773 h 3682908"/>
                  <a:gd name="connsiteX1228" fmla="*/ 2737356 w 3862373"/>
                  <a:gd name="connsiteY1228" fmla="*/ 1892773 h 3682908"/>
                  <a:gd name="connsiteX1229" fmla="*/ 2776434 w 3862373"/>
                  <a:gd name="connsiteY1229" fmla="*/ 1931860 h 3682908"/>
                  <a:gd name="connsiteX1230" fmla="*/ 2737356 w 3862373"/>
                  <a:gd name="connsiteY1230" fmla="*/ 1970947 h 3682908"/>
                  <a:gd name="connsiteX1231" fmla="*/ 2698265 w 3862373"/>
                  <a:gd name="connsiteY1231" fmla="*/ 1931860 h 3682908"/>
                  <a:gd name="connsiteX1232" fmla="*/ 2737356 w 3862373"/>
                  <a:gd name="connsiteY1232" fmla="*/ 1892773 h 3682908"/>
                  <a:gd name="connsiteX1233" fmla="*/ 2645073 w 3862373"/>
                  <a:gd name="connsiteY1233" fmla="*/ 1892773 h 3682908"/>
                  <a:gd name="connsiteX1234" fmla="*/ 2684163 w 3862373"/>
                  <a:gd name="connsiteY1234" fmla="*/ 1931860 h 3682908"/>
                  <a:gd name="connsiteX1235" fmla="*/ 2645073 w 3862373"/>
                  <a:gd name="connsiteY1235" fmla="*/ 1970947 h 3682908"/>
                  <a:gd name="connsiteX1236" fmla="*/ 2605987 w 3862373"/>
                  <a:gd name="connsiteY1236" fmla="*/ 1931860 h 3682908"/>
                  <a:gd name="connsiteX1237" fmla="*/ 2645073 w 3862373"/>
                  <a:gd name="connsiteY1237" fmla="*/ 1892773 h 3682908"/>
                  <a:gd name="connsiteX1238" fmla="*/ 2550436 w 3862373"/>
                  <a:gd name="connsiteY1238" fmla="*/ 1892773 h 3682908"/>
                  <a:gd name="connsiteX1239" fmla="*/ 2589522 w 3862373"/>
                  <a:gd name="connsiteY1239" fmla="*/ 1931860 h 3682908"/>
                  <a:gd name="connsiteX1240" fmla="*/ 2550436 w 3862373"/>
                  <a:gd name="connsiteY1240" fmla="*/ 1970947 h 3682908"/>
                  <a:gd name="connsiteX1241" fmla="*/ 2511351 w 3862373"/>
                  <a:gd name="connsiteY1241" fmla="*/ 1931860 h 3682908"/>
                  <a:gd name="connsiteX1242" fmla="*/ 2550436 w 3862373"/>
                  <a:gd name="connsiteY1242" fmla="*/ 1892773 h 3682908"/>
                  <a:gd name="connsiteX1243" fmla="*/ 2458164 w 3862373"/>
                  <a:gd name="connsiteY1243" fmla="*/ 1892773 h 3682908"/>
                  <a:gd name="connsiteX1244" fmla="*/ 2497251 w 3862373"/>
                  <a:gd name="connsiteY1244" fmla="*/ 1931860 h 3682908"/>
                  <a:gd name="connsiteX1245" fmla="*/ 2458164 w 3862373"/>
                  <a:gd name="connsiteY1245" fmla="*/ 1970947 h 3682908"/>
                  <a:gd name="connsiteX1246" fmla="*/ 2419078 w 3862373"/>
                  <a:gd name="connsiteY1246" fmla="*/ 1931860 h 3682908"/>
                  <a:gd name="connsiteX1247" fmla="*/ 2458164 w 3862373"/>
                  <a:gd name="connsiteY1247" fmla="*/ 1892773 h 3682908"/>
                  <a:gd name="connsiteX1248" fmla="*/ 2363524 w 3862373"/>
                  <a:gd name="connsiteY1248" fmla="*/ 1892773 h 3682908"/>
                  <a:gd name="connsiteX1249" fmla="*/ 2402611 w 3862373"/>
                  <a:gd name="connsiteY1249" fmla="*/ 1931860 h 3682908"/>
                  <a:gd name="connsiteX1250" fmla="*/ 2363524 w 3862373"/>
                  <a:gd name="connsiteY1250" fmla="*/ 1970947 h 3682908"/>
                  <a:gd name="connsiteX1251" fmla="*/ 2324437 w 3862373"/>
                  <a:gd name="connsiteY1251" fmla="*/ 1931860 h 3682908"/>
                  <a:gd name="connsiteX1252" fmla="*/ 2363524 w 3862373"/>
                  <a:gd name="connsiteY1252" fmla="*/ 1892773 h 3682908"/>
                  <a:gd name="connsiteX1253" fmla="*/ 2266521 w 3862373"/>
                  <a:gd name="connsiteY1253" fmla="*/ 1892773 h 3682908"/>
                  <a:gd name="connsiteX1254" fmla="*/ 2305606 w 3862373"/>
                  <a:gd name="connsiteY1254" fmla="*/ 1931860 h 3682908"/>
                  <a:gd name="connsiteX1255" fmla="*/ 2266521 w 3862373"/>
                  <a:gd name="connsiteY1255" fmla="*/ 1970947 h 3682908"/>
                  <a:gd name="connsiteX1256" fmla="*/ 2227432 w 3862373"/>
                  <a:gd name="connsiteY1256" fmla="*/ 1931860 h 3682908"/>
                  <a:gd name="connsiteX1257" fmla="*/ 2266521 w 3862373"/>
                  <a:gd name="connsiteY1257" fmla="*/ 1892773 h 3682908"/>
                  <a:gd name="connsiteX1258" fmla="*/ 951048 w 3862373"/>
                  <a:gd name="connsiteY1258" fmla="*/ 1892773 h 3682908"/>
                  <a:gd name="connsiteX1259" fmla="*/ 990133 w 3862373"/>
                  <a:gd name="connsiteY1259" fmla="*/ 1931860 h 3682908"/>
                  <a:gd name="connsiteX1260" fmla="*/ 951048 w 3862373"/>
                  <a:gd name="connsiteY1260" fmla="*/ 1970947 h 3682908"/>
                  <a:gd name="connsiteX1261" fmla="*/ 911963 w 3862373"/>
                  <a:gd name="connsiteY1261" fmla="*/ 1931860 h 3682908"/>
                  <a:gd name="connsiteX1262" fmla="*/ 951048 w 3862373"/>
                  <a:gd name="connsiteY1262" fmla="*/ 1892773 h 3682908"/>
                  <a:gd name="connsiteX1263" fmla="*/ 764144 w 3862373"/>
                  <a:gd name="connsiteY1263" fmla="*/ 1892773 h 3682908"/>
                  <a:gd name="connsiteX1264" fmla="*/ 803230 w 3862373"/>
                  <a:gd name="connsiteY1264" fmla="*/ 1931860 h 3682908"/>
                  <a:gd name="connsiteX1265" fmla="*/ 764144 w 3862373"/>
                  <a:gd name="connsiteY1265" fmla="*/ 1970947 h 3682908"/>
                  <a:gd name="connsiteX1266" fmla="*/ 725059 w 3862373"/>
                  <a:gd name="connsiteY1266" fmla="*/ 1931860 h 3682908"/>
                  <a:gd name="connsiteX1267" fmla="*/ 764144 w 3862373"/>
                  <a:gd name="connsiteY1267" fmla="*/ 1892773 h 3682908"/>
                  <a:gd name="connsiteX1268" fmla="*/ 577226 w 3862373"/>
                  <a:gd name="connsiteY1268" fmla="*/ 1892773 h 3682908"/>
                  <a:gd name="connsiteX1269" fmla="*/ 616318 w 3862373"/>
                  <a:gd name="connsiteY1269" fmla="*/ 1931860 h 3682908"/>
                  <a:gd name="connsiteX1270" fmla="*/ 577226 w 3862373"/>
                  <a:gd name="connsiteY1270" fmla="*/ 1970947 h 3682908"/>
                  <a:gd name="connsiteX1271" fmla="*/ 538134 w 3862373"/>
                  <a:gd name="connsiteY1271" fmla="*/ 1931860 h 3682908"/>
                  <a:gd name="connsiteX1272" fmla="*/ 577226 w 3862373"/>
                  <a:gd name="connsiteY1272" fmla="*/ 1892773 h 3682908"/>
                  <a:gd name="connsiteX1273" fmla="*/ 484945 w 3862373"/>
                  <a:gd name="connsiteY1273" fmla="*/ 1892773 h 3682908"/>
                  <a:gd name="connsiteX1274" fmla="*/ 524032 w 3862373"/>
                  <a:gd name="connsiteY1274" fmla="*/ 1931860 h 3682908"/>
                  <a:gd name="connsiteX1275" fmla="*/ 484945 w 3862373"/>
                  <a:gd name="connsiteY1275" fmla="*/ 1970947 h 3682908"/>
                  <a:gd name="connsiteX1276" fmla="*/ 445867 w 3862373"/>
                  <a:gd name="connsiteY1276" fmla="*/ 1931860 h 3682908"/>
                  <a:gd name="connsiteX1277" fmla="*/ 484945 w 3862373"/>
                  <a:gd name="connsiteY1277" fmla="*/ 1892773 h 3682908"/>
                  <a:gd name="connsiteX1278" fmla="*/ 3861717 w 3862373"/>
                  <a:gd name="connsiteY1278" fmla="*/ 1806975 h 3682908"/>
                  <a:gd name="connsiteX1279" fmla="*/ 3858023 w 3862373"/>
                  <a:gd name="connsiteY1279" fmla="*/ 1880127 h 3682908"/>
                  <a:gd name="connsiteX1280" fmla="*/ 3838294 w 3862373"/>
                  <a:gd name="connsiteY1280" fmla="*/ 1871955 h 3682908"/>
                  <a:gd name="connsiteX1281" fmla="*/ 3826845 w 3862373"/>
                  <a:gd name="connsiteY1281" fmla="*/ 1844316 h 3682908"/>
                  <a:gd name="connsiteX1282" fmla="*/ 3838294 w 3862373"/>
                  <a:gd name="connsiteY1282" fmla="*/ 1816677 h 3682908"/>
                  <a:gd name="connsiteX1283" fmla="*/ 3679017 w 3862373"/>
                  <a:gd name="connsiteY1283" fmla="*/ 1805229 h 3682908"/>
                  <a:gd name="connsiteX1284" fmla="*/ 3718103 w 3862373"/>
                  <a:gd name="connsiteY1284" fmla="*/ 1844316 h 3682908"/>
                  <a:gd name="connsiteX1285" fmla="*/ 3679017 w 3862373"/>
                  <a:gd name="connsiteY1285" fmla="*/ 1883404 h 3682908"/>
                  <a:gd name="connsiteX1286" fmla="*/ 3639929 w 3862373"/>
                  <a:gd name="connsiteY1286" fmla="*/ 1844316 h 3682908"/>
                  <a:gd name="connsiteX1287" fmla="*/ 3679017 w 3862373"/>
                  <a:gd name="connsiteY1287" fmla="*/ 1805229 h 3682908"/>
                  <a:gd name="connsiteX1288" fmla="*/ 3300457 w 3862373"/>
                  <a:gd name="connsiteY1288" fmla="*/ 1805229 h 3682908"/>
                  <a:gd name="connsiteX1289" fmla="*/ 3339544 w 3862373"/>
                  <a:gd name="connsiteY1289" fmla="*/ 1844316 h 3682908"/>
                  <a:gd name="connsiteX1290" fmla="*/ 3300457 w 3862373"/>
                  <a:gd name="connsiteY1290" fmla="*/ 1883404 h 3682908"/>
                  <a:gd name="connsiteX1291" fmla="*/ 3261369 w 3862373"/>
                  <a:gd name="connsiteY1291" fmla="*/ 1844316 h 3682908"/>
                  <a:gd name="connsiteX1292" fmla="*/ 3300457 w 3862373"/>
                  <a:gd name="connsiteY1292" fmla="*/ 1805229 h 3682908"/>
                  <a:gd name="connsiteX1293" fmla="*/ 3111175 w 3862373"/>
                  <a:gd name="connsiteY1293" fmla="*/ 1805229 h 3682908"/>
                  <a:gd name="connsiteX1294" fmla="*/ 3150263 w 3862373"/>
                  <a:gd name="connsiteY1294" fmla="*/ 1844316 h 3682908"/>
                  <a:gd name="connsiteX1295" fmla="*/ 3111175 w 3862373"/>
                  <a:gd name="connsiteY1295" fmla="*/ 1883404 h 3682908"/>
                  <a:gd name="connsiteX1296" fmla="*/ 3072088 w 3862373"/>
                  <a:gd name="connsiteY1296" fmla="*/ 1844316 h 3682908"/>
                  <a:gd name="connsiteX1297" fmla="*/ 3111175 w 3862373"/>
                  <a:gd name="connsiteY1297" fmla="*/ 1805229 h 3682908"/>
                  <a:gd name="connsiteX1298" fmla="*/ 3018902 w 3862373"/>
                  <a:gd name="connsiteY1298" fmla="*/ 1805229 h 3682908"/>
                  <a:gd name="connsiteX1299" fmla="*/ 3057989 w 3862373"/>
                  <a:gd name="connsiteY1299" fmla="*/ 1844316 h 3682908"/>
                  <a:gd name="connsiteX1300" fmla="*/ 3018902 w 3862373"/>
                  <a:gd name="connsiteY1300" fmla="*/ 1883404 h 3682908"/>
                  <a:gd name="connsiteX1301" fmla="*/ 2979815 w 3862373"/>
                  <a:gd name="connsiteY1301" fmla="*/ 1844316 h 3682908"/>
                  <a:gd name="connsiteX1302" fmla="*/ 3018902 w 3862373"/>
                  <a:gd name="connsiteY1302" fmla="*/ 1805229 h 3682908"/>
                  <a:gd name="connsiteX1303" fmla="*/ 2831988 w 3862373"/>
                  <a:gd name="connsiteY1303" fmla="*/ 1805229 h 3682908"/>
                  <a:gd name="connsiteX1304" fmla="*/ 2871075 w 3862373"/>
                  <a:gd name="connsiteY1304" fmla="*/ 1844316 h 3682908"/>
                  <a:gd name="connsiteX1305" fmla="*/ 2831988 w 3862373"/>
                  <a:gd name="connsiteY1305" fmla="*/ 1883404 h 3682908"/>
                  <a:gd name="connsiteX1306" fmla="*/ 2792901 w 3862373"/>
                  <a:gd name="connsiteY1306" fmla="*/ 1844316 h 3682908"/>
                  <a:gd name="connsiteX1307" fmla="*/ 2831988 w 3862373"/>
                  <a:gd name="connsiteY1307" fmla="*/ 1805229 h 3682908"/>
                  <a:gd name="connsiteX1308" fmla="*/ 2737358 w 3862373"/>
                  <a:gd name="connsiteY1308" fmla="*/ 1805229 h 3682908"/>
                  <a:gd name="connsiteX1309" fmla="*/ 2776434 w 3862373"/>
                  <a:gd name="connsiteY1309" fmla="*/ 1844316 h 3682908"/>
                  <a:gd name="connsiteX1310" fmla="*/ 2737358 w 3862373"/>
                  <a:gd name="connsiteY1310" fmla="*/ 1883404 h 3682908"/>
                  <a:gd name="connsiteX1311" fmla="*/ 2698265 w 3862373"/>
                  <a:gd name="connsiteY1311" fmla="*/ 1844316 h 3682908"/>
                  <a:gd name="connsiteX1312" fmla="*/ 2737358 w 3862373"/>
                  <a:gd name="connsiteY1312" fmla="*/ 1805229 h 3682908"/>
                  <a:gd name="connsiteX1313" fmla="*/ 2645073 w 3862373"/>
                  <a:gd name="connsiteY1313" fmla="*/ 1805229 h 3682908"/>
                  <a:gd name="connsiteX1314" fmla="*/ 2684163 w 3862373"/>
                  <a:gd name="connsiteY1314" fmla="*/ 1844316 h 3682908"/>
                  <a:gd name="connsiteX1315" fmla="*/ 2645073 w 3862373"/>
                  <a:gd name="connsiteY1315" fmla="*/ 1883404 h 3682908"/>
                  <a:gd name="connsiteX1316" fmla="*/ 2605987 w 3862373"/>
                  <a:gd name="connsiteY1316" fmla="*/ 1844316 h 3682908"/>
                  <a:gd name="connsiteX1317" fmla="*/ 2645073 w 3862373"/>
                  <a:gd name="connsiteY1317" fmla="*/ 1805229 h 3682908"/>
                  <a:gd name="connsiteX1318" fmla="*/ 2550436 w 3862373"/>
                  <a:gd name="connsiteY1318" fmla="*/ 1805229 h 3682908"/>
                  <a:gd name="connsiteX1319" fmla="*/ 2589522 w 3862373"/>
                  <a:gd name="connsiteY1319" fmla="*/ 1844316 h 3682908"/>
                  <a:gd name="connsiteX1320" fmla="*/ 2550436 w 3862373"/>
                  <a:gd name="connsiteY1320" fmla="*/ 1883404 h 3682908"/>
                  <a:gd name="connsiteX1321" fmla="*/ 2511352 w 3862373"/>
                  <a:gd name="connsiteY1321" fmla="*/ 1844316 h 3682908"/>
                  <a:gd name="connsiteX1322" fmla="*/ 2550436 w 3862373"/>
                  <a:gd name="connsiteY1322" fmla="*/ 1805229 h 3682908"/>
                  <a:gd name="connsiteX1323" fmla="*/ 2363525 w 3862373"/>
                  <a:gd name="connsiteY1323" fmla="*/ 1805229 h 3682908"/>
                  <a:gd name="connsiteX1324" fmla="*/ 2402611 w 3862373"/>
                  <a:gd name="connsiteY1324" fmla="*/ 1844316 h 3682908"/>
                  <a:gd name="connsiteX1325" fmla="*/ 2363525 w 3862373"/>
                  <a:gd name="connsiteY1325" fmla="*/ 1883404 h 3682908"/>
                  <a:gd name="connsiteX1326" fmla="*/ 2324438 w 3862373"/>
                  <a:gd name="connsiteY1326" fmla="*/ 1844316 h 3682908"/>
                  <a:gd name="connsiteX1327" fmla="*/ 2363525 w 3862373"/>
                  <a:gd name="connsiteY1327" fmla="*/ 1805229 h 3682908"/>
                  <a:gd name="connsiteX1328" fmla="*/ 3771293 w 3862373"/>
                  <a:gd name="connsiteY1328" fmla="*/ 1805229 h 3682908"/>
                  <a:gd name="connsiteX1329" fmla="*/ 3810379 w 3862373"/>
                  <a:gd name="connsiteY1329" fmla="*/ 1844316 h 3682908"/>
                  <a:gd name="connsiteX1330" fmla="*/ 3771293 w 3862373"/>
                  <a:gd name="connsiteY1330" fmla="*/ 1883403 h 3682908"/>
                  <a:gd name="connsiteX1331" fmla="*/ 3732205 w 3862373"/>
                  <a:gd name="connsiteY1331" fmla="*/ 1844316 h 3682908"/>
                  <a:gd name="connsiteX1332" fmla="*/ 3771293 w 3862373"/>
                  <a:gd name="connsiteY1332" fmla="*/ 1805229 h 3682908"/>
                  <a:gd name="connsiteX1333" fmla="*/ 3584377 w 3862373"/>
                  <a:gd name="connsiteY1333" fmla="*/ 1805229 h 3682908"/>
                  <a:gd name="connsiteX1334" fmla="*/ 3623463 w 3862373"/>
                  <a:gd name="connsiteY1334" fmla="*/ 1844316 h 3682908"/>
                  <a:gd name="connsiteX1335" fmla="*/ 3584377 w 3862373"/>
                  <a:gd name="connsiteY1335" fmla="*/ 1883403 h 3682908"/>
                  <a:gd name="connsiteX1336" fmla="*/ 3545289 w 3862373"/>
                  <a:gd name="connsiteY1336" fmla="*/ 1844316 h 3682908"/>
                  <a:gd name="connsiteX1337" fmla="*/ 3584377 w 3862373"/>
                  <a:gd name="connsiteY1337" fmla="*/ 1805229 h 3682908"/>
                  <a:gd name="connsiteX1338" fmla="*/ 3489737 w 3862373"/>
                  <a:gd name="connsiteY1338" fmla="*/ 1805229 h 3682908"/>
                  <a:gd name="connsiteX1339" fmla="*/ 3528823 w 3862373"/>
                  <a:gd name="connsiteY1339" fmla="*/ 1844316 h 3682908"/>
                  <a:gd name="connsiteX1340" fmla="*/ 3489737 w 3862373"/>
                  <a:gd name="connsiteY1340" fmla="*/ 1883403 h 3682908"/>
                  <a:gd name="connsiteX1341" fmla="*/ 3450649 w 3862373"/>
                  <a:gd name="connsiteY1341" fmla="*/ 1844316 h 3682908"/>
                  <a:gd name="connsiteX1342" fmla="*/ 3489737 w 3862373"/>
                  <a:gd name="connsiteY1342" fmla="*/ 1805229 h 3682908"/>
                  <a:gd name="connsiteX1343" fmla="*/ 3392731 w 3862373"/>
                  <a:gd name="connsiteY1343" fmla="*/ 1805229 h 3682908"/>
                  <a:gd name="connsiteX1344" fmla="*/ 3431819 w 3862373"/>
                  <a:gd name="connsiteY1344" fmla="*/ 1844316 h 3682908"/>
                  <a:gd name="connsiteX1345" fmla="*/ 3392731 w 3862373"/>
                  <a:gd name="connsiteY1345" fmla="*/ 1883403 h 3682908"/>
                  <a:gd name="connsiteX1346" fmla="*/ 3353644 w 3862373"/>
                  <a:gd name="connsiteY1346" fmla="*/ 1844316 h 3682908"/>
                  <a:gd name="connsiteX1347" fmla="*/ 3392731 w 3862373"/>
                  <a:gd name="connsiteY1347" fmla="*/ 1805229 h 3682908"/>
                  <a:gd name="connsiteX1348" fmla="*/ 3205817 w 3862373"/>
                  <a:gd name="connsiteY1348" fmla="*/ 1805229 h 3682908"/>
                  <a:gd name="connsiteX1349" fmla="*/ 3244904 w 3862373"/>
                  <a:gd name="connsiteY1349" fmla="*/ 1844316 h 3682908"/>
                  <a:gd name="connsiteX1350" fmla="*/ 3205817 w 3862373"/>
                  <a:gd name="connsiteY1350" fmla="*/ 1883403 h 3682908"/>
                  <a:gd name="connsiteX1351" fmla="*/ 3166729 w 3862373"/>
                  <a:gd name="connsiteY1351" fmla="*/ 1844316 h 3682908"/>
                  <a:gd name="connsiteX1352" fmla="*/ 3205817 w 3862373"/>
                  <a:gd name="connsiteY1352" fmla="*/ 1805229 h 3682908"/>
                  <a:gd name="connsiteX1353" fmla="*/ 2924263 w 3862373"/>
                  <a:gd name="connsiteY1353" fmla="*/ 1805229 h 3682908"/>
                  <a:gd name="connsiteX1354" fmla="*/ 2963349 w 3862373"/>
                  <a:gd name="connsiteY1354" fmla="*/ 1844316 h 3682908"/>
                  <a:gd name="connsiteX1355" fmla="*/ 2924263 w 3862373"/>
                  <a:gd name="connsiteY1355" fmla="*/ 1883403 h 3682908"/>
                  <a:gd name="connsiteX1356" fmla="*/ 2885175 w 3862373"/>
                  <a:gd name="connsiteY1356" fmla="*/ 1844316 h 3682908"/>
                  <a:gd name="connsiteX1357" fmla="*/ 2924263 w 3862373"/>
                  <a:gd name="connsiteY1357" fmla="*/ 1805229 h 3682908"/>
                  <a:gd name="connsiteX1358" fmla="*/ 2458164 w 3862373"/>
                  <a:gd name="connsiteY1358" fmla="*/ 1805229 h 3682908"/>
                  <a:gd name="connsiteX1359" fmla="*/ 2497252 w 3862373"/>
                  <a:gd name="connsiteY1359" fmla="*/ 1844316 h 3682908"/>
                  <a:gd name="connsiteX1360" fmla="*/ 2458164 w 3862373"/>
                  <a:gd name="connsiteY1360" fmla="*/ 1883403 h 3682908"/>
                  <a:gd name="connsiteX1361" fmla="*/ 2419079 w 3862373"/>
                  <a:gd name="connsiteY1361" fmla="*/ 1844316 h 3682908"/>
                  <a:gd name="connsiteX1362" fmla="*/ 2458164 w 3862373"/>
                  <a:gd name="connsiteY1362" fmla="*/ 1805229 h 3682908"/>
                  <a:gd name="connsiteX1363" fmla="*/ 2266523 w 3862373"/>
                  <a:gd name="connsiteY1363" fmla="*/ 1805229 h 3682908"/>
                  <a:gd name="connsiteX1364" fmla="*/ 2305609 w 3862373"/>
                  <a:gd name="connsiteY1364" fmla="*/ 1844316 h 3682908"/>
                  <a:gd name="connsiteX1365" fmla="*/ 2266523 w 3862373"/>
                  <a:gd name="connsiteY1365" fmla="*/ 1883403 h 3682908"/>
                  <a:gd name="connsiteX1366" fmla="*/ 2227433 w 3862373"/>
                  <a:gd name="connsiteY1366" fmla="*/ 1844316 h 3682908"/>
                  <a:gd name="connsiteX1367" fmla="*/ 2266523 w 3862373"/>
                  <a:gd name="connsiteY1367" fmla="*/ 1805229 h 3682908"/>
                  <a:gd name="connsiteX1368" fmla="*/ 577230 w 3862373"/>
                  <a:gd name="connsiteY1368" fmla="*/ 1805229 h 3682908"/>
                  <a:gd name="connsiteX1369" fmla="*/ 616322 w 3862373"/>
                  <a:gd name="connsiteY1369" fmla="*/ 1844316 h 3682908"/>
                  <a:gd name="connsiteX1370" fmla="*/ 577230 w 3862373"/>
                  <a:gd name="connsiteY1370" fmla="*/ 1883403 h 3682908"/>
                  <a:gd name="connsiteX1371" fmla="*/ 538137 w 3862373"/>
                  <a:gd name="connsiteY1371" fmla="*/ 1844316 h 3682908"/>
                  <a:gd name="connsiteX1372" fmla="*/ 577230 w 3862373"/>
                  <a:gd name="connsiteY1372" fmla="*/ 1805229 h 3682908"/>
                  <a:gd name="connsiteX1373" fmla="*/ 484947 w 3862373"/>
                  <a:gd name="connsiteY1373" fmla="*/ 1805229 h 3682908"/>
                  <a:gd name="connsiteX1374" fmla="*/ 524035 w 3862373"/>
                  <a:gd name="connsiteY1374" fmla="*/ 1844316 h 3682908"/>
                  <a:gd name="connsiteX1375" fmla="*/ 484947 w 3862373"/>
                  <a:gd name="connsiteY1375" fmla="*/ 1883403 h 3682908"/>
                  <a:gd name="connsiteX1376" fmla="*/ 445867 w 3862373"/>
                  <a:gd name="connsiteY1376" fmla="*/ 1844316 h 3682908"/>
                  <a:gd name="connsiteX1377" fmla="*/ 484947 w 3862373"/>
                  <a:gd name="connsiteY1377" fmla="*/ 1805229 h 3682908"/>
                  <a:gd name="connsiteX1378" fmla="*/ 390307 w 3862373"/>
                  <a:gd name="connsiteY1378" fmla="*/ 1805229 h 3682908"/>
                  <a:gd name="connsiteX1379" fmla="*/ 429399 w 3862373"/>
                  <a:gd name="connsiteY1379" fmla="*/ 1844316 h 3682908"/>
                  <a:gd name="connsiteX1380" fmla="*/ 390307 w 3862373"/>
                  <a:gd name="connsiteY1380" fmla="*/ 1883403 h 3682908"/>
                  <a:gd name="connsiteX1381" fmla="*/ 351227 w 3862373"/>
                  <a:gd name="connsiteY1381" fmla="*/ 1844316 h 3682908"/>
                  <a:gd name="connsiteX1382" fmla="*/ 390307 w 3862373"/>
                  <a:gd name="connsiteY1382" fmla="*/ 1805229 h 3682908"/>
                  <a:gd name="connsiteX1383" fmla="*/ 3858672 w 3862373"/>
                  <a:gd name="connsiteY1383" fmla="*/ 1720694 h 3682908"/>
                  <a:gd name="connsiteX1384" fmla="*/ 3862373 w 3862373"/>
                  <a:gd name="connsiteY1384" fmla="*/ 1793978 h 3682908"/>
                  <a:gd name="connsiteX1385" fmla="*/ 3862353 w 3862373"/>
                  <a:gd name="connsiteY1385" fmla="*/ 1794377 h 3682908"/>
                  <a:gd name="connsiteX1386" fmla="*/ 3838294 w 3862373"/>
                  <a:gd name="connsiteY1386" fmla="*/ 1784412 h 3682908"/>
                  <a:gd name="connsiteX1387" fmla="*/ 3826845 w 3862373"/>
                  <a:gd name="connsiteY1387" fmla="*/ 1756774 h 3682908"/>
                  <a:gd name="connsiteX1388" fmla="*/ 3838294 w 3862373"/>
                  <a:gd name="connsiteY1388" fmla="*/ 1729135 h 3682908"/>
                  <a:gd name="connsiteX1389" fmla="*/ 3771293 w 3862373"/>
                  <a:gd name="connsiteY1389" fmla="*/ 1717686 h 3682908"/>
                  <a:gd name="connsiteX1390" fmla="*/ 3810379 w 3862373"/>
                  <a:gd name="connsiteY1390" fmla="*/ 1756774 h 3682908"/>
                  <a:gd name="connsiteX1391" fmla="*/ 3771293 w 3862373"/>
                  <a:gd name="connsiteY1391" fmla="*/ 1795860 h 3682908"/>
                  <a:gd name="connsiteX1392" fmla="*/ 3732205 w 3862373"/>
                  <a:gd name="connsiteY1392" fmla="*/ 1756774 h 3682908"/>
                  <a:gd name="connsiteX1393" fmla="*/ 3771293 w 3862373"/>
                  <a:gd name="connsiteY1393" fmla="*/ 1717686 h 3682908"/>
                  <a:gd name="connsiteX1394" fmla="*/ 3679017 w 3862373"/>
                  <a:gd name="connsiteY1394" fmla="*/ 1717686 h 3682908"/>
                  <a:gd name="connsiteX1395" fmla="*/ 3718103 w 3862373"/>
                  <a:gd name="connsiteY1395" fmla="*/ 1756774 h 3682908"/>
                  <a:gd name="connsiteX1396" fmla="*/ 3679017 w 3862373"/>
                  <a:gd name="connsiteY1396" fmla="*/ 1795860 h 3682908"/>
                  <a:gd name="connsiteX1397" fmla="*/ 3639929 w 3862373"/>
                  <a:gd name="connsiteY1397" fmla="*/ 1756774 h 3682908"/>
                  <a:gd name="connsiteX1398" fmla="*/ 3679017 w 3862373"/>
                  <a:gd name="connsiteY1398" fmla="*/ 1717686 h 3682908"/>
                  <a:gd name="connsiteX1399" fmla="*/ 3584377 w 3862373"/>
                  <a:gd name="connsiteY1399" fmla="*/ 1717686 h 3682908"/>
                  <a:gd name="connsiteX1400" fmla="*/ 3623463 w 3862373"/>
                  <a:gd name="connsiteY1400" fmla="*/ 1756774 h 3682908"/>
                  <a:gd name="connsiteX1401" fmla="*/ 3584377 w 3862373"/>
                  <a:gd name="connsiteY1401" fmla="*/ 1795860 h 3682908"/>
                  <a:gd name="connsiteX1402" fmla="*/ 3545289 w 3862373"/>
                  <a:gd name="connsiteY1402" fmla="*/ 1756774 h 3682908"/>
                  <a:gd name="connsiteX1403" fmla="*/ 3584377 w 3862373"/>
                  <a:gd name="connsiteY1403" fmla="*/ 1717686 h 3682908"/>
                  <a:gd name="connsiteX1404" fmla="*/ 3489737 w 3862373"/>
                  <a:gd name="connsiteY1404" fmla="*/ 1717686 h 3682908"/>
                  <a:gd name="connsiteX1405" fmla="*/ 3528823 w 3862373"/>
                  <a:gd name="connsiteY1405" fmla="*/ 1756774 h 3682908"/>
                  <a:gd name="connsiteX1406" fmla="*/ 3489737 w 3862373"/>
                  <a:gd name="connsiteY1406" fmla="*/ 1795860 h 3682908"/>
                  <a:gd name="connsiteX1407" fmla="*/ 3450649 w 3862373"/>
                  <a:gd name="connsiteY1407" fmla="*/ 1756774 h 3682908"/>
                  <a:gd name="connsiteX1408" fmla="*/ 3489737 w 3862373"/>
                  <a:gd name="connsiteY1408" fmla="*/ 1717686 h 3682908"/>
                  <a:gd name="connsiteX1409" fmla="*/ 3392731 w 3862373"/>
                  <a:gd name="connsiteY1409" fmla="*/ 1717686 h 3682908"/>
                  <a:gd name="connsiteX1410" fmla="*/ 3431819 w 3862373"/>
                  <a:gd name="connsiteY1410" fmla="*/ 1756774 h 3682908"/>
                  <a:gd name="connsiteX1411" fmla="*/ 3392731 w 3862373"/>
                  <a:gd name="connsiteY1411" fmla="*/ 1795860 h 3682908"/>
                  <a:gd name="connsiteX1412" fmla="*/ 3353644 w 3862373"/>
                  <a:gd name="connsiteY1412" fmla="*/ 1756774 h 3682908"/>
                  <a:gd name="connsiteX1413" fmla="*/ 3392731 w 3862373"/>
                  <a:gd name="connsiteY1413" fmla="*/ 1717686 h 3682908"/>
                  <a:gd name="connsiteX1414" fmla="*/ 3300457 w 3862373"/>
                  <a:gd name="connsiteY1414" fmla="*/ 1717686 h 3682908"/>
                  <a:gd name="connsiteX1415" fmla="*/ 3339544 w 3862373"/>
                  <a:gd name="connsiteY1415" fmla="*/ 1756774 h 3682908"/>
                  <a:gd name="connsiteX1416" fmla="*/ 3300457 w 3862373"/>
                  <a:gd name="connsiteY1416" fmla="*/ 1795860 h 3682908"/>
                  <a:gd name="connsiteX1417" fmla="*/ 3261369 w 3862373"/>
                  <a:gd name="connsiteY1417" fmla="*/ 1756774 h 3682908"/>
                  <a:gd name="connsiteX1418" fmla="*/ 3300457 w 3862373"/>
                  <a:gd name="connsiteY1418" fmla="*/ 1717686 h 3682908"/>
                  <a:gd name="connsiteX1419" fmla="*/ 3205817 w 3862373"/>
                  <a:gd name="connsiteY1419" fmla="*/ 1717686 h 3682908"/>
                  <a:gd name="connsiteX1420" fmla="*/ 3244904 w 3862373"/>
                  <a:gd name="connsiteY1420" fmla="*/ 1756774 h 3682908"/>
                  <a:gd name="connsiteX1421" fmla="*/ 3205817 w 3862373"/>
                  <a:gd name="connsiteY1421" fmla="*/ 1795860 h 3682908"/>
                  <a:gd name="connsiteX1422" fmla="*/ 3166729 w 3862373"/>
                  <a:gd name="connsiteY1422" fmla="*/ 1756774 h 3682908"/>
                  <a:gd name="connsiteX1423" fmla="*/ 3205817 w 3862373"/>
                  <a:gd name="connsiteY1423" fmla="*/ 1717686 h 3682908"/>
                  <a:gd name="connsiteX1424" fmla="*/ 3111175 w 3862373"/>
                  <a:gd name="connsiteY1424" fmla="*/ 1717686 h 3682908"/>
                  <a:gd name="connsiteX1425" fmla="*/ 3150263 w 3862373"/>
                  <a:gd name="connsiteY1425" fmla="*/ 1756774 h 3682908"/>
                  <a:gd name="connsiteX1426" fmla="*/ 3111175 w 3862373"/>
                  <a:gd name="connsiteY1426" fmla="*/ 1795860 h 3682908"/>
                  <a:gd name="connsiteX1427" fmla="*/ 3072088 w 3862373"/>
                  <a:gd name="connsiteY1427" fmla="*/ 1756774 h 3682908"/>
                  <a:gd name="connsiteX1428" fmla="*/ 3111175 w 3862373"/>
                  <a:gd name="connsiteY1428" fmla="*/ 1717686 h 3682908"/>
                  <a:gd name="connsiteX1429" fmla="*/ 3018902 w 3862373"/>
                  <a:gd name="connsiteY1429" fmla="*/ 1717686 h 3682908"/>
                  <a:gd name="connsiteX1430" fmla="*/ 3057989 w 3862373"/>
                  <a:gd name="connsiteY1430" fmla="*/ 1756774 h 3682908"/>
                  <a:gd name="connsiteX1431" fmla="*/ 3018902 w 3862373"/>
                  <a:gd name="connsiteY1431" fmla="*/ 1795860 h 3682908"/>
                  <a:gd name="connsiteX1432" fmla="*/ 2979815 w 3862373"/>
                  <a:gd name="connsiteY1432" fmla="*/ 1756774 h 3682908"/>
                  <a:gd name="connsiteX1433" fmla="*/ 3018902 w 3862373"/>
                  <a:gd name="connsiteY1433" fmla="*/ 1717686 h 3682908"/>
                  <a:gd name="connsiteX1434" fmla="*/ 2924263 w 3862373"/>
                  <a:gd name="connsiteY1434" fmla="*/ 1717686 h 3682908"/>
                  <a:gd name="connsiteX1435" fmla="*/ 2963349 w 3862373"/>
                  <a:gd name="connsiteY1435" fmla="*/ 1756774 h 3682908"/>
                  <a:gd name="connsiteX1436" fmla="*/ 2924263 w 3862373"/>
                  <a:gd name="connsiteY1436" fmla="*/ 1795860 h 3682908"/>
                  <a:gd name="connsiteX1437" fmla="*/ 2885175 w 3862373"/>
                  <a:gd name="connsiteY1437" fmla="*/ 1756774 h 3682908"/>
                  <a:gd name="connsiteX1438" fmla="*/ 2924263 w 3862373"/>
                  <a:gd name="connsiteY1438" fmla="*/ 1717686 h 3682908"/>
                  <a:gd name="connsiteX1439" fmla="*/ 2831988 w 3862373"/>
                  <a:gd name="connsiteY1439" fmla="*/ 1717686 h 3682908"/>
                  <a:gd name="connsiteX1440" fmla="*/ 2871075 w 3862373"/>
                  <a:gd name="connsiteY1440" fmla="*/ 1756774 h 3682908"/>
                  <a:gd name="connsiteX1441" fmla="*/ 2831988 w 3862373"/>
                  <a:gd name="connsiteY1441" fmla="*/ 1795860 h 3682908"/>
                  <a:gd name="connsiteX1442" fmla="*/ 2792901 w 3862373"/>
                  <a:gd name="connsiteY1442" fmla="*/ 1756774 h 3682908"/>
                  <a:gd name="connsiteX1443" fmla="*/ 2831988 w 3862373"/>
                  <a:gd name="connsiteY1443" fmla="*/ 1717686 h 3682908"/>
                  <a:gd name="connsiteX1444" fmla="*/ 2737359 w 3862373"/>
                  <a:gd name="connsiteY1444" fmla="*/ 1717686 h 3682908"/>
                  <a:gd name="connsiteX1445" fmla="*/ 2776434 w 3862373"/>
                  <a:gd name="connsiteY1445" fmla="*/ 1756774 h 3682908"/>
                  <a:gd name="connsiteX1446" fmla="*/ 2737359 w 3862373"/>
                  <a:gd name="connsiteY1446" fmla="*/ 1795860 h 3682908"/>
                  <a:gd name="connsiteX1447" fmla="*/ 2698265 w 3862373"/>
                  <a:gd name="connsiteY1447" fmla="*/ 1756774 h 3682908"/>
                  <a:gd name="connsiteX1448" fmla="*/ 2737359 w 3862373"/>
                  <a:gd name="connsiteY1448" fmla="*/ 1717686 h 3682908"/>
                  <a:gd name="connsiteX1449" fmla="*/ 2645073 w 3862373"/>
                  <a:gd name="connsiteY1449" fmla="*/ 1717686 h 3682908"/>
                  <a:gd name="connsiteX1450" fmla="*/ 2684164 w 3862373"/>
                  <a:gd name="connsiteY1450" fmla="*/ 1756774 h 3682908"/>
                  <a:gd name="connsiteX1451" fmla="*/ 2645073 w 3862373"/>
                  <a:gd name="connsiteY1451" fmla="*/ 1795860 h 3682908"/>
                  <a:gd name="connsiteX1452" fmla="*/ 2605987 w 3862373"/>
                  <a:gd name="connsiteY1452" fmla="*/ 1756774 h 3682908"/>
                  <a:gd name="connsiteX1453" fmla="*/ 2645073 w 3862373"/>
                  <a:gd name="connsiteY1453" fmla="*/ 1717686 h 3682908"/>
                  <a:gd name="connsiteX1454" fmla="*/ 2550436 w 3862373"/>
                  <a:gd name="connsiteY1454" fmla="*/ 1717686 h 3682908"/>
                  <a:gd name="connsiteX1455" fmla="*/ 2589522 w 3862373"/>
                  <a:gd name="connsiteY1455" fmla="*/ 1756774 h 3682908"/>
                  <a:gd name="connsiteX1456" fmla="*/ 2550436 w 3862373"/>
                  <a:gd name="connsiteY1456" fmla="*/ 1795860 h 3682908"/>
                  <a:gd name="connsiteX1457" fmla="*/ 2511353 w 3862373"/>
                  <a:gd name="connsiteY1457" fmla="*/ 1756774 h 3682908"/>
                  <a:gd name="connsiteX1458" fmla="*/ 2550436 w 3862373"/>
                  <a:gd name="connsiteY1458" fmla="*/ 1717686 h 3682908"/>
                  <a:gd name="connsiteX1459" fmla="*/ 2458164 w 3862373"/>
                  <a:gd name="connsiteY1459" fmla="*/ 1717686 h 3682908"/>
                  <a:gd name="connsiteX1460" fmla="*/ 2497252 w 3862373"/>
                  <a:gd name="connsiteY1460" fmla="*/ 1756774 h 3682908"/>
                  <a:gd name="connsiteX1461" fmla="*/ 2458164 w 3862373"/>
                  <a:gd name="connsiteY1461" fmla="*/ 1795860 h 3682908"/>
                  <a:gd name="connsiteX1462" fmla="*/ 2419080 w 3862373"/>
                  <a:gd name="connsiteY1462" fmla="*/ 1756774 h 3682908"/>
                  <a:gd name="connsiteX1463" fmla="*/ 2458164 w 3862373"/>
                  <a:gd name="connsiteY1463" fmla="*/ 1717686 h 3682908"/>
                  <a:gd name="connsiteX1464" fmla="*/ 2363525 w 3862373"/>
                  <a:gd name="connsiteY1464" fmla="*/ 1717686 h 3682908"/>
                  <a:gd name="connsiteX1465" fmla="*/ 2402611 w 3862373"/>
                  <a:gd name="connsiteY1465" fmla="*/ 1756774 h 3682908"/>
                  <a:gd name="connsiteX1466" fmla="*/ 2363525 w 3862373"/>
                  <a:gd name="connsiteY1466" fmla="*/ 1795860 h 3682908"/>
                  <a:gd name="connsiteX1467" fmla="*/ 2324438 w 3862373"/>
                  <a:gd name="connsiteY1467" fmla="*/ 1756774 h 3682908"/>
                  <a:gd name="connsiteX1468" fmla="*/ 2363525 w 3862373"/>
                  <a:gd name="connsiteY1468" fmla="*/ 1717686 h 3682908"/>
                  <a:gd name="connsiteX1469" fmla="*/ 951054 w 3862373"/>
                  <a:gd name="connsiteY1469" fmla="*/ 1717686 h 3682908"/>
                  <a:gd name="connsiteX1470" fmla="*/ 990138 w 3862373"/>
                  <a:gd name="connsiteY1470" fmla="*/ 1756774 h 3682908"/>
                  <a:gd name="connsiteX1471" fmla="*/ 951054 w 3862373"/>
                  <a:gd name="connsiteY1471" fmla="*/ 1795860 h 3682908"/>
                  <a:gd name="connsiteX1472" fmla="*/ 911970 w 3862373"/>
                  <a:gd name="connsiteY1472" fmla="*/ 1756774 h 3682908"/>
                  <a:gd name="connsiteX1473" fmla="*/ 951054 w 3862373"/>
                  <a:gd name="connsiteY1473" fmla="*/ 1717686 h 3682908"/>
                  <a:gd name="connsiteX1474" fmla="*/ 577233 w 3862373"/>
                  <a:gd name="connsiteY1474" fmla="*/ 1717686 h 3682908"/>
                  <a:gd name="connsiteX1475" fmla="*/ 616327 w 3862373"/>
                  <a:gd name="connsiteY1475" fmla="*/ 1756774 h 3682908"/>
                  <a:gd name="connsiteX1476" fmla="*/ 577233 w 3862373"/>
                  <a:gd name="connsiteY1476" fmla="*/ 1795860 h 3682908"/>
                  <a:gd name="connsiteX1477" fmla="*/ 538140 w 3862373"/>
                  <a:gd name="connsiteY1477" fmla="*/ 1756774 h 3682908"/>
                  <a:gd name="connsiteX1478" fmla="*/ 577233 w 3862373"/>
                  <a:gd name="connsiteY1478" fmla="*/ 1717686 h 3682908"/>
                  <a:gd name="connsiteX1479" fmla="*/ 484950 w 3862373"/>
                  <a:gd name="connsiteY1479" fmla="*/ 1717686 h 3682908"/>
                  <a:gd name="connsiteX1480" fmla="*/ 524038 w 3862373"/>
                  <a:gd name="connsiteY1480" fmla="*/ 1756774 h 3682908"/>
                  <a:gd name="connsiteX1481" fmla="*/ 484950 w 3862373"/>
                  <a:gd name="connsiteY1481" fmla="*/ 1795860 h 3682908"/>
                  <a:gd name="connsiteX1482" fmla="*/ 445871 w 3862373"/>
                  <a:gd name="connsiteY1482" fmla="*/ 1756774 h 3682908"/>
                  <a:gd name="connsiteX1483" fmla="*/ 484950 w 3862373"/>
                  <a:gd name="connsiteY1483" fmla="*/ 1717686 h 3682908"/>
                  <a:gd name="connsiteX1484" fmla="*/ 390308 w 3862373"/>
                  <a:gd name="connsiteY1484" fmla="*/ 1717686 h 3682908"/>
                  <a:gd name="connsiteX1485" fmla="*/ 429402 w 3862373"/>
                  <a:gd name="connsiteY1485" fmla="*/ 1756774 h 3682908"/>
                  <a:gd name="connsiteX1486" fmla="*/ 390308 w 3862373"/>
                  <a:gd name="connsiteY1486" fmla="*/ 1795860 h 3682908"/>
                  <a:gd name="connsiteX1487" fmla="*/ 351231 w 3862373"/>
                  <a:gd name="connsiteY1487" fmla="*/ 1756774 h 3682908"/>
                  <a:gd name="connsiteX1488" fmla="*/ 390308 w 3862373"/>
                  <a:gd name="connsiteY1488" fmla="*/ 1717686 h 3682908"/>
                  <a:gd name="connsiteX1489" fmla="*/ 298037 w 3862373"/>
                  <a:gd name="connsiteY1489" fmla="*/ 1717686 h 3682908"/>
                  <a:gd name="connsiteX1490" fmla="*/ 337130 w 3862373"/>
                  <a:gd name="connsiteY1490" fmla="*/ 1756774 h 3682908"/>
                  <a:gd name="connsiteX1491" fmla="*/ 298037 w 3862373"/>
                  <a:gd name="connsiteY1491" fmla="*/ 1795860 h 3682908"/>
                  <a:gd name="connsiteX1492" fmla="*/ 258948 w 3862373"/>
                  <a:gd name="connsiteY1492" fmla="*/ 1756774 h 3682908"/>
                  <a:gd name="connsiteX1493" fmla="*/ 298037 w 3862373"/>
                  <a:gd name="connsiteY1493" fmla="*/ 1717686 h 3682908"/>
                  <a:gd name="connsiteX1494" fmla="*/ 3854460 w 3862373"/>
                  <a:gd name="connsiteY1494" fmla="*/ 1637264 h 3682908"/>
                  <a:gd name="connsiteX1495" fmla="*/ 3858001 w 3862373"/>
                  <a:gd name="connsiteY1495" fmla="*/ 1707402 h 3682908"/>
                  <a:gd name="connsiteX1496" fmla="*/ 3838292 w 3862373"/>
                  <a:gd name="connsiteY1496" fmla="*/ 1699238 h 3682908"/>
                  <a:gd name="connsiteX1497" fmla="*/ 3826844 w 3862373"/>
                  <a:gd name="connsiteY1497" fmla="*/ 1671599 h 3682908"/>
                  <a:gd name="connsiteX1498" fmla="*/ 3838292 w 3862373"/>
                  <a:gd name="connsiteY1498" fmla="*/ 1643961 h 3682908"/>
                  <a:gd name="connsiteX1499" fmla="*/ 3771291 w 3862373"/>
                  <a:gd name="connsiteY1499" fmla="*/ 1632512 h 3682908"/>
                  <a:gd name="connsiteX1500" fmla="*/ 3810379 w 3862373"/>
                  <a:gd name="connsiteY1500" fmla="*/ 1671599 h 3682908"/>
                  <a:gd name="connsiteX1501" fmla="*/ 3771291 w 3862373"/>
                  <a:gd name="connsiteY1501" fmla="*/ 1710687 h 3682908"/>
                  <a:gd name="connsiteX1502" fmla="*/ 3732204 w 3862373"/>
                  <a:gd name="connsiteY1502" fmla="*/ 1671599 h 3682908"/>
                  <a:gd name="connsiteX1503" fmla="*/ 3771291 w 3862373"/>
                  <a:gd name="connsiteY1503" fmla="*/ 1632512 h 3682908"/>
                  <a:gd name="connsiteX1504" fmla="*/ 3584377 w 3862373"/>
                  <a:gd name="connsiteY1504" fmla="*/ 1632512 h 3682908"/>
                  <a:gd name="connsiteX1505" fmla="*/ 3623463 w 3862373"/>
                  <a:gd name="connsiteY1505" fmla="*/ 1671599 h 3682908"/>
                  <a:gd name="connsiteX1506" fmla="*/ 3584377 w 3862373"/>
                  <a:gd name="connsiteY1506" fmla="*/ 1710687 h 3682908"/>
                  <a:gd name="connsiteX1507" fmla="*/ 3545289 w 3862373"/>
                  <a:gd name="connsiteY1507" fmla="*/ 1671599 h 3682908"/>
                  <a:gd name="connsiteX1508" fmla="*/ 3584377 w 3862373"/>
                  <a:gd name="connsiteY1508" fmla="*/ 1632512 h 3682908"/>
                  <a:gd name="connsiteX1509" fmla="*/ 3489737 w 3862373"/>
                  <a:gd name="connsiteY1509" fmla="*/ 1632512 h 3682908"/>
                  <a:gd name="connsiteX1510" fmla="*/ 3528823 w 3862373"/>
                  <a:gd name="connsiteY1510" fmla="*/ 1671599 h 3682908"/>
                  <a:gd name="connsiteX1511" fmla="*/ 3489737 w 3862373"/>
                  <a:gd name="connsiteY1511" fmla="*/ 1710687 h 3682908"/>
                  <a:gd name="connsiteX1512" fmla="*/ 3450649 w 3862373"/>
                  <a:gd name="connsiteY1512" fmla="*/ 1671599 h 3682908"/>
                  <a:gd name="connsiteX1513" fmla="*/ 3489737 w 3862373"/>
                  <a:gd name="connsiteY1513" fmla="*/ 1632512 h 3682908"/>
                  <a:gd name="connsiteX1514" fmla="*/ 3392731 w 3862373"/>
                  <a:gd name="connsiteY1514" fmla="*/ 1632512 h 3682908"/>
                  <a:gd name="connsiteX1515" fmla="*/ 3431819 w 3862373"/>
                  <a:gd name="connsiteY1515" fmla="*/ 1671599 h 3682908"/>
                  <a:gd name="connsiteX1516" fmla="*/ 3392731 w 3862373"/>
                  <a:gd name="connsiteY1516" fmla="*/ 1710687 h 3682908"/>
                  <a:gd name="connsiteX1517" fmla="*/ 3353644 w 3862373"/>
                  <a:gd name="connsiteY1517" fmla="*/ 1671599 h 3682908"/>
                  <a:gd name="connsiteX1518" fmla="*/ 3392731 w 3862373"/>
                  <a:gd name="connsiteY1518" fmla="*/ 1632512 h 3682908"/>
                  <a:gd name="connsiteX1519" fmla="*/ 2924263 w 3862373"/>
                  <a:gd name="connsiteY1519" fmla="*/ 1632512 h 3682908"/>
                  <a:gd name="connsiteX1520" fmla="*/ 2963349 w 3862373"/>
                  <a:gd name="connsiteY1520" fmla="*/ 1671599 h 3682908"/>
                  <a:gd name="connsiteX1521" fmla="*/ 2924263 w 3862373"/>
                  <a:gd name="connsiteY1521" fmla="*/ 1710687 h 3682908"/>
                  <a:gd name="connsiteX1522" fmla="*/ 2885175 w 3862373"/>
                  <a:gd name="connsiteY1522" fmla="*/ 1671599 h 3682908"/>
                  <a:gd name="connsiteX1523" fmla="*/ 2924263 w 3862373"/>
                  <a:gd name="connsiteY1523" fmla="*/ 1632512 h 3682908"/>
                  <a:gd name="connsiteX1524" fmla="*/ 2458164 w 3862373"/>
                  <a:gd name="connsiteY1524" fmla="*/ 1632512 h 3682908"/>
                  <a:gd name="connsiteX1525" fmla="*/ 2497252 w 3862373"/>
                  <a:gd name="connsiteY1525" fmla="*/ 1671599 h 3682908"/>
                  <a:gd name="connsiteX1526" fmla="*/ 2458164 w 3862373"/>
                  <a:gd name="connsiteY1526" fmla="*/ 1710687 h 3682908"/>
                  <a:gd name="connsiteX1527" fmla="*/ 2419080 w 3862373"/>
                  <a:gd name="connsiteY1527" fmla="*/ 1671599 h 3682908"/>
                  <a:gd name="connsiteX1528" fmla="*/ 2458164 w 3862373"/>
                  <a:gd name="connsiteY1528" fmla="*/ 1632512 h 3682908"/>
                  <a:gd name="connsiteX1529" fmla="*/ 951057 w 3862373"/>
                  <a:gd name="connsiteY1529" fmla="*/ 1632512 h 3682908"/>
                  <a:gd name="connsiteX1530" fmla="*/ 990141 w 3862373"/>
                  <a:gd name="connsiteY1530" fmla="*/ 1671599 h 3682908"/>
                  <a:gd name="connsiteX1531" fmla="*/ 951057 w 3862373"/>
                  <a:gd name="connsiteY1531" fmla="*/ 1710687 h 3682908"/>
                  <a:gd name="connsiteX1532" fmla="*/ 911973 w 3862373"/>
                  <a:gd name="connsiteY1532" fmla="*/ 1671599 h 3682908"/>
                  <a:gd name="connsiteX1533" fmla="*/ 951057 w 3862373"/>
                  <a:gd name="connsiteY1533" fmla="*/ 1632512 h 3682908"/>
                  <a:gd name="connsiteX1534" fmla="*/ 856425 w 3862373"/>
                  <a:gd name="connsiteY1534" fmla="*/ 1632512 h 3682908"/>
                  <a:gd name="connsiteX1535" fmla="*/ 895509 w 3862373"/>
                  <a:gd name="connsiteY1535" fmla="*/ 1671599 h 3682908"/>
                  <a:gd name="connsiteX1536" fmla="*/ 856425 w 3862373"/>
                  <a:gd name="connsiteY1536" fmla="*/ 1710687 h 3682908"/>
                  <a:gd name="connsiteX1537" fmla="*/ 817341 w 3862373"/>
                  <a:gd name="connsiteY1537" fmla="*/ 1671599 h 3682908"/>
                  <a:gd name="connsiteX1538" fmla="*/ 856425 w 3862373"/>
                  <a:gd name="connsiteY1538" fmla="*/ 1632512 h 3682908"/>
                  <a:gd name="connsiteX1539" fmla="*/ 669521 w 3862373"/>
                  <a:gd name="connsiteY1539" fmla="*/ 1632512 h 3682908"/>
                  <a:gd name="connsiteX1540" fmla="*/ 708609 w 3862373"/>
                  <a:gd name="connsiteY1540" fmla="*/ 1671599 h 3682908"/>
                  <a:gd name="connsiteX1541" fmla="*/ 669521 w 3862373"/>
                  <a:gd name="connsiteY1541" fmla="*/ 1710687 h 3682908"/>
                  <a:gd name="connsiteX1542" fmla="*/ 630433 w 3862373"/>
                  <a:gd name="connsiteY1542" fmla="*/ 1671599 h 3682908"/>
                  <a:gd name="connsiteX1543" fmla="*/ 669521 w 3862373"/>
                  <a:gd name="connsiteY1543" fmla="*/ 1632512 h 3682908"/>
                  <a:gd name="connsiteX1544" fmla="*/ 577237 w 3862373"/>
                  <a:gd name="connsiteY1544" fmla="*/ 1632512 h 3682908"/>
                  <a:gd name="connsiteX1545" fmla="*/ 616330 w 3862373"/>
                  <a:gd name="connsiteY1545" fmla="*/ 1671599 h 3682908"/>
                  <a:gd name="connsiteX1546" fmla="*/ 577237 w 3862373"/>
                  <a:gd name="connsiteY1546" fmla="*/ 1710687 h 3682908"/>
                  <a:gd name="connsiteX1547" fmla="*/ 538144 w 3862373"/>
                  <a:gd name="connsiteY1547" fmla="*/ 1671599 h 3682908"/>
                  <a:gd name="connsiteX1548" fmla="*/ 577237 w 3862373"/>
                  <a:gd name="connsiteY1548" fmla="*/ 1632512 h 3682908"/>
                  <a:gd name="connsiteX1549" fmla="*/ 484957 w 3862373"/>
                  <a:gd name="connsiteY1549" fmla="*/ 1632512 h 3682908"/>
                  <a:gd name="connsiteX1550" fmla="*/ 524042 w 3862373"/>
                  <a:gd name="connsiteY1550" fmla="*/ 1671599 h 3682908"/>
                  <a:gd name="connsiteX1551" fmla="*/ 484957 w 3862373"/>
                  <a:gd name="connsiteY1551" fmla="*/ 1710687 h 3682908"/>
                  <a:gd name="connsiteX1552" fmla="*/ 445875 w 3862373"/>
                  <a:gd name="connsiteY1552" fmla="*/ 1671599 h 3682908"/>
                  <a:gd name="connsiteX1553" fmla="*/ 484957 w 3862373"/>
                  <a:gd name="connsiteY1553" fmla="*/ 1632512 h 3682908"/>
                  <a:gd name="connsiteX1554" fmla="*/ 390314 w 3862373"/>
                  <a:gd name="connsiteY1554" fmla="*/ 1632512 h 3682908"/>
                  <a:gd name="connsiteX1555" fmla="*/ 429406 w 3862373"/>
                  <a:gd name="connsiteY1555" fmla="*/ 1671599 h 3682908"/>
                  <a:gd name="connsiteX1556" fmla="*/ 390314 w 3862373"/>
                  <a:gd name="connsiteY1556" fmla="*/ 1710687 h 3682908"/>
                  <a:gd name="connsiteX1557" fmla="*/ 351235 w 3862373"/>
                  <a:gd name="connsiteY1557" fmla="*/ 1671599 h 3682908"/>
                  <a:gd name="connsiteX1558" fmla="*/ 390314 w 3862373"/>
                  <a:gd name="connsiteY1558" fmla="*/ 1632512 h 3682908"/>
                  <a:gd name="connsiteX1559" fmla="*/ 298040 w 3862373"/>
                  <a:gd name="connsiteY1559" fmla="*/ 1632512 h 3682908"/>
                  <a:gd name="connsiteX1560" fmla="*/ 337133 w 3862373"/>
                  <a:gd name="connsiteY1560" fmla="*/ 1671599 h 3682908"/>
                  <a:gd name="connsiteX1561" fmla="*/ 298040 w 3862373"/>
                  <a:gd name="connsiteY1561" fmla="*/ 1710687 h 3682908"/>
                  <a:gd name="connsiteX1562" fmla="*/ 258951 w 3862373"/>
                  <a:gd name="connsiteY1562" fmla="*/ 1671599 h 3682908"/>
                  <a:gd name="connsiteX1563" fmla="*/ 298040 w 3862373"/>
                  <a:gd name="connsiteY1563" fmla="*/ 1632512 h 3682908"/>
                  <a:gd name="connsiteX1564" fmla="*/ 3679017 w 3862373"/>
                  <a:gd name="connsiteY1564" fmla="*/ 1632512 h 3682908"/>
                  <a:gd name="connsiteX1565" fmla="*/ 3718103 w 3862373"/>
                  <a:gd name="connsiteY1565" fmla="*/ 1671598 h 3682908"/>
                  <a:gd name="connsiteX1566" fmla="*/ 3679017 w 3862373"/>
                  <a:gd name="connsiteY1566" fmla="*/ 1710685 h 3682908"/>
                  <a:gd name="connsiteX1567" fmla="*/ 3639929 w 3862373"/>
                  <a:gd name="connsiteY1567" fmla="*/ 1671598 h 3682908"/>
                  <a:gd name="connsiteX1568" fmla="*/ 3679017 w 3862373"/>
                  <a:gd name="connsiteY1568" fmla="*/ 1632512 h 3682908"/>
                  <a:gd name="connsiteX1569" fmla="*/ 3300455 w 3862373"/>
                  <a:gd name="connsiteY1569" fmla="*/ 1632512 h 3682908"/>
                  <a:gd name="connsiteX1570" fmla="*/ 3339543 w 3862373"/>
                  <a:gd name="connsiteY1570" fmla="*/ 1671598 h 3682908"/>
                  <a:gd name="connsiteX1571" fmla="*/ 3300455 w 3862373"/>
                  <a:gd name="connsiteY1571" fmla="*/ 1710685 h 3682908"/>
                  <a:gd name="connsiteX1572" fmla="*/ 3261368 w 3862373"/>
                  <a:gd name="connsiteY1572" fmla="*/ 1671598 h 3682908"/>
                  <a:gd name="connsiteX1573" fmla="*/ 3300455 w 3862373"/>
                  <a:gd name="connsiteY1573" fmla="*/ 1632512 h 3682908"/>
                  <a:gd name="connsiteX1574" fmla="*/ 3111175 w 3862373"/>
                  <a:gd name="connsiteY1574" fmla="*/ 1632512 h 3682908"/>
                  <a:gd name="connsiteX1575" fmla="*/ 3150263 w 3862373"/>
                  <a:gd name="connsiteY1575" fmla="*/ 1671598 h 3682908"/>
                  <a:gd name="connsiteX1576" fmla="*/ 3111175 w 3862373"/>
                  <a:gd name="connsiteY1576" fmla="*/ 1710685 h 3682908"/>
                  <a:gd name="connsiteX1577" fmla="*/ 3072088 w 3862373"/>
                  <a:gd name="connsiteY1577" fmla="*/ 1671598 h 3682908"/>
                  <a:gd name="connsiteX1578" fmla="*/ 3111175 w 3862373"/>
                  <a:gd name="connsiteY1578" fmla="*/ 1632512 h 3682908"/>
                  <a:gd name="connsiteX1579" fmla="*/ 3018902 w 3862373"/>
                  <a:gd name="connsiteY1579" fmla="*/ 1632512 h 3682908"/>
                  <a:gd name="connsiteX1580" fmla="*/ 3057989 w 3862373"/>
                  <a:gd name="connsiteY1580" fmla="*/ 1671598 h 3682908"/>
                  <a:gd name="connsiteX1581" fmla="*/ 3018902 w 3862373"/>
                  <a:gd name="connsiteY1581" fmla="*/ 1710685 h 3682908"/>
                  <a:gd name="connsiteX1582" fmla="*/ 2979815 w 3862373"/>
                  <a:gd name="connsiteY1582" fmla="*/ 1671598 h 3682908"/>
                  <a:gd name="connsiteX1583" fmla="*/ 3018902 w 3862373"/>
                  <a:gd name="connsiteY1583" fmla="*/ 1632512 h 3682908"/>
                  <a:gd name="connsiteX1584" fmla="*/ 2831987 w 3862373"/>
                  <a:gd name="connsiteY1584" fmla="*/ 1632512 h 3682908"/>
                  <a:gd name="connsiteX1585" fmla="*/ 2871074 w 3862373"/>
                  <a:gd name="connsiteY1585" fmla="*/ 1671598 h 3682908"/>
                  <a:gd name="connsiteX1586" fmla="*/ 2831987 w 3862373"/>
                  <a:gd name="connsiteY1586" fmla="*/ 1710685 h 3682908"/>
                  <a:gd name="connsiteX1587" fmla="*/ 2792900 w 3862373"/>
                  <a:gd name="connsiteY1587" fmla="*/ 1671598 h 3682908"/>
                  <a:gd name="connsiteX1588" fmla="*/ 2831987 w 3862373"/>
                  <a:gd name="connsiteY1588" fmla="*/ 1632512 h 3682908"/>
                  <a:gd name="connsiteX1589" fmla="*/ 2737359 w 3862373"/>
                  <a:gd name="connsiteY1589" fmla="*/ 1632512 h 3682908"/>
                  <a:gd name="connsiteX1590" fmla="*/ 2776434 w 3862373"/>
                  <a:gd name="connsiteY1590" fmla="*/ 1671598 h 3682908"/>
                  <a:gd name="connsiteX1591" fmla="*/ 2737359 w 3862373"/>
                  <a:gd name="connsiteY1591" fmla="*/ 1710685 h 3682908"/>
                  <a:gd name="connsiteX1592" fmla="*/ 2698267 w 3862373"/>
                  <a:gd name="connsiteY1592" fmla="*/ 1671598 h 3682908"/>
                  <a:gd name="connsiteX1593" fmla="*/ 2737359 w 3862373"/>
                  <a:gd name="connsiteY1593" fmla="*/ 1632512 h 3682908"/>
                  <a:gd name="connsiteX1594" fmla="*/ 2645073 w 3862373"/>
                  <a:gd name="connsiteY1594" fmla="*/ 1632512 h 3682908"/>
                  <a:gd name="connsiteX1595" fmla="*/ 2684164 w 3862373"/>
                  <a:gd name="connsiteY1595" fmla="*/ 1671598 h 3682908"/>
                  <a:gd name="connsiteX1596" fmla="*/ 2645073 w 3862373"/>
                  <a:gd name="connsiteY1596" fmla="*/ 1710685 h 3682908"/>
                  <a:gd name="connsiteX1597" fmla="*/ 2605987 w 3862373"/>
                  <a:gd name="connsiteY1597" fmla="*/ 1671598 h 3682908"/>
                  <a:gd name="connsiteX1598" fmla="*/ 2645073 w 3862373"/>
                  <a:gd name="connsiteY1598" fmla="*/ 1632512 h 3682908"/>
                  <a:gd name="connsiteX1599" fmla="*/ 2550437 w 3862373"/>
                  <a:gd name="connsiteY1599" fmla="*/ 1632512 h 3682908"/>
                  <a:gd name="connsiteX1600" fmla="*/ 2589522 w 3862373"/>
                  <a:gd name="connsiteY1600" fmla="*/ 1671598 h 3682908"/>
                  <a:gd name="connsiteX1601" fmla="*/ 2550437 w 3862373"/>
                  <a:gd name="connsiteY1601" fmla="*/ 1710685 h 3682908"/>
                  <a:gd name="connsiteX1602" fmla="*/ 2511353 w 3862373"/>
                  <a:gd name="connsiteY1602" fmla="*/ 1671598 h 3682908"/>
                  <a:gd name="connsiteX1603" fmla="*/ 2550437 w 3862373"/>
                  <a:gd name="connsiteY1603" fmla="*/ 1632512 h 3682908"/>
                  <a:gd name="connsiteX1604" fmla="*/ 2363525 w 3862373"/>
                  <a:gd name="connsiteY1604" fmla="*/ 1632512 h 3682908"/>
                  <a:gd name="connsiteX1605" fmla="*/ 2402612 w 3862373"/>
                  <a:gd name="connsiteY1605" fmla="*/ 1671598 h 3682908"/>
                  <a:gd name="connsiteX1606" fmla="*/ 2363525 w 3862373"/>
                  <a:gd name="connsiteY1606" fmla="*/ 1710685 h 3682908"/>
                  <a:gd name="connsiteX1607" fmla="*/ 2324438 w 3862373"/>
                  <a:gd name="connsiteY1607" fmla="*/ 1671598 h 3682908"/>
                  <a:gd name="connsiteX1608" fmla="*/ 2363525 w 3862373"/>
                  <a:gd name="connsiteY1608" fmla="*/ 1632512 h 3682908"/>
                  <a:gd name="connsiteX1609" fmla="*/ 764159 w 3862373"/>
                  <a:gd name="connsiteY1609" fmla="*/ 1632512 h 3682908"/>
                  <a:gd name="connsiteX1610" fmla="*/ 803243 w 3862373"/>
                  <a:gd name="connsiteY1610" fmla="*/ 1671598 h 3682908"/>
                  <a:gd name="connsiteX1611" fmla="*/ 764159 w 3862373"/>
                  <a:gd name="connsiteY1611" fmla="*/ 1710685 h 3682908"/>
                  <a:gd name="connsiteX1612" fmla="*/ 725074 w 3862373"/>
                  <a:gd name="connsiteY1612" fmla="*/ 1671598 h 3682908"/>
                  <a:gd name="connsiteX1613" fmla="*/ 764159 w 3862373"/>
                  <a:gd name="connsiteY1613" fmla="*/ 1632512 h 3682908"/>
                  <a:gd name="connsiteX1614" fmla="*/ 3846758 w 3862373"/>
                  <a:gd name="connsiteY1614" fmla="*/ 1555277 h 3682908"/>
                  <a:gd name="connsiteX1615" fmla="*/ 3852080 w 3862373"/>
                  <a:gd name="connsiteY1615" fmla="*/ 1590149 h 3682908"/>
                  <a:gd name="connsiteX1616" fmla="*/ 3853608 w 3862373"/>
                  <a:gd name="connsiteY1616" fmla="*/ 1620406 h 3682908"/>
                  <a:gd name="connsiteX1617" fmla="*/ 3838292 w 3862373"/>
                  <a:gd name="connsiteY1617" fmla="*/ 1614061 h 3682908"/>
                  <a:gd name="connsiteX1618" fmla="*/ 3826844 w 3862373"/>
                  <a:gd name="connsiteY1618" fmla="*/ 1586423 h 3682908"/>
                  <a:gd name="connsiteX1619" fmla="*/ 3838292 w 3862373"/>
                  <a:gd name="connsiteY1619" fmla="*/ 1558784 h 3682908"/>
                  <a:gd name="connsiteX1620" fmla="*/ 3771291 w 3862373"/>
                  <a:gd name="connsiteY1620" fmla="*/ 1547335 h 3682908"/>
                  <a:gd name="connsiteX1621" fmla="*/ 3810379 w 3862373"/>
                  <a:gd name="connsiteY1621" fmla="*/ 1586423 h 3682908"/>
                  <a:gd name="connsiteX1622" fmla="*/ 3771291 w 3862373"/>
                  <a:gd name="connsiteY1622" fmla="*/ 1625510 h 3682908"/>
                  <a:gd name="connsiteX1623" fmla="*/ 3732204 w 3862373"/>
                  <a:gd name="connsiteY1623" fmla="*/ 1586423 h 3682908"/>
                  <a:gd name="connsiteX1624" fmla="*/ 3771291 w 3862373"/>
                  <a:gd name="connsiteY1624" fmla="*/ 1547335 h 3682908"/>
                  <a:gd name="connsiteX1625" fmla="*/ 3679017 w 3862373"/>
                  <a:gd name="connsiteY1625" fmla="*/ 1547335 h 3682908"/>
                  <a:gd name="connsiteX1626" fmla="*/ 3718103 w 3862373"/>
                  <a:gd name="connsiteY1626" fmla="*/ 1586423 h 3682908"/>
                  <a:gd name="connsiteX1627" fmla="*/ 3679017 w 3862373"/>
                  <a:gd name="connsiteY1627" fmla="*/ 1625510 h 3682908"/>
                  <a:gd name="connsiteX1628" fmla="*/ 3639929 w 3862373"/>
                  <a:gd name="connsiteY1628" fmla="*/ 1586423 h 3682908"/>
                  <a:gd name="connsiteX1629" fmla="*/ 3679017 w 3862373"/>
                  <a:gd name="connsiteY1629" fmla="*/ 1547335 h 3682908"/>
                  <a:gd name="connsiteX1630" fmla="*/ 3584377 w 3862373"/>
                  <a:gd name="connsiteY1630" fmla="*/ 1547335 h 3682908"/>
                  <a:gd name="connsiteX1631" fmla="*/ 3623463 w 3862373"/>
                  <a:gd name="connsiteY1631" fmla="*/ 1586423 h 3682908"/>
                  <a:gd name="connsiteX1632" fmla="*/ 3584377 w 3862373"/>
                  <a:gd name="connsiteY1632" fmla="*/ 1625510 h 3682908"/>
                  <a:gd name="connsiteX1633" fmla="*/ 3545289 w 3862373"/>
                  <a:gd name="connsiteY1633" fmla="*/ 1586423 h 3682908"/>
                  <a:gd name="connsiteX1634" fmla="*/ 3584377 w 3862373"/>
                  <a:gd name="connsiteY1634" fmla="*/ 1547335 h 3682908"/>
                  <a:gd name="connsiteX1635" fmla="*/ 3489737 w 3862373"/>
                  <a:gd name="connsiteY1635" fmla="*/ 1547335 h 3682908"/>
                  <a:gd name="connsiteX1636" fmla="*/ 3528823 w 3862373"/>
                  <a:gd name="connsiteY1636" fmla="*/ 1586423 h 3682908"/>
                  <a:gd name="connsiteX1637" fmla="*/ 3489737 w 3862373"/>
                  <a:gd name="connsiteY1637" fmla="*/ 1625510 h 3682908"/>
                  <a:gd name="connsiteX1638" fmla="*/ 3450649 w 3862373"/>
                  <a:gd name="connsiteY1638" fmla="*/ 1586423 h 3682908"/>
                  <a:gd name="connsiteX1639" fmla="*/ 3489737 w 3862373"/>
                  <a:gd name="connsiteY1639" fmla="*/ 1547335 h 3682908"/>
                  <a:gd name="connsiteX1640" fmla="*/ 3392731 w 3862373"/>
                  <a:gd name="connsiteY1640" fmla="*/ 1547335 h 3682908"/>
                  <a:gd name="connsiteX1641" fmla="*/ 3431819 w 3862373"/>
                  <a:gd name="connsiteY1641" fmla="*/ 1586423 h 3682908"/>
                  <a:gd name="connsiteX1642" fmla="*/ 3392731 w 3862373"/>
                  <a:gd name="connsiteY1642" fmla="*/ 1625510 h 3682908"/>
                  <a:gd name="connsiteX1643" fmla="*/ 3353644 w 3862373"/>
                  <a:gd name="connsiteY1643" fmla="*/ 1586423 h 3682908"/>
                  <a:gd name="connsiteX1644" fmla="*/ 3392731 w 3862373"/>
                  <a:gd name="connsiteY1644" fmla="*/ 1547335 h 3682908"/>
                  <a:gd name="connsiteX1645" fmla="*/ 3300455 w 3862373"/>
                  <a:gd name="connsiteY1645" fmla="*/ 1547335 h 3682908"/>
                  <a:gd name="connsiteX1646" fmla="*/ 3339543 w 3862373"/>
                  <a:gd name="connsiteY1646" fmla="*/ 1586423 h 3682908"/>
                  <a:gd name="connsiteX1647" fmla="*/ 3300455 w 3862373"/>
                  <a:gd name="connsiteY1647" fmla="*/ 1625510 h 3682908"/>
                  <a:gd name="connsiteX1648" fmla="*/ 3261368 w 3862373"/>
                  <a:gd name="connsiteY1648" fmla="*/ 1586423 h 3682908"/>
                  <a:gd name="connsiteX1649" fmla="*/ 3300455 w 3862373"/>
                  <a:gd name="connsiteY1649" fmla="*/ 1547335 h 3682908"/>
                  <a:gd name="connsiteX1650" fmla="*/ 2737361 w 3862373"/>
                  <a:gd name="connsiteY1650" fmla="*/ 1547335 h 3682908"/>
                  <a:gd name="connsiteX1651" fmla="*/ 2776434 w 3862373"/>
                  <a:gd name="connsiteY1651" fmla="*/ 1586423 h 3682908"/>
                  <a:gd name="connsiteX1652" fmla="*/ 2737361 w 3862373"/>
                  <a:gd name="connsiteY1652" fmla="*/ 1625510 h 3682908"/>
                  <a:gd name="connsiteX1653" fmla="*/ 2698267 w 3862373"/>
                  <a:gd name="connsiteY1653" fmla="*/ 1586423 h 3682908"/>
                  <a:gd name="connsiteX1654" fmla="*/ 2737361 w 3862373"/>
                  <a:gd name="connsiteY1654" fmla="*/ 1547335 h 3682908"/>
                  <a:gd name="connsiteX1655" fmla="*/ 2645073 w 3862373"/>
                  <a:gd name="connsiteY1655" fmla="*/ 1547335 h 3682908"/>
                  <a:gd name="connsiteX1656" fmla="*/ 2684164 w 3862373"/>
                  <a:gd name="connsiteY1656" fmla="*/ 1586423 h 3682908"/>
                  <a:gd name="connsiteX1657" fmla="*/ 2645073 w 3862373"/>
                  <a:gd name="connsiteY1657" fmla="*/ 1625510 h 3682908"/>
                  <a:gd name="connsiteX1658" fmla="*/ 2605987 w 3862373"/>
                  <a:gd name="connsiteY1658" fmla="*/ 1586423 h 3682908"/>
                  <a:gd name="connsiteX1659" fmla="*/ 2645073 w 3862373"/>
                  <a:gd name="connsiteY1659" fmla="*/ 1547335 h 3682908"/>
                  <a:gd name="connsiteX1660" fmla="*/ 2550437 w 3862373"/>
                  <a:gd name="connsiteY1660" fmla="*/ 1547335 h 3682908"/>
                  <a:gd name="connsiteX1661" fmla="*/ 2589523 w 3862373"/>
                  <a:gd name="connsiteY1661" fmla="*/ 1586423 h 3682908"/>
                  <a:gd name="connsiteX1662" fmla="*/ 2550437 w 3862373"/>
                  <a:gd name="connsiteY1662" fmla="*/ 1625510 h 3682908"/>
                  <a:gd name="connsiteX1663" fmla="*/ 2511353 w 3862373"/>
                  <a:gd name="connsiteY1663" fmla="*/ 1586423 h 3682908"/>
                  <a:gd name="connsiteX1664" fmla="*/ 2550437 w 3862373"/>
                  <a:gd name="connsiteY1664" fmla="*/ 1547335 h 3682908"/>
                  <a:gd name="connsiteX1665" fmla="*/ 2458164 w 3862373"/>
                  <a:gd name="connsiteY1665" fmla="*/ 1547335 h 3682908"/>
                  <a:gd name="connsiteX1666" fmla="*/ 2497252 w 3862373"/>
                  <a:gd name="connsiteY1666" fmla="*/ 1586423 h 3682908"/>
                  <a:gd name="connsiteX1667" fmla="*/ 2458164 w 3862373"/>
                  <a:gd name="connsiteY1667" fmla="*/ 1625510 h 3682908"/>
                  <a:gd name="connsiteX1668" fmla="*/ 2419081 w 3862373"/>
                  <a:gd name="connsiteY1668" fmla="*/ 1586423 h 3682908"/>
                  <a:gd name="connsiteX1669" fmla="*/ 2458164 w 3862373"/>
                  <a:gd name="connsiteY1669" fmla="*/ 1547335 h 3682908"/>
                  <a:gd name="connsiteX1670" fmla="*/ 951061 w 3862373"/>
                  <a:gd name="connsiteY1670" fmla="*/ 1547335 h 3682908"/>
                  <a:gd name="connsiteX1671" fmla="*/ 990144 w 3862373"/>
                  <a:gd name="connsiteY1671" fmla="*/ 1586423 h 3682908"/>
                  <a:gd name="connsiteX1672" fmla="*/ 951061 w 3862373"/>
                  <a:gd name="connsiteY1672" fmla="*/ 1625510 h 3682908"/>
                  <a:gd name="connsiteX1673" fmla="*/ 911977 w 3862373"/>
                  <a:gd name="connsiteY1673" fmla="*/ 1586423 h 3682908"/>
                  <a:gd name="connsiteX1674" fmla="*/ 951061 w 3862373"/>
                  <a:gd name="connsiteY1674" fmla="*/ 1547335 h 3682908"/>
                  <a:gd name="connsiteX1675" fmla="*/ 856428 w 3862373"/>
                  <a:gd name="connsiteY1675" fmla="*/ 1547335 h 3682908"/>
                  <a:gd name="connsiteX1676" fmla="*/ 895513 w 3862373"/>
                  <a:gd name="connsiteY1676" fmla="*/ 1586423 h 3682908"/>
                  <a:gd name="connsiteX1677" fmla="*/ 856428 w 3862373"/>
                  <a:gd name="connsiteY1677" fmla="*/ 1625510 h 3682908"/>
                  <a:gd name="connsiteX1678" fmla="*/ 817346 w 3862373"/>
                  <a:gd name="connsiteY1678" fmla="*/ 1586423 h 3682908"/>
                  <a:gd name="connsiteX1679" fmla="*/ 856428 w 3862373"/>
                  <a:gd name="connsiteY1679" fmla="*/ 1547335 h 3682908"/>
                  <a:gd name="connsiteX1680" fmla="*/ 764163 w 3862373"/>
                  <a:gd name="connsiteY1680" fmla="*/ 1547335 h 3682908"/>
                  <a:gd name="connsiteX1681" fmla="*/ 803247 w 3862373"/>
                  <a:gd name="connsiteY1681" fmla="*/ 1586423 h 3682908"/>
                  <a:gd name="connsiteX1682" fmla="*/ 764163 w 3862373"/>
                  <a:gd name="connsiteY1682" fmla="*/ 1625510 h 3682908"/>
                  <a:gd name="connsiteX1683" fmla="*/ 725079 w 3862373"/>
                  <a:gd name="connsiteY1683" fmla="*/ 1586423 h 3682908"/>
                  <a:gd name="connsiteX1684" fmla="*/ 764163 w 3862373"/>
                  <a:gd name="connsiteY1684" fmla="*/ 1547335 h 3682908"/>
                  <a:gd name="connsiteX1685" fmla="*/ 669521 w 3862373"/>
                  <a:gd name="connsiteY1685" fmla="*/ 1547335 h 3682908"/>
                  <a:gd name="connsiteX1686" fmla="*/ 708613 w 3862373"/>
                  <a:gd name="connsiteY1686" fmla="*/ 1586423 h 3682908"/>
                  <a:gd name="connsiteX1687" fmla="*/ 669521 w 3862373"/>
                  <a:gd name="connsiteY1687" fmla="*/ 1625510 h 3682908"/>
                  <a:gd name="connsiteX1688" fmla="*/ 630438 w 3862373"/>
                  <a:gd name="connsiteY1688" fmla="*/ 1586423 h 3682908"/>
                  <a:gd name="connsiteX1689" fmla="*/ 669521 w 3862373"/>
                  <a:gd name="connsiteY1689" fmla="*/ 1547335 h 3682908"/>
                  <a:gd name="connsiteX1690" fmla="*/ 577241 w 3862373"/>
                  <a:gd name="connsiteY1690" fmla="*/ 1547335 h 3682908"/>
                  <a:gd name="connsiteX1691" fmla="*/ 616335 w 3862373"/>
                  <a:gd name="connsiteY1691" fmla="*/ 1586423 h 3682908"/>
                  <a:gd name="connsiteX1692" fmla="*/ 577241 w 3862373"/>
                  <a:gd name="connsiteY1692" fmla="*/ 1625510 h 3682908"/>
                  <a:gd name="connsiteX1693" fmla="*/ 538147 w 3862373"/>
                  <a:gd name="connsiteY1693" fmla="*/ 1586423 h 3682908"/>
                  <a:gd name="connsiteX1694" fmla="*/ 577241 w 3862373"/>
                  <a:gd name="connsiteY1694" fmla="*/ 1547335 h 3682908"/>
                  <a:gd name="connsiteX1695" fmla="*/ 484957 w 3862373"/>
                  <a:gd name="connsiteY1695" fmla="*/ 1547335 h 3682908"/>
                  <a:gd name="connsiteX1696" fmla="*/ 524045 w 3862373"/>
                  <a:gd name="connsiteY1696" fmla="*/ 1586423 h 3682908"/>
                  <a:gd name="connsiteX1697" fmla="*/ 484957 w 3862373"/>
                  <a:gd name="connsiteY1697" fmla="*/ 1625510 h 3682908"/>
                  <a:gd name="connsiteX1698" fmla="*/ 445879 w 3862373"/>
                  <a:gd name="connsiteY1698" fmla="*/ 1586423 h 3682908"/>
                  <a:gd name="connsiteX1699" fmla="*/ 484957 w 3862373"/>
                  <a:gd name="connsiteY1699" fmla="*/ 1547335 h 3682908"/>
                  <a:gd name="connsiteX1700" fmla="*/ 390314 w 3862373"/>
                  <a:gd name="connsiteY1700" fmla="*/ 1547335 h 3682908"/>
                  <a:gd name="connsiteX1701" fmla="*/ 429410 w 3862373"/>
                  <a:gd name="connsiteY1701" fmla="*/ 1586423 h 3682908"/>
                  <a:gd name="connsiteX1702" fmla="*/ 390314 w 3862373"/>
                  <a:gd name="connsiteY1702" fmla="*/ 1625510 h 3682908"/>
                  <a:gd name="connsiteX1703" fmla="*/ 351238 w 3862373"/>
                  <a:gd name="connsiteY1703" fmla="*/ 1586423 h 3682908"/>
                  <a:gd name="connsiteX1704" fmla="*/ 390314 w 3862373"/>
                  <a:gd name="connsiteY1704" fmla="*/ 1547335 h 3682908"/>
                  <a:gd name="connsiteX1705" fmla="*/ 298043 w 3862373"/>
                  <a:gd name="connsiteY1705" fmla="*/ 1547335 h 3682908"/>
                  <a:gd name="connsiteX1706" fmla="*/ 337137 w 3862373"/>
                  <a:gd name="connsiteY1706" fmla="*/ 1586423 h 3682908"/>
                  <a:gd name="connsiteX1707" fmla="*/ 298043 w 3862373"/>
                  <a:gd name="connsiteY1707" fmla="*/ 1625510 h 3682908"/>
                  <a:gd name="connsiteX1708" fmla="*/ 258954 w 3862373"/>
                  <a:gd name="connsiteY1708" fmla="*/ 1586423 h 3682908"/>
                  <a:gd name="connsiteX1709" fmla="*/ 298043 w 3862373"/>
                  <a:gd name="connsiteY1709" fmla="*/ 1547335 h 3682908"/>
                  <a:gd name="connsiteX1710" fmla="*/ 203400 w 3862373"/>
                  <a:gd name="connsiteY1710" fmla="*/ 1547335 h 3682908"/>
                  <a:gd name="connsiteX1711" fmla="*/ 242489 w 3862373"/>
                  <a:gd name="connsiteY1711" fmla="*/ 1586423 h 3682908"/>
                  <a:gd name="connsiteX1712" fmla="*/ 203400 w 3862373"/>
                  <a:gd name="connsiteY1712" fmla="*/ 1625510 h 3682908"/>
                  <a:gd name="connsiteX1713" fmla="*/ 164314 w 3862373"/>
                  <a:gd name="connsiteY1713" fmla="*/ 1586423 h 3682908"/>
                  <a:gd name="connsiteX1714" fmla="*/ 203400 w 3862373"/>
                  <a:gd name="connsiteY1714" fmla="*/ 1547335 h 3682908"/>
                  <a:gd name="connsiteX1715" fmla="*/ 3835635 w 3862373"/>
                  <a:gd name="connsiteY1715" fmla="*/ 1482393 h 3682908"/>
                  <a:gd name="connsiteX1716" fmla="*/ 3843416 w 3862373"/>
                  <a:gd name="connsiteY1716" fmla="*/ 1533374 h 3682908"/>
                  <a:gd name="connsiteX1717" fmla="*/ 3838294 w 3862373"/>
                  <a:gd name="connsiteY1717" fmla="*/ 1531252 h 3682908"/>
                  <a:gd name="connsiteX1718" fmla="*/ 3826845 w 3862373"/>
                  <a:gd name="connsiteY1718" fmla="*/ 1503614 h 3682908"/>
                  <a:gd name="connsiteX1719" fmla="*/ 3771293 w 3862373"/>
                  <a:gd name="connsiteY1719" fmla="*/ 1464526 h 3682908"/>
                  <a:gd name="connsiteX1720" fmla="*/ 3810379 w 3862373"/>
                  <a:gd name="connsiteY1720" fmla="*/ 1503614 h 3682908"/>
                  <a:gd name="connsiteX1721" fmla="*/ 3771293 w 3862373"/>
                  <a:gd name="connsiteY1721" fmla="*/ 1542701 h 3682908"/>
                  <a:gd name="connsiteX1722" fmla="*/ 3732205 w 3862373"/>
                  <a:gd name="connsiteY1722" fmla="*/ 1503614 h 3682908"/>
                  <a:gd name="connsiteX1723" fmla="*/ 3771293 w 3862373"/>
                  <a:gd name="connsiteY1723" fmla="*/ 1464526 h 3682908"/>
                  <a:gd name="connsiteX1724" fmla="*/ 3679018 w 3862373"/>
                  <a:gd name="connsiteY1724" fmla="*/ 1464526 h 3682908"/>
                  <a:gd name="connsiteX1725" fmla="*/ 3718105 w 3862373"/>
                  <a:gd name="connsiteY1725" fmla="*/ 1503614 h 3682908"/>
                  <a:gd name="connsiteX1726" fmla="*/ 3679018 w 3862373"/>
                  <a:gd name="connsiteY1726" fmla="*/ 1542701 h 3682908"/>
                  <a:gd name="connsiteX1727" fmla="*/ 3639931 w 3862373"/>
                  <a:gd name="connsiteY1727" fmla="*/ 1503614 h 3682908"/>
                  <a:gd name="connsiteX1728" fmla="*/ 3679018 w 3862373"/>
                  <a:gd name="connsiteY1728" fmla="*/ 1464526 h 3682908"/>
                  <a:gd name="connsiteX1729" fmla="*/ 3489737 w 3862373"/>
                  <a:gd name="connsiteY1729" fmla="*/ 1464526 h 3682908"/>
                  <a:gd name="connsiteX1730" fmla="*/ 3528823 w 3862373"/>
                  <a:gd name="connsiteY1730" fmla="*/ 1503614 h 3682908"/>
                  <a:gd name="connsiteX1731" fmla="*/ 3489737 w 3862373"/>
                  <a:gd name="connsiteY1731" fmla="*/ 1542701 h 3682908"/>
                  <a:gd name="connsiteX1732" fmla="*/ 3450649 w 3862373"/>
                  <a:gd name="connsiteY1732" fmla="*/ 1503614 h 3682908"/>
                  <a:gd name="connsiteX1733" fmla="*/ 3489737 w 3862373"/>
                  <a:gd name="connsiteY1733" fmla="*/ 1464526 h 3682908"/>
                  <a:gd name="connsiteX1734" fmla="*/ 3392731 w 3862373"/>
                  <a:gd name="connsiteY1734" fmla="*/ 1464526 h 3682908"/>
                  <a:gd name="connsiteX1735" fmla="*/ 3431819 w 3862373"/>
                  <a:gd name="connsiteY1735" fmla="*/ 1503614 h 3682908"/>
                  <a:gd name="connsiteX1736" fmla="*/ 3392731 w 3862373"/>
                  <a:gd name="connsiteY1736" fmla="*/ 1542701 h 3682908"/>
                  <a:gd name="connsiteX1737" fmla="*/ 3353644 w 3862373"/>
                  <a:gd name="connsiteY1737" fmla="*/ 1503614 h 3682908"/>
                  <a:gd name="connsiteX1738" fmla="*/ 3392731 w 3862373"/>
                  <a:gd name="connsiteY1738" fmla="*/ 1464526 h 3682908"/>
                  <a:gd name="connsiteX1739" fmla="*/ 3300457 w 3862373"/>
                  <a:gd name="connsiteY1739" fmla="*/ 1464526 h 3682908"/>
                  <a:gd name="connsiteX1740" fmla="*/ 3339544 w 3862373"/>
                  <a:gd name="connsiteY1740" fmla="*/ 1503614 h 3682908"/>
                  <a:gd name="connsiteX1741" fmla="*/ 3300457 w 3862373"/>
                  <a:gd name="connsiteY1741" fmla="*/ 1542701 h 3682908"/>
                  <a:gd name="connsiteX1742" fmla="*/ 3261369 w 3862373"/>
                  <a:gd name="connsiteY1742" fmla="*/ 1503614 h 3682908"/>
                  <a:gd name="connsiteX1743" fmla="*/ 3300457 w 3862373"/>
                  <a:gd name="connsiteY1743" fmla="*/ 1464526 h 3682908"/>
                  <a:gd name="connsiteX1744" fmla="*/ 3205817 w 3862373"/>
                  <a:gd name="connsiteY1744" fmla="*/ 1464526 h 3682908"/>
                  <a:gd name="connsiteX1745" fmla="*/ 3244904 w 3862373"/>
                  <a:gd name="connsiteY1745" fmla="*/ 1503614 h 3682908"/>
                  <a:gd name="connsiteX1746" fmla="*/ 3205817 w 3862373"/>
                  <a:gd name="connsiteY1746" fmla="*/ 1542701 h 3682908"/>
                  <a:gd name="connsiteX1747" fmla="*/ 3166729 w 3862373"/>
                  <a:gd name="connsiteY1747" fmla="*/ 1503614 h 3682908"/>
                  <a:gd name="connsiteX1748" fmla="*/ 3205817 w 3862373"/>
                  <a:gd name="connsiteY1748" fmla="*/ 1464526 h 3682908"/>
                  <a:gd name="connsiteX1749" fmla="*/ 3111177 w 3862373"/>
                  <a:gd name="connsiteY1749" fmla="*/ 1464526 h 3682908"/>
                  <a:gd name="connsiteX1750" fmla="*/ 3150264 w 3862373"/>
                  <a:gd name="connsiteY1750" fmla="*/ 1503614 h 3682908"/>
                  <a:gd name="connsiteX1751" fmla="*/ 3111177 w 3862373"/>
                  <a:gd name="connsiteY1751" fmla="*/ 1542701 h 3682908"/>
                  <a:gd name="connsiteX1752" fmla="*/ 3072089 w 3862373"/>
                  <a:gd name="connsiteY1752" fmla="*/ 1503614 h 3682908"/>
                  <a:gd name="connsiteX1753" fmla="*/ 3111177 w 3862373"/>
                  <a:gd name="connsiteY1753" fmla="*/ 1464526 h 3682908"/>
                  <a:gd name="connsiteX1754" fmla="*/ 3018902 w 3862373"/>
                  <a:gd name="connsiteY1754" fmla="*/ 1464526 h 3682908"/>
                  <a:gd name="connsiteX1755" fmla="*/ 3057989 w 3862373"/>
                  <a:gd name="connsiteY1755" fmla="*/ 1503614 h 3682908"/>
                  <a:gd name="connsiteX1756" fmla="*/ 3018902 w 3862373"/>
                  <a:gd name="connsiteY1756" fmla="*/ 1542701 h 3682908"/>
                  <a:gd name="connsiteX1757" fmla="*/ 2979815 w 3862373"/>
                  <a:gd name="connsiteY1757" fmla="*/ 1503614 h 3682908"/>
                  <a:gd name="connsiteX1758" fmla="*/ 3018902 w 3862373"/>
                  <a:gd name="connsiteY1758" fmla="*/ 1464526 h 3682908"/>
                  <a:gd name="connsiteX1759" fmla="*/ 2831988 w 3862373"/>
                  <a:gd name="connsiteY1759" fmla="*/ 1464526 h 3682908"/>
                  <a:gd name="connsiteX1760" fmla="*/ 2871075 w 3862373"/>
                  <a:gd name="connsiteY1760" fmla="*/ 1503614 h 3682908"/>
                  <a:gd name="connsiteX1761" fmla="*/ 2831988 w 3862373"/>
                  <a:gd name="connsiteY1761" fmla="*/ 1542701 h 3682908"/>
                  <a:gd name="connsiteX1762" fmla="*/ 2792901 w 3862373"/>
                  <a:gd name="connsiteY1762" fmla="*/ 1503614 h 3682908"/>
                  <a:gd name="connsiteX1763" fmla="*/ 2831988 w 3862373"/>
                  <a:gd name="connsiteY1763" fmla="*/ 1464526 h 3682908"/>
                  <a:gd name="connsiteX1764" fmla="*/ 2458167 w 3862373"/>
                  <a:gd name="connsiteY1764" fmla="*/ 1464526 h 3682908"/>
                  <a:gd name="connsiteX1765" fmla="*/ 2497253 w 3862373"/>
                  <a:gd name="connsiteY1765" fmla="*/ 1503614 h 3682908"/>
                  <a:gd name="connsiteX1766" fmla="*/ 2458167 w 3862373"/>
                  <a:gd name="connsiteY1766" fmla="*/ 1542701 h 3682908"/>
                  <a:gd name="connsiteX1767" fmla="*/ 2419081 w 3862373"/>
                  <a:gd name="connsiteY1767" fmla="*/ 1503614 h 3682908"/>
                  <a:gd name="connsiteX1768" fmla="*/ 2458167 w 3862373"/>
                  <a:gd name="connsiteY1768" fmla="*/ 1464526 h 3682908"/>
                  <a:gd name="connsiteX1769" fmla="*/ 2363529 w 3862373"/>
                  <a:gd name="connsiteY1769" fmla="*/ 1464526 h 3682908"/>
                  <a:gd name="connsiteX1770" fmla="*/ 2402614 w 3862373"/>
                  <a:gd name="connsiteY1770" fmla="*/ 1503614 h 3682908"/>
                  <a:gd name="connsiteX1771" fmla="*/ 2363529 w 3862373"/>
                  <a:gd name="connsiteY1771" fmla="*/ 1542701 h 3682908"/>
                  <a:gd name="connsiteX1772" fmla="*/ 2324441 w 3862373"/>
                  <a:gd name="connsiteY1772" fmla="*/ 1503614 h 3682908"/>
                  <a:gd name="connsiteX1773" fmla="*/ 2363529 w 3862373"/>
                  <a:gd name="connsiteY1773" fmla="*/ 1464526 h 3682908"/>
                  <a:gd name="connsiteX1774" fmla="*/ 1045696 w 3862373"/>
                  <a:gd name="connsiteY1774" fmla="*/ 1464526 h 3682908"/>
                  <a:gd name="connsiteX1775" fmla="*/ 1084784 w 3862373"/>
                  <a:gd name="connsiteY1775" fmla="*/ 1503614 h 3682908"/>
                  <a:gd name="connsiteX1776" fmla="*/ 1045696 w 3862373"/>
                  <a:gd name="connsiteY1776" fmla="*/ 1542701 h 3682908"/>
                  <a:gd name="connsiteX1777" fmla="*/ 1006612 w 3862373"/>
                  <a:gd name="connsiteY1777" fmla="*/ 1503614 h 3682908"/>
                  <a:gd name="connsiteX1778" fmla="*/ 1045696 w 3862373"/>
                  <a:gd name="connsiteY1778" fmla="*/ 1464526 h 3682908"/>
                  <a:gd name="connsiteX1779" fmla="*/ 951064 w 3862373"/>
                  <a:gd name="connsiteY1779" fmla="*/ 1464526 h 3682908"/>
                  <a:gd name="connsiteX1780" fmla="*/ 990147 w 3862373"/>
                  <a:gd name="connsiteY1780" fmla="*/ 1503614 h 3682908"/>
                  <a:gd name="connsiteX1781" fmla="*/ 951064 w 3862373"/>
                  <a:gd name="connsiteY1781" fmla="*/ 1542701 h 3682908"/>
                  <a:gd name="connsiteX1782" fmla="*/ 911980 w 3862373"/>
                  <a:gd name="connsiteY1782" fmla="*/ 1503614 h 3682908"/>
                  <a:gd name="connsiteX1783" fmla="*/ 951064 w 3862373"/>
                  <a:gd name="connsiteY1783" fmla="*/ 1464526 h 3682908"/>
                  <a:gd name="connsiteX1784" fmla="*/ 856433 w 3862373"/>
                  <a:gd name="connsiteY1784" fmla="*/ 1464526 h 3682908"/>
                  <a:gd name="connsiteX1785" fmla="*/ 895517 w 3862373"/>
                  <a:gd name="connsiteY1785" fmla="*/ 1503614 h 3682908"/>
                  <a:gd name="connsiteX1786" fmla="*/ 856433 w 3862373"/>
                  <a:gd name="connsiteY1786" fmla="*/ 1542701 h 3682908"/>
                  <a:gd name="connsiteX1787" fmla="*/ 817350 w 3862373"/>
                  <a:gd name="connsiteY1787" fmla="*/ 1503614 h 3682908"/>
                  <a:gd name="connsiteX1788" fmla="*/ 856433 w 3862373"/>
                  <a:gd name="connsiteY1788" fmla="*/ 1464526 h 3682908"/>
                  <a:gd name="connsiteX1789" fmla="*/ 764168 w 3862373"/>
                  <a:gd name="connsiteY1789" fmla="*/ 1464526 h 3682908"/>
                  <a:gd name="connsiteX1790" fmla="*/ 803252 w 3862373"/>
                  <a:gd name="connsiteY1790" fmla="*/ 1503614 h 3682908"/>
                  <a:gd name="connsiteX1791" fmla="*/ 764168 w 3862373"/>
                  <a:gd name="connsiteY1791" fmla="*/ 1542701 h 3682908"/>
                  <a:gd name="connsiteX1792" fmla="*/ 725083 w 3862373"/>
                  <a:gd name="connsiteY1792" fmla="*/ 1503614 h 3682908"/>
                  <a:gd name="connsiteX1793" fmla="*/ 764168 w 3862373"/>
                  <a:gd name="connsiteY1793" fmla="*/ 1464526 h 3682908"/>
                  <a:gd name="connsiteX1794" fmla="*/ 669521 w 3862373"/>
                  <a:gd name="connsiteY1794" fmla="*/ 1464526 h 3682908"/>
                  <a:gd name="connsiteX1795" fmla="*/ 708620 w 3862373"/>
                  <a:gd name="connsiteY1795" fmla="*/ 1503614 h 3682908"/>
                  <a:gd name="connsiteX1796" fmla="*/ 669521 w 3862373"/>
                  <a:gd name="connsiteY1796" fmla="*/ 1542701 h 3682908"/>
                  <a:gd name="connsiteX1797" fmla="*/ 630443 w 3862373"/>
                  <a:gd name="connsiteY1797" fmla="*/ 1503614 h 3682908"/>
                  <a:gd name="connsiteX1798" fmla="*/ 669521 w 3862373"/>
                  <a:gd name="connsiteY1798" fmla="*/ 1464526 h 3682908"/>
                  <a:gd name="connsiteX1799" fmla="*/ 577246 w 3862373"/>
                  <a:gd name="connsiteY1799" fmla="*/ 1464526 h 3682908"/>
                  <a:gd name="connsiteX1800" fmla="*/ 616341 w 3862373"/>
                  <a:gd name="connsiteY1800" fmla="*/ 1503614 h 3682908"/>
                  <a:gd name="connsiteX1801" fmla="*/ 577246 w 3862373"/>
                  <a:gd name="connsiteY1801" fmla="*/ 1542701 h 3682908"/>
                  <a:gd name="connsiteX1802" fmla="*/ 538151 w 3862373"/>
                  <a:gd name="connsiteY1802" fmla="*/ 1503614 h 3682908"/>
                  <a:gd name="connsiteX1803" fmla="*/ 577246 w 3862373"/>
                  <a:gd name="connsiteY1803" fmla="*/ 1464526 h 3682908"/>
                  <a:gd name="connsiteX1804" fmla="*/ 484961 w 3862373"/>
                  <a:gd name="connsiteY1804" fmla="*/ 1464526 h 3682908"/>
                  <a:gd name="connsiteX1805" fmla="*/ 524048 w 3862373"/>
                  <a:gd name="connsiteY1805" fmla="*/ 1503614 h 3682908"/>
                  <a:gd name="connsiteX1806" fmla="*/ 484961 w 3862373"/>
                  <a:gd name="connsiteY1806" fmla="*/ 1542701 h 3682908"/>
                  <a:gd name="connsiteX1807" fmla="*/ 445884 w 3862373"/>
                  <a:gd name="connsiteY1807" fmla="*/ 1503614 h 3682908"/>
                  <a:gd name="connsiteX1808" fmla="*/ 484961 w 3862373"/>
                  <a:gd name="connsiteY1808" fmla="*/ 1464526 h 3682908"/>
                  <a:gd name="connsiteX1809" fmla="*/ 390321 w 3862373"/>
                  <a:gd name="connsiteY1809" fmla="*/ 1464526 h 3682908"/>
                  <a:gd name="connsiteX1810" fmla="*/ 429414 w 3862373"/>
                  <a:gd name="connsiteY1810" fmla="*/ 1503614 h 3682908"/>
                  <a:gd name="connsiteX1811" fmla="*/ 390321 w 3862373"/>
                  <a:gd name="connsiteY1811" fmla="*/ 1542701 h 3682908"/>
                  <a:gd name="connsiteX1812" fmla="*/ 351243 w 3862373"/>
                  <a:gd name="connsiteY1812" fmla="*/ 1503614 h 3682908"/>
                  <a:gd name="connsiteX1813" fmla="*/ 390321 w 3862373"/>
                  <a:gd name="connsiteY1813" fmla="*/ 1464526 h 3682908"/>
                  <a:gd name="connsiteX1814" fmla="*/ 298048 w 3862373"/>
                  <a:gd name="connsiteY1814" fmla="*/ 1464526 h 3682908"/>
                  <a:gd name="connsiteX1815" fmla="*/ 337143 w 3862373"/>
                  <a:gd name="connsiteY1815" fmla="*/ 1503614 h 3682908"/>
                  <a:gd name="connsiteX1816" fmla="*/ 298048 w 3862373"/>
                  <a:gd name="connsiteY1816" fmla="*/ 1542701 h 3682908"/>
                  <a:gd name="connsiteX1817" fmla="*/ 258959 w 3862373"/>
                  <a:gd name="connsiteY1817" fmla="*/ 1503614 h 3682908"/>
                  <a:gd name="connsiteX1818" fmla="*/ 298048 w 3862373"/>
                  <a:gd name="connsiteY1818" fmla="*/ 1464526 h 3682908"/>
                  <a:gd name="connsiteX1819" fmla="*/ 203404 w 3862373"/>
                  <a:gd name="connsiteY1819" fmla="*/ 1464526 h 3682908"/>
                  <a:gd name="connsiteX1820" fmla="*/ 242493 w 3862373"/>
                  <a:gd name="connsiteY1820" fmla="*/ 1503614 h 3682908"/>
                  <a:gd name="connsiteX1821" fmla="*/ 203404 w 3862373"/>
                  <a:gd name="connsiteY1821" fmla="*/ 1542701 h 3682908"/>
                  <a:gd name="connsiteX1822" fmla="*/ 164318 w 3862373"/>
                  <a:gd name="connsiteY1822" fmla="*/ 1503614 h 3682908"/>
                  <a:gd name="connsiteX1823" fmla="*/ 203404 w 3862373"/>
                  <a:gd name="connsiteY1823" fmla="*/ 1464526 h 3682908"/>
                  <a:gd name="connsiteX1824" fmla="*/ 111130 w 3862373"/>
                  <a:gd name="connsiteY1824" fmla="*/ 1464526 h 3682908"/>
                  <a:gd name="connsiteX1825" fmla="*/ 150218 w 3862373"/>
                  <a:gd name="connsiteY1825" fmla="*/ 1503614 h 3682908"/>
                  <a:gd name="connsiteX1826" fmla="*/ 111130 w 3862373"/>
                  <a:gd name="connsiteY1826" fmla="*/ 1542701 h 3682908"/>
                  <a:gd name="connsiteX1827" fmla="*/ 72044 w 3862373"/>
                  <a:gd name="connsiteY1827" fmla="*/ 1503614 h 3682908"/>
                  <a:gd name="connsiteX1828" fmla="*/ 111130 w 3862373"/>
                  <a:gd name="connsiteY1828" fmla="*/ 1464526 h 3682908"/>
                  <a:gd name="connsiteX1829" fmla="*/ 111134 w 3862373"/>
                  <a:gd name="connsiteY1829" fmla="*/ 1376985 h 3682908"/>
                  <a:gd name="connsiteX1830" fmla="*/ 150221 w 3862373"/>
                  <a:gd name="connsiteY1830" fmla="*/ 1416072 h 3682908"/>
                  <a:gd name="connsiteX1831" fmla="*/ 111134 w 3862373"/>
                  <a:gd name="connsiteY1831" fmla="*/ 1455159 h 3682908"/>
                  <a:gd name="connsiteX1832" fmla="*/ 72048 w 3862373"/>
                  <a:gd name="connsiteY1832" fmla="*/ 1416072 h 3682908"/>
                  <a:gd name="connsiteX1833" fmla="*/ 111134 w 3862373"/>
                  <a:gd name="connsiteY1833" fmla="*/ 1376985 h 3682908"/>
                  <a:gd name="connsiteX1834" fmla="*/ 484966 w 3862373"/>
                  <a:gd name="connsiteY1834" fmla="*/ 1376984 h 3682908"/>
                  <a:gd name="connsiteX1835" fmla="*/ 524052 w 3862373"/>
                  <a:gd name="connsiteY1835" fmla="*/ 1416071 h 3682908"/>
                  <a:gd name="connsiteX1836" fmla="*/ 484966 w 3862373"/>
                  <a:gd name="connsiteY1836" fmla="*/ 1455159 h 3682908"/>
                  <a:gd name="connsiteX1837" fmla="*/ 445888 w 3862373"/>
                  <a:gd name="connsiteY1837" fmla="*/ 1416071 h 3682908"/>
                  <a:gd name="connsiteX1838" fmla="*/ 484966 w 3862373"/>
                  <a:gd name="connsiteY1838" fmla="*/ 1376984 h 3682908"/>
                  <a:gd name="connsiteX1839" fmla="*/ 390321 w 3862373"/>
                  <a:gd name="connsiteY1839" fmla="*/ 1376984 h 3682908"/>
                  <a:gd name="connsiteX1840" fmla="*/ 429417 w 3862373"/>
                  <a:gd name="connsiteY1840" fmla="*/ 1416071 h 3682908"/>
                  <a:gd name="connsiteX1841" fmla="*/ 390321 w 3862373"/>
                  <a:gd name="connsiteY1841" fmla="*/ 1455159 h 3682908"/>
                  <a:gd name="connsiteX1842" fmla="*/ 351248 w 3862373"/>
                  <a:gd name="connsiteY1842" fmla="*/ 1416071 h 3682908"/>
                  <a:gd name="connsiteX1843" fmla="*/ 390321 w 3862373"/>
                  <a:gd name="connsiteY1843" fmla="*/ 1376984 h 3682908"/>
                  <a:gd name="connsiteX1844" fmla="*/ 298052 w 3862373"/>
                  <a:gd name="connsiteY1844" fmla="*/ 1376984 h 3682908"/>
                  <a:gd name="connsiteX1845" fmla="*/ 337147 w 3862373"/>
                  <a:gd name="connsiteY1845" fmla="*/ 1416071 h 3682908"/>
                  <a:gd name="connsiteX1846" fmla="*/ 298052 w 3862373"/>
                  <a:gd name="connsiteY1846" fmla="*/ 1455159 h 3682908"/>
                  <a:gd name="connsiteX1847" fmla="*/ 258963 w 3862373"/>
                  <a:gd name="connsiteY1847" fmla="*/ 1416071 h 3682908"/>
                  <a:gd name="connsiteX1848" fmla="*/ 298052 w 3862373"/>
                  <a:gd name="connsiteY1848" fmla="*/ 1376984 h 3682908"/>
                  <a:gd name="connsiteX1849" fmla="*/ 203408 w 3862373"/>
                  <a:gd name="connsiteY1849" fmla="*/ 1376984 h 3682908"/>
                  <a:gd name="connsiteX1850" fmla="*/ 242497 w 3862373"/>
                  <a:gd name="connsiteY1850" fmla="*/ 1416071 h 3682908"/>
                  <a:gd name="connsiteX1851" fmla="*/ 203408 w 3862373"/>
                  <a:gd name="connsiteY1851" fmla="*/ 1455159 h 3682908"/>
                  <a:gd name="connsiteX1852" fmla="*/ 164322 w 3862373"/>
                  <a:gd name="connsiteY1852" fmla="*/ 1416071 h 3682908"/>
                  <a:gd name="connsiteX1853" fmla="*/ 203408 w 3862373"/>
                  <a:gd name="connsiteY1853" fmla="*/ 1376984 h 3682908"/>
                  <a:gd name="connsiteX1854" fmla="*/ 3771293 w 3862373"/>
                  <a:gd name="connsiteY1854" fmla="*/ 1376983 h 3682908"/>
                  <a:gd name="connsiteX1855" fmla="*/ 3810379 w 3862373"/>
                  <a:gd name="connsiteY1855" fmla="*/ 1416070 h 3682908"/>
                  <a:gd name="connsiteX1856" fmla="*/ 3771293 w 3862373"/>
                  <a:gd name="connsiteY1856" fmla="*/ 1455158 h 3682908"/>
                  <a:gd name="connsiteX1857" fmla="*/ 3732205 w 3862373"/>
                  <a:gd name="connsiteY1857" fmla="*/ 1416070 h 3682908"/>
                  <a:gd name="connsiteX1858" fmla="*/ 3771293 w 3862373"/>
                  <a:gd name="connsiteY1858" fmla="*/ 1376983 h 3682908"/>
                  <a:gd name="connsiteX1859" fmla="*/ 3679018 w 3862373"/>
                  <a:gd name="connsiteY1859" fmla="*/ 1376983 h 3682908"/>
                  <a:gd name="connsiteX1860" fmla="*/ 3718105 w 3862373"/>
                  <a:gd name="connsiteY1860" fmla="*/ 1416070 h 3682908"/>
                  <a:gd name="connsiteX1861" fmla="*/ 3679018 w 3862373"/>
                  <a:gd name="connsiteY1861" fmla="*/ 1455158 h 3682908"/>
                  <a:gd name="connsiteX1862" fmla="*/ 3639931 w 3862373"/>
                  <a:gd name="connsiteY1862" fmla="*/ 1416070 h 3682908"/>
                  <a:gd name="connsiteX1863" fmla="*/ 3679018 w 3862373"/>
                  <a:gd name="connsiteY1863" fmla="*/ 1376983 h 3682908"/>
                  <a:gd name="connsiteX1864" fmla="*/ 3489737 w 3862373"/>
                  <a:gd name="connsiteY1864" fmla="*/ 1376983 h 3682908"/>
                  <a:gd name="connsiteX1865" fmla="*/ 3528823 w 3862373"/>
                  <a:gd name="connsiteY1865" fmla="*/ 1416070 h 3682908"/>
                  <a:gd name="connsiteX1866" fmla="*/ 3489737 w 3862373"/>
                  <a:gd name="connsiteY1866" fmla="*/ 1455158 h 3682908"/>
                  <a:gd name="connsiteX1867" fmla="*/ 3450649 w 3862373"/>
                  <a:gd name="connsiteY1867" fmla="*/ 1416070 h 3682908"/>
                  <a:gd name="connsiteX1868" fmla="*/ 3489737 w 3862373"/>
                  <a:gd name="connsiteY1868" fmla="*/ 1376983 h 3682908"/>
                  <a:gd name="connsiteX1869" fmla="*/ 3392731 w 3862373"/>
                  <a:gd name="connsiteY1869" fmla="*/ 1376983 h 3682908"/>
                  <a:gd name="connsiteX1870" fmla="*/ 3431819 w 3862373"/>
                  <a:gd name="connsiteY1870" fmla="*/ 1416070 h 3682908"/>
                  <a:gd name="connsiteX1871" fmla="*/ 3392731 w 3862373"/>
                  <a:gd name="connsiteY1871" fmla="*/ 1455158 h 3682908"/>
                  <a:gd name="connsiteX1872" fmla="*/ 3353644 w 3862373"/>
                  <a:gd name="connsiteY1872" fmla="*/ 1416070 h 3682908"/>
                  <a:gd name="connsiteX1873" fmla="*/ 3392731 w 3862373"/>
                  <a:gd name="connsiteY1873" fmla="*/ 1376983 h 3682908"/>
                  <a:gd name="connsiteX1874" fmla="*/ 3300457 w 3862373"/>
                  <a:gd name="connsiteY1874" fmla="*/ 1376983 h 3682908"/>
                  <a:gd name="connsiteX1875" fmla="*/ 3339544 w 3862373"/>
                  <a:gd name="connsiteY1875" fmla="*/ 1416070 h 3682908"/>
                  <a:gd name="connsiteX1876" fmla="*/ 3300457 w 3862373"/>
                  <a:gd name="connsiteY1876" fmla="*/ 1455158 h 3682908"/>
                  <a:gd name="connsiteX1877" fmla="*/ 3261369 w 3862373"/>
                  <a:gd name="connsiteY1877" fmla="*/ 1416070 h 3682908"/>
                  <a:gd name="connsiteX1878" fmla="*/ 3300457 w 3862373"/>
                  <a:gd name="connsiteY1878" fmla="*/ 1376983 h 3682908"/>
                  <a:gd name="connsiteX1879" fmla="*/ 3205817 w 3862373"/>
                  <a:gd name="connsiteY1879" fmla="*/ 1376983 h 3682908"/>
                  <a:gd name="connsiteX1880" fmla="*/ 3244904 w 3862373"/>
                  <a:gd name="connsiteY1880" fmla="*/ 1416070 h 3682908"/>
                  <a:gd name="connsiteX1881" fmla="*/ 3205817 w 3862373"/>
                  <a:gd name="connsiteY1881" fmla="*/ 1455158 h 3682908"/>
                  <a:gd name="connsiteX1882" fmla="*/ 3166729 w 3862373"/>
                  <a:gd name="connsiteY1882" fmla="*/ 1416070 h 3682908"/>
                  <a:gd name="connsiteX1883" fmla="*/ 3205817 w 3862373"/>
                  <a:gd name="connsiteY1883" fmla="*/ 1376983 h 3682908"/>
                  <a:gd name="connsiteX1884" fmla="*/ 3111177 w 3862373"/>
                  <a:gd name="connsiteY1884" fmla="*/ 1376983 h 3682908"/>
                  <a:gd name="connsiteX1885" fmla="*/ 3150264 w 3862373"/>
                  <a:gd name="connsiteY1885" fmla="*/ 1416070 h 3682908"/>
                  <a:gd name="connsiteX1886" fmla="*/ 3111177 w 3862373"/>
                  <a:gd name="connsiteY1886" fmla="*/ 1455158 h 3682908"/>
                  <a:gd name="connsiteX1887" fmla="*/ 3072089 w 3862373"/>
                  <a:gd name="connsiteY1887" fmla="*/ 1416070 h 3682908"/>
                  <a:gd name="connsiteX1888" fmla="*/ 3111177 w 3862373"/>
                  <a:gd name="connsiteY1888" fmla="*/ 1376983 h 3682908"/>
                  <a:gd name="connsiteX1889" fmla="*/ 3018902 w 3862373"/>
                  <a:gd name="connsiteY1889" fmla="*/ 1376983 h 3682908"/>
                  <a:gd name="connsiteX1890" fmla="*/ 3057989 w 3862373"/>
                  <a:gd name="connsiteY1890" fmla="*/ 1416070 h 3682908"/>
                  <a:gd name="connsiteX1891" fmla="*/ 3018902 w 3862373"/>
                  <a:gd name="connsiteY1891" fmla="*/ 1455158 h 3682908"/>
                  <a:gd name="connsiteX1892" fmla="*/ 2979815 w 3862373"/>
                  <a:gd name="connsiteY1892" fmla="*/ 1416070 h 3682908"/>
                  <a:gd name="connsiteX1893" fmla="*/ 3018902 w 3862373"/>
                  <a:gd name="connsiteY1893" fmla="*/ 1376983 h 3682908"/>
                  <a:gd name="connsiteX1894" fmla="*/ 2924263 w 3862373"/>
                  <a:gd name="connsiteY1894" fmla="*/ 1376983 h 3682908"/>
                  <a:gd name="connsiteX1895" fmla="*/ 2963349 w 3862373"/>
                  <a:gd name="connsiteY1895" fmla="*/ 1416070 h 3682908"/>
                  <a:gd name="connsiteX1896" fmla="*/ 2924263 w 3862373"/>
                  <a:gd name="connsiteY1896" fmla="*/ 1455158 h 3682908"/>
                  <a:gd name="connsiteX1897" fmla="*/ 2885175 w 3862373"/>
                  <a:gd name="connsiteY1897" fmla="*/ 1416070 h 3682908"/>
                  <a:gd name="connsiteX1898" fmla="*/ 2924263 w 3862373"/>
                  <a:gd name="connsiteY1898" fmla="*/ 1376983 h 3682908"/>
                  <a:gd name="connsiteX1899" fmla="*/ 2831988 w 3862373"/>
                  <a:gd name="connsiteY1899" fmla="*/ 1376983 h 3682908"/>
                  <a:gd name="connsiteX1900" fmla="*/ 2871075 w 3862373"/>
                  <a:gd name="connsiteY1900" fmla="*/ 1416070 h 3682908"/>
                  <a:gd name="connsiteX1901" fmla="*/ 2831988 w 3862373"/>
                  <a:gd name="connsiteY1901" fmla="*/ 1455158 h 3682908"/>
                  <a:gd name="connsiteX1902" fmla="*/ 2792901 w 3862373"/>
                  <a:gd name="connsiteY1902" fmla="*/ 1416070 h 3682908"/>
                  <a:gd name="connsiteX1903" fmla="*/ 2831988 w 3862373"/>
                  <a:gd name="connsiteY1903" fmla="*/ 1376983 h 3682908"/>
                  <a:gd name="connsiteX1904" fmla="*/ 2550437 w 3862373"/>
                  <a:gd name="connsiteY1904" fmla="*/ 1376983 h 3682908"/>
                  <a:gd name="connsiteX1905" fmla="*/ 2589523 w 3862373"/>
                  <a:gd name="connsiteY1905" fmla="*/ 1416070 h 3682908"/>
                  <a:gd name="connsiteX1906" fmla="*/ 2550437 w 3862373"/>
                  <a:gd name="connsiteY1906" fmla="*/ 1455158 h 3682908"/>
                  <a:gd name="connsiteX1907" fmla="*/ 2511354 w 3862373"/>
                  <a:gd name="connsiteY1907" fmla="*/ 1416070 h 3682908"/>
                  <a:gd name="connsiteX1908" fmla="*/ 2550437 w 3862373"/>
                  <a:gd name="connsiteY1908" fmla="*/ 1376983 h 3682908"/>
                  <a:gd name="connsiteX1909" fmla="*/ 2458167 w 3862373"/>
                  <a:gd name="connsiteY1909" fmla="*/ 1376983 h 3682908"/>
                  <a:gd name="connsiteX1910" fmla="*/ 2497254 w 3862373"/>
                  <a:gd name="connsiteY1910" fmla="*/ 1416070 h 3682908"/>
                  <a:gd name="connsiteX1911" fmla="*/ 2458167 w 3862373"/>
                  <a:gd name="connsiteY1911" fmla="*/ 1455158 h 3682908"/>
                  <a:gd name="connsiteX1912" fmla="*/ 2419083 w 3862373"/>
                  <a:gd name="connsiteY1912" fmla="*/ 1416070 h 3682908"/>
                  <a:gd name="connsiteX1913" fmla="*/ 2458167 w 3862373"/>
                  <a:gd name="connsiteY1913" fmla="*/ 1376983 h 3682908"/>
                  <a:gd name="connsiteX1914" fmla="*/ 2363529 w 3862373"/>
                  <a:gd name="connsiteY1914" fmla="*/ 1376983 h 3682908"/>
                  <a:gd name="connsiteX1915" fmla="*/ 2402614 w 3862373"/>
                  <a:gd name="connsiteY1915" fmla="*/ 1416070 h 3682908"/>
                  <a:gd name="connsiteX1916" fmla="*/ 2363529 w 3862373"/>
                  <a:gd name="connsiteY1916" fmla="*/ 1455158 h 3682908"/>
                  <a:gd name="connsiteX1917" fmla="*/ 2324442 w 3862373"/>
                  <a:gd name="connsiteY1917" fmla="*/ 1416070 h 3682908"/>
                  <a:gd name="connsiteX1918" fmla="*/ 2363529 w 3862373"/>
                  <a:gd name="connsiteY1918" fmla="*/ 1376983 h 3682908"/>
                  <a:gd name="connsiteX1919" fmla="*/ 1142717 w 3862373"/>
                  <a:gd name="connsiteY1919" fmla="*/ 1376983 h 3682908"/>
                  <a:gd name="connsiteX1920" fmla="*/ 1181806 w 3862373"/>
                  <a:gd name="connsiteY1920" fmla="*/ 1416070 h 3682908"/>
                  <a:gd name="connsiteX1921" fmla="*/ 1142717 w 3862373"/>
                  <a:gd name="connsiteY1921" fmla="*/ 1455158 h 3682908"/>
                  <a:gd name="connsiteX1922" fmla="*/ 1103622 w 3862373"/>
                  <a:gd name="connsiteY1922" fmla="*/ 1416070 h 3682908"/>
                  <a:gd name="connsiteX1923" fmla="*/ 1142717 w 3862373"/>
                  <a:gd name="connsiteY1923" fmla="*/ 1376983 h 3682908"/>
                  <a:gd name="connsiteX1924" fmla="*/ 1045699 w 3862373"/>
                  <a:gd name="connsiteY1924" fmla="*/ 1376983 h 3682908"/>
                  <a:gd name="connsiteX1925" fmla="*/ 1084788 w 3862373"/>
                  <a:gd name="connsiteY1925" fmla="*/ 1416070 h 3682908"/>
                  <a:gd name="connsiteX1926" fmla="*/ 1045699 w 3862373"/>
                  <a:gd name="connsiteY1926" fmla="*/ 1455158 h 3682908"/>
                  <a:gd name="connsiteX1927" fmla="*/ 1006615 w 3862373"/>
                  <a:gd name="connsiteY1927" fmla="*/ 1416070 h 3682908"/>
                  <a:gd name="connsiteX1928" fmla="*/ 1045699 w 3862373"/>
                  <a:gd name="connsiteY1928" fmla="*/ 1376983 h 3682908"/>
                  <a:gd name="connsiteX1929" fmla="*/ 951068 w 3862373"/>
                  <a:gd name="connsiteY1929" fmla="*/ 1376983 h 3682908"/>
                  <a:gd name="connsiteX1930" fmla="*/ 990151 w 3862373"/>
                  <a:gd name="connsiteY1930" fmla="*/ 1416070 h 3682908"/>
                  <a:gd name="connsiteX1931" fmla="*/ 951068 w 3862373"/>
                  <a:gd name="connsiteY1931" fmla="*/ 1455158 h 3682908"/>
                  <a:gd name="connsiteX1932" fmla="*/ 911984 w 3862373"/>
                  <a:gd name="connsiteY1932" fmla="*/ 1416070 h 3682908"/>
                  <a:gd name="connsiteX1933" fmla="*/ 951068 w 3862373"/>
                  <a:gd name="connsiteY1933" fmla="*/ 1376983 h 3682908"/>
                  <a:gd name="connsiteX1934" fmla="*/ 856438 w 3862373"/>
                  <a:gd name="connsiteY1934" fmla="*/ 1376983 h 3682908"/>
                  <a:gd name="connsiteX1935" fmla="*/ 895520 w 3862373"/>
                  <a:gd name="connsiteY1935" fmla="*/ 1416070 h 3682908"/>
                  <a:gd name="connsiteX1936" fmla="*/ 856438 w 3862373"/>
                  <a:gd name="connsiteY1936" fmla="*/ 1455158 h 3682908"/>
                  <a:gd name="connsiteX1937" fmla="*/ 817355 w 3862373"/>
                  <a:gd name="connsiteY1937" fmla="*/ 1416070 h 3682908"/>
                  <a:gd name="connsiteX1938" fmla="*/ 856438 w 3862373"/>
                  <a:gd name="connsiteY1938" fmla="*/ 1376983 h 3682908"/>
                  <a:gd name="connsiteX1939" fmla="*/ 764173 w 3862373"/>
                  <a:gd name="connsiteY1939" fmla="*/ 1376983 h 3682908"/>
                  <a:gd name="connsiteX1940" fmla="*/ 803257 w 3862373"/>
                  <a:gd name="connsiteY1940" fmla="*/ 1416070 h 3682908"/>
                  <a:gd name="connsiteX1941" fmla="*/ 764173 w 3862373"/>
                  <a:gd name="connsiteY1941" fmla="*/ 1455158 h 3682908"/>
                  <a:gd name="connsiteX1942" fmla="*/ 725090 w 3862373"/>
                  <a:gd name="connsiteY1942" fmla="*/ 1416070 h 3682908"/>
                  <a:gd name="connsiteX1943" fmla="*/ 764173 w 3862373"/>
                  <a:gd name="connsiteY1943" fmla="*/ 1376983 h 3682908"/>
                  <a:gd name="connsiteX1944" fmla="*/ 669534 w 3862373"/>
                  <a:gd name="connsiteY1944" fmla="*/ 1376983 h 3682908"/>
                  <a:gd name="connsiteX1945" fmla="*/ 708624 w 3862373"/>
                  <a:gd name="connsiteY1945" fmla="*/ 1416070 h 3682908"/>
                  <a:gd name="connsiteX1946" fmla="*/ 669534 w 3862373"/>
                  <a:gd name="connsiteY1946" fmla="*/ 1455158 h 3682908"/>
                  <a:gd name="connsiteX1947" fmla="*/ 630448 w 3862373"/>
                  <a:gd name="connsiteY1947" fmla="*/ 1416070 h 3682908"/>
                  <a:gd name="connsiteX1948" fmla="*/ 669534 w 3862373"/>
                  <a:gd name="connsiteY1948" fmla="*/ 1376983 h 3682908"/>
                  <a:gd name="connsiteX1949" fmla="*/ 577250 w 3862373"/>
                  <a:gd name="connsiteY1949" fmla="*/ 1376983 h 3682908"/>
                  <a:gd name="connsiteX1950" fmla="*/ 616345 w 3862373"/>
                  <a:gd name="connsiteY1950" fmla="*/ 1416070 h 3682908"/>
                  <a:gd name="connsiteX1951" fmla="*/ 577250 w 3862373"/>
                  <a:gd name="connsiteY1951" fmla="*/ 1455158 h 3682908"/>
                  <a:gd name="connsiteX1952" fmla="*/ 538155 w 3862373"/>
                  <a:gd name="connsiteY1952" fmla="*/ 1416070 h 3682908"/>
                  <a:gd name="connsiteX1953" fmla="*/ 577250 w 3862373"/>
                  <a:gd name="connsiteY1953" fmla="*/ 1376983 h 3682908"/>
                  <a:gd name="connsiteX1954" fmla="*/ 3679017 w 3862373"/>
                  <a:gd name="connsiteY1954" fmla="*/ 1291809 h 3682908"/>
                  <a:gd name="connsiteX1955" fmla="*/ 3718103 w 3862373"/>
                  <a:gd name="connsiteY1955" fmla="*/ 1330896 h 3682908"/>
                  <a:gd name="connsiteX1956" fmla="*/ 3679017 w 3862373"/>
                  <a:gd name="connsiteY1956" fmla="*/ 1369983 h 3682908"/>
                  <a:gd name="connsiteX1957" fmla="*/ 3639929 w 3862373"/>
                  <a:gd name="connsiteY1957" fmla="*/ 1330896 h 3682908"/>
                  <a:gd name="connsiteX1958" fmla="*/ 3679017 w 3862373"/>
                  <a:gd name="connsiteY1958" fmla="*/ 1291809 h 3682908"/>
                  <a:gd name="connsiteX1959" fmla="*/ 3584377 w 3862373"/>
                  <a:gd name="connsiteY1959" fmla="*/ 1291809 h 3682908"/>
                  <a:gd name="connsiteX1960" fmla="*/ 3623463 w 3862373"/>
                  <a:gd name="connsiteY1960" fmla="*/ 1330896 h 3682908"/>
                  <a:gd name="connsiteX1961" fmla="*/ 3584377 w 3862373"/>
                  <a:gd name="connsiteY1961" fmla="*/ 1369983 h 3682908"/>
                  <a:gd name="connsiteX1962" fmla="*/ 3545289 w 3862373"/>
                  <a:gd name="connsiteY1962" fmla="*/ 1330896 h 3682908"/>
                  <a:gd name="connsiteX1963" fmla="*/ 3584377 w 3862373"/>
                  <a:gd name="connsiteY1963" fmla="*/ 1291809 h 3682908"/>
                  <a:gd name="connsiteX1964" fmla="*/ 3489737 w 3862373"/>
                  <a:gd name="connsiteY1964" fmla="*/ 1291809 h 3682908"/>
                  <a:gd name="connsiteX1965" fmla="*/ 3528823 w 3862373"/>
                  <a:gd name="connsiteY1965" fmla="*/ 1330896 h 3682908"/>
                  <a:gd name="connsiteX1966" fmla="*/ 3489737 w 3862373"/>
                  <a:gd name="connsiteY1966" fmla="*/ 1369983 h 3682908"/>
                  <a:gd name="connsiteX1967" fmla="*/ 3450649 w 3862373"/>
                  <a:gd name="connsiteY1967" fmla="*/ 1330896 h 3682908"/>
                  <a:gd name="connsiteX1968" fmla="*/ 3489737 w 3862373"/>
                  <a:gd name="connsiteY1968" fmla="*/ 1291809 h 3682908"/>
                  <a:gd name="connsiteX1969" fmla="*/ 3392731 w 3862373"/>
                  <a:gd name="connsiteY1969" fmla="*/ 1291809 h 3682908"/>
                  <a:gd name="connsiteX1970" fmla="*/ 3431819 w 3862373"/>
                  <a:gd name="connsiteY1970" fmla="*/ 1330896 h 3682908"/>
                  <a:gd name="connsiteX1971" fmla="*/ 3392731 w 3862373"/>
                  <a:gd name="connsiteY1971" fmla="*/ 1369983 h 3682908"/>
                  <a:gd name="connsiteX1972" fmla="*/ 3353644 w 3862373"/>
                  <a:gd name="connsiteY1972" fmla="*/ 1330896 h 3682908"/>
                  <a:gd name="connsiteX1973" fmla="*/ 3392731 w 3862373"/>
                  <a:gd name="connsiteY1973" fmla="*/ 1291809 h 3682908"/>
                  <a:gd name="connsiteX1974" fmla="*/ 3300457 w 3862373"/>
                  <a:gd name="connsiteY1974" fmla="*/ 1291809 h 3682908"/>
                  <a:gd name="connsiteX1975" fmla="*/ 3339544 w 3862373"/>
                  <a:gd name="connsiteY1975" fmla="*/ 1330896 h 3682908"/>
                  <a:gd name="connsiteX1976" fmla="*/ 3300457 w 3862373"/>
                  <a:gd name="connsiteY1976" fmla="*/ 1369983 h 3682908"/>
                  <a:gd name="connsiteX1977" fmla="*/ 3261369 w 3862373"/>
                  <a:gd name="connsiteY1977" fmla="*/ 1330896 h 3682908"/>
                  <a:gd name="connsiteX1978" fmla="*/ 3300457 w 3862373"/>
                  <a:gd name="connsiteY1978" fmla="*/ 1291809 h 3682908"/>
                  <a:gd name="connsiteX1979" fmla="*/ 3111177 w 3862373"/>
                  <a:gd name="connsiteY1979" fmla="*/ 1291809 h 3682908"/>
                  <a:gd name="connsiteX1980" fmla="*/ 3150264 w 3862373"/>
                  <a:gd name="connsiteY1980" fmla="*/ 1330896 h 3682908"/>
                  <a:gd name="connsiteX1981" fmla="*/ 3111177 w 3862373"/>
                  <a:gd name="connsiteY1981" fmla="*/ 1369983 h 3682908"/>
                  <a:gd name="connsiteX1982" fmla="*/ 3072089 w 3862373"/>
                  <a:gd name="connsiteY1982" fmla="*/ 1330896 h 3682908"/>
                  <a:gd name="connsiteX1983" fmla="*/ 3111177 w 3862373"/>
                  <a:gd name="connsiteY1983" fmla="*/ 1291809 h 3682908"/>
                  <a:gd name="connsiteX1984" fmla="*/ 3018902 w 3862373"/>
                  <a:gd name="connsiteY1984" fmla="*/ 1291809 h 3682908"/>
                  <a:gd name="connsiteX1985" fmla="*/ 3057989 w 3862373"/>
                  <a:gd name="connsiteY1985" fmla="*/ 1330896 h 3682908"/>
                  <a:gd name="connsiteX1986" fmla="*/ 3018902 w 3862373"/>
                  <a:gd name="connsiteY1986" fmla="*/ 1369983 h 3682908"/>
                  <a:gd name="connsiteX1987" fmla="*/ 2979815 w 3862373"/>
                  <a:gd name="connsiteY1987" fmla="*/ 1330896 h 3682908"/>
                  <a:gd name="connsiteX1988" fmla="*/ 3018902 w 3862373"/>
                  <a:gd name="connsiteY1988" fmla="*/ 1291809 h 3682908"/>
                  <a:gd name="connsiteX1989" fmla="*/ 2924263 w 3862373"/>
                  <a:gd name="connsiteY1989" fmla="*/ 1291809 h 3682908"/>
                  <a:gd name="connsiteX1990" fmla="*/ 2963349 w 3862373"/>
                  <a:gd name="connsiteY1990" fmla="*/ 1330896 h 3682908"/>
                  <a:gd name="connsiteX1991" fmla="*/ 2924263 w 3862373"/>
                  <a:gd name="connsiteY1991" fmla="*/ 1369983 h 3682908"/>
                  <a:gd name="connsiteX1992" fmla="*/ 2885175 w 3862373"/>
                  <a:gd name="connsiteY1992" fmla="*/ 1330896 h 3682908"/>
                  <a:gd name="connsiteX1993" fmla="*/ 2924263 w 3862373"/>
                  <a:gd name="connsiteY1993" fmla="*/ 1291809 h 3682908"/>
                  <a:gd name="connsiteX1994" fmla="*/ 2831988 w 3862373"/>
                  <a:gd name="connsiteY1994" fmla="*/ 1291809 h 3682908"/>
                  <a:gd name="connsiteX1995" fmla="*/ 2871075 w 3862373"/>
                  <a:gd name="connsiteY1995" fmla="*/ 1330896 h 3682908"/>
                  <a:gd name="connsiteX1996" fmla="*/ 2831988 w 3862373"/>
                  <a:gd name="connsiteY1996" fmla="*/ 1369983 h 3682908"/>
                  <a:gd name="connsiteX1997" fmla="*/ 2792901 w 3862373"/>
                  <a:gd name="connsiteY1997" fmla="*/ 1330896 h 3682908"/>
                  <a:gd name="connsiteX1998" fmla="*/ 2831988 w 3862373"/>
                  <a:gd name="connsiteY1998" fmla="*/ 1291809 h 3682908"/>
                  <a:gd name="connsiteX1999" fmla="*/ 2737365 w 3862373"/>
                  <a:gd name="connsiteY1999" fmla="*/ 1291809 h 3682908"/>
                  <a:gd name="connsiteX2000" fmla="*/ 2776435 w 3862373"/>
                  <a:gd name="connsiteY2000" fmla="*/ 1330896 h 3682908"/>
                  <a:gd name="connsiteX2001" fmla="*/ 2737365 w 3862373"/>
                  <a:gd name="connsiteY2001" fmla="*/ 1369983 h 3682908"/>
                  <a:gd name="connsiteX2002" fmla="*/ 2698269 w 3862373"/>
                  <a:gd name="connsiteY2002" fmla="*/ 1330896 h 3682908"/>
                  <a:gd name="connsiteX2003" fmla="*/ 2737365 w 3862373"/>
                  <a:gd name="connsiteY2003" fmla="*/ 1291809 h 3682908"/>
                  <a:gd name="connsiteX2004" fmla="*/ 2645074 w 3862373"/>
                  <a:gd name="connsiteY2004" fmla="*/ 1291809 h 3682908"/>
                  <a:gd name="connsiteX2005" fmla="*/ 2684165 w 3862373"/>
                  <a:gd name="connsiteY2005" fmla="*/ 1330896 h 3682908"/>
                  <a:gd name="connsiteX2006" fmla="*/ 2645074 w 3862373"/>
                  <a:gd name="connsiteY2006" fmla="*/ 1369983 h 3682908"/>
                  <a:gd name="connsiteX2007" fmla="*/ 2605987 w 3862373"/>
                  <a:gd name="connsiteY2007" fmla="*/ 1330896 h 3682908"/>
                  <a:gd name="connsiteX2008" fmla="*/ 2645074 w 3862373"/>
                  <a:gd name="connsiteY2008" fmla="*/ 1291809 h 3682908"/>
                  <a:gd name="connsiteX2009" fmla="*/ 2550437 w 3862373"/>
                  <a:gd name="connsiteY2009" fmla="*/ 1291809 h 3682908"/>
                  <a:gd name="connsiteX2010" fmla="*/ 2589523 w 3862373"/>
                  <a:gd name="connsiteY2010" fmla="*/ 1330896 h 3682908"/>
                  <a:gd name="connsiteX2011" fmla="*/ 2550437 w 3862373"/>
                  <a:gd name="connsiteY2011" fmla="*/ 1369983 h 3682908"/>
                  <a:gd name="connsiteX2012" fmla="*/ 2511355 w 3862373"/>
                  <a:gd name="connsiteY2012" fmla="*/ 1330896 h 3682908"/>
                  <a:gd name="connsiteX2013" fmla="*/ 2550437 w 3862373"/>
                  <a:gd name="connsiteY2013" fmla="*/ 1291809 h 3682908"/>
                  <a:gd name="connsiteX2014" fmla="*/ 1232635 w 3862373"/>
                  <a:gd name="connsiteY2014" fmla="*/ 1291809 h 3682908"/>
                  <a:gd name="connsiteX2015" fmla="*/ 1271713 w 3862373"/>
                  <a:gd name="connsiteY2015" fmla="*/ 1330896 h 3682908"/>
                  <a:gd name="connsiteX2016" fmla="*/ 1232635 w 3862373"/>
                  <a:gd name="connsiteY2016" fmla="*/ 1369983 h 3682908"/>
                  <a:gd name="connsiteX2017" fmla="*/ 1193549 w 3862373"/>
                  <a:gd name="connsiteY2017" fmla="*/ 1330896 h 3682908"/>
                  <a:gd name="connsiteX2018" fmla="*/ 1232635 w 3862373"/>
                  <a:gd name="connsiteY2018" fmla="*/ 1291809 h 3682908"/>
                  <a:gd name="connsiteX2019" fmla="*/ 1142722 w 3862373"/>
                  <a:gd name="connsiteY2019" fmla="*/ 1291809 h 3682908"/>
                  <a:gd name="connsiteX2020" fmla="*/ 1181812 w 3862373"/>
                  <a:gd name="connsiteY2020" fmla="*/ 1330896 h 3682908"/>
                  <a:gd name="connsiteX2021" fmla="*/ 1142722 w 3862373"/>
                  <a:gd name="connsiteY2021" fmla="*/ 1369983 h 3682908"/>
                  <a:gd name="connsiteX2022" fmla="*/ 1103625 w 3862373"/>
                  <a:gd name="connsiteY2022" fmla="*/ 1330896 h 3682908"/>
                  <a:gd name="connsiteX2023" fmla="*/ 1142722 w 3862373"/>
                  <a:gd name="connsiteY2023" fmla="*/ 1291809 h 3682908"/>
                  <a:gd name="connsiteX2024" fmla="*/ 1045702 w 3862373"/>
                  <a:gd name="connsiteY2024" fmla="*/ 1291809 h 3682908"/>
                  <a:gd name="connsiteX2025" fmla="*/ 1084791 w 3862373"/>
                  <a:gd name="connsiteY2025" fmla="*/ 1330896 h 3682908"/>
                  <a:gd name="connsiteX2026" fmla="*/ 1045702 w 3862373"/>
                  <a:gd name="connsiteY2026" fmla="*/ 1369983 h 3682908"/>
                  <a:gd name="connsiteX2027" fmla="*/ 1006620 w 3862373"/>
                  <a:gd name="connsiteY2027" fmla="*/ 1330896 h 3682908"/>
                  <a:gd name="connsiteX2028" fmla="*/ 1045702 w 3862373"/>
                  <a:gd name="connsiteY2028" fmla="*/ 1291809 h 3682908"/>
                  <a:gd name="connsiteX2029" fmla="*/ 951072 w 3862373"/>
                  <a:gd name="connsiteY2029" fmla="*/ 1291809 h 3682908"/>
                  <a:gd name="connsiteX2030" fmla="*/ 990154 w 3862373"/>
                  <a:gd name="connsiteY2030" fmla="*/ 1330896 h 3682908"/>
                  <a:gd name="connsiteX2031" fmla="*/ 951072 w 3862373"/>
                  <a:gd name="connsiteY2031" fmla="*/ 1369983 h 3682908"/>
                  <a:gd name="connsiteX2032" fmla="*/ 911989 w 3862373"/>
                  <a:gd name="connsiteY2032" fmla="*/ 1330896 h 3682908"/>
                  <a:gd name="connsiteX2033" fmla="*/ 951072 w 3862373"/>
                  <a:gd name="connsiteY2033" fmla="*/ 1291809 h 3682908"/>
                  <a:gd name="connsiteX2034" fmla="*/ 856442 w 3862373"/>
                  <a:gd name="connsiteY2034" fmla="*/ 1291809 h 3682908"/>
                  <a:gd name="connsiteX2035" fmla="*/ 895525 w 3862373"/>
                  <a:gd name="connsiteY2035" fmla="*/ 1330896 h 3682908"/>
                  <a:gd name="connsiteX2036" fmla="*/ 856442 w 3862373"/>
                  <a:gd name="connsiteY2036" fmla="*/ 1369983 h 3682908"/>
                  <a:gd name="connsiteX2037" fmla="*/ 817359 w 3862373"/>
                  <a:gd name="connsiteY2037" fmla="*/ 1330896 h 3682908"/>
                  <a:gd name="connsiteX2038" fmla="*/ 856442 w 3862373"/>
                  <a:gd name="connsiteY2038" fmla="*/ 1291809 h 3682908"/>
                  <a:gd name="connsiteX2039" fmla="*/ 764178 w 3862373"/>
                  <a:gd name="connsiteY2039" fmla="*/ 1291809 h 3682908"/>
                  <a:gd name="connsiteX2040" fmla="*/ 803262 w 3862373"/>
                  <a:gd name="connsiteY2040" fmla="*/ 1330896 h 3682908"/>
                  <a:gd name="connsiteX2041" fmla="*/ 764178 w 3862373"/>
                  <a:gd name="connsiteY2041" fmla="*/ 1369983 h 3682908"/>
                  <a:gd name="connsiteX2042" fmla="*/ 725094 w 3862373"/>
                  <a:gd name="connsiteY2042" fmla="*/ 1330896 h 3682908"/>
                  <a:gd name="connsiteX2043" fmla="*/ 764178 w 3862373"/>
                  <a:gd name="connsiteY2043" fmla="*/ 1291809 h 3682908"/>
                  <a:gd name="connsiteX2044" fmla="*/ 669534 w 3862373"/>
                  <a:gd name="connsiteY2044" fmla="*/ 1291809 h 3682908"/>
                  <a:gd name="connsiteX2045" fmla="*/ 708631 w 3862373"/>
                  <a:gd name="connsiteY2045" fmla="*/ 1330896 h 3682908"/>
                  <a:gd name="connsiteX2046" fmla="*/ 669534 w 3862373"/>
                  <a:gd name="connsiteY2046" fmla="*/ 1369983 h 3682908"/>
                  <a:gd name="connsiteX2047" fmla="*/ 630454 w 3862373"/>
                  <a:gd name="connsiteY2047" fmla="*/ 1330896 h 3682908"/>
                  <a:gd name="connsiteX2048" fmla="*/ 669534 w 3862373"/>
                  <a:gd name="connsiteY2048" fmla="*/ 1291809 h 3682908"/>
                  <a:gd name="connsiteX2049" fmla="*/ 577255 w 3862373"/>
                  <a:gd name="connsiteY2049" fmla="*/ 1291809 h 3682908"/>
                  <a:gd name="connsiteX2050" fmla="*/ 616350 w 3862373"/>
                  <a:gd name="connsiteY2050" fmla="*/ 1330896 h 3682908"/>
                  <a:gd name="connsiteX2051" fmla="*/ 577255 w 3862373"/>
                  <a:gd name="connsiteY2051" fmla="*/ 1369983 h 3682908"/>
                  <a:gd name="connsiteX2052" fmla="*/ 538159 w 3862373"/>
                  <a:gd name="connsiteY2052" fmla="*/ 1330896 h 3682908"/>
                  <a:gd name="connsiteX2053" fmla="*/ 577255 w 3862373"/>
                  <a:gd name="connsiteY2053" fmla="*/ 1291809 h 3682908"/>
                  <a:gd name="connsiteX2054" fmla="*/ 484969 w 3862373"/>
                  <a:gd name="connsiteY2054" fmla="*/ 1291809 h 3682908"/>
                  <a:gd name="connsiteX2055" fmla="*/ 524056 w 3862373"/>
                  <a:gd name="connsiteY2055" fmla="*/ 1330896 h 3682908"/>
                  <a:gd name="connsiteX2056" fmla="*/ 484969 w 3862373"/>
                  <a:gd name="connsiteY2056" fmla="*/ 1369983 h 3682908"/>
                  <a:gd name="connsiteX2057" fmla="*/ 445892 w 3862373"/>
                  <a:gd name="connsiteY2057" fmla="*/ 1330896 h 3682908"/>
                  <a:gd name="connsiteX2058" fmla="*/ 484969 w 3862373"/>
                  <a:gd name="connsiteY2058" fmla="*/ 1291809 h 3682908"/>
                  <a:gd name="connsiteX2059" fmla="*/ 390321 w 3862373"/>
                  <a:gd name="connsiteY2059" fmla="*/ 1291809 h 3682908"/>
                  <a:gd name="connsiteX2060" fmla="*/ 429422 w 3862373"/>
                  <a:gd name="connsiteY2060" fmla="*/ 1330896 h 3682908"/>
                  <a:gd name="connsiteX2061" fmla="*/ 390321 w 3862373"/>
                  <a:gd name="connsiteY2061" fmla="*/ 1369983 h 3682908"/>
                  <a:gd name="connsiteX2062" fmla="*/ 351252 w 3862373"/>
                  <a:gd name="connsiteY2062" fmla="*/ 1330896 h 3682908"/>
                  <a:gd name="connsiteX2063" fmla="*/ 390321 w 3862373"/>
                  <a:gd name="connsiteY2063" fmla="*/ 1291809 h 3682908"/>
                  <a:gd name="connsiteX2064" fmla="*/ 298056 w 3862373"/>
                  <a:gd name="connsiteY2064" fmla="*/ 1291809 h 3682908"/>
                  <a:gd name="connsiteX2065" fmla="*/ 337151 w 3862373"/>
                  <a:gd name="connsiteY2065" fmla="*/ 1330896 h 3682908"/>
                  <a:gd name="connsiteX2066" fmla="*/ 298056 w 3862373"/>
                  <a:gd name="connsiteY2066" fmla="*/ 1369983 h 3682908"/>
                  <a:gd name="connsiteX2067" fmla="*/ 258966 w 3862373"/>
                  <a:gd name="connsiteY2067" fmla="*/ 1330896 h 3682908"/>
                  <a:gd name="connsiteX2068" fmla="*/ 298056 w 3862373"/>
                  <a:gd name="connsiteY2068" fmla="*/ 1291809 h 3682908"/>
                  <a:gd name="connsiteX2069" fmla="*/ 203411 w 3862373"/>
                  <a:gd name="connsiteY2069" fmla="*/ 1291809 h 3682908"/>
                  <a:gd name="connsiteX2070" fmla="*/ 242500 w 3862373"/>
                  <a:gd name="connsiteY2070" fmla="*/ 1330896 h 3682908"/>
                  <a:gd name="connsiteX2071" fmla="*/ 203411 w 3862373"/>
                  <a:gd name="connsiteY2071" fmla="*/ 1369983 h 3682908"/>
                  <a:gd name="connsiteX2072" fmla="*/ 164325 w 3862373"/>
                  <a:gd name="connsiteY2072" fmla="*/ 1330896 h 3682908"/>
                  <a:gd name="connsiteX2073" fmla="*/ 203411 w 3862373"/>
                  <a:gd name="connsiteY2073" fmla="*/ 1291809 h 3682908"/>
                  <a:gd name="connsiteX2074" fmla="*/ 111138 w 3862373"/>
                  <a:gd name="connsiteY2074" fmla="*/ 1291809 h 3682908"/>
                  <a:gd name="connsiteX2075" fmla="*/ 150225 w 3862373"/>
                  <a:gd name="connsiteY2075" fmla="*/ 1330896 h 3682908"/>
                  <a:gd name="connsiteX2076" fmla="*/ 111138 w 3862373"/>
                  <a:gd name="connsiteY2076" fmla="*/ 1369983 h 3682908"/>
                  <a:gd name="connsiteX2077" fmla="*/ 72052 w 3862373"/>
                  <a:gd name="connsiteY2077" fmla="*/ 1330896 h 3682908"/>
                  <a:gd name="connsiteX2078" fmla="*/ 111138 w 3862373"/>
                  <a:gd name="connsiteY2078" fmla="*/ 1291809 h 3682908"/>
                  <a:gd name="connsiteX2079" fmla="*/ 2458171 w 3862373"/>
                  <a:gd name="connsiteY2079" fmla="*/ 1291807 h 3682908"/>
                  <a:gd name="connsiteX2080" fmla="*/ 2497259 w 3862373"/>
                  <a:gd name="connsiteY2080" fmla="*/ 1330894 h 3682908"/>
                  <a:gd name="connsiteX2081" fmla="*/ 2458171 w 3862373"/>
                  <a:gd name="connsiteY2081" fmla="*/ 1369981 h 3682908"/>
                  <a:gd name="connsiteX2082" fmla="*/ 2419089 w 3862373"/>
                  <a:gd name="connsiteY2082" fmla="*/ 1330894 h 3682908"/>
                  <a:gd name="connsiteX2083" fmla="*/ 2458171 w 3862373"/>
                  <a:gd name="connsiteY2083" fmla="*/ 1291807 h 3682908"/>
                  <a:gd name="connsiteX2084" fmla="*/ 2363519 w 3862373"/>
                  <a:gd name="connsiteY2084" fmla="*/ 1291807 h 3682908"/>
                  <a:gd name="connsiteX2085" fmla="*/ 2402607 w 3862373"/>
                  <a:gd name="connsiteY2085" fmla="*/ 1330894 h 3682908"/>
                  <a:gd name="connsiteX2086" fmla="*/ 2363519 w 3862373"/>
                  <a:gd name="connsiteY2086" fmla="*/ 1369981 h 3682908"/>
                  <a:gd name="connsiteX2087" fmla="*/ 2324432 w 3862373"/>
                  <a:gd name="connsiteY2087" fmla="*/ 1330894 h 3682908"/>
                  <a:gd name="connsiteX2088" fmla="*/ 2363519 w 3862373"/>
                  <a:gd name="connsiteY2088" fmla="*/ 1291807 h 3682908"/>
                  <a:gd name="connsiteX2089" fmla="*/ 3771293 w 3862373"/>
                  <a:gd name="connsiteY2089" fmla="*/ 1208998 h 3682908"/>
                  <a:gd name="connsiteX2090" fmla="*/ 3775177 w 3862373"/>
                  <a:gd name="connsiteY2090" fmla="*/ 1210607 h 3682908"/>
                  <a:gd name="connsiteX2091" fmla="*/ 3792595 w 3862373"/>
                  <a:gd name="connsiteY2091" fmla="*/ 1278349 h 3682908"/>
                  <a:gd name="connsiteX2092" fmla="*/ 3771293 w 3862373"/>
                  <a:gd name="connsiteY2092" fmla="*/ 1287173 h 3682908"/>
                  <a:gd name="connsiteX2093" fmla="*/ 3732205 w 3862373"/>
                  <a:gd name="connsiteY2093" fmla="*/ 1248085 h 3682908"/>
                  <a:gd name="connsiteX2094" fmla="*/ 3771293 w 3862373"/>
                  <a:gd name="connsiteY2094" fmla="*/ 1208998 h 3682908"/>
                  <a:gd name="connsiteX2095" fmla="*/ 3679017 w 3862373"/>
                  <a:gd name="connsiteY2095" fmla="*/ 1208998 h 3682908"/>
                  <a:gd name="connsiteX2096" fmla="*/ 3718103 w 3862373"/>
                  <a:gd name="connsiteY2096" fmla="*/ 1248085 h 3682908"/>
                  <a:gd name="connsiteX2097" fmla="*/ 3679017 w 3862373"/>
                  <a:gd name="connsiteY2097" fmla="*/ 1287173 h 3682908"/>
                  <a:gd name="connsiteX2098" fmla="*/ 3639929 w 3862373"/>
                  <a:gd name="connsiteY2098" fmla="*/ 1248085 h 3682908"/>
                  <a:gd name="connsiteX2099" fmla="*/ 3679017 w 3862373"/>
                  <a:gd name="connsiteY2099" fmla="*/ 1208998 h 3682908"/>
                  <a:gd name="connsiteX2100" fmla="*/ 3584377 w 3862373"/>
                  <a:gd name="connsiteY2100" fmla="*/ 1208998 h 3682908"/>
                  <a:gd name="connsiteX2101" fmla="*/ 3623463 w 3862373"/>
                  <a:gd name="connsiteY2101" fmla="*/ 1248085 h 3682908"/>
                  <a:gd name="connsiteX2102" fmla="*/ 3584377 w 3862373"/>
                  <a:gd name="connsiteY2102" fmla="*/ 1287173 h 3682908"/>
                  <a:gd name="connsiteX2103" fmla="*/ 3545289 w 3862373"/>
                  <a:gd name="connsiteY2103" fmla="*/ 1248085 h 3682908"/>
                  <a:gd name="connsiteX2104" fmla="*/ 3584377 w 3862373"/>
                  <a:gd name="connsiteY2104" fmla="*/ 1208998 h 3682908"/>
                  <a:gd name="connsiteX2105" fmla="*/ 3489737 w 3862373"/>
                  <a:gd name="connsiteY2105" fmla="*/ 1208998 h 3682908"/>
                  <a:gd name="connsiteX2106" fmla="*/ 3528823 w 3862373"/>
                  <a:gd name="connsiteY2106" fmla="*/ 1248085 h 3682908"/>
                  <a:gd name="connsiteX2107" fmla="*/ 3489737 w 3862373"/>
                  <a:gd name="connsiteY2107" fmla="*/ 1287173 h 3682908"/>
                  <a:gd name="connsiteX2108" fmla="*/ 3450649 w 3862373"/>
                  <a:gd name="connsiteY2108" fmla="*/ 1248085 h 3682908"/>
                  <a:gd name="connsiteX2109" fmla="*/ 3489737 w 3862373"/>
                  <a:gd name="connsiteY2109" fmla="*/ 1208998 h 3682908"/>
                  <a:gd name="connsiteX2110" fmla="*/ 3392731 w 3862373"/>
                  <a:gd name="connsiteY2110" fmla="*/ 1208998 h 3682908"/>
                  <a:gd name="connsiteX2111" fmla="*/ 3431819 w 3862373"/>
                  <a:gd name="connsiteY2111" fmla="*/ 1248085 h 3682908"/>
                  <a:gd name="connsiteX2112" fmla="*/ 3392731 w 3862373"/>
                  <a:gd name="connsiteY2112" fmla="*/ 1287173 h 3682908"/>
                  <a:gd name="connsiteX2113" fmla="*/ 3353644 w 3862373"/>
                  <a:gd name="connsiteY2113" fmla="*/ 1248085 h 3682908"/>
                  <a:gd name="connsiteX2114" fmla="*/ 3392731 w 3862373"/>
                  <a:gd name="connsiteY2114" fmla="*/ 1208998 h 3682908"/>
                  <a:gd name="connsiteX2115" fmla="*/ 3300457 w 3862373"/>
                  <a:gd name="connsiteY2115" fmla="*/ 1208998 h 3682908"/>
                  <a:gd name="connsiteX2116" fmla="*/ 3339544 w 3862373"/>
                  <a:gd name="connsiteY2116" fmla="*/ 1248085 h 3682908"/>
                  <a:gd name="connsiteX2117" fmla="*/ 3300457 w 3862373"/>
                  <a:gd name="connsiteY2117" fmla="*/ 1287173 h 3682908"/>
                  <a:gd name="connsiteX2118" fmla="*/ 3261369 w 3862373"/>
                  <a:gd name="connsiteY2118" fmla="*/ 1248085 h 3682908"/>
                  <a:gd name="connsiteX2119" fmla="*/ 3300457 w 3862373"/>
                  <a:gd name="connsiteY2119" fmla="*/ 1208998 h 3682908"/>
                  <a:gd name="connsiteX2120" fmla="*/ 3205817 w 3862373"/>
                  <a:gd name="connsiteY2120" fmla="*/ 1208998 h 3682908"/>
                  <a:gd name="connsiteX2121" fmla="*/ 3244904 w 3862373"/>
                  <a:gd name="connsiteY2121" fmla="*/ 1248085 h 3682908"/>
                  <a:gd name="connsiteX2122" fmla="*/ 3205817 w 3862373"/>
                  <a:gd name="connsiteY2122" fmla="*/ 1287173 h 3682908"/>
                  <a:gd name="connsiteX2123" fmla="*/ 3166729 w 3862373"/>
                  <a:gd name="connsiteY2123" fmla="*/ 1248085 h 3682908"/>
                  <a:gd name="connsiteX2124" fmla="*/ 3205817 w 3862373"/>
                  <a:gd name="connsiteY2124" fmla="*/ 1208998 h 3682908"/>
                  <a:gd name="connsiteX2125" fmla="*/ 3111177 w 3862373"/>
                  <a:gd name="connsiteY2125" fmla="*/ 1208998 h 3682908"/>
                  <a:gd name="connsiteX2126" fmla="*/ 3150264 w 3862373"/>
                  <a:gd name="connsiteY2126" fmla="*/ 1248085 h 3682908"/>
                  <a:gd name="connsiteX2127" fmla="*/ 3111177 w 3862373"/>
                  <a:gd name="connsiteY2127" fmla="*/ 1287173 h 3682908"/>
                  <a:gd name="connsiteX2128" fmla="*/ 3072089 w 3862373"/>
                  <a:gd name="connsiteY2128" fmla="*/ 1248085 h 3682908"/>
                  <a:gd name="connsiteX2129" fmla="*/ 3111177 w 3862373"/>
                  <a:gd name="connsiteY2129" fmla="*/ 1208998 h 3682908"/>
                  <a:gd name="connsiteX2130" fmla="*/ 3018902 w 3862373"/>
                  <a:gd name="connsiteY2130" fmla="*/ 1208998 h 3682908"/>
                  <a:gd name="connsiteX2131" fmla="*/ 3057989 w 3862373"/>
                  <a:gd name="connsiteY2131" fmla="*/ 1248085 h 3682908"/>
                  <a:gd name="connsiteX2132" fmla="*/ 3018902 w 3862373"/>
                  <a:gd name="connsiteY2132" fmla="*/ 1287173 h 3682908"/>
                  <a:gd name="connsiteX2133" fmla="*/ 2979815 w 3862373"/>
                  <a:gd name="connsiteY2133" fmla="*/ 1248085 h 3682908"/>
                  <a:gd name="connsiteX2134" fmla="*/ 3018902 w 3862373"/>
                  <a:gd name="connsiteY2134" fmla="*/ 1208998 h 3682908"/>
                  <a:gd name="connsiteX2135" fmla="*/ 2924263 w 3862373"/>
                  <a:gd name="connsiteY2135" fmla="*/ 1208998 h 3682908"/>
                  <a:gd name="connsiteX2136" fmla="*/ 2963349 w 3862373"/>
                  <a:gd name="connsiteY2136" fmla="*/ 1248085 h 3682908"/>
                  <a:gd name="connsiteX2137" fmla="*/ 2924263 w 3862373"/>
                  <a:gd name="connsiteY2137" fmla="*/ 1287173 h 3682908"/>
                  <a:gd name="connsiteX2138" fmla="*/ 2885175 w 3862373"/>
                  <a:gd name="connsiteY2138" fmla="*/ 1248085 h 3682908"/>
                  <a:gd name="connsiteX2139" fmla="*/ 2924263 w 3862373"/>
                  <a:gd name="connsiteY2139" fmla="*/ 1208998 h 3682908"/>
                  <a:gd name="connsiteX2140" fmla="*/ 2831988 w 3862373"/>
                  <a:gd name="connsiteY2140" fmla="*/ 1208998 h 3682908"/>
                  <a:gd name="connsiteX2141" fmla="*/ 2871075 w 3862373"/>
                  <a:gd name="connsiteY2141" fmla="*/ 1248085 h 3682908"/>
                  <a:gd name="connsiteX2142" fmla="*/ 2831988 w 3862373"/>
                  <a:gd name="connsiteY2142" fmla="*/ 1287173 h 3682908"/>
                  <a:gd name="connsiteX2143" fmla="*/ 2792901 w 3862373"/>
                  <a:gd name="connsiteY2143" fmla="*/ 1248085 h 3682908"/>
                  <a:gd name="connsiteX2144" fmla="*/ 2831988 w 3862373"/>
                  <a:gd name="connsiteY2144" fmla="*/ 1208998 h 3682908"/>
                  <a:gd name="connsiteX2145" fmla="*/ 2737366 w 3862373"/>
                  <a:gd name="connsiteY2145" fmla="*/ 1208998 h 3682908"/>
                  <a:gd name="connsiteX2146" fmla="*/ 2776435 w 3862373"/>
                  <a:gd name="connsiteY2146" fmla="*/ 1248085 h 3682908"/>
                  <a:gd name="connsiteX2147" fmla="*/ 2737366 w 3862373"/>
                  <a:gd name="connsiteY2147" fmla="*/ 1287173 h 3682908"/>
                  <a:gd name="connsiteX2148" fmla="*/ 2698269 w 3862373"/>
                  <a:gd name="connsiteY2148" fmla="*/ 1248085 h 3682908"/>
                  <a:gd name="connsiteX2149" fmla="*/ 2737366 w 3862373"/>
                  <a:gd name="connsiteY2149" fmla="*/ 1208998 h 3682908"/>
                  <a:gd name="connsiteX2150" fmla="*/ 2645076 w 3862373"/>
                  <a:gd name="connsiteY2150" fmla="*/ 1208998 h 3682908"/>
                  <a:gd name="connsiteX2151" fmla="*/ 2684167 w 3862373"/>
                  <a:gd name="connsiteY2151" fmla="*/ 1248085 h 3682908"/>
                  <a:gd name="connsiteX2152" fmla="*/ 2645076 w 3862373"/>
                  <a:gd name="connsiteY2152" fmla="*/ 1287173 h 3682908"/>
                  <a:gd name="connsiteX2153" fmla="*/ 2605987 w 3862373"/>
                  <a:gd name="connsiteY2153" fmla="*/ 1248085 h 3682908"/>
                  <a:gd name="connsiteX2154" fmla="*/ 2645076 w 3862373"/>
                  <a:gd name="connsiteY2154" fmla="*/ 1208998 h 3682908"/>
                  <a:gd name="connsiteX2155" fmla="*/ 2550439 w 3862373"/>
                  <a:gd name="connsiteY2155" fmla="*/ 1208998 h 3682908"/>
                  <a:gd name="connsiteX2156" fmla="*/ 2589523 w 3862373"/>
                  <a:gd name="connsiteY2156" fmla="*/ 1248085 h 3682908"/>
                  <a:gd name="connsiteX2157" fmla="*/ 2550439 w 3862373"/>
                  <a:gd name="connsiteY2157" fmla="*/ 1287173 h 3682908"/>
                  <a:gd name="connsiteX2158" fmla="*/ 2511356 w 3862373"/>
                  <a:gd name="connsiteY2158" fmla="*/ 1248085 h 3682908"/>
                  <a:gd name="connsiteX2159" fmla="*/ 2550439 w 3862373"/>
                  <a:gd name="connsiteY2159" fmla="*/ 1208998 h 3682908"/>
                  <a:gd name="connsiteX2160" fmla="*/ 1419546 w 3862373"/>
                  <a:gd name="connsiteY2160" fmla="*/ 1208998 h 3682908"/>
                  <a:gd name="connsiteX2161" fmla="*/ 1458634 w 3862373"/>
                  <a:gd name="connsiteY2161" fmla="*/ 1248085 h 3682908"/>
                  <a:gd name="connsiteX2162" fmla="*/ 1419546 w 3862373"/>
                  <a:gd name="connsiteY2162" fmla="*/ 1287173 h 3682908"/>
                  <a:gd name="connsiteX2163" fmla="*/ 1380453 w 3862373"/>
                  <a:gd name="connsiteY2163" fmla="*/ 1248085 h 3682908"/>
                  <a:gd name="connsiteX2164" fmla="*/ 1419546 w 3862373"/>
                  <a:gd name="connsiteY2164" fmla="*/ 1208998 h 3682908"/>
                  <a:gd name="connsiteX2165" fmla="*/ 1329634 w 3862373"/>
                  <a:gd name="connsiteY2165" fmla="*/ 1208998 h 3682908"/>
                  <a:gd name="connsiteX2166" fmla="*/ 1368722 w 3862373"/>
                  <a:gd name="connsiteY2166" fmla="*/ 1248085 h 3682908"/>
                  <a:gd name="connsiteX2167" fmla="*/ 1329634 w 3862373"/>
                  <a:gd name="connsiteY2167" fmla="*/ 1287173 h 3682908"/>
                  <a:gd name="connsiteX2168" fmla="*/ 1290553 w 3862373"/>
                  <a:gd name="connsiteY2168" fmla="*/ 1248085 h 3682908"/>
                  <a:gd name="connsiteX2169" fmla="*/ 1329634 w 3862373"/>
                  <a:gd name="connsiteY2169" fmla="*/ 1208998 h 3682908"/>
                  <a:gd name="connsiteX2170" fmla="*/ 1232640 w 3862373"/>
                  <a:gd name="connsiteY2170" fmla="*/ 1208998 h 3682908"/>
                  <a:gd name="connsiteX2171" fmla="*/ 1271716 w 3862373"/>
                  <a:gd name="connsiteY2171" fmla="*/ 1248085 h 3682908"/>
                  <a:gd name="connsiteX2172" fmla="*/ 1232640 w 3862373"/>
                  <a:gd name="connsiteY2172" fmla="*/ 1287173 h 3682908"/>
                  <a:gd name="connsiteX2173" fmla="*/ 1193553 w 3862373"/>
                  <a:gd name="connsiteY2173" fmla="*/ 1248085 h 3682908"/>
                  <a:gd name="connsiteX2174" fmla="*/ 1232640 w 3862373"/>
                  <a:gd name="connsiteY2174" fmla="*/ 1208998 h 3682908"/>
                  <a:gd name="connsiteX2175" fmla="*/ 1142726 w 3862373"/>
                  <a:gd name="connsiteY2175" fmla="*/ 1208998 h 3682908"/>
                  <a:gd name="connsiteX2176" fmla="*/ 1181817 w 3862373"/>
                  <a:gd name="connsiteY2176" fmla="*/ 1248085 h 3682908"/>
                  <a:gd name="connsiteX2177" fmla="*/ 1142726 w 3862373"/>
                  <a:gd name="connsiteY2177" fmla="*/ 1287173 h 3682908"/>
                  <a:gd name="connsiteX2178" fmla="*/ 1103630 w 3862373"/>
                  <a:gd name="connsiteY2178" fmla="*/ 1248085 h 3682908"/>
                  <a:gd name="connsiteX2179" fmla="*/ 1142726 w 3862373"/>
                  <a:gd name="connsiteY2179" fmla="*/ 1208998 h 3682908"/>
                  <a:gd name="connsiteX2180" fmla="*/ 1045706 w 3862373"/>
                  <a:gd name="connsiteY2180" fmla="*/ 1208998 h 3682908"/>
                  <a:gd name="connsiteX2181" fmla="*/ 1084795 w 3862373"/>
                  <a:gd name="connsiteY2181" fmla="*/ 1248085 h 3682908"/>
                  <a:gd name="connsiteX2182" fmla="*/ 1045706 w 3862373"/>
                  <a:gd name="connsiteY2182" fmla="*/ 1287173 h 3682908"/>
                  <a:gd name="connsiteX2183" fmla="*/ 1006623 w 3862373"/>
                  <a:gd name="connsiteY2183" fmla="*/ 1248085 h 3682908"/>
                  <a:gd name="connsiteX2184" fmla="*/ 1045706 w 3862373"/>
                  <a:gd name="connsiteY2184" fmla="*/ 1208998 h 3682908"/>
                  <a:gd name="connsiteX2185" fmla="*/ 951076 w 3862373"/>
                  <a:gd name="connsiteY2185" fmla="*/ 1208998 h 3682908"/>
                  <a:gd name="connsiteX2186" fmla="*/ 990159 w 3862373"/>
                  <a:gd name="connsiteY2186" fmla="*/ 1248085 h 3682908"/>
                  <a:gd name="connsiteX2187" fmla="*/ 951076 w 3862373"/>
                  <a:gd name="connsiteY2187" fmla="*/ 1287173 h 3682908"/>
                  <a:gd name="connsiteX2188" fmla="*/ 911993 w 3862373"/>
                  <a:gd name="connsiteY2188" fmla="*/ 1248085 h 3682908"/>
                  <a:gd name="connsiteX2189" fmla="*/ 951076 w 3862373"/>
                  <a:gd name="connsiteY2189" fmla="*/ 1208998 h 3682908"/>
                  <a:gd name="connsiteX2190" fmla="*/ 856447 w 3862373"/>
                  <a:gd name="connsiteY2190" fmla="*/ 1208998 h 3682908"/>
                  <a:gd name="connsiteX2191" fmla="*/ 895530 w 3862373"/>
                  <a:gd name="connsiteY2191" fmla="*/ 1248085 h 3682908"/>
                  <a:gd name="connsiteX2192" fmla="*/ 856447 w 3862373"/>
                  <a:gd name="connsiteY2192" fmla="*/ 1287173 h 3682908"/>
                  <a:gd name="connsiteX2193" fmla="*/ 817365 w 3862373"/>
                  <a:gd name="connsiteY2193" fmla="*/ 1248085 h 3682908"/>
                  <a:gd name="connsiteX2194" fmla="*/ 856447 w 3862373"/>
                  <a:gd name="connsiteY2194" fmla="*/ 1208998 h 3682908"/>
                  <a:gd name="connsiteX2195" fmla="*/ 764185 w 3862373"/>
                  <a:gd name="connsiteY2195" fmla="*/ 1208998 h 3682908"/>
                  <a:gd name="connsiteX2196" fmla="*/ 803268 w 3862373"/>
                  <a:gd name="connsiteY2196" fmla="*/ 1248085 h 3682908"/>
                  <a:gd name="connsiteX2197" fmla="*/ 764185 w 3862373"/>
                  <a:gd name="connsiteY2197" fmla="*/ 1287173 h 3682908"/>
                  <a:gd name="connsiteX2198" fmla="*/ 725101 w 3862373"/>
                  <a:gd name="connsiteY2198" fmla="*/ 1248085 h 3682908"/>
                  <a:gd name="connsiteX2199" fmla="*/ 764185 w 3862373"/>
                  <a:gd name="connsiteY2199" fmla="*/ 1208998 h 3682908"/>
                  <a:gd name="connsiteX2200" fmla="*/ 669534 w 3862373"/>
                  <a:gd name="connsiteY2200" fmla="*/ 1208998 h 3682908"/>
                  <a:gd name="connsiteX2201" fmla="*/ 708638 w 3862373"/>
                  <a:gd name="connsiteY2201" fmla="*/ 1248085 h 3682908"/>
                  <a:gd name="connsiteX2202" fmla="*/ 669534 w 3862373"/>
                  <a:gd name="connsiteY2202" fmla="*/ 1287173 h 3682908"/>
                  <a:gd name="connsiteX2203" fmla="*/ 630460 w 3862373"/>
                  <a:gd name="connsiteY2203" fmla="*/ 1248085 h 3682908"/>
                  <a:gd name="connsiteX2204" fmla="*/ 669534 w 3862373"/>
                  <a:gd name="connsiteY2204" fmla="*/ 1208998 h 3682908"/>
                  <a:gd name="connsiteX2205" fmla="*/ 577261 w 3862373"/>
                  <a:gd name="connsiteY2205" fmla="*/ 1208998 h 3682908"/>
                  <a:gd name="connsiteX2206" fmla="*/ 616357 w 3862373"/>
                  <a:gd name="connsiteY2206" fmla="*/ 1248085 h 3682908"/>
                  <a:gd name="connsiteX2207" fmla="*/ 577261 w 3862373"/>
                  <a:gd name="connsiteY2207" fmla="*/ 1287173 h 3682908"/>
                  <a:gd name="connsiteX2208" fmla="*/ 538164 w 3862373"/>
                  <a:gd name="connsiteY2208" fmla="*/ 1248085 h 3682908"/>
                  <a:gd name="connsiteX2209" fmla="*/ 577261 w 3862373"/>
                  <a:gd name="connsiteY2209" fmla="*/ 1208998 h 3682908"/>
                  <a:gd name="connsiteX2210" fmla="*/ 484976 w 3862373"/>
                  <a:gd name="connsiteY2210" fmla="*/ 1208998 h 3682908"/>
                  <a:gd name="connsiteX2211" fmla="*/ 524060 w 3862373"/>
                  <a:gd name="connsiteY2211" fmla="*/ 1248085 h 3682908"/>
                  <a:gd name="connsiteX2212" fmla="*/ 484976 w 3862373"/>
                  <a:gd name="connsiteY2212" fmla="*/ 1287173 h 3682908"/>
                  <a:gd name="connsiteX2213" fmla="*/ 445900 w 3862373"/>
                  <a:gd name="connsiteY2213" fmla="*/ 1248085 h 3682908"/>
                  <a:gd name="connsiteX2214" fmla="*/ 484976 w 3862373"/>
                  <a:gd name="connsiteY2214" fmla="*/ 1208998 h 3682908"/>
                  <a:gd name="connsiteX2215" fmla="*/ 390329 w 3862373"/>
                  <a:gd name="connsiteY2215" fmla="*/ 1208998 h 3682908"/>
                  <a:gd name="connsiteX2216" fmla="*/ 429427 w 3862373"/>
                  <a:gd name="connsiteY2216" fmla="*/ 1248085 h 3682908"/>
                  <a:gd name="connsiteX2217" fmla="*/ 390329 w 3862373"/>
                  <a:gd name="connsiteY2217" fmla="*/ 1287173 h 3682908"/>
                  <a:gd name="connsiteX2218" fmla="*/ 351257 w 3862373"/>
                  <a:gd name="connsiteY2218" fmla="*/ 1248085 h 3682908"/>
                  <a:gd name="connsiteX2219" fmla="*/ 390329 w 3862373"/>
                  <a:gd name="connsiteY2219" fmla="*/ 1208998 h 3682908"/>
                  <a:gd name="connsiteX2220" fmla="*/ 298060 w 3862373"/>
                  <a:gd name="connsiteY2220" fmla="*/ 1208998 h 3682908"/>
                  <a:gd name="connsiteX2221" fmla="*/ 337156 w 3862373"/>
                  <a:gd name="connsiteY2221" fmla="*/ 1248085 h 3682908"/>
                  <a:gd name="connsiteX2222" fmla="*/ 298060 w 3862373"/>
                  <a:gd name="connsiteY2222" fmla="*/ 1287173 h 3682908"/>
                  <a:gd name="connsiteX2223" fmla="*/ 258971 w 3862373"/>
                  <a:gd name="connsiteY2223" fmla="*/ 1248085 h 3682908"/>
                  <a:gd name="connsiteX2224" fmla="*/ 298060 w 3862373"/>
                  <a:gd name="connsiteY2224" fmla="*/ 1208998 h 3682908"/>
                  <a:gd name="connsiteX2225" fmla="*/ 203415 w 3862373"/>
                  <a:gd name="connsiteY2225" fmla="*/ 1208998 h 3682908"/>
                  <a:gd name="connsiteX2226" fmla="*/ 242504 w 3862373"/>
                  <a:gd name="connsiteY2226" fmla="*/ 1248085 h 3682908"/>
                  <a:gd name="connsiteX2227" fmla="*/ 203415 w 3862373"/>
                  <a:gd name="connsiteY2227" fmla="*/ 1287173 h 3682908"/>
                  <a:gd name="connsiteX2228" fmla="*/ 164330 w 3862373"/>
                  <a:gd name="connsiteY2228" fmla="*/ 1248085 h 3682908"/>
                  <a:gd name="connsiteX2229" fmla="*/ 203415 w 3862373"/>
                  <a:gd name="connsiteY2229" fmla="*/ 1208998 h 3682908"/>
                  <a:gd name="connsiteX2230" fmla="*/ 111142 w 3862373"/>
                  <a:gd name="connsiteY2230" fmla="*/ 1208998 h 3682908"/>
                  <a:gd name="connsiteX2231" fmla="*/ 150229 w 3862373"/>
                  <a:gd name="connsiteY2231" fmla="*/ 1248085 h 3682908"/>
                  <a:gd name="connsiteX2232" fmla="*/ 111142 w 3862373"/>
                  <a:gd name="connsiteY2232" fmla="*/ 1287173 h 3682908"/>
                  <a:gd name="connsiteX2233" fmla="*/ 72056 w 3862373"/>
                  <a:gd name="connsiteY2233" fmla="*/ 1248085 h 3682908"/>
                  <a:gd name="connsiteX2234" fmla="*/ 111142 w 3862373"/>
                  <a:gd name="connsiteY2234" fmla="*/ 1208998 h 3682908"/>
                  <a:gd name="connsiteX2235" fmla="*/ 3746476 w 3862373"/>
                  <a:gd name="connsiteY2235" fmla="*/ 1129380 h 3682908"/>
                  <a:gd name="connsiteX2236" fmla="*/ 3771318 w 3862373"/>
                  <a:gd name="connsiteY2236" fmla="*/ 1197252 h 3682908"/>
                  <a:gd name="connsiteX2237" fmla="*/ 3771293 w 3862373"/>
                  <a:gd name="connsiteY2237" fmla="*/ 1197263 h 3682908"/>
                  <a:gd name="connsiteX2238" fmla="*/ 3732205 w 3862373"/>
                  <a:gd name="connsiteY2238" fmla="*/ 1158188 h 3682908"/>
                  <a:gd name="connsiteX2239" fmla="*/ 3743654 w 3862373"/>
                  <a:gd name="connsiteY2239" fmla="*/ 1130550 h 3682908"/>
                  <a:gd name="connsiteX2240" fmla="*/ 577266 w 3862373"/>
                  <a:gd name="connsiteY2240" fmla="*/ 1119103 h 3682908"/>
                  <a:gd name="connsiteX2241" fmla="*/ 616362 w 3862373"/>
                  <a:gd name="connsiteY2241" fmla="*/ 1158190 h 3682908"/>
                  <a:gd name="connsiteX2242" fmla="*/ 577266 w 3862373"/>
                  <a:gd name="connsiteY2242" fmla="*/ 1197265 h 3682908"/>
                  <a:gd name="connsiteX2243" fmla="*/ 538168 w 3862373"/>
                  <a:gd name="connsiteY2243" fmla="*/ 1158190 h 3682908"/>
                  <a:gd name="connsiteX2244" fmla="*/ 577266 w 3862373"/>
                  <a:gd name="connsiteY2244" fmla="*/ 1119103 h 3682908"/>
                  <a:gd name="connsiteX2245" fmla="*/ 484978 w 3862373"/>
                  <a:gd name="connsiteY2245" fmla="*/ 1119103 h 3682908"/>
                  <a:gd name="connsiteX2246" fmla="*/ 524065 w 3862373"/>
                  <a:gd name="connsiteY2246" fmla="*/ 1158190 h 3682908"/>
                  <a:gd name="connsiteX2247" fmla="*/ 484978 w 3862373"/>
                  <a:gd name="connsiteY2247" fmla="*/ 1197265 h 3682908"/>
                  <a:gd name="connsiteX2248" fmla="*/ 445905 w 3862373"/>
                  <a:gd name="connsiteY2248" fmla="*/ 1158190 h 3682908"/>
                  <a:gd name="connsiteX2249" fmla="*/ 484978 w 3862373"/>
                  <a:gd name="connsiteY2249" fmla="*/ 1119103 h 3682908"/>
                  <a:gd name="connsiteX2250" fmla="*/ 390329 w 3862373"/>
                  <a:gd name="connsiteY2250" fmla="*/ 1119103 h 3682908"/>
                  <a:gd name="connsiteX2251" fmla="*/ 429432 w 3862373"/>
                  <a:gd name="connsiteY2251" fmla="*/ 1158190 h 3682908"/>
                  <a:gd name="connsiteX2252" fmla="*/ 390329 w 3862373"/>
                  <a:gd name="connsiteY2252" fmla="*/ 1197265 h 3682908"/>
                  <a:gd name="connsiteX2253" fmla="*/ 351262 w 3862373"/>
                  <a:gd name="connsiteY2253" fmla="*/ 1158190 h 3682908"/>
                  <a:gd name="connsiteX2254" fmla="*/ 390329 w 3862373"/>
                  <a:gd name="connsiteY2254" fmla="*/ 1119103 h 3682908"/>
                  <a:gd name="connsiteX2255" fmla="*/ 298063 w 3862373"/>
                  <a:gd name="connsiteY2255" fmla="*/ 1119103 h 3682908"/>
                  <a:gd name="connsiteX2256" fmla="*/ 337159 w 3862373"/>
                  <a:gd name="connsiteY2256" fmla="*/ 1158190 h 3682908"/>
                  <a:gd name="connsiteX2257" fmla="*/ 298063 w 3862373"/>
                  <a:gd name="connsiteY2257" fmla="*/ 1197265 h 3682908"/>
                  <a:gd name="connsiteX2258" fmla="*/ 258974 w 3862373"/>
                  <a:gd name="connsiteY2258" fmla="*/ 1158190 h 3682908"/>
                  <a:gd name="connsiteX2259" fmla="*/ 298063 w 3862373"/>
                  <a:gd name="connsiteY2259" fmla="*/ 1119103 h 3682908"/>
                  <a:gd name="connsiteX2260" fmla="*/ 203418 w 3862373"/>
                  <a:gd name="connsiteY2260" fmla="*/ 1119103 h 3682908"/>
                  <a:gd name="connsiteX2261" fmla="*/ 242508 w 3862373"/>
                  <a:gd name="connsiteY2261" fmla="*/ 1158190 h 3682908"/>
                  <a:gd name="connsiteX2262" fmla="*/ 203418 w 3862373"/>
                  <a:gd name="connsiteY2262" fmla="*/ 1197265 h 3682908"/>
                  <a:gd name="connsiteX2263" fmla="*/ 164333 w 3862373"/>
                  <a:gd name="connsiteY2263" fmla="*/ 1158190 h 3682908"/>
                  <a:gd name="connsiteX2264" fmla="*/ 203418 w 3862373"/>
                  <a:gd name="connsiteY2264" fmla="*/ 1119103 h 3682908"/>
                  <a:gd name="connsiteX2265" fmla="*/ 3679018 w 3862373"/>
                  <a:gd name="connsiteY2265" fmla="*/ 1119102 h 3682908"/>
                  <a:gd name="connsiteX2266" fmla="*/ 3718105 w 3862373"/>
                  <a:gd name="connsiteY2266" fmla="*/ 1158188 h 3682908"/>
                  <a:gd name="connsiteX2267" fmla="*/ 3679018 w 3862373"/>
                  <a:gd name="connsiteY2267" fmla="*/ 1197263 h 3682908"/>
                  <a:gd name="connsiteX2268" fmla="*/ 3639931 w 3862373"/>
                  <a:gd name="connsiteY2268" fmla="*/ 1158188 h 3682908"/>
                  <a:gd name="connsiteX2269" fmla="*/ 3679018 w 3862373"/>
                  <a:gd name="connsiteY2269" fmla="*/ 1119102 h 3682908"/>
                  <a:gd name="connsiteX2270" fmla="*/ 3584377 w 3862373"/>
                  <a:gd name="connsiteY2270" fmla="*/ 1119102 h 3682908"/>
                  <a:gd name="connsiteX2271" fmla="*/ 3623463 w 3862373"/>
                  <a:gd name="connsiteY2271" fmla="*/ 1158188 h 3682908"/>
                  <a:gd name="connsiteX2272" fmla="*/ 3584377 w 3862373"/>
                  <a:gd name="connsiteY2272" fmla="*/ 1197263 h 3682908"/>
                  <a:gd name="connsiteX2273" fmla="*/ 3545289 w 3862373"/>
                  <a:gd name="connsiteY2273" fmla="*/ 1158188 h 3682908"/>
                  <a:gd name="connsiteX2274" fmla="*/ 3584377 w 3862373"/>
                  <a:gd name="connsiteY2274" fmla="*/ 1119102 h 3682908"/>
                  <a:gd name="connsiteX2275" fmla="*/ 3489737 w 3862373"/>
                  <a:gd name="connsiteY2275" fmla="*/ 1119102 h 3682908"/>
                  <a:gd name="connsiteX2276" fmla="*/ 3528823 w 3862373"/>
                  <a:gd name="connsiteY2276" fmla="*/ 1158188 h 3682908"/>
                  <a:gd name="connsiteX2277" fmla="*/ 3489737 w 3862373"/>
                  <a:gd name="connsiteY2277" fmla="*/ 1197263 h 3682908"/>
                  <a:gd name="connsiteX2278" fmla="*/ 3450649 w 3862373"/>
                  <a:gd name="connsiteY2278" fmla="*/ 1158188 h 3682908"/>
                  <a:gd name="connsiteX2279" fmla="*/ 3489737 w 3862373"/>
                  <a:gd name="connsiteY2279" fmla="*/ 1119102 h 3682908"/>
                  <a:gd name="connsiteX2280" fmla="*/ 3392731 w 3862373"/>
                  <a:gd name="connsiteY2280" fmla="*/ 1119102 h 3682908"/>
                  <a:gd name="connsiteX2281" fmla="*/ 3431819 w 3862373"/>
                  <a:gd name="connsiteY2281" fmla="*/ 1158188 h 3682908"/>
                  <a:gd name="connsiteX2282" fmla="*/ 3392731 w 3862373"/>
                  <a:gd name="connsiteY2282" fmla="*/ 1197263 h 3682908"/>
                  <a:gd name="connsiteX2283" fmla="*/ 3353644 w 3862373"/>
                  <a:gd name="connsiteY2283" fmla="*/ 1158188 h 3682908"/>
                  <a:gd name="connsiteX2284" fmla="*/ 3392731 w 3862373"/>
                  <a:gd name="connsiteY2284" fmla="*/ 1119102 h 3682908"/>
                  <a:gd name="connsiteX2285" fmla="*/ 3300457 w 3862373"/>
                  <a:gd name="connsiteY2285" fmla="*/ 1119102 h 3682908"/>
                  <a:gd name="connsiteX2286" fmla="*/ 3339544 w 3862373"/>
                  <a:gd name="connsiteY2286" fmla="*/ 1158188 h 3682908"/>
                  <a:gd name="connsiteX2287" fmla="*/ 3300457 w 3862373"/>
                  <a:gd name="connsiteY2287" fmla="*/ 1197263 h 3682908"/>
                  <a:gd name="connsiteX2288" fmla="*/ 3261369 w 3862373"/>
                  <a:gd name="connsiteY2288" fmla="*/ 1158188 h 3682908"/>
                  <a:gd name="connsiteX2289" fmla="*/ 3300457 w 3862373"/>
                  <a:gd name="connsiteY2289" fmla="*/ 1119102 h 3682908"/>
                  <a:gd name="connsiteX2290" fmla="*/ 3205817 w 3862373"/>
                  <a:gd name="connsiteY2290" fmla="*/ 1119102 h 3682908"/>
                  <a:gd name="connsiteX2291" fmla="*/ 3244904 w 3862373"/>
                  <a:gd name="connsiteY2291" fmla="*/ 1158188 h 3682908"/>
                  <a:gd name="connsiteX2292" fmla="*/ 3205817 w 3862373"/>
                  <a:gd name="connsiteY2292" fmla="*/ 1197263 h 3682908"/>
                  <a:gd name="connsiteX2293" fmla="*/ 3166729 w 3862373"/>
                  <a:gd name="connsiteY2293" fmla="*/ 1158188 h 3682908"/>
                  <a:gd name="connsiteX2294" fmla="*/ 3205817 w 3862373"/>
                  <a:gd name="connsiteY2294" fmla="*/ 1119102 h 3682908"/>
                  <a:gd name="connsiteX2295" fmla="*/ 3018902 w 3862373"/>
                  <a:gd name="connsiteY2295" fmla="*/ 1119102 h 3682908"/>
                  <a:gd name="connsiteX2296" fmla="*/ 3057989 w 3862373"/>
                  <a:gd name="connsiteY2296" fmla="*/ 1158188 h 3682908"/>
                  <a:gd name="connsiteX2297" fmla="*/ 3018902 w 3862373"/>
                  <a:gd name="connsiteY2297" fmla="*/ 1197263 h 3682908"/>
                  <a:gd name="connsiteX2298" fmla="*/ 2979815 w 3862373"/>
                  <a:gd name="connsiteY2298" fmla="*/ 1158188 h 3682908"/>
                  <a:gd name="connsiteX2299" fmla="*/ 3018902 w 3862373"/>
                  <a:gd name="connsiteY2299" fmla="*/ 1119102 h 3682908"/>
                  <a:gd name="connsiteX2300" fmla="*/ 2924263 w 3862373"/>
                  <a:gd name="connsiteY2300" fmla="*/ 1119102 h 3682908"/>
                  <a:gd name="connsiteX2301" fmla="*/ 2963349 w 3862373"/>
                  <a:gd name="connsiteY2301" fmla="*/ 1158188 h 3682908"/>
                  <a:gd name="connsiteX2302" fmla="*/ 2924263 w 3862373"/>
                  <a:gd name="connsiteY2302" fmla="*/ 1197263 h 3682908"/>
                  <a:gd name="connsiteX2303" fmla="*/ 2885175 w 3862373"/>
                  <a:gd name="connsiteY2303" fmla="*/ 1158188 h 3682908"/>
                  <a:gd name="connsiteX2304" fmla="*/ 2924263 w 3862373"/>
                  <a:gd name="connsiteY2304" fmla="*/ 1119102 h 3682908"/>
                  <a:gd name="connsiteX2305" fmla="*/ 2831988 w 3862373"/>
                  <a:gd name="connsiteY2305" fmla="*/ 1119102 h 3682908"/>
                  <a:gd name="connsiteX2306" fmla="*/ 2871075 w 3862373"/>
                  <a:gd name="connsiteY2306" fmla="*/ 1158188 h 3682908"/>
                  <a:gd name="connsiteX2307" fmla="*/ 2831988 w 3862373"/>
                  <a:gd name="connsiteY2307" fmla="*/ 1197263 h 3682908"/>
                  <a:gd name="connsiteX2308" fmla="*/ 2792901 w 3862373"/>
                  <a:gd name="connsiteY2308" fmla="*/ 1158188 h 3682908"/>
                  <a:gd name="connsiteX2309" fmla="*/ 2831988 w 3862373"/>
                  <a:gd name="connsiteY2309" fmla="*/ 1119102 h 3682908"/>
                  <a:gd name="connsiteX2310" fmla="*/ 2737367 w 3862373"/>
                  <a:gd name="connsiteY2310" fmla="*/ 1119102 h 3682908"/>
                  <a:gd name="connsiteX2311" fmla="*/ 2776435 w 3862373"/>
                  <a:gd name="connsiteY2311" fmla="*/ 1158188 h 3682908"/>
                  <a:gd name="connsiteX2312" fmla="*/ 2737367 w 3862373"/>
                  <a:gd name="connsiteY2312" fmla="*/ 1197263 h 3682908"/>
                  <a:gd name="connsiteX2313" fmla="*/ 2698271 w 3862373"/>
                  <a:gd name="connsiteY2313" fmla="*/ 1158188 h 3682908"/>
                  <a:gd name="connsiteX2314" fmla="*/ 2737367 w 3862373"/>
                  <a:gd name="connsiteY2314" fmla="*/ 1119102 h 3682908"/>
                  <a:gd name="connsiteX2315" fmla="*/ 2645076 w 3862373"/>
                  <a:gd name="connsiteY2315" fmla="*/ 1119102 h 3682908"/>
                  <a:gd name="connsiteX2316" fmla="*/ 2684167 w 3862373"/>
                  <a:gd name="connsiteY2316" fmla="*/ 1158188 h 3682908"/>
                  <a:gd name="connsiteX2317" fmla="*/ 2645076 w 3862373"/>
                  <a:gd name="connsiteY2317" fmla="*/ 1197263 h 3682908"/>
                  <a:gd name="connsiteX2318" fmla="*/ 2605987 w 3862373"/>
                  <a:gd name="connsiteY2318" fmla="*/ 1158188 h 3682908"/>
                  <a:gd name="connsiteX2319" fmla="*/ 2645076 w 3862373"/>
                  <a:gd name="connsiteY2319" fmla="*/ 1119102 h 3682908"/>
                  <a:gd name="connsiteX2320" fmla="*/ 2550439 w 3862373"/>
                  <a:gd name="connsiteY2320" fmla="*/ 1119102 h 3682908"/>
                  <a:gd name="connsiteX2321" fmla="*/ 2589523 w 3862373"/>
                  <a:gd name="connsiteY2321" fmla="*/ 1158188 h 3682908"/>
                  <a:gd name="connsiteX2322" fmla="*/ 2550439 w 3862373"/>
                  <a:gd name="connsiteY2322" fmla="*/ 1197263 h 3682908"/>
                  <a:gd name="connsiteX2323" fmla="*/ 2511357 w 3862373"/>
                  <a:gd name="connsiteY2323" fmla="*/ 1158188 h 3682908"/>
                  <a:gd name="connsiteX2324" fmla="*/ 2550439 w 3862373"/>
                  <a:gd name="connsiteY2324" fmla="*/ 1119102 h 3682908"/>
                  <a:gd name="connsiteX2325" fmla="*/ 2458167 w 3862373"/>
                  <a:gd name="connsiteY2325" fmla="*/ 1119102 h 3682908"/>
                  <a:gd name="connsiteX2326" fmla="*/ 2497254 w 3862373"/>
                  <a:gd name="connsiteY2326" fmla="*/ 1158188 h 3682908"/>
                  <a:gd name="connsiteX2327" fmla="*/ 2458167 w 3862373"/>
                  <a:gd name="connsiteY2327" fmla="*/ 1197263 h 3682908"/>
                  <a:gd name="connsiteX2328" fmla="*/ 2419085 w 3862373"/>
                  <a:gd name="connsiteY2328" fmla="*/ 1158188 h 3682908"/>
                  <a:gd name="connsiteX2329" fmla="*/ 2458167 w 3862373"/>
                  <a:gd name="connsiteY2329" fmla="*/ 1119102 h 3682908"/>
                  <a:gd name="connsiteX2330" fmla="*/ 1419551 w 3862373"/>
                  <a:gd name="connsiteY2330" fmla="*/ 1119102 h 3682908"/>
                  <a:gd name="connsiteX2331" fmla="*/ 1458638 w 3862373"/>
                  <a:gd name="connsiteY2331" fmla="*/ 1158188 h 3682908"/>
                  <a:gd name="connsiteX2332" fmla="*/ 1419551 w 3862373"/>
                  <a:gd name="connsiteY2332" fmla="*/ 1197263 h 3682908"/>
                  <a:gd name="connsiteX2333" fmla="*/ 1380457 w 3862373"/>
                  <a:gd name="connsiteY2333" fmla="*/ 1158188 h 3682908"/>
                  <a:gd name="connsiteX2334" fmla="*/ 1419551 w 3862373"/>
                  <a:gd name="connsiteY2334" fmla="*/ 1119102 h 3682908"/>
                  <a:gd name="connsiteX2335" fmla="*/ 1329639 w 3862373"/>
                  <a:gd name="connsiteY2335" fmla="*/ 1119102 h 3682908"/>
                  <a:gd name="connsiteX2336" fmla="*/ 1368728 w 3862373"/>
                  <a:gd name="connsiteY2336" fmla="*/ 1158188 h 3682908"/>
                  <a:gd name="connsiteX2337" fmla="*/ 1329639 w 3862373"/>
                  <a:gd name="connsiteY2337" fmla="*/ 1197263 h 3682908"/>
                  <a:gd name="connsiteX2338" fmla="*/ 1290557 w 3862373"/>
                  <a:gd name="connsiteY2338" fmla="*/ 1158188 h 3682908"/>
                  <a:gd name="connsiteX2339" fmla="*/ 1329639 w 3862373"/>
                  <a:gd name="connsiteY2339" fmla="*/ 1119102 h 3682908"/>
                  <a:gd name="connsiteX2340" fmla="*/ 1232644 w 3862373"/>
                  <a:gd name="connsiteY2340" fmla="*/ 1119102 h 3682908"/>
                  <a:gd name="connsiteX2341" fmla="*/ 1271718 w 3862373"/>
                  <a:gd name="connsiteY2341" fmla="*/ 1158188 h 3682908"/>
                  <a:gd name="connsiteX2342" fmla="*/ 1232644 w 3862373"/>
                  <a:gd name="connsiteY2342" fmla="*/ 1197263 h 3682908"/>
                  <a:gd name="connsiteX2343" fmla="*/ 1193557 w 3862373"/>
                  <a:gd name="connsiteY2343" fmla="*/ 1158188 h 3682908"/>
                  <a:gd name="connsiteX2344" fmla="*/ 1232644 w 3862373"/>
                  <a:gd name="connsiteY2344" fmla="*/ 1119102 h 3682908"/>
                  <a:gd name="connsiteX2345" fmla="*/ 1142731 w 3862373"/>
                  <a:gd name="connsiteY2345" fmla="*/ 1119102 h 3682908"/>
                  <a:gd name="connsiteX2346" fmla="*/ 1181822 w 3862373"/>
                  <a:gd name="connsiteY2346" fmla="*/ 1158188 h 3682908"/>
                  <a:gd name="connsiteX2347" fmla="*/ 1142731 w 3862373"/>
                  <a:gd name="connsiteY2347" fmla="*/ 1197263 h 3682908"/>
                  <a:gd name="connsiteX2348" fmla="*/ 1103634 w 3862373"/>
                  <a:gd name="connsiteY2348" fmla="*/ 1158188 h 3682908"/>
                  <a:gd name="connsiteX2349" fmla="*/ 1142731 w 3862373"/>
                  <a:gd name="connsiteY2349" fmla="*/ 1119102 h 3682908"/>
                  <a:gd name="connsiteX2350" fmla="*/ 1045709 w 3862373"/>
                  <a:gd name="connsiteY2350" fmla="*/ 1119102 h 3682908"/>
                  <a:gd name="connsiteX2351" fmla="*/ 1084799 w 3862373"/>
                  <a:gd name="connsiteY2351" fmla="*/ 1158188 h 3682908"/>
                  <a:gd name="connsiteX2352" fmla="*/ 1045709 w 3862373"/>
                  <a:gd name="connsiteY2352" fmla="*/ 1197263 h 3682908"/>
                  <a:gd name="connsiteX2353" fmla="*/ 1006627 w 3862373"/>
                  <a:gd name="connsiteY2353" fmla="*/ 1158188 h 3682908"/>
                  <a:gd name="connsiteX2354" fmla="*/ 1045709 w 3862373"/>
                  <a:gd name="connsiteY2354" fmla="*/ 1119102 h 3682908"/>
                  <a:gd name="connsiteX2355" fmla="*/ 951081 w 3862373"/>
                  <a:gd name="connsiteY2355" fmla="*/ 1119102 h 3682908"/>
                  <a:gd name="connsiteX2356" fmla="*/ 990163 w 3862373"/>
                  <a:gd name="connsiteY2356" fmla="*/ 1158188 h 3682908"/>
                  <a:gd name="connsiteX2357" fmla="*/ 951081 w 3862373"/>
                  <a:gd name="connsiteY2357" fmla="*/ 1197263 h 3682908"/>
                  <a:gd name="connsiteX2358" fmla="*/ 911999 w 3862373"/>
                  <a:gd name="connsiteY2358" fmla="*/ 1158188 h 3682908"/>
                  <a:gd name="connsiteX2359" fmla="*/ 951081 w 3862373"/>
                  <a:gd name="connsiteY2359" fmla="*/ 1119102 h 3682908"/>
                  <a:gd name="connsiteX2360" fmla="*/ 856453 w 3862373"/>
                  <a:gd name="connsiteY2360" fmla="*/ 1119102 h 3682908"/>
                  <a:gd name="connsiteX2361" fmla="*/ 895535 w 3862373"/>
                  <a:gd name="connsiteY2361" fmla="*/ 1158188 h 3682908"/>
                  <a:gd name="connsiteX2362" fmla="*/ 856453 w 3862373"/>
                  <a:gd name="connsiteY2362" fmla="*/ 1197263 h 3682908"/>
                  <a:gd name="connsiteX2363" fmla="*/ 817371 w 3862373"/>
                  <a:gd name="connsiteY2363" fmla="*/ 1158188 h 3682908"/>
                  <a:gd name="connsiteX2364" fmla="*/ 856453 w 3862373"/>
                  <a:gd name="connsiteY2364" fmla="*/ 1119102 h 3682908"/>
                  <a:gd name="connsiteX2365" fmla="*/ 764190 w 3862373"/>
                  <a:gd name="connsiteY2365" fmla="*/ 1119102 h 3682908"/>
                  <a:gd name="connsiteX2366" fmla="*/ 803273 w 3862373"/>
                  <a:gd name="connsiteY2366" fmla="*/ 1158188 h 3682908"/>
                  <a:gd name="connsiteX2367" fmla="*/ 764190 w 3862373"/>
                  <a:gd name="connsiteY2367" fmla="*/ 1197263 h 3682908"/>
                  <a:gd name="connsiteX2368" fmla="*/ 725108 w 3862373"/>
                  <a:gd name="connsiteY2368" fmla="*/ 1158188 h 3682908"/>
                  <a:gd name="connsiteX2369" fmla="*/ 764190 w 3862373"/>
                  <a:gd name="connsiteY2369" fmla="*/ 1119102 h 3682908"/>
                  <a:gd name="connsiteX2370" fmla="*/ 669546 w 3862373"/>
                  <a:gd name="connsiteY2370" fmla="*/ 1119102 h 3682908"/>
                  <a:gd name="connsiteX2371" fmla="*/ 708645 w 3862373"/>
                  <a:gd name="connsiteY2371" fmla="*/ 1158188 h 3682908"/>
                  <a:gd name="connsiteX2372" fmla="*/ 669546 w 3862373"/>
                  <a:gd name="connsiteY2372" fmla="*/ 1197263 h 3682908"/>
                  <a:gd name="connsiteX2373" fmla="*/ 630466 w 3862373"/>
                  <a:gd name="connsiteY2373" fmla="*/ 1158188 h 3682908"/>
                  <a:gd name="connsiteX2374" fmla="*/ 669546 w 3862373"/>
                  <a:gd name="connsiteY2374" fmla="*/ 1119102 h 3682908"/>
                  <a:gd name="connsiteX2375" fmla="*/ 111145 w 3862373"/>
                  <a:gd name="connsiteY2375" fmla="*/ 1119102 h 3682908"/>
                  <a:gd name="connsiteX2376" fmla="*/ 150233 w 3862373"/>
                  <a:gd name="connsiteY2376" fmla="*/ 1158188 h 3682908"/>
                  <a:gd name="connsiteX2377" fmla="*/ 111145 w 3862373"/>
                  <a:gd name="connsiteY2377" fmla="*/ 1197263 h 3682908"/>
                  <a:gd name="connsiteX2378" fmla="*/ 72060 w 3862373"/>
                  <a:gd name="connsiteY2378" fmla="*/ 1158188 h 3682908"/>
                  <a:gd name="connsiteX2379" fmla="*/ 111145 w 3862373"/>
                  <a:gd name="connsiteY2379" fmla="*/ 1119102 h 3682908"/>
                  <a:gd name="connsiteX2380" fmla="*/ 24845 w 3862373"/>
                  <a:gd name="connsiteY2380" fmla="*/ 1037379 h 3682908"/>
                  <a:gd name="connsiteX2381" fmla="*/ 44149 w 3862373"/>
                  <a:gd name="connsiteY2381" fmla="*/ 1045374 h 3682908"/>
                  <a:gd name="connsiteX2382" fmla="*/ 55597 w 3862373"/>
                  <a:gd name="connsiteY2382" fmla="*/ 1073013 h 3682908"/>
                  <a:gd name="connsiteX2383" fmla="*/ 16510 w 3862373"/>
                  <a:gd name="connsiteY2383" fmla="*/ 1112099 h 3682908"/>
                  <a:gd name="connsiteX2384" fmla="*/ 0 w 3862373"/>
                  <a:gd name="connsiteY2384" fmla="*/ 1105261 h 3682908"/>
                  <a:gd name="connsiteX2385" fmla="*/ 3679017 w 3862373"/>
                  <a:gd name="connsiteY2385" fmla="*/ 1033926 h 3682908"/>
                  <a:gd name="connsiteX2386" fmla="*/ 3718103 w 3862373"/>
                  <a:gd name="connsiteY2386" fmla="*/ 1073013 h 3682908"/>
                  <a:gd name="connsiteX2387" fmla="*/ 3679017 w 3862373"/>
                  <a:gd name="connsiteY2387" fmla="*/ 1112099 h 3682908"/>
                  <a:gd name="connsiteX2388" fmla="*/ 3639929 w 3862373"/>
                  <a:gd name="connsiteY2388" fmla="*/ 1073013 h 3682908"/>
                  <a:gd name="connsiteX2389" fmla="*/ 3679017 w 3862373"/>
                  <a:gd name="connsiteY2389" fmla="*/ 1033926 h 3682908"/>
                  <a:gd name="connsiteX2390" fmla="*/ 3584377 w 3862373"/>
                  <a:gd name="connsiteY2390" fmla="*/ 1033926 h 3682908"/>
                  <a:gd name="connsiteX2391" fmla="*/ 3623463 w 3862373"/>
                  <a:gd name="connsiteY2391" fmla="*/ 1073013 h 3682908"/>
                  <a:gd name="connsiteX2392" fmla="*/ 3584377 w 3862373"/>
                  <a:gd name="connsiteY2392" fmla="*/ 1112099 h 3682908"/>
                  <a:gd name="connsiteX2393" fmla="*/ 3545289 w 3862373"/>
                  <a:gd name="connsiteY2393" fmla="*/ 1073013 h 3682908"/>
                  <a:gd name="connsiteX2394" fmla="*/ 3584377 w 3862373"/>
                  <a:gd name="connsiteY2394" fmla="*/ 1033926 h 3682908"/>
                  <a:gd name="connsiteX2395" fmla="*/ 3489737 w 3862373"/>
                  <a:gd name="connsiteY2395" fmla="*/ 1033926 h 3682908"/>
                  <a:gd name="connsiteX2396" fmla="*/ 3528823 w 3862373"/>
                  <a:gd name="connsiteY2396" fmla="*/ 1073013 h 3682908"/>
                  <a:gd name="connsiteX2397" fmla="*/ 3489737 w 3862373"/>
                  <a:gd name="connsiteY2397" fmla="*/ 1112099 h 3682908"/>
                  <a:gd name="connsiteX2398" fmla="*/ 3450649 w 3862373"/>
                  <a:gd name="connsiteY2398" fmla="*/ 1073013 h 3682908"/>
                  <a:gd name="connsiteX2399" fmla="*/ 3489737 w 3862373"/>
                  <a:gd name="connsiteY2399" fmla="*/ 1033926 h 3682908"/>
                  <a:gd name="connsiteX2400" fmla="*/ 3392731 w 3862373"/>
                  <a:gd name="connsiteY2400" fmla="*/ 1033926 h 3682908"/>
                  <a:gd name="connsiteX2401" fmla="*/ 3431819 w 3862373"/>
                  <a:gd name="connsiteY2401" fmla="*/ 1073013 h 3682908"/>
                  <a:gd name="connsiteX2402" fmla="*/ 3392731 w 3862373"/>
                  <a:gd name="connsiteY2402" fmla="*/ 1112099 h 3682908"/>
                  <a:gd name="connsiteX2403" fmla="*/ 3353644 w 3862373"/>
                  <a:gd name="connsiteY2403" fmla="*/ 1073013 h 3682908"/>
                  <a:gd name="connsiteX2404" fmla="*/ 3392731 w 3862373"/>
                  <a:gd name="connsiteY2404" fmla="*/ 1033926 h 3682908"/>
                  <a:gd name="connsiteX2405" fmla="*/ 3300455 w 3862373"/>
                  <a:gd name="connsiteY2405" fmla="*/ 1033926 h 3682908"/>
                  <a:gd name="connsiteX2406" fmla="*/ 3339543 w 3862373"/>
                  <a:gd name="connsiteY2406" fmla="*/ 1073013 h 3682908"/>
                  <a:gd name="connsiteX2407" fmla="*/ 3300455 w 3862373"/>
                  <a:gd name="connsiteY2407" fmla="*/ 1112099 h 3682908"/>
                  <a:gd name="connsiteX2408" fmla="*/ 3261368 w 3862373"/>
                  <a:gd name="connsiteY2408" fmla="*/ 1073013 h 3682908"/>
                  <a:gd name="connsiteX2409" fmla="*/ 3300455 w 3862373"/>
                  <a:gd name="connsiteY2409" fmla="*/ 1033926 h 3682908"/>
                  <a:gd name="connsiteX2410" fmla="*/ 3205815 w 3862373"/>
                  <a:gd name="connsiteY2410" fmla="*/ 1033926 h 3682908"/>
                  <a:gd name="connsiteX2411" fmla="*/ 3244903 w 3862373"/>
                  <a:gd name="connsiteY2411" fmla="*/ 1073013 h 3682908"/>
                  <a:gd name="connsiteX2412" fmla="*/ 3205815 w 3862373"/>
                  <a:gd name="connsiteY2412" fmla="*/ 1112099 h 3682908"/>
                  <a:gd name="connsiteX2413" fmla="*/ 3166728 w 3862373"/>
                  <a:gd name="connsiteY2413" fmla="*/ 1073013 h 3682908"/>
                  <a:gd name="connsiteX2414" fmla="*/ 3205815 w 3862373"/>
                  <a:gd name="connsiteY2414" fmla="*/ 1033926 h 3682908"/>
                  <a:gd name="connsiteX2415" fmla="*/ 3111175 w 3862373"/>
                  <a:gd name="connsiteY2415" fmla="*/ 1033926 h 3682908"/>
                  <a:gd name="connsiteX2416" fmla="*/ 3150263 w 3862373"/>
                  <a:gd name="connsiteY2416" fmla="*/ 1073013 h 3682908"/>
                  <a:gd name="connsiteX2417" fmla="*/ 3111175 w 3862373"/>
                  <a:gd name="connsiteY2417" fmla="*/ 1112099 h 3682908"/>
                  <a:gd name="connsiteX2418" fmla="*/ 3072088 w 3862373"/>
                  <a:gd name="connsiteY2418" fmla="*/ 1073013 h 3682908"/>
                  <a:gd name="connsiteX2419" fmla="*/ 3111175 w 3862373"/>
                  <a:gd name="connsiteY2419" fmla="*/ 1033926 h 3682908"/>
                  <a:gd name="connsiteX2420" fmla="*/ 3018902 w 3862373"/>
                  <a:gd name="connsiteY2420" fmla="*/ 1033926 h 3682908"/>
                  <a:gd name="connsiteX2421" fmla="*/ 3057989 w 3862373"/>
                  <a:gd name="connsiteY2421" fmla="*/ 1073013 h 3682908"/>
                  <a:gd name="connsiteX2422" fmla="*/ 3018902 w 3862373"/>
                  <a:gd name="connsiteY2422" fmla="*/ 1112099 h 3682908"/>
                  <a:gd name="connsiteX2423" fmla="*/ 2979815 w 3862373"/>
                  <a:gd name="connsiteY2423" fmla="*/ 1073013 h 3682908"/>
                  <a:gd name="connsiteX2424" fmla="*/ 3018902 w 3862373"/>
                  <a:gd name="connsiteY2424" fmla="*/ 1033926 h 3682908"/>
                  <a:gd name="connsiteX2425" fmla="*/ 2924263 w 3862373"/>
                  <a:gd name="connsiteY2425" fmla="*/ 1033926 h 3682908"/>
                  <a:gd name="connsiteX2426" fmla="*/ 2963349 w 3862373"/>
                  <a:gd name="connsiteY2426" fmla="*/ 1073013 h 3682908"/>
                  <a:gd name="connsiteX2427" fmla="*/ 2924263 w 3862373"/>
                  <a:gd name="connsiteY2427" fmla="*/ 1112099 h 3682908"/>
                  <a:gd name="connsiteX2428" fmla="*/ 2885175 w 3862373"/>
                  <a:gd name="connsiteY2428" fmla="*/ 1073013 h 3682908"/>
                  <a:gd name="connsiteX2429" fmla="*/ 2924263 w 3862373"/>
                  <a:gd name="connsiteY2429" fmla="*/ 1033926 h 3682908"/>
                  <a:gd name="connsiteX2430" fmla="*/ 2831987 w 3862373"/>
                  <a:gd name="connsiteY2430" fmla="*/ 1033926 h 3682908"/>
                  <a:gd name="connsiteX2431" fmla="*/ 2871074 w 3862373"/>
                  <a:gd name="connsiteY2431" fmla="*/ 1073013 h 3682908"/>
                  <a:gd name="connsiteX2432" fmla="*/ 2831987 w 3862373"/>
                  <a:gd name="connsiteY2432" fmla="*/ 1112099 h 3682908"/>
                  <a:gd name="connsiteX2433" fmla="*/ 2792900 w 3862373"/>
                  <a:gd name="connsiteY2433" fmla="*/ 1073013 h 3682908"/>
                  <a:gd name="connsiteX2434" fmla="*/ 2831987 w 3862373"/>
                  <a:gd name="connsiteY2434" fmla="*/ 1033926 h 3682908"/>
                  <a:gd name="connsiteX2435" fmla="*/ 2737368 w 3862373"/>
                  <a:gd name="connsiteY2435" fmla="*/ 1033926 h 3682908"/>
                  <a:gd name="connsiteX2436" fmla="*/ 2776434 w 3862373"/>
                  <a:gd name="connsiteY2436" fmla="*/ 1073013 h 3682908"/>
                  <a:gd name="connsiteX2437" fmla="*/ 2737368 w 3862373"/>
                  <a:gd name="connsiteY2437" fmla="*/ 1112099 h 3682908"/>
                  <a:gd name="connsiteX2438" fmla="*/ 2698271 w 3862373"/>
                  <a:gd name="connsiteY2438" fmla="*/ 1073013 h 3682908"/>
                  <a:gd name="connsiteX2439" fmla="*/ 2737368 w 3862373"/>
                  <a:gd name="connsiteY2439" fmla="*/ 1033926 h 3682908"/>
                  <a:gd name="connsiteX2440" fmla="*/ 2645074 w 3862373"/>
                  <a:gd name="connsiteY2440" fmla="*/ 1033926 h 3682908"/>
                  <a:gd name="connsiteX2441" fmla="*/ 2684167 w 3862373"/>
                  <a:gd name="connsiteY2441" fmla="*/ 1073013 h 3682908"/>
                  <a:gd name="connsiteX2442" fmla="*/ 2645074 w 3862373"/>
                  <a:gd name="connsiteY2442" fmla="*/ 1112099 h 3682908"/>
                  <a:gd name="connsiteX2443" fmla="*/ 2605987 w 3862373"/>
                  <a:gd name="connsiteY2443" fmla="*/ 1073013 h 3682908"/>
                  <a:gd name="connsiteX2444" fmla="*/ 2645074 w 3862373"/>
                  <a:gd name="connsiteY2444" fmla="*/ 1033926 h 3682908"/>
                  <a:gd name="connsiteX2445" fmla="*/ 2550439 w 3862373"/>
                  <a:gd name="connsiteY2445" fmla="*/ 1033926 h 3682908"/>
                  <a:gd name="connsiteX2446" fmla="*/ 2589524 w 3862373"/>
                  <a:gd name="connsiteY2446" fmla="*/ 1073013 h 3682908"/>
                  <a:gd name="connsiteX2447" fmla="*/ 2550439 w 3862373"/>
                  <a:gd name="connsiteY2447" fmla="*/ 1112099 h 3682908"/>
                  <a:gd name="connsiteX2448" fmla="*/ 2511357 w 3862373"/>
                  <a:gd name="connsiteY2448" fmla="*/ 1073013 h 3682908"/>
                  <a:gd name="connsiteX2449" fmla="*/ 2550439 w 3862373"/>
                  <a:gd name="connsiteY2449" fmla="*/ 1033926 h 3682908"/>
                  <a:gd name="connsiteX2450" fmla="*/ 2458167 w 3862373"/>
                  <a:gd name="connsiteY2450" fmla="*/ 1033926 h 3682908"/>
                  <a:gd name="connsiteX2451" fmla="*/ 2497254 w 3862373"/>
                  <a:gd name="connsiteY2451" fmla="*/ 1073013 h 3682908"/>
                  <a:gd name="connsiteX2452" fmla="*/ 2458167 w 3862373"/>
                  <a:gd name="connsiteY2452" fmla="*/ 1112099 h 3682908"/>
                  <a:gd name="connsiteX2453" fmla="*/ 2419085 w 3862373"/>
                  <a:gd name="connsiteY2453" fmla="*/ 1073013 h 3682908"/>
                  <a:gd name="connsiteX2454" fmla="*/ 2458167 w 3862373"/>
                  <a:gd name="connsiteY2454" fmla="*/ 1033926 h 3682908"/>
                  <a:gd name="connsiteX2455" fmla="*/ 2363531 w 3862373"/>
                  <a:gd name="connsiteY2455" fmla="*/ 1033926 h 3682908"/>
                  <a:gd name="connsiteX2456" fmla="*/ 2402615 w 3862373"/>
                  <a:gd name="connsiteY2456" fmla="*/ 1073013 h 3682908"/>
                  <a:gd name="connsiteX2457" fmla="*/ 2363531 w 3862373"/>
                  <a:gd name="connsiteY2457" fmla="*/ 1112099 h 3682908"/>
                  <a:gd name="connsiteX2458" fmla="*/ 2324444 w 3862373"/>
                  <a:gd name="connsiteY2458" fmla="*/ 1073013 h 3682908"/>
                  <a:gd name="connsiteX2459" fmla="*/ 2363531 w 3862373"/>
                  <a:gd name="connsiteY2459" fmla="*/ 1033926 h 3682908"/>
                  <a:gd name="connsiteX2460" fmla="*/ 1419556 w 3862373"/>
                  <a:gd name="connsiteY2460" fmla="*/ 1033926 h 3682908"/>
                  <a:gd name="connsiteX2461" fmla="*/ 1458643 w 3862373"/>
                  <a:gd name="connsiteY2461" fmla="*/ 1073013 h 3682908"/>
                  <a:gd name="connsiteX2462" fmla="*/ 1419556 w 3862373"/>
                  <a:gd name="connsiteY2462" fmla="*/ 1112099 h 3682908"/>
                  <a:gd name="connsiteX2463" fmla="*/ 1380461 w 3862373"/>
                  <a:gd name="connsiteY2463" fmla="*/ 1073013 h 3682908"/>
                  <a:gd name="connsiteX2464" fmla="*/ 1419556 w 3862373"/>
                  <a:gd name="connsiteY2464" fmla="*/ 1033926 h 3682908"/>
                  <a:gd name="connsiteX2465" fmla="*/ 1329642 w 3862373"/>
                  <a:gd name="connsiteY2465" fmla="*/ 1033926 h 3682908"/>
                  <a:gd name="connsiteX2466" fmla="*/ 1368731 w 3862373"/>
                  <a:gd name="connsiteY2466" fmla="*/ 1073013 h 3682908"/>
                  <a:gd name="connsiteX2467" fmla="*/ 1329642 w 3862373"/>
                  <a:gd name="connsiteY2467" fmla="*/ 1112099 h 3682908"/>
                  <a:gd name="connsiteX2468" fmla="*/ 1290561 w 3862373"/>
                  <a:gd name="connsiteY2468" fmla="*/ 1073013 h 3682908"/>
                  <a:gd name="connsiteX2469" fmla="*/ 1329642 w 3862373"/>
                  <a:gd name="connsiteY2469" fmla="*/ 1033926 h 3682908"/>
                  <a:gd name="connsiteX2470" fmla="*/ 1232649 w 3862373"/>
                  <a:gd name="connsiteY2470" fmla="*/ 1033926 h 3682908"/>
                  <a:gd name="connsiteX2471" fmla="*/ 1271722 w 3862373"/>
                  <a:gd name="connsiteY2471" fmla="*/ 1073013 h 3682908"/>
                  <a:gd name="connsiteX2472" fmla="*/ 1232649 w 3862373"/>
                  <a:gd name="connsiteY2472" fmla="*/ 1112099 h 3682908"/>
                  <a:gd name="connsiteX2473" fmla="*/ 1193565 w 3862373"/>
                  <a:gd name="connsiteY2473" fmla="*/ 1073013 h 3682908"/>
                  <a:gd name="connsiteX2474" fmla="*/ 1232649 w 3862373"/>
                  <a:gd name="connsiteY2474" fmla="*/ 1033926 h 3682908"/>
                  <a:gd name="connsiteX2475" fmla="*/ 1142736 w 3862373"/>
                  <a:gd name="connsiteY2475" fmla="*/ 1033926 h 3682908"/>
                  <a:gd name="connsiteX2476" fmla="*/ 1181828 w 3862373"/>
                  <a:gd name="connsiteY2476" fmla="*/ 1073013 h 3682908"/>
                  <a:gd name="connsiteX2477" fmla="*/ 1142736 w 3862373"/>
                  <a:gd name="connsiteY2477" fmla="*/ 1112099 h 3682908"/>
                  <a:gd name="connsiteX2478" fmla="*/ 1103639 w 3862373"/>
                  <a:gd name="connsiteY2478" fmla="*/ 1073013 h 3682908"/>
                  <a:gd name="connsiteX2479" fmla="*/ 1142736 w 3862373"/>
                  <a:gd name="connsiteY2479" fmla="*/ 1033926 h 3682908"/>
                  <a:gd name="connsiteX2480" fmla="*/ 1045712 w 3862373"/>
                  <a:gd name="connsiteY2480" fmla="*/ 1033926 h 3682908"/>
                  <a:gd name="connsiteX2481" fmla="*/ 1084802 w 3862373"/>
                  <a:gd name="connsiteY2481" fmla="*/ 1073013 h 3682908"/>
                  <a:gd name="connsiteX2482" fmla="*/ 1045712 w 3862373"/>
                  <a:gd name="connsiteY2482" fmla="*/ 1112099 h 3682908"/>
                  <a:gd name="connsiteX2483" fmla="*/ 1006631 w 3862373"/>
                  <a:gd name="connsiteY2483" fmla="*/ 1073013 h 3682908"/>
                  <a:gd name="connsiteX2484" fmla="*/ 1045712 w 3862373"/>
                  <a:gd name="connsiteY2484" fmla="*/ 1033926 h 3682908"/>
                  <a:gd name="connsiteX2485" fmla="*/ 951085 w 3862373"/>
                  <a:gd name="connsiteY2485" fmla="*/ 1033926 h 3682908"/>
                  <a:gd name="connsiteX2486" fmla="*/ 990166 w 3862373"/>
                  <a:gd name="connsiteY2486" fmla="*/ 1073013 h 3682908"/>
                  <a:gd name="connsiteX2487" fmla="*/ 951085 w 3862373"/>
                  <a:gd name="connsiteY2487" fmla="*/ 1112099 h 3682908"/>
                  <a:gd name="connsiteX2488" fmla="*/ 912003 w 3862373"/>
                  <a:gd name="connsiteY2488" fmla="*/ 1073013 h 3682908"/>
                  <a:gd name="connsiteX2489" fmla="*/ 951085 w 3862373"/>
                  <a:gd name="connsiteY2489" fmla="*/ 1033926 h 3682908"/>
                  <a:gd name="connsiteX2490" fmla="*/ 856458 w 3862373"/>
                  <a:gd name="connsiteY2490" fmla="*/ 1033926 h 3682908"/>
                  <a:gd name="connsiteX2491" fmla="*/ 895540 w 3862373"/>
                  <a:gd name="connsiteY2491" fmla="*/ 1073013 h 3682908"/>
                  <a:gd name="connsiteX2492" fmla="*/ 856458 w 3862373"/>
                  <a:gd name="connsiteY2492" fmla="*/ 1112099 h 3682908"/>
                  <a:gd name="connsiteX2493" fmla="*/ 817376 w 3862373"/>
                  <a:gd name="connsiteY2493" fmla="*/ 1073013 h 3682908"/>
                  <a:gd name="connsiteX2494" fmla="*/ 856458 w 3862373"/>
                  <a:gd name="connsiteY2494" fmla="*/ 1033926 h 3682908"/>
                  <a:gd name="connsiteX2495" fmla="*/ 764197 w 3862373"/>
                  <a:gd name="connsiteY2495" fmla="*/ 1033926 h 3682908"/>
                  <a:gd name="connsiteX2496" fmla="*/ 803279 w 3862373"/>
                  <a:gd name="connsiteY2496" fmla="*/ 1073013 h 3682908"/>
                  <a:gd name="connsiteX2497" fmla="*/ 764197 w 3862373"/>
                  <a:gd name="connsiteY2497" fmla="*/ 1112099 h 3682908"/>
                  <a:gd name="connsiteX2498" fmla="*/ 725113 w 3862373"/>
                  <a:gd name="connsiteY2498" fmla="*/ 1073013 h 3682908"/>
                  <a:gd name="connsiteX2499" fmla="*/ 764197 w 3862373"/>
                  <a:gd name="connsiteY2499" fmla="*/ 1033926 h 3682908"/>
                  <a:gd name="connsiteX2500" fmla="*/ 669546 w 3862373"/>
                  <a:gd name="connsiteY2500" fmla="*/ 1033926 h 3682908"/>
                  <a:gd name="connsiteX2501" fmla="*/ 708650 w 3862373"/>
                  <a:gd name="connsiteY2501" fmla="*/ 1073013 h 3682908"/>
                  <a:gd name="connsiteX2502" fmla="*/ 669546 w 3862373"/>
                  <a:gd name="connsiteY2502" fmla="*/ 1112099 h 3682908"/>
                  <a:gd name="connsiteX2503" fmla="*/ 630473 w 3862373"/>
                  <a:gd name="connsiteY2503" fmla="*/ 1073013 h 3682908"/>
                  <a:gd name="connsiteX2504" fmla="*/ 669546 w 3862373"/>
                  <a:gd name="connsiteY2504" fmla="*/ 1033926 h 3682908"/>
                  <a:gd name="connsiteX2505" fmla="*/ 577271 w 3862373"/>
                  <a:gd name="connsiteY2505" fmla="*/ 1033926 h 3682908"/>
                  <a:gd name="connsiteX2506" fmla="*/ 616368 w 3862373"/>
                  <a:gd name="connsiteY2506" fmla="*/ 1073013 h 3682908"/>
                  <a:gd name="connsiteX2507" fmla="*/ 577271 w 3862373"/>
                  <a:gd name="connsiteY2507" fmla="*/ 1112099 h 3682908"/>
                  <a:gd name="connsiteX2508" fmla="*/ 538174 w 3862373"/>
                  <a:gd name="connsiteY2508" fmla="*/ 1073013 h 3682908"/>
                  <a:gd name="connsiteX2509" fmla="*/ 577271 w 3862373"/>
                  <a:gd name="connsiteY2509" fmla="*/ 1033926 h 3682908"/>
                  <a:gd name="connsiteX2510" fmla="*/ 484984 w 3862373"/>
                  <a:gd name="connsiteY2510" fmla="*/ 1033926 h 3682908"/>
                  <a:gd name="connsiteX2511" fmla="*/ 524069 w 3862373"/>
                  <a:gd name="connsiteY2511" fmla="*/ 1073013 h 3682908"/>
                  <a:gd name="connsiteX2512" fmla="*/ 484984 w 3862373"/>
                  <a:gd name="connsiteY2512" fmla="*/ 1112099 h 3682908"/>
                  <a:gd name="connsiteX2513" fmla="*/ 445908 w 3862373"/>
                  <a:gd name="connsiteY2513" fmla="*/ 1073013 h 3682908"/>
                  <a:gd name="connsiteX2514" fmla="*/ 484984 w 3862373"/>
                  <a:gd name="connsiteY2514" fmla="*/ 1033926 h 3682908"/>
                  <a:gd name="connsiteX2515" fmla="*/ 390337 w 3862373"/>
                  <a:gd name="connsiteY2515" fmla="*/ 1033926 h 3682908"/>
                  <a:gd name="connsiteX2516" fmla="*/ 429437 w 3862373"/>
                  <a:gd name="connsiteY2516" fmla="*/ 1073013 h 3682908"/>
                  <a:gd name="connsiteX2517" fmla="*/ 390337 w 3862373"/>
                  <a:gd name="connsiteY2517" fmla="*/ 1112099 h 3682908"/>
                  <a:gd name="connsiteX2518" fmla="*/ 351267 w 3862373"/>
                  <a:gd name="connsiteY2518" fmla="*/ 1073013 h 3682908"/>
                  <a:gd name="connsiteX2519" fmla="*/ 390337 w 3862373"/>
                  <a:gd name="connsiteY2519" fmla="*/ 1033926 h 3682908"/>
                  <a:gd name="connsiteX2520" fmla="*/ 298068 w 3862373"/>
                  <a:gd name="connsiteY2520" fmla="*/ 1033926 h 3682908"/>
                  <a:gd name="connsiteX2521" fmla="*/ 337166 w 3862373"/>
                  <a:gd name="connsiteY2521" fmla="*/ 1073013 h 3682908"/>
                  <a:gd name="connsiteX2522" fmla="*/ 298068 w 3862373"/>
                  <a:gd name="connsiteY2522" fmla="*/ 1112099 h 3682908"/>
                  <a:gd name="connsiteX2523" fmla="*/ 258978 w 3862373"/>
                  <a:gd name="connsiteY2523" fmla="*/ 1073013 h 3682908"/>
                  <a:gd name="connsiteX2524" fmla="*/ 298068 w 3862373"/>
                  <a:gd name="connsiteY2524" fmla="*/ 1033926 h 3682908"/>
                  <a:gd name="connsiteX2525" fmla="*/ 203423 w 3862373"/>
                  <a:gd name="connsiteY2525" fmla="*/ 1033926 h 3682908"/>
                  <a:gd name="connsiteX2526" fmla="*/ 242512 w 3862373"/>
                  <a:gd name="connsiteY2526" fmla="*/ 1073013 h 3682908"/>
                  <a:gd name="connsiteX2527" fmla="*/ 203423 w 3862373"/>
                  <a:gd name="connsiteY2527" fmla="*/ 1112099 h 3682908"/>
                  <a:gd name="connsiteX2528" fmla="*/ 164337 w 3862373"/>
                  <a:gd name="connsiteY2528" fmla="*/ 1073013 h 3682908"/>
                  <a:gd name="connsiteX2529" fmla="*/ 203423 w 3862373"/>
                  <a:gd name="connsiteY2529" fmla="*/ 1033926 h 3682908"/>
                  <a:gd name="connsiteX2530" fmla="*/ 111150 w 3862373"/>
                  <a:gd name="connsiteY2530" fmla="*/ 1033926 h 3682908"/>
                  <a:gd name="connsiteX2531" fmla="*/ 150237 w 3862373"/>
                  <a:gd name="connsiteY2531" fmla="*/ 1073013 h 3682908"/>
                  <a:gd name="connsiteX2532" fmla="*/ 111150 w 3862373"/>
                  <a:gd name="connsiteY2532" fmla="*/ 1112099 h 3682908"/>
                  <a:gd name="connsiteX2533" fmla="*/ 72064 w 3862373"/>
                  <a:gd name="connsiteY2533" fmla="*/ 1073013 h 3682908"/>
                  <a:gd name="connsiteX2534" fmla="*/ 111150 w 3862373"/>
                  <a:gd name="connsiteY2534" fmla="*/ 1033926 h 3682908"/>
                  <a:gd name="connsiteX2535" fmla="*/ 51905 w 3862373"/>
                  <a:gd name="connsiteY2535" fmla="*/ 976551 h 3682908"/>
                  <a:gd name="connsiteX2536" fmla="*/ 55600 w 3862373"/>
                  <a:gd name="connsiteY2536" fmla="*/ 985473 h 3682908"/>
                  <a:gd name="connsiteX2537" fmla="*/ 44152 w 3862373"/>
                  <a:gd name="connsiteY2537" fmla="*/ 1013112 h 3682908"/>
                  <a:gd name="connsiteX2538" fmla="*/ 31864 w 3862373"/>
                  <a:gd name="connsiteY2538" fmla="*/ 1018202 h 3682908"/>
                  <a:gd name="connsiteX2539" fmla="*/ 31938 w 3862373"/>
                  <a:gd name="connsiteY2539" fmla="*/ 1017999 h 3682908"/>
                  <a:gd name="connsiteX2540" fmla="*/ 3672511 w 3862373"/>
                  <a:gd name="connsiteY2540" fmla="*/ 949081 h 3682908"/>
                  <a:gd name="connsiteX2541" fmla="*/ 3703905 w 3862373"/>
                  <a:gd name="connsiteY2541" fmla="*/ 1014251 h 3682908"/>
                  <a:gd name="connsiteX2542" fmla="*/ 3679017 w 3862373"/>
                  <a:gd name="connsiteY2542" fmla="*/ 1024560 h 3682908"/>
                  <a:gd name="connsiteX2543" fmla="*/ 3639929 w 3862373"/>
                  <a:gd name="connsiteY2543" fmla="*/ 985473 h 3682908"/>
                  <a:gd name="connsiteX2544" fmla="*/ 3651378 w 3862373"/>
                  <a:gd name="connsiteY2544" fmla="*/ 957835 h 3682908"/>
                  <a:gd name="connsiteX2545" fmla="*/ 3584377 w 3862373"/>
                  <a:gd name="connsiteY2545" fmla="*/ 946387 h 3682908"/>
                  <a:gd name="connsiteX2546" fmla="*/ 3623463 w 3862373"/>
                  <a:gd name="connsiteY2546" fmla="*/ 985473 h 3682908"/>
                  <a:gd name="connsiteX2547" fmla="*/ 3584377 w 3862373"/>
                  <a:gd name="connsiteY2547" fmla="*/ 1024560 h 3682908"/>
                  <a:gd name="connsiteX2548" fmla="*/ 3545289 w 3862373"/>
                  <a:gd name="connsiteY2548" fmla="*/ 985473 h 3682908"/>
                  <a:gd name="connsiteX2549" fmla="*/ 3584377 w 3862373"/>
                  <a:gd name="connsiteY2549" fmla="*/ 946387 h 3682908"/>
                  <a:gd name="connsiteX2550" fmla="*/ 3489737 w 3862373"/>
                  <a:gd name="connsiteY2550" fmla="*/ 946387 h 3682908"/>
                  <a:gd name="connsiteX2551" fmla="*/ 3528823 w 3862373"/>
                  <a:gd name="connsiteY2551" fmla="*/ 985473 h 3682908"/>
                  <a:gd name="connsiteX2552" fmla="*/ 3489737 w 3862373"/>
                  <a:gd name="connsiteY2552" fmla="*/ 1024560 h 3682908"/>
                  <a:gd name="connsiteX2553" fmla="*/ 3450649 w 3862373"/>
                  <a:gd name="connsiteY2553" fmla="*/ 985473 h 3682908"/>
                  <a:gd name="connsiteX2554" fmla="*/ 3489737 w 3862373"/>
                  <a:gd name="connsiteY2554" fmla="*/ 946387 h 3682908"/>
                  <a:gd name="connsiteX2555" fmla="*/ 3392731 w 3862373"/>
                  <a:gd name="connsiteY2555" fmla="*/ 946387 h 3682908"/>
                  <a:gd name="connsiteX2556" fmla="*/ 3431819 w 3862373"/>
                  <a:gd name="connsiteY2556" fmla="*/ 985473 h 3682908"/>
                  <a:gd name="connsiteX2557" fmla="*/ 3392731 w 3862373"/>
                  <a:gd name="connsiteY2557" fmla="*/ 1024560 h 3682908"/>
                  <a:gd name="connsiteX2558" fmla="*/ 3353644 w 3862373"/>
                  <a:gd name="connsiteY2558" fmla="*/ 985473 h 3682908"/>
                  <a:gd name="connsiteX2559" fmla="*/ 3392731 w 3862373"/>
                  <a:gd name="connsiteY2559" fmla="*/ 946387 h 3682908"/>
                  <a:gd name="connsiteX2560" fmla="*/ 3300455 w 3862373"/>
                  <a:gd name="connsiteY2560" fmla="*/ 946387 h 3682908"/>
                  <a:gd name="connsiteX2561" fmla="*/ 3339543 w 3862373"/>
                  <a:gd name="connsiteY2561" fmla="*/ 985473 h 3682908"/>
                  <a:gd name="connsiteX2562" fmla="*/ 3300455 w 3862373"/>
                  <a:gd name="connsiteY2562" fmla="*/ 1024560 h 3682908"/>
                  <a:gd name="connsiteX2563" fmla="*/ 3261368 w 3862373"/>
                  <a:gd name="connsiteY2563" fmla="*/ 985473 h 3682908"/>
                  <a:gd name="connsiteX2564" fmla="*/ 3300455 w 3862373"/>
                  <a:gd name="connsiteY2564" fmla="*/ 946387 h 3682908"/>
                  <a:gd name="connsiteX2565" fmla="*/ 3205815 w 3862373"/>
                  <a:gd name="connsiteY2565" fmla="*/ 946387 h 3682908"/>
                  <a:gd name="connsiteX2566" fmla="*/ 3244903 w 3862373"/>
                  <a:gd name="connsiteY2566" fmla="*/ 985473 h 3682908"/>
                  <a:gd name="connsiteX2567" fmla="*/ 3205815 w 3862373"/>
                  <a:gd name="connsiteY2567" fmla="*/ 1024560 h 3682908"/>
                  <a:gd name="connsiteX2568" fmla="*/ 3166728 w 3862373"/>
                  <a:gd name="connsiteY2568" fmla="*/ 985473 h 3682908"/>
                  <a:gd name="connsiteX2569" fmla="*/ 3205815 w 3862373"/>
                  <a:gd name="connsiteY2569" fmla="*/ 946387 h 3682908"/>
                  <a:gd name="connsiteX2570" fmla="*/ 3111175 w 3862373"/>
                  <a:gd name="connsiteY2570" fmla="*/ 946387 h 3682908"/>
                  <a:gd name="connsiteX2571" fmla="*/ 3150263 w 3862373"/>
                  <a:gd name="connsiteY2571" fmla="*/ 985473 h 3682908"/>
                  <a:gd name="connsiteX2572" fmla="*/ 3111175 w 3862373"/>
                  <a:gd name="connsiteY2572" fmla="*/ 1024560 h 3682908"/>
                  <a:gd name="connsiteX2573" fmla="*/ 3072088 w 3862373"/>
                  <a:gd name="connsiteY2573" fmla="*/ 985473 h 3682908"/>
                  <a:gd name="connsiteX2574" fmla="*/ 3111175 w 3862373"/>
                  <a:gd name="connsiteY2574" fmla="*/ 946387 h 3682908"/>
                  <a:gd name="connsiteX2575" fmla="*/ 3018902 w 3862373"/>
                  <a:gd name="connsiteY2575" fmla="*/ 946387 h 3682908"/>
                  <a:gd name="connsiteX2576" fmla="*/ 3057989 w 3862373"/>
                  <a:gd name="connsiteY2576" fmla="*/ 985473 h 3682908"/>
                  <a:gd name="connsiteX2577" fmla="*/ 3018902 w 3862373"/>
                  <a:gd name="connsiteY2577" fmla="*/ 1024560 h 3682908"/>
                  <a:gd name="connsiteX2578" fmla="*/ 2979815 w 3862373"/>
                  <a:gd name="connsiteY2578" fmla="*/ 985473 h 3682908"/>
                  <a:gd name="connsiteX2579" fmla="*/ 3018902 w 3862373"/>
                  <a:gd name="connsiteY2579" fmla="*/ 946387 h 3682908"/>
                  <a:gd name="connsiteX2580" fmla="*/ 2737369 w 3862373"/>
                  <a:gd name="connsiteY2580" fmla="*/ 946387 h 3682908"/>
                  <a:gd name="connsiteX2581" fmla="*/ 2776434 w 3862373"/>
                  <a:gd name="connsiteY2581" fmla="*/ 985473 h 3682908"/>
                  <a:gd name="connsiteX2582" fmla="*/ 2737369 w 3862373"/>
                  <a:gd name="connsiteY2582" fmla="*/ 1024560 h 3682908"/>
                  <a:gd name="connsiteX2583" fmla="*/ 2698271 w 3862373"/>
                  <a:gd name="connsiteY2583" fmla="*/ 985473 h 3682908"/>
                  <a:gd name="connsiteX2584" fmla="*/ 2737369 w 3862373"/>
                  <a:gd name="connsiteY2584" fmla="*/ 946387 h 3682908"/>
                  <a:gd name="connsiteX2585" fmla="*/ 2458167 w 3862373"/>
                  <a:gd name="connsiteY2585" fmla="*/ 946387 h 3682908"/>
                  <a:gd name="connsiteX2586" fmla="*/ 2497255 w 3862373"/>
                  <a:gd name="connsiteY2586" fmla="*/ 985473 h 3682908"/>
                  <a:gd name="connsiteX2587" fmla="*/ 2458167 w 3862373"/>
                  <a:gd name="connsiteY2587" fmla="*/ 1024560 h 3682908"/>
                  <a:gd name="connsiteX2588" fmla="*/ 2419086 w 3862373"/>
                  <a:gd name="connsiteY2588" fmla="*/ 985473 h 3682908"/>
                  <a:gd name="connsiteX2589" fmla="*/ 2458167 w 3862373"/>
                  <a:gd name="connsiteY2589" fmla="*/ 946387 h 3682908"/>
                  <a:gd name="connsiteX2590" fmla="*/ 1329646 w 3862373"/>
                  <a:gd name="connsiteY2590" fmla="*/ 946387 h 3682908"/>
                  <a:gd name="connsiteX2591" fmla="*/ 1368735 w 3862373"/>
                  <a:gd name="connsiteY2591" fmla="*/ 985473 h 3682908"/>
                  <a:gd name="connsiteX2592" fmla="*/ 1329646 w 3862373"/>
                  <a:gd name="connsiteY2592" fmla="*/ 1024560 h 3682908"/>
                  <a:gd name="connsiteX2593" fmla="*/ 1290566 w 3862373"/>
                  <a:gd name="connsiteY2593" fmla="*/ 985473 h 3682908"/>
                  <a:gd name="connsiteX2594" fmla="*/ 1329646 w 3862373"/>
                  <a:gd name="connsiteY2594" fmla="*/ 946387 h 3682908"/>
                  <a:gd name="connsiteX2595" fmla="*/ 1232653 w 3862373"/>
                  <a:gd name="connsiteY2595" fmla="*/ 946387 h 3682908"/>
                  <a:gd name="connsiteX2596" fmla="*/ 1271726 w 3862373"/>
                  <a:gd name="connsiteY2596" fmla="*/ 985473 h 3682908"/>
                  <a:gd name="connsiteX2597" fmla="*/ 1232653 w 3862373"/>
                  <a:gd name="connsiteY2597" fmla="*/ 1024560 h 3682908"/>
                  <a:gd name="connsiteX2598" fmla="*/ 1193568 w 3862373"/>
                  <a:gd name="connsiteY2598" fmla="*/ 985473 h 3682908"/>
                  <a:gd name="connsiteX2599" fmla="*/ 1232653 w 3862373"/>
                  <a:gd name="connsiteY2599" fmla="*/ 946387 h 3682908"/>
                  <a:gd name="connsiteX2600" fmla="*/ 1142740 w 3862373"/>
                  <a:gd name="connsiteY2600" fmla="*/ 946387 h 3682908"/>
                  <a:gd name="connsiteX2601" fmla="*/ 1181832 w 3862373"/>
                  <a:gd name="connsiteY2601" fmla="*/ 985473 h 3682908"/>
                  <a:gd name="connsiteX2602" fmla="*/ 1142740 w 3862373"/>
                  <a:gd name="connsiteY2602" fmla="*/ 1024560 h 3682908"/>
                  <a:gd name="connsiteX2603" fmla="*/ 1103643 w 3862373"/>
                  <a:gd name="connsiteY2603" fmla="*/ 985473 h 3682908"/>
                  <a:gd name="connsiteX2604" fmla="*/ 1142740 w 3862373"/>
                  <a:gd name="connsiteY2604" fmla="*/ 946387 h 3682908"/>
                  <a:gd name="connsiteX2605" fmla="*/ 1045716 w 3862373"/>
                  <a:gd name="connsiteY2605" fmla="*/ 946387 h 3682908"/>
                  <a:gd name="connsiteX2606" fmla="*/ 1084805 w 3862373"/>
                  <a:gd name="connsiteY2606" fmla="*/ 985473 h 3682908"/>
                  <a:gd name="connsiteX2607" fmla="*/ 1045716 w 3862373"/>
                  <a:gd name="connsiteY2607" fmla="*/ 1024560 h 3682908"/>
                  <a:gd name="connsiteX2608" fmla="*/ 1006635 w 3862373"/>
                  <a:gd name="connsiteY2608" fmla="*/ 985473 h 3682908"/>
                  <a:gd name="connsiteX2609" fmla="*/ 1045716 w 3862373"/>
                  <a:gd name="connsiteY2609" fmla="*/ 946387 h 3682908"/>
                  <a:gd name="connsiteX2610" fmla="*/ 764201 w 3862373"/>
                  <a:gd name="connsiteY2610" fmla="*/ 946387 h 3682908"/>
                  <a:gd name="connsiteX2611" fmla="*/ 803284 w 3862373"/>
                  <a:gd name="connsiteY2611" fmla="*/ 985473 h 3682908"/>
                  <a:gd name="connsiteX2612" fmla="*/ 764201 w 3862373"/>
                  <a:gd name="connsiteY2612" fmla="*/ 1024560 h 3682908"/>
                  <a:gd name="connsiteX2613" fmla="*/ 725120 w 3862373"/>
                  <a:gd name="connsiteY2613" fmla="*/ 985473 h 3682908"/>
                  <a:gd name="connsiteX2614" fmla="*/ 764201 w 3862373"/>
                  <a:gd name="connsiteY2614" fmla="*/ 946387 h 3682908"/>
                  <a:gd name="connsiteX2615" fmla="*/ 669559 w 3862373"/>
                  <a:gd name="connsiteY2615" fmla="*/ 946387 h 3682908"/>
                  <a:gd name="connsiteX2616" fmla="*/ 708656 w 3862373"/>
                  <a:gd name="connsiteY2616" fmla="*/ 985473 h 3682908"/>
                  <a:gd name="connsiteX2617" fmla="*/ 669559 w 3862373"/>
                  <a:gd name="connsiteY2617" fmla="*/ 1024560 h 3682908"/>
                  <a:gd name="connsiteX2618" fmla="*/ 630479 w 3862373"/>
                  <a:gd name="connsiteY2618" fmla="*/ 985473 h 3682908"/>
                  <a:gd name="connsiteX2619" fmla="*/ 669559 w 3862373"/>
                  <a:gd name="connsiteY2619" fmla="*/ 946387 h 3682908"/>
                  <a:gd name="connsiteX2620" fmla="*/ 577276 w 3862373"/>
                  <a:gd name="connsiteY2620" fmla="*/ 946387 h 3682908"/>
                  <a:gd name="connsiteX2621" fmla="*/ 616374 w 3862373"/>
                  <a:gd name="connsiteY2621" fmla="*/ 985473 h 3682908"/>
                  <a:gd name="connsiteX2622" fmla="*/ 577276 w 3862373"/>
                  <a:gd name="connsiteY2622" fmla="*/ 1024560 h 3682908"/>
                  <a:gd name="connsiteX2623" fmla="*/ 538178 w 3862373"/>
                  <a:gd name="connsiteY2623" fmla="*/ 985473 h 3682908"/>
                  <a:gd name="connsiteX2624" fmla="*/ 577276 w 3862373"/>
                  <a:gd name="connsiteY2624" fmla="*/ 946387 h 3682908"/>
                  <a:gd name="connsiteX2625" fmla="*/ 484989 w 3862373"/>
                  <a:gd name="connsiteY2625" fmla="*/ 946387 h 3682908"/>
                  <a:gd name="connsiteX2626" fmla="*/ 524074 w 3862373"/>
                  <a:gd name="connsiteY2626" fmla="*/ 985473 h 3682908"/>
                  <a:gd name="connsiteX2627" fmla="*/ 484989 w 3862373"/>
                  <a:gd name="connsiteY2627" fmla="*/ 1024560 h 3682908"/>
                  <a:gd name="connsiteX2628" fmla="*/ 445913 w 3862373"/>
                  <a:gd name="connsiteY2628" fmla="*/ 985473 h 3682908"/>
                  <a:gd name="connsiteX2629" fmla="*/ 484989 w 3862373"/>
                  <a:gd name="connsiteY2629" fmla="*/ 946387 h 3682908"/>
                  <a:gd name="connsiteX2630" fmla="*/ 390337 w 3862373"/>
                  <a:gd name="connsiteY2630" fmla="*/ 946387 h 3682908"/>
                  <a:gd name="connsiteX2631" fmla="*/ 429441 w 3862373"/>
                  <a:gd name="connsiteY2631" fmla="*/ 985473 h 3682908"/>
                  <a:gd name="connsiteX2632" fmla="*/ 390337 w 3862373"/>
                  <a:gd name="connsiteY2632" fmla="*/ 1024560 h 3682908"/>
                  <a:gd name="connsiteX2633" fmla="*/ 351272 w 3862373"/>
                  <a:gd name="connsiteY2633" fmla="*/ 985473 h 3682908"/>
                  <a:gd name="connsiteX2634" fmla="*/ 390337 w 3862373"/>
                  <a:gd name="connsiteY2634" fmla="*/ 946387 h 3682908"/>
                  <a:gd name="connsiteX2635" fmla="*/ 298073 w 3862373"/>
                  <a:gd name="connsiteY2635" fmla="*/ 946387 h 3682908"/>
                  <a:gd name="connsiteX2636" fmla="*/ 337170 w 3862373"/>
                  <a:gd name="connsiteY2636" fmla="*/ 985473 h 3682908"/>
                  <a:gd name="connsiteX2637" fmla="*/ 298073 w 3862373"/>
                  <a:gd name="connsiteY2637" fmla="*/ 1024560 h 3682908"/>
                  <a:gd name="connsiteX2638" fmla="*/ 258982 w 3862373"/>
                  <a:gd name="connsiteY2638" fmla="*/ 985473 h 3682908"/>
                  <a:gd name="connsiteX2639" fmla="*/ 298073 w 3862373"/>
                  <a:gd name="connsiteY2639" fmla="*/ 946387 h 3682908"/>
                  <a:gd name="connsiteX2640" fmla="*/ 203426 w 3862373"/>
                  <a:gd name="connsiteY2640" fmla="*/ 946387 h 3682908"/>
                  <a:gd name="connsiteX2641" fmla="*/ 242516 w 3862373"/>
                  <a:gd name="connsiteY2641" fmla="*/ 985473 h 3682908"/>
                  <a:gd name="connsiteX2642" fmla="*/ 203426 w 3862373"/>
                  <a:gd name="connsiteY2642" fmla="*/ 1024560 h 3682908"/>
                  <a:gd name="connsiteX2643" fmla="*/ 164342 w 3862373"/>
                  <a:gd name="connsiteY2643" fmla="*/ 985473 h 3682908"/>
                  <a:gd name="connsiteX2644" fmla="*/ 203426 w 3862373"/>
                  <a:gd name="connsiteY2644" fmla="*/ 946387 h 3682908"/>
                  <a:gd name="connsiteX2645" fmla="*/ 111154 w 3862373"/>
                  <a:gd name="connsiteY2645" fmla="*/ 946387 h 3682908"/>
                  <a:gd name="connsiteX2646" fmla="*/ 150240 w 3862373"/>
                  <a:gd name="connsiteY2646" fmla="*/ 985473 h 3682908"/>
                  <a:gd name="connsiteX2647" fmla="*/ 111154 w 3862373"/>
                  <a:gd name="connsiteY2647" fmla="*/ 1024560 h 3682908"/>
                  <a:gd name="connsiteX2648" fmla="*/ 72068 w 3862373"/>
                  <a:gd name="connsiteY2648" fmla="*/ 985473 h 3682908"/>
                  <a:gd name="connsiteX2649" fmla="*/ 111154 w 3862373"/>
                  <a:gd name="connsiteY2649" fmla="*/ 946387 h 3682908"/>
                  <a:gd name="connsiteX2650" fmla="*/ 3644655 w 3862373"/>
                  <a:gd name="connsiteY2650" fmla="*/ 891256 h 3682908"/>
                  <a:gd name="connsiteX2651" fmla="*/ 3666478 w 3862373"/>
                  <a:gd name="connsiteY2651" fmla="*/ 936557 h 3682908"/>
                  <a:gd name="connsiteX2652" fmla="*/ 3651378 w 3862373"/>
                  <a:gd name="connsiteY2652" fmla="*/ 930303 h 3682908"/>
                  <a:gd name="connsiteX2653" fmla="*/ 3639929 w 3862373"/>
                  <a:gd name="connsiteY2653" fmla="*/ 902664 h 3682908"/>
                  <a:gd name="connsiteX2654" fmla="*/ 3584377 w 3862373"/>
                  <a:gd name="connsiteY2654" fmla="*/ 863578 h 3682908"/>
                  <a:gd name="connsiteX2655" fmla="*/ 3623463 w 3862373"/>
                  <a:gd name="connsiteY2655" fmla="*/ 902664 h 3682908"/>
                  <a:gd name="connsiteX2656" fmla="*/ 3584377 w 3862373"/>
                  <a:gd name="connsiteY2656" fmla="*/ 941751 h 3682908"/>
                  <a:gd name="connsiteX2657" fmla="*/ 3545289 w 3862373"/>
                  <a:gd name="connsiteY2657" fmla="*/ 902664 h 3682908"/>
                  <a:gd name="connsiteX2658" fmla="*/ 3584377 w 3862373"/>
                  <a:gd name="connsiteY2658" fmla="*/ 863578 h 3682908"/>
                  <a:gd name="connsiteX2659" fmla="*/ 3489737 w 3862373"/>
                  <a:gd name="connsiteY2659" fmla="*/ 863578 h 3682908"/>
                  <a:gd name="connsiteX2660" fmla="*/ 3528823 w 3862373"/>
                  <a:gd name="connsiteY2660" fmla="*/ 902664 h 3682908"/>
                  <a:gd name="connsiteX2661" fmla="*/ 3489737 w 3862373"/>
                  <a:gd name="connsiteY2661" fmla="*/ 941751 h 3682908"/>
                  <a:gd name="connsiteX2662" fmla="*/ 3450649 w 3862373"/>
                  <a:gd name="connsiteY2662" fmla="*/ 902664 h 3682908"/>
                  <a:gd name="connsiteX2663" fmla="*/ 3489737 w 3862373"/>
                  <a:gd name="connsiteY2663" fmla="*/ 863578 h 3682908"/>
                  <a:gd name="connsiteX2664" fmla="*/ 3392731 w 3862373"/>
                  <a:gd name="connsiteY2664" fmla="*/ 863578 h 3682908"/>
                  <a:gd name="connsiteX2665" fmla="*/ 3431819 w 3862373"/>
                  <a:gd name="connsiteY2665" fmla="*/ 902664 h 3682908"/>
                  <a:gd name="connsiteX2666" fmla="*/ 3392731 w 3862373"/>
                  <a:gd name="connsiteY2666" fmla="*/ 941751 h 3682908"/>
                  <a:gd name="connsiteX2667" fmla="*/ 3353644 w 3862373"/>
                  <a:gd name="connsiteY2667" fmla="*/ 902664 h 3682908"/>
                  <a:gd name="connsiteX2668" fmla="*/ 3392731 w 3862373"/>
                  <a:gd name="connsiteY2668" fmla="*/ 863578 h 3682908"/>
                  <a:gd name="connsiteX2669" fmla="*/ 3300455 w 3862373"/>
                  <a:gd name="connsiteY2669" fmla="*/ 863578 h 3682908"/>
                  <a:gd name="connsiteX2670" fmla="*/ 3339543 w 3862373"/>
                  <a:gd name="connsiteY2670" fmla="*/ 902664 h 3682908"/>
                  <a:gd name="connsiteX2671" fmla="*/ 3300455 w 3862373"/>
                  <a:gd name="connsiteY2671" fmla="*/ 941751 h 3682908"/>
                  <a:gd name="connsiteX2672" fmla="*/ 3261368 w 3862373"/>
                  <a:gd name="connsiteY2672" fmla="*/ 902664 h 3682908"/>
                  <a:gd name="connsiteX2673" fmla="*/ 3300455 w 3862373"/>
                  <a:gd name="connsiteY2673" fmla="*/ 863578 h 3682908"/>
                  <a:gd name="connsiteX2674" fmla="*/ 3205815 w 3862373"/>
                  <a:gd name="connsiteY2674" fmla="*/ 863578 h 3682908"/>
                  <a:gd name="connsiteX2675" fmla="*/ 3244903 w 3862373"/>
                  <a:gd name="connsiteY2675" fmla="*/ 902664 h 3682908"/>
                  <a:gd name="connsiteX2676" fmla="*/ 3205815 w 3862373"/>
                  <a:gd name="connsiteY2676" fmla="*/ 941751 h 3682908"/>
                  <a:gd name="connsiteX2677" fmla="*/ 3166728 w 3862373"/>
                  <a:gd name="connsiteY2677" fmla="*/ 902664 h 3682908"/>
                  <a:gd name="connsiteX2678" fmla="*/ 3205815 w 3862373"/>
                  <a:gd name="connsiteY2678" fmla="*/ 863578 h 3682908"/>
                  <a:gd name="connsiteX2679" fmla="*/ 3111175 w 3862373"/>
                  <a:gd name="connsiteY2679" fmla="*/ 863578 h 3682908"/>
                  <a:gd name="connsiteX2680" fmla="*/ 3150263 w 3862373"/>
                  <a:gd name="connsiteY2680" fmla="*/ 902664 h 3682908"/>
                  <a:gd name="connsiteX2681" fmla="*/ 3111175 w 3862373"/>
                  <a:gd name="connsiteY2681" fmla="*/ 941751 h 3682908"/>
                  <a:gd name="connsiteX2682" fmla="*/ 3072088 w 3862373"/>
                  <a:gd name="connsiteY2682" fmla="*/ 902664 h 3682908"/>
                  <a:gd name="connsiteX2683" fmla="*/ 3111175 w 3862373"/>
                  <a:gd name="connsiteY2683" fmla="*/ 863578 h 3682908"/>
                  <a:gd name="connsiteX2684" fmla="*/ 3018902 w 3862373"/>
                  <a:gd name="connsiteY2684" fmla="*/ 863578 h 3682908"/>
                  <a:gd name="connsiteX2685" fmla="*/ 3057989 w 3862373"/>
                  <a:gd name="connsiteY2685" fmla="*/ 902664 h 3682908"/>
                  <a:gd name="connsiteX2686" fmla="*/ 3018902 w 3862373"/>
                  <a:gd name="connsiteY2686" fmla="*/ 941751 h 3682908"/>
                  <a:gd name="connsiteX2687" fmla="*/ 2979815 w 3862373"/>
                  <a:gd name="connsiteY2687" fmla="*/ 902664 h 3682908"/>
                  <a:gd name="connsiteX2688" fmla="*/ 3018902 w 3862373"/>
                  <a:gd name="connsiteY2688" fmla="*/ 863578 h 3682908"/>
                  <a:gd name="connsiteX2689" fmla="*/ 2831987 w 3862373"/>
                  <a:gd name="connsiteY2689" fmla="*/ 863578 h 3682908"/>
                  <a:gd name="connsiteX2690" fmla="*/ 2871074 w 3862373"/>
                  <a:gd name="connsiteY2690" fmla="*/ 902664 h 3682908"/>
                  <a:gd name="connsiteX2691" fmla="*/ 2831987 w 3862373"/>
                  <a:gd name="connsiteY2691" fmla="*/ 941751 h 3682908"/>
                  <a:gd name="connsiteX2692" fmla="*/ 2792900 w 3862373"/>
                  <a:gd name="connsiteY2692" fmla="*/ 902664 h 3682908"/>
                  <a:gd name="connsiteX2693" fmla="*/ 2831987 w 3862373"/>
                  <a:gd name="connsiteY2693" fmla="*/ 863578 h 3682908"/>
                  <a:gd name="connsiteX2694" fmla="*/ 2737371 w 3862373"/>
                  <a:gd name="connsiteY2694" fmla="*/ 863578 h 3682908"/>
                  <a:gd name="connsiteX2695" fmla="*/ 2776434 w 3862373"/>
                  <a:gd name="connsiteY2695" fmla="*/ 902664 h 3682908"/>
                  <a:gd name="connsiteX2696" fmla="*/ 2737371 w 3862373"/>
                  <a:gd name="connsiteY2696" fmla="*/ 941751 h 3682908"/>
                  <a:gd name="connsiteX2697" fmla="*/ 2698272 w 3862373"/>
                  <a:gd name="connsiteY2697" fmla="*/ 902664 h 3682908"/>
                  <a:gd name="connsiteX2698" fmla="*/ 2737371 w 3862373"/>
                  <a:gd name="connsiteY2698" fmla="*/ 863578 h 3682908"/>
                  <a:gd name="connsiteX2699" fmla="*/ 2645074 w 3862373"/>
                  <a:gd name="connsiteY2699" fmla="*/ 863578 h 3682908"/>
                  <a:gd name="connsiteX2700" fmla="*/ 2684168 w 3862373"/>
                  <a:gd name="connsiteY2700" fmla="*/ 902664 h 3682908"/>
                  <a:gd name="connsiteX2701" fmla="*/ 2645074 w 3862373"/>
                  <a:gd name="connsiteY2701" fmla="*/ 941751 h 3682908"/>
                  <a:gd name="connsiteX2702" fmla="*/ 2605987 w 3862373"/>
                  <a:gd name="connsiteY2702" fmla="*/ 902664 h 3682908"/>
                  <a:gd name="connsiteX2703" fmla="*/ 2645074 w 3862373"/>
                  <a:gd name="connsiteY2703" fmla="*/ 863578 h 3682908"/>
                  <a:gd name="connsiteX2704" fmla="*/ 2458167 w 3862373"/>
                  <a:gd name="connsiteY2704" fmla="*/ 863577 h 3682908"/>
                  <a:gd name="connsiteX2705" fmla="*/ 2497256 w 3862373"/>
                  <a:gd name="connsiteY2705" fmla="*/ 902664 h 3682908"/>
                  <a:gd name="connsiteX2706" fmla="*/ 2458167 w 3862373"/>
                  <a:gd name="connsiteY2706" fmla="*/ 941750 h 3682908"/>
                  <a:gd name="connsiteX2707" fmla="*/ 2419089 w 3862373"/>
                  <a:gd name="connsiteY2707" fmla="*/ 902664 h 3682908"/>
                  <a:gd name="connsiteX2708" fmla="*/ 2458167 w 3862373"/>
                  <a:gd name="connsiteY2708" fmla="*/ 863577 h 3682908"/>
                  <a:gd name="connsiteX2709" fmla="*/ 1232658 w 3862373"/>
                  <a:gd name="connsiteY2709" fmla="*/ 863577 h 3682908"/>
                  <a:gd name="connsiteX2710" fmla="*/ 1271731 w 3862373"/>
                  <a:gd name="connsiteY2710" fmla="*/ 902664 h 3682908"/>
                  <a:gd name="connsiteX2711" fmla="*/ 1232658 w 3862373"/>
                  <a:gd name="connsiteY2711" fmla="*/ 941750 h 3682908"/>
                  <a:gd name="connsiteX2712" fmla="*/ 1193572 w 3862373"/>
                  <a:gd name="connsiteY2712" fmla="*/ 902664 h 3682908"/>
                  <a:gd name="connsiteX2713" fmla="*/ 1232658 w 3862373"/>
                  <a:gd name="connsiteY2713" fmla="*/ 863577 h 3682908"/>
                  <a:gd name="connsiteX2714" fmla="*/ 1142744 w 3862373"/>
                  <a:gd name="connsiteY2714" fmla="*/ 863577 h 3682908"/>
                  <a:gd name="connsiteX2715" fmla="*/ 1181836 w 3862373"/>
                  <a:gd name="connsiteY2715" fmla="*/ 902664 h 3682908"/>
                  <a:gd name="connsiteX2716" fmla="*/ 1142744 w 3862373"/>
                  <a:gd name="connsiteY2716" fmla="*/ 941750 h 3682908"/>
                  <a:gd name="connsiteX2717" fmla="*/ 1103646 w 3862373"/>
                  <a:gd name="connsiteY2717" fmla="*/ 902664 h 3682908"/>
                  <a:gd name="connsiteX2718" fmla="*/ 1142744 w 3862373"/>
                  <a:gd name="connsiteY2718" fmla="*/ 863577 h 3682908"/>
                  <a:gd name="connsiteX2719" fmla="*/ 1045719 w 3862373"/>
                  <a:gd name="connsiteY2719" fmla="*/ 863577 h 3682908"/>
                  <a:gd name="connsiteX2720" fmla="*/ 1084808 w 3862373"/>
                  <a:gd name="connsiteY2720" fmla="*/ 902664 h 3682908"/>
                  <a:gd name="connsiteX2721" fmla="*/ 1045719 w 3862373"/>
                  <a:gd name="connsiteY2721" fmla="*/ 941750 h 3682908"/>
                  <a:gd name="connsiteX2722" fmla="*/ 1006638 w 3862373"/>
                  <a:gd name="connsiteY2722" fmla="*/ 902664 h 3682908"/>
                  <a:gd name="connsiteX2723" fmla="*/ 1045719 w 3862373"/>
                  <a:gd name="connsiteY2723" fmla="*/ 863577 h 3682908"/>
                  <a:gd name="connsiteX2724" fmla="*/ 669559 w 3862373"/>
                  <a:gd name="connsiteY2724" fmla="*/ 863577 h 3682908"/>
                  <a:gd name="connsiteX2725" fmla="*/ 708661 w 3862373"/>
                  <a:gd name="connsiteY2725" fmla="*/ 902664 h 3682908"/>
                  <a:gd name="connsiteX2726" fmla="*/ 669559 w 3862373"/>
                  <a:gd name="connsiteY2726" fmla="*/ 941750 h 3682908"/>
                  <a:gd name="connsiteX2727" fmla="*/ 630484 w 3862373"/>
                  <a:gd name="connsiteY2727" fmla="*/ 902664 h 3682908"/>
                  <a:gd name="connsiteX2728" fmla="*/ 669559 w 3862373"/>
                  <a:gd name="connsiteY2728" fmla="*/ 863577 h 3682908"/>
                  <a:gd name="connsiteX2729" fmla="*/ 577280 w 3862373"/>
                  <a:gd name="connsiteY2729" fmla="*/ 863577 h 3682908"/>
                  <a:gd name="connsiteX2730" fmla="*/ 616379 w 3862373"/>
                  <a:gd name="connsiteY2730" fmla="*/ 902664 h 3682908"/>
                  <a:gd name="connsiteX2731" fmla="*/ 577280 w 3862373"/>
                  <a:gd name="connsiteY2731" fmla="*/ 941750 h 3682908"/>
                  <a:gd name="connsiteX2732" fmla="*/ 538181 w 3862373"/>
                  <a:gd name="connsiteY2732" fmla="*/ 902664 h 3682908"/>
                  <a:gd name="connsiteX2733" fmla="*/ 577280 w 3862373"/>
                  <a:gd name="connsiteY2733" fmla="*/ 863577 h 3682908"/>
                  <a:gd name="connsiteX2734" fmla="*/ 484994 w 3862373"/>
                  <a:gd name="connsiteY2734" fmla="*/ 863577 h 3682908"/>
                  <a:gd name="connsiteX2735" fmla="*/ 524078 w 3862373"/>
                  <a:gd name="connsiteY2735" fmla="*/ 902664 h 3682908"/>
                  <a:gd name="connsiteX2736" fmla="*/ 484994 w 3862373"/>
                  <a:gd name="connsiteY2736" fmla="*/ 941750 h 3682908"/>
                  <a:gd name="connsiteX2737" fmla="*/ 445922 w 3862373"/>
                  <a:gd name="connsiteY2737" fmla="*/ 902664 h 3682908"/>
                  <a:gd name="connsiteX2738" fmla="*/ 484994 w 3862373"/>
                  <a:gd name="connsiteY2738" fmla="*/ 863577 h 3682908"/>
                  <a:gd name="connsiteX2739" fmla="*/ 390347 w 3862373"/>
                  <a:gd name="connsiteY2739" fmla="*/ 863577 h 3682908"/>
                  <a:gd name="connsiteX2740" fmla="*/ 429445 w 3862373"/>
                  <a:gd name="connsiteY2740" fmla="*/ 902664 h 3682908"/>
                  <a:gd name="connsiteX2741" fmla="*/ 390347 w 3862373"/>
                  <a:gd name="connsiteY2741" fmla="*/ 941750 h 3682908"/>
                  <a:gd name="connsiteX2742" fmla="*/ 351276 w 3862373"/>
                  <a:gd name="connsiteY2742" fmla="*/ 902664 h 3682908"/>
                  <a:gd name="connsiteX2743" fmla="*/ 390347 w 3862373"/>
                  <a:gd name="connsiteY2743" fmla="*/ 863577 h 3682908"/>
                  <a:gd name="connsiteX2744" fmla="*/ 298076 w 3862373"/>
                  <a:gd name="connsiteY2744" fmla="*/ 863577 h 3682908"/>
                  <a:gd name="connsiteX2745" fmla="*/ 337175 w 3862373"/>
                  <a:gd name="connsiteY2745" fmla="*/ 902664 h 3682908"/>
                  <a:gd name="connsiteX2746" fmla="*/ 298076 w 3862373"/>
                  <a:gd name="connsiteY2746" fmla="*/ 941750 h 3682908"/>
                  <a:gd name="connsiteX2747" fmla="*/ 258986 w 3862373"/>
                  <a:gd name="connsiteY2747" fmla="*/ 902664 h 3682908"/>
                  <a:gd name="connsiteX2748" fmla="*/ 298076 w 3862373"/>
                  <a:gd name="connsiteY2748" fmla="*/ 863577 h 3682908"/>
                  <a:gd name="connsiteX2749" fmla="*/ 203430 w 3862373"/>
                  <a:gd name="connsiteY2749" fmla="*/ 863577 h 3682908"/>
                  <a:gd name="connsiteX2750" fmla="*/ 242520 w 3862373"/>
                  <a:gd name="connsiteY2750" fmla="*/ 902664 h 3682908"/>
                  <a:gd name="connsiteX2751" fmla="*/ 203430 w 3862373"/>
                  <a:gd name="connsiteY2751" fmla="*/ 941750 h 3682908"/>
                  <a:gd name="connsiteX2752" fmla="*/ 164345 w 3862373"/>
                  <a:gd name="connsiteY2752" fmla="*/ 902664 h 3682908"/>
                  <a:gd name="connsiteX2753" fmla="*/ 203430 w 3862373"/>
                  <a:gd name="connsiteY2753" fmla="*/ 863577 h 3682908"/>
                  <a:gd name="connsiteX2754" fmla="*/ 111158 w 3862373"/>
                  <a:gd name="connsiteY2754" fmla="*/ 863577 h 3682908"/>
                  <a:gd name="connsiteX2755" fmla="*/ 150245 w 3862373"/>
                  <a:gd name="connsiteY2755" fmla="*/ 902664 h 3682908"/>
                  <a:gd name="connsiteX2756" fmla="*/ 111158 w 3862373"/>
                  <a:gd name="connsiteY2756" fmla="*/ 941750 h 3682908"/>
                  <a:gd name="connsiteX2757" fmla="*/ 83520 w 3862373"/>
                  <a:gd name="connsiteY2757" fmla="*/ 930302 h 3682908"/>
                  <a:gd name="connsiteX2758" fmla="*/ 79204 w 3862373"/>
                  <a:gd name="connsiteY2758" fmla="*/ 919881 h 3682908"/>
                  <a:gd name="connsiteX2759" fmla="*/ 105123 w 3862373"/>
                  <a:gd name="connsiteY2759" fmla="*/ 866077 h 3682908"/>
                  <a:gd name="connsiteX2760" fmla="*/ 142783 w 3862373"/>
                  <a:gd name="connsiteY2760" fmla="*/ 799461 h 3682908"/>
                  <a:gd name="connsiteX2761" fmla="*/ 150250 w 3862373"/>
                  <a:gd name="connsiteY2761" fmla="*/ 817487 h 3682908"/>
                  <a:gd name="connsiteX2762" fmla="*/ 111162 w 3862373"/>
                  <a:gd name="connsiteY2762" fmla="*/ 856575 h 3682908"/>
                  <a:gd name="connsiteX2763" fmla="*/ 109944 w 3862373"/>
                  <a:gd name="connsiteY2763" fmla="*/ 856070 h 3682908"/>
                  <a:gd name="connsiteX2764" fmla="*/ 115886 w 3862373"/>
                  <a:gd name="connsiteY2764" fmla="*/ 843734 h 3682908"/>
                  <a:gd name="connsiteX2765" fmla="*/ 3582534 w 3862373"/>
                  <a:gd name="connsiteY2765" fmla="*/ 779163 h 3682908"/>
                  <a:gd name="connsiteX2766" fmla="*/ 3616309 w 3862373"/>
                  <a:gd name="connsiteY2766" fmla="*/ 834758 h 3682908"/>
                  <a:gd name="connsiteX2767" fmla="*/ 3612015 w 3862373"/>
                  <a:gd name="connsiteY2767" fmla="*/ 845126 h 3682908"/>
                  <a:gd name="connsiteX2768" fmla="*/ 3584375 w 3862373"/>
                  <a:gd name="connsiteY2768" fmla="*/ 856575 h 3682908"/>
                  <a:gd name="connsiteX2769" fmla="*/ 3545289 w 3862373"/>
                  <a:gd name="connsiteY2769" fmla="*/ 817487 h 3682908"/>
                  <a:gd name="connsiteX2770" fmla="*/ 3556737 w 3862373"/>
                  <a:gd name="connsiteY2770" fmla="*/ 789849 h 3682908"/>
                  <a:gd name="connsiteX2771" fmla="*/ 3489735 w 3862373"/>
                  <a:gd name="connsiteY2771" fmla="*/ 778400 h 3682908"/>
                  <a:gd name="connsiteX2772" fmla="*/ 3528823 w 3862373"/>
                  <a:gd name="connsiteY2772" fmla="*/ 817487 h 3682908"/>
                  <a:gd name="connsiteX2773" fmla="*/ 3489735 w 3862373"/>
                  <a:gd name="connsiteY2773" fmla="*/ 856575 h 3682908"/>
                  <a:gd name="connsiteX2774" fmla="*/ 3450649 w 3862373"/>
                  <a:gd name="connsiteY2774" fmla="*/ 817487 h 3682908"/>
                  <a:gd name="connsiteX2775" fmla="*/ 3489735 w 3862373"/>
                  <a:gd name="connsiteY2775" fmla="*/ 778400 h 3682908"/>
                  <a:gd name="connsiteX2776" fmla="*/ 3392730 w 3862373"/>
                  <a:gd name="connsiteY2776" fmla="*/ 778400 h 3682908"/>
                  <a:gd name="connsiteX2777" fmla="*/ 3431817 w 3862373"/>
                  <a:gd name="connsiteY2777" fmla="*/ 817487 h 3682908"/>
                  <a:gd name="connsiteX2778" fmla="*/ 3392730 w 3862373"/>
                  <a:gd name="connsiteY2778" fmla="*/ 856575 h 3682908"/>
                  <a:gd name="connsiteX2779" fmla="*/ 3353643 w 3862373"/>
                  <a:gd name="connsiteY2779" fmla="*/ 817487 h 3682908"/>
                  <a:gd name="connsiteX2780" fmla="*/ 3392730 w 3862373"/>
                  <a:gd name="connsiteY2780" fmla="*/ 778400 h 3682908"/>
                  <a:gd name="connsiteX2781" fmla="*/ 3300455 w 3862373"/>
                  <a:gd name="connsiteY2781" fmla="*/ 778400 h 3682908"/>
                  <a:gd name="connsiteX2782" fmla="*/ 3339543 w 3862373"/>
                  <a:gd name="connsiteY2782" fmla="*/ 817487 h 3682908"/>
                  <a:gd name="connsiteX2783" fmla="*/ 3300455 w 3862373"/>
                  <a:gd name="connsiteY2783" fmla="*/ 856575 h 3682908"/>
                  <a:gd name="connsiteX2784" fmla="*/ 3261368 w 3862373"/>
                  <a:gd name="connsiteY2784" fmla="*/ 817487 h 3682908"/>
                  <a:gd name="connsiteX2785" fmla="*/ 3300455 w 3862373"/>
                  <a:gd name="connsiteY2785" fmla="*/ 778400 h 3682908"/>
                  <a:gd name="connsiteX2786" fmla="*/ 3205815 w 3862373"/>
                  <a:gd name="connsiteY2786" fmla="*/ 778400 h 3682908"/>
                  <a:gd name="connsiteX2787" fmla="*/ 3244902 w 3862373"/>
                  <a:gd name="connsiteY2787" fmla="*/ 817487 h 3682908"/>
                  <a:gd name="connsiteX2788" fmla="*/ 3205815 w 3862373"/>
                  <a:gd name="connsiteY2788" fmla="*/ 856575 h 3682908"/>
                  <a:gd name="connsiteX2789" fmla="*/ 3166728 w 3862373"/>
                  <a:gd name="connsiteY2789" fmla="*/ 817487 h 3682908"/>
                  <a:gd name="connsiteX2790" fmla="*/ 3205815 w 3862373"/>
                  <a:gd name="connsiteY2790" fmla="*/ 778400 h 3682908"/>
                  <a:gd name="connsiteX2791" fmla="*/ 3111175 w 3862373"/>
                  <a:gd name="connsiteY2791" fmla="*/ 778400 h 3682908"/>
                  <a:gd name="connsiteX2792" fmla="*/ 3150262 w 3862373"/>
                  <a:gd name="connsiteY2792" fmla="*/ 817487 h 3682908"/>
                  <a:gd name="connsiteX2793" fmla="*/ 3111175 w 3862373"/>
                  <a:gd name="connsiteY2793" fmla="*/ 856575 h 3682908"/>
                  <a:gd name="connsiteX2794" fmla="*/ 3072088 w 3862373"/>
                  <a:gd name="connsiteY2794" fmla="*/ 817487 h 3682908"/>
                  <a:gd name="connsiteX2795" fmla="*/ 3111175 w 3862373"/>
                  <a:gd name="connsiteY2795" fmla="*/ 778400 h 3682908"/>
                  <a:gd name="connsiteX2796" fmla="*/ 3018901 w 3862373"/>
                  <a:gd name="connsiteY2796" fmla="*/ 778400 h 3682908"/>
                  <a:gd name="connsiteX2797" fmla="*/ 3057988 w 3862373"/>
                  <a:gd name="connsiteY2797" fmla="*/ 817487 h 3682908"/>
                  <a:gd name="connsiteX2798" fmla="*/ 3018901 w 3862373"/>
                  <a:gd name="connsiteY2798" fmla="*/ 856575 h 3682908"/>
                  <a:gd name="connsiteX2799" fmla="*/ 2979813 w 3862373"/>
                  <a:gd name="connsiteY2799" fmla="*/ 817487 h 3682908"/>
                  <a:gd name="connsiteX2800" fmla="*/ 3018901 w 3862373"/>
                  <a:gd name="connsiteY2800" fmla="*/ 778400 h 3682908"/>
                  <a:gd name="connsiteX2801" fmla="*/ 2831986 w 3862373"/>
                  <a:gd name="connsiteY2801" fmla="*/ 778400 h 3682908"/>
                  <a:gd name="connsiteX2802" fmla="*/ 2871073 w 3862373"/>
                  <a:gd name="connsiteY2802" fmla="*/ 817487 h 3682908"/>
                  <a:gd name="connsiteX2803" fmla="*/ 2831986 w 3862373"/>
                  <a:gd name="connsiteY2803" fmla="*/ 856575 h 3682908"/>
                  <a:gd name="connsiteX2804" fmla="*/ 2792899 w 3862373"/>
                  <a:gd name="connsiteY2804" fmla="*/ 817487 h 3682908"/>
                  <a:gd name="connsiteX2805" fmla="*/ 2831986 w 3862373"/>
                  <a:gd name="connsiteY2805" fmla="*/ 778400 h 3682908"/>
                  <a:gd name="connsiteX2806" fmla="*/ 2737371 w 3862373"/>
                  <a:gd name="connsiteY2806" fmla="*/ 778400 h 3682908"/>
                  <a:gd name="connsiteX2807" fmla="*/ 2776433 w 3862373"/>
                  <a:gd name="connsiteY2807" fmla="*/ 817487 h 3682908"/>
                  <a:gd name="connsiteX2808" fmla="*/ 2737371 w 3862373"/>
                  <a:gd name="connsiteY2808" fmla="*/ 856575 h 3682908"/>
                  <a:gd name="connsiteX2809" fmla="*/ 2698271 w 3862373"/>
                  <a:gd name="connsiteY2809" fmla="*/ 817487 h 3682908"/>
                  <a:gd name="connsiteX2810" fmla="*/ 2737371 w 3862373"/>
                  <a:gd name="connsiteY2810" fmla="*/ 778400 h 3682908"/>
                  <a:gd name="connsiteX2811" fmla="*/ 2645073 w 3862373"/>
                  <a:gd name="connsiteY2811" fmla="*/ 778400 h 3682908"/>
                  <a:gd name="connsiteX2812" fmla="*/ 2684167 w 3862373"/>
                  <a:gd name="connsiteY2812" fmla="*/ 817487 h 3682908"/>
                  <a:gd name="connsiteX2813" fmla="*/ 2645073 w 3862373"/>
                  <a:gd name="connsiteY2813" fmla="*/ 856575 h 3682908"/>
                  <a:gd name="connsiteX2814" fmla="*/ 2605987 w 3862373"/>
                  <a:gd name="connsiteY2814" fmla="*/ 817487 h 3682908"/>
                  <a:gd name="connsiteX2815" fmla="*/ 2645073 w 3862373"/>
                  <a:gd name="connsiteY2815" fmla="*/ 778400 h 3682908"/>
                  <a:gd name="connsiteX2816" fmla="*/ 1703431 w 3862373"/>
                  <a:gd name="connsiteY2816" fmla="*/ 778400 h 3682908"/>
                  <a:gd name="connsiteX2817" fmla="*/ 1742522 w 3862373"/>
                  <a:gd name="connsiteY2817" fmla="*/ 817487 h 3682908"/>
                  <a:gd name="connsiteX2818" fmla="*/ 1703431 w 3862373"/>
                  <a:gd name="connsiteY2818" fmla="*/ 856575 h 3682908"/>
                  <a:gd name="connsiteX2819" fmla="*/ 1664349 w 3862373"/>
                  <a:gd name="connsiteY2819" fmla="*/ 817487 h 3682908"/>
                  <a:gd name="connsiteX2820" fmla="*/ 1703431 w 3862373"/>
                  <a:gd name="connsiteY2820" fmla="*/ 778400 h 3682908"/>
                  <a:gd name="connsiteX2821" fmla="*/ 1045724 w 3862373"/>
                  <a:gd name="connsiteY2821" fmla="*/ 778400 h 3682908"/>
                  <a:gd name="connsiteX2822" fmla="*/ 1084813 w 3862373"/>
                  <a:gd name="connsiteY2822" fmla="*/ 817487 h 3682908"/>
                  <a:gd name="connsiteX2823" fmla="*/ 1045724 w 3862373"/>
                  <a:gd name="connsiteY2823" fmla="*/ 856575 h 3682908"/>
                  <a:gd name="connsiteX2824" fmla="*/ 1006642 w 3862373"/>
                  <a:gd name="connsiteY2824" fmla="*/ 817487 h 3682908"/>
                  <a:gd name="connsiteX2825" fmla="*/ 1045724 w 3862373"/>
                  <a:gd name="connsiteY2825" fmla="*/ 778400 h 3682908"/>
                  <a:gd name="connsiteX2826" fmla="*/ 669571 w 3862373"/>
                  <a:gd name="connsiteY2826" fmla="*/ 778400 h 3682908"/>
                  <a:gd name="connsiteX2827" fmla="*/ 708668 w 3862373"/>
                  <a:gd name="connsiteY2827" fmla="*/ 817487 h 3682908"/>
                  <a:gd name="connsiteX2828" fmla="*/ 669571 w 3862373"/>
                  <a:gd name="connsiteY2828" fmla="*/ 856575 h 3682908"/>
                  <a:gd name="connsiteX2829" fmla="*/ 630491 w 3862373"/>
                  <a:gd name="connsiteY2829" fmla="*/ 817487 h 3682908"/>
                  <a:gd name="connsiteX2830" fmla="*/ 669571 w 3862373"/>
                  <a:gd name="connsiteY2830" fmla="*/ 778400 h 3682908"/>
                  <a:gd name="connsiteX2831" fmla="*/ 577286 w 3862373"/>
                  <a:gd name="connsiteY2831" fmla="*/ 778400 h 3682908"/>
                  <a:gd name="connsiteX2832" fmla="*/ 616386 w 3862373"/>
                  <a:gd name="connsiteY2832" fmla="*/ 817487 h 3682908"/>
                  <a:gd name="connsiteX2833" fmla="*/ 577286 w 3862373"/>
                  <a:gd name="connsiteY2833" fmla="*/ 856575 h 3682908"/>
                  <a:gd name="connsiteX2834" fmla="*/ 538187 w 3862373"/>
                  <a:gd name="connsiteY2834" fmla="*/ 817487 h 3682908"/>
                  <a:gd name="connsiteX2835" fmla="*/ 577286 w 3862373"/>
                  <a:gd name="connsiteY2835" fmla="*/ 778400 h 3682908"/>
                  <a:gd name="connsiteX2836" fmla="*/ 484999 w 3862373"/>
                  <a:gd name="connsiteY2836" fmla="*/ 778400 h 3682908"/>
                  <a:gd name="connsiteX2837" fmla="*/ 524083 w 3862373"/>
                  <a:gd name="connsiteY2837" fmla="*/ 817487 h 3682908"/>
                  <a:gd name="connsiteX2838" fmla="*/ 484999 w 3862373"/>
                  <a:gd name="connsiteY2838" fmla="*/ 856575 h 3682908"/>
                  <a:gd name="connsiteX2839" fmla="*/ 445926 w 3862373"/>
                  <a:gd name="connsiteY2839" fmla="*/ 817487 h 3682908"/>
                  <a:gd name="connsiteX2840" fmla="*/ 484999 w 3862373"/>
                  <a:gd name="connsiteY2840" fmla="*/ 778400 h 3682908"/>
                  <a:gd name="connsiteX2841" fmla="*/ 390347 w 3862373"/>
                  <a:gd name="connsiteY2841" fmla="*/ 778400 h 3682908"/>
                  <a:gd name="connsiteX2842" fmla="*/ 429451 w 3862373"/>
                  <a:gd name="connsiteY2842" fmla="*/ 817487 h 3682908"/>
                  <a:gd name="connsiteX2843" fmla="*/ 390347 w 3862373"/>
                  <a:gd name="connsiteY2843" fmla="*/ 856575 h 3682908"/>
                  <a:gd name="connsiteX2844" fmla="*/ 351281 w 3862373"/>
                  <a:gd name="connsiteY2844" fmla="*/ 817487 h 3682908"/>
                  <a:gd name="connsiteX2845" fmla="*/ 390347 w 3862373"/>
                  <a:gd name="connsiteY2845" fmla="*/ 778400 h 3682908"/>
                  <a:gd name="connsiteX2846" fmla="*/ 298081 w 3862373"/>
                  <a:gd name="connsiteY2846" fmla="*/ 778400 h 3682908"/>
                  <a:gd name="connsiteX2847" fmla="*/ 337179 w 3862373"/>
                  <a:gd name="connsiteY2847" fmla="*/ 817487 h 3682908"/>
                  <a:gd name="connsiteX2848" fmla="*/ 298081 w 3862373"/>
                  <a:gd name="connsiteY2848" fmla="*/ 856575 h 3682908"/>
                  <a:gd name="connsiteX2849" fmla="*/ 258991 w 3862373"/>
                  <a:gd name="connsiteY2849" fmla="*/ 817487 h 3682908"/>
                  <a:gd name="connsiteX2850" fmla="*/ 298081 w 3862373"/>
                  <a:gd name="connsiteY2850" fmla="*/ 778400 h 3682908"/>
                  <a:gd name="connsiteX2851" fmla="*/ 203435 w 3862373"/>
                  <a:gd name="connsiteY2851" fmla="*/ 778400 h 3682908"/>
                  <a:gd name="connsiteX2852" fmla="*/ 242524 w 3862373"/>
                  <a:gd name="connsiteY2852" fmla="*/ 817487 h 3682908"/>
                  <a:gd name="connsiteX2853" fmla="*/ 203435 w 3862373"/>
                  <a:gd name="connsiteY2853" fmla="*/ 856575 h 3682908"/>
                  <a:gd name="connsiteX2854" fmla="*/ 164349 w 3862373"/>
                  <a:gd name="connsiteY2854" fmla="*/ 817487 h 3682908"/>
                  <a:gd name="connsiteX2855" fmla="*/ 203435 w 3862373"/>
                  <a:gd name="connsiteY2855" fmla="*/ 778400 h 3682908"/>
                  <a:gd name="connsiteX2856" fmla="*/ 3548266 w 3862373"/>
                  <a:gd name="connsiteY2856" fmla="*/ 722756 h 3682908"/>
                  <a:gd name="connsiteX2857" fmla="*/ 3573690 w 3862373"/>
                  <a:gd name="connsiteY2857" fmla="*/ 764605 h 3682908"/>
                  <a:gd name="connsiteX2858" fmla="*/ 3556737 w 3862373"/>
                  <a:gd name="connsiteY2858" fmla="*/ 757582 h 3682908"/>
                  <a:gd name="connsiteX2859" fmla="*/ 3545289 w 3862373"/>
                  <a:gd name="connsiteY2859" fmla="*/ 729943 h 3682908"/>
                  <a:gd name="connsiteX2860" fmla="*/ 207691 w 3862373"/>
                  <a:gd name="connsiteY2860" fmla="*/ 692618 h 3682908"/>
                  <a:gd name="connsiteX2861" fmla="*/ 231082 w 3862373"/>
                  <a:gd name="connsiteY2861" fmla="*/ 702305 h 3682908"/>
                  <a:gd name="connsiteX2862" fmla="*/ 242530 w 3862373"/>
                  <a:gd name="connsiteY2862" fmla="*/ 729943 h 3682908"/>
                  <a:gd name="connsiteX2863" fmla="*/ 203440 w 3862373"/>
                  <a:gd name="connsiteY2863" fmla="*/ 769031 h 3682908"/>
                  <a:gd name="connsiteX2864" fmla="*/ 175804 w 3862373"/>
                  <a:gd name="connsiteY2864" fmla="*/ 757582 h 3682908"/>
                  <a:gd name="connsiteX2865" fmla="*/ 172731 w 3862373"/>
                  <a:gd name="connsiteY2865" fmla="*/ 750164 h 3682908"/>
                  <a:gd name="connsiteX2866" fmla="*/ 3489735 w 3862373"/>
                  <a:gd name="connsiteY2866" fmla="*/ 690857 h 3682908"/>
                  <a:gd name="connsiteX2867" fmla="*/ 3528822 w 3862373"/>
                  <a:gd name="connsiteY2867" fmla="*/ 729943 h 3682908"/>
                  <a:gd name="connsiteX2868" fmla="*/ 3489735 w 3862373"/>
                  <a:gd name="connsiteY2868" fmla="*/ 769031 h 3682908"/>
                  <a:gd name="connsiteX2869" fmla="*/ 3450647 w 3862373"/>
                  <a:gd name="connsiteY2869" fmla="*/ 729943 h 3682908"/>
                  <a:gd name="connsiteX2870" fmla="*/ 3489735 w 3862373"/>
                  <a:gd name="connsiteY2870" fmla="*/ 690857 h 3682908"/>
                  <a:gd name="connsiteX2871" fmla="*/ 3392730 w 3862373"/>
                  <a:gd name="connsiteY2871" fmla="*/ 690857 h 3682908"/>
                  <a:gd name="connsiteX2872" fmla="*/ 3431817 w 3862373"/>
                  <a:gd name="connsiteY2872" fmla="*/ 729943 h 3682908"/>
                  <a:gd name="connsiteX2873" fmla="*/ 3392730 w 3862373"/>
                  <a:gd name="connsiteY2873" fmla="*/ 769031 h 3682908"/>
                  <a:gd name="connsiteX2874" fmla="*/ 3353643 w 3862373"/>
                  <a:gd name="connsiteY2874" fmla="*/ 729943 h 3682908"/>
                  <a:gd name="connsiteX2875" fmla="*/ 3392730 w 3862373"/>
                  <a:gd name="connsiteY2875" fmla="*/ 690857 h 3682908"/>
                  <a:gd name="connsiteX2876" fmla="*/ 3300455 w 3862373"/>
                  <a:gd name="connsiteY2876" fmla="*/ 690857 h 3682908"/>
                  <a:gd name="connsiteX2877" fmla="*/ 3339542 w 3862373"/>
                  <a:gd name="connsiteY2877" fmla="*/ 729944 h 3682908"/>
                  <a:gd name="connsiteX2878" fmla="*/ 3300455 w 3862373"/>
                  <a:gd name="connsiteY2878" fmla="*/ 769031 h 3682908"/>
                  <a:gd name="connsiteX2879" fmla="*/ 3261368 w 3862373"/>
                  <a:gd name="connsiteY2879" fmla="*/ 729944 h 3682908"/>
                  <a:gd name="connsiteX2880" fmla="*/ 3300455 w 3862373"/>
                  <a:gd name="connsiteY2880" fmla="*/ 690857 h 3682908"/>
                  <a:gd name="connsiteX2881" fmla="*/ 3205815 w 3862373"/>
                  <a:gd name="connsiteY2881" fmla="*/ 690857 h 3682908"/>
                  <a:gd name="connsiteX2882" fmla="*/ 3244902 w 3862373"/>
                  <a:gd name="connsiteY2882" fmla="*/ 729943 h 3682908"/>
                  <a:gd name="connsiteX2883" fmla="*/ 3205815 w 3862373"/>
                  <a:gd name="connsiteY2883" fmla="*/ 769031 h 3682908"/>
                  <a:gd name="connsiteX2884" fmla="*/ 3166728 w 3862373"/>
                  <a:gd name="connsiteY2884" fmla="*/ 729943 h 3682908"/>
                  <a:gd name="connsiteX2885" fmla="*/ 3205815 w 3862373"/>
                  <a:gd name="connsiteY2885" fmla="*/ 690857 h 3682908"/>
                  <a:gd name="connsiteX2886" fmla="*/ 3111175 w 3862373"/>
                  <a:gd name="connsiteY2886" fmla="*/ 690857 h 3682908"/>
                  <a:gd name="connsiteX2887" fmla="*/ 3150262 w 3862373"/>
                  <a:gd name="connsiteY2887" fmla="*/ 729944 h 3682908"/>
                  <a:gd name="connsiteX2888" fmla="*/ 3111175 w 3862373"/>
                  <a:gd name="connsiteY2888" fmla="*/ 769031 h 3682908"/>
                  <a:gd name="connsiteX2889" fmla="*/ 3072088 w 3862373"/>
                  <a:gd name="connsiteY2889" fmla="*/ 729944 h 3682908"/>
                  <a:gd name="connsiteX2890" fmla="*/ 3111175 w 3862373"/>
                  <a:gd name="connsiteY2890" fmla="*/ 690857 h 3682908"/>
                  <a:gd name="connsiteX2891" fmla="*/ 3018901 w 3862373"/>
                  <a:gd name="connsiteY2891" fmla="*/ 690857 h 3682908"/>
                  <a:gd name="connsiteX2892" fmla="*/ 3057988 w 3862373"/>
                  <a:gd name="connsiteY2892" fmla="*/ 729944 h 3682908"/>
                  <a:gd name="connsiteX2893" fmla="*/ 3018901 w 3862373"/>
                  <a:gd name="connsiteY2893" fmla="*/ 769031 h 3682908"/>
                  <a:gd name="connsiteX2894" fmla="*/ 2979813 w 3862373"/>
                  <a:gd name="connsiteY2894" fmla="*/ 729944 h 3682908"/>
                  <a:gd name="connsiteX2895" fmla="*/ 3018901 w 3862373"/>
                  <a:gd name="connsiteY2895" fmla="*/ 690857 h 3682908"/>
                  <a:gd name="connsiteX2896" fmla="*/ 2924262 w 3862373"/>
                  <a:gd name="connsiteY2896" fmla="*/ 690857 h 3682908"/>
                  <a:gd name="connsiteX2897" fmla="*/ 2963349 w 3862373"/>
                  <a:gd name="connsiteY2897" fmla="*/ 729943 h 3682908"/>
                  <a:gd name="connsiteX2898" fmla="*/ 2924262 w 3862373"/>
                  <a:gd name="connsiteY2898" fmla="*/ 769031 h 3682908"/>
                  <a:gd name="connsiteX2899" fmla="*/ 2885175 w 3862373"/>
                  <a:gd name="connsiteY2899" fmla="*/ 729943 h 3682908"/>
                  <a:gd name="connsiteX2900" fmla="*/ 2924262 w 3862373"/>
                  <a:gd name="connsiteY2900" fmla="*/ 690857 h 3682908"/>
                  <a:gd name="connsiteX2901" fmla="*/ 2831986 w 3862373"/>
                  <a:gd name="connsiteY2901" fmla="*/ 690857 h 3682908"/>
                  <a:gd name="connsiteX2902" fmla="*/ 2871073 w 3862373"/>
                  <a:gd name="connsiteY2902" fmla="*/ 729944 h 3682908"/>
                  <a:gd name="connsiteX2903" fmla="*/ 2831986 w 3862373"/>
                  <a:gd name="connsiteY2903" fmla="*/ 769031 h 3682908"/>
                  <a:gd name="connsiteX2904" fmla="*/ 2792899 w 3862373"/>
                  <a:gd name="connsiteY2904" fmla="*/ 729944 h 3682908"/>
                  <a:gd name="connsiteX2905" fmla="*/ 2831986 w 3862373"/>
                  <a:gd name="connsiteY2905" fmla="*/ 690857 h 3682908"/>
                  <a:gd name="connsiteX2906" fmla="*/ 2737373 w 3862373"/>
                  <a:gd name="connsiteY2906" fmla="*/ 690857 h 3682908"/>
                  <a:gd name="connsiteX2907" fmla="*/ 2776434 w 3862373"/>
                  <a:gd name="connsiteY2907" fmla="*/ 729944 h 3682908"/>
                  <a:gd name="connsiteX2908" fmla="*/ 2737373 w 3862373"/>
                  <a:gd name="connsiteY2908" fmla="*/ 769031 h 3682908"/>
                  <a:gd name="connsiteX2909" fmla="*/ 2698271 w 3862373"/>
                  <a:gd name="connsiteY2909" fmla="*/ 729944 h 3682908"/>
                  <a:gd name="connsiteX2910" fmla="*/ 2737373 w 3862373"/>
                  <a:gd name="connsiteY2910" fmla="*/ 690857 h 3682908"/>
                  <a:gd name="connsiteX2911" fmla="*/ 2266534 w 3862373"/>
                  <a:gd name="connsiteY2911" fmla="*/ 690857 h 3682908"/>
                  <a:gd name="connsiteX2912" fmla="*/ 2305617 w 3862373"/>
                  <a:gd name="connsiteY2912" fmla="*/ 729943 h 3682908"/>
                  <a:gd name="connsiteX2913" fmla="*/ 2266534 w 3862373"/>
                  <a:gd name="connsiteY2913" fmla="*/ 769031 h 3682908"/>
                  <a:gd name="connsiteX2914" fmla="*/ 2227440 w 3862373"/>
                  <a:gd name="connsiteY2914" fmla="*/ 729943 h 3682908"/>
                  <a:gd name="connsiteX2915" fmla="*/ 2266534 w 3862373"/>
                  <a:gd name="connsiteY2915" fmla="*/ 690857 h 3682908"/>
                  <a:gd name="connsiteX2916" fmla="*/ 2171886 w 3862373"/>
                  <a:gd name="connsiteY2916" fmla="*/ 690857 h 3682908"/>
                  <a:gd name="connsiteX2917" fmla="*/ 2210979 w 3862373"/>
                  <a:gd name="connsiteY2917" fmla="*/ 729944 h 3682908"/>
                  <a:gd name="connsiteX2918" fmla="*/ 2171886 w 3862373"/>
                  <a:gd name="connsiteY2918" fmla="*/ 769031 h 3682908"/>
                  <a:gd name="connsiteX2919" fmla="*/ 2132800 w 3862373"/>
                  <a:gd name="connsiteY2919" fmla="*/ 729944 h 3682908"/>
                  <a:gd name="connsiteX2920" fmla="*/ 2171886 w 3862373"/>
                  <a:gd name="connsiteY2920" fmla="*/ 690857 h 3682908"/>
                  <a:gd name="connsiteX2921" fmla="*/ 2079612 w 3862373"/>
                  <a:gd name="connsiteY2921" fmla="*/ 690857 h 3682908"/>
                  <a:gd name="connsiteX2922" fmla="*/ 2118698 w 3862373"/>
                  <a:gd name="connsiteY2922" fmla="*/ 729944 h 3682908"/>
                  <a:gd name="connsiteX2923" fmla="*/ 2079612 w 3862373"/>
                  <a:gd name="connsiteY2923" fmla="*/ 769031 h 3682908"/>
                  <a:gd name="connsiteX2924" fmla="*/ 2040529 w 3862373"/>
                  <a:gd name="connsiteY2924" fmla="*/ 729944 h 3682908"/>
                  <a:gd name="connsiteX2925" fmla="*/ 2079612 w 3862373"/>
                  <a:gd name="connsiteY2925" fmla="*/ 690857 h 3682908"/>
                  <a:gd name="connsiteX2926" fmla="*/ 1703432 w 3862373"/>
                  <a:gd name="connsiteY2926" fmla="*/ 690857 h 3682908"/>
                  <a:gd name="connsiteX2927" fmla="*/ 1742522 w 3862373"/>
                  <a:gd name="connsiteY2927" fmla="*/ 729943 h 3682908"/>
                  <a:gd name="connsiteX2928" fmla="*/ 1703432 w 3862373"/>
                  <a:gd name="connsiteY2928" fmla="*/ 769031 h 3682908"/>
                  <a:gd name="connsiteX2929" fmla="*/ 1664351 w 3862373"/>
                  <a:gd name="connsiteY2929" fmla="*/ 729943 h 3682908"/>
                  <a:gd name="connsiteX2930" fmla="*/ 1703432 w 3862373"/>
                  <a:gd name="connsiteY2930" fmla="*/ 690857 h 3682908"/>
                  <a:gd name="connsiteX2931" fmla="*/ 1611147 w 3862373"/>
                  <a:gd name="connsiteY2931" fmla="*/ 690857 h 3682908"/>
                  <a:gd name="connsiteX2932" fmla="*/ 1650245 w 3862373"/>
                  <a:gd name="connsiteY2932" fmla="*/ 729944 h 3682908"/>
                  <a:gd name="connsiteX2933" fmla="*/ 1611147 w 3862373"/>
                  <a:gd name="connsiteY2933" fmla="*/ 769031 h 3682908"/>
                  <a:gd name="connsiteX2934" fmla="*/ 1572133 w 3862373"/>
                  <a:gd name="connsiteY2934" fmla="*/ 729944 h 3682908"/>
                  <a:gd name="connsiteX2935" fmla="*/ 1611147 w 3862373"/>
                  <a:gd name="connsiteY2935" fmla="*/ 690857 h 3682908"/>
                  <a:gd name="connsiteX2936" fmla="*/ 1232669 w 3862373"/>
                  <a:gd name="connsiteY2936" fmla="*/ 690857 h 3682908"/>
                  <a:gd name="connsiteX2937" fmla="*/ 1271741 w 3862373"/>
                  <a:gd name="connsiteY2937" fmla="*/ 729943 h 3682908"/>
                  <a:gd name="connsiteX2938" fmla="*/ 1232669 w 3862373"/>
                  <a:gd name="connsiteY2938" fmla="*/ 769031 h 3682908"/>
                  <a:gd name="connsiteX2939" fmla="*/ 1193583 w 3862373"/>
                  <a:gd name="connsiteY2939" fmla="*/ 729943 h 3682908"/>
                  <a:gd name="connsiteX2940" fmla="*/ 1232669 w 3862373"/>
                  <a:gd name="connsiteY2940" fmla="*/ 690857 h 3682908"/>
                  <a:gd name="connsiteX2941" fmla="*/ 1142756 w 3862373"/>
                  <a:gd name="connsiteY2941" fmla="*/ 690857 h 3682908"/>
                  <a:gd name="connsiteX2942" fmla="*/ 1181847 w 3862373"/>
                  <a:gd name="connsiteY2942" fmla="*/ 729944 h 3682908"/>
                  <a:gd name="connsiteX2943" fmla="*/ 1142756 w 3862373"/>
                  <a:gd name="connsiteY2943" fmla="*/ 769031 h 3682908"/>
                  <a:gd name="connsiteX2944" fmla="*/ 1103656 w 3862373"/>
                  <a:gd name="connsiteY2944" fmla="*/ 729944 h 3682908"/>
                  <a:gd name="connsiteX2945" fmla="*/ 1142756 w 3862373"/>
                  <a:gd name="connsiteY2945" fmla="*/ 690857 h 3682908"/>
                  <a:gd name="connsiteX2946" fmla="*/ 856480 w 3862373"/>
                  <a:gd name="connsiteY2946" fmla="*/ 690857 h 3682908"/>
                  <a:gd name="connsiteX2947" fmla="*/ 895560 w 3862373"/>
                  <a:gd name="connsiteY2947" fmla="*/ 729943 h 3682908"/>
                  <a:gd name="connsiteX2948" fmla="*/ 856480 w 3862373"/>
                  <a:gd name="connsiteY2948" fmla="*/ 769031 h 3682908"/>
                  <a:gd name="connsiteX2949" fmla="*/ 817401 w 3862373"/>
                  <a:gd name="connsiteY2949" fmla="*/ 729943 h 3682908"/>
                  <a:gd name="connsiteX2950" fmla="*/ 856480 w 3862373"/>
                  <a:gd name="connsiteY2950" fmla="*/ 690857 h 3682908"/>
                  <a:gd name="connsiteX2951" fmla="*/ 764220 w 3862373"/>
                  <a:gd name="connsiteY2951" fmla="*/ 690857 h 3682908"/>
                  <a:gd name="connsiteX2952" fmla="*/ 803302 w 3862373"/>
                  <a:gd name="connsiteY2952" fmla="*/ 729944 h 3682908"/>
                  <a:gd name="connsiteX2953" fmla="*/ 764220 w 3862373"/>
                  <a:gd name="connsiteY2953" fmla="*/ 769031 h 3682908"/>
                  <a:gd name="connsiteX2954" fmla="*/ 725137 w 3862373"/>
                  <a:gd name="connsiteY2954" fmla="*/ 729944 h 3682908"/>
                  <a:gd name="connsiteX2955" fmla="*/ 764220 w 3862373"/>
                  <a:gd name="connsiteY2955" fmla="*/ 690857 h 3682908"/>
                  <a:gd name="connsiteX2956" fmla="*/ 669571 w 3862373"/>
                  <a:gd name="connsiteY2956" fmla="*/ 690857 h 3682908"/>
                  <a:gd name="connsiteX2957" fmla="*/ 708675 w 3862373"/>
                  <a:gd name="connsiteY2957" fmla="*/ 729943 h 3682908"/>
                  <a:gd name="connsiteX2958" fmla="*/ 669571 w 3862373"/>
                  <a:gd name="connsiteY2958" fmla="*/ 769031 h 3682908"/>
                  <a:gd name="connsiteX2959" fmla="*/ 630497 w 3862373"/>
                  <a:gd name="connsiteY2959" fmla="*/ 729943 h 3682908"/>
                  <a:gd name="connsiteX2960" fmla="*/ 669571 w 3862373"/>
                  <a:gd name="connsiteY2960" fmla="*/ 690857 h 3682908"/>
                  <a:gd name="connsiteX2961" fmla="*/ 577293 w 3862373"/>
                  <a:gd name="connsiteY2961" fmla="*/ 690857 h 3682908"/>
                  <a:gd name="connsiteX2962" fmla="*/ 616393 w 3862373"/>
                  <a:gd name="connsiteY2962" fmla="*/ 729943 h 3682908"/>
                  <a:gd name="connsiteX2963" fmla="*/ 577293 w 3862373"/>
                  <a:gd name="connsiteY2963" fmla="*/ 769031 h 3682908"/>
                  <a:gd name="connsiteX2964" fmla="*/ 538195 w 3862373"/>
                  <a:gd name="connsiteY2964" fmla="*/ 729943 h 3682908"/>
                  <a:gd name="connsiteX2965" fmla="*/ 577293 w 3862373"/>
                  <a:gd name="connsiteY2965" fmla="*/ 690857 h 3682908"/>
                  <a:gd name="connsiteX2966" fmla="*/ 485003 w 3862373"/>
                  <a:gd name="connsiteY2966" fmla="*/ 690857 h 3682908"/>
                  <a:gd name="connsiteX2967" fmla="*/ 524091 w 3862373"/>
                  <a:gd name="connsiteY2967" fmla="*/ 729943 h 3682908"/>
                  <a:gd name="connsiteX2968" fmla="*/ 485003 w 3862373"/>
                  <a:gd name="connsiteY2968" fmla="*/ 769031 h 3682908"/>
                  <a:gd name="connsiteX2969" fmla="*/ 445934 w 3862373"/>
                  <a:gd name="connsiteY2969" fmla="*/ 729943 h 3682908"/>
                  <a:gd name="connsiteX2970" fmla="*/ 485003 w 3862373"/>
                  <a:gd name="connsiteY2970" fmla="*/ 690857 h 3682908"/>
                  <a:gd name="connsiteX2971" fmla="*/ 390354 w 3862373"/>
                  <a:gd name="connsiteY2971" fmla="*/ 690857 h 3682908"/>
                  <a:gd name="connsiteX2972" fmla="*/ 429457 w 3862373"/>
                  <a:gd name="connsiteY2972" fmla="*/ 729943 h 3682908"/>
                  <a:gd name="connsiteX2973" fmla="*/ 390354 w 3862373"/>
                  <a:gd name="connsiteY2973" fmla="*/ 769031 h 3682908"/>
                  <a:gd name="connsiteX2974" fmla="*/ 351287 w 3862373"/>
                  <a:gd name="connsiteY2974" fmla="*/ 729943 h 3682908"/>
                  <a:gd name="connsiteX2975" fmla="*/ 390354 w 3862373"/>
                  <a:gd name="connsiteY2975" fmla="*/ 690857 h 3682908"/>
                  <a:gd name="connsiteX2976" fmla="*/ 298087 w 3862373"/>
                  <a:gd name="connsiteY2976" fmla="*/ 690857 h 3682908"/>
                  <a:gd name="connsiteX2977" fmla="*/ 337188 w 3862373"/>
                  <a:gd name="connsiteY2977" fmla="*/ 729943 h 3682908"/>
                  <a:gd name="connsiteX2978" fmla="*/ 298087 w 3862373"/>
                  <a:gd name="connsiteY2978" fmla="*/ 769031 h 3682908"/>
                  <a:gd name="connsiteX2979" fmla="*/ 258997 w 3862373"/>
                  <a:gd name="connsiteY2979" fmla="*/ 729943 h 3682908"/>
                  <a:gd name="connsiteX2980" fmla="*/ 298087 w 3862373"/>
                  <a:gd name="connsiteY2980" fmla="*/ 690857 h 3682908"/>
                  <a:gd name="connsiteX2981" fmla="*/ 242207 w 3862373"/>
                  <a:gd name="connsiteY2981" fmla="*/ 643975 h 3682908"/>
                  <a:gd name="connsiteX2982" fmla="*/ 242535 w 3862373"/>
                  <a:gd name="connsiteY2982" fmla="*/ 644768 h 3682908"/>
                  <a:gd name="connsiteX2983" fmla="*/ 231087 w 3862373"/>
                  <a:gd name="connsiteY2983" fmla="*/ 672407 h 3682908"/>
                  <a:gd name="connsiteX2984" fmla="*/ 216396 w 3862373"/>
                  <a:gd name="connsiteY2984" fmla="*/ 678492 h 3682908"/>
                  <a:gd name="connsiteX2985" fmla="*/ 3472229 w 3862373"/>
                  <a:gd name="connsiteY2985" fmla="*/ 612933 h 3682908"/>
                  <a:gd name="connsiteX2986" fmla="*/ 3516862 w 3862373"/>
                  <a:gd name="connsiteY2986" fmla="*/ 672620 h 3682908"/>
                  <a:gd name="connsiteX2987" fmla="*/ 3489735 w 3862373"/>
                  <a:gd name="connsiteY2987" fmla="*/ 683855 h 3682908"/>
                  <a:gd name="connsiteX2988" fmla="*/ 3450649 w 3862373"/>
                  <a:gd name="connsiteY2988" fmla="*/ 644768 h 3682908"/>
                  <a:gd name="connsiteX2989" fmla="*/ 3462097 w 3862373"/>
                  <a:gd name="connsiteY2989" fmla="*/ 617130 h 3682908"/>
                  <a:gd name="connsiteX2990" fmla="*/ 3392730 w 3862373"/>
                  <a:gd name="connsiteY2990" fmla="*/ 605682 h 3682908"/>
                  <a:gd name="connsiteX2991" fmla="*/ 3431817 w 3862373"/>
                  <a:gd name="connsiteY2991" fmla="*/ 644768 h 3682908"/>
                  <a:gd name="connsiteX2992" fmla="*/ 3392730 w 3862373"/>
                  <a:gd name="connsiteY2992" fmla="*/ 683855 h 3682908"/>
                  <a:gd name="connsiteX2993" fmla="*/ 3353643 w 3862373"/>
                  <a:gd name="connsiteY2993" fmla="*/ 644768 h 3682908"/>
                  <a:gd name="connsiteX2994" fmla="*/ 3392730 w 3862373"/>
                  <a:gd name="connsiteY2994" fmla="*/ 605682 h 3682908"/>
                  <a:gd name="connsiteX2995" fmla="*/ 3300455 w 3862373"/>
                  <a:gd name="connsiteY2995" fmla="*/ 605682 h 3682908"/>
                  <a:gd name="connsiteX2996" fmla="*/ 3339543 w 3862373"/>
                  <a:gd name="connsiteY2996" fmla="*/ 644768 h 3682908"/>
                  <a:gd name="connsiteX2997" fmla="*/ 3300455 w 3862373"/>
                  <a:gd name="connsiteY2997" fmla="*/ 683855 h 3682908"/>
                  <a:gd name="connsiteX2998" fmla="*/ 3261368 w 3862373"/>
                  <a:gd name="connsiteY2998" fmla="*/ 644768 h 3682908"/>
                  <a:gd name="connsiteX2999" fmla="*/ 3300455 w 3862373"/>
                  <a:gd name="connsiteY2999" fmla="*/ 605682 h 3682908"/>
                  <a:gd name="connsiteX3000" fmla="*/ 3205815 w 3862373"/>
                  <a:gd name="connsiteY3000" fmla="*/ 605682 h 3682908"/>
                  <a:gd name="connsiteX3001" fmla="*/ 3244903 w 3862373"/>
                  <a:gd name="connsiteY3001" fmla="*/ 644768 h 3682908"/>
                  <a:gd name="connsiteX3002" fmla="*/ 3205815 w 3862373"/>
                  <a:gd name="connsiteY3002" fmla="*/ 683855 h 3682908"/>
                  <a:gd name="connsiteX3003" fmla="*/ 3166728 w 3862373"/>
                  <a:gd name="connsiteY3003" fmla="*/ 644768 h 3682908"/>
                  <a:gd name="connsiteX3004" fmla="*/ 3205815 w 3862373"/>
                  <a:gd name="connsiteY3004" fmla="*/ 605682 h 3682908"/>
                  <a:gd name="connsiteX3005" fmla="*/ 3111175 w 3862373"/>
                  <a:gd name="connsiteY3005" fmla="*/ 605682 h 3682908"/>
                  <a:gd name="connsiteX3006" fmla="*/ 3150263 w 3862373"/>
                  <a:gd name="connsiteY3006" fmla="*/ 644768 h 3682908"/>
                  <a:gd name="connsiteX3007" fmla="*/ 3111175 w 3862373"/>
                  <a:gd name="connsiteY3007" fmla="*/ 683855 h 3682908"/>
                  <a:gd name="connsiteX3008" fmla="*/ 3072088 w 3862373"/>
                  <a:gd name="connsiteY3008" fmla="*/ 644768 h 3682908"/>
                  <a:gd name="connsiteX3009" fmla="*/ 3111175 w 3862373"/>
                  <a:gd name="connsiteY3009" fmla="*/ 605682 h 3682908"/>
                  <a:gd name="connsiteX3010" fmla="*/ 3018901 w 3862373"/>
                  <a:gd name="connsiteY3010" fmla="*/ 605682 h 3682908"/>
                  <a:gd name="connsiteX3011" fmla="*/ 3057988 w 3862373"/>
                  <a:gd name="connsiteY3011" fmla="*/ 644768 h 3682908"/>
                  <a:gd name="connsiteX3012" fmla="*/ 3018901 w 3862373"/>
                  <a:gd name="connsiteY3012" fmla="*/ 683855 h 3682908"/>
                  <a:gd name="connsiteX3013" fmla="*/ 2979813 w 3862373"/>
                  <a:gd name="connsiteY3013" fmla="*/ 644768 h 3682908"/>
                  <a:gd name="connsiteX3014" fmla="*/ 3018901 w 3862373"/>
                  <a:gd name="connsiteY3014" fmla="*/ 605682 h 3682908"/>
                  <a:gd name="connsiteX3015" fmla="*/ 2924262 w 3862373"/>
                  <a:gd name="connsiteY3015" fmla="*/ 605682 h 3682908"/>
                  <a:gd name="connsiteX3016" fmla="*/ 2963349 w 3862373"/>
                  <a:gd name="connsiteY3016" fmla="*/ 644768 h 3682908"/>
                  <a:gd name="connsiteX3017" fmla="*/ 2924262 w 3862373"/>
                  <a:gd name="connsiteY3017" fmla="*/ 683855 h 3682908"/>
                  <a:gd name="connsiteX3018" fmla="*/ 2885175 w 3862373"/>
                  <a:gd name="connsiteY3018" fmla="*/ 644768 h 3682908"/>
                  <a:gd name="connsiteX3019" fmla="*/ 2924262 w 3862373"/>
                  <a:gd name="connsiteY3019" fmla="*/ 605682 h 3682908"/>
                  <a:gd name="connsiteX3020" fmla="*/ 2831987 w 3862373"/>
                  <a:gd name="connsiteY3020" fmla="*/ 605682 h 3682908"/>
                  <a:gd name="connsiteX3021" fmla="*/ 2871074 w 3862373"/>
                  <a:gd name="connsiteY3021" fmla="*/ 644768 h 3682908"/>
                  <a:gd name="connsiteX3022" fmla="*/ 2831987 w 3862373"/>
                  <a:gd name="connsiteY3022" fmla="*/ 683855 h 3682908"/>
                  <a:gd name="connsiteX3023" fmla="*/ 2792900 w 3862373"/>
                  <a:gd name="connsiteY3023" fmla="*/ 644768 h 3682908"/>
                  <a:gd name="connsiteX3024" fmla="*/ 2831987 w 3862373"/>
                  <a:gd name="connsiteY3024" fmla="*/ 605682 h 3682908"/>
                  <a:gd name="connsiteX3025" fmla="*/ 2171887 w 3862373"/>
                  <a:gd name="connsiteY3025" fmla="*/ 605682 h 3682908"/>
                  <a:gd name="connsiteX3026" fmla="*/ 2210979 w 3862373"/>
                  <a:gd name="connsiteY3026" fmla="*/ 644768 h 3682908"/>
                  <a:gd name="connsiteX3027" fmla="*/ 2171887 w 3862373"/>
                  <a:gd name="connsiteY3027" fmla="*/ 683855 h 3682908"/>
                  <a:gd name="connsiteX3028" fmla="*/ 2132800 w 3862373"/>
                  <a:gd name="connsiteY3028" fmla="*/ 644768 h 3682908"/>
                  <a:gd name="connsiteX3029" fmla="*/ 2171887 w 3862373"/>
                  <a:gd name="connsiteY3029" fmla="*/ 605682 h 3682908"/>
                  <a:gd name="connsiteX3030" fmla="*/ 1798073 w 3862373"/>
                  <a:gd name="connsiteY3030" fmla="*/ 605682 h 3682908"/>
                  <a:gd name="connsiteX3031" fmla="*/ 1837146 w 3862373"/>
                  <a:gd name="connsiteY3031" fmla="*/ 644768 h 3682908"/>
                  <a:gd name="connsiteX3032" fmla="*/ 1798073 w 3862373"/>
                  <a:gd name="connsiteY3032" fmla="*/ 683855 h 3682908"/>
                  <a:gd name="connsiteX3033" fmla="*/ 1758966 w 3862373"/>
                  <a:gd name="connsiteY3033" fmla="*/ 644768 h 3682908"/>
                  <a:gd name="connsiteX3034" fmla="*/ 1798073 w 3862373"/>
                  <a:gd name="connsiteY3034" fmla="*/ 605682 h 3682908"/>
                  <a:gd name="connsiteX3035" fmla="*/ 1703432 w 3862373"/>
                  <a:gd name="connsiteY3035" fmla="*/ 605682 h 3682908"/>
                  <a:gd name="connsiteX3036" fmla="*/ 1742522 w 3862373"/>
                  <a:gd name="connsiteY3036" fmla="*/ 644768 h 3682908"/>
                  <a:gd name="connsiteX3037" fmla="*/ 1703432 w 3862373"/>
                  <a:gd name="connsiteY3037" fmla="*/ 683855 h 3682908"/>
                  <a:gd name="connsiteX3038" fmla="*/ 1664351 w 3862373"/>
                  <a:gd name="connsiteY3038" fmla="*/ 644768 h 3682908"/>
                  <a:gd name="connsiteX3039" fmla="*/ 1703432 w 3862373"/>
                  <a:gd name="connsiteY3039" fmla="*/ 605682 h 3682908"/>
                  <a:gd name="connsiteX3040" fmla="*/ 1611147 w 3862373"/>
                  <a:gd name="connsiteY3040" fmla="*/ 605682 h 3682908"/>
                  <a:gd name="connsiteX3041" fmla="*/ 1650245 w 3862373"/>
                  <a:gd name="connsiteY3041" fmla="*/ 644768 h 3682908"/>
                  <a:gd name="connsiteX3042" fmla="*/ 1611147 w 3862373"/>
                  <a:gd name="connsiteY3042" fmla="*/ 683855 h 3682908"/>
                  <a:gd name="connsiteX3043" fmla="*/ 1572140 w 3862373"/>
                  <a:gd name="connsiteY3043" fmla="*/ 644768 h 3682908"/>
                  <a:gd name="connsiteX3044" fmla="*/ 1611147 w 3862373"/>
                  <a:gd name="connsiteY3044" fmla="*/ 605682 h 3682908"/>
                  <a:gd name="connsiteX3045" fmla="*/ 1232676 w 3862373"/>
                  <a:gd name="connsiteY3045" fmla="*/ 605682 h 3682908"/>
                  <a:gd name="connsiteX3046" fmla="*/ 1271747 w 3862373"/>
                  <a:gd name="connsiteY3046" fmla="*/ 644768 h 3682908"/>
                  <a:gd name="connsiteX3047" fmla="*/ 1232676 w 3862373"/>
                  <a:gd name="connsiteY3047" fmla="*/ 683855 h 3682908"/>
                  <a:gd name="connsiteX3048" fmla="*/ 1193590 w 3862373"/>
                  <a:gd name="connsiteY3048" fmla="*/ 644768 h 3682908"/>
                  <a:gd name="connsiteX3049" fmla="*/ 1232676 w 3862373"/>
                  <a:gd name="connsiteY3049" fmla="*/ 605682 h 3682908"/>
                  <a:gd name="connsiteX3050" fmla="*/ 1142761 w 3862373"/>
                  <a:gd name="connsiteY3050" fmla="*/ 605682 h 3682908"/>
                  <a:gd name="connsiteX3051" fmla="*/ 1181853 w 3862373"/>
                  <a:gd name="connsiteY3051" fmla="*/ 644768 h 3682908"/>
                  <a:gd name="connsiteX3052" fmla="*/ 1142761 w 3862373"/>
                  <a:gd name="connsiteY3052" fmla="*/ 683855 h 3682908"/>
                  <a:gd name="connsiteX3053" fmla="*/ 1103661 w 3862373"/>
                  <a:gd name="connsiteY3053" fmla="*/ 644768 h 3682908"/>
                  <a:gd name="connsiteX3054" fmla="*/ 1142761 w 3862373"/>
                  <a:gd name="connsiteY3054" fmla="*/ 605682 h 3682908"/>
                  <a:gd name="connsiteX3055" fmla="*/ 1045734 w 3862373"/>
                  <a:gd name="connsiteY3055" fmla="*/ 605682 h 3682908"/>
                  <a:gd name="connsiteX3056" fmla="*/ 1084825 w 3862373"/>
                  <a:gd name="connsiteY3056" fmla="*/ 644768 h 3682908"/>
                  <a:gd name="connsiteX3057" fmla="*/ 1045734 w 3862373"/>
                  <a:gd name="connsiteY3057" fmla="*/ 683855 h 3682908"/>
                  <a:gd name="connsiteX3058" fmla="*/ 1006653 w 3862373"/>
                  <a:gd name="connsiteY3058" fmla="*/ 644768 h 3682908"/>
                  <a:gd name="connsiteX3059" fmla="*/ 1045734 w 3862373"/>
                  <a:gd name="connsiteY3059" fmla="*/ 605682 h 3682908"/>
                  <a:gd name="connsiteX3060" fmla="*/ 856487 w 3862373"/>
                  <a:gd name="connsiteY3060" fmla="*/ 605682 h 3682908"/>
                  <a:gd name="connsiteX3061" fmla="*/ 895566 w 3862373"/>
                  <a:gd name="connsiteY3061" fmla="*/ 644768 h 3682908"/>
                  <a:gd name="connsiteX3062" fmla="*/ 856487 w 3862373"/>
                  <a:gd name="connsiteY3062" fmla="*/ 683855 h 3682908"/>
                  <a:gd name="connsiteX3063" fmla="*/ 817405 w 3862373"/>
                  <a:gd name="connsiteY3063" fmla="*/ 644768 h 3682908"/>
                  <a:gd name="connsiteX3064" fmla="*/ 856487 w 3862373"/>
                  <a:gd name="connsiteY3064" fmla="*/ 605682 h 3682908"/>
                  <a:gd name="connsiteX3065" fmla="*/ 764226 w 3862373"/>
                  <a:gd name="connsiteY3065" fmla="*/ 605682 h 3682908"/>
                  <a:gd name="connsiteX3066" fmla="*/ 803309 w 3862373"/>
                  <a:gd name="connsiteY3066" fmla="*/ 644768 h 3682908"/>
                  <a:gd name="connsiteX3067" fmla="*/ 764226 w 3862373"/>
                  <a:gd name="connsiteY3067" fmla="*/ 683855 h 3682908"/>
                  <a:gd name="connsiteX3068" fmla="*/ 725145 w 3862373"/>
                  <a:gd name="connsiteY3068" fmla="*/ 644768 h 3682908"/>
                  <a:gd name="connsiteX3069" fmla="*/ 764226 w 3862373"/>
                  <a:gd name="connsiteY3069" fmla="*/ 605682 h 3682908"/>
                  <a:gd name="connsiteX3070" fmla="*/ 669584 w 3862373"/>
                  <a:gd name="connsiteY3070" fmla="*/ 605682 h 3682908"/>
                  <a:gd name="connsiteX3071" fmla="*/ 708684 w 3862373"/>
                  <a:gd name="connsiteY3071" fmla="*/ 644768 h 3682908"/>
                  <a:gd name="connsiteX3072" fmla="*/ 669584 w 3862373"/>
                  <a:gd name="connsiteY3072" fmla="*/ 683855 h 3682908"/>
                  <a:gd name="connsiteX3073" fmla="*/ 630505 w 3862373"/>
                  <a:gd name="connsiteY3073" fmla="*/ 644768 h 3682908"/>
                  <a:gd name="connsiteX3074" fmla="*/ 669584 w 3862373"/>
                  <a:gd name="connsiteY3074" fmla="*/ 605682 h 3682908"/>
                  <a:gd name="connsiteX3075" fmla="*/ 577298 w 3862373"/>
                  <a:gd name="connsiteY3075" fmla="*/ 605682 h 3682908"/>
                  <a:gd name="connsiteX3076" fmla="*/ 616400 w 3862373"/>
                  <a:gd name="connsiteY3076" fmla="*/ 644768 h 3682908"/>
                  <a:gd name="connsiteX3077" fmla="*/ 577298 w 3862373"/>
                  <a:gd name="connsiteY3077" fmla="*/ 683855 h 3682908"/>
                  <a:gd name="connsiteX3078" fmla="*/ 538200 w 3862373"/>
                  <a:gd name="connsiteY3078" fmla="*/ 644768 h 3682908"/>
                  <a:gd name="connsiteX3079" fmla="*/ 577298 w 3862373"/>
                  <a:gd name="connsiteY3079" fmla="*/ 605682 h 3682908"/>
                  <a:gd name="connsiteX3080" fmla="*/ 485012 w 3862373"/>
                  <a:gd name="connsiteY3080" fmla="*/ 605682 h 3682908"/>
                  <a:gd name="connsiteX3081" fmla="*/ 524097 w 3862373"/>
                  <a:gd name="connsiteY3081" fmla="*/ 644768 h 3682908"/>
                  <a:gd name="connsiteX3082" fmla="*/ 485012 w 3862373"/>
                  <a:gd name="connsiteY3082" fmla="*/ 683855 h 3682908"/>
                  <a:gd name="connsiteX3083" fmla="*/ 445938 w 3862373"/>
                  <a:gd name="connsiteY3083" fmla="*/ 644768 h 3682908"/>
                  <a:gd name="connsiteX3084" fmla="*/ 485012 w 3862373"/>
                  <a:gd name="connsiteY3084" fmla="*/ 605682 h 3682908"/>
                  <a:gd name="connsiteX3085" fmla="*/ 390363 w 3862373"/>
                  <a:gd name="connsiteY3085" fmla="*/ 605682 h 3682908"/>
                  <a:gd name="connsiteX3086" fmla="*/ 429464 w 3862373"/>
                  <a:gd name="connsiteY3086" fmla="*/ 644768 h 3682908"/>
                  <a:gd name="connsiteX3087" fmla="*/ 390363 w 3862373"/>
                  <a:gd name="connsiteY3087" fmla="*/ 683855 h 3682908"/>
                  <a:gd name="connsiteX3088" fmla="*/ 351296 w 3862373"/>
                  <a:gd name="connsiteY3088" fmla="*/ 644768 h 3682908"/>
                  <a:gd name="connsiteX3089" fmla="*/ 390363 w 3862373"/>
                  <a:gd name="connsiteY3089" fmla="*/ 605682 h 3682908"/>
                  <a:gd name="connsiteX3090" fmla="*/ 298093 w 3862373"/>
                  <a:gd name="connsiteY3090" fmla="*/ 605682 h 3682908"/>
                  <a:gd name="connsiteX3091" fmla="*/ 337193 w 3862373"/>
                  <a:gd name="connsiteY3091" fmla="*/ 644768 h 3682908"/>
                  <a:gd name="connsiteX3092" fmla="*/ 298093 w 3862373"/>
                  <a:gd name="connsiteY3092" fmla="*/ 683855 h 3682908"/>
                  <a:gd name="connsiteX3093" fmla="*/ 259002 w 3862373"/>
                  <a:gd name="connsiteY3093" fmla="*/ 644768 h 3682908"/>
                  <a:gd name="connsiteX3094" fmla="*/ 298093 w 3862373"/>
                  <a:gd name="connsiteY3094" fmla="*/ 605682 h 3682908"/>
                  <a:gd name="connsiteX3095" fmla="*/ 327714 w 3862373"/>
                  <a:gd name="connsiteY3095" fmla="*/ 529629 h 3682908"/>
                  <a:gd name="connsiteX3096" fmla="*/ 337200 w 3862373"/>
                  <a:gd name="connsiteY3096" fmla="*/ 552513 h 3682908"/>
                  <a:gd name="connsiteX3097" fmla="*/ 298099 w 3862373"/>
                  <a:gd name="connsiteY3097" fmla="*/ 591582 h 3682908"/>
                  <a:gd name="connsiteX3098" fmla="*/ 285337 w 3862373"/>
                  <a:gd name="connsiteY3098" fmla="*/ 586297 h 3682908"/>
                  <a:gd name="connsiteX3099" fmla="*/ 3205817 w 3862373"/>
                  <a:gd name="connsiteY3099" fmla="*/ 513426 h 3682908"/>
                  <a:gd name="connsiteX3100" fmla="*/ 3244904 w 3862373"/>
                  <a:gd name="connsiteY3100" fmla="*/ 552512 h 3682908"/>
                  <a:gd name="connsiteX3101" fmla="*/ 3205817 w 3862373"/>
                  <a:gd name="connsiteY3101" fmla="*/ 591582 h 3682908"/>
                  <a:gd name="connsiteX3102" fmla="*/ 3166729 w 3862373"/>
                  <a:gd name="connsiteY3102" fmla="*/ 552512 h 3682908"/>
                  <a:gd name="connsiteX3103" fmla="*/ 3205817 w 3862373"/>
                  <a:gd name="connsiteY3103" fmla="*/ 513426 h 3682908"/>
                  <a:gd name="connsiteX3104" fmla="*/ 3111175 w 3862373"/>
                  <a:gd name="connsiteY3104" fmla="*/ 513426 h 3682908"/>
                  <a:gd name="connsiteX3105" fmla="*/ 3150263 w 3862373"/>
                  <a:gd name="connsiteY3105" fmla="*/ 552512 h 3682908"/>
                  <a:gd name="connsiteX3106" fmla="*/ 3111175 w 3862373"/>
                  <a:gd name="connsiteY3106" fmla="*/ 591582 h 3682908"/>
                  <a:gd name="connsiteX3107" fmla="*/ 3072088 w 3862373"/>
                  <a:gd name="connsiteY3107" fmla="*/ 552512 h 3682908"/>
                  <a:gd name="connsiteX3108" fmla="*/ 3111175 w 3862373"/>
                  <a:gd name="connsiteY3108" fmla="*/ 513426 h 3682908"/>
                  <a:gd name="connsiteX3109" fmla="*/ 3018902 w 3862373"/>
                  <a:gd name="connsiteY3109" fmla="*/ 513426 h 3682908"/>
                  <a:gd name="connsiteX3110" fmla="*/ 3057989 w 3862373"/>
                  <a:gd name="connsiteY3110" fmla="*/ 552512 h 3682908"/>
                  <a:gd name="connsiteX3111" fmla="*/ 3018902 w 3862373"/>
                  <a:gd name="connsiteY3111" fmla="*/ 591582 h 3682908"/>
                  <a:gd name="connsiteX3112" fmla="*/ 2979815 w 3862373"/>
                  <a:gd name="connsiteY3112" fmla="*/ 552512 h 3682908"/>
                  <a:gd name="connsiteX3113" fmla="*/ 3018902 w 3862373"/>
                  <a:gd name="connsiteY3113" fmla="*/ 513426 h 3682908"/>
                  <a:gd name="connsiteX3114" fmla="*/ 2924263 w 3862373"/>
                  <a:gd name="connsiteY3114" fmla="*/ 513426 h 3682908"/>
                  <a:gd name="connsiteX3115" fmla="*/ 2963349 w 3862373"/>
                  <a:gd name="connsiteY3115" fmla="*/ 552512 h 3682908"/>
                  <a:gd name="connsiteX3116" fmla="*/ 2924263 w 3862373"/>
                  <a:gd name="connsiteY3116" fmla="*/ 591582 h 3682908"/>
                  <a:gd name="connsiteX3117" fmla="*/ 2885175 w 3862373"/>
                  <a:gd name="connsiteY3117" fmla="*/ 552512 h 3682908"/>
                  <a:gd name="connsiteX3118" fmla="*/ 2924263 w 3862373"/>
                  <a:gd name="connsiteY3118" fmla="*/ 513426 h 3682908"/>
                  <a:gd name="connsiteX3119" fmla="*/ 2831988 w 3862373"/>
                  <a:gd name="connsiteY3119" fmla="*/ 513426 h 3682908"/>
                  <a:gd name="connsiteX3120" fmla="*/ 2871075 w 3862373"/>
                  <a:gd name="connsiteY3120" fmla="*/ 552512 h 3682908"/>
                  <a:gd name="connsiteX3121" fmla="*/ 2831988 w 3862373"/>
                  <a:gd name="connsiteY3121" fmla="*/ 591582 h 3682908"/>
                  <a:gd name="connsiteX3122" fmla="*/ 2792901 w 3862373"/>
                  <a:gd name="connsiteY3122" fmla="*/ 552512 h 3682908"/>
                  <a:gd name="connsiteX3123" fmla="*/ 2831988 w 3862373"/>
                  <a:gd name="connsiteY3123" fmla="*/ 513426 h 3682908"/>
                  <a:gd name="connsiteX3124" fmla="*/ 1984971 w 3862373"/>
                  <a:gd name="connsiteY3124" fmla="*/ 513426 h 3682908"/>
                  <a:gd name="connsiteX3125" fmla="*/ 2024068 w 3862373"/>
                  <a:gd name="connsiteY3125" fmla="*/ 552513 h 3682908"/>
                  <a:gd name="connsiteX3126" fmla="*/ 1984971 w 3862373"/>
                  <a:gd name="connsiteY3126" fmla="*/ 591582 h 3682908"/>
                  <a:gd name="connsiteX3127" fmla="*/ 1945873 w 3862373"/>
                  <a:gd name="connsiteY3127" fmla="*/ 552513 h 3682908"/>
                  <a:gd name="connsiteX3128" fmla="*/ 1984971 w 3862373"/>
                  <a:gd name="connsiteY3128" fmla="*/ 513426 h 3682908"/>
                  <a:gd name="connsiteX3129" fmla="*/ 1890340 w 3862373"/>
                  <a:gd name="connsiteY3129" fmla="*/ 513426 h 3682908"/>
                  <a:gd name="connsiteX3130" fmla="*/ 1929413 w 3862373"/>
                  <a:gd name="connsiteY3130" fmla="*/ 552513 h 3682908"/>
                  <a:gd name="connsiteX3131" fmla="*/ 1890340 w 3862373"/>
                  <a:gd name="connsiteY3131" fmla="*/ 591582 h 3682908"/>
                  <a:gd name="connsiteX3132" fmla="*/ 1851255 w 3862373"/>
                  <a:gd name="connsiteY3132" fmla="*/ 552513 h 3682908"/>
                  <a:gd name="connsiteX3133" fmla="*/ 1890340 w 3862373"/>
                  <a:gd name="connsiteY3133" fmla="*/ 513426 h 3682908"/>
                  <a:gd name="connsiteX3134" fmla="*/ 1798073 w 3862373"/>
                  <a:gd name="connsiteY3134" fmla="*/ 513426 h 3682908"/>
                  <a:gd name="connsiteX3135" fmla="*/ 1837149 w 3862373"/>
                  <a:gd name="connsiteY3135" fmla="*/ 552513 h 3682908"/>
                  <a:gd name="connsiteX3136" fmla="*/ 1798073 w 3862373"/>
                  <a:gd name="connsiteY3136" fmla="*/ 591582 h 3682908"/>
                  <a:gd name="connsiteX3137" fmla="*/ 1758966 w 3862373"/>
                  <a:gd name="connsiteY3137" fmla="*/ 552513 h 3682908"/>
                  <a:gd name="connsiteX3138" fmla="*/ 1798073 w 3862373"/>
                  <a:gd name="connsiteY3138" fmla="*/ 513426 h 3682908"/>
                  <a:gd name="connsiteX3139" fmla="*/ 1703432 w 3862373"/>
                  <a:gd name="connsiteY3139" fmla="*/ 513426 h 3682908"/>
                  <a:gd name="connsiteX3140" fmla="*/ 1742522 w 3862373"/>
                  <a:gd name="connsiteY3140" fmla="*/ 552513 h 3682908"/>
                  <a:gd name="connsiteX3141" fmla="*/ 1703432 w 3862373"/>
                  <a:gd name="connsiteY3141" fmla="*/ 591582 h 3682908"/>
                  <a:gd name="connsiteX3142" fmla="*/ 1664351 w 3862373"/>
                  <a:gd name="connsiteY3142" fmla="*/ 552513 h 3682908"/>
                  <a:gd name="connsiteX3143" fmla="*/ 1703432 w 3862373"/>
                  <a:gd name="connsiteY3143" fmla="*/ 513426 h 3682908"/>
                  <a:gd name="connsiteX3144" fmla="*/ 1611151 w 3862373"/>
                  <a:gd name="connsiteY3144" fmla="*/ 513426 h 3682908"/>
                  <a:gd name="connsiteX3145" fmla="*/ 1650245 w 3862373"/>
                  <a:gd name="connsiteY3145" fmla="*/ 552513 h 3682908"/>
                  <a:gd name="connsiteX3146" fmla="*/ 1611151 w 3862373"/>
                  <a:gd name="connsiteY3146" fmla="*/ 591582 h 3682908"/>
                  <a:gd name="connsiteX3147" fmla="*/ 1572147 w 3862373"/>
                  <a:gd name="connsiteY3147" fmla="*/ 552513 h 3682908"/>
                  <a:gd name="connsiteX3148" fmla="*/ 1611151 w 3862373"/>
                  <a:gd name="connsiteY3148" fmla="*/ 513426 h 3682908"/>
                  <a:gd name="connsiteX3149" fmla="*/ 1232682 w 3862373"/>
                  <a:gd name="connsiteY3149" fmla="*/ 513426 h 3682908"/>
                  <a:gd name="connsiteX3150" fmla="*/ 1271755 w 3862373"/>
                  <a:gd name="connsiteY3150" fmla="*/ 552513 h 3682908"/>
                  <a:gd name="connsiteX3151" fmla="*/ 1232682 w 3862373"/>
                  <a:gd name="connsiteY3151" fmla="*/ 591582 h 3682908"/>
                  <a:gd name="connsiteX3152" fmla="*/ 1193598 w 3862373"/>
                  <a:gd name="connsiteY3152" fmla="*/ 552513 h 3682908"/>
                  <a:gd name="connsiteX3153" fmla="*/ 1232682 w 3862373"/>
                  <a:gd name="connsiteY3153" fmla="*/ 513426 h 3682908"/>
                  <a:gd name="connsiteX3154" fmla="*/ 1142769 w 3862373"/>
                  <a:gd name="connsiteY3154" fmla="*/ 513426 h 3682908"/>
                  <a:gd name="connsiteX3155" fmla="*/ 1181859 w 3862373"/>
                  <a:gd name="connsiteY3155" fmla="*/ 552513 h 3682908"/>
                  <a:gd name="connsiteX3156" fmla="*/ 1142769 w 3862373"/>
                  <a:gd name="connsiteY3156" fmla="*/ 591582 h 3682908"/>
                  <a:gd name="connsiteX3157" fmla="*/ 1103669 w 3862373"/>
                  <a:gd name="connsiteY3157" fmla="*/ 552513 h 3682908"/>
                  <a:gd name="connsiteX3158" fmla="*/ 1142769 w 3862373"/>
                  <a:gd name="connsiteY3158" fmla="*/ 513426 h 3682908"/>
                  <a:gd name="connsiteX3159" fmla="*/ 1045741 w 3862373"/>
                  <a:gd name="connsiteY3159" fmla="*/ 513426 h 3682908"/>
                  <a:gd name="connsiteX3160" fmla="*/ 1084832 w 3862373"/>
                  <a:gd name="connsiteY3160" fmla="*/ 552513 h 3682908"/>
                  <a:gd name="connsiteX3161" fmla="*/ 1045741 w 3862373"/>
                  <a:gd name="connsiteY3161" fmla="*/ 591582 h 3682908"/>
                  <a:gd name="connsiteX3162" fmla="*/ 1006661 w 3862373"/>
                  <a:gd name="connsiteY3162" fmla="*/ 552513 h 3682908"/>
                  <a:gd name="connsiteX3163" fmla="*/ 1045741 w 3862373"/>
                  <a:gd name="connsiteY3163" fmla="*/ 513426 h 3682908"/>
                  <a:gd name="connsiteX3164" fmla="*/ 951119 w 3862373"/>
                  <a:gd name="connsiteY3164" fmla="*/ 513426 h 3682908"/>
                  <a:gd name="connsiteX3165" fmla="*/ 990197 w 3862373"/>
                  <a:gd name="connsiteY3165" fmla="*/ 552513 h 3682908"/>
                  <a:gd name="connsiteX3166" fmla="*/ 951119 w 3862373"/>
                  <a:gd name="connsiteY3166" fmla="*/ 591582 h 3682908"/>
                  <a:gd name="connsiteX3167" fmla="*/ 912036 w 3862373"/>
                  <a:gd name="connsiteY3167" fmla="*/ 552513 h 3682908"/>
                  <a:gd name="connsiteX3168" fmla="*/ 951119 w 3862373"/>
                  <a:gd name="connsiteY3168" fmla="*/ 513426 h 3682908"/>
                  <a:gd name="connsiteX3169" fmla="*/ 856494 w 3862373"/>
                  <a:gd name="connsiteY3169" fmla="*/ 513426 h 3682908"/>
                  <a:gd name="connsiteX3170" fmla="*/ 895574 w 3862373"/>
                  <a:gd name="connsiteY3170" fmla="*/ 552513 h 3682908"/>
                  <a:gd name="connsiteX3171" fmla="*/ 856494 w 3862373"/>
                  <a:gd name="connsiteY3171" fmla="*/ 591582 h 3682908"/>
                  <a:gd name="connsiteX3172" fmla="*/ 817413 w 3862373"/>
                  <a:gd name="connsiteY3172" fmla="*/ 552513 h 3682908"/>
                  <a:gd name="connsiteX3173" fmla="*/ 856494 w 3862373"/>
                  <a:gd name="connsiteY3173" fmla="*/ 513426 h 3682908"/>
                  <a:gd name="connsiteX3174" fmla="*/ 764235 w 3862373"/>
                  <a:gd name="connsiteY3174" fmla="*/ 513426 h 3682908"/>
                  <a:gd name="connsiteX3175" fmla="*/ 803316 w 3862373"/>
                  <a:gd name="connsiteY3175" fmla="*/ 552513 h 3682908"/>
                  <a:gd name="connsiteX3176" fmla="*/ 764235 w 3862373"/>
                  <a:gd name="connsiteY3176" fmla="*/ 591582 h 3682908"/>
                  <a:gd name="connsiteX3177" fmla="*/ 725152 w 3862373"/>
                  <a:gd name="connsiteY3177" fmla="*/ 552513 h 3682908"/>
                  <a:gd name="connsiteX3178" fmla="*/ 764235 w 3862373"/>
                  <a:gd name="connsiteY3178" fmla="*/ 513426 h 3682908"/>
                  <a:gd name="connsiteX3179" fmla="*/ 669584 w 3862373"/>
                  <a:gd name="connsiteY3179" fmla="*/ 513426 h 3682908"/>
                  <a:gd name="connsiteX3180" fmla="*/ 708691 w 3862373"/>
                  <a:gd name="connsiteY3180" fmla="*/ 552513 h 3682908"/>
                  <a:gd name="connsiteX3181" fmla="*/ 669584 w 3862373"/>
                  <a:gd name="connsiteY3181" fmla="*/ 591582 h 3682908"/>
                  <a:gd name="connsiteX3182" fmla="*/ 630513 w 3862373"/>
                  <a:gd name="connsiteY3182" fmla="*/ 552513 h 3682908"/>
                  <a:gd name="connsiteX3183" fmla="*/ 669584 w 3862373"/>
                  <a:gd name="connsiteY3183" fmla="*/ 513426 h 3682908"/>
                  <a:gd name="connsiteX3184" fmla="*/ 577307 w 3862373"/>
                  <a:gd name="connsiteY3184" fmla="*/ 513426 h 3682908"/>
                  <a:gd name="connsiteX3185" fmla="*/ 616408 w 3862373"/>
                  <a:gd name="connsiteY3185" fmla="*/ 552513 h 3682908"/>
                  <a:gd name="connsiteX3186" fmla="*/ 577307 w 3862373"/>
                  <a:gd name="connsiteY3186" fmla="*/ 591582 h 3682908"/>
                  <a:gd name="connsiteX3187" fmla="*/ 538207 w 3862373"/>
                  <a:gd name="connsiteY3187" fmla="*/ 552513 h 3682908"/>
                  <a:gd name="connsiteX3188" fmla="*/ 577307 w 3862373"/>
                  <a:gd name="connsiteY3188" fmla="*/ 513426 h 3682908"/>
                  <a:gd name="connsiteX3189" fmla="*/ 485015 w 3862373"/>
                  <a:gd name="connsiteY3189" fmla="*/ 513426 h 3682908"/>
                  <a:gd name="connsiteX3190" fmla="*/ 524104 w 3862373"/>
                  <a:gd name="connsiteY3190" fmla="*/ 552513 h 3682908"/>
                  <a:gd name="connsiteX3191" fmla="*/ 485015 w 3862373"/>
                  <a:gd name="connsiteY3191" fmla="*/ 591582 h 3682908"/>
                  <a:gd name="connsiteX3192" fmla="*/ 445948 w 3862373"/>
                  <a:gd name="connsiteY3192" fmla="*/ 552513 h 3682908"/>
                  <a:gd name="connsiteX3193" fmla="*/ 485015 w 3862373"/>
                  <a:gd name="connsiteY3193" fmla="*/ 513426 h 3682908"/>
                  <a:gd name="connsiteX3194" fmla="*/ 390371 w 3862373"/>
                  <a:gd name="connsiteY3194" fmla="*/ 513426 h 3682908"/>
                  <a:gd name="connsiteX3195" fmla="*/ 429471 w 3862373"/>
                  <a:gd name="connsiteY3195" fmla="*/ 552513 h 3682908"/>
                  <a:gd name="connsiteX3196" fmla="*/ 390371 w 3862373"/>
                  <a:gd name="connsiteY3196" fmla="*/ 591582 h 3682908"/>
                  <a:gd name="connsiteX3197" fmla="*/ 351303 w 3862373"/>
                  <a:gd name="connsiteY3197" fmla="*/ 552513 h 3682908"/>
                  <a:gd name="connsiteX3198" fmla="*/ 390371 w 3862373"/>
                  <a:gd name="connsiteY3198" fmla="*/ 513426 h 3682908"/>
                  <a:gd name="connsiteX3199" fmla="*/ 409794 w 3862373"/>
                  <a:gd name="connsiteY3199" fmla="*/ 438656 h 3682908"/>
                  <a:gd name="connsiteX3200" fmla="*/ 418018 w 3862373"/>
                  <a:gd name="connsiteY3200" fmla="*/ 442062 h 3682908"/>
                  <a:gd name="connsiteX3201" fmla="*/ 429475 w 3862373"/>
                  <a:gd name="connsiteY3201" fmla="*/ 469700 h 3682908"/>
                  <a:gd name="connsiteX3202" fmla="*/ 390371 w 3862373"/>
                  <a:gd name="connsiteY3202" fmla="*/ 508788 h 3682908"/>
                  <a:gd name="connsiteX3203" fmla="*/ 362754 w 3862373"/>
                  <a:gd name="connsiteY3203" fmla="*/ 497339 h 3682908"/>
                  <a:gd name="connsiteX3204" fmla="*/ 360783 w 3862373"/>
                  <a:gd name="connsiteY3204" fmla="*/ 492581 h 3682908"/>
                  <a:gd name="connsiteX3205" fmla="*/ 3111175 w 3862373"/>
                  <a:gd name="connsiteY3205" fmla="*/ 430614 h 3682908"/>
                  <a:gd name="connsiteX3206" fmla="*/ 3150263 w 3862373"/>
                  <a:gd name="connsiteY3206" fmla="*/ 469701 h 3682908"/>
                  <a:gd name="connsiteX3207" fmla="*/ 3111175 w 3862373"/>
                  <a:gd name="connsiteY3207" fmla="*/ 508790 h 3682908"/>
                  <a:gd name="connsiteX3208" fmla="*/ 3072088 w 3862373"/>
                  <a:gd name="connsiteY3208" fmla="*/ 469701 h 3682908"/>
                  <a:gd name="connsiteX3209" fmla="*/ 3111175 w 3862373"/>
                  <a:gd name="connsiteY3209" fmla="*/ 430614 h 3682908"/>
                  <a:gd name="connsiteX3210" fmla="*/ 3018902 w 3862373"/>
                  <a:gd name="connsiteY3210" fmla="*/ 430614 h 3682908"/>
                  <a:gd name="connsiteX3211" fmla="*/ 3057989 w 3862373"/>
                  <a:gd name="connsiteY3211" fmla="*/ 469701 h 3682908"/>
                  <a:gd name="connsiteX3212" fmla="*/ 3018902 w 3862373"/>
                  <a:gd name="connsiteY3212" fmla="*/ 508790 h 3682908"/>
                  <a:gd name="connsiteX3213" fmla="*/ 2979815 w 3862373"/>
                  <a:gd name="connsiteY3213" fmla="*/ 469701 h 3682908"/>
                  <a:gd name="connsiteX3214" fmla="*/ 3018902 w 3862373"/>
                  <a:gd name="connsiteY3214" fmla="*/ 430614 h 3682908"/>
                  <a:gd name="connsiteX3215" fmla="*/ 2924263 w 3862373"/>
                  <a:gd name="connsiteY3215" fmla="*/ 430613 h 3682908"/>
                  <a:gd name="connsiteX3216" fmla="*/ 2963349 w 3862373"/>
                  <a:gd name="connsiteY3216" fmla="*/ 469699 h 3682908"/>
                  <a:gd name="connsiteX3217" fmla="*/ 2924263 w 3862373"/>
                  <a:gd name="connsiteY3217" fmla="*/ 508788 h 3682908"/>
                  <a:gd name="connsiteX3218" fmla="*/ 2885175 w 3862373"/>
                  <a:gd name="connsiteY3218" fmla="*/ 469699 h 3682908"/>
                  <a:gd name="connsiteX3219" fmla="*/ 2924263 w 3862373"/>
                  <a:gd name="connsiteY3219" fmla="*/ 430613 h 3682908"/>
                  <a:gd name="connsiteX3220" fmla="*/ 2079618 w 3862373"/>
                  <a:gd name="connsiteY3220" fmla="*/ 430613 h 3682908"/>
                  <a:gd name="connsiteX3221" fmla="*/ 2118703 w 3862373"/>
                  <a:gd name="connsiteY3221" fmla="*/ 469699 h 3682908"/>
                  <a:gd name="connsiteX3222" fmla="*/ 2079618 w 3862373"/>
                  <a:gd name="connsiteY3222" fmla="*/ 508788 h 3682908"/>
                  <a:gd name="connsiteX3223" fmla="*/ 2040537 w 3862373"/>
                  <a:gd name="connsiteY3223" fmla="*/ 469699 h 3682908"/>
                  <a:gd name="connsiteX3224" fmla="*/ 2079618 w 3862373"/>
                  <a:gd name="connsiteY3224" fmla="*/ 430613 h 3682908"/>
                  <a:gd name="connsiteX3225" fmla="*/ 1984971 w 3862373"/>
                  <a:gd name="connsiteY3225" fmla="*/ 430613 h 3682908"/>
                  <a:gd name="connsiteX3226" fmla="*/ 2024068 w 3862373"/>
                  <a:gd name="connsiteY3226" fmla="*/ 469699 h 3682908"/>
                  <a:gd name="connsiteX3227" fmla="*/ 1984971 w 3862373"/>
                  <a:gd name="connsiteY3227" fmla="*/ 508788 h 3682908"/>
                  <a:gd name="connsiteX3228" fmla="*/ 1945873 w 3862373"/>
                  <a:gd name="connsiteY3228" fmla="*/ 469699 h 3682908"/>
                  <a:gd name="connsiteX3229" fmla="*/ 1984971 w 3862373"/>
                  <a:gd name="connsiteY3229" fmla="*/ 430613 h 3682908"/>
                  <a:gd name="connsiteX3230" fmla="*/ 1890340 w 3862373"/>
                  <a:gd name="connsiteY3230" fmla="*/ 430613 h 3682908"/>
                  <a:gd name="connsiteX3231" fmla="*/ 1929413 w 3862373"/>
                  <a:gd name="connsiteY3231" fmla="*/ 469699 h 3682908"/>
                  <a:gd name="connsiteX3232" fmla="*/ 1890340 w 3862373"/>
                  <a:gd name="connsiteY3232" fmla="*/ 508788 h 3682908"/>
                  <a:gd name="connsiteX3233" fmla="*/ 1851255 w 3862373"/>
                  <a:gd name="connsiteY3233" fmla="*/ 469699 h 3682908"/>
                  <a:gd name="connsiteX3234" fmla="*/ 1890340 w 3862373"/>
                  <a:gd name="connsiteY3234" fmla="*/ 430613 h 3682908"/>
                  <a:gd name="connsiteX3235" fmla="*/ 1798073 w 3862373"/>
                  <a:gd name="connsiteY3235" fmla="*/ 430613 h 3682908"/>
                  <a:gd name="connsiteX3236" fmla="*/ 1837149 w 3862373"/>
                  <a:gd name="connsiteY3236" fmla="*/ 469699 h 3682908"/>
                  <a:gd name="connsiteX3237" fmla="*/ 1798073 w 3862373"/>
                  <a:gd name="connsiteY3237" fmla="*/ 508788 h 3682908"/>
                  <a:gd name="connsiteX3238" fmla="*/ 1758966 w 3862373"/>
                  <a:gd name="connsiteY3238" fmla="*/ 469699 h 3682908"/>
                  <a:gd name="connsiteX3239" fmla="*/ 1798073 w 3862373"/>
                  <a:gd name="connsiteY3239" fmla="*/ 430613 h 3682908"/>
                  <a:gd name="connsiteX3240" fmla="*/ 1703435 w 3862373"/>
                  <a:gd name="connsiteY3240" fmla="*/ 430613 h 3682908"/>
                  <a:gd name="connsiteX3241" fmla="*/ 1742524 w 3862373"/>
                  <a:gd name="connsiteY3241" fmla="*/ 469699 h 3682908"/>
                  <a:gd name="connsiteX3242" fmla="*/ 1703435 w 3862373"/>
                  <a:gd name="connsiteY3242" fmla="*/ 508788 h 3682908"/>
                  <a:gd name="connsiteX3243" fmla="*/ 1664351 w 3862373"/>
                  <a:gd name="connsiteY3243" fmla="*/ 469699 h 3682908"/>
                  <a:gd name="connsiteX3244" fmla="*/ 1703435 w 3862373"/>
                  <a:gd name="connsiteY3244" fmla="*/ 430613 h 3682908"/>
                  <a:gd name="connsiteX3245" fmla="*/ 1611151 w 3862373"/>
                  <a:gd name="connsiteY3245" fmla="*/ 430613 h 3682908"/>
                  <a:gd name="connsiteX3246" fmla="*/ 1650245 w 3862373"/>
                  <a:gd name="connsiteY3246" fmla="*/ 469699 h 3682908"/>
                  <a:gd name="connsiteX3247" fmla="*/ 1611151 w 3862373"/>
                  <a:gd name="connsiteY3247" fmla="*/ 508788 h 3682908"/>
                  <a:gd name="connsiteX3248" fmla="*/ 1572151 w 3862373"/>
                  <a:gd name="connsiteY3248" fmla="*/ 469699 h 3682908"/>
                  <a:gd name="connsiteX3249" fmla="*/ 1611151 w 3862373"/>
                  <a:gd name="connsiteY3249" fmla="*/ 430613 h 3682908"/>
                  <a:gd name="connsiteX3250" fmla="*/ 1516598 w 3862373"/>
                  <a:gd name="connsiteY3250" fmla="*/ 430613 h 3682908"/>
                  <a:gd name="connsiteX3251" fmla="*/ 1555687 w 3862373"/>
                  <a:gd name="connsiteY3251" fmla="*/ 469699 h 3682908"/>
                  <a:gd name="connsiteX3252" fmla="*/ 1516598 w 3862373"/>
                  <a:gd name="connsiteY3252" fmla="*/ 508788 h 3682908"/>
                  <a:gd name="connsiteX3253" fmla="*/ 1477507 w 3862373"/>
                  <a:gd name="connsiteY3253" fmla="*/ 469699 h 3682908"/>
                  <a:gd name="connsiteX3254" fmla="*/ 1516598 w 3862373"/>
                  <a:gd name="connsiteY3254" fmla="*/ 430613 h 3682908"/>
                  <a:gd name="connsiteX3255" fmla="*/ 1045749 w 3862373"/>
                  <a:gd name="connsiteY3255" fmla="*/ 430613 h 3682908"/>
                  <a:gd name="connsiteX3256" fmla="*/ 1084837 w 3862373"/>
                  <a:gd name="connsiteY3256" fmla="*/ 469699 h 3682908"/>
                  <a:gd name="connsiteX3257" fmla="*/ 1045749 w 3862373"/>
                  <a:gd name="connsiteY3257" fmla="*/ 508788 h 3682908"/>
                  <a:gd name="connsiteX3258" fmla="*/ 1006666 w 3862373"/>
                  <a:gd name="connsiteY3258" fmla="*/ 469699 h 3682908"/>
                  <a:gd name="connsiteX3259" fmla="*/ 1045749 w 3862373"/>
                  <a:gd name="connsiteY3259" fmla="*/ 430613 h 3682908"/>
                  <a:gd name="connsiteX3260" fmla="*/ 951124 w 3862373"/>
                  <a:gd name="connsiteY3260" fmla="*/ 430613 h 3682908"/>
                  <a:gd name="connsiteX3261" fmla="*/ 990202 w 3862373"/>
                  <a:gd name="connsiteY3261" fmla="*/ 469699 h 3682908"/>
                  <a:gd name="connsiteX3262" fmla="*/ 951124 w 3862373"/>
                  <a:gd name="connsiteY3262" fmla="*/ 508788 h 3682908"/>
                  <a:gd name="connsiteX3263" fmla="*/ 912041 w 3862373"/>
                  <a:gd name="connsiteY3263" fmla="*/ 469699 h 3682908"/>
                  <a:gd name="connsiteX3264" fmla="*/ 951124 w 3862373"/>
                  <a:gd name="connsiteY3264" fmla="*/ 430613 h 3682908"/>
                  <a:gd name="connsiteX3265" fmla="*/ 856499 w 3862373"/>
                  <a:gd name="connsiteY3265" fmla="*/ 430613 h 3682908"/>
                  <a:gd name="connsiteX3266" fmla="*/ 895578 w 3862373"/>
                  <a:gd name="connsiteY3266" fmla="*/ 469699 h 3682908"/>
                  <a:gd name="connsiteX3267" fmla="*/ 856499 w 3862373"/>
                  <a:gd name="connsiteY3267" fmla="*/ 508788 h 3682908"/>
                  <a:gd name="connsiteX3268" fmla="*/ 817418 w 3862373"/>
                  <a:gd name="connsiteY3268" fmla="*/ 469699 h 3682908"/>
                  <a:gd name="connsiteX3269" fmla="*/ 856499 w 3862373"/>
                  <a:gd name="connsiteY3269" fmla="*/ 430613 h 3682908"/>
                  <a:gd name="connsiteX3270" fmla="*/ 764240 w 3862373"/>
                  <a:gd name="connsiteY3270" fmla="*/ 430613 h 3682908"/>
                  <a:gd name="connsiteX3271" fmla="*/ 803321 w 3862373"/>
                  <a:gd name="connsiteY3271" fmla="*/ 469699 h 3682908"/>
                  <a:gd name="connsiteX3272" fmla="*/ 764240 w 3862373"/>
                  <a:gd name="connsiteY3272" fmla="*/ 508788 h 3682908"/>
                  <a:gd name="connsiteX3273" fmla="*/ 725157 w 3862373"/>
                  <a:gd name="connsiteY3273" fmla="*/ 469699 h 3682908"/>
                  <a:gd name="connsiteX3274" fmla="*/ 764240 w 3862373"/>
                  <a:gd name="connsiteY3274" fmla="*/ 430613 h 3682908"/>
                  <a:gd name="connsiteX3275" fmla="*/ 669597 w 3862373"/>
                  <a:gd name="connsiteY3275" fmla="*/ 430613 h 3682908"/>
                  <a:gd name="connsiteX3276" fmla="*/ 708695 w 3862373"/>
                  <a:gd name="connsiteY3276" fmla="*/ 469699 h 3682908"/>
                  <a:gd name="connsiteX3277" fmla="*/ 669597 w 3862373"/>
                  <a:gd name="connsiteY3277" fmla="*/ 508788 h 3682908"/>
                  <a:gd name="connsiteX3278" fmla="*/ 630517 w 3862373"/>
                  <a:gd name="connsiteY3278" fmla="*/ 469699 h 3682908"/>
                  <a:gd name="connsiteX3279" fmla="*/ 669597 w 3862373"/>
                  <a:gd name="connsiteY3279" fmla="*/ 430613 h 3682908"/>
                  <a:gd name="connsiteX3280" fmla="*/ 577311 w 3862373"/>
                  <a:gd name="connsiteY3280" fmla="*/ 430613 h 3682908"/>
                  <a:gd name="connsiteX3281" fmla="*/ 616412 w 3862373"/>
                  <a:gd name="connsiteY3281" fmla="*/ 469700 h 3682908"/>
                  <a:gd name="connsiteX3282" fmla="*/ 577311 w 3862373"/>
                  <a:gd name="connsiteY3282" fmla="*/ 508788 h 3682908"/>
                  <a:gd name="connsiteX3283" fmla="*/ 538213 w 3862373"/>
                  <a:gd name="connsiteY3283" fmla="*/ 469700 h 3682908"/>
                  <a:gd name="connsiteX3284" fmla="*/ 577311 w 3862373"/>
                  <a:gd name="connsiteY3284" fmla="*/ 430613 h 3682908"/>
                  <a:gd name="connsiteX3285" fmla="*/ 485025 w 3862373"/>
                  <a:gd name="connsiteY3285" fmla="*/ 430613 h 3682908"/>
                  <a:gd name="connsiteX3286" fmla="*/ 524109 w 3862373"/>
                  <a:gd name="connsiteY3286" fmla="*/ 469700 h 3682908"/>
                  <a:gd name="connsiteX3287" fmla="*/ 485025 w 3862373"/>
                  <a:gd name="connsiteY3287" fmla="*/ 508788 h 3682908"/>
                  <a:gd name="connsiteX3288" fmla="*/ 445951 w 3862373"/>
                  <a:gd name="connsiteY3288" fmla="*/ 469700 h 3682908"/>
                  <a:gd name="connsiteX3289" fmla="*/ 485025 w 3862373"/>
                  <a:gd name="connsiteY3289" fmla="*/ 430613 h 3682908"/>
                  <a:gd name="connsiteX3290" fmla="*/ 493081 w 3862373"/>
                  <a:gd name="connsiteY3290" fmla="*/ 353508 h 3682908"/>
                  <a:gd name="connsiteX3291" fmla="*/ 512664 w 3862373"/>
                  <a:gd name="connsiteY3291" fmla="*/ 361620 h 3682908"/>
                  <a:gd name="connsiteX3292" fmla="*/ 524111 w 3862373"/>
                  <a:gd name="connsiteY3292" fmla="*/ 389259 h 3682908"/>
                  <a:gd name="connsiteX3293" fmla="*/ 485026 w 3862373"/>
                  <a:gd name="connsiteY3293" fmla="*/ 428346 h 3682908"/>
                  <a:gd name="connsiteX3294" fmla="*/ 457392 w 3862373"/>
                  <a:gd name="connsiteY3294" fmla="*/ 416897 h 3682908"/>
                  <a:gd name="connsiteX3295" fmla="*/ 448688 w 3862373"/>
                  <a:gd name="connsiteY3295" fmla="*/ 395861 h 3682908"/>
                  <a:gd name="connsiteX3296" fmla="*/ 459172 w 3862373"/>
                  <a:gd name="connsiteY3296" fmla="*/ 384326 h 3682908"/>
                  <a:gd name="connsiteX3297" fmla="*/ 2079618 w 3862373"/>
                  <a:gd name="connsiteY3297" fmla="*/ 350171 h 3682908"/>
                  <a:gd name="connsiteX3298" fmla="*/ 2118703 w 3862373"/>
                  <a:gd name="connsiteY3298" fmla="*/ 389259 h 3682908"/>
                  <a:gd name="connsiteX3299" fmla="*/ 2079618 w 3862373"/>
                  <a:gd name="connsiteY3299" fmla="*/ 428346 h 3682908"/>
                  <a:gd name="connsiteX3300" fmla="*/ 2040537 w 3862373"/>
                  <a:gd name="connsiteY3300" fmla="*/ 389259 h 3682908"/>
                  <a:gd name="connsiteX3301" fmla="*/ 2079618 w 3862373"/>
                  <a:gd name="connsiteY3301" fmla="*/ 350171 h 3682908"/>
                  <a:gd name="connsiteX3302" fmla="*/ 1984971 w 3862373"/>
                  <a:gd name="connsiteY3302" fmla="*/ 350171 h 3682908"/>
                  <a:gd name="connsiteX3303" fmla="*/ 2024068 w 3862373"/>
                  <a:gd name="connsiteY3303" fmla="*/ 389259 h 3682908"/>
                  <a:gd name="connsiteX3304" fmla="*/ 1984971 w 3862373"/>
                  <a:gd name="connsiteY3304" fmla="*/ 428346 h 3682908"/>
                  <a:gd name="connsiteX3305" fmla="*/ 1945873 w 3862373"/>
                  <a:gd name="connsiteY3305" fmla="*/ 389259 h 3682908"/>
                  <a:gd name="connsiteX3306" fmla="*/ 1984971 w 3862373"/>
                  <a:gd name="connsiteY3306" fmla="*/ 350171 h 3682908"/>
                  <a:gd name="connsiteX3307" fmla="*/ 1890340 w 3862373"/>
                  <a:gd name="connsiteY3307" fmla="*/ 350171 h 3682908"/>
                  <a:gd name="connsiteX3308" fmla="*/ 1929413 w 3862373"/>
                  <a:gd name="connsiteY3308" fmla="*/ 389259 h 3682908"/>
                  <a:gd name="connsiteX3309" fmla="*/ 1890340 w 3862373"/>
                  <a:gd name="connsiteY3309" fmla="*/ 428346 h 3682908"/>
                  <a:gd name="connsiteX3310" fmla="*/ 1851255 w 3862373"/>
                  <a:gd name="connsiteY3310" fmla="*/ 389259 h 3682908"/>
                  <a:gd name="connsiteX3311" fmla="*/ 1890340 w 3862373"/>
                  <a:gd name="connsiteY3311" fmla="*/ 350171 h 3682908"/>
                  <a:gd name="connsiteX3312" fmla="*/ 1798073 w 3862373"/>
                  <a:gd name="connsiteY3312" fmla="*/ 350171 h 3682908"/>
                  <a:gd name="connsiteX3313" fmla="*/ 1837149 w 3862373"/>
                  <a:gd name="connsiteY3313" fmla="*/ 389259 h 3682908"/>
                  <a:gd name="connsiteX3314" fmla="*/ 1798073 w 3862373"/>
                  <a:gd name="connsiteY3314" fmla="*/ 428346 h 3682908"/>
                  <a:gd name="connsiteX3315" fmla="*/ 1758966 w 3862373"/>
                  <a:gd name="connsiteY3315" fmla="*/ 389259 h 3682908"/>
                  <a:gd name="connsiteX3316" fmla="*/ 1798073 w 3862373"/>
                  <a:gd name="connsiteY3316" fmla="*/ 350171 h 3682908"/>
                  <a:gd name="connsiteX3317" fmla="*/ 1703435 w 3862373"/>
                  <a:gd name="connsiteY3317" fmla="*/ 350171 h 3682908"/>
                  <a:gd name="connsiteX3318" fmla="*/ 1742524 w 3862373"/>
                  <a:gd name="connsiteY3318" fmla="*/ 389259 h 3682908"/>
                  <a:gd name="connsiteX3319" fmla="*/ 1703435 w 3862373"/>
                  <a:gd name="connsiteY3319" fmla="*/ 428346 h 3682908"/>
                  <a:gd name="connsiteX3320" fmla="*/ 1664351 w 3862373"/>
                  <a:gd name="connsiteY3320" fmla="*/ 389259 h 3682908"/>
                  <a:gd name="connsiteX3321" fmla="*/ 1703435 w 3862373"/>
                  <a:gd name="connsiteY3321" fmla="*/ 350171 h 3682908"/>
                  <a:gd name="connsiteX3322" fmla="*/ 1611151 w 3862373"/>
                  <a:gd name="connsiteY3322" fmla="*/ 350171 h 3682908"/>
                  <a:gd name="connsiteX3323" fmla="*/ 1650245 w 3862373"/>
                  <a:gd name="connsiteY3323" fmla="*/ 389259 h 3682908"/>
                  <a:gd name="connsiteX3324" fmla="*/ 1611151 w 3862373"/>
                  <a:gd name="connsiteY3324" fmla="*/ 428346 h 3682908"/>
                  <a:gd name="connsiteX3325" fmla="*/ 1572155 w 3862373"/>
                  <a:gd name="connsiteY3325" fmla="*/ 389259 h 3682908"/>
                  <a:gd name="connsiteX3326" fmla="*/ 1611151 w 3862373"/>
                  <a:gd name="connsiteY3326" fmla="*/ 350171 h 3682908"/>
                  <a:gd name="connsiteX3327" fmla="*/ 1516602 w 3862373"/>
                  <a:gd name="connsiteY3327" fmla="*/ 350171 h 3682908"/>
                  <a:gd name="connsiteX3328" fmla="*/ 1555690 w 3862373"/>
                  <a:gd name="connsiteY3328" fmla="*/ 389259 h 3682908"/>
                  <a:gd name="connsiteX3329" fmla="*/ 1516602 w 3862373"/>
                  <a:gd name="connsiteY3329" fmla="*/ 428346 h 3682908"/>
                  <a:gd name="connsiteX3330" fmla="*/ 1477510 w 3862373"/>
                  <a:gd name="connsiteY3330" fmla="*/ 389259 h 3682908"/>
                  <a:gd name="connsiteX3331" fmla="*/ 1516602 w 3862373"/>
                  <a:gd name="connsiteY3331" fmla="*/ 350171 h 3682908"/>
                  <a:gd name="connsiteX3332" fmla="*/ 951124 w 3862373"/>
                  <a:gd name="connsiteY3332" fmla="*/ 350171 h 3682908"/>
                  <a:gd name="connsiteX3333" fmla="*/ 990204 w 3862373"/>
                  <a:gd name="connsiteY3333" fmla="*/ 389259 h 3682908"/>
                  <a:gd name="connsiteX3334" fmla="*/ 951124 w 3862373"/>
                  <a:gd name="connsiteY3334" fmla="*/ 428346 h 3682908"/>
                  <a:gd name="connsiteX3335" fmla="*/ 912042 w 3862373"/>
                  <a:gd name="connsiteY3335" fmla="*/ 389259 h 3682908"/>
                  <a:gd name="connsiteX3336" fmla="*/ 951124 w 3862373"/>
                  <a:gd name="connsiteY3336" fmla="*/ 350171 h 3682908"/>
                  <a:gd name="connsiteX3337" fmla="*/ 856501 w 3862373"/>
                  <a:gd name="connsiteY3337" fmla="*/ 350171 h 3682908"/>
                  <a:gd name="connsiteX3338" fmla="*/ 895581 w 3862373"/>
                  <a:gd name="connsiteY3338" fmla="*/ 389259 h 3682908"/>
                  <a:gd name="connsiteX3339" fmla="*/ 856501 w 3862373"/>
                  <a:gd name="connsiteY3339" fmla="*/ 428346 h 3682908"/>
                  <a:gd name="connsiteX3340" fmla="*/ 817421 w 3862373"/>
                  <a:gd name="connsiteY3340" fmla="*/ 389259 h 3682908"/>
                  <a:gd name="connsiteX3341" fmla="*/ 856501 w 3862373"/>
                  <a:gd name="connsiteY3341" fmla="*/ 350171 h 3682908"/>
                  <a:gd name="connsiteX3342" fmla="*/ 764243 w 3862373"/>
                  <a:gd name="connsiteY3342" fmla="*/ 350171 h 3682908"/>
                  <a:gd name="connsiteX3343" fmla="*/ 803324 w 3862373"/>
                  <a:gd name="connsiteY3343" fmla="*/ 389259 h 3682908"/>
                  <a:gd name="connsiteX3344" fmla="*/ 764243 w 3862373"/>
                  <a:gd name="connsiteY3344" fmla="*/ 428346 h 3682908"/>
                  <a:gd name="connsiteX3345" fmla="*/ 725160 w 3862373"/>
                  <a:gd name="connsiteY3345" fmla="*/ 389259 h 3682908"/>
                  <a:gd name="connsiteX3346" fmla="*/ 764243 w 3862373"/>
                  <a:gd name="connsiteY3346" fmla="*/ 350171 h 3682908"/>
                  <a:gd name="connsiteX3347" fmla="*/ 669597 w 3862373"/>
                  <a:gd name="connsiteY3347" fmla="*/ 350171 h 3682908"/>
                  <a:gd name="connsiteX3348" fmla="*/ 708698 w 3862373"/>
                  <a:gd name="connsiteY3348" fmla="*/ 389259 h 3682908"/>
                  <a:gd name="connsiteX3349" fmla="*/ 669597 w 3862373"/>
                  <a:gd name="connsiteY3349" fmla="*/ 428346 h 3682908"/>
                  <a:gd name="connsiteX3350" fmla="*/ 630519 w 3862373"/>
                  <a:gd name="connsiteY3350" fmla="*/ 389259 h 3682908"/>
                  <a:gd name="connsiteX3351" fmla="*/ 669597 w 3862373"/>
                  <a:gd name="connsiteY3351" fmla="*/ 350171 h 3682908"/>
                  <a:gd name="connsiteX3352" fmla="*/ 577316 w 3862373"/>
                  <a:gd name="connsiteY3352" fmla="*/ 350171 h 3682908"/>
                  <a:gd name="connsiteX3353" fmla="*/ 616414 w 3862373"/>
                  <a:gd name="connsiteY3353" fmla="*/ 389259 h 3682908"/>
                  <a:gd name="connsiteX3354" fmla="*/ 577316 w 3862373"/>
                  <a:gd name="connsiteY3354" fmla="*/ 428346 h 3682908"/>
                  <a:gd name="connsiteX3355" fmla="*/ 538216 w 3862373"/>
                  <a:gd name="connsiteY3355" fmla="*/ 389259 h 3682908"/>
                  <a:gd name="connsiteX3356" fmla="*/ 577316 w 3862373"/>
                  <a:gd name="connsiteY3356" fmla="*/ 350171 h 3682908"/>
                  <a:gd name="connsiteX3357" fmla="*/ 591716 w 3862373"/>
                  <a:gd name="connsiteY3357" fmla="*/ 263862 h 3682908"/>
                  <a:gd name="connsiteX3358" fmla="*/ 604964 w 3862373"/>
                  <a:gd name="connsiteY3358" fmla="*/ 269347 h 3682908"/>
                  <a:gd name="connsiteX3359" fmla="*/ 616416 w 3862373"/>
                  <a:gd name="connsiteY3359" fmla="*/ 296985 h 3682908"/>
                  <a:gd name="connsiteX3360" fmla="*/ 577316 w 3862373"/>
                  <a:gd name="connsiteY3360" fmla="*/ 336071 h 3682908"/>
                  <a:gd name="connsiteX3361" fmla="*/ 549670 w 3862373"/>
                  <a:gd name="connsiteY3361" fmla="*/ 324623 h 3682908"/>
                  <a:gd name="connsiteX3362" fmla="*/ 542883 w 3862373"/>
                  <a:gd name="connsiteY3362" fmla="*/ 308244 h 3682908"/>
                  <a:gd name="connsiteX3363" fmla="*/ 951129 w 3862373"/>
                  <a:gd name="connsiteY3363" fmla="*/ 257899 h 3682908"/>
                  <a:gd name="connsiteX3364" fmla="*/ 990205 w 3862373"/>
                  <a:gd name="connsiteY3364" fmla="*/ 296985 h 3682908"/>
                  <a:gd name="connsiteX3365" fmla="*/ 951129 w 3862373"/>
                  <a:gd name="connsiteY3365" fmla="*/ 336070 h 3682908"/>
                  <a:gd name="connsiteX3366" fmla="*/ 912045 w 3862373"/>
                  <a:gd name="connsiteY3366" fmla="*/ 296985 h 3682908"/>
                  <a:gd name="connsiteX3367" fmla="*/ 951129 w 3862373"/>
                  <a:gd name="connsiteY3367" fmla="*/ 257899 h 3682908"/>
                  <a:gd name="connsiteX3368" fmla="*/ 856503 w 3862373"/>
                  <a:gd name="connsiteY3368" fmla="*/ 257899 h 3682908"/>
                  <a:gd name="connsiteX3369" fmla="*/ 895582 w 3862373"/>
                  <a:gd name="connsiteY3369" fmla="*/ 296985 h 3682908"/>
                  <a:gd name="connsiteX3370" fmla="*/ 856503 w 3862373"/>
                  <a:gd name="connsiteY3370" fmla="*/ 336070 h 3682908"/>
                  <a:gd name="connsiteX3371" fmla="*/ 817422 w 3862373"/>
                  <a:gd name="connsiteY3371" fmla="*/ 296985 h 3682908"/>
                  <a:gd name="connsiteX3372" fmla="*/ 856503 w 3862373"/>
                  <a:gd name="connsiteY3372" fmla="*/ 257899 h 3682908"/>
                  <a:gd name="connsiteX3373" fmla="*/ 764243 w 3862373"/>
                  <a:gd name="connsiteY3373" fmla="*/ 257899 h 3682908"/>
                  <a:gd name="connsiteX3374" fmla="*/ 803326 w 3862373"/>
                  <a:gd name="connsiteY3374" fmla="*/ 296985 h 3682908"/>
                  <a:gd name="connsiteX3375" fmla="*/ 764243 w 3862373"/>
                  <a:gd name="connsiteY3375" fmla="*/ 336070 h 3682908"/>
                  <a:gd name="connsiteX3376" fmla="*/ 725161 w 3862373"/>
                  <a:gd name="connsiteY3376" fmla="*/ 296985 h 3682908"/>
                  <a:gd name="connsiteX3377" fmla="*/ 764243 w 3862373"/>
                  <a:gd name="connsiteY3377" fmla="*/ 257899 h 3682908"/>
                  <a:gd name="connsiteX3378" fmla="*/ 669597 w 3862373"/>
                  <a:gd name="connsiteY3378" fmla="*/ 257899 h 3682908"/>
                  <a:gd name="connsiteX3379" fmla="*/ 708698 w 3862373"/>
                  <a:gd name="connsiteY3379" fmla="*/ 296985 h 3682908"/>
                  <a:gd name="connsiteX3380" fmla="*/ 669597 w 3862373"/>
                  <a:gd name="connsiteY3380" fmla="*/ 336070 h 3682908"/>
                  <a:gd name="connsiteX3381" fmla="*/ 630520 w 3862373"/>
                  <a:gd name="connsiteY3381" fmla="*/ 296985 h 3682908"/>
                  <a:gd name="connsiteX3382" fmla="*/ 669597 w 3862373"/>
                  <a:gd name="connsiteY3382" fmla="*/ 257899 h 3682908"/>
                  <a:gd name="connsiteX3383" fmla="*/ 2079618 w 3862373"/>
                  <a:gd name="connsiteY3383" fmla="*/ 257899 h 3682908"/>
                  <a:gd name="connsiteX3384" fmla="*/ 2118703 w 3862373"/>
                  <a:gd name="connsiteY3384" fmla="*/ 296984 h 3682908"/>
                  <a:gd name="connsiteX3385" fmla="*/ 2079618 w 3862373"/>
                  <a:gd name="connsiteY3385" fmla="*/ 336070 h 3682908"/>
                  <a:gd name="connsiteX3386" fmla="*/ 2040537 w 3862373"/>
                  <a:gd name="connsiteY3386" fmla="*/ 296984 h 3682908"/>
                  <a:gd name="connsiteX3387" fmla="*/ 2079618 w 3862373"/>
                  <a:gd name="connsiteY3387" fmla="*/ 257899 h 3682908"/>
                  <a:gd name="connsiteX3388" fmla="*/ 1984971 w 3862373"/>
                  <a:gd name="connsiteY3388" fmla="*/ 257899 h 3682908"/>
                  <a:gd name="connsiteX3389" fmla="*/ 2024068 w 3862373"/>
                  <a:gd name="connsiteY3389" fmla="*/ 296984 h 3682908"/>
                  <a:gd name="connsiteX3390" fmla="*/ 1984971 w 3862373"/>
                  <a:gd name="connsiteY3390" fmla="*/ 336070 h 3682908"/>
                  <a:gd name="connsiteX3391" fmla="*/ 1945873 w 3862373"/>
                  <a:gd name="connsiteY3391" fmla="*/ 296984 h 3682908"/>
                  <a:gd name="connsiteX3392" fmla="*/ 1984971 w 3862373"/>
                  <a:gd name="connsiteY3392" fmla="*/ 257899 h 3682908"/>
                  <a:gd name="connsiteX3393" fmla="*/ 1890340 w 3862373"/>
                  <a:gd name="connsiteY3393" fmla="*/ 257899 h 3682908"/>
                  <a:gd name="connsiteX3394" fmla="*/ 1929413 w 3862373"/>
                  <a:gd name="connsiteY3394" fmla="*/ 296984 h 3682908"/>
                  <a:gd name="connsiteX3395" fmla="*/ 1890340 w 3862373"/>
                  <a:gd name="connsiteY3395" fmla="*/ 336070 h 3682908"/>
                  <a:gd name="connsiteX3396" fmla="*/ 1851255 w 3862373"/>
                  <a:gd name="connsiteY3396" fmla="*/ 296984 h 3682908"/>
                  <a:gd name="connsiteX3397" fmla="*/ 1890340 w 3862373"/>
                  <a:gd name="connsiteY3397" fmla="*/ 257899 h 3682908"/>
                  <a:gd name="connsiteX3398" fmla="*/ 1798073 w 3862373"/>
                  <a:gd name="connsiteY3398" fmla="*/ 257899 h 3682908"/>
                  <a:gd name="connsiteX3399" fmla="*/ 1837149 w 3862373"/>
                  <a:gd name="connsiteY3399" fmla="*/ 296984 h 3682908"/>
                  <a:gd name="connsiteX3400" fmla="*/ 1798073 w 3862373"/>
                  <a:gd name="connsiteY3400" fmla="*/ 336070 h 3682908"/>
                  <a:gd name="connsiteX3401" fmla="*/ 1758966 w 3862373"/>
                  <a:gd name="connsiteY3401" fmla="*/ 296984 h 3682908"/>
                  <a:gd name="connsiteX3402" fmla="*/ 1798073 w 3862373"/>
                  <a:gd name="connsiteY3402" fmla="*/ 257899 h 3682908"/>
                  <a:gd name="connsiteX3403" fmla="*/ 1703435 w 3862373"/>
                  <a:gd name="connsiteY3403" fmla="*/ 257899 h 3682908"/>
                  <a:gd name="connsiteX3404" fmla="*/ 1742524 w 3862373"/>
                  <a:gd name="connsiteY3404" fmla="*/ 296984 h 3682908"/>
                  <a:gd name="connsiteX3405" fmla="*/ 1703435 w 3862373"/>
                  <a:gd name="connsiteY3405" fmla="*/ 336070 h 3682908"/>
                  <a:gd name="connsiteX3406" fmla="*/ 1664351 w 3862373"/>
                  <a:gd name="connsiteY3406" fmla="*/ 296984 h 3682908"/>
                  <a:gd name="connsiteX3407" fmla="*/ 1703435 w 3862373"/>
                  <a:gd name="connsiteY3407" fmla="*/ 257899 h 3682908"/>
                  <a:gd name="connsiteX3408" fmla="*/ 1611151 w 3862373"/>
                  <a:gd name="connsiteY3408" fmla="*/ 257899 h 3682908"/>
                  <a:gd name="connsiteX3409" fmla="*/ 1650245 w 3862373"/>
                  <a:gd name="connsiteY3409" fmla="*/ 296984 h 3682908"/>
                  <a:gd name="connsiteX3410" fmla="*/ 1611151 w 3862373"/>
                  <a:gd name="connsiteY3410" fmla="*/ 336070 h 3682908"/>
                  <a:gd name="connsiteX3411" fmla="*/ 1572155 w 3862373"/>
                  <a:gd name="connsiteY3411" fmla="*/ 296984 h 3682908"/>
                  <a:gd name="connsiteX3412" fmla="*/ 1611151 w 3862373"/>
                  <a:gd name="connsiteY3412" fmla="*/ 257899 h 3682908"/>
                  <a:gd name="connsiteX3413" fmla="*/ 1516605 w 3862373"/>
                  <a:gd name="connsiteY3413" fmla="*/ 257899 h 3682908"/>
                  <a:gd name="connsiteX3414" fmla="*/ 1555690 w 3862373"/>
                  <a:gd name="connsiteY3414" fmla="*/ 296984 h 3682908"/>
                  <a:gd name="connsiteX3415" fmla="*/ 1516605 w 3862373"/>
                  <a:gd name="connsiteY3415" fmla="*/ 336070 h 3682908"/>
                  <a:gd name="connsiteX3416" fmla="*/ 1477512 w 3862373"/>
                  <a:gd name="connsiteY3416" fmla="*/ 296984 h 3682908"/>
                  <a:gd name="connsiteX3417" fmla="*/ 1516605 w 3862373"/>
                  <a:gd name="connsiteY3417" fmla="*/ 257899 h 3682908"/>
                  <a:gd name="connsiteX3418" fmla="*/ 1419597 w 3862373"/>
                  <a:gd name="connsiteY3418" fmla="*/ 257899 h 3682908"/>
                  <a:gd name="connsiteX3419" fmla="*/ 1458689 w 3862373"/>
                  <a:gd name="connsiteY3419" fmla="*/ 296984 h 3682908"/>
                  <a:gd name="connsiteX3420" fmla="*/ 1419597 w 3862373"/>
                  <a:gd name="connsiteY3420" fmla="*/ 336070 h 3682908"/>
                  <a:gd name="connsiteX3421" fmla="*/ 1380501 w 3862373"/>
                  <a:gd name="connsiteY3421" fmla="*/ 296984 h 3682908"/>
                  <a:gd name="connsiteX3422" fmla="*/ 1419597 w 3862373"/>
                  <a:gd name="connsiteY3422" fmla="*/ 257899 h 3682908"/>
                  <a:gd name="connsiteX3423" fmla="*/ 1329683 w 3862373"/>
                  <a:gd name="connsiteY3423" fmla="*/ 257899 h 3682908"/>
                  <a:gd name="connsiteX3424" fmla="*/ 1368775 w 3862373"/>
                  <a:gd name="connsiteY3424" fmla="*/ 296984 h 3682908"/>
                  <a:gd name="connsiteX3425" fmla="*/ 1329683 w 3862373"/>
                  <a:gd name="connsiteY3425" fmla="*/ 336070 h 3682908"/>
                  <a:gd name="connsiteX3426" fmla="*/ 1290601 w 3862373"/>
                  <a:gd name="connsiteY3426" fmla="*/ 296984 h 3682908"/>
                  <a:gd name="connsiteX3427" fmla="*/ 1329683 w 3862373"/>
                  <a:gd name="connsiteY3427" fmla="*/ 257899 h 3682908"/>
                  <a:gd name="connsiteX3428" fmla="*/ 1232690 w 3862373"/>
                  <a:gd name="connsiteY3428" fmla="*/ 257899 h 3682908"/>
                  <a:gd name="connsiteX3429" fmla="*/ 1271764 w 3862373"/>
                  <a:gd name="connsiteY3429" fmla="*/ 296985 h 3682908"/>
                  <a:gd name="connsiteX3430" fmla="*/ 1232690 w 3862373"/>
                  <a:gd name="connsiteY3430" fmla="*/ 336070 h 3682908"/>
                  <a:gd name="connsiteX3431" fmla="*/ 1193607 w 3862373"/>
                  <a:gd name="connsiteY3431" fmla="*/ 296985 h 3682908"/>
                  <a:gd name="connsiteX3432" fmla="*/ 1232690 w 3862373"/>
                  <a:gd name="connsiteY3432" fmla="*/ 257899 h 3682908"/>
                  <a:gd name="connsiteX3433" fmla="*/ 1516605 w 3862373"/>
                  <a:gd name="connsiteY3433" fmla="*/ 175085 h 3682908"/>
                  <a:gd name="connsiteX3434" fmla="*/ 1555690 w 3862373"/>
                  <a:gd name="connsiteY3434" fmla="*/ 214170 h 3682908"/>
                  <a:gd name="connsiteX3435" fmla="*/ 1516605 w 3862373"/>
                  <a:gd name="connsiteY3435" fmla="*/ 253265 h 3682908"/>
                  <a:gd name="connsiteX3436" fmla="*/ 1477512 w 3862373"/>
                  <a:gd name="connsiteY3436" fmla="*/ 214170 h 3682908"/>
                  <a:gd name="connsiteX3437" fmla="*/ 1516605 w 3862373"/>
                  <a:gd name="connsiteY3437" fmla="*/ 175085 h 3682908"/>
                  <a:gd name="connsiteX3438" fmla="*/ 1419600 w 3862373"/>
                  <a:gd name="connsiteY3438" fmla="*/ 175085 h 3682908"/>
                  <a:gd name="connsiteX3439" fmla="*/ 1458689 w 3862373"/>
                  <a:gd name="connsiteY3439" fmla="*/ 214170 h 3682908"/>
                  <a:gd name="connsiteX3440" fmla="*/ 1419600 w 3862373"/>
                  <a:gd name="connsiteY3440" fmla="*/ 253265 h 3682908"/>
                  <a:gd name="connsiteX3441" fmla="*/ 1380502 w 3862373"/>
                  <a:gd name="connsiteY3441" fmla="*/ 214170 h 3682908"/>
                  <a:gd name="connsiteX3442" fmla="*/ 1419600 w 3862373"/>
                  <a:gd name="connsiteY3442" fmla="*/ 175085 h 3682908"/>
                  <a:gd name="connsiteX3443" fmla="*/ 1329683 w 3862373"/>
                  <a:gd name="connsiteY3443" fmla="*/ 175085 h 3682908"/>
                  <a:gd name="connsiteX3444" fmla="*/ 1368775 w 3862373"/>
                  <a:gd name="connsiteY3444" fmla="*/ 214170 h 3682908"/>
                  <a:gd name="connsiteX3445" fmla="*/ 1329683 w 3862373"/>
                  <a:gd name="connsiteY3445" fmla="*/ 253265 h 3682908"/>
                  <a:gd name="connsiteX3446" fmla="*/ 1290601 w 3862373"/>
                  <a:gd name="connsiteY3446" fmla="*/ 214170 h 3682908"/>
                  <a:gd name="connsiteX3447" fmla="*/ 1329683 w 3862373"/>
                  <a:gd name="connsiteY3447" fmla="*/ 175085 h 3682908"/>
                  <a:gd name="connsiteX3448" fmla="*/ 1232690 w 3862373"/>
                  <a:gd name="connsiteY3448" fmla="*/ 175085 h 3682908"/>
                  <a:gd name="connsiteX3449" fmla="*/ 1271764 w 3862373"/>
                  <a:gd name="connsiteY3449" fmla="*/ 214170 h 3682908"/>
                  <a:gd name="connsiteX3450" fmla="*/ 1232690 w 3862373"/>
                  <a:gd name="connsiteY3450" fmla="*/ 253265 h 3682908"/>
                  <a:gd name="connsiteX3451" fmla="*/ 1193607 w 3862373"/>
                  <a:gd name="connsiteY3451" fmla="*/ 214170 h 3682908"/>
                  <a:gd name="connsiteX3452" fmla="*/ 1232690 w 3862373"/>
                  <a:gd name="connsiteY3452" fmla="*/ 175085 h 3682908"/>
                  <a:gd name="connsiteX3453" fmla="*/ 1045751 w 3862373"/>
                  <a:gd name="connsiteY3453" fmla="*/ 175085 h 3682908"/>
                  <a:gd name="connsiteX3454" fmla="*/ 1084842 w 3862373"/>
                  <a:gd name="connsiteY3454" fmla="*/ 214172 h 3682908"/>
                  <a:gd name="connsiteX3455" fmla="*/ 1045751 w 3862373"/>
                  <a:gd name="connsiteY3455" fmla="*/ 253265 h 3682908"/>
                  <a:gd name="connsiteX3456" fmla="*/ 1006670 w 3862373"/>
                  <a:gd name="connsiteY3456" fmla="*/ 214172 h 3682908"/>
                  <a:gd name="connsiteX3457" fmla="*/ 1045751 w 3862373"/>
                  <a:gd name="connsiteY3457" fmla="*/ 175085 h 3682908"/>
                  <a:gd name="connsiteX3458" fmla="*/ 951129 w 3862373"/>
                  <a:gd name="connsiteY3458" fmla="*/ 175085 h 3682908"/>
                  <a:gd name="connsiteX3459" fmla="*/ 990205 w 3862373"/>
                  <a:gd name="connsiteY3459" fmla="*/ 214172 h 3682908"/>
                  <a:gd name="connsiteX3460" fmla="*/ 951129 w 3862373"/>
                  <a:gd name="connsiteY3460" fmla="*/ 253265 h 3682908"/>
                  <a:gd name="connsiteX3461" fmla="*/ 912045 w 3862373"/>
                  <a:gd name="connsiteY3461" fmla="*/ 214172 h 3682908"/>
                  <a:gd name="connsiteX3462" fmla="*/ 951129 w 3862373"/>
                  <a:gd name="connsiteY3462" fmla="*/ 175085 h 3682908"/>
                  <a:gd name="connsiteX3463" fmla="*/ 856503 w 3862373"/>
                  <a:gd name="connsiteY3463" fmla="*/ 175085 h 3682908"/>
                  <a:gd name="connsiteX3464" fmla="*/ 895582 w 3862373"/>
                  <a:gd name="connsiteY3464" fmla="*/ 214172 h 3682908"/>
                  <a:gd name="connsiteX3465" fmla="*/ 856503 w 3862373"/>
                  <a:gd name="connsiteY3465" fmla="*/ 253265 h 3682908"/>
                  <a:gd name="connsiteX3466" fmla="*/ 817422 w 3862373"/>
                  <a:gd name="connsiteY3466" fmla="*/ 214172 h 3682908"/>
                  <a:gd name="connsiteX3467" fmla="*/ 856503 w 3862373"/>
                  <a:gd name="connsiteY3467" fmla="*/ 175085 h 3682908"/>
                  <a:gd name="connsiteX3468" fmla="*/ 764243 w 3862373"/>
                  <a:gd name="connsiteY3468" fmla="*/ 175085 h 3682908"/>
                  <a:gd name="connsiteX3469" fmla="*/ 803326 w 3862373"/>
                  <a:gd name="connsiteY3469" fmla="*/ 214172 h 3682908"/>
                  <a:gd name="connsiteX3470" fmla="*/ 764243 w 3862373"/>
                  <a:gd name="connsiteY3470" fmla="*/ 253265 h 3682908"/>
                  <a:gd name="connsiteX3471" fmla="*/ 725161 w 3862373"/>
                  <a:gd name="connsiteY3471" fmla="*/ 214172 h 3682908"/>
                  <a:gd name="connsiteX3472" fmla="*/ 764243 w 3862373"/>
                  <a:gd name="connsiteY3472" fmla="*/ 175085 h 3682908"/>
                  <a:gd name="connsiteX3473" fmla="*/ 2831988 w 3862373"/>
                  <a:gd name="connsiteY3473" fmla="*/ 175085 h 3682908"/>
                  <a:gd name="connsiteX3474" fmla="*/ 2871075 w 3862373"/>
                  <a:gd name="connsiteY3474" fmla="*/ 214170 h 3682908"/>
                  <a:gd name="connsiteX3475" fmla="*/ 2831988 w 3862373"/>
                  <a:gd name="connsiteY3475" fmla="*/ 253265 h 3682908"/>
                  <a:gd name="connsiteX3476" fmla="*/ 2792901 w 3862373"/>
                  <a:gd name="connsiteY3476" fmla="*/ 214170 h 3682908"/>
                  <a:gd name="connsiteX3477" fmla="*/ 2831988 w 3862373"/>
                  <a:gd name="connsiteY3477" fmla="*/ 175085 h 3682908"/>
                  <a:gd name="connsiteX3478" fmla="*/ 2079618 w 3862373"/>
                  <a:gd name="connsiteY3478" fmla="*/ 175085 h 3682908"/>
                  <a:gd name="connsiteX3479" fmla="*/ 2118703 w 3862373"/>
                  <a:gd name="connsiteY3479" fmla="*/ 214170 h 3682908"/>
                  <a:gd name="connsiteX3480" fmla="*/ 2079618 w 3862373"/>
                  <a:gd name="connsiteY3480" fmla="*/ 253265 h 3682908"/>
                  <a:gd name="connsiteX3481" fmla="*/ 2040537 w 3862373"/>
                  <a:gd name="connsiteY3481" fmla="*/ 214170 h 3682908"/>
                  <a:gd name="connsiteX3482" fmla="*/ 2079618 w 3862373"/>
                  <a:gd name="connsiteY3482" fmla="*/ 175085 h 3682908"/>
                  <a:gd name="connsiteX3483" fmla="*/ 1984973 w 3862373"/>
                  <a:gd name="connsiteY3483" fmla="*/ 175085 h 3682908"/>
                  <a:gd name="connsiteX3484" fmla="*/ 2024073 w 3862373"/>
                  <a:gd name="connsiteY3484" fmla="*/ 214170 h 3682908"/>
                  <a:gd name="connsiteX3485" fmla="*/ 1984973 w 3862373"/>
                  <a:gd name="connsiteY3485" fmla="*/ 253265 h 3682908"/>
                  <a:gd name="connsiteX3486" fmla="*/ 1945875 w 3862373"/>
                  <a:gd name="connsiteY3486" fmla="*/ 214170 h 3682908"/>
                  <a:gd name="connsiteX3487" fmla="*/ 1984973 w 3862373"/>
                  <a:gd name="connsiteY3487" fmla="*/ 175085 h 3682908"/>
                  <a:gd name="connsiteX3488" fmla="*/ 1890340 w 3862373"/>
                  <a:gd name="connsiteY3488" fmla="*/ 175085 h 3682908"/>
                  <a:gd name="connsiteX3489" fmla="*/ 1929413 w 3862373"/>
                  <a:gd name="connsiteY3489" fmla="*/ 214170 h 3682908"/>
                  <a:gd name="connsiteX3490" fmla="*/ 1890340 w 3862373"/>
                  <a:gd name="connsiteY3490" fmla="*/ 253265 h 3682908"/>
                  <a:gd name="connsiteX3491" fmla="*/ 1851255 w 3862373"/>
                  <a:gd name="connsiteY3491" fmla="*/ 214170 h 3682908"/>
                  <a:gd name="connsiteX3492" fmla="*/ 1890340 w 3862373"/>
                  <a:gd name="connsiteY3492" fmla="*/ 175085 h 3682908"/>
                  <a:gd name="connsiteX3493" fmla="*/ 1798073 w 3862373"/>
                  <a:gd name="connsiteY3493" fmla="*/ 175085 h 3682908"/>
                  <a:gd name="connsiteX3494" fmla="*/ 1837149 w 3862373"/>
                  <a:gd name="connsiteY3494" fmla="*/ 214170 h 3682908"/>
                  <a:gd name="connsiteX3495" fmla="*/ 1798073 w 3862373"/>
                  <a:gd name="connsiteY3495" fmla="*/ 253265 h 3682908"/>
                  <a:gd name="connsiteX3496" fmla="*/ 1758966 w 3862373"/>
                  <a:gd name="connsiteY3496" fmla="*/ 214170 h 3682908"/>
                  <a:gd name="connsiteX3497" fmla="*/ 1798073 w 3862373"/>
                  <a:gd name="connsiteY3497" fmla="*/ 175085 h 3682908"/>
                  <a:gd name="connsiteX3498" fmla="*/ 1703435 w 3862373"/>
                  <a:gd name="connsiteY3498" fmla="*/ 175085 h 3682908"/>
                  <a:gd name="connsiteX3499" fmla="*/ 1742524 w 3862373"/>
                  <a:gd name="connsiteY3499" fmla="*/ 214170 h 3682908"/>
                  <a:gd name="connsiteX3500" fmla="*/ 1703435 w 3862373"/>
                  <a:gd name="connsiteY3500" fmla="*/ 253265 h 3682908"/>
                  <a:gd name="connsiteX3501" fmla="*/ 1664351 w 3862373"/>
                  <a:gd name="connsiteY3501" fmla="*/ 214170 h 3682908"/>
                  <a:gd name="connsiteX3502" fmla="*/ 1703435 w 3862373"/>
                  <a:gd name="connsiteY3502" fmla="*/ 175085 h 3682908"/>
                  <a:gd name="connsiteX3503" fmla="*/ 1611151 w 3862373"/>
                  <a:gd name="connsiteY3503" fmla="*/ 175085 h 3682908"/>
                  <a:gd name="connsiteX3504" fmla="*/ 1650245 w 3862373"/>
                  <a:gd name="connsiteY3504" fmla="*/ 214170 h 3682908"/>
                  <a:gd name="connsiteX3505" fmla="*/ 1611151 w 3862373"/>
                  <a:gd name="connsiteY3505" fmla="*/ 253265 h 3682908"/>
                  <a:gd name="connsiteX3506" fmla="*/ 1572158 w 3862373"/>
                  <a:gd name="connsiteY3506" fmla="*/ 214170 h 3682908"/>
                  <a:gd name="connsiteX3507" fmla="*/ 1611151 w 3862373"/>
                  <a:gd name="connsiteY3507" fmla="*/ 175085 h 3682908"/>
                  <a:gd name="connsiteX3508" fmla="*/ 798955 w 3862373"/>
                  <a:gd name="connsiteY3508" fmla="*/ 113714 h 3682908"/>
                  <a:gd name="connsiteX3509" fmla="*/ 803326 w 3862373"/>
                  <a:gd name="connsiteY3509" fmla="*/ 124268 h 3682908"/>
                  <a:gd name="connsiteX3510" fmla="*/ 764243 w 3862373"/>
                  <a:gd name="connsiteY3510" fmla="*/ 163353 h 3682908"/>
                  <a:gd name="connsiteX3511" fmla="*/ 738461 w 3862373"/>
                  <a:gd name="connsiteY3511" fmla="*/ 152674 h 3682908"/>
                  <a:gd name="connsiteX3512" fmla="*/ 754212 w 3862373"/>
                  <a:gd name="connsiteY3512" fmla="*/ 140896 h 3682908"/>
                  <a:gd name="connsiteX3513" fmla="*/ 2904918 w 3862373"/>
                  <a:gd name="connsiteY3513" fmla="*/ 93195 h 3682908"/>
                  <a:gd name="connsiteX3514" fmla="*/ 2961886 w 3862373"/>
                  <a:gd name="connsiteY3514" fmla="*/ 127804 h 3682908"/>
                  <a:gd name="connsiteX3515" fmla="*/ 2951903 w 3862373"/>
                  <a:gd name="connsiteY3515" fmla="*/ 151905 h 3682908"/>
                  <a:gd name="connsiteX3516" fmla="*/ 2924264 w 3862373"/>
                  <a:gd name="connsiteY3516" fmla="*/ 163353 h 3682908"/>
                  <a:gd name="connsiteX3517" fmla="*/ 2885177 w 3862373"/>
                  <a:gd name="connsiteY3517" fmla="*/ 124267 h 3682908"/>
                  <a:gd name="connsiteX3518" fmla="*/ 2896625 w 3862373"/>
                  <a:gd name="connsiteY3518" fmla="*/ 96630 h 3682908"/>
                  <a:gd name="connsiteX3519" fmla="*/ 2831988 w 3862373"/>
                  <a:gd name="connsiteY3519" fmla="*/ 85181 h 3682908"/>
                  <a:gd name="connsiteX3520" fmla="*/ 2871075 w 3862373"/>
                  <a:gd name="connsiteY3520" fmla="*/ 124267 h 3682908"/>
                  <a:gd name="connsiteX3521" fmla="*/ 2831988 w 3862373"/>
                  <a:gd name="connsiteY3521" fmla="*/ 163353 h 3682908"/>
                  <a:gd name="connsiteX3522" fmla="*/ 2792901 w 3862373"/>
                  <a:gd name="connsiteY3522" fmla="*/ 124267 h 3682908"/>
                  <a:gd name="connsiteX3523" fmla="*/ 2831988 w 3862373"/>
                  <a:gd name="connsiteY3523" fmla="*/ 85181 h 3682908"/>
                  <a:gd name="connsiteX3524" fmla="*/ 2171887 w 3862373"/>
                  <a:gd name="connsiteY3524" fmla="*/ 85181 h 3682908"/>
                  <a:gd name="connsiteX3525" fmla="*/ 2210981 w 3862373"/>
                  <a:gd name="connsiteY3525" fmla="*/ 124267 h 3682908"/>
                  <a:gd name="connsiteX3526" fmla="*/ 2171887 w 3862373"/>
                  <a:gd name="connsiteY3526" fmla="*/ 163353 h 3682908"/>
                  <a:gd name="connsiteX3527" fmla="*/ 2132800 w 3862373"/>
                  <a:gd name="connsiteY3527" fmla="*/ 124267 h 3682908"/>
                  <a:gd name="connsiteX3528" fmla="*/ 2171887 w 3862373"/>
                  <a:gd name="connsiteY3528" fmla="*/ 85181 h 3682908"/>
                  <a:gd name="connsiteX3529" fmla="*/ 2079618 w 3862373"/>
                  <a:gd name="connsiteY3529" fmla="*/ 85181 h 3682908"/>
                  <a:gd name="connsiteX3530" fmla="*/ 2118703 w 3862373"/>
                  <a:gd name="connsiteY3530" fmla="*/ 124267 h 3682908"/>
                  <a:gd name="connsiteX3531" fmla="*/ 2079618 w 3862373"/>
                  <a:gd name="connsiteY3531" fmla="*/ 163353 h 3682908"/>
                  <a:gd name="connsiteX3532" fmla="*/ 2040537 w 3862373"/>
                  <a:gd name="connsiteY3532" fmla="*/ 124267 h 3682908"/>
                  <a:gd name="connsiteX3533" fmla="*/ 2079618 w 3862373"/>
                  <a:gd name="connsiteY3533" fmla="*/ 85181 h 3682908"/>
                  <a:gd name="connsiteX3534" fmla="*/ 1984973 w 3862373"/>
                  <a:gd name="connsiteY3534" fmla="*/ 85181 h 3682908"/>
                  <a:gd name="connsiteX3535" fmla="*/ 2024073 w 3862373"/>
                  <a:gd name="connsiteY3535" fmla="*/ 124268 h 3682908"/>
                  <a:gd name="connsiteX3536" fmla="*/ 1984973 w 3862373"/>
                  <a:gd name="connsiteY3536" fmla="*/ 163353 h 3682908"/>
                  <a:gd name="connsiteX3537" fmla="*/ 1945875 w 3862373"/>
                  <a:gd name="connsiteY3537" fmla="*/ 124268 h 3682908"/>
                  <a:gd name="connsiteX3538" fmla="*/ 1984973 w 3862373"/>
                  <a:gd name="connsiteY3538" fmla="*/ 85181 h 3682908"/>
                  <a:gd name="connsiteX3539" fmla="*/ 1890340 w 3862373"/>
                  <a:gd name="connsiteY3539" fmla="*/ 85181 h 3682908"/>
                  <a:gd name="connsiteX3540" fmla="*/ 1929413 w 3862373"/>
                  <a:gd name="connsiteY3540" fmla="*/ 124268 h 3682908"/>
                  <a:gd name="connsiteX3541" fmla="*/ 1890340 w 3862373"/>
                  <a:gd name="connsiteY3541" fmla="*/ 163353 h 3682908"/>
                  <a:gd name="connsiteX3542" fmla="*/ 1851255 w 3862373"/>
                  <a:gd name="connsiteY3542" fmla="*/ 124268 h 3682908"/>
                  <a:gd name="connsiteX3543" fmla="*/ 1890340 w 3862373"/>
                  <a:gd name="connsiteY3543" fmla="*/ 85181 h 3682908"/>
                  <a:gd name="connsiteX3544" fmla="*/ 1798073 w 3862373"/>
                  <a:gd name="connsiteY3544" fmla="*/ 85181 h 3682908"/>
                  <a:gd name="connsiteX3545" fmla="*/ 1837149 w 3862373"/>
                  <a:gd name="connsiteY3545" fmla="*/ 124268 h 3682908"/>
                  <a:gd name="connsiteX3546" fmla="*/ 1798073 w 3862373"/>
                  <a:gd name="connsiteY3546" fmla="*/ 163353 h 3682908"/>
                  <a:gd name="connsiteX3547" fmla="*/ 1758966 w 3862373"/>
                  <a:gd name="connsiteY3547" fmla="*/ 124268 h 3682908"/>
                  <a:gd name="connsiteX3548" fmla="*/ 1798073 w 3862373"/>
                  <a:gd name="connsiteY3548" fmla="*/ 85181 h 3682908"/>
                  <a:gd name="connsiteX3549" fmla="*/ 1703435 w 3862373"/>
                  <a:gd name="connsiteY3549" fmla="*/ 85181 h 3682908"/>
                  <a:gd name="connsiteX3550" fmla="*/ 1742524 w 3862373"/>
                  <a:gd name="connsiteY3550" fmla="*/ 124268 h 3682908"/>
                  <a:gd name="connsiteX3551" fmla="*/ 1703435 w 3862373"/>
                  <a:gd name="connsiteY3551" fmla="*/ 163353 h 3682908"/>
                  <a:gd name="connsiteX3552" fmla="*/ 1664351 w 3862373"/>
                  <a:gd name="connsiteY3552" fmla="*/ 124268 h 3682908"/>
                  <a:gd name="connsiteX3553" fmla="*/ 1703435 w 3862373"/>
                  <a:gd name="connsiteY3553" fmla="*/ 85181 h 3682908"/>
                  <a:gd name="connsiteX3554" fmla="*/ 1611151 w 3862373"/>
                  <a:gd name="connsiteY3554" fmla="*/ 85181 h 3682908"/>
                  <a:gd name="connsiteX3555" fmla="*/ 1650245 w 3862373"/>
                  <a:gd name="connsiteY3555" fmla="*/ 124268 h 3682908"/>
                  <a:gd name="connsiteX3556" fmla="*/ 1611151 w 3862373"/>
                  <a:gd name="connsiteY3556" fmla="*/ 163353 h 3682908"/>
                  <a:gd name="connsiteX3557" fmla="*/ 1572160 w 3862373"/>
                  <a:gd name="connsiteY3557" fmla="*/ 124268 h 3682908"/>
                  <a:gd name="connsiteX3558" fmla="*/ 1611151 w 3862373"/>
                  <a:gd name="connsiteY3558" fmla="*/ 85181 h 3682908"/>
                  <a:gd name="connsiteX3559" fmla="*/ 1516607 w 3862373"/>
                  <a:gd name="connsiteY3559" fmla="*/ 85181 h 3682908"/>
                  <a:gd name="connsiteX3560" fmla="*/ 1555693 w 3862373"/>
                  <a:gd name="connsiteY3560" fmla="*/ 124268 h 3682908"/>
                  <a:gd name="connsiteX3561" fmla="*/ 1516607 w 3862373"/>
                  <a:gd name="connsiteY3561" fmla="*/ 163353 h 3682908"/>
                  <a:gd name="connsiteX3562" fmla="*/ 1477512 w 3862373"/>
                  <a:gd name="connsiteY3562" fmla="*/ 124268 h 3682908"/>
                  <a:gd name="connsiteX3563" fmla="*/ 1516607 w 3862373"/>
                  <a:gd name="connsiteY3563" fmla="*/ 85181 h 3682908"/>
                  <a:gd name="connsiteX3564" fmla="*/ 1419600 w 3862373"/>
                  <a:gd name="connsiteY3564" fmla="*/ 85181 h 3682908"/>
                  <a:gd name="connsiteX3565" fmla="*/ 1458689 w 3862373"/>
                  <a:gd name="connsiteY3565" fmla="*/ 124268 h 3682908"/>
                  <a:gd name="connsiteX3566" fmla="*/ 1419600 w 3862373"/>
                  <a:gd name="connsiteY3566" fmla="*/ 163353 h 3682908"/>
                  <a:gd name="connsiteX3567" fmla="*/ 1380504 w 3862373"/>
                  <a:gd name="connsiteY3567" fmla="*/ 124268 h 3682908"/>
                  <a:gd name="connsiteX3568" fmla="*/ 1419600 w 3862373"/>
                  <a:gd name="connsiteY3568" fmla="*/ 85181 h 3682908"/>
                  <a:gd name="connsiteX3569" fmla="*/ 1329684 w 3862373"/>
                  <a:gd name="connsiteY3569" fmla="*/ 85181 h 3682908"/>
                  <a:gd name="connsiteX3570" fmla="*/ 1368775 w 3862373"/>
                  <a:gd name="connsiteY3570" fmla="*/ 124268 h 3682908"/>
                  <a:gd name="connsiteX3571" fmla="*/ 1329684 w 3862373"/>
                  <a:gd name="connsiteY3571" fmla="*/ 163353 h 3682908"/>
                  <a:gd name="connsiteX3572" fmla="*/ 1290604 w 3862373"/>
                  <a:gd name="connsiteY3572" fmla="*/ 124268 h 3682908"/>
                  <a:gd name="connsiteX3573" fmla="*/ 1329684 w 3862373"/>
                  <a:gd name="connsiteY3573" fmla="*/ 85181 h 3682908"/>
                  <a:gd name="connsiteX3574" fmla="*/ 1142780 w 3862373"/>
                  <a:gd name="connsiteY3574" fmla="*/ 85181 h 3682908"/>
                  <a:gd name="connsiteX3575" fmla="*/ 1181872 w 3862373"/>
                  <a:gd name="connsiteY3575" fmla="*/ 124268 h 3682908"/>
                  <a:gd name="connsiteX3576" fmla="*/ 1142780 w 3862373"/>
                  <a:gd name="connsiteY3576" fmla="*/ 163353 h 3682908"/>
                  <a:gd name="connsiteX3577" fmla="*/ 1103680 w 3862373"/>
                  <a:gd name="connsiteY3577" fmla="*/ 124268 h 3682908"/>
                  <a:gd name="connsiteX3578" fmla="*/ 1142780 w 3862373"/>
                  <a:gd name="connsiteY3578" fmla="*/ 85181 h 3682908"/>
                  <a:gd name="connsiteX3579" fmla="*/ 1045753 w 3862373"/>
                  <a:gd name="connsiteY3579" fmla="*/ 85181 h 3682908"/>
                  <a:gd name="connsiteX3580" fmla="*/ 1084842 w 3862373"/>
                  <a:gd name="connsiteY3580" fmla="*/ 124268 h 3682908"/>
                  <a:gd name="connsiteX3581" fmla="*/ 1045753 w 3862373"/>
                  <a:gd name="connsiteY3581" fmla="*/ 163353 h 3682908"/>
                  <a:gd name="connsiteX3582" fmla="*/ 1006670 w 3862373"/>
                  <a:gd name="connsiteY3582" fmla="*/ 124268 h 3682908"/>
                  <a:gd name="connsiteX3583" fmla="*/ 1045753 w 3862373"/>
                  <a:gd name="connsiteY3583" fmla="*/ 85181 h 3682908"/>
                  <a:gd name="connsiteX3584" fmla="*/ 951129 w 3862373"/>
                  <a:gd name="connsiteY3584" fmla="*/ 85181 h 3682908"/>
                  <a:gd name="connsiteX3585" fmla="*/ 990205 w 3862373"/>
                  <a:gd name="connsiteY3585" fmla="*/ 124268 h 3682908"/>
                  <a:gd name="connsiteX3586" fmla="*/ 951129 w 3862373"/>
                  <a:gd name="connsiteY3586" fmla="*/ 163353 h 3682908"/>
                  <a:gd name="connsiteX3587" fmla="*/ 912045 w 3862373"/>
                  <a:gd name="connsiteY3587" fmla="*/ 124268 h 3682908"/>
                  <a:gd name="connsiteX3588" fmla="*/ 951129 w 3862373"/>
                  <a:gd name="connsiteY3588" fmla="*/ 85181 h 3682908"/>
                  <a:gd name="connsiteX3589" fmla="*/ 856503 w 3862373"/>
                  <a:gd name="connsiteY3589" fmla="*/ 85181 h 3682908"/>
                  <a:gd name="connsiteX3590" fmla="*/ 895582 w 3862373"/>
                  <a:gd name="connsiteY3590" fmla="*/ 124268 h 3682908"/>
                  <a:gd name="connsiteX3591" fmla="*/ 856503 w 3862373"/>
                  <a:gd name="connsiteY3591" fmla="*/ 163353 h 3682908"/>
                  <a:gd name="connsiteX3592" fmla="*/ 817424 w 3862373"/>
                  <a:gd name="connsiteY3592" fmla="*/ 124268 h 3682908"/>
                  <a:gd name="connsiteX3593" fmla="*/ 856503 w 3862373"/>
                  <a:gd name="connsiteY3593" fmla="*/ 85181 h 3682908"/>
                  <a:gd name="connsiteX3594" fmla="*/ 978967 w 3862373"/>
                  <a:gd name="connsiteY3594" fmla="*/ 11950 h 3682908"/>
                  <a:gd name="connsiteX3595" fmla="*/ 990205 w 3862373"/>
                  <a:gd name="connsiteY3595" fmla="*/ 39087 h 3682908"/>
                  <a:gd name="connsiteX3596" fmla="*/ 951129 w 3862373"/>
                  <a:gd name="connsiteY3596" fmla="*/ 78173 h 3682908"/>
                  <a:gd name="connsiteX3597" fmla="*/ 923492 w 3862373"/>
                  <a:gd name="connsiteY3597" fmla="*/ 66725 h 3682908"/>
                  <a:gd name="connsiteX3598" fmla="*/ 914005 w 3862373"/>
                  <a:gd name="connsiteY3598" fmla="*/ 43819 h 3682908"/>
                  <a:gd name="connsiteX3599" fmla="*/ 918580 w 3862373"/>
                  <a:gd name="connsiteY3599" fmla="*/ 41040 h 3682908"/>
                  <a:gd name="connsiteX3600" fmla="*/ 2266537 w 3862373"/>
                  <a:gd name="connsiteY3600" fmla="*/ 0 h 3682908"/>
                  <a:gd name="connsiteX3601" fmla="*/ 2305619 w 3862373"/>
                  <a:gd name="connsiteY3601" fmla="*/ 39087 h 3682908"/>
                  <a:gd name="connsiteX3602" fmla="*/ 2266537 w 3862373"/>
                  <a:gd name="connsiteY3602" fmla="*/ 78173 h 3682908"/>
                  <a:gd name="connsiteX3603" fmla="*/ 2227443 w 3862373"/>
                  <a:gd name="connsiteY3603" fmla="*/ 39087 h 3682908"/>
                  <a:gd name="connsiteX3604" fmla="*/ 2266537 w 3862373"/>
                  <a:gd name="connsiteY3604" fmla="*/ 0 h 3682908"/>
                  <a:gd name="connsiteX3605" fmla="*/ 2171887 w 3862373"/>
                  <a:gd name="connsiteY3605" fmla="*/ 0 h 3682908"/>
                  <a:gd name="connsiteX3606" fmla="*/ 2210981 w 3862373"/>
                  <a:gd name="connsiteY3606" fmla="*/ 39087 h 3682908"/>
                  <a:gd name="connsiteX3607" fmla="*/ 2171887 w 3862373"/>
                  <a:gd name="connsiteY3607" fmla="*/ 78173 h 3682908"/>
                  <a:gd name="connsiteX3608" fmla="*/ 2132800 w 3862373"/>
                  <a:gd name="connsiteY3608" fmla="*/ 39087 h 3682908"/>
                  <a:gd name="connsiteX3609" fmla="*/ 2171887 w 3862373"/>
                  <a:gd name="connsiteY3609" fmla="*/ 0 h 3682908"/>
                  <a:gd name="connsiteX3610" fmla="*/ 2079618 w 3862373"/>
                  <a:gd name="connsiteY3610" fmla="*/ 0 h 3682908"/>
                  <a:gd name="connsiteX3611" fmla="*/ 2118703 w 3862373"/>
                  <a:gd name="connsiteY3611" fmla="*/ 39087 h 3682908"/>
                  <a:gd name="connsiteX3612" fmla="*/ 2079618 w 3862373"/>
                  <a:gd name="connsiteY3612" fmla="*/ 78173 h 3682908"/>
                  <a:gd name="connsiteX3613" fmla="*/ 2040537 w 3862373"/>
                  <a:gd name="connsiteY3613" fmla="*/ 39087 h 3682908"/>
                  <a:gd name="connsiteX3614" fmla="*/ 2079618 w 3862373"/>
                  <a:gd name="connsiteY3614" fmla="*/ 0 h 3682908"/>
                  <a:gd name="connsiteX3615" fmla="*/ 1984973 w 3862373"/>
                  <a:gd name="connsiteY3615" fmla="*/ 0 h 3682908"/>
                  <a:gd name="connsiteX3616" fmla="*/ 2024073 w 3862373"/>
                  <a:gd name="connsiteY3616" fmla="*/ 39087 h 3682908"/>
                  <a:gd name="connsiteX3617" fmla="*/ 1984973 w 3862373"/>
                  <a:gd name="connsiteY3617" fmla="*/ 78173 h 3682908"/>
                  <a:gd name="connsiteX3618" fmla="*/ 1945875 w 3862373"/>
                  <a:gd name="connsiteY3618" fmla="*/ 39087 h 3682908"/>
                  <a:gd name="connsiteX3619" fmla="*/ 1984973 w 3862373"/>
                  <a:gd name="connsiteY3619" fmla="*/ 0 h 3682908"/>
                  <a:gd name="connsiteX3620" fmla="*/ 1890340 w 3862373"/>
                  <a:gd name="connsiteY3620" fmla="*/ 0 h 3682908"/>
                  <a:gd name="connsiteX3621" fmla="*/ 1929413 w 3862373"/>
                  <a:gd name="connsiteY3621" fmla="*/ 39087 h 3682908"/>
                  <a:gd name="connsiteX3622" fmla="*/ 1890340 w 3862373"/>
                  <a:gd name="connsiteY3622" fmla="*/ 78173 h 3682908"/>
                  <a:gd name="connsiteX3623" fmla="*/ 1851255 w 3862373"/>
                  <a:gd name="connsiteY3623" fmla="*/ 39087 h 3682908"/>
                  <a:gd name="connsiteX3624" fmla="*/ 1890340 w 3862373"/>
                  <a:gd name="connsiteY3624" fmla="*/ 0 h 3682908"/>
                  <a:gd name="connsiteX3625" fmla="*/ 1798073 w 3862373"/>
                  <a:gd name="connsiteY3625" fmla="*/ 0 h 3682908"/>
                  <a:gd name="connsiteX3626" fmla="*/ 1837149 w 3862373"/>
                  <a:gd name="connsiteY3626" fmla="*/ 39087 h 3682908"/>
                  <a:gd name="connsiteX3627" fmla="*/ 1798073 w 3862373"/>
                  <a:gd name="connsiteY3627" fmla="*/ 78173 h 3682908"/>
                  <a:gd name="connsiteX3628" fmla="*/ 1758966 w 3862373"/>
                  <a:gd name="connsiteY3628" fmla="*/ 39087 h 3682908"/>
                  <a:gd name="connsiteX3629" fmla="*/ 1798073 w 3862373"/>
                  <a:gd name="connsiteY3629" fmla="*/ 0 h 3682908"/>
                  <a:gd name="connsiteX3630" fmla="*/ 1703435 w 3862373"/>
                  <a:gd name="connsiteY3630" fmla="*/ 0 h 3682908"/>
                  <a:gd name="connsiteX3631" fmla="*/ 1742524 w 3862373"/>
                  <a:gd name="connsiteY3631" fmla="*/ 39087 h 3682908"/>
                  <a:gd name="connsiteX3632" fmla="*/ 1703435 w 3862373"/>
                  <a:gd name="connsiteY3632" fmla="*/ 78173 h 3682908"/>
                  <a:gd name="connsiteX3633" fmla="*/ 1664351 w 3862373"/>
                  <a:gd name="connsiteY3633" fmla="*/ 39087 h 3682908"/>
                  <a:gd name="connsiteX3634" fmla="*/ 1703435 w 3862373"/>
                  <a:gd name="connsiteY3634" fmla="*/ 0 h 3682908"/>
                  <a:gd name="connsiteX3635" fmla="*/ 1611151 w 3862373"/>
                  <a:gd name="connsiteY3635" fmla="*/ 0 h 3682908"/>
                  <a:gd name="connsiteX3636" fmla="*/ 1650245 w 3862373"/>
                  <a:gd name="connsiteY3636" fmla="*/ 39087 h 3682908"/>
                  <a:gd name="connsiteX3637" fmla="*/ 1611151 w 3862373"/>
                  <a:gd name="connsiteY3637" fmla="*/ 78173 h 3682908"/>
                  <a:gd name="connsiteX3638" fmla="*/ 1572160 w 3862373"/>
                  <a:gd name="connsiteY3638" fmla="*/ 39087 h 3682908"/>
                  <a:gd name="connsiteX3639" fmla="*/ 1611151 w 3862373"/>
                  <a:gd name="connsiteY3639" fmla="*/ 0 h 3682908"/>
                  <a:gd name="connsiteX3640" fmla="*/ 1516607 w 3862373"/>
                  <a:gd name="connsiteY3640" fmla="*/ 0 h 3682908"/>
                  <a:gd name="connsiteX3641" fmla="*/ 1555693 w 3862373"/>
                  <a:gd name="connsiteY3641" fmla="*/ 39087 h 3682908"/>
                  <a:gd name="connsiteX3642" fmla="*/ 1516607 w 3862373"/>
                  <a:gd name="connsiteY3642" fmla="*/ 78173 h 3682908"/>
                  <a:gd name="connsiteX3643" fmla="*/ 1477512 w 3862373"/>
                  <a:gd name="connsiteY3643" fmla="*/ 39087 h 3682908"/>
                  <a:gd name="connsiteX3644" fmla="*/ 1516607 w 3862373"/>
                  <a:gd name="connsiteY3644" fmla="*/ 0 h 3682908"/>
                  <a:gd name="connsiteX3645" fmla="*/ 1232692 w 3862373"/>
                  <a:gd name="connsiteY3645" fmla="*/ 0 h 3682908"/>
                  <a:gd name="connsiteX3646" fmla="*/ 1271765 w 3862373"/>
                  <a:gd name="connsiteY3646" fmla="*/ 39087 h 3682908"/>
                  <a:gd name="connsiteX3647" fmla="*/ 1232692 w 3862373"/>
                  <a:gd name="connsiteY3647" fmla="*/ 78173 h 3682908"/>
                  <a:gd name="connsiteX3648" fmla="*/ 1193607 w 3862373"/>
                  <a:gd name="connsiteY3648" fmla="*/ 39087 h 3682908"/>
                  <a:gd name="connsiteX3649" fmla="*/ 1232692 w 3862373"/>
                  <a:gd name="connsiteY3649" fmla="*/ 0 h 3682908"/>
                  <a:gd name="connsiteX3650" fmla="*/ 1142780 w 3862373"/>
                  <a:gd name="connsiteY3650" fmla="*/ 0 h 3682908"/>
                  <a:gd name="connsiteX3651" fmla="*/ 1181872 w 3862373"/>
                  <a:gd name="connsiteY3651" fmla="*/ 39087 h 3682908"/>
                  <a:gd name="connsiteX3652" fmla="*/ 1142780 w 3862373"/>
                  <a:gd name="connsiteY3652" fmla="*/ 78173 h 3682908"/>
                  <a:gd name="connsiteX3653" fmla="*/ 1103680 w 3862373"/>
                  <a:gd name="connsiteY3653" fmla="*/ 39087 h 3682908"/>
                  <a:gd name="connsiteX3654" fmla="*/ 1142780 w 3862373"/>
                  <a:gd name="connsiteY3654" fmla="*/ 0 h 3682908"/>
                  <a:gd name="connsiteX3655" fmla="*/ 1045753 w 3862373"/>
                  <a:gd name="connsiteY3655" fmla="*/ 0 h 3682908"/>
                  <a:gd name="connsiteX3656" fmla="*/ 1084842 w 3862373"/>
                  <a:gd name="connsiteY3656" fmla="*/ 39087 h 3682908"/>
                  <a:gd name="connsiteX3657" fmla="*/ 1045753 w 3862373"/>
                  <a:gd name="connsiteY3657" fmla="*/ 78173 h 3682908"/>
                  <a:gd name="connsiteX3658" fmla="*/ 1006670 w 3862373"/>
                  <a:gd name="connsiteY3658" fmla="*/ 39087 h 3682908"/>
                  <a:gd name="connsiteX3659" fmla="*/ 1045753 w 3862373"/>
                  <a:gd name="connsiteY3659" fmla="*/ 0 h 368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Lst>
                <a:rect l="l" t="t" r="r" b="b"/>
                <a:pathLst>
                  <a:path w="3862373" h="3682908">
                    <a:moveTo>
                      <a:pt x="1142662" y="3605757"/>
                    </a:moveTo>
                    <a:cubicBezTo>
                      <a:pt x="1164249" y="3605757"/>
                      <a:pt x="1181749" y="3623257"/>
                      <a:pt x="1181749" y="3644844"/>
                    </a:cubicBezTo>
                    <a:lnTo>
                      <a:pt x="1175073" y="3660960"/>
                    </a:lnTo>
                    <a:lnTo>
                      <a:pt x="1107191" y="3636115"/>
                    </a:lnTo>
                    <a:lnTo>
                      <a:pt x="1115023" y="3617205"/>
                    </a:lnTo>
                    <a:cubicBezTo>
                      <a:pt x="1122096" y="3610132"/>
                      <a:pt x="1131868" y="3605757"/>
                      <a:pt x="1142662" y="3605757"/>
                    </a:cubicBezTo>
                    <a:close/>
                    <a:moveTo>
                      <a:pt x="1232571" y="3605756"/>
                    </a:moveTo>
                    <a:cubicBezTo>
                      <a:pt x="1254158" y="3605756"/>
                      <a:pt x="1271658" y="3623256"/>
                      <a:pt x="1271658" y="3644843"/>
                    </a:cubicBezTo>
                    <a:cubicBezTo>
                      <a:pt x="1271658" y="3655637"/>
                      <a:pt x="1267283" y="3665408"/>
                      <a:pt x="1260210" y="3672482"/>
                    </a:cubicBezTo>
                    <a:lnTo>
                      <a:pt x="1235039" y="3682908"/>
                    </a:lnTo>
                    <a:lnTo>
                      <a:pt x="1204643" y="3671783"/>
                    </a:lnTo>
                    <a:lnTo>
                      <a:pt x="1193484" y="3644843"/>
                    </a:lnTo>
                    <a:cubicBezTo>
                      <a:pt x="1193484" y="3623256"/>
                      <a:pt x="1210984" y="3605756"/>
                      <a:pt x="1232571" y="3605756"/>
                    </a:cubicBezTo>
                    <a:close/>
                    <a:moveTo>
                      <a:pt x="1232571" y="3520580"/>
                    </a:moveTo>
                    <a:cubicBezTo>
                      <a:pt x="1254158" y="3520580"/>
                      <a:pt x="1271658" y="3538080"/>
                      <a:pt x="1271658" y="3559667"/>
                    </a:cubicBezTo>
                    <a:cubicBezTo>
                      <a:pt x="1271658" y="3581254"/>
                      <a:pt x="1254158" y="3598754"/>
                      <a:pt x="1232571" y="3598754"/>
                    </a:cubicBezTo>
                    <a:cubicBezTo>
                      <a:pt x="1210984" y="3598754"/>
                      <a:pt x="1193484" y="3581254"/>
                      <a:pt x="1193484" y="3559667"/>
                    </a:cubicBezTo>
                    <a:cubicBezTo>
                      <a:pt x="1193484" y="3538080"/>
                      <a:pt x="1210984" y="3520580"/>
                      <a:pt x="1232571" y="3520580"/>
                    </a:cubicBezTo>
                    <a:close/>
                    <a:moveTo>
                      <a:pt x="1142662" y="3520580"/>
                    </a:moveTo>
                    <a:cubicBezTo>
                      <a:pt x="1164249" y="3520580"/>
                      <a:pt x="1181749" y="3538080"/>
                      <a:pt x="1181749" y="3559667"/>
                    </a:cubicBezTo>
                    <a:cubicBezTo>
                      <a:pt x="1181749" y="3581254"/>
                      <a:pt x="1164249" y="3598754"/>
                      <a:pt x="1142662" y="3598754"/>
                    </a:cubicBezTo>
                    <a:cubicBezTo>
                      <a:pt x="1121074" y="3598754"/>
                      <a:pt x="1103575" y="3581254"/>
                      <a:pt x="1103575" y="3559667"/>
                    </a:cubicBezTo>
                    <a:cubicBezTo>
                      <a:pt x="1103575" y="3538080"/>
                      <a:pt x="1121074" y="3520580"/>
                      <a:pt x="1142662" y="3520580"/>
                    </a:cubicBezTo>
                    <a:close/>
                    <a:moveTo>
                      <a:pt x="1232572" y="3435404"/>
                    </a:moveTo>
                    <a:cubicBezTo>
                      <a:pt x="1254159" y="3435404"/>
                      <a:pt x="1271659" y="3452904"/>
                      <a:pt x="1271659" y="3474491"/>
                    </a:cubicBezTo>
                    <a:cubicBezTo>
                      <a:pt x="1271659" y="3496078"/>
                      <a:pt x="1254159" y="3513578"/>
                      <a:pt x="1232572" y="3513578"/>
                    </a:cubicBezTo>
                    <a:cubicBezTo>
                      <a:pt x="1210985" y="3513578"/>
                      <a:pt x="1193485" y="3496078"/>
                      <a:pt x="1193485" y="3474491"/>
                    </a:cubicBezTo>
                    <a:cubicBezTo>
                      <a:pt x="1193485" y="3452904"/>
                      <a:pt x="1210985" y="3435404"/>
                      <a:pt x="1232572" y="3435404"/>
                    </a:cubicBezTo>
                    <a:close/>
                    <a:moveTo>
                      <a:pt x="1142662" y="3435404"/>
                    </a:moveTo>
                    <a:cubicBezTo>
                      <a:pt x="1164249" y="3435404"/>
                      <a:pt x="1181749" y="3452904"/>
                      <a:pt x="1181749" y="3474491"/>
                    </a:cubicBezTo>
                    <a:cubicBezTo>
                      <a:pt x="1181749" y="3496078"/>
                      <a:pt x="1164249" y="3513578"/>
                      <a:pt x="1142662" y="3513578"/>
                    </a:cubicBezTo>
                    <a:cubicBezTo>
                      <a:pt x="1121074" y="3513578"/>
                      <a:pt x="1103575" y="3496078"/>
                      <a:pt x="1103575" y="3474491"/>
                    </a:cubicBezTo>
                    <a:cubicBezTo>
                      <a:pt x="1103575" y="3452904"/>
                      <a:pt x="1121074" y="3435404"/>
                      <a:pt x="1142662" y="3435404"/>
                    </a:cubicBezTo>
                    <a:close/>
                    <a:moveTo>
                      <a:pt x="1329578" y="3347862"/>
                    </a:moveTo>
                    <a:cubicBezTo>
                      <a:pt x="1351165" y="3347862"/>
                      <a:pt x="1368665" y="3365362"/>
                      <a:pt x="1368665" y="3386950"/>
                    </a:cubicBezTo>
                    <a:cubicBezTo>
                      <a:pt x="1368665" y="3408537"/>
                      <a:pt x="1351165" y="3426037"/>
                      <a:pt x="1329578" y="3426037"/>
                    </a:cubicBezTo>
                    <a:cubicBezTo>
                      <a:pt x="1307990" y="3426037"/>
                      <a:pt x="1290490" y="3408537"/>
                      <a:pt x="1290490" y="3386950"/>
                    </a:cubicBezTo>
                    <a:cubicBezTo>
                      <a:pt x="1290490" y="3365362"/>
                      <a:pt x="1307990" y="3347862"/>
                      <a:pt x="1329578" y="3347862"/>
                    </a:cubicBezTo>
                    <a:close/>
                    <a:moveTo>
                      <a:pt x="1142664" y="3347862"/>
                    </a:moveTo>
                    <a:cubicBezTo>
                      <a:pt x="1164251" y="3347862"/>
                      <a:pt x="1181751" y="3365362"/>
                      <a:pt x="1181751" y="3386950"/>
                    </a:cubicBezTo>
                    <a:cubicBezTo>
                      <a:pt x="1181751" y="3408537"/>
                      <a:pt x="1164251" y="3426037"/>
                      <a:pt x="1142664" y="3426037"/>
                    </a:cubicBezTo>
                    <a:cubicBezTo>
                      <a:pt x="1121077" y="3426037"/>
                      <a:pt x="1103576" y="3408537"/>
                      <a:pt x="1103576" y="3386950"/>
                    </a:cubicBezTo>
                    <a:cubicBezTo>
                      <a:pt x="1103576" y="3365362"/>
                      <a:pt x="1121077" y="3347862"/>
                      <a:pt x="1142664" y="3347862"/>
                    </a:cubicBezTo>
                    <a:close/>
                    <a:moveTo>
                      <a:pt x="1232572" y="3347861"/>
                    </a:moveTo>
                    <a:cubicBezTo>
                      <a:pt x="1254160" y="3347861"/>
                      <a:pt x="1271660" y="3365361"/>
                      <a:pt x="1271660" y="3386948"/>
                    </a:cubicBezTo>
                    <a:cubicBezTo>
                      <a:pt x="1271660" y="3408536"/>
                      <a:pt x="1254160" y="3426035"/>
                      <a:pt x="1232572" y="3426035"/>
                    </a:cubicBezTo>
                    <a:cubicBezTo>
                      <a:pt x="1210985" y="3426035"/>
                      <a:pt x="1193485" y="3408536"/>
                      <a:pt x="1193485" y="3386948"/>
                    </a:cubicBezTo>
                    <a:cubicBezTo>
                      <a:pt x="1193485" y="3365361"/>
                      <a:pt x="1210985" y="3347861"/>
                      <a:pt x="1232572" y="3347861"/>
                    </a:cubicBezTo>
                    <a:close/>
                    <a:moveTo>
                      <a:pt x="2924263" y="3265052"/>
                    </a:moveTo>
                    <a:cubicBezTo>
                      <a:pt x="2945850" y="3265052"/>
                      <a:pt x="2963349" y="3282551"/>
                      <a:pt x="2963349" y="3304139"/>
                    </a:cubicBezTo>
                    <a:cubicBezTo>
                      <a:pt x="2963349" y="3325726"/>
                      <a:pt x="2945850" y="3343226"/>
                      <a:pt x="2924263" y="3343226"/>
                    </a:cubicBezTo>
                    <a:cubicBezTo>
                      <a:pt x="2902675" y="3343226"/>
                      <a:pt x="2885175" y="3325726"/>
                      <a:pt x="2885175" y="3304139"/>
                    </a:cubicBezTo>
                    <a:cubicBezTo>
                      <a:pt x="2885175" y="3282551"/>
                      <a:pt x="2902675" y="3265052"/>
                      <a:pt x="2924263" y="3265052"/>
                    </a:cubicBezTo>
                    <a:close/>
                    <a:moveTo>
                      <a:pt x="1419487" y="3265052"/>
                    </a:moveTo>
                    <a:cubicBezTo>
                      <a:pt x="1441074" y="3265052"/>
                      <a:pt x="1458574" y="3282551"/>
                      <a:pt x="1458574" y="3304139"/>
                    </a:cubicBezTo>
                    <a:cubicBezTo>
                      <a:pt x="1458574" y="3325726"/>
                      <a:pt x="1441074" y="3343226"/>
                      <a:pt x="1419487" y="3343226"/>
                    </a:cubicBezTo>
                    <a:cubicBezTo>
                      <a:pt x="1397899" y="3343226"/>
                      <a:pt x="1380399" y="3325726"/>
                      <a:pt x="1380399" y="3304139"/>
                    </a:cubicBezTo>
                    <a:cubicBezTo>
                      <a:pt x="1380399" y="3282551"/>
                      <a:pt x="1397899" y="3265052"/>
                      <a:pt x="1419487" y="3265052"/>
                    </a:cubicBezTo>
                    <a:close/>
                    <a:moveTo>
                      <a:pt x="1329578" y="3265052"/>
                    </a:moveTo>
                    <a:cubicBezTo>
                      <a:pt x="1351165" y="3265052"/>
                      <a:pt x="1368666" y="3282551"/>
                      <a:pt x="1368666" y="3304139"/>
                    </a:cubicBezTo>
                    <a:cubicBezTo>
                      <a:pt x="1368666" y="3325726"/>
                      <a:pt x="1351165" y="3343226"/>
                      <a:pt x="1329578" y="3343226"/>
                    </a:cubicBezTo>
                    <a:cubicBezTo>
                      <a:pt x="1307991" y="3343226"/>
                      <a:pt x="1290491" y="3325726"/>
                      <a:pt x="1290491" y="3304139"/>
                    </a:cubicBezTo>
                    <a:cubicBezTo>
                      <a:pt x="1290491" y="3282551"/>
                      <a:pt x="1307991" y="3265052"/>
                      <a:pt x="1329578" y="3265052"/>
                    </a:cubicBezTo>
                    <a:close/>
                    <a:moveTo>
                      <a:pt x="1232574" y="3265052"/>
                    </a:moveTo>
                    <a:cubicBezTo>
                      <a:pt x="1254160" y="3265052"/>
                      <a:pt x="1271661" y="3282551"/>
                      <a:pt x="1271661" y="3304139"/>
                    </a:cubicBezTo>
                    <a:cubicBezTo>
                      <a:pt x="1271661" y="3325726"/>
                      <a:pt x="1254160" y="3343226"/>
                      <a:pt x="1232574" y="3343226"/>
                    </a:cubicBezTo>
                    <a:cubicBezTo>
                      <a:pt x="1210986" y="3343226"/>
                      <a:pt x="1193487" y="3325726"/>
                      <a:pt x="1193487" y="3304139"/>
                    </a:cubicBezTo>
                    <a:cubicBezTo>
                      <a:pt x="1193487" y="3282551"/>
                      <a:pt x="1210986" y="3265052"/>
                      <a:pt x="1232574" y="3265052"/>
                    </a:cubicBezTo>
                    <a:close/>
                    <a:moveTo>
                      <a:pt x="1142665" y="3265052"/>
                    </a:moveTo>
                    <a:cubicBezTo>
                      <a:pt x="1164252" y="3265052"/>
                      <a:pt x="1181752" y="3282551"/>
                      <a:pt x="1181752" y="3304139"/>
                    </a:cubicBezTo>
                    <a:cubicBezTo>
                      <a:pt x="1181752" y="3325726"/>
                      <a:pt x="1164252" y="3343226"/>
                      <a:pt x="1142665" y="3343226"/>
                    </a:cubicBezTo>
                    <a:cubicBezTo>
                      <a:pt x="1121078" y="3343226"/>
                      <a:pt x="1103578" y="3325726"/>
                      <a:pt x="1103578" y="3304139"/>
                    </a:cubicBezTo>
                    <a:cubicBezTo>
                      <a:pt x="1103578" y="3282551"/>
                      <a:pt x="1121078" y="3265052"/>
                      <a:pt x="1142665" y="3265052"/>
                    </a:cubicBezTo>
                    <a:close/>
                    <a:moveTo>
                      <a:pt x="3111177" y="3177510"/>
                    </a:moveTo>
                    <a:cubicBezTo>
                      <a:pt x="3132764" y="3177510"/>
                      <a:pt x="3150264" y="3195010"/>
                      <a:pt x="3150264" y="3216597"/>
                    </a:cubicBezTo>
                    <a:cubicBezTo>
                      <a:pt x="3150264" y="3238185"/>
                      <a:pt x="3132764" y="3255684"/>
                      <a:pt x="3111177" y="3255684"/>
                    </a:cubicBezTo>
                    <a:cubicBezTo>
                      <a:pt x="3089589" y="3255684"/>
                      <a:pt x="3072089" y="3238185"/>
                      <a:pt x="3072089" y="3216597"/>
                    </a:cubicBezTo>
                    <a:cubicBezTo>
                      <a:pt x="3072089" y="3195010"/>
                      <a:pt x="3089589" y="3177510"/>
                      <a:pt x="3111177" y="3177510"/>
                    </a:cubicBezTo>
                    <a:close/>
                    <a:moveTo>
                      <a:pt x="3018903" y="3177510"/>
                    </a:moveTo>
                    <a:cubicBezTo>
                      <a:pt x="3040490" y="3177510"/>
                      <a:pt x="3057989" y="3195010"/>
                      <a:pt x="3057989" y="3216597"/>
                    </a:cubicBezTo>
                    <a:cubicBezTo>
                      <a:pt x="3057989" y="3238185"/>
                      <a:pt x="3040490" y="3255684"/>
                      <a:pt x="3018903" y="3255684"/>
                    </a:cubicBezTo>
                    <a:cubicBezTo>
                      <a:pt x="2997315" y="3255684"/>
                      <a:pt x="2979815" y="3238185"/>
                      <a:pt x="2979815" y="3216597"/>
                    </a:cubicBezTo>
                    <a:cubicBezTo>
                      <a:pt x="2979815" y="3195010"/>
                      <a:pt x="2997315" y="3177510"/>
                      <a:pt x="3018903" y="3177510"/>
                    </a:cubicBezTo>
                    <a:close/>
                    <a:moveTo>
                      <a:pt x="1516493" y="3177510"/>
                    </a:moveTo>
                    <a:cubicBezTo>
                      <a:pt x="1538080" y="3177510"/>
                      <a:pt x="1555581" y="3195010"/>
                      <a:pt x="1555581" y="3216597"/>
                    </a:cubicBezTo>
                    <a:cubicBezTo>
                      <a:pt x="1555581" y="3238185"/>
                      <a:pt x="1538080" y="3255684"/>
                      <a:pt x="1516493" y="3255684"/>
                    </a:cubicBezTo>
                    <a:cubicBezTo>
                      <a:pt x="1494906" y="3255684"/>
                      <a:pt x="1477406" y="3238185"/>
                      <a:pt x="1477406" y="3216597"/>
                    </a:cubicBezTo>
                    <a:cubicBezTo>
                      <a:pt x="1477406" y="3195010"/>
                      <a:pt x="1494906" y="3177510"/>
                      <a:pt x="1516493" y="3177510"/>
                    </a:cubicBezTo>
                    <a:close/>
                    <a:moveTo>
                      <a:pt x="1329579" y="3177510"/>
                    </a:moveTo>
                    <a:cubicBezTo>
                      <a:pt x="1351167" y="3177510"/>
                      <a:pt x="1368667" y="3195010"/>
                      <a:pt x="1368667" y="3216597"/>
                    </a:cubicBezTo>
                    <a:cubicBezTo>
                      <a:pt x="1368667" y="3238185"/>
                      <a:pt x="1351167" y="3255684"/>
                      <a:pt x="1329579" y="3255684"/>
                    </a:cubicBezTo>
                    <a:cubicBezTo>
                      <a:pt x="1307993" y="3255684"/>
                      <a:pt x="1290493" y="3238185"/>
                      <a:pt x="1290493" y="3216597"/>
                    </a:cubicBezTo>
                    <a:cubicBezTo>
                      <a:pt x="1290493" y="3195010"/>
                      <a:pt x="1307993" y="3177510"/>
                      <a:pt x="1329579" y="3177510"/>
                    </a:cubicBezTo>
                    <a:close/>
                    <a:moveTo>
                      <a:pt x="1142666" y="3177510"/>
                    </a:moveTo>
                    <a:cubicBezTo>
                      <a:pt x="1164254" y="3177510"/>
                      <a:pt x="1181753" y="3195010"/>
                      <a:pt x="1181753" y="3216597"/>
                    </a:cubicBezTo>
                    <a:cubicBezTo>
                      <a:pt x="1181753" y="3238185"/>
                      <a:pt x="1164254" y="3255684"/>
                      <a:pt x="1142666" y="3255684"/>
                    </a:cubicBezTo>
                    <a:cubicBezTo>
                      <a:pt x="1121079" y="3255684"/>
                      <a:pt x="1103578" y="3238185"/>
                      <a:pt x="1103578" y="3216597"/>
                    </a:cubicBezTo>
                    <a:cubicBezTo>
                      <a:pt x="1103578" y="3195010"/>
                      <a:pt x="1121079" y="3177510"/>
                      <a:pt x="1142666" y="3177510"/>
                    </a:cubicBezTo>
                    <a:close/>
                    <a:moveTo>
                      <a:pt x="2924263" y="3177510"/>
                    </a:moveTo>
                    <a:cubicBezTo>
                      <a:pt x="2945850" y="3177510"/>
                      <a:pt x="2963349" y="3195010"/>
                      <a:pt x="2963349" y="3216597"/>
                    </a:cubicBezTo>
                    <a:cubicBezTo>
                      <a:pt x="2963349" y="3238184"/>
                      <a:pt x="2945850" y="3255684"/>
                      <a:pt x="2924263" y="3255684"/>
                    </a:cubicBezTo>
                    <a:cubicBezTo>
                      <a:pt x="2902675" y="3255684"/>
                      <a:pt x="2885175" y="3238184"/>
                      <a:pt x="2885175" y="3216597"/>
                    </a:cubicBezTo>
                    <a:cubicBezTo>
                      <a:pt x="2885175" y="3195010"/>
                      <a:pt x="2902675" y="3177510"/>
                      <a:pt x="2924263" y="3177510"/>
                    </a:cubicBezTo>
                    <a:close/>
                    <a:moveTo>
                      <a:pt x="1419488" y="3177510"/>
                    </a:moveTo>
                    <a:cubicBezTo>
                      <a:pt x="1441076" y="3177510"/>
                      <a:pt x="1458575" y="3195010"/>
                      <a:pt x="1458575" y="3216597"/>
                    </a:cubicBezTo>
                    <a:cubicBezTo>
                      <a:pt x="1458575" y="3238184"/>
                      <a:pt x="1441076" y="3255684"/>
                      <a:pt x="1419488" y="3255684"/>
                    </a:cubicBezTo>
                    <a:cubicBezTo>
                      <a:pt x="1397901" y="3255684"/>
                      <a:pt x="1380401" y="3238184"/>
                      <a:pt x="1380401" y="3216597"/>
                    </a:cubicBezTo>
                    <a:cubicBezTo>
                      <a:pt x="1380401" y="3195010"/>
                      <a:pt x="1397901" y="3177510"/>
                      <a:pt x="1419488" y="3177510"/>
                    </a:cubicBezTo>
                    <a:close/>
                    <a:moveTo>
                      <a:pt x="1232575" y="3177510"/>
                    </a:moveTo>
                    <a:cubicBezTo>
                      <a:pt x="1254162" y="3177510"/>
                      <a:pt x="1271661" y="3195010"/>
                      <a:pt x="1271661" y="3216597"/>
                    </a:cubicBezTo>
                    <a:cubicBezTo>
                      <a:pt x="1271661" y="3238184"/>
                      <a:pt x="1254162" y="3255684"/>
                      <a:pt x="1232575" y="3255684"/>
                    </a:cubicBezTo>
                    <a:cubicBezTo>
                      <a:pt x="1210988" y="3255684"/>
                      <a:pt x="1193488" y="3238184"/>
                      <a:pt x="1193488" y="3216597"/>
                    </a:cubicBezTo>
                    <a:cubicBezTo>
                      <a:pt x="1193488" y="3195010"/>
                      <a:pt x="1210988" y="3177510"/>
                      <a:pt x="1232575" y="3177510"/>
                    </a:cubicBezTo>
                    <a:close/>
                    <a:moveTo>
                      <a:pt x="3111177" y="3092334"/>
                    </a:moveTo>
                    <a:cubicBezTo>
                      <a:pt x="3132764" y="3092334"/>
                      <a:pt x="3150264" y="3109834"/>
                      <a:pt x="3150264" y="3131421"/>
                    </a:cubicBezTo>
                    <a:cubicBezTo>
                      <a:pt x="3150264" y="3153008"/>
                      <a:pt x="3132764" y="3170508"/>
                      <a:pt x="3111177" y="3170508"/>
                    </a:cubicBezTo>
                    <a:cubicBezTo>
                      <a:pt x="3089589" y="3170508"/>
                      <a:pt x="3072089" y="3153008"/>
                      <a:pt x="3072089" y="3131421"/>
                    </a:cubicBezTo>
                    <a:cubicBezTo>
                      <a:pt x="3072089" y="3109834"/>
                      <a:pt x="3089589" y="3092334"/>
                      <a:pt x="3111177" y="3092334"/>
                    </a:cubicBezTo>
                    <a:close/>
                    <a:moveTo>
                      <a:pt x="3018903" y="3092334"/>
                    </a:moveTo>
                    <a:cubicBezTo>
                      <a:pt x="3040490" y="3092334"/>
                      <a:pt x="3057989" y="3109834"/>
                      <a:pt x="3057989" y="3131421"/>
                    </a:cubicBezTo>
                    <a:cubicBezTo>
                      <a:pt x="3057989" y="3153008"/>
                      <a:pt x="3040490" y="3170508"/>
                      <a:pt x="3018903" y="3170508"/>
                    </a:cubicBezTo>
                    <a:cubicBezTo>
                      <a:pt x="2997315" y="3170508"/>
                      <a:pt x="2979815" y="3153008"/>
                      <a:pt x="2979815" y="3131421"/>
                    </a:cubicBezTo>
                    <a:cubicBezTo>
                      <a:pt x="2979815" y="3109834"/>
                      <a:pt x="2997315" y="3092334"/>
                      <a:pt x="3018903" y="3092334"/>
                    </a:cubicBezTo>
                    <a:close/>
                    <a:moveTo>
                      <a:pt x="2831988" y="3092334"/>
                    </a:moveTo>
                    <a:cubicBezTo>
                      <a:pt x="2853575" y="3092334"/>
                      <a:pt x="2871075" y="3109834"/>
                      <a:pt x="2871075" y="3131421"/>
                    </a:cubicBezTo>
                    <a:cubicBezTo>
                      <a:pt x="2871075" y="3153008"/>
                      <a:pt x="2853575" y="3170508"/>
                      <a:pt x="2831988" y="3170508"/>
                    </a:cubicBezTo>
                    <a:cubicBezTo>
                      <a:pt x="2810401" y="3170508"/>
                      <a:pt x="2792901" y="3153008"/>
                      <a:pt x="2792901" y="3131421"/>
                    </a:cubicBezTo>
                    <a:cubicBezTo>
                      <a:pt x="2792901" y="3109834"/>
                      <a:pt x="2810401" y="3092334"/>
                      <a:pt x="2831988" y="3092334"/>
                    </a:cubicBezTo>
                    <a:close/>
                    <a:moveTo>
                      <a:pt x="1516495" y="3092334"/>
                    </a:moveTo>
                    <a:cubicBezTo>
                      <a:pt x="1538082" y="3092334"/>
                      <a:pt x="1555583" y="3109834"/>
                      <a:pt x="1555583" y="3131421"/>
                    </a:cubicBezTo>
                    <a:cubicBezTo>
                      <a:pt x="1555583" y="3153008"/>
                      <a:pt x="1538082" y="3170508"/>
                      <a:pt x="1516495" y="3170508"/>
                    </a:cubicBezTo>
                    <a:cubicBezTo>
                      <a:pt x="1494907" y="3170508"/>
                      <a:pt x="1477407" y="3153008"/>
                      <a:pt x="1477407" y="3131421"/>
                    </a:cubicBezTo>
                    <a:cubicBezTo>
                      <a:pt x="1477407" y="3109834"/>
                      <a:pt x="1494907" y="3092334"/>
                      <a:pt x="1516495" y="3092334"/>
                    </a:cubicBezTo>
                    <a:close/>
                    <a:moveTo>
                      <a:pt x="1329581" y="3092334"/>
                    </a:moveTo>
                    <a:cubicBezTo>
                      <a:pt x="1351168" y="3092334"/>
                      <a:pt x="1368669" y="3109834"/>
                      <a:pt x="1368669" y="3131421"/>
                    </a:cubicBezTo>
                    <a:cubicBezTo>
                      <a:pt x="1368669" y="3153008"/>
                      <a:pt x="1351168" y="3170508"/>
                      <a:pt x="1329581" y="3170508"/>
                    </a:cubicBezTo>
                    <a:cubicBezTo>
                      <a:pt x="1307994" y="3170508"/>
                      <a:pt x="1290494" y="3153008"/>
                      <a:pt x="1290494" y="3131421"/>
                    </a:cubicBezTo>
                    <a:cubicBezTo>
                      <a:pt x="1290494" y="3109834"/>
                      <a:pt x="1307994" y="3092334"/>
                      <a:pt x="1329581" y="3092334"/>
                    </a:cubicBezTo>
                    <a:close/>
                    <a:moveTo>
                      <a:pt x="1142668" y="3092334"/>
                    </a:moveTo>
                    <a:cubicBezTo>
                      <a:pt x="1164256" y="3092334"/>
                      <a:pt x="1181756" y="3109834"/>
                      <a:pt x="1181756" y="3131421"/>
                    </a:cubicBezTo>
                    <a:cubicBezTo>
                      <a:pt x="1181756" y="3153008"/>
                      <a:pt x="1164256" y="3170508"/>
                      <a:pt x="1142668" y="3170508"/>
                    </a:cubicBezTo>
                    <a:cubicBezTo>
                      <a:pt x="1121081" y="3170508"/>
                      <a:pt x="1103581" y="3153008"/>
                      <a:pt x="1103581" y="3131421"/>
                    </a:cubicBezTo>
                    <a:cubicBezTo>
                      <a:pt x="1103581" y="3109834"/>
                      <a:pt x="1121081" y="3092334"/>
                      <a:pt x="1142668" y="3092334"/>
                    </a:cubicBezTo>
                    <a:close/>
                    <a:moveTo>
                      <a:pt x="2924263" y="3092334"/>
                    </a:moveTo>
                    <a:cubicBezTo>
                      <a:pt x="2945850" y="3092334"/>
                      <a:pt x="2963349" y="3109833"/>
                      <a:pt x="2963349" y="3131421"/>
                    </a:cubicBezTo>
                    <a:cubicBezTo>
                      <a:pt x="2963349" y="3153008"/>
                      <a:pt x="2945850" y="3170508"/>
                      <a:pt x="2924263" y="3170508"/>
                    </a:cubicBezTo>
                    <a:cubicBezTo>
                      <a:pt x="2902675" y="3170508"/>
                      <a:pt x="2885175" y="3153008"/>
                      <a:pt x="2885175" y="3131421"/>
                    </a:cubicBezTo>
                    <a:cubicBezTo>
                      <a:pt x="2885175" y="3109833"/>
                      <a:pt x="2902675" y="3092334"/>
                      <a:pt x="2924263" y="3092334"/>
                    </a:cubicBezTo>
                    <a:close/>
                    <a:moveTo>
                      <a:pt x="1419490" y="3092334"/>
                    </a:moveTo>
                    <a:cubicBezTo>
                      <a:pt x="1441077" y="3092334"/>
                      <a:pt x="1458576" y="3109833"/>
                      <a:pt x="1458576" y="3131421"/>
                    </a:cubicBezTo>
                    <a:cubicBezTo>
                      <a:pt x="1458576" y="3153008"/>
                      <a:pt x="1441077" y="3170508"/>
                      <a:pt x="1419490" y="3170508"/>
                    </a:cubicBezTo>
                    <a:cubicBezTo>
                      <a:pt x="1397902" y="3170508"/>
                      <a:pt x="1380402" y="3153008"/>
                      <a:pt x="1380402" y="3131421"/>
                    </a:cubicBezTo>
                    <a:cubicBezTo>
                      <a:pt x="1380402" y="3109833"/>
                      <a:pt x="1397902" y="3092334"/>
                      <a:pt x="1419490" y="3092334"/>
                    </a:cubicBezTo>
                    <a:close/>
                    <a:moveTo>
                      <a:pt x="1232576" y="3092334"/>
                    </a:moveTo>
                    <a:cubicBezTo>
                      <a:pt x="1254165" y="3092334"/>
                      <a:pt x="1271664" y="3109833"/>
                      <a:pt x="1271664" y="3131421"/>
                    </a:cubicBezTo>
                    <a:cubicBezTo>
                      <a:pt x="1271664" y="3153008"/>
                      <a:pt x="1254165" y="3170508"/>
                      <a:pt x="1232576" y="3170508"/>
                    </a:cubicBezTo>
                    <a:cubicBezTo>
                      <a:pt x="1210990" y="3170508"/>
                      <a:pt x="1193489" y="3153008"/>
                      <a:pt x="1193489" y="3131421"/>
                    </a:cubicBezTo>
                    <a:cubicBezTo>
                      <a:pt x="1193489" y="3109833"/>
                      <a:pt x="1210990" y="3092334"/>
                      <a:pt x="1232576" y="3092334"/>
                    </a:cubicBezTo>
                    <a:close/>
                    <a:moveTo>
                      <a:pt x="3205817" y="3007157"/>
                    </a:moveTo>
                    <a:cubicBezTo>
                      <a:pt x="3227404" y="3007157"/>
                      <a:pt x="3244904" y="3024657"/>
                      <a:pt x="3244904" y="3046245"/>
                    </a:cubicBezTo>
                    <a:cubicBezTo>
                      <a:pt x="3244904" y="3067832"/>
                      <a:pt x="3227404" y="3085332"/>
                      <a:pt x="3205817" y="3085332"/>
                    </a:cubicBezTo>
                    <a:cubicBezTo>
                      <a:pt x="3184229" y="3085332"/>
                      <a:pt x="3166729" y="3067832"/>
                      <a:pt x="3166729" y="3046245"/>
                    </a:cubicBezTo>
                    <a:cubicBezTo>
                      <a:pt x="3166729" y="3024657"/>
                      <a:pt x="3184229" y="3007157"/>
                      <a:pt x="3205817" y="3007157"/>
                    </a:cubicBezTo>
                    <a:close/>
                    <a:moveTo>
                      <a:pt x="3111177" y="3007157"/>
                    </a:moveTo>
                    <a:cubicBezTo>
                      <a:pt x="3132764" y="3007157"/>
                      <a:pt x="3150264" y="3024657"/>
                      <a:pt x="3150264" y="3046245"/>
                    </a:cubicBezTo>
                    <a:cubicBezTo>
                      <a:pt x="3150264" y="3067832"/>
                      <a:pt x="3132764" y="3085332"/>
                      <a:pt x="3111177" y="3085332"/>
                    </a:cubicBezTo>
                    <a:cubicBezTo>
                      <a:pt x="3089589" y="3085332"/>
                      <a:pt x="3072089" y="3067832"/>
                      <a:pt x="3072089" y="3046245"/>
                    </a:cubicBezTo>
                    <a:cubicBezTo>
                      <a:pt x="3072089" y="3024657"/>
                      <a:pt x="3089589" y="3007157"/>
                      <a:pt x="3111177" y="3007157"/>
                    </a:cubicBezTo>
                    <a:close/>
                    <a:moveTo>
                      <a:pt x="3018903" y="3007157"/>
                    </a:moveTo>
                    <a:cubicBezTo>
                      <a:pt x="3040490" y="3007157"/>
                      <a:pt x="3057989" y="3024657"/>
                      <a:pt x="3057989" y="3046245"/>
                    </a:cubicBezTo>
                    <a:cubicBezTo>
                      <a:pt x="3057989" y="3067832"/>
                      <a:pt x="3040490" y="3085332"/>
                      <a:pt x="3018903" y="3085332"/>
                    </a:cubicBezTo>
                    <a:cubicBezTo>
                      <a:pt x="2997315" y="3085332"/>
                      <a:pt x="2979815" y="3067832"/>
                      <a:pt x="2979815" y="3046245"/>
                    </a:cubicBezTo>
                    <a:cubicBezTo>
                      <a:pt x="2979815" y="3024657"/>
                      <a:pt x="2997315" y="3007157"/>
                      <a:pt x="3018903" y="3007157"/>
                    </a:cubicBezTo>
                    <a:close/>
                    <a:moveTo>
                      <a:pt x="2924263" y="3007157"/>
                    </a:moveTo>
                    <a:cubicBezTo>
                      <a:pt x="2945850" y="3007157"/>
                      <a:pt x="2963349" y="3024657"/>
                      <a:pt x="2963349" y="3046245"/>
                    </a:cubicBezTo>
                    <a:cubicBezTo>
                      <a:pt x="2963349" y="3067832"/>
                      <a:pt x="2945850" y="3085332"/>
                      <a:pt x="2924263" y="3085332"/>
                    </a:cubicBezTo>
                    <a:cubicBezTo>
                      <a:pt x="2902675" y="3085332"/>
                      <a:pt x="2885175" y="3067832"/>
                      <a:pt x="2885175" y="3046245"/>
                    </a:cubicBezTo>
                    <a:cubicBezTo>
                      <a:pt x="2885175" y="3024657"/>
                      <a:pt x="2902675" y="3007157"/>
                      <a:pt x="2924263" y="3007157"/>
                    </a:cubicBezTo>
                    <a:close/>
                    <a:moveTo>
                      <a:pt x="2831988" y="3007157"/>
                    </a:moveTo>
                    <a:cubicBezTo>
                      <a:pt x="2853575" y="3007157"/>
                      <a:pt x="2871075" y="3024657"/>
                      <a:pt x="2871075" y="3046245"/>
                    </a:cubicBezTo>
                    <a:cubicBezTo>
                      <a:pt x="2871075" y="3067832"/>
                      <a:pt x="2853575" y="3085332"/>
                      <a:pt x="2831988" y="3085332"/>
                    </a:cubicBezTo>
                    <a:cubicBezTo>
                      <a:pt x="2810401" y="3085332"/>
                      <a:pt x="2792901" y="3067832"/>
                      <a:pt x="2792901" y="3046245"/>
                    </a:cubicBezTo>
                    <a:cubicBezTo>
                      <a:pt x="2792901" y="3024657"/>
                      <a:pt x="2810401" y="3007157"/>
                      <a:pt x="2831988" y="3007157"/>
                    </a:cubicBezTo>
                    <a:close/>
                    <a:moveTo>
                      <a:pt x="1611133" y="3007157"/>
                    </a:moveTo>
                    <a:cubicBezTo>
                      <a:pt x="1632719" y="3007157"/>
                      <a:pt x="1650221" y="3024657"/>
                      <a:pt x="1650221" y="3046245"/>
                    </a:cubicBezTo>
                    <a:cubicBezTo>
                      <a:pt x="1650221" y="3067832"/>
                      <a:pt x="1632719" y="3085332"/>
                      <a:pt x="1611133" y="3085332"/>
                    </a:cubicBezTo>
                    <a:cubicBezTo>
                      <a:pt x="1589551" y="3085332"/>
                      <a:pt x="1572051" y="3067832"/>
                      <a:pt x="1572051" y="3046245"/>
                    </a:cubicBezTo>
                    <a:cubicBezTo>
                      <a:pt x="1572051" y="3024657"/>
                      <a:pt x="1589551" y="3007157"/>
                      <a:pt x="1611133" y="3007157"/>
                    </a:cubicBezTo>
                    <a:close/>
                    <a:moveTo>
                      <a:pt x="1516497" y="3007157"/>
                    </a:moveTo>
                    <a:cubicBezTo>
                      <a:pt x="1538084" y="3007157"/>
                      <a:pt x="1555584" y="3024657"/>
                      <a:pt x="1555584" y="3046245"/>
                    </a:cubicBezTo>
                    <a:cubicBezTo>
                      <a:pt x="1555584" y="3067832"/>
                      <a:pt x="1538084" y="3085332"/>
                      <a:pt x="1516497" y="3085332"/>
                    </a:cubicBezTo>
                    <a:cubicBezTo>
                      <a:pt x="1494909" y="3085332"/>
                      <a:pt x="1477409" y="3067832"/>
                      <a:pt x="1477409" y="3046245"/>
                    </a:cubicBezTo>
                    <a:cubicBezTo>
                      <a:pt x="1477409" y="3024657"/>
                      <a:pt x="1494909" y="3007157"/>
                      <a:pt x="1516497" y="3007157"/>
                    </a:cubicBezTo>
                    <a:close/>
                    <a:moveTo>
                      <a:pt x="1419492" y="3007157"/>
                    </a:moveTo>
                    <a:cubicBezTo>
                      <a:pt x="1441079" y="3007157"/>
                      <a:pt x="1458579" y="3024657"/>
                      <a:pt x="1458579" y="3046245"/>
                    </a:cubicBezTo>
                    <a:cubicBezTo>
                      <a:pt x="1458579" y="3067832"/>
                      <a:pt x="1441079" y="3085332"/>
                      <a:pt x="1419492" y="3085332"/>
                    </a:cubicBezTo>
                    <a:cubicBezTo>
                      <a:pt x="1397905" y="3085332"/>
                      <a:pt x="1380404" y="3067832"/>
                      <a:pt x="1380404" y="3046245"/>
                    </a:cubicBezTo>
                    <a:cubicBezTo>
                      <a:pt x="1380404" y="3024657"/>
                      <a:pt x="1397905" y="3007157"/>
                      <a:pt x="1419492" y="3007157"/>
                    </a:cubicBezTo>
                    <a:close/>
                    <a:moveTo>
                      <a:pt x="1329583" y="3007157"/>
                    </a:moveTo>
                    <a:cubicBezTo>
                      <a:pt x="1351171" y="3007157"/>
                      <a:pt x="1368670" y="3024657"/>
                      <a:pt x="1368670" y="3046245"/>
                    </a:cubicBezTo>
                    <a:cubicBezTo>
                      <a:pt x="1368670" y="3067832"/>
                      <a:pt x="1351171" y="3085332"/>
                      <a:pt x="1329583" y="3085332"/>
                    </a:cubicBezTo>
                    <a:cubicBezTo>
                      <a:pt x="1307997" y="3085332"/>
                      <a:pt x="1290496" y="3067832"/>
                      <a:pt x="1290496" y="3046245"/>
                    </a:cubicBezTo>
                    <a:cubicBezTo>
                      <a:pt x="1290496" y="3024657"/>
                      <a:pt x="1307997" y="3007157"/>
                      <a:pt x="1329583" y="3007157"/>
                    </a:cubicBezTo>
                    <a:close/>
                    <a:moveTo>
                      <a:pt x="1232579" y="3007157"/>
                    </a:moveTo>
                    <a:cubicBezTo>
                      <a:pt x="1254166" y="3007157"/>
                      <a:pt x="1271666" y="3024657"/>
                      <a:pt x="1271666" y="3046245"/>
                    </a:cubicBezTo>
                    <a:cubicBezTo>
                      <a:pt x="1271666" y="3067832"/>
                      <a:pt x="1254166" y="3085332"/>
                      <a:pt x="1232579" y="3085332"/>
                    </a:cubicBezTo>
                    <a:cubicBezTo>
                      <a:pt x="1210991" y="3085332"/>
                      <a:pt x="1193493" y="3067832"/>
                      <a:pt x="1193493" y="3046245"/>
                    </a:cubicBezTo>
                    <a:cubicBezTo>
                      <a:pt x="1193493" y="3024657"/>
                      <a:pt x="1210991" y="3007157"/>
                      <a:pt x="1232579" y="3007157"/>
                    </a:cubicBezTo>
                    <a:close/>
                    <a:moveTo>
                      <a:pt x="1142670" y="3007157"/>
                    </a:moveTo>
                    <a:cubicBezTo>
                      <a:pt x="1164257" y="3007157"/>
                      <a:pt x="1181758" y="3024657"/>
                      <a:pt x="1181758" y="3046245"/>
                    </a:cubicBezTo>
                    <a:cubicBezTo>
                      <a:pt x="1181758" y="3067832"/>
                      <a:pt x="1164257" y="3085332"/>
                      <a:pt x="1142670" y="3085332"/>
                    </a:cubicBezTo>
                    <a:cubicBezTo>
                      <a:pt x="1121082" y="3085332"/>
                      <a:pt x="1103582" y="3067832"/>
                      <a:pt x="1103582" y="3046245"/>
                    </a:cubicBezTo>
                    <a:cubicBezTo>
                      <a:pt x="1103582" y="3024657"/>
                      <a:pt x="1121082" y="3007157"/>
                      <a:pt x="1142670" y="3007157"/>
                    </a:cubicBezTo>
                    <a:close/>
                    <a:moveTo>
                      <a:pt x="3111177" y="2919617"/>
                    </a:moveTo>
                    <a:cubicBezTo>
                      <a:pt x="3132764" y="2919617"/>
                      <a:pt x="3150264" y="2937117"/>
                      <a:pt x="3150264" y="2958704"/>
                    </a:cubicBezTo>
                    <a:cubicBezTo>
                      <a:pt x="3150264" y="2980291"/>
                      <a:pt x="3132764" y="2997791"/>
                      <a:pt x="3111177" y="2997791"/>
                    </a:cubicBezTo>
                    <a:cubicBezTo>
                      <a:pt x="3089589" y="2997791"/>
                      <a:pt x="3072089" y="2980291"/>
                      <a:pt x="3072089" y="2958704"/>
                    </a:cubicBezTo>
                    <a:cubicBezTo>
                      <a:pt x="3072089" y="2937117"/>
                      <a:pt x="3089589" y="2919617"/>
                      <a:pt x="3111177" y="2919617"/>
                    </a:cubicBezTo>
                    <a:close/>
                    <a:moveTo>
                      <a:pt x="3018902" y="2919617"/>
                    </a:moveTo>
                    <a:cubicBezTo>
                      <a:pt x="3040489" y="2919617"/>
                      <a:pt x="3057989" y="2937117"/>
                      <a:pt x="3057989" y="2958704"/>
                    </a:cubicBezTo>
                    <a:cubicBezTo>
                      <a:pt x="3057989" y="2980291"/>
                      <a:pt x="3040489" y="2997791"/>
                      <a:pt x="3018902" y="2997791"/>
                    </a:cubicBezTo>
                    <a:cubicBezTo>
                      <a:pt x="2997315" y="2997791"/>
                      <a:pt x="2979815" y="2980291"/>
                      <a:pt x="2979815" y="2958704"/>
                    </a:cubicBezTo>
                    <a:cubicBezTo>
                      <a:pt x="2979815" y="2937117"/>
                      <a:pt x="2997315" y="2919617"/>
                      <a:pt x="3018902" y="2919617"/>
                    </a:cubicBezTo>
                    <a:close/>
                    <a:moveTo>
                      <a:pt x="2831988" y="2919617"/>
                    </a:moveTo>
                    <a:cubicBezTo>
                      <a:pt x="2853575" y="2919617"/>
                      <a:pt x="2871075" y="2937117"/>
                      <a:pt x="2871075" y="2958704"/>
                    </a:cubicBezTo>
                    <a:cubicBezTo>
                      <a:pt x="2871075" y="2980291"/>
                      <a:pt x="2853575" y="2997791"/>
                      <a:pt x="2831988" y="2997791"/>
                    </a:cubicBezTo>
                    <a:cubicBezTo>
                      <a:pt x="2810401" y="2997791"/>
                      <a:pt x="2792901" y="2980291"/>
                      <a:pt x="2792901" y="2958704"/>
                    </a:cubicBezTo>
                    <a:cubicBezTo>
                      <a:pt x="2792901" y="2937117"/>
                      <a:pt x="2810401" y="2919617"/>
                      <a:pt x="2831988" y="2919617"/>
                    </a:cubicBezTo>
                    <a:close/>
                    <a:moveTo>
                      <a:pt x="1611133" y="2919617"/>
                    </a:moveTo>
                    <a:cubicBezTo>
                      <a:pt x="1632719" y="2919617"/>
                      <a:pt x="1650221" y="2937117"/>
                      <a:pt x="1650221" y="2958704"/>
                    </a:cubicBezTo>
                    <a:cubicBezTo>
                      <a:pt x="1650221" y="2980291"/>
                      <a:pt x="1632719" y="2997791"/>
                      <a:pt x="1611133" y="2997791"/>
                    </a:cubicBezTo>
                    <a:cubicBezTo>
                      <a:pt x="1589553" y="2997791"/>
                      <a:pt x="1572053" y="2980291"/>
                      <a:pt x="1572053" y="2958704"/>
                    </a:cubicBezTo>
                    <a:cubicBezTo>
                      <a:pt x="1572053" y="2937117"/>
                      <a:pt x="1589553" y="2919617"/>
                      <a:pt x="1611133" y="2919617"/>
                    </a:cubicBezTo>
                    <a:close/>
                    <a:moveTo>
                      <a:pt x="1516498" y="2919617"/>
                    </a:moveTo>
                    <a:cubicBezTo>
                      <a:pt x="1538086" y="2919617"/>
                      <a:pt x="1555586" y="2937117"/>
                      <a:pt x="1555586" y="2958704"/>
                    </a:cubicBezTo>
                    <a:cubicBezTo>
                      <a:pt x="1555586" y="2980291"/>
                      <a:pt x="1538086" y="2997791"/>
                      <a:pt x="1516498" y="2997791"/>
                    </a:cubicBezTo>
                    <a:cubicBezTo>
                      <a:pt x="1494911" y="2997791"/>
                      <a:pt x="1477411" y="2980291"/>
                      <a:pt x="1477411" y="2958704"/>
                    </a:cubicBezTo>
                    <a:cubicBezTo>
                      <a:pt x="1477411" y="2937117"/>
                      <a:pt x="1494911" y="2919617"/>
                      <a:pt x="1516498" y="2919617"/>
                    </a:cubicBezTo>
                    <a:close/>
                    <a:moveTo>
                      <a:pt x="1329585" y="2919617"/>
                    </a:moveTo>
                    <a:cubicBezTo>
                      <a:pt x="1351172" y="2919617"/>
                      <a:pt x="1368672" y="2937117"/>
                      <a:pt x="1368672" y="2958704"/>
                    </a:cubicBezTo>
                    <a:cubicBezTo>
                      <a:pt x="1368672" y="2980291"/>
                      <a:pt x="1351172" y="2997791"/>
                      <a:pt x="1329585" y="2997791"/>
                    </a:cubicBezTo>
                    <a:cubicBezTo>
                      <a:pt x="1307998" y="2997791"/>
                      <a:pt x="1290499" y="2980291"/>
                      <a:pt x="1290499" y="2958704"/>
                    </a:cubicBezTo>
                    <a:cubicBezTo>
                      <a:pt x="1290499" y="2937117"/>
                      <a:pt x="1307998" y="2919617"/>
                      <a:pt x="1329585" y="2919617"/>
                    </a:cubicBezTo>
                    <a:close/>
                    <a:moveTo>
                      <a:pt x="3489737" y="2919616"/>
                    </a:moveTo>
                    <a:lnTo>
                      <a:pt x="3508003" y="2927183"/>
                    </a:lnTo>
                    <a:lnTo>
                      <a:pt x="3463371" y="2986869"/>
                    </a:lnTo>
                    <a:lnTo>
                      <a:pt x="3462097" y="2986342"/>
                    </a:lnTo>
                    <a:cubicBezTo>
                      <a:pt x="3455024" y="2979269"/>
                      <a:pt x="3450649" y="2969497"/>
                      <a:pt x="3450649" y="2958703"/>
                    </a:cubicBezTo>
                    <a:cubicBezTo>
                      <a:pt x="3450649" y="2937116"/>
                      <a:pt x="3468149" y="2919616"/>
                      <a:pt x="3489737" y="2919616"/>
                    </a:cubicBezTo>
                    <a:close/>
                    <a:moveTo>
                      <a:pt x="3205817" y="2919616"/>
                    </a:moveTo>
                    <a:cubicBezTo>
                      <a:pt x="3227404" y="2919616"/>
                      <a:pt x="3244904" y="2937116"/>
                      <a:pt x="3244904" y="2958703"/>
                    </a:cubicBezTo>
                    <a:cubicBezTo>
                      <a:pt x="3244904" y="2980290"/>
                      <a:pt x="3227404" y="2997790"/>
                      <a:pt x="3205817" y="2997790"/>
                    </a:cubicBezTo>
                    <a:cubicBezTo>
                      <a:pt x="3184229" y="2997790"/>
                      <a:pt x="3166729" y="2980290"/>
                      <a:pt x="3166729" y="2958703"/>
                    </a:cubicBezTo>
                    <a:cubicBezTo>
                      <a:pt x="3166729" y="2937116"/>
                      <a:pt x="3184229" y="2919616"/>
                      <a:pt x="3205817" y="2919616"/>
                    </a:cubicBezTo>
                    <a:close/>
                    <a:moveTo>
                      <a:pt x="2924263" y="2919616"/>
                    </a:moveTo>
                    <a:cubicBezTo>
                      <a:pt x="2945850" y="2919616"/>
                      <a:pt x="2963349" y="2937116"/>
                      <a:pt x="2963349" y="2958703"/>
                    </a:cubicBezTo>
                    <a:cubicBezTo>
                      <a:pt x="2963349" y="2980290"/>
                      <a:pt x="2945850" y="2997790"/>
                      <a:pt x="2924263" y="2997790"/>
                    </a:cubicBezTo>
                    <a:cubicBezTo>
                      <a:pt x="2902675" y="2997790"/>
                      <a:pt x="2885175" y="2980290"/>
                      <a:pt x="2885175" y="2958703"/>
                    </a:cubicBezTo>
                    <a:cubicBezTo>
                      <a:pt x="2885175" y="2937116"/>
                      <a:pt x="2902675" y="2919616"/>
                      <a:pt x="2924263" y="2919616"/>
                    </a:cubicBezTo>
                    <a:close/>
                    <a:moveTo>
                      <a:pt x="1703408" y="2919616"/>
                    </a:moveTo>
                    <a:cubicBezTo>
                      <a:pt x="1724994" y="2919616"/>
                      <a:pt x="1742495" y="2937116"/>
                      <a:pt x="1742495" y="2958703"/>
                    </a:cubicBezTo>
                    <a:cubicBezTo>
                      <a:pt x="1742495" y="2980290"/>
                      <a:pt x="1724994" y="2997790"/>
                      <a:pt x="1703408" y="2997790"/>
                    </a:cubicBezTo>
                    <a:cubicBezTo>
                      <a:pt x="1681820" y="2997790"/>
                      <a:pt x="1664321" y="2980290"/>
                      <a:pt x="1664321" y="2958703"/>
                    </a:cubicBezTo>
                    <a:cubicBezTo>
                      <a:pt x="1664321" y="2937116"/>
                      <a:pt x="1681820" y="2919616"/>
                      <a:pt x="1703408" y="2919616"/>
                    </a:cubicBezTo>
                    <a:close/>
                    <a:moveTo>
                      <a:pt x="1419494" y="2919616"/>
                    </a:moveTo>
                    <a:cubicBezTo>
                      <a:pt x="1441081" y="2919616"/>
                      <a:pt x="1458581" y="2937116"/>
                      <a:pt x="1458581" y="2958703"/>
                    </a:cubicBezTo>
                    <a:cubicBezTo>
                      <a:pt x="1458581" y="2980290"/>
                      <a:pt x="1441081" y="2997790"/>
                      <a:pt x="1419494" y="2997790"/>
                    </a:cubicBezTo>
                    <a:cubicBezTo>
                      <a:pt x="1397906" y="2997790"/>
                      <a:pt x="1380407" y="2980290"/>
                      <a:pt x="1380407" y="2958703"/>
                    </a:cubicBezTo>
                    <a:cubicBezTo>
                      <a:pt x="1380407" y="2937116"/>
                      <a:pt x="1397906" y="2919616"/>
                      <a:pt x="1419494" y="2919616"/>
                    </a:cubicBezTo>
                    <a:close/>
                    <a:moveTo>
                      <a:pt x="1232582" y="2919616"/>
                    </a:moveTo>
                    <a:cubicBezTo>
                      <a:pt x="1254169" y="2919616"/>
                      <a:pt x="1271667" y="2937116"/>
                      <a:pt x="1271667" y="2958703"/>
                    </a:cubicBezTo>
                    <a:cubicBezTo>
                      <a:pt x="1271667" y="2980290"/>
                      <a:pt x="1254169" y="2997790"/>
                      <a:pt x="1232582" y="2997790"/>
                    </a:cubicBezTo>
                    <a:cubicBezTo>
                      <a:pt x="1210994" y="2997790"/>
                      <a:pt x="1193494" y="2980290"/>
                      <a:pt x="1193494" y="2958703"/>
                    </a:cubicBezTo>
                    <a:cubicBezTo>
                      <a:pt x="1193494" y="2937116"/>
                      <a:pt x="1210994" y="2919616"/>
                      <a:pt x="1232582" y="2919616"/>
                    </a:cubicBezTo>
                    <a:close/>
                    <a:moveTo>
                      <a:pt x="3489737" y="2832075"/>
                    </a:moveTo>
                    <a:cubicBezTo>
                      <a:pt x="3511324" y="2832075"/>
                      <a:pt x="3528823" y="2849575"/>
                      <a:pt x="3528823" y="2871162"/>
                    </a:cubicBezTo>
                    <a:cubicBezTo>
                      <a:pt x="3528823" y="2892749"/>
                      <a:pt x="3511324" y="2910249"/>
                      <a:pt x="3489737" y="2910249"/>
                    </a:cubicBezTo>
                    <a:cubicBezTo>
                      <a:pt x="3468149" y="2910249"/>
                      <a:pt x="3450649" y="2892749"/>
                      <a:pt x="3450649" y="2871162"/>
                    </a:cubicBezTo>
                    <a:cubicBezTo>
                      <a:pt x="3450649" y="2849575"/>
                      <a:pt x="3468149" y="2832075"/>
                      <a:pt x="3489737" y="2832075"/>
                    </a:cubicBezTo>
                    <a:close/>
                    <a:moveTo>
                      <a:pt x="3300457" y="2832075"/>
                    </a:moveTo>
                    <a:cubicBezTo>
                      <a:pt x="3322044" y="2832075"/>
                      <a:pt x="3339544" y="2849575"/>
                      <a:pt x="3339544" y="2871162"/>
                    </a:cubicBezTo>
                    <a:cubicBezTo>
                      <a:pt x="3339544" y="2892749"/>
                      <a:pt x="3322044" y="2910249"/>
                      <a:pt x="3300457" y="2910249"/>
                    </a:cubicBezTo>
                    <a:cubicBezTo>
                      <a:pt x="3278869" y="2910249"/>
                      <a:pt x="3261369" y="2892749"/>
                      <a:pt x="3261369" y="2871162"/>
                    </a:cubicBezTo>
                    <a:cubicBezTo>
                      <a:pt x="3261369" y="2849575"/>
                      <a:pt x="3278869" y="2832075"/>
                      <a:pt x="3300457" y="2832075"/>
                    </a:cubicBezTo>
                    <a:close/>
                    <a:moveTo>
                      <a:pt x="3205817" y="2832075"/>
                    </a:moveTo>
                    <a:cubicBezTo>
                      <a:pt x="3227404" y="2832075"/>
                      <a:pt x="3244904" y="2849575"/>
                      <a:pt x="3244904" y="2871162"/>
                    </a:cubicBezTo>
                    <a:cubicBezTo>
                      <a:pt x="3244904" y="2892749"/>
                      <a:pt x="3227404" y="2910249"/>
                      <a:pt x="3205817" y="2910249"/>
                    </a:cubicBezTo>
                    <a:cubicBezTo>
                      <a:pt x="3184229" y="2910249"/>
                      <a:pt x="3166729" y="2892749"/>
                      <a:pt x="3166729" y="2871162"/>
                    </a:cubicBezTo>
                    <a:cubicBezTo>
                      <a:pt x="3166729" y="2849575"/>
                      <a:pt x="3184229" y="2832075"/>
                      <a:pt x="3205817" y="2832075"/>
                    </a:cubicBezTo>
                    <a:close/>
                    <a:moveTo>
                      <a:pt x="3111177" y="2832075"/>
                    </a:moveTo>
                    <a:cubicBezTo>
                      <a:pt x="3132764" y="2832075"/>
                      <a:pt x="3150264" y="2849575"/>
                      <a:pt x="3150264" y="2871162"/>
                    </a:cubicBezTo>
                    <a:cubicBezTo>
                      <a:pt x="3150264" y="2892749"/>
                      <a:pt x="3132764" y="2910249"/>
                      <a:pt x="3111177" y="2910249"/>
                    </a:cubicBezTo>
                    <a:cubicBezTo>
                      <a:pt x="3089589" y="2910249"/>
                      <a:pt x="3072089" y="2892749"/>
                      <a:pt x="3072089" y="2871162"/>
                    </a:cubicBezTo>
                    <a:cubicBezTo>
                      <a:pt x="3072089" y="2849575"/>
                      <a:pt x="3089589" y="2832075"/>
                      <a:pt x="3111177" y="2832075"/>
                    </a:cubicBezTo>
                    <a:close/>
                    <a:moveTo>
                      <a:pt x="3018902" y="2832075"/>
                    </a:moveTo>
                    <a:cubicBezTo>
                      <a:pt x="3040489" y="2832075"/>
                      <a:pt x="3057989" y="2849575"/>
                      <a:pt x="3057989" y="2871162"/>
                    </a:cubicBezTo>
                    <a:cubicBezTo>
                      <a:pt x="3057989" y="2892749"/>
                      <a:pt x="3040489" y="2910249"/>
                      <a:pt x="3018902" y="2910249"/>
                    </a:cubicBezTo>
                    <a:cubicBezTo>
                      <a:pt x="2997315" y="2910249"/>
                      <a:pt x="2979815" y="2892749"/>
                      <a:pt x="2979815" y="2871162"/>
                    </a:cubicBezTo>
                    <a:cubicBezTo>
                      <a:pt x="2979815" y="2849575"/>
                      <a:pt x="2997315" y="2832075"/>
                      <a:pt x="3018902" y="2832075"/>
                    </a:cubicBezTo>
                    <a:close/>
                    <a:moveTo>
                      <a:pt x="2924263" y="2832075"/>
                    </a:moveTo>
                    <a:cubicBezTo>
                      <a:pt x="2945850" y="2832075"/>
                      <a:pt x="2963349" y="2849575"/>
                      <a:pt x="2963349" y="2871162"/>
                    </a:cubicBezTo>
                    <a:cubicBezTo>
                      <a:pt x="2963349" y="2892749"/>
                      <a:pt x="2945850" y="2910249"/>
                      <a:pt x="2924263" y="2910249"/>
                    </a:cubicBezTo>
                    <a:cubicBezTo>
                      <a:pt x="2902675" y="2910249"/>
                      <a:pt x="2885175" y="2892749"/>
                      <a:pt x="2885175" y="2871162"/>
                    </a:cubicBezTo>
                    <a:cubicBezTo>
                      <a:pt x="2885175" y="2849575"/>
                      <a:pt x="2902675" y="2832075"/>
                      <a:pt x="2924263" y="2832075"/>
                    </a:cubicBezTo>
                    <a:close/>
                    <a:moveTo>
                      <a:pt x="2831988" y="2832075"/>
                    </a:moveTo>
                    <a:cubicBezTo>
                      <a:pt x="2853575" y="2832075"/>
                      <a:pt x="2871075" y="2849575"/>
                      <a:pt x="2871075" y="2871162"/>
                    </a:cubicBezTo>
                    <a:cubicBezTo>
                      <a:pt x="2871075" y="2892749"/>
                      <a:pt x="2853575" y="2910249"/>
                      <a:pt x="2831988" y="2910249"/>
                    </a:cubicBezTo>
                    <a:cubicBezTo>
                      <a:pt x="2810401" y="2910249"/>
                      <a:pt x="2792901" y="2892749"/>
                      <a:pt x="2792901" y="2871162"/>
                    </a:cubicBezTo>
                    <a:cubicBezTo>
                      <a:pt x="2792901" y="2849575"/>
                      <a:pt x="2810401" y="2832075"/>
                      <a:pt x="2831988" y="2832075"/>
                    </a:cubicBezTo>
                    <a:close/>
                    <a:moveTo>
                      <a:pt x="1703409" y="2832075"/>
                    </a:moveTo>
                    <a:cubicBezTo>
                      <a:pt x="1724996" y="2832075"/>
                      <a:pt x="1742495" y="2849575"/>
                      <a:pt x="1742495" y="2871162"/>
                    </a:cubicBezTo>
                    <a:cubicBezTo>
                      <a:pt x="1742495" y="2892749"/>
                      <a:pt x="1724996" y="2910249"/>
                      <a:pt x="1703409" y="2910249"/>
                    </a:cubicBezTo>
                    <a:cubicBezTo>
                      <a:pt x="1681822" y="2910249"/>
                      <a:pt x="1664321" y="2892749"/>
                      <a:pt x="1664321" y="2871162"/>
                    </a:cubicBezTo>
                    <a:cubicBezTo>
                      <a:pt x="1664321" y="2849575"/>
                      <a:pt x="1681822" y="2832075"/>
                      <a:pt x="1703409" y="2832075"/>
                    </a:cubicBezTo>
                    <a:close/>
                    <a:moveTo>
                      <a:pt x="1611133" y="2832075"/>
                    </a:moveTo>
                    <a:cubicBezTo>
                      <a:pt x="1632721" y="2832075"/>
                      <a:pt x="1650221" y="2849575"/>
                      <a:pt x="1650221" y="2871162"/>
                    </a:cubicBezTo>
                    <a:cubicBezTo>
                      <a:pt x="1650221" y="2892749"/>
                      <a:pt x="1632721" y="2910249"/>
                      <a:pt x="1611133" y="2910249"/>
                    </a:cubicBezTo>
                    <a:cubicBezTo>
                      <a:pt x="1589554" y="2910249"/>
                      <a:pt x="1572054" y="2892749"/>
                      <a:pt x="1572054" y="2871162"/>
                    </a:cubicBezTo>
                    <a:cubicBezTo>
                      <a:pt x="1572054" y="2849575"/>
                      <a:pt x="1589554" y="2832075"/>
                      <a:pt x="1611133" y="2832075"/>
                    </a:cubicBezTo>
                    <a:close/>
                    <a:moveTo>
                      <a:pt x="1516501" y="2832075"/>
                    </a:moveTo>
                    <a:cubicBezTo>
                      <a:pt x="1538087" y="2832075"/>
                      <a:pt x="1555588" y="2849575"/>
                      <a:pt x="1555588" y="2871162"/>
                    </a:cubicBezTo>
                    <a:cubicBezTo>
                      <a:pt x="1555588" y="2892749"/>
                      <a:pt x="1538087" y="2910249"/>
                      <a:pt x="1516501" y="2910249"/>
                    </a:cubicBezTo>
                    <a:cubicBezTo>
                      <a:pt x="1494913" y="2910249"/>
                      <a:pt x="1477413" y="2892749"/>
                      <a:pt x="1477413" y="2871162"/>
                    </a:cubicBezTo>
                    <a:cubicBezTo>
                      <a:pt x="1477413" y="2849575"/>
                      <a:pt x="1494913" y="2832075"/>
                      <a:pt x="1516501" y="2832075"/>
                    </a:cubicBezTo>
                    <a:close/>
                    <a:moveTo>
                      <a:pt x="1419496" y="2832075"/>
                    </a:moveTo>
                    <a:cubicBezTo>
                      <a:pt x="1441083" y="2832075"/>
                      <a:pt x="1458583" y="2849575"/>
                      <a:pt x="1458583" y="2871162"/>
                    </a:cubicBezTo>
                    <a:cubicBezTo>
                      <a:pt x="1458583" y="2892749"/>
                      <a:pt x="1441083" y="2910249"/>
                      <a:pt x="1419496" y="2910249"/>
                    </a:cubicBezTo>
                    <a:cubicBezTo>
                      <a:pt x="1397907" y="2910249"/>
                      <a:pt x="1380408" y="2892749"/>
                      <a:pt x="1380408" y="2871162"/>
                    </a:cubicBezTo>
                    <a:cubicBezTo>
                      <a:pt x="1380408" y="2849575"/>
                      <a:pt x="1397907" y="2832075"/>
                      <a:pt x="1419496" y="2832075"/>
                    </a:cubicBezTo>
                    <a:close/>
                    <a:moveTo>
                      <a:pt x="1329587" y="2832075"/>
                    </a:moveTo>
                    <a:cubicBezTo>
                      <a:pt x="1351174" y="2832075"/>
                      <a:pt x="1368674" y="2849575"/>
                      <a:pt x="1368674" y="2871162"/>
                    </a:cubicBezTo>
                    <a:cubicBezTo>
                      <a:pt x="1368674" y="2892749"/>
                      <a:pt x="1351174" y="2910249"/>
                      <a:pt x="1329587" y="2910249"/>
                    </a:cubicBezTo>
                    <a:cubicBezTo>
                      <a:pt x="1308000" y="2910249"/>
                      <a:pt x="1290500" y="2892749"/>
                      <a:pt x="1290500" y="2871162"/>
                    </a:cubicBezTo>
                    <a:cubicBezTo>
                      <a:pt x="1290500" y="2849575"/>
                      <a:pt x="1308000" y="2832075"/>
                      <a:pt x="1329587" y="2832075"/>
                    </a:cubicBezTo>
                    <a:close/>
                    <a:moveTo>
                      <a:pt x="1232583" y="2832075"/>
                    </a:moveTo>
                    <a:cubicBezTo>
                      <a:pt x="1254171" y="2832075"/>
                      <a:pt x="1271669" y="2849575"/>
                      <a:pt x="1271669" y="2871162"/>
                    </a:cubicBezTo>
                    <a:cubicBezTo>
                      <a:pt x="1271669" y="2892749"/>
                      <a:pt x="1254171" y="2910249"/>
                      <a:pt x="1232583" y="2910249"/>
                    </a:cubicBezTo>
                    <a:cubicBezTo>
                      <a:pt x="1210996" y="2910249"/>
                      <a:pt x="1193496" y="2892749"/>
                      <a:pt x="1193496" y="2871162"/>
                    </a:cubicBezTo>
                    <a:cubicBezTo>
                      <a:pt x="1193496" y="2849575"/>
                      <a:pt x="1210996" y="2832075"/>
                      <a:pt x="1232583" y="2832075"/>
                    </a:cubicBezTo>
                    <a:close/>
                    <a:moveTo>
                      <a:pt x="3489737" y="2742165"/>
                    </a:moveTo>
                    <a:cubicBezTo>
                      <a:pt x="3511324" y="2742165"/>
                      <a:pt x="3528823" y="2759665"/>
                      <a:pt x="3528823" y="2781252"/>
                    </a:cubicBezTo>
                    <a:cubicBezTo>
                      <a:pt x="3528823" y="2802840"/>
                      <a:pt x="3511324" y="2820339"/>
                      <a:pt x="3489737" y="2820339"/>
                    </a:cubicBezTo>
                    <a:cubicBezTo>
                      <a:pt x="3468149" y="2820339"/>
                      <a:pt x="3450649" y="2802840"/>
                      <a:pt x="3450649" y="2781252"/>
                    </a:cubicBezTo>
                    <a:cubicBezTo>
                      <a:pt x="3450649" y="2759665"/>
                      <a:pt x="3468149" y="2742165"/>
                      <a:pt x="3489737" y="2742165"/>
                    </a:cubicBezTo>
                    <a:close/>
                    <a:moveTo>
                      <a:pt x="3300457" y="2664088"/>
                    </a:moveTo>
                    <a:cubicBezTo>
                      <a:pt x="3322044" y="2664088"/>
                      <a:pt x="3339544" y="2681588"/>
                      <a:pt x="3339544" y="2703175"/>
                    </a:cubicBezTo>
                    <a:cubicBezTo>
                      <a:pt x="3339544" y="2719366"/>
                      <a:pt x="3329700" y="2733257"/>
                      <a:pt x="3315671" y="2739190"/>
                    </a:cubicBezTo>
                    <a:lnTo>
                      <a:pt x="3300696" y="2742214"/>
                    </a:lnTo>
                    <a:lnTo>
                      <a:pt x="3315671" y="2745237"/>
                    </a:lnTo>
                    <a:cubicBezTo>
                      <a:pt x="3329700" y="2751171"/>
                      <a:pt x="3339544" y="2765062"/>
                      <a:pt x="3339544" y="2781252"/>
                    </a:cubicBezTo>
                    <a:cubicBezTo>
                      <a:pt x="3339544" y="2802840"/>
                      <a:pt x="3322044" y="2820339"/>
                      <a:pt x="3300457" y="2820339"/>
                    </a:cubicBezTo>
                    <a:cubicBezTo>
                      <a:pt x="3278869" y="2820339"/>
                      <a:pt x="3261369" y="2802840"/>
                      <a:pt x="3261369" y="2781252"/>
                    </a:cubicBezTo>
                    <a:cubicBezTo>
                      <a:pt x="3261369" y="2765062"/>
                      <a:pt x="3271213" y="2751171"/>
                      <a:pt x="3285242" y="2745237"/>
                    </a:cubicBezTo>
                    <a:lnTo>
                      <a:pt x="3300217" y="2742214"/>
                    </a:lnTo>
                    <a:lnTo>
                      <a:pt x="3285242" y="2739190"/>
                    </a:lnTo>
                    <a:cubicBezTo>
                      <a:pt x="3271213" y="2733257"/>
                      <a:pt x="3261369" y="2719366"/>
                      <a:pt x="3261369" y="2703175"/>
                    </a:cubicBezTo>
                    <a:cubicBezTo>
                      <a:pt x="3261369" y="2681588"/>
                      <a:pt x="3278869" y="2664088"/>
                      <a:pt x="3300457" y="2664088"/>
                    </a:cubicBezTo>
                    <a:close/>
                    <a:moveTo>
                      <a:pt x="3111177" y="2664088"/>
                    </a:moveTo>
                    <a:cubicBezTo>
                      <a:pt x="3132764" y="2664088"/>
                      <a:pt x="3150264" y="2681588"/>
                      <a:pt x="3150264" y="2703175"/>
                    </a:cubicBezTo>
                    <a:cubicBezTo>
                      <a:pt x="3150264" y="2719366"/>
                      <a:pt x="3140420" y="2733257"/>
                      <a:pt x="3126391" y="2739190"/>
                    </a:cubicBezTo>
                    <a:lnTo>
                      <a:pt x="3111417" y="2742214"/>
                    </a:lnTo>
                    <a:lnTo>
                      <a:pt x="3126391" y="2745237"/>
                    </a:lnTo>
                    <a:cubicBezTo>
                      <a:pt x="3140420" y="2751171"/>
                      <a:pt x="3150264" y="2765062"/>
                      <a:pt x="3150264" y="2781252"/>
                    </a:cubicBezTo>
                    <a:cubicBezTo>
                      <a:pt x="3150264" y="2802840"/>
                      <a:pt x="3132764" y="2820339"/>
                      <a:pt x="3111177" y="2820339"/>
                    </a:cubicBezTo>
                    <a:cubicBezTo>
                      <a:pt x="3089589" y="2820339"/>
                      <a:pt x="3072089" y="2802840"/>
                      <a:pt x="3072089" y="2781252"/>
                    </a:cubicBezTo>
                    <a:cubicBezTo>
                      <a:pt x="3072089" y="2765062"/>
                      <a:pt x="3081933" y="2751171"/>
                      <a:pt x="3095962" y="2745237"/>
                    </a:cubicBezTo>
                    <a:lnTo>
                      <a:pt x="3110937" y="2742214"/>
                    </a:lnTo>
                    <a:lnTo>
                      <a:pt x="3095962" y="2739190"/>
                    </a:lnTo>
                    <a:cubicBezTo>
                      <a:pt x="3081933" y="2733257"/>
                      <a:pt x="3072089" y="2719366"/>
                      <a:pt x="3072089" y="2703175"/>
                    </a:cubicBezTo>
                    <a:cubicBezTo>
                      <a:pt x="3072089" y="2681588"/>
                      <a:pt x="3089589" y="2664088"/>
                      <a:pt x="3111177" y="2664088"/>
                    </a:cubicBezTo>
                    <a:close/>
                    <a:moveTo>
                      <a:pt x="3018902" y="2664088"/>
                    </a:moveTo>
                    <a:cubicBezTo>
                      <a:pt x="3040489" y="2664088"/>
                      <a:pt x="3057989" y="2681588"/>
                      <a:pt x="3057989" y="2703175"/>
                    </a:cubicBezTo>
                    <a:cubicBezTo>
                      <a:pt x="3057989" y="2719366"/>
                      <a:pt x="3048145" y="2733257"/>
                      <a:pt x="3034117" y="2739190"/>
                    </a:cubicBezTo>
                    <a:lnTo>
                      <a:pt x="3019142" y="2742214"/>
                    </a:lnTo>
                    <a:lnTo>
                      <a:pt x="3034117" y="2745237"/>
                    </a:lnTo>
                    <a:cubicBezTo>
                      <a:pt x="3048145" y="2751171"/>
                      <a:pt x="3057989" y="2765062"/>
                      <a:pt x="3057989" y="2781252"/>
                    </a:cubicBezTo>
                    <a:cubicBezTo>
                      <a:pt x="3057989" y="2802840"/>
                      <a:pt x="3040489" y="2820339"/>
                      <a:pt x="3018902" y="2820339"/>
                    </a:cubicBezTo>
                    <a:cubicBezTo>
                      <a:pt x="2997315" y="2820339"/>
                      <a:pt x="2979815" y="2802840"/>
                      <a:pt x="2979815" y="2781252"/>
                    </a:cubicBezTo>
                    <a:cubicBezTo>
                      <a:pt x="2979815" y="2765062"/>
                      <a:pt x="2989659" y="2751171"/>
                      <a:pt x="3003687" y="2745237"/>
                    </a:cubicBezTo>
                    <a:lnTo>
                      <a:pt x="3018663" y="2742214"/>
                    </a:lnTo>
                    <a:lnTo>
                      <a:pt x="3003687" y="2739190"/>
                    </a:lnTo>
                    <a:cubicBezTo>
                      <a:pt x="2989659" y="2733257"/>
                      <a:pt x="2979815" y="2719366"/>
                      <a:pt x="2979815" y="2703175"/>
                    </a:cubicBezTo>
                    <a:cubicBezTo>
                      <a:pt x="2979815" y="2681588"/>
                      <a:pt x="2997315" y="2664088"/>
                      <a:pt x="3018902" y="2664088"/>
                    </a:cubicBezTo>
                    <a:close/>
                    <a:moveTo>
                      <a:pt x="2831988" y="2664088"/>
                    </a:moveTo>
                    <a:cubicBezTo>
                      <a:pt x="2853575" y="2664088"/>
                      <a:pt x="2871075" y="2681588"/>
                      <a:pt x="2871075" y="2703175"/>
                    </a:cubicBezTo>
                    <a:cubicBezTo>
                      <a:pt x="2871075" y="2719366"/>
                      <a:pt x="2861231" y="2733257"/>
                      <a:pt x="2847202" y="2739190"/>
                    </a:cubicBezTo>
                    <a:lnTo>
                      <a:pt x="2832228" y="2742214"/>
                    </a:lnTo>
                    <a:lnTo>
                      <a:pt x="2847202" y="2745237"/>
                    </a:lnTo>
                    <a:cubicBezTo>
                      <a:pt x="2861231" y="2751171"/>
                      <a:pt x="2871075" y="2765062"/>
                      <a:pt x="2871075" y="2781252"/>
                    </a:cubicBezTo>
                    <a:cubicBezTo>
                      <a:pt x="2871075" y="2802840"/>
                      <a:pt x="2853575" y="2820339"/>
                      <a:pt x="2831988" y="2820339"/>
                    </a:cubicBezTo>
                    <a:cubicBezTo>
                      <a:pt x="2810401" y="2820339"/>
                      <a:pt x="2792901" y="2802840"/>
                      <a:pt x="2792901" y="2781252"/>
                    </a:cubicBezTo>
                    <a:cubicBezTo>
                      <a:pt x="2792901" y="2765062"/>
                      <a:pt x="2802745" y="2751171"/>
                      <a:pt x="2816773" y="2745237"/>
                    </a:cubicBezTo>
                    <a:lnTo>
                      <a:pt x="2831748" y="2742214"/>
                    </a:lnTo>
                    <a:lnTo>
                      <a:pt x="2816773" y="2739190"/>
                    </a:lnTo>
                    <a:cubicBezTo>
                      <a:pt x="2802745" y="2733257"/>
                      <a:pt x="2792901" y="2719366"/>
                      <a:pt x="2792901" y="2703175"/>
                    </a:cubicBezTo>
                    <a:cubicBezTo>
                      <a:pt x="2792901" y="2681588"/>
                      <a:pt x="2810401" y="2664088"/>
                      <a:pt x="2831988" y="2664088"/>
                    </a:cubicBezTo>
                    <a:close/>
                    <a:moveTo>
                      <a:pt x="1798047" y="2664088"/>
                    </a:moveTo>
                    <a:cubicBezTo>
                      <a:pt x="1819637" y="2664088"/>
                      <a:pt x="1837135" y="2681588"/>
                      <a:pt x="1837135" y="2703175"/>
                    </a:cubicBezTo>
                    <a:cubicBezTo>
                      <a:pt x="1837135" y="2724762"/>
                      <a:pt x="1819637" y="2742262"/>
                      <a:pt x="1798047" y="2742262"/>
                    </a:cubicBezTo>
                    <a:cubicBezTo>
                      <a:pt x="1776460" y="2742262"/>
                      <a:pt x="1758959" y="2724762"/>
                      <a:pt x="1758959" y="2703175"/>
                    </a:cubicBezTo>
                    <a:cubicBezTo>
                      <a:pt x="1758959" y="2681588"/>
                      <a:pt x="1776460" y="2664088"/>
                      <a:pt x="1798047" y="2664088"/>
                    </a:cubicBezTo>
                    <a:close/>
                    <a:moveTo>
                      <a:pt x="1611133" y="2664088"/>
                    </a:moveTo>
                    <a:cubicBezTo>
                      <a:pt x="1632721" y="2664088"/>
                      <a:pt x="1650221" y="2681588"/>
                      <a:pt x="1650221" y="2703175"/>
                    </a:cubicBezTo>
                    <a:cubicBezTo>
                      <a:pt x="1650221" y="2719366"/>
                      <a:pt x="1640376" y="2733257"/>
                      <a:pt x="1626349" y="2739190"/>
                    </a:cubicBezTo>
                    <a:lnTo>
                      <a:pt x="1611371" y="2742214"/>
                    </a:lnTo>
                    <a:lnTo>
                      <a:pt x="1626347" y="2745237"/>
                    </a:lnTo>
                    <a:cubicBezTo>
                      <a:pt x="1640376" y="2751171"/>
                      <a:pt x="1650221" y="2765062"/>
                      <a:pt x="1650221" y="2781252"/>
                    </a:cubicBezTo>
                    <a:cubicBezTo>
                      <a:pt x="1650221" y="2802840"/>
                      <a:pt x="1632721" y="2820339"/>
                      <a:pt x="1611133" y="2820339"/>
                    </a:cubicBezTo>
                    <a:cubicBezTo>
                      <a:pt x="1589556" y="2820339"/>
                      <a:pt x="1572057" y="2802840"/>
                      <a:pt x="1572057" y="2781252"/>
                    </a:cubicBezTo>
                    <a:cubicBezTo>
                      <a:pt x="1572057" y="2765062"/>
                      <a:pt x="1581899" y="2751171"/>
                      <a:pt x="1595929" y="2745237"/>
                    </a:cubicBezTo>
                    <a:lnTo>
                      <a:pt x="1610892" y="2742214"/>
                    </a:lnTo>
                    <a:lnTo>
                      <a:pt x="1595930" y="2739190"/>
                    </a:lnTo>
                    <a:cubicBezTo>
                      <a:pt x="1581901" y="2733257"/>
                      <a:pt x="1572058" y="2719366"/>
                      <a:pt x="1572058" y="2703175"/>
                    </a:cubicBezTo>
                    <a:cubicBezTo>
                      <a:pt x="1572058" y="2681588"/>
                      <a:pt x="1589557" y="2664088"/>
                      <a:pt x="1611133" y="2664088"/>
                    </a:cubicBezTo>
                    <a:close/>
                    <a:moveTo>
                      <a:pt x="1516504" y="2664088"/>
                    </a:moveTo>
                    <a:cubicBezTo>
                      <a:pt x="1538090" y="2664088"/>
                      <a:pt x="1555592" y="2681588"/>
                      <a:pt x="1555592" y="2703175"/>
                    </a:cubicBezTo>
                    <a:cubicBezTo>
                      <a:pt x="1555592" y="2719366"/>
                      <a:pt x="1545748" y="2733257"/>
                      <a:pt x="1531719" y="2739190"/>
                    </a:cubicBezTo>
                    <a:lnTo>
                      <a:pt x="1516743" y="2742214"/>
                    </a:lnTo>
                    <a:lnTo>
                      <a:pt x="1531717" y="2745237"/>
                    </a:lnTo>
                    <a:cubicBezTo>
                      <a:pt x="1545746" y="2751171"/>
                      <a:pt x="1555589" y="2765062"/>
                      <a:pt x="1555589" y="2781252"/>
                    </a:cubicBezTo>
                    <a:cubicBezTo>
                      <a:pt x="1555589" y="2802840"/>
                      <a:pt x="1538089" y="2820339"/>
                      <a:pt x="1516503" y="2820339"/>
                    </a:cubicBezTo>
                    <a:cubicBezTo>
                      <a:pt x="1494914" y="2820339"/>
                      <a:pt x="1477414" y="2802840"/>
                      <a:pt x="1477414" y="2781252"/>
                    </a:cubicBezTo>
                    <a:cubicBezTo>
                      <a:pt x="1477414" y="2765062"/>
                      <a:pt x="1487258" y="2751171"/>
                      <a:pt x="1501288" y="2745237"/>
                    </a:cubicBezTo>
                    <a:lnTo>
                      <a:pt x="1516264" y="2742214"/>
                    </a:lnTo>
                    <a:lnTo>
                      <a:pt x="1501289" y="2739190"/>
                    </a:lnTo>
                    <a:cubicBezTo>
                      <a:pt x="1487259" y="2733257"/>
                      <a:pt x="1477416" y="2719366"/>
                      <a:pt x="1477416" y="2703175"/>
                    </a:cubicBezTo>
                    <a:cubicBezTo>
                      <a:pt x="1477416" y="2681588"/>
                      <a:pt x="1494916" y="2664088"/>
                      <a:pt x="1516504" y="2664088"/>
                    </a:cubicBezTo>
                    <a:close/>
                    <a:moveTo>
                      <a:pt x="1329588" y="2664088"/>
                    </a:moveTo>
                    <a:cubicBezTo>
                      <a:pt x="1351176" y="2664088"/>
                      <a:pt x="1368676" y="2681588"/>
                      <a:pt x="1368676" y="2703175"/>
                    </a:cubicBezTo>
                    <a:cubicBezTo>
                      <a:pt x="1368676" y="2719366"/>
                      <a:pt x="1358832" y="2733257"/>
                      <a:pt x="1344802" y="2739190"/>
                    </a:cubicBezTo>
                    <a:lnTo>
                      <a:pt x="1329828" y="2742214"/>
                    </a:lnTo>
                    <a:lnTo>
                      <a:pt x="1344802" y="2745237"/>
                    </a:lnTo>
                    <a:cubicBezTo>
                      <a:pt x="1358831" y="2751171"/>
                      <a:pt x="1368676" y="2765062"/>
                      <a:pt x="1368676" y="2781252"/>
                    </a:cubicBezTo>
                    <a:cubicBezTo>
                      <a:pt x="1368676" y="2802840"/>
                      <a:pt x="1351176" y="2820339"/>
                      <a:pt x="1329588" y="2820339"/>
                    </a:cubicBezTo>
                    <a:cubicBezTo>
                      <a:pt x="1308003" y="2820339"/>
                      <a:pt x="1290502" y="2802840"/>
                      <a:pt x="1290502" y="2781252"/>
                    </a:cubicBezTo>
                    <a:cubicBezTo>
                      <a:pt x="1290502" y="2765062"/>
                      <a:pt x="1300346" y="2751171"/>
                      <a:pt x="1314375" y="2745237"/>
                    </a:cubicBezTo>
                    <a:lnTo>
                      <a:pt x="1329349" y="2742214"/>
                    </a:lnTo>
                    <a:lnTo>
                      <a:pt x="1314375" y="2739190"/>
                    </a:lnTo>
                    <a:cubicBezTo>
                      <a:pt x="1300346" y="2733257"/>
                      <a:pt x="1290503" y="2719366"/>
                      <a:pt x="1290503" y="2703175"/>
                    </a:cubicBezTo>
                    <a:cubicBezTo>
                      <a:pt x="1290503" y="2681588"/>
                      <a:pt x="1308003" y="2664088"/>
                      <a:pt x="1329588" y="2664088"/>
                    </a:cubicBezTo>
                    <a:close/>
                    <a:moveTo>
                      <a:pt x="1142676" y="2664088"/>
                    </a:moveTo>
                    <a:cubicBezTo>
                      <a:pt x="1164264" y="2664088"/>
                      <a:pt x="1181763" y="2681588"/>
                      <a:pt x="1181763" y="2703175"/>
                    </a:cubicBezTo>
                    <a:cubicBezTo>
                      <a:pt x="1181763" y="2719366"/>
                      <a:pt x="1171919" y="2733257"/>
                      <a:pt x="1157890" y="2739190"/>
                    </a:cubicBezTo>
                    <a:lnTo>
                      <a:pt x="1142916" y="2742214"/>
                    </a:lnTo>
                    <a:lnTo>
                      <a:pt x="1157891" y="2745237"/>
                    </a:lnTo>
                    <a:cubicBezTo>
                      <a:pt x="1171919" y="2751171"/>
                      <a:pt x="1181764" y="2765062"/>
                      <a:pt x="1181764" y="2781252"/>
                    </a:cubicBezTo>
                    <a:cubicBezTo>
                      <a:pt x="1181764" y="2802840"/>
                      <a:pt x="1164265" y="2820339"/>
                      <a:pt x="1142676" y="2820339"/>
                    </a:cubicBezTo>
                    <a:cubicBezTo>
                      <a:pt x="1121088" y="2820339"/>
                      <a:pt x="1103587" y="2802840"/>
                      <a:pt x="1103587" y="2781252"/>
                    </a:cubicBezTo>
                    <a:cubicBezTo>
                      <a:pt x="1103587" y="2765062"/>
                      <a:pt x="1113432" y="2751171"/>
                      <a:pt x="1127461" y="2745237"/>
                    </a:cubicBezTo>
                    <a:lnTo>
                      <a:pt x="1142436" y="2742214"/>
                    </a:lnTo>
                    <a:lnTo>
                      <a:pt x="1127460" y="2739190"/>
                    </a:lnTo>
                    <a:cubicBezTo>
                      <a:pt x="1113430" y="2733257"/>
                      <a:pt x="1103585" y="2719366"/>
                      <a:pt x="1103585" y="2703175"/>
                    </a:cubicBezTo>
                    <a:cubicBezTo>
                      <a:pt x="1103585" y="2681588"/>
                      <a:pt x="1121087" y="2664088"/>
                      <a:pt x="1142676" y="2664088"/>
                    </a:cubicBezTo>
                    <a:close/>
                    <a:moveTo>
                      <a:pt x="3205817" y="2664086"/>
                    </a:moveTo>
                    <a:cubicBezTo>
                      <a:pt x="3227404" y="2664086"/>
                      <a:pt x="3244904" y="2681586"/>
                      <a:pt x="3244904" y="2703174"/>
                    </a:cubicBezTo>
                    <a:cubicBezTo>
                      <a:pt x="3244904" y="2719364"/>
                      <a:pt x="3235060" y="2733256"/>
                      <a:pt x="3221031" y="2739189"/>
                    </a:cubicBezTo>
                    <a:lnTo>
                      <a:pt x="3206053" y="2742213"/>
                    </a:lnTo>
                    <a:lnTo>
                      <a:pt x="3221031" y="2745237"/>
                    </a:lnTo>
                    <a:cubicBezTo>
                      <a:pt x="3235060" y="2751171"/>
                      <a:pt x="3244904" y="2765062"/>
                      <a:pt x="3244904" y="2781252"/>
                    </a:cubicBezTo>
                    <a:cubicBezTo>
                      <a:pt x="3244904" y="2802840"/>
                      <a:pt x="3227404" y="2820339"/>
                      <a:pt x="3205817" y="2820339"/>
                    </a:cubicBezTo>
                    <a:cubicBezTo>
                      <a:pt x="3184229" y="2820339"/>
                      <a:pt x="3166729" y="2802840"/>
                      <a:pt x="3166729" y="2781252"/>
                    </a:cubicBezTo>
                    <a:cubicBezTo>
                      <a:pt x="3166729" y="2765062"/>
                      <a:pt x="3176573" y="2751171"/>
                      <a:pt x="3190602" y="2745237"/>
                    </a:cubicBezTo>
                    <a:lnTo>
                      <a:pt x="3205580" y="2742213"/>
                    </a:lnTo>
                    <a:lnTo>
                      <a:pt x="3190602" y="2739189"/>
                    </a:lnTo>
                    <a:cubicBezTo>
                      <a:pt x="3176573" y="2733256"/>
                      <a:pt x="3166729" y="2719364"/>
                      <a:pt x="3166729" y="2703174"/>
                    </a:cubicBezTo>
                    <a:cubicBezTo>
                      <a:pt x="3166729" y="2681586"/>
                      <a:pt x="3184229" y="2664086"/>
                      <a:pt x="3205817" y="2664086"/>
                    </a:cubicBezTo>
                    <a:close/>
                    <a:moveTo>
                      <a:pt x="2924263" y="2664086"/>
                    </a:moveTo>
                    <a:cubicBezTo>
                      <a:pt x="2945850" y="2664086"/>
                      <a:pt x="2963349" y="2681586"/>
                      <a:pt x="2963349" y="2703174"/>
                    </a:cubicBezTo>
                    <a:cubicBezTo>
                      <a:pt x="2963349" y="2719364"/>
                      <a:pt x="2953506" y="2733256"/>
                      <a:pt x="2939477" y="2739189"/>
                    </a:cubicBezTo>
                    <a:lnTo>
                      <a:pt x="2924499" y="2742213"/>
                    </a:lnTo>
                    <a:lnTo>
                      <a:pt x="2939477" y="2745237"/>
                    </a:lnTo>
                    <a:cubicBezTo>
                      <a:pt x="2953506" y="2751171"/>
                      <a:pt x="2963349" y="2765062"/>
                      <a:pt x="2963349" y="2781252"/>
                    </a:cubicBezTo>
                    <a:cubicBezTo>
                      <a:pt x="2963349" y="2802840"/>
                      <a:pt x="2945850" y="2820339"/>
                      <a:pt x="2924263" y="2820339"/>
                    </a:cubicBezTo>
                    <a:cubicBezTo>
                      <a:pt x="2902675" y="2820339"/>
                      <a:pt x="2885175" y="2802840"/>
                      <a:pt x="2885175" y="2781252"/>
                    </a:cubicBezTo>
                    <a:cubicBezTo>
                      <a:pt x="2885175" y="2765062"/>
                      <a:pt x="2895019" y="2751171"/>
                      <a:pt x="2909048" y="2745237"/>
                    </a:cubicBezTo>
                    <a:lnTo>
                      <a:pt x="2924026" y="2742213"/>
                    </a:lnTo>
                    <a:lnTo>
                      <a:pt x="2909048" y="2739189"/>
                    </a:lnTo>
                    <a:cubicBezTo>
                      <a:pt x="2895019" y="2733256"/>
                      <a:pt x="2885175" y="2719364"/>
                      <a:pt x="2885175" y="2703174"/>
                    </a:cubicBezTo>
                    <a:cubicBezTo>
                      <a:pt x="2885175" y="2681586"/>
                      <a:pt x="2902675" y="2664086"/>
                      <a:pt x="2924263" y="2664086"/>
                    </a:cubicBezTo>
                    <a:close/>
                    <a:moveTo>
                      <a:pt x="1703410" y="2664086"/>
                    </a:moveTo>
                    <a:cubicBezTo>
                      <a:pt x="1724996" y="2664086"/>
                      <a:pt x="1742497" y="2681586"/>
                      <a:pt x="1742497" y="2703174"/>
                    </a:cubicBezTo>
                    <a:cubicBezTo>
                      <a:pt x="1742497" y="2719364"/>
                      <a:pt x="1732653" y="2733256"/>
                      <a:pt x="1718624" y="2739189"/>
                    </a:cubicBezTo>
                    <a:lnTo>
                      <a:pt x="1703646" y="2742213"/>
                    </a:lnTo>
                    <a:lnTo>
                      <a:pt x="1718624" y="2745237"/>
                    </a:lnTo>
                    <a:cubicBezTo>
                      <a:pt x="1732653" y="2751171"/>
                      <a:pt x="1742495" y="2765062"/>
                      <a:pt x="1742495" y="2781252"/>
                    </a:cubicBezTo>
                    <a:cubicBezTo>
                      <a:pt x="1742495" y="2802840"/>
                      <a:pt x="1724996" y="2820339"/>
                      <a:pt x="1703409" y="2820339"/>
                    </a:cubicBezTo>
                    <a:cubicBezTo>
                      <a:pt x="1681822" y="2820339"/>
                      <a:pt x="1664323" y="2802840"/>
                      <a:pt x="1664323" y="2781252"/>
                    </a:cubicBezTo>
                    <a:cubicBezTo>
                      <a:pt x="1664323" y="2765062"/>
                      <a:pt x="1674166" y="2751171"/>
                      <a:pt x="1688193" y="2745237"/>
                    </a:cubicBezTo>
                    <a:lnTo>
                      <a:pt x="1703173" y="2742213"/>
                    </a:lnTo>
                    <a:lnTo>
                      <a:pt x="1688194" y="2739189"/>
                    </a:lnTo>
                    <a:cubicBezTo>
                      <a:pt x="1674166" y="2733256"/>
                      <a:pt x="1664323" y="2719364"/>
                      <a:pt x="1664323" y="2703174"/>
                    </a:cubicBezTo>
                    <a:cubicBezTo>
                      <a:pt x="1664323" y="2681586"/>
                      <a:pt x="1681822" y="2664086"/>
                      <a:pt x="1703410" y="2664086"/>
                    </a:cubicBezTo>
                    <a:close/>
                    <a:moveTo>
                      <a:pt x="1419499" y="2664086"/>
                    </a:moveTo>
                    <a:cubicBezTo>
                      <a:pt x="1441086" y="2664086"/>
                      <a:pt x="1458586" y="2681586"/>
                      <a:pt x="1458586" y="2703174"/>
                    </a:cubicBezTo>
                    <a:cubicBezTo>
                      <a:pt x="1458586" y="2719364"/>
                      <a:pt x="1448742" y="2733256"/>
                      <a:pt x="1434713" y="2739189"/>
                    </a:cubicBezTo>
                    <a:lnTo>
                      <a:pt x="1419735" y="2742214"/>
                    </a:lnTo>
                    <a:lnTo>
                      <a:pt x="1434712" y="2745237"/>
                    </a:lnTo>
                    <a:cubicBezTo>
                      <a:pt x="1448741" y="2751171"/>
                      <a:pt x="1458584" y="2765062"/>
                      <a:pt x="1458584" y="2781252"/>
                    </a:cubicBezTo>
                    <a:cubicBezTo>
                      <a:pt x="1458584" y="2802840"/>
                      <a:pt x="1441084" y="2820339"/>
                      <a:pt x="1419497" y="2820339"/>
                    </a:cubicBezTo>
                    <a:cubicBezTo>
                      <a:pt x="1397909" y="2820339"/>
                      <a:pt x="1380409" y="2802840"/>
                      <a:pt x="1380409" y="2781252"/>
                    </a:cubicBezTo>
                    <a:cubicBezTo>
                      <a:pt x="1380409" y="2765062"/>
                      <a:pt x="1390253" y="2751171"/>
                      <a:pt x="1404282" y="2745237"/>
                    </a:cubicBezTo>
                    <a:lnTo>
                      <a:pt x="1419262" y="2742213"/>
                    </a:lnTo>
                    <a:lnTo>
                      <a:pt x="1404283" y="2739189"/>
                    </a:lnTo>
                    <a:cubicBezTo>
                      <a:pt x="1390254" y="2733256"/>
                      <a:pt x="1380411" y="2719364"/>
                      <a:pt x="1380411" y="2703174"/>
                    </a:cubicBezTo>
                    <a:cubicBezTo>
                      <a:pt x="1380411" y="2681586"/>
                      <a:pt x="1397910" y="2664086"/>
                      <a:pt x="1419499" y="2664086"/>
                    </a:cubicBezTo>
                    <a:close/>
                    <a:moveTo>
                      <a:pt x="1232585" y="2664086"/>
                    </a:moveTo>
                    <a:cubicBezTo>
                      <a:pt x="1254172" y="2664086"/>
                      <a:pt x="1271670" y="2681586"/>
                      <a:pt x="1271670" y="2703174"/>
                    </a:cubicBezTo>
                    <a:cubicBezTo>
                      <a:pt x="1271670" y="2719364"/>
                      <a:pt x="1261828" y="2733256"/>
                      <a:pt x="1247799" y="2739189"/>
                    </a:cubicBezTo>
                    <a:lnTo>
                      <a:pt x="1232822" y="2742213"/>
                    </a:lnTo>
                    <a:lnTo>
                      <a:pt x="1247798" y="2745237"/>
                    </a:lnTo>
                    <a:cubicBezTo>
                      <a:pt x="1261828" y="2751171"/>
                      <a:pt x="1271670" y="2765062"/>
                      <a:pt x="1271670" y="2781252"/>
                    </a:cubicBezTo>
                    <a:cubicBezTo>
                      <a:pt x="1271670" y="2802840"/>
                      <a:pt x="1254172" y="2820339"/>
                      <a:pt x="1232585" y="2820339"/>
                    </a:cubicBezTo>
                    <a:cubicBezTo>
                      <a:pt x="1210997" y="2820339"/>
                      <a:pt x="1193499" y="2802840"/>
                      <a:pt x="1193499" y="2781252"/>
                    </a:cubicBezTo>
                    <a:cubicBezTo>
                      <a:pt x="1193499" y="2765062"/>
                      <a:pt x="1203342" y="2751171"/>
                      <a:pt x="1217369" y="2745237"/>
                    </a:cubicBezTo>
                    <a:lnTo>
                      <a:pt x="1232349" y="2742213"/>
                    </a:lnTo>
                    <a:lnTo>
                      <a:pt x="1217369" y="2739189"/>
                    </a:lnTo>
                    <a:cubicBezTo>
                      <a:pt x="1203342" y="2733256"/>
                      <a:pt x="1193499" y="2719364"/>
                      <a:pt x="1193499" y="2703174"/>
                    </a:cubicBezTo>
                    <a:cubicBezTo>
                      <a:pt x="1193499" y="2681586"/>
                      <a:pt x="1210997" y="2664086"/>
                      <a:pt x="1232585" y="2664086"/>
                    </a:cubicBezTo>
                    <a:close/>
                    <a:moveTo>
                      <a:pt x="1045666" y="2664086"/>
                    </a:moveTo>
                    <a:cubicBezTo>
                      <a:pt x="1067253" y="2664086"/>
                      <a:pt x="1084754" y="2681586"/>
                      <a:pt x="1084754" y="2703174"/>
                    </a:cubicBezTo>
                    <a:cubicBezTo>
                      <a:pt x="1084754" y="2724761"/>
                      <a:pt x="1067253" y="2742261"/>
                      <a:pt x="1045666" y="2742261"/>
                    </a:cubicBezTo>
                    <a:cubicBezTo>
                      <a:pt x="1024080" y="2742261"/>
                      <a:pt x="1006580" y="2724761"/>
                      <a:pt x="1006580" y="2703174"/>
                    </a:cubicBezTo>
                    <a:cubicBezTo>
                      <a:pt x="1006580" y="2681586"/>
                      <a:pt x="1024080" y="2664086"/>
                      <a:pt x="1045666" y="2664086"/>
                    </a:cubicBezTo>
                    <a:close/>
                    <a:moveTo>
                      <a:pt x="3300455" y="2578910"/>
                    </a:moveTo>
                    <a:cubicBezTo>
                      <a:pt x="3322043" y="2578910"/>
                      <a:pt x="3339543" y="2596410"/>
                      <a:pt x="3339543" y="2617997"/>
                    </a:cubicBezTo>
                    <a:cubicBezTo>
                      <a:pt x="3339543" y="2639585"/>
                      <a:pt x="3322043" y="2657085"/>
                      <a:pt x="3300455" y="2657085"/>
                    </a:cubicBezTo>
                    <a:cubicBezTo>
                      <a:pt x="3278868" y="2657085"/>
                      <a:pt x="3261368" y="2639585"/>
                      <a:pt x="3261368" y="2617997"/>
                    </a:cubicBezTo>
                    <a:cubicBezTo>
                      <a:pt x="3261368" y="2596410"/>
                      <a:pt x="3278868" y="2578910"/>
                      <a:pt x="3300455" y="2578910"/>
                    </a:cubicBezTo>
                    <a:close/>
                    <a:moveTo>
                      <a:pt x="3205815" y="2578910"/>
                    </a:moveTo>
                    <a:cubicBezTo>
                      <a:pt x="3227403" y="2578910"/>
                      <a:pt x="3244903" y="2596410"/>
                      <a:pt x="3244903" y="2617997"/>
                    </a:cubicBezTo>
                    <a:cubicBezTo>
                      <a:pt x="3244903" y="2639585"/>
                      <a:pt x="3227403" y="2657085"/>
                      <a:pt x="3205815" y="2657085"/>
                    </a:cubicBezTo>
                    <a:cubicBezTo>
                      <a:pt x="3184228" y="2657085"/>
                      <a:pt x="3166728" y="2639585"/>
                      <a:pt x="3166728" y="2617997"/>
                    </a:cubicBezTo>
                    <a:cubicBezTo>
                      <a:pt x="3166728" y="2596410"/>
                      <a:pt x="3184228" y="2578910"/>
                      <a:pt x="3205815" y="2578910"/>
                    </a:cubicBezTo>
                    <a:close/>
                    <a:moveTo>
                      <a:pt x="3111175" y="2578910"/>
                    </a:moveTo>
                    <a:cubicBezTo>
                      <a:pt x="3132762" y="2578910"/>
                      <a:pt x="3150262" y="2596410"/>
                      <a:pt x="3150262" y="2617997"/>
                    </a:cubicBezTo>
                    <a:cubicBezTo>
                      <a:pt x="3150262" y="2639585"/>
                      <a:pt x="3132762" y="2657085"/>
                      <a:pt x="3111175" y="2657085"/>
                    </a:cubicBezTo>
                    <a:cubicBezTo>
                      <a:pt x="3089588" y="2657085"/>
                      <a:pt x="3072088" y="2639585"/>
                      <a:pt x="3072088" y="2617997"/>
                    </a:cubicBezTo>
                    <a:cubicBezTo>
                      <a:pt x="3072088" y="2596410"/>
                      <a:pt x="3089588" y="2578910"/>
                      <a:pt x="3111175" y="2578910"/>
                    </a:cubicBezTo>
                    <a:close/>
                    <a:moveTo>
                      <a:pt x="3018901" y="2578910"/>
                    </a:moveTo>
                    <a:cubicBezTo>
                      <a:pt x="3040488" y="2578910"/>
                      <a:pt x="3057988" y="2596410"/>
                      <a:pt x="3057988" y="2617997"/>
                    </a:cubicBezTo>
                    <a:cubicBezTo>
                      <a:pt x="3057988" y="2639585"/>
                      <a:pt x="3040488" y="2657085"/>
                      <a:pt x="3018901" y="2657085"/>
                    </a:cubicBezTo>
                    <a:cubicBezTo>
                      <a:pt x="2997313" y="2657085"/>
                      <a:pt x="2979813" y="2639585"/>
                      <a:pt x="2979813" y="2617997"/>
                    </a:cubicBezTo>
                    <a:cubicBezTo>
                      <a:pt x="2979813" y="2596410"/>
                      <a:pt x="2997313" y="2578910"/>
                      <a:pt x="3018901" y="2578910"/>
                    </a:cubicBezTo>
                    <a:close/>
                    <a:moveTo>
                      <a:pt x="2924262" y="2578910"/>
                    </a:moveTo>
                    <a:cubicBezTo>
                      <a:pt x="2945849" y="2578910"/>
                      <a:pt x="2963349" y="2596410"/>
                      <a:pt x="2963349" y="2617997"/>
                    </a:cubicBezTo>
                    <a:cubicBezTo>
                      <a:pt x="2963349" y="2639585"/>
                      <a:pt x="2945849" y="2657085"/>
                      <a:pt x="2924262" y="2657085"/>
                    </a:cubicBezTo>
                    <a:cubicBezTo>
                      <a:pt x="2902675" y="2657085"/>
                      <a:pt x="2885175" y="2639585"/>
                      <a:pt x="2885175" y="2617997"/>
                    </a:cubicBezTo>
                    <a:cubicBezTo>
                      <a:pt x="2885175" y="2596410"/>
                      <a:pt x="2902675" y="2578910"/>
                      <a:pt x="2924262" y="2578910"/>
                    </a:cubicBezTo>
                    <a:close/>
                    <a:moveTo>
                      <a:pt x="2831987" y="2578910"/>
                    </a:moveTo>
                    <a:cubicBezTo>
                      <a:pt x="2853574" y="2578910"/>
                      <a:pt x="2871074" y="2596410"/>
                      <a:pt x="2871074" y="2617997"/>
                    </a:cubicBezTo>
                    <a:cubicBezTo>
                      <a:pt x="2871074" y="2639585"/>
                      <a:pt x="2853574" y="2657085"/>
                      <a:pt x="2831987" y="2657085"/>
                    </a:cubicBezTo>
                    <a:cubicBezTo>
                      <a:pt x="2810400" y="2657085"/>
                      <a:pt x="2792900" y="2639585"/>
                      <a:pt x="2792900" y="2617997"/>
                    </a:cubicBezTo>
                    <a:cubicBezTo>
                      <a:pt x="2792900" y="2596410"/>
                      <a:pt x="2810400" y="2578910"/>
                      <a:pt x="2831987" y="2578910"/>
                    </a:cubicBezTo>
                    <a:close/>
                    <a:moveTo>
                      <a:pt x="1798047" y="2578910"/>
                    </a:moveTo>
                    <a:cubicBezTo>
                      <a:pt x="1819637" y="2578910"/>
                      <a:pt x="1837133" y="2596410"/>
                      <a:pt x="1837133" y="2617997"/>
                    </a:cubicBezTo>
                    <a:cubicBezTo>
                      <a:pt x="1837133" y="2639585"/>
                      <a:pt x="1819637" y="2657085"/>
                      <a:pt x="1798047" y="2657085"/>
                    </a:cubicBezTo>
                    <a:cubicBezTo>
                      <a:pt x="1776460" y="2657085"/>
                      <a:pt x="1758959" y="2639585"/>
                      <a:pt x="1758959" y="2617997"/>
                    </a:cubicBezTo>
                    <a:cubicBezTo>
                      <a:pt x="1758959" y="2596410"/>
                      <a:pt x="1776460" y="2578910"/>
                      <a:pt x="1798047" y="2578910"/>
                    </a:cubicBezTo>
                    <a:close/>
                    <a:moveTo>
                      <a:pt x="1703409" y="2578910"/>
                    </a:moveTo>
                    <a:cubicBezTo>
                      <a:pt x="1724994" y="2578910"/>
                      <a:pt x="1742497" y="2596410"/>
                      <a:pt x="1742497" y="2617997"/>
                    </a:cubicBezTo>
                    <a:cubicBezTo>
                      <a:pt x="1742497" y="2639585"/>
                      <a:pt x="1724994" y="2657085"/>
                      <a:pt x="1703409" y="2657085"/>
                    </a:cubicBezTo>
                    <a:cubicBezTo>
                      <a:pt x="1681822" y="2657085"/>
                      <a:pt x="1664323" y="2639585"/>
                      <a:pt x="1664323" y="2617997"/>
                    </a:cubicBezTo>
                    <a:cubicBezTo>
                      <a:pt x="1664323" y="2596410"/>
                      <a:pt x="1681822" y="2578910"/>
                      <a:pt x="1703409" y="2578910"/>
                    </a:cubicBezTo>
                    <a:close/>
                    <a:moveTo>
                      <a:pt x="1611131" y="2578910"/>
                    </a:moveTo>
                    <a:cubicBezTo>
                      <a:pt x="1632719" y="2578910"/>
                      <a:pt x="1650221" y="2596410"/>
                      <a:pt x="1650221" y="2617997"/>
                    </a:cubicBezTo>
                    <a:cubicBezTo>
                      <a:pt x="1650221" y="2639585"/>
                      <a:pt x="1632719" y="2657085"/>
                      <a:pt x="1611131" y="2657085"/>
                    </a:cubicBezTo>
                    <a:cubicBezTo>
                      <a:pt x="1589557" y="2657085"/>
                      <a:pt x="1572058" y="2639585"/>
                      <a:pt x="1572058" y="2617997"/>
                    </a:cubicBezTo>
                    <a:cubicBezTo>
                      <a:pt x="1572058" y="2596410"/>
                      <a:pt x="1589557" y="2578910"/>
                      <a:pt x="1611131" y="2578910"/>
                    </a:cubicBezTo>
                    <a:close/>
                    <a:moveTo>
                      <a:pt x="1516504" y="2578910"/>
                    </a:moveTo>
                    <a:cubicBezTo>
                      <a:pt x="1538092" y="2578910"/>
                      <a:pt x="1555592" y="2596410"/>
                      <a:pt x="1555592" y="2617997"/>
                    </a:cubicBezTo>
                    <a:cubicBezTo>
                      <a:pt x="1555592" y="2639585"/>
                      <a:pt x="1538092" y="2657085"/>
                      <a:pt x="1516504" y="2657085"/>
                    </a:cubicBezTo>
                    <a:cubicBezTo>
                      <a:pt x="1494917" y="2657085"/>
                      <a:pt x="1477417" y="2639585"/>
                      <a:pt x="1477417" y="2617997"/>
                    </a:cubicBezTo>
                    <a:cubicBezTo>
                      <a:pt x="1477417" y="2596410"/>
                      <a:pt x="1494917" y="2578910"/>
                      <a:pt x="1516504" y="2578910"/>
                    </a:cubicBezTo>
                    <a:close/>
                    <a:moveTo>
                      <a:pt x="1419499" y="2578910"/>
                    </a:moveTo>
                    <a:cubicBezTo>
                      <a:pt x="1441086" y="2578910"/>
                      <a:pt x="1458586" y="2596410"/>
                      <a:pt x="1458586" y="2617997"/>
                    </a:cubicBezTo>
                    <a:cubicBezTo>
                      <a:pt x="1458586" y="2639585"/>
                      <a:pt x="1441086" y="2657085"/>
                      <a:pt x="1419499" y="2657085"/>
                    </a:cubicBezTo>
                    <a:cubicBezTo>
                      <a:pt x="1397910" y="2657085"/>
                      <a:pt x="1380410" y="2639585"/>
                      <a:pt x="1380410" y="2617997"/>
                    </a:cubicBezTo>
                    <a:cubicBezTo>
                      <a:pt x="1380410" y="2596410"/>
                      <a:pt x="1397910" y="2578910"/>
                      <a:pt x="1419499" y="2578910"/>
                    </a:cubicBezTo>
                    <a:close/>
                    <a:moveTo>
                      <a:pt x="1329590" y="2578910"/>
                    </a:moveTo>
                    <a:cubicBezTo>
                      <a:pt x="1351176" y="2578910"/>
                      <a:pt x="1368677" y="2596410"/>
                      <a:pt x="1368677" y="2617997"/>
                    </a:cubicBezTo>
                    <a:cubicBezTo>
                      <a:pt x="1368677" y="2639585"/>
                      <a:pt x="1351176" y="2657085"/>
                      <a:pt x="1329590" y="2657085"/>
                    </a:cubicBezTo>
                    <a:cubicBezTo>
                      <a:pt x="1308004" y="2657085"/>
                      <a:pt x="1290504" y="2639585"/>
                      <a:pt x="1290504" y="2617997"/>
                    </a:cubicBezTo>
                    <a:cubicBezTo>
                      <a:pt x="1290504" y="2596410"/>
                      <a:pt x="1308004" y="2578910"/>
                      <a:pt x="1329590" y="2578910"/>
                    </a:cubicBezTo>
                    <a:close/>
                    <a:moveTo>
                      <a:pt x="1232588" y="2578910"/>
                    </a:moveTo>
                    <a:cubicBezTo>
                      <a:pt x="1254175" y="2578910"/>
                      <a:pt x="1271672" y="2596410"/>
                      <a:pt x="1271672" y="2617997"/>
                    </a:cubicBezTo>
                    <a:cubicBezTo>
                      <a:pt x="1271672" y="2639585"/>
                      <a:pt x="1254175" y="2657085"/>
                      <a:pt x="1232588" y="2657085"/>
                    </a:cubicBezTo>
                    <a:cubicBezTo>
                      <a:pt x="1211000" y="2657085"/>
                      <a:pt x="1193502" y="2639585"/>
                      <a:pt x="1193502" y="2617997"/>
                    </a:cubicBezTo>
                    <a:cubicBezTo>
                      <a:pt x="1193502" y="2596410"/>
                      <a:pt x="1211000" y="2578910"/>
                      <a:pt x="1232588" y="2578910"/>
                    </a:cubicBezTo>
                    <a:close/>
                    <a:moveTo>
                      <a:pt x="1142677" y="2578910"/>
                    </a:moveTo>
                    <a:cubicBezTo>
                      <a:pt x="1164265" y="2578910"/>
                      <a:pt x="1181764" y="2596410"/>
                      <a:pt x="1181764" y="2617997"/>
                    </a:cubicBezTo>
                    <a:cubicBezTo>
                      <a:pt x="1181764" y="2639585"/>
                      <a:pt x="1164265" y="2657085"/>
                      <a:pt x="1142677" y="2657085"/>
                    </a:cubicBezTo>
                    <a:cubicBezTo>
                      <a:pt x="1121088" y="2657085"/>
                      <a:pt x="1103588" y="2639585"/>
                      <a:pt x="1103588" y="2617997"/>
                    </a:cubicBezTo>
                    <a:cubicBezTo>
                      <a:pt x="1103588" y="2596410"/>
                      <a:pt x="1121088" y="2578910"/>
                      <a:pt x="1142677" y="2578910"/>
                    </a:cubicBezTo>
                    <a:close/>
                    <a:moveTo>
                      <a:pt x="1045667" y="2578910"/>
                    </a:moveTo>
                    <a:cubicBezTo>
                      <a:pt x="1067254" y="2578910"/>
                      <a:pt x="1084755" y="2596410"/>
                      <a:pt x="1084755" y="2617997"/>
                    </a:cubicBezTo>
                    <a:cubicBezTo>
                      <a:pt x="1084755" y="2639585"/>
                      <a:pt x="1067254" y="2657085"/>
                      <a:pt x="1045667" y="2657085"/>
                    </a:cubicBezTo>
                    <a:cubicBezTo>
                      <a:pt x="1024081" y="2657085"/>
                      <a:pt x="1006581" y="2639585"/>
                      <a:pt x="1006581" y="2617997"/>
                    </a:cubicBezTo>
                    <a:cubicBezTo>
                      <a:pt x="1006581" y="2596410"/>
                      <a:pt x="1024081" y="2578910"/>
                      <a:pt x="1045667" y="2578910"/>
                    </a:cubicBezTo>
                    <a:close/>
                    <a:moveTo>
                      <a:pt x="3300455" y="2486637"/>
                    </a:moveTo>
                    <a:cubicBezTo>
                      <a:pt x="3322043" y="2486637"/>
                      <a:pt x="3339543" y="2504137"/>
                      <a:pt x="3339543" y="2525724"/>
                    </a:cubicBezTo>
                    <a:cubicBezTo>
                      <a:pt x="3339543" y="2547311"/>
                      <a:pt x="3322043" y="2564811"/>
                      <a:pt x="3300455" y="2564811"/>
                    </a:cubicBezTo>
                    <a:cubicBezTo>
                      <a:pt x="3278868" y="2564811"/>
                      <a:pt x="3261368" y="2547311"/>
                      <a:pt x="3261368" y="2525724"/>
                    </a:cubicBezTo>
                    <a:cubicBezTo>
                      <a:pt x="3261368" y="2504137"/>
                      <a:pt x="3278868" y="2486637"/>
                      <a:pt x="3300455" y="2486637"/>
                    </a:cubicBezTo>
                    <a:close/>
                    <a:moveTo>
                      <a:pt x="3205815" y="2486637"/>
                    </a:moveTo>
                    <a:cubicBezTo>
                      <a:pt x="3227403" y="2486637"/>
                      <a:pt x="3244903" y="2504137"/>
                      <a:pt x="3244903" y="2525724"/>
                    </a:cubicBezTo>
                    <a:cubicBezTo>
                      <a:pt x="3244903" y="2547311"/>
                      <a:pt x="3227403" y="2564811"/>
                      <a:pt x="3205815" y="2564811"/>
                    </a:cubicBezTo>
                    <a:cubicBezTo>
                      <a:pt x="3184228" y="2564811"/>
                      <a:pt x="3166728" y="2547311"/>
                      <a:pt x="3166728" y="2525724"/>
                    </a:cubicBezTo>
                    <a:cubicBezTo>
                      <a:pt x="3166728" y="2504137"/>
                      <a:pt x="3184228" y="2486637"/>
                      <a:pt x="3205815" y="2486637"/>
                    </a:cubicBezTo>
                    <a:close/>
                    <a:moveTo>
                      <a:pt x="3111175" y="2486637"/>
                    </a:moveTo>
                    <a:cubicBezTo>
                      <a:pt x="3132762" y="2486637"/>
                      <a:pt x="3150262" y="2504137"/>
                      <a:pt x="3150262" y="2525724"/>
                    </a:cubicBezTo>
                    <a:cubicBezTo>
                      <a:pt x="3150262" y="2547311"/>
                      <a:pt x="3132762" y="2564811"/>
                      <a:pt x="3111175" y="2564811"/>
                    </a:cubicBezTo>
                    <a:cubicBezTo>
                      <a:pt x="3089588" y="2564811"/>
                      <a:pt x="3072088" y="2547311"/>
                      <a:pt x="3072088" y="2525724"/>
                    </a:cubicBezTo>
                    <a:cubicBezTo>
                      <a:pt x="3072088" y="2504137"/>
                      <a:pt x="3089588" y="2486637"/>
                      <a:pt x="3111175" y="2486637"/>
                    </a:cubicBezTo>
                    <a:close/>
                    <a:moveTo>
                      <a:pt x="3018901" y="2486637"/>
                    </a:moveTo>
                    <a:cubicBezTo>
                      <a:pt x="3040488" y="2486637"/>
                      <a:pt x="3057988" y="2504137"/>
                      <a:pt x="3057988" y="2525724"/>
                    </a:cubicBezTo>
                    <a:cubicBezTo>
                      <a:pt x="3057988" y="2547311"/>
                      <a:pt x="3040488" y="2564811"/>
                      <a:pt x="3018901" y="2564811"/>
                    </a:cubicBezTo>
                    <a:cubicBezTo>
                      <a:pt x="2997313" y="2564811"/>
                      <a:pt x="2979813" y="2547311"/>
                      <a:pt x="2979813" y="2525724"/>
                    </a:cubicBezTo>
                    <a:cubicBezTo>
                      <a:pt x="2979813" y="2504137"/>
                      <a:pt x="2997313" y="2486637"/>
                      <a:pt x="3018901" y="2486637"/>
                    </a:cubicBezTo>
                    <a:close/>
                    <a:moveTo>
                      <a:pt x="2924262" y="2486637"/>
                    </a:moveTo>
                    <a:cubicBezTo>
                      <a:pt x="2945849" y="2486637"/>
                      <a:pt x="2963349" y="2504137"/>
                      <a:pt x="2963349" y="2525724"/>
                    </a:cubicBezTo>
                    <a:cubicBezTo>
                      <a:pt x="2963349" y="2547311"/>
                      <a:pt x="2945849" y="2564811"/>
                      <a:pt x="2924262" y="2564811"/>
                    </a:cubicBezTo>
                    <a:cubicBezTo>
                      <a:pt x="2902675" y="2564811"/>
                      <a:pt x="2885175" y="2547311"/>
                      <a:pt x="2885175" y="2525724"/>
                    </a:cubicBezTo>
                    <a:cubicBezTo>
                      <a:pt x="2885175" y="2504137"/>
                      <a:pt x="2902675" y="2486637"/>
                      <a:pt x="2924262" y="2486637"/>
                    </a:cubicBezTo>
                    <a:close/>
                    <a:moveTo>
                      <a:pt x="2831987" y="2486637"/>
                    </a:moveTo>
                    <a:cubicBezTo>
                      <a:pt x="2853574" y="2486637"/>
                      <a:pt x="2871074" y="2504137"/>
                      <a:pt x="2871074" y="2525724"/>
                    </a:cubicBezTo>
                    <a:cubicBezTo>
                      <a:pt x="2871074" y="2547311"/>
                      <a:pt x="2853574" y="2564811"/>
                      <a:pt x="2831987" y="2564811"/>
                    </a:cubicBezTo>
                    <a:cubicBezTo>
                      <a:pt x="2810400" y="2564811"/>
                      <a:pt x="2792900" y="2547311"/>
                      <a:pt x="2792900" y="2525724"/>
                    </a:cubicBezTo>
                    <a:cubicBezTo>
                      <a:pt x="2792900" y="2504137"/>
                      <a:pt x="2810400" y="2486637"/>
                      <a:pt x="2831987" y="2486637"/>
                    </a:cubicBezTo>
                    <a:close/>
                    <a:moveTo>
                      <a:pt x="1798047" y="2486637"/>
                    </a:moveTo>
                    <a:cubicBezTo>
                      <a:pt x="1819637" y="2486637"/>
                      <a:pt x="1837133" y="2504137"/>
                      <a:pt x="1837133" y="2525724"/>
                    </a:cubicBezTo>
                    <a:cubicBezTo>
                      <a:pt x="1837133" y="2547311"/>
                      <a:pt x="1819637" y="2564811"/>
                      <a:pt x="1798047" y="2564811"/>
                    </a:cubicBezTo>
                    <a:cubicBezTo>
                      <a:pt x="1776460" y="2564811"/>
                      <a:pt x="1758962" y="2547311"/>
                      <a:pt x="1758962" y="2525724"/>
                    </a:cubicBezTo>
                    <a:cubicBezTo>
                      <a:pt x="1758962" y="2504137"/>
                      <a:pt x="1776460" y="2486637"/>
                      <a:pt x="1798047" y="2486637"/>
                    </a:cubicBezTo>
                    <a:close/>
                    <a:moveTo>
                      <a:pt x="1703410" y="2486637"/>
                    </a:moveTo>
                    <a:cubicBezTo>
                      <a:pt x="1724996" y="2486637"/>
                      <a:pt x="1742497" y="2504137"/>
                      <a:pt x="1742497" y="2525724"/>
                    </a:cubicBezTo>
                    <a:cubicBezTo>
                      <a:pt x="1742497" y="2547311"/>
                      <a:pt x="1724996" y="2564811"/>
                      <a:pt x="1703410" y="2564811"/>
                    </a:cubicBezTo>
                    <a:cubicBezTo>
                      <a:pt x="1681822" y="2564811"/>
                      <a:pt x="1664323" y="2547311"/>
                      <a:pt x="1664323" y="2525724"/>
                    </a:cubicBezTo>
                    <a:cubicBezTo>
                      <a:pt x="1664323" y="2504137"/>
                      <a:pt x="1681822" y="2486637"/>
                      <a:pt x="1703410" y="2486637"/>
                    </a:cubicBezTo>
                    <a:close/>
                    <a:moveTo>
                      <a:pt x="1611133" y="2486637"/>
                    </a:moveTo>
                    <a:cubicBezTo>
                      <a:pt x="1632721" y="2486637"/>
                      <a:pt x="1650221" y="2504137"/>
                      <a:pt x="1650221" y="2525724"/>
                    </a:cubicBezTo>
                    <a:cubicBezTo>
                      <a:pt x="1650221" y="2547311"/>
                      <a:pt x="1632721" y="2564811"/>
                      <a:pt x="1611133" y="2564811"/>
                    </a:cubicBezTo>
                    <a:cubicBezTo>
                      <a:pt x="1589559" y="2564811"/>
                      <a:pt x="1572059" y="2547311"/>
                      <a:pt x="1572059" y="2525724"/>
                    </a:cubicBezTo>
                    <a:cubicBezTo>
                      <a:pt x="1572059" y="2504137"/>
                      <a:pt x="1589559" y="2486637"/>
                      <a:pt x="1611133" y="2486637"/>
                    </a:cubicBezTo>
                    <a:close/>
                    <a:moveTo>
                      <a:pt x="1516507" y="2486637"/>
                    </a:moveTo>
                    <a:cubicBezTo>
                      <a:pt x="1538093" y="2486637"/>
                      <a:pt x="1555594" y="2504137"/>
                      <a:pt x="1555594" y="2525724"/>
                    </a:cubicBezTo>
                    <a:cubicBezTo>
                      <a:pt x="1555594" y="2547311"/>
                      <a:pt x="1538093" y="2564811"/>
                      <a:pt x="1516507" y="2564811"/>
                    </a:cubicBezTo>
                    <a:cubicBezTo>
                      <a:pt x="1494919" y="2564811"/>
                      <a:pt x="1477419" y="2547311"/>
                      <a:pt x="1477419" y="2525724"/>
                    </a:cubicBezTo>
                    <a:cubicBezTo>
                      <a:pt x="1477419" y="2504137"/>
                      <a:pt x="1494919" y="2486637"/>
                      <a:pt x="1516507" y="2486637"/>
                    </a:cubicBezTo>
                    <a:close/>
                    <a:moveTo>
                      <a:pt x="1419502" y="2486637"/>
                    </a:moveTo>
                    <a:cubicBezTo>
                      <a:pt x="1441088" y="2486637"/>
                      <a:pt x="1458588" y="2504137"/>
                      <a:pt x="1458588" y="2525724"/>
                    </a:cubicBezTo>
                    <a:cubicBezTo>
                      <a:pt x="1458588" y="2547311"/>
                      <a:pt x="1441088" y="2564811"/>
                      <a:pt x="1419502" y="2564811"/>
                    </a:cubicBezTo>
                    <a:cubicBezTo>
                      <a:pt x="1397913" y="2564811"/>
                      <a:pt x="1380412" y="2547311"/>
                      <a:pt x="1380412" y="2525724"/>
                    </a:cubicBezTo>
                    <a:cubicBezTo>
                      <a:pt x="1380412" y="2504137"/>
                      <a:pt x="1397913" y="2486637"/>
                      <a:pt x="1419502" y="2486637"/>
                    </a:cubicBezTo>
                    <a:close/>
                    <a:moveTo>
                      <a:pt x="1329592" y="2486637"/>
                    </a:moveTo>
                    <a:cubicBezTo>
                      <a:pt x="1351178" y="2486637"/>
                      <a:pt x="1368679" y="2504137"/>
                      <a:pt x="1368679" y="2525724"/>
                    </a:cubicBezTo>
                    <a:cubicBezTo>
                      <a:pt x="1368679" y="2547311"/>
                      <a:pt x="1351178" y="2564811"/>
                      <a:pt x="1329592" y="2564811"/>
                    </a:cubicBezTo>
                    <a:cubicBezTo>
                      <a:pt x="1308006" y="2564811"/>
                      <a:pt x="1290506" y="2547311"/>
                      <a:pt x="1290506" y="2525724"/>
                    </a:cubicBezTo>
                    <a:cubicBezTo>
                      <a:pt x="1290506" y="2504137"/>
                      <a:pt x="1308006" y="2486637"/>
                      <a:pt x="1329592" y="2486637"/>
                    </a:cubicBezTo>
                    <a:close/>
                    <a:moveTo>
                      <a:pt x="1232589" y="2486637"/>
                    </a:moveTo>
                    <a:cubicBezTo>
                      <a:pt x="1254178" y="2486637"/>
                      <a:pt x="1271673" y="2504137"/>
                      <a:pt x="1271673" y="2525724"/>
                    </a:cubicBezTo>
                    <a:cubicBezTo>
                      <a:pt x="1271673" y="2547311"/>
                      <a:pt x="1254178" y="2564811"/>
                      <a:pt x="1232589" y="2564811"/>
                    </a:cubicBezTo>
                    <a:cubicBezTo>
                      <a:pt x="1211001" y="2564811"/>
                      <a:pt x="1193504" y="2547311"/>
                      <a:pt x="1193504" y="2525724"/>
                    </a:cubicBezTo>
                    <a:cubicBezTo>
                      <a:pt x="1193504" y="2504137"/>
                      <a:pt x="1211001" y="2486637"/>
                      <a:pt x="1232589" y="2486637"/>
                    </a:cubicBezTo>
                    <a:close/>
                    <a:moveTo>
                      <a:pt x="1142679" y="2486637"/>
                    </a:moveTo>
                    <a:cubicBezTo>
                      <a:pt x="1164267" y="2486637"/>
                      <a:pt x="1181766" y="2504137"/>
                      <a:pt x="1181766" y="2525724"/>
                    </a:cubicBezTo>
                    <a:cubicBezTo>
                      <a:pt x="1181766" y="2547311"/>
                      <a:pt x="1164267" y="2564811"/>
                      <a:pt x="1142679" y="2564811"/>
                    </a:cubicBezTo>
                    <a:cubicBezTo>
                      <a:pt x="1121091" y="2564811"/>
                      <a:pt x="1103589" y="2547311"/>
                      <a:pt x="1103589" y="2525724"/>
                    </a:cubicBezTo>
                    <a:cubicBezTo>
                      <a:pt x="1103589" y="2504137"/>
                      <a:pt x="1121091" y="2486637"/>
                      <a:pt x="1142679" y="2486637"/>
                    </a:cubicBezTo>
                    <a:close/>
                    <a:moveTo>
                      <a:pt x="1045669" y="2486637"/>
                    </a:moveTo>
                    <a:cubicBezTo>
                      <a:pt x="1067255" y="2486637"/>
                      <a:pt x="1084757" y="2504137"/>
                      <a:pt x="1084757" y="2525724"/>
                    </a:cubicBezTo>
                    <a:cubicBezTo>
                      <a:pt x="1084757" y="2547311"/>
                      <a:pt x="1067255" y="2564811"/>
                      <a:pt x="1045669" y="2564811"/>
                    </a:cubicBezTo>
                    <a:cubicBezTo>
                      <a:pt x="1024083" y="2564811"/>
                      <a:pt x="1006583" y="2547311"/>
                      <a:pt x="1006583" y="2525724"/>
                    </a:cubicBezTo>
                    <a:cubicBezTo>
                      <a:pt x="1006583" y="2504137"/>
                      <a:pt x="1024083" y="2486637"/>
                      <a:pt x="1045669" y="2486637"/>
                    </a:cubicBezTo>
                    <a:close/>
                    <a:moveTo>
                      <a:pt x="951032" y="2486637"/>
                    </a:moveTo>
                    <a:cubicBezTo>
                      <a:pt x="972619" y="2486637"/>
                      <a:pt x="990118" y="2504137"/>
                      <a:pt x="990118" y="2525724"/>
                    </a:cubicBezTo>
                    <a:cubicBezTo>
                      <a:pt x="990118" y="2547311"/>
                      <a:pt x="972619" y="2564811"/>
                      <a:pt x="951032" y="2564811"/>
                    </a:cubicBezTo>
                    <a:cubicBezTo>
                      <a:pt x="929446" y="2564811"/>
                      <a:pt x="911947" y="2547311"/>
                      <a:pt x="911947" y="2525724"/>
                    </a:cubicBezTo>
                    <a:cubicBezTo>
                      <a:pt x="911947" y="2504137"/>
                      <a:pt x="929446" y="2486637"/>
                      <a:pt x="951032" y="2486637"/>
                    </a:cubicBezTo>
                    <a:close/>
                    <a:moveTo>
                      <a:pt x="3392730" y="2401461"/>
                    </a:moveTo>
                    <a:cubicBezTo>
                      <a:pt x="3414317" y="2401461"/>
                      <a:pt x="3431817" y="2418961"/>
                      <a:pt x="3431817" y="2440548"/>
                    </a:cubicBezTo>
                    <a:cubicBezTo>
                      <a:pt x="3431817" y="2462135"/>
                      <a:pt x="3414317" y="2479635"/>
                      <a:pt x="3392730" y="2479635"/>
                    </a:cubicBezTo>
                    <a:cubicBezTo>
                      <a:pt x="3371143" y="2479635"/>
                      <a:pt x="3353643" y="2462135"/>
                      <a:pt x="3353643" y="2440548"/>
                    </a:cubicBezTo>
                    <a:cubicBezTo>
                      <a:pt x="3353643" y="2418961"/>
                      <a:pt x="3371143" y="2401461"/>
                      <a:pt x="3392730" y="2401461"/>
                    </a:cubicBezTo>
                    <a:close/>
                    <a:moveTo>
                      <a:pt x="3300455" y="2401461"/>
                    </a:moveTo>
                    <a:cubicBezTo>
                      <a:pt x="3322043" y="2401461"/>
                      <a:pt x="3339543" y="2418961"/>
                      <a:pt x="3339543" y="2440548"/>
                    </a:cubicBezTo>
                    <a:cubicBezTo>
                      <a:pt x="3339543" y="2462135"/>
                      <a:pt x="3322043" y="2479635"/>
                      <a:pt x="3300455" y="2479635"/>
                    </a:cubicBezTo>
                    <a:cubicBezTo>
                      <a:pt x="3278868" y="2479635"/>
                      <a:pt x="3261368" y="2462135"/>
                      <a:pt x="3261368" y="2440548"/>
                    </a:cubicBezTo>
                    <a:cubicBezTo>
                      <a:pt x="3261368" y="2418961"/>
                      <a:pt x="3278868" y="2401461"/>
                      <a:pt x="3300455" y="2401461"/>
                    </a:cubicBezTo>
                    <a:close/>
                    <a:moveTo>
                      <a:pt x="3205815" y="2401461"/>
                    </a:moveTo>
                    <a:cubicBezTo>
                      <a:pt x="3227403" y="2401461"/>
                      <a:pt x="3244903" y="2418961"/>
                      <a:pt x="3244903" y="2440548"/>
                    </a:cubicBezTo>
                    <a:cubicBezTo>
                      <a:pt x="3244903" y="2462135"/>
                      <a:pt x="3227403" y="2479635"/>
                      <a:pt x="3205815" y="2479635"/>
                    </a:cubicBezTo>
                    <a:cubicBezTo>
                      <a:pt x="3184228" y="2479635"/>
                      <a:pt x="3166728" y="2462135"/>
                      <a:pt x="3166728" y="2440548"/>
                    </a:cubicBezTo>
                    <a:cubicBezTo>
                      <a:pt x="3166728" y="2418961"/>
                      <a:pt x="3184228" y="2401461"/>
                      <a:pt x="3205815" y="2401461"/>
                    </a:cubicBezTo>
                    <a:close/>
                    <a:moveTo>
                      <a:pt x="3111175" y="2401461"/>
                    </a:moveTo>
                    <a:cubicBezTo>
                      <a:pt x="3132762" y="2401461"/>
                      <a:pt x="3150262" y="2418961"/>
                      <a:pt x="3150262" y="2440548"/>
                    </a:cubicBezTo>
                    <a:cubicBezTo>
                      <a:pt x="3150262" y="2462135"/>
                      <a:pt x="3132762" y="2479635"/>
                      <a:pt x="3111175" y="2479635"/>
                    </a:cubicBezTo>
                    <a:cubicBezTo>
                      <a:pt x="3089588" y="2479635"/>
                      <a:pt x="3072088" y="2462135"/>
                      <a:pt x="3072088" y="2440548"/>
                    </a:cubicBezTo>
                    <a:cubicBezTo>
                      <a:pt x="3072088" y="2418961"/>
                      <a:pt x="3089588" y="2401461"/>
                      <a:pt x="3111175" y="2401461"/>
                    </a:cubicBezTo>
                    <a:close/>
                    <a:moveTo>
                      <a:pt x="3018901" y="2401461"/>
                    </a:moveTo>
                    <a:cubicBezTo>
                      <a:pt x="3040488" y="2401461"/>
                      <a:pt x="3057988" y="2418961"/>
                      <a:pt x="3057988" y="2440548"/>
                    </a:cubicBezTo>
                    <a:cubicBezTo>
                      <a:pt x="3057988" y="2462135"/>
                      <a:pt x="3040488" y="2479635"/>
                      <a:pt x="3018901" y="2479635"/>
                    </a:cubicBezTo>
                    <a:cubicBezTo>
                      <a:pt x="2997313" y="2479635"/>
                      <a:pt x="2979813" y="2462135"/>
                      <a:pt x="2979813" y="2440548"/>
                    </a:cubicBezTo>
                    <a:cubicBezTo>
                      <a:pt x="2979813" y="2418961"/>
                      <a:pt x="2997313" y="2401461"/>
                      <a:pt x="3018901" y="2401461"/>
                    </a:cubicBezTo>
                    <a:close/>
                    <a:moveTo>
                      <a:pt x="2924262" y="2401461"/>
                    </a:moveTo>
                    <a:cubicBezTo>
                      <a:pt x="2945849" y="2401461"/>
                      <a:pt x="2963349" y="2418961"/>
                      <a:pt x="2963349" y="2440548"/>
                    </a:cubicBezTo>
                    <a:cubicBezTo>
                      <a:pt x="2963349" y="2462135"/>
                      <a:pt x="2945849" y="2479635"/>
                      <a:pt x="2924262" y="2479635"/>
                    </a:cubicBezTo>
                    <a:cubicBezTo>
                      <a:pt x="2902675" y="2479635"/>
                      <a:pt x="2885175" y="2462135"/>
                      <a:pt x="2885175" y="2440548"/>
                    </a:cubicBezTo>
                    <a:cubicBezTo>
                      <a:pt x="2885175" y="2418961"/>
                      <a:pt x="2902675" y="2401461"/>
                      <a:pt x="2924262" y="2401461"/>
                    </a:cubicBezTo>
                    <a:close/>
                    <a:moveTo>
                      <a:pt x="2831987" y="2401461"/>
                    </a:moveTo>
                    <a:cubicBezTo>
                      <a:pt x="2853574" y="2401461"/>
                      <a:pt x="2871074" y="2418961"/>
                      <a:pt x="2871074" y="2440548"/>
                    </a:cubicBezTo>
                    <a:cubicBezTo>
                      <a:pt x="2871074" y="2462135"/>
                      <a:pt x="2853574" y="2479635"/>
                      <a:pt x="2831987" y="2479635"/>
                    </a:cubicBezTo>
                    <a:cubicBezTo>
                      <a:pt x="2810400" y="2479635"/>
                      <a:pt x="2792900" y="2462135"/>
                      <a:pt x="2792900" y="2440548"/>
                    </a:cubicBezTo>
                    <a:cubicBezTo>
                      <a:pt x="2792900" y="2418961"/>
                      <a:pt x="2810400" y="2401461"/>
                      <a:pt x="2831987" y="2401461"/>
                    </a:cubicBezTo>
                    <a:close/>
                    <a:moveTo>
                      <a:pt x="2737353" y="2401461"/>
                    </a:moveTo>
                    <a:cubicBezTo>
                      <a:pt x="2758934" y="2401461"/>
                      <a:pt x="2776434" y="2418961"/>
                      <a:pt x="2776434" y="2440548"/>
                    </a:cubicBezTo>
                    <a:cubicBezTo>
                      <a:pt x="2776434" y="2462135"/>
                      <a:pt x="2758934" y="2479635"/>
                      <a:pt x="2737353" y="2479635"/>
                    </a:cubicBezTo>
                    <a:cubicBezTo>
                      <a:pt x="2715763" y="2479635"/>
                      <a:pt x="2698263" y="2462135"/>
                      <a:pt x="2698263" y="2440548"/>
                    </a:cubicBezTo>
                    <a:cubicBezTo>
                      <a:pt x="2698263" y="2418961"/>
                      <a:pt x="2715763" y="2401461"/>
                      <a:pt x="2737353" y="2401461"/>
                    </a:cubicBezTo>
                    <a:close/>
                    <a:moveTo>
                      <a:pt x="1611133" y="2401461"/>
                    </a:moveTo>
                    <a:cubicBezTo>
                      <a:pt x="1632721" y="2401461"/>
                      <a:pt x="1650223" y="2418961"/>
                      <a:pt x="1650223" y="2440548"/>
                    </a:cubicBezTo>
                    <a:cubicBezTo>
                      <a:pt x="1650223" y="2462135"/>
                      <a:pt x="1632721" y="2479635"/>
                      <a:pt x="1611133" y="2479635"/>
                    </a:cubicBezTo>
                    <a:cubicBezTo>
                      <a:pt x="1589561" y="2479635"/>
                      <a:pt x="1572061" y="2462135"/>
                      <a:pt x="1572061" y="2440548"/>
                    </a:cubicBezTo>
                    <a:cubicBezTo>
                      <a:pt x="1572061" y="2418961"/>
                      <a:pt x="1589561" y="2401461"/>
                      <a:pt x="1611133" y="2401461"/>
                    </a:cubicBezTo>
                    <a:close/>
                    <a:moveTo>
                      <a:pt x="1516509" y="2401461"/>
                    </a:moveTo>
                    <a:cubicBezTo>
                      <a:pt x="1538095" y="2401461"/>
                      <a:pt x="1555596" y="2418961"/>
                      <a:pt x="1555596" y="2440548"/>
                    </a:cubicBezTo>
                    <a:cubicBezTo>
                      <a:pt x="1555596" y="2462135"/>
                      <a:pt x="1538095" y="2479635"/>
                      <a:pt x="1516509" y="2479635"/>
                    </a:cubicBezTo>
                    <a:cubicBezTo>
                      <a:pt x="1494921" y="2479635"/>
                      <a:pt x="1477421" y="2462135"/>
                      <a:pt x="1477421" y="2440548"/>
                    </a:cubicBezTo>
                    <a:cubicBezTo>
                      <a:pt x="1477421" y="2418961"/>
                      <a:pt x="1494921" y="2401461"/>
                      <a:pt x="1516509" y="2401461"/>
                    </a:cubicBezTo>
                    <a:close/>
                    <a:moveTo>
                      <a:pt x="1419503" y="2401461"/>
                    </a:moveTo>
                    <a:cubicBezTo>
                      <a:pt x="1441089" y="2401461"/>
                      <a:pt x="1458589" y="2418961"/>
                      <a:pt x="1458589" y="2440548"/>
                    </a:cubicBezTo>
                    <a:cubicBezTo>
                      <a:pt x="1458589" y="2462135"/>
                      <a:pt x="1441089" y="2479635"/>
                      <a:pt x="1419503" y="2479635"/>
                    </a:cubicBezTo>
                    <a:cubicBezTo>
                      <a:pt x="1397914" y="2479635"/>
                      <a:pt x="1380413" y="2462135"/>
                      <a:pt x="1380413" y="2440548"/>
                    </a:cubicBezTo>
                    <a:cubicBezTo>
                      <a:pt x="1380413" y="2418961"/>
                      <a:pt x="1397914" y="2401461"/>
                      <a:pt x="1419503" y="2401461"/>
                    </a:cubicBezTo>
                    <a:close/>
                    <a:moveTo>
                      <a:pt x="1329593" y="2401461"/>
                    </a:moveTo>
                    <a:cubicBezTo>
                      <a:pt x="1351180" y="2401461"/>
                      <a:pt x="1368682" y="2418961"/>
                      <a:pt x="1368682" y="2440548"/>
                    </a:cubicBezTo>
                    <a:cubicBezTo>
                      <a:pt x="1368682" y="2462135"/>
                      <a:pt x="1351180" y="2479635"/>
                      <a:pt x="1329593" y="2479635"/>
                    </a:cubicBezTo>
                    <a:cubicBezTo>
                      <a:pt x="1308007" y="2479635"/>
                      <a:pt x="1290509" y="2462135"/>
                      <a:pt x="1290509" y="2440548"/>
                    </a:cubicBezTo>
                    <a:cubicBezTo>
                      <a:pt x="1290509" y="2418961"/>
                      <a:pt x="1308007" y="2401461"/>
                      <a:pt x="1329593" y="2401461"/>
                    </a:cubicBezTo>
                    <a:close/>
                    <a:moveTo>
                      <a:pt x="1232592" y="2401461"/>
                    </a:moveTo>
                    <a:cubicBezTo>
                      <a:pt x="1254179" y="2401461"/>
                      <a:pt x="1271676" y="2418961"/>
                      <a:pt x="1271676" y="2440548"/>
                    </a:cubicBezTo>
                    <a:cubicBezTo>
                      <a:pt x="1271676" y="2462135"/>
                      <a:pt x="1254179" y="2479635"/>
                      <a:pt x="1232592" y="2479635"/>
                    </a:cubicBezTo>
                    <a:cubicBezTo>
                      <a:pt x="1211003" y="2479635"/>
                      <a:pt x="1193507" y="2462135"/>
                      <a:pt x="1193507" y="2440548"/>
                    </a:cubicBezTo>
                    <a:cubicBezTo>
                      <a:pt x="1193507" y="2418961"/>
                      <a:pt x="1211003" y="2401461"/>
                      <a:pt x="1232592" y="2401461"/>
                    </a:cubicBezTo>
                    <a:close/>
                    <a:moveTo>
                      <a:pt x="1142682" y="2401461"/>
                    </a:moveTo>
                    <a:cubicBezTo>
                      <a:pt x="1164271" y="2401461"/>
                      <a:pt x="1181770" y="2418961"/>
                      <a:pt x="1181770" y="2440548"/>
                    </a:cubicBezTo>
                    <a:cubicBezTo>
                      <a:pt x="1181770" y="2462135"/>
                      <a:pt x="1164271" y="2479635"/>
                      <a:pt x="1142682" y="2479635"/>
                    </a:cubicBezTo>
                    <a:cubicBezTo>
                      <a:pt x="1121093" y="2479635"/>
                      <a:pt x="1103591" y="2462135"/>
                      <a:pt x="1103591" y="2440548"/>
                    </a:cubicBezTo>
                    <a:cubicBezTo>
                      <a:pt x="1103591" y="2418961"/>
                      <a:pt x="1121093" y="2401461"/>
                      <a:pt x="1142682" y="2401461"/>
                    </a:cubicBezTo>
                    <a:close/>
                    <a:moveTo>
                      <a:pt x="1045671" y="2401461"/>
                    </a:moveTo>
                    <a:cubicBezTo>
                      <a:pt x="1067258" y="2401461"/>
                      <a:pt x="1084758" y="2418961"/>
                      <a:pt x="1084758" y="2440548"/>
                    </a:cubicBezTo>
                    <a:cubicBezTo>
                      <a:pt x="1084758" y="2462135"/>
                      <a:pt x="1067258" y="2479635"/>
                      <a:pt x="1045671" y="2479635"/>
                    </a:cubicBezTo>
                    <a:cubicBezTo>
                      <a:pt x="1024084" y="2479635"/>
                      <a:pt x="1006585" y="2462135"/>
                      <a:pt x="1006585" y="2440548"/>
                    </a:cubicBezTo>
                    <a:cubicBezTo>
                      <a:pt x="1006585" y="2418961"/>
                      <a:pt x="1024084" y="2401461"/>
                      <a:pt x="1045671" y="2401461"/>
                    </a:cubicBezTo>
                    <a:close/>
                    <a:moveTo>
                      <a:pt x="951035" y="2401461"/>
                    </a:moveTo>
                    <a:cubicBezTo>
                      <a:pt x="972621" y="2401461"/>
                      <a:pt x="990120" y="2418961"/>
                      <a:pt x="990120" y="2440548"/>
                    </a:cubicBezTo>
                    <a:cubicBezTo>
                      <a:pt x="990120" y="2462135"/>
                      <a:pt x="972621" y="2479635"/>
                      <a:pt x="951035" y="2479635"/>
                    </a:cubicBezTo>
                    <a:cubicBezTo>
                      <a:pt x="929448" y="2479635"/>
                      <a:pt x="911949" y="2462135"/>
                      <a:pt x="911949" y="2440548"/>
                    </a:cubicBezTo>
                    <a:cubicBezTo>
                      <a:pt x="911949" y="2418961"/>
                      <a:pt x="929448" y="2401461"/>
                      <a:pt x="951035" y="2401461"/>
                    </a:cubicBezTo>
                    <a:close/>
                    <a:moveTo>
                      <a:pt x="3300457" y="2318653"/>
                    </a:moveTo>
                    <a:cubicBezTo>
                      <a:pt x="3322044" y="2318653"/>
                      <a:pt x="3339544" y="2336153"/>
                      <a:pt x="3339544" y="2357740"/>
                    </a:cubicBezTo>
                    <a:cubicBezTo>
                      <a:pt x="3339544" y="2379327"/>
                      <a:pt x="3322044" y="2396827"/>
                      <a:pt x="3300457" y="2396827"/>
                    </a:cubicBezTo>
                    <a:cubicBezTo>
                      <a:pt x="3278869" y="2396827"/>
                      <a:pt x="3261369" y="2379327"/>
                      <a:pt x="3261369" y="2357740"/>
                    </a:cubicBezTo>
                    <a:cubicBezTo>
                      <a:pt x="3261369" y="2336153"/>
                      <a:pt x="3278869" y="2318653"/>
                      <a:pt x="3300457" y="2318653"/>
                    </a:cubicBezTo>
                    <a:close/>
                    <a:moveTo>
                      <a:pt x="3205817" y="2318653"/>
                    </a:moveTo>
                    <a:cubicBezTo>
                      <a:pt x="3227404" y="2318653"/>
                      <a:pt x="3244904" y="2336153"/>
                      <a:pt x="3244904" y="2357740"/>
                    </a:cubicBezTo>
                    <a:cubicBezTo>
                      <a:pt x="3244904" y="2379327"/>
                      <a:pt x="3227404" y="2396827"/>
                      <a:pt x="3205817" y="2396827"/>
                    </a:cubicBezTo>
                    <a:cubicBezTo>
                      <a:pt x="3184229" y="2396827"/>
                      <a:pt x="3166729" y="2379327"/>
                      <a:pt x="3166729" y="2357740"/>
                    </a:cubicBezTo>
                    <a:cubicBezTo>
                      <a:pt x="3166729" y="2336153"/>
                      <a:pt x="3184229" y="2318653"/>
                      <a:pt x="3205817" y="2318653"/>
                    </a:cubicBezTo>
                    <a:close/>
                    <a:moveTo>
                      <a:pt x="3111177" y="2318653"/>
                    </a:moveTo>
                    <a:cubicBezTo>
                      <a:pt x="3132764" y="2318653"/>
                      <a:pt x="3150264" y="2336153"/>
                      <a:pt x="3150264" y="2357740"/>
                    </a:cubicBezTo>
                    <a:cubicBezTo>
                      <a:pt x="3150264" y="2379327"/>
                      <a:pt x="3132764" y="2396827"/>
                      <a:pt x="3111177" y="2396827"/>
                    </a:cubicBezTo>
                    <a:cubicBezTo>
                      <a:pt x="3089589" y="2396827"/>
                      <a:pt x="3072089" y="2379327"/>
                      <a:pt x="3072089" y="2357740"/>
                    </a:cubicBezTo>
                    <a:cubicBezTo>
                      <a:pt x="3072089" y="2336153"/>
                      <a:pt x="3089589" y="2318653"/>
                      <a:pt x="3111177" y="2318653"/>
                    </a:cubicBezTo>
                    <a:close/>
                    <a:moveTo>
                      <a:pt x="3018902" y="2318653"/>
                    </a:moveTo>
                    <a:cubicBezTo>
                      <a:pt x="3040489" y="2318653"/>
                      <a:pt x="3057989" y="2336153"/>
                      <a:pt x="3057989" y="2357740"/>
                    </a:cubicBezTo>
                    <a:cubicBezTo>
                      <a:pt x="3057989" y="2379327"/>
                      <a:pt x="3040489" y="2396827"/>
                      <a:pt x="3018902" y="2396827"/>
                    </a:cubicBezTo>
                    <a:cubicBezTo>
                      <a:pt x="2997315" y="2396827"/>
                      <a:pt x="2979815" y="2379327"/>
                      <a:pt x="2979815" y="2357740"/>
                    </a:cubicBezTo>
                    <a:cubicBezTo>
                      <a:pt x="2979815" y="2336153"/>
                      <a:pt x="2997315" y="2318653"/>
                      <a:pt x="3018902" y="2318653"/>
                    </a:cubicBezTo>
                    <a:close/>
                    <a:moveTo>
                      <a:pt x="2924263" y="2318653"/>
                    </a:moveTo>
                    <a:cubicBezTo>
                      <a:pt x="2945850" y="2318653"/>
                      <a:pt x="2963349" y="2336153"/>
                      <a:pt x="2963349" y="2357740"/>
                    </a:cubicBezTo>
                    <a:cubicBezTo>
                      <a:pt x="2963349" y="2379327"/>
                      <a:pt x="2945850" y="2396827"/>
                      <a:pt x="2924263" y="2396827"/>
                    </a:cubicBezTo>
                    <a:cubicBezTo>
                      <a:pt x="2902675" y="2396827"/>
                      <a:pt x="2885175" y="2379327"/>
                      <a:pt x="2885175" y="2357740"/>
                    </a:cubicBezTo>
                    <a:cubicBezTo>
                      <a:pt x="2885175" y="2336153"/>
                      <a:pt x="2902675" y="2318653"/>
                      <a:pt x="2924263" y="2318653"/>
                    </a:cubicBezTo>
                    <a:close/>
                    <a:moveTo>
                      <a:pt x="2831988" y="2318653"/>
                    </a:moveTo>
                    <a:cubicBezTo>
                      <a:pt x="2853575" y="2318653"/>
                      <a:pt x="2871075" y="2336153"/>
                      <a:pt x="2871075" y="2357740"/>
                    </a:cubicBezTo>
                    <a:cubicBezTo>
                      <a:pt x="2871075" y="2379327"/>
                      <a:pt x="2853575" y="2396827"/>
                      <a:pt x="2831988" y="2396827"/>
                    </a:cubicBezTo>
                    <a:cubicBezTo>
                      <a:pt x="2810401" y="2396827"/>
                      <a:pt x="2792901" y="2379327"/>
                      <a:pt x="2792901" y="2357740"/>
                    </a:cubicBezTo>
                    <a:cubicBezTo>
                      <a:pt x="2792901" y="2336153"/>
                      <a:pt x="2810401" y="2318653"/>
                      <a:pt x="2831988" y="2318653"/>
                    </a:cubicBezTo>
                    <a:close/>
                    <a:moveTo>
                      <a:pt x="2737354" y="2318653"/>
                    </a:moveTo>
                    <a:cubicBezTo>
                      <a:pt x="2758935" y="2318653"/>
                      <a:pt x="2776435" y="2336153"/>
                      <a:pt x="2776435" y="2357740"/>
                    </a:cubicBezTo>
                    <a:cubicBezTo>
                      <a:pt x="2776435" y="2379327"/>
                      <a:pt x="2758935" y="2396827"/>
                      <a:pt x="2737354" y="2396827"/>
                    </a:cubicBezTo>
                    <a:cubicBezTo>
                      <a:pt x="2715765" y="2396827"/>
                      <a:pt x="2698264" y="2379327"/>
                      <a:pt x="2698264" y="2357740"/>
                    </a:cubicBezTo>
                    <a:cubicBezTo>
                      <a:pt x="2698264" y="2336153"/>
                      <a:pt x="2715765" y="2318653"/>
                      <a:pt x="2737354" y="2318653"/>
                    </a:cubicBezTo>
                    <a:close/>
                    <a:moveTo>
                      <a:pt x="1516512" y="2318653"/>
                    </a:moveTo>
                    <a:cubicBezTo>
                      <a:pt x="1538098" y="2318653"/>
                      <a:pt x="1555598" y="2336153"/>
                      <a:pt x="1555598" y="2357740"/>
                    </a:cubicBezTo>
                    <a:cubicBezTo>
                      <a:pt x="1555598" y="2379327"/>
                      <a:pt x="1538098" y="2396827"/>
                      <a:pt x="1516512" y="2396827"/>
                    </a:cubicBezTo>
                    <a:cubicBezTo>
                      <a:pt x="1494923" y="2396827"/>
                      <a:pt x="1477423" y="2379327"/>
                      <a:pt x="1477423" y="2357740"/>
                    </a:cubicBezTo>
                    <a:cubicBezTo>
                      <a:pt x="1477423" y="2336153"/>
                      <a:pt x="1494923" y="2318653"/>
                      <a:pt x="1516512" y="2318653"/>
                    </a:cubicBezTo>
                    <a:close/>
                    <a:moveTo>
                      <a:pt x="1419506" y="2318653"/>
                    </a:moveTo>
                    <a:cubicBezTo>
                      <a:pt x="1441093" y="2318653"/>
                      <a:pt x="1458594" y="2336153"/>
                      <a:pt x="1458594" y="2357740"/>
                    </a:cubicBezTo>
                    <a:cubicBezTo>
                      <a:pt x="1458594" y="2379327"/>
                      <a:pt x="1441093" y="2396827"/>
                      <a:pt x="1419506" y="2396827"/>
                    </a:cubicBezTo>
                    <a:cubicBezTo>
                      <a:pt x="1397917" y="2396827"/>
                      <a:pt x="1380417" y="2379327"/>
                      <a:pt x="1380417" y="2357740"/>
                    </a:cubicBezTo>
                    <a:cubicBezTo>
                      <a:pt x="1380417" y="2336153"/>
                      <a:pt x="1397917" y="2318653"/>
                      <a:pt x="1419506" y="2318653"/>
                    </a:cubicBezTo>
                    <a:close/>
                    <a:moveTo>
                      <a:pt x="1329595" y="2318653"/>
                    </a:moveTo>
                    <a:cubicBezTo>
                      <a:pt x="1351182" y="2318653"/>
                      <a:pt x="1368683" y="2336153"/>
                      <a:pt x="1368683" y="2357740"/>
                    </a:cubicBezTo>
                    <a:cubicBezTo>
                      <a:pt x="1368683" y="2379327"/>
                      <a:pt x="1351182" y="2396827"/>
                      <a:pt x="1329595" y="2396827"/>
                    </a:cubicBezTo>
                    <a:cubicBezTo>
                      <a:pt x="1308010" y="2396827"/>
                      <a:pt x="1290510" y="2379327"/>
                      <a:pt x="1290510" y="2357740"/>
                    </a:cubicBezTo>
                    <a:cubicBezTo>
                      <a:pt x="1290510" y="2336153"/>
                      <a:pt x="1308010" y="2318653"/>
                      <a:pt x="1329595" y="2318653"/>
                    </a:cubicBezTo>
                    <a:close/>
                    <a:moveTo>
                      <a:pt x="1232594" y="2318653"/>
                    </a:moveTo>
                    <a:cubicBezTo>
                      <a:pt x="1254180" y="2318653"/>
                      <a:pt x="1271677" y="2336153"/>
                      <a:pt x="1271677" y="2357740"/>
                    </a:cubicBezTo>
                    <a:cubicBezTo>
                      <a:pt x="1271677" y="2379327"/>
                      <a:pt x="1254180" y="2396827"/>
                      <a:pt x="1232594" y="2396827"/>
                    </a:cubicBezTo>
                    <a:cubicBezTo>
                      <a:pt x="1211006" y="2396827"/>
                      <a:pt x="1193507" y="2379327"/>
                      <a:pt x="1193507" y="2357740"/>
                    </a:cubicBezTo>
                    <a:cubicBezTo>
                      <a:pt x="1193507" y="2336153"/>
                      <a:pt x="1211006" y="2318653"/>
                      <a:pt x="1232594" y="2318653"/>
                    </a:cubicBezTo>
                    <a:close/>
                    <a:moveTo>
                      <a:pt x="1142684" y="2318653"/>
                    </a:moveTo>
                    <a:cubicBezTo>
                      <a:pt x="1164272" y="2318653"/>
                      <a:pt x="1181772" y="2336153"/>
                      <a:pt x="1181772" y="2357740"/>
                    </a:cubicBezTo>
                    <a:cubicBezTo>
                      <a:pt x="1181772" y="2379327"/>
                      <a:pt x="1164272" y="2396827"/>
                      <a:pt x="1142684" y="2396827"/>
                    </a:cubicBezTo>
                    <a:cubicBezTo>
                      <a:pt x="1121096" y="2396827"/>
                      <a:pt x="1103594" y="2379327"/>
                      <a:pt x="1103594" y="2357740"/>
                    </a:cubicBezTo>
                    <a:cubicBezTo>
                      <a:pt x="1103594" y="2336153"/>
                      <a:pt x="1121096" y="2318653"/>
                      <a:pt x="1142684" y="2318653"/>
                    </a:cubicBezTo>
                    <a:close/>
                    <a:moveTo>
                      <a:pt x="1045673" y="2318653"/>
                    </a:moveTo>
                    <a:cubicBezTo>
                      <a:pt x="1067259" y="2318653"/>
                      <a:pt x="1084760" y="2336153"/>
                      <a:pt x="1084760" y="2357740"/>
                    </a:cubicBezTo>
                    <a:cubicBezTo>
                      <a:pt x="1084760" y="2379327"/>
                      <a:pt x="1067259" y="2396827"/>
                      <a:pt x="1045673" y="2396827"/>
                    </a:cubicBezTo>
                    <a:cubicBezTo>
                      <a:pt x="1024086" y="2396827"/>
                      <a:pt x="1006587" y="2379327"/>
                      <a:pt x="1006587" y="2357740"/>
                    </a:cubicBezTo>
                    <a:cubicBezTo>
                      <a:pt x="1006587" y="2336153"/>
                      <a:pt x="1024086" y="2318653"/>
                      <a:pt x="1045673" y="2318653"/>
                    </a:cubicBezTo>
                    <a:close/>
                    <a:moveTo>
                      <a:pt x="3489735" y="2318651"/>
                    </a:moveTo>
                    <a:cubicBezTo>
                      <a:pt x="3511323" y="2318651"/>
                      <a:pt x="3528823" y="2336151"/>
                      <a:pt x="3528823" y="2357738"/>
                    </a:cubicBezTo>
                    <a:cubicBezTo>
                      <a:pt x="3528823" y="2379325"/>
                      <a:pt x="3511323" y="2396825"/>
                      <a:pt x="3489735" y="2396825"/>
                    </a:cubicBezTo>
                    <a:cubicBezTo>
                      <a:pt x="3468148" y="2396825"/>
                      <a:pt x="3450649" y="2379325"/>
                      <a:pt x="3450649" y="2357738"/>
                    </a:cubicBezTo>
                    <a:cubicBezTo>
                      <a:pt x="3450649" y="2336151"/>
                      <a:pt x="3468148" y="2318651"/>
                      <a:pt x="3489735" y="2318651"/>
                    </a:cubicBezTo>
                    <a:close/>
                    <a:moveTo>
                      <a:pt x="3392730" y="2318651"/>
                    </a:moveTo>
                    <a:cubicBezTo>
                      <a:pt x="3414317" y="2318651"/>
                      <a:pt x="3431817" y="2336151"/>
                      <a:pt x="3431817" y="2357738"/>
                    </a:cubicBezTo>
                    <a:cubicBezTo>
                      <a:pt x="3431817" y="2379325"/>
                      <a:pt x="3414317" y="2396825"/>
                      <a:pt x="3392730" y="2396825"/>
                    </a:cubicBezTo>
                    <a:cubicBezTo>
                      <a:pt x="3371143" y="2396825"/>
                      <a:pt x="3353643" y="2379325"/>
                      <a:pt x="3353643" y="2357738"/>
                    </a:cubicBezTo>
                    <a:cubicBezTo>
                      <a:pt x="3353643" y="2336151"/>
                      <a:pt x="3371143" y="2318651"/>
                      <a:pt x="3392730" y="2318651"/>
                    </a:cubicBezTo>
                    <a:close/>
                    <a:moveTo>
                      <a:pt x="3489737" y="2233477"/>
                    </a:moveTo>
                    <a:cubicBezTo>
                      <a:pt x="3511324" y="2233477"/>
                      <a:pt x="3528823" y="2250977"/>
                      <a:pt x="3528823" y="2272564"/>
                    </a:cubicBezTo>
                    <a:cubicBezTo>
                      <a:pt x="3528823" y="2294151"/>
                      <a:pt x="3511324" y="2311651"/>
                      <a:pt x="3489737" y="2311651"/>
                    </a:cubicBezTo>
                    <a:cubicBezTo>
                      <a:pt x="3468149" y="2311651"/>
                      <a:pt x="3450649" y="2294151"/>
                      <a:pt x="3450649" y="2272564"/>
                    </a:cubicBezTo>
                    <a:cubicBezTo>
                      <a:pt x="3450649" y="2250977"/>
                      <a:pt x="3468149" y="2233477"/>
                      <a:pt x="3489737" y="2233477"/>
                    </a:cubicBezTo>
                    <a:close/>
                    <a:moveTo>
                      <a:pt x="3392731" y="2233477"/>
                    </a:moveTo>
                    <a:cubicBezTo>
                      <a:pt x="3414319" y="2233477"/>
                      <a:pt x="3431819" y="2250977"/>
                      <a:pt x="3431819" y="2272564"/>
                    </a:cubicBezTo>
                    <a:cubicBezTo>
                      <a:pt x="3431819" y="2294151"/>
                      <a:pt x="3414319" y="2311651"/>
                      <a:pt x="3392731" y="2311651"/>
                    </a:cubicBezTo>
                    <a:cubicBezTo>
                      <a:pt x="3371144" y="2311651"/>
                      <a:pt x="3353644" y="2294151"/>
                      <a:pt x="3353644" y="2272564"/>
                    </a:cubicBezTo>
                    <a:cubicBezTo>
                      <a:pt x="3353644" y="2250977"/>
                      <a:pt x="3371144" y="2233477"/>
                      <a:pt x="3392731" y="2233477"/>
                    </a:cubicBezTo>
                    <a:close/>
                    <a:moveTo>
                      <a:pt x="3300457" y="2233477"/>
                    </a:moveTo>
                    <a:cubicBezTo>
                      <a:pt x="3322044" y="2233477"/>
                      <a:pt x="3339544" y="2250977"/>
                      <a:pt x="3339544" y="2272564"/>
                    </a:cubicBezTo>
                    <a:cubicBezTo>
                      <a:pt x="3339544" y="2294151"/>
                      <a:pt x="3322044" y="2311651"/>
                      <a:pt x="3300457" y="2311651"/>
                    </a:cubicBezTo>
                    <a:cubicBezTo>
                      <a:pt x="3278869" y="2311651"/>
                      <a:pt x="3261369" y="2294151"/>
                      <a:pt x="3261369" y="2272564"/>
                    </a:cubicBezTo>
                    <a:cubicBezTo>
                      <a:pt x="3261369" y="2250977"/>
                      <a:pt x="3278869" y="2233477"/>
                      <a:pt x="3300457" y="2233477"/>
                    </a:cubicBezTo>
                    <a:close/>
                    <a:moveTo>
                      <a:pt x="3205817" y="2233477"/>
                    </a:moveTo>
                    <a:cubicBezTo>
                      <a:pt x="3227404" y="2233477"/>
                      <a:pt x="3244904" y="2250977"/>
                      <a:pt x="3244904" y="2272564"/>
                    </a:cubicBezTo>
                    <a:cubicBezTo>
                      <a:pt x="3244904" y="2294151"/>
                      <a:pt x="3227404" y="2311651"/>
                      <a:pt x="3205817" y="2311651"/>
                    </a:cubicBezTo>
                    <a:cubicBezTo>
                      <a:pt x="3184229" y="2311651"/>
                      <a:pt x="3166729" y="2294151"/>
                      <a:pt x="3166729" y="2272564"/>
                    </a:cubicBezTo>
                    <a:cubicBezTo>
                      <a:pt x="3166729" y="2250977"/>
                      <a:pt x="3184229" y="2233477"/>
                      <a:pt x="3205817" y="2233477"/>
                    </a:cubicBezTo>
                    <a:close/>
                    <a:moveTo>
                      <a:pt x="3111177" y="2233477"/>
                    </a:moveTo>
                    <a:cubicBezTo>
                      <a:pt x="3132764" y="2233477"/>
                      <a:pt x="3150264" y="2250977"/>
                      <a:pt x="3150264" y="2272564"/>
                    </a:cubicBezTo>
                    <a:cubicBezTo>
                      <a:pt x="3150264" y="2294151"/>
                      <a:pt x="3132764" y="2311651"/>
                      <a:pt x="3111177" y="2311651"/>
                    </a:cubicBezTo>
                    <a:cubicBezTo>
                      <a:pt x="3089589" y="2311651"/>
                      <a:pt x="3072089" y="2294151"/>
                      <a:pt x="3072089" y="2272564"/>
                    </a:cubicBezTo>
                    <a:cubicBezTo>
                      <a:pt x="3072089" y="2250977"/>
                      <a:pt x="3089589" y="2233477"/>
                      <a:pt x="3111177" y="2233477"/>
                    </a:cubicBezTo>
                    <a:close/>
                    <a:moveTo>
                      <a:pt x="3018902" y="2233477"/>
                    </a:moveTo>
                    <a:cubicBezTo>
                      <a:pt x="3040489" y="2233477"/>
                      <a:pt x="3057989" y="2250977"/>
                      <a:pt x="3057989" y="2272564"/>
                    </a:cubicBezTo>
                    <a:cubicBezTo>
                      <a:pt x="3057989" y="2294151"/>
                      <a:pt x="3040489" y="2311651"/>
                      <a:pt x="3018902" y="2311651"/>
                    </a:cubicBezTo>
                    <a:cubicBezTo>
                      <a:pt x="2997315" y="2311651"/>
                      <a:pt x="2979815" y="2294151"/>
                      <a:pt x="2979815" y="2272564"/>
                    </a:cubicBezTo>
                    <a:cubicBezTo>
                      <a:pt x="2979815" y="2250977"/>
                      <a:pt x="2997315" y="2233477"/>
                      <a:pt x="3018902" y="2233477"/>
                    </a:cubicBezTo>
                    <a:close/>
                    <a:moveTo>
                      <a:pt x="2924263" y="2233477"/>
                    </a:moveTo>
                    <a:cubicBezTo>
                      <a:pt x="2945850" y="2233477"/>
                      <a:pt x="2963349" y="2250977"/>
                      <a:pt x="2963349" y="2272564"/>
                    </a:cubicBezTo>
                    <a:cubicBezTo>
                      <a:pt x="2963349" y="2294151"/>
                      <a:pt x="2945850" y="2311651"/>
                      <a:pt x="2924263" y="2311651"/>
                    </a:cubicBezTo>
                    <a:cubicBezTo>
                      <a:pt x="2902675" y="2311651"/>
                      <a:pt x="2885175" y="2294151"/>
                      <a:pt x="2885175" y="2272564"/>
                    </a:cubicBezTo>
                    <a:cubicBezTo>
                      <a:pt x="2885175" y="2250977"/>
                      <a:pt x="2902675" y="2233477"/>
                      <a:pt x="2924263" y="2233477"/>
                    </a:cubicBezTo>
                    <a:close/>
                    <a:moveTo>
                      <a:pt x="2831988" y="2233477"/>
                    </a:moveTo>
                    <a:cubicBezTo>
                      <a:pt x="2853575" y="2233477"/>
                      <a:pt x="2871075" y="2250977"/>
                      <a:pt x="2871075" y="2272564"/>
                    </a:cubicBezTo>
                    <a:cubicBezTo>
                      <a:pt x="2871075" y="2294151"/>
                      <a:pt x="2853575" y="2311651"/>
                      <a:pt x="2831988" y="2311651"/>
                    </a:cubicBezTo>
                    <a:cubicBezTo>
                      <a:pt x="2810401" y="2311651"/>
                      <a:pt x="2792901" y="2294151"/>
                      <a:pt x="2792901" y="2272564"/>
                    </a:cubicBezTo>
                    <a:cubicBezTo>
                      <a:pt x="2792901" y="2250977"/>
                      <a:pt x="2810401" y="2233477"/>
                      <a:pt x="2831988" y="2233477"/>
                    </a:cubicBezTo>
                    <a:close/>
                    <a:moveTo>
                      <a:pt x="2737354" y="2233477"/>
                    </a:moveTo>
                    <a:cubicBezTo>
                      <a:pt x="2758935" y="2233477"/>
                      <a:pt x="2776435" y="2250977"/>
                      <a:pt x="2776435" y="2272564"/>
                    </a:cubicBezTo>
                    <a:cubicBezTo>
                      <a:pt x="2776435" y="2294151"/>
                      <a:pt x="2758935" y="2311651"/>
                      <a:pt x="2737354" y="2311651"/>
                    </a:cubicBezTo>
                    <a:cubicBezTo>
                      <a:pt x="2715765" y="2311651"/>
                      <a:pt x="2698264" y="2294151"/>
                      <a:pt x="2698264" y="2272564"/>
                    </a:cubicBezTo>
                    <a:cubicBezTo>
                      <a:pt x="2698264" y="2250977"/>
                      <a:pt x="2715765" y="2233477"/>
                      <a:pt x="2737354" y="2233477"/>
                    </a:cubicBezTo>
                    <a:close/>
                    <a:moveTo>
                      <a:pt x="2645073" y="2233477"/>
                    </a:moveTo>
                    <a:cubicBezTo>
                      <a:pt x="2666661" y="2233477"/>
                      <a:pt x="2684163" y="2250977"/>
                      <a:pt x="2684163" y="2272564"/>
                    </a:cubicBezTo>
                    <a:cubicBezTo>
                      <a:pt x="2684163" y="2294151"/>
                      <a:pt x="2666661" y="2311651"/>
                      <a:pt x="2645073" y="2311651"/>
                    </a:cubicBezTo>
                    <a:cubicBezTo>
                      <a:pt x="2623487" y="2311651"/>
                      <a:pt x="2605987" y="2294151"/>
                      <a:pt x="2605987" y="2272564"/>
                    </a:cubicBezTo>
                    <a:cubicBezTo>
                      <a:pt x="2605987" y="2250977"/>
                      <a:pt x="2623487" y="2233477"/>
                      <a:pt x="2645073" y="2233477"/>
                    </a:cubicBezTo>
                    <a:close/>
                    <a:moveTo>
                      <a:pt x="2550435" y="2233477"/>
                    </a:moveTo>
                    <a:cubicBezTo>
                      <a:pt x="2572021" y="2233477"/>
                      <a:pt x="2589521" y="2250977"/>
                      <a:pt x="2589521" y="2272564"/>
                    </a:cubicBezTo>
                    <a:cubicBezTo>
                      <a:pt x="2589521" y="2294151"/>
                      <a:pt x="2572021" y="2311651"/>
                      <a:pt x="2550435" y="2311651"/>
                    </a:cubicBezTo>
                    <a:cubicBezTo>
                      <a:pt x="2528848" y="2311651"/>
                      <a:pt x="2511349" y="2294151"/>
                      <a:pt x="2511349" y="2272564"/>
                    </a:cubicBezTo>
                    <a:cubicBezTo>
                      <a:pt x="2511349" y="2250977"/>
                      <a:pt x="2528848" y="2233477"/>
                      <a:pt x="2550435" y="2233477"/>
                    </a:cubicBezTo>
                    <a:close/>
                    <a:moveTo>
                      <a:pt x="2458164" y="2233477"/>
                    </a:moveTo>
                    <a:cubicBezTo>
                      <a:pt x="2479749" y="2233477"/>
                      <a:pt x="2497250" y="2250977"/>
                      <a:pt x="2497250" y="2272564"/>
                    </a:cubicBezTo>
                    <a:cubicBezTo>
                      <a:pt x="2497250" y="2294151"/>
                      <a:pt x="2479749" y="2311651"/>
                      <a:pt x="2458164" y="2311651"/>
                    </a:cubicBezTo>
                    <a:cubicBezTo>
                      <a:pt x="2436578" y="2311651"/>
                      <a:pt x="2419078" y="2294151"/>
                      <a:pt x="2419078" y="2272564"/>
                    </a:cubicBezTo>
                    <a:cubicBezTo>
                      <a:pt x="2419078" y="2250977"/>
                      <a:pt x="2436578" y="2233477"/>
                      <a:pt x="2458164" y="2233477"/>
                    </a:cubicBezTo>
                    <a:close/>
                    <a:moveTo>
                      <a:pt x="2363524" y="2233477"/>
                    </a:moveTo>
                    <a:cubicBezTo>
                      <a:pt x="2385111" y="2233477"/>
                      <a:pt x="2402611" y="2250977"/>
                      <a:pt x="2402611" y="2272564"/>
                    </a:cubicBezTo>
                    <a:cubicBezTo>
                      <a:pt x="2402611" y="2294151"/>
                      <a:pt x="2385111" y="2311651"/>
                      <a:pt x="2363524" y="2311651"/>
                    </a:cubicBezTo>
                    <a:cubicBezTo>
                      <a:pt x="2341937" y="2311651"/>
                      <a:pt x="2324437" y="2294151"/>
                      <a:pt x="2324437" y="2272564"/>
                    </a:cubicBezTo>
                    <a:cubicBezTo>
                      <a:pt x="2324437" y="2250977"/>
                      <a:pt x="2341937" y="2233477"/>
                      <a:pt x="2363524" y="2233477"/>
                    </a:cubicBezTo>
                    <a:close/>
                    <a:moveTo>
                      <a:pt x="1329597" y="2233477"/>
                    </a:moveTo>
                    <a:cubicBezTo>
                      <a:pt x="1351184" y="2233477"/>
                      <a:pt x="1368685" y="2250977"/>
                      <a:pt x="1368685" y="2272564"/>
                    </a:cubicBezTo>
                    <a:cubicBezTo>
                      <a:pt x="1368685" y="2294151"/>
                      <a:pt x="1351184" y="2311651"/>
                      <a:pt x="1329597" y="2311651"/>
                    </a:cubicBezTo>
                    <a:cubicBezTo>
                      <a:pt x="1308012" y="2311651"/>
                      <a:pt x="1290512" y="2294151"/>
                      <a:pt x="1290512" y="2272564"/>
                    </a:cubicBezTo>
                    <a:cubicBezTo>
                      <a:pt x="1290512" y="2250977"/>
                      <a:pt x="1308012" y="2233477"/>
                      <a:pt x="1329597" y="2233477"/>
                    </a:cubicBezTo>
                    <a:close/>
                    <a:moveTo>
                      <a:pt x="1232596" y="2233477"/>
                    </a:moveTo>
                    <a:cubicBezTo>
                      <a:pt x="1254184" y="2233477"/>
                      <a:pt x="1271678" y="2250977"/>
                      <a:pt x="1271678" y="2272564"/>
                    </a:cubicBezTo>
                    <a:cubicBezTo>
                      <a:pt x="1271678" y="2294151"/>
                      <a:pt x="1254184" y="2311651"/>
                      <a:pt x="1232596" y="2311651"/>
                    </a:cubicBezTo>
                    <a:cubicBezTo>
                      <a:pt x="1211007" y="2311651"/>
                      <a:pt x="1193508" y="2294151"/>
                      <a:pt x="1193508" y="2272564"/>
                    </a:cubicBezTo>
                    <a:cubicBezTo>
                      <a:pt x="1193508" y="2250977"/>
                      <a:pt x="1211007" y="2233477"/>
                      <a:pt x="1232596" y="2233477"/>
                    </a:cubicBezTo>
                    <a:close/>
                    <a:moveTo>
                      <a:pt x="1142686" y="2233477"/>
                    </a:moveTo>
                    <a:cubicBezTo>
                      <a:pt x="1164275" y="2233477"/>
                      <a:pt x="1181776" y="2250977"/>
                      <a:pt x="1181776" y="2272564"/>
                    </a:cubicBezTo>
                    <a:cubicBezTo>
                      <a:pt x="1181776" y="2294151"/>
                      <a:pt x="1164275" y="2311651"/>
                      <a:pt x="1142686" y="2311651"/>
                    </a:cubicBezTo>
                    <a:cubicBezTo>
                      <a:pt x="1121097" y="2311651"/>
                      <a:pt x="1103596" y="2294151"/>
                      <a:pt x="1103596" y="2272564"/>
                    </a:cubicBezTo>
                    <a:cubicBezTo>
                      <a:pt x="1103596" y="2250977"/>
                      <a:pt x="1121097" y="2233477"/>
                      <a:pt x="1142686" y="2233477"/>
                    </a:cubicBezTo>
                    <a:close/>
                    <a:moveTo>
                      <a:pt x="1045675" y="2233477"/>
                    </a:moveTo>
                    <a:cubicBezTo>
                      <a:pt x="1067261" y="2233477"/>
                      <a:pt x="1084762" y="2250977"/>
                      <a:pt x="1084762" y="2272564"/>
                    </a:cubicBezTo>
                    <a:cubicBezTo>
                      <a:pt x="1084762" y="2294151"/>
                      <a:pt x="1067261" y="2311651"/>
                      <a:pt x="1045675" y="2311651"/>
                    </a:cubicBezTo>
                    <a:cubicBezTo>
                      <a:pt x="1024088" y="2311651"/>
                      <a:pt x="1006589" y="2294151"/>
                      <a:pt x="1006589" y="2272564"/>
                    </a:cubicBezTo>
                    <a:cubicBezTo>
                      <a:pt x="1006589" y="2250977"/>
                      <a:pt x="1024088" y="2233477"/>
                      <a:pt x="1045675" y="2233477"/>
                    </a:cubicBezTo>
                    <a:close/>
                    <a:moveTo>
                      <a:pt x="3584377" y="2145935"/>
                    </a:moveTo>
                    <a:cubicBezTo>
                      <a:pt x="3605964" y="2145935"/>
                      <a:pt x="3623463" y="2163435"/>
                      <a:pt x="3623463" y="2185022"/>
                    </a:cubicBezTo>
                    <a:cubicBezTo>
                      <a:pt x="3623463" y="2206609"/>
                      <a:pt x="3605964" y="2224109"/>
                      <a:pt x="3584377" y="2224109"/>
                    </a:cubicBezTo>
                    <a:cubicBezTo>
                      <a:pt x="3562789" y="2224109"/>
                      <a:pt x="3545289" y="2206609"/>
                      <a:pt x="3545289" y="2185022"/>
                    </a:cubicBezTo>
                    <a:cubicBezTo>
                      <a:pt x="3545289" y="2163435"/>
                      <a:pt x="3562789" y="2145935"/>
                      <a:pt x="3584377" y="2145935"/>
                    </a:cubicBezTo>
                    <a:close/>
                    <a:moveTo>
                      <a:pt x="3489737" y="2145935"/>
                    </a:moveTo>
                    <a:cubicBezTo>
                      <a:pt x="3511324" y="2145935"/>
                      <a:pt x="3528823" y="2163435"/>
                      <a:pt x="3528823" y="2185022"/>
                    </a:cubicBezTo>
                    <a:cubicBezTo>
                      <a:pt x="3528823" y="2206609"/>
                      <a:pt x="3511324" y="2224109"/>
                      <a:pt x="3489737" y="2224109"/>
                    </a:cubicBezTo>
                    <a:cubicBezTo>
                      <a:pt x="3468149" y="2224109"/>
                      <a:pt x="3450649" y="2206609"/>
                      <a:pt x="3450649" y="2185022"/>
                    </a:cubicBezTo>
                    <a:cubicBezTo>
                      <a:pt x="3450649" y="2163435"/>
                      <a:pt x="3468149" y="2145935"/>
                      <a:pt x="3489737" y="2145935"/>
                    </a:cubicBezTo>
                    <a:close/>
                    <a:moveTo>
                      <a:pt x="3392731" y="2145935"/>
                    </a:moveTo>
                    <a:cubicBezTo>
                      <a:pt x="3414319" y="2145935"/>
                      <a:pt x="3431819" y="2163435"/>
                      <a:pt x="3431819" y="2185022"/>
                    </a:cubicBezTo>
                    <a:cubicBezTo>
                      <a:pt x="3431819" y="2206609"/>
                      <a:pt x="3414319" y="2224109"/>
                      <a:pt x="3392731" y="2224109"/>
                    </a:cubicBezTo>
                    <a:cubicBezTo>
                      <a:pt x="3371144" y="2224109"/>
                      <a:pt x="3353644" y="2206609"/>
                      <a:pt x="3353644" y="2185022"/>
                    </a:cubicBezTo>
                    <a:cubicBezTo>
                      <a:pt x="3353644" y="2163435"/>
                      <a:pt x="3371144" y="2145935"/>
                      <a:pt x="3392731" y="2145935"/>
                    </a:cubicBezTo>
                    <a:close/>
                    <a:moveTo>
                      <a:pt x="3300457" y="2145935"/>
                    </a:moveTo>
                    <a:cubicBezTo>
                      <a:pt x="3322044" y="2145935"/>
                      <a:pt x="3339544" y="2163435"/>
                      <a:pt x="3339544" y="2185022"/>
                    </a:cubicBezTo>
                    <a:cubicBezTo>
                      <a:pt x="3339544" y="2206609"/>
                      <a:pt x="3322044" y="2224109"/>
                      <a:pt x="3300457" y="2224109"/>
                    </a:cubicBezTo>
                    <a:cubicBezTo>
                      <a:pt x="3278869" y="2224109"/>
                      <a:pt x="3261369" y="2206609"/>
                      <a:pt x="3261369" y="2185022"/>
                    </a:cubicBezTo>
                    <a:cubicBezTo>
                      <a:pt x="3261369" y="2163435"/>
                      <a:pt x="3278869" y="2145935"/>
                      <a:pt x="3300457" y="2145935"/>
                    </a:cubicBezTo>
                    <a:close/>
                    <a:moveTo>
                      <a:pt x="3205817" y="2145935"/>
                    </a:moveTo>
                    <a:cubicBezTo>
                      <a:pt x="3227404" y="2145935"/>
                      <a:pt x="3244904" y="2163435"/>
                      <a:pt x="3244904" y="2185022"/>
                    </a:cubicBezTo>
                    <a:cubicBezTo>
                      <a:pt x="3244904" y="2206609"/>
                      <a:pt x="3227404" y="2224109"/>
                      <a:pt x="3205817" y="2224109"/>
                    </a:cubicBezTo>
                    <a:cubicBezTo>
                      <a:pt x="3184229" y="2224109"/>
                      <a:pt x="3166729" y="2206609"/>
                      <a:pt x="3166729" y="2185022"/>
                    </a:cubicBezTo>
                    <a:cubicBezTo>
                      <a:pt x="3166729" y="2163435"/>
                      <a:pt x="3184229" y="2145935"/>
                      <a:pt x="3205817" y="2145935"/>
                    </a:cubicBezTo>
                    <a:close/>
                    <a:moveTo>
                      <a:pt x="3111177" y="2145935"/>
                    </a:moveTo>
                    <a:cubicBezTo>
                      <a:pt x="3132764" y="2145935"/>
                      <a:pt x="3150264" y="2163435"/>
                      <a:pt x="3150264" y="2185022"/>
                    </a:cubicBezTo>
                    <a:cubicBezTo>
                      <a:pt x="3150264" y="2206609"/>
                      <a:pt x="3132764" y="2224109"/>
                      <a:pt x="3111177" y="2224109"/>
                    </a:cubicBezTo>
                    <a:cubicBezTo>
                      <a:pt x="3089589" y="2224109"/>
                      <a:pt x="3072089" y="2206609"/>
                      <a:pt x="3072089" y="2185022"/>
                    </a:cubicBezTo>
                    <a:cubicBezTo>
                      <a:pt x="3072089" y="2163435"/>
                      <a:pt x="3089589" y="2145935"/>
                      <a:pt x="3111177" y="2145935"/>
                    </a:cubicBezTo>
                    <a:close/>
                    <a:moveTo>
                      <a:pt x="3018902" y="2145935"/>
                    </a:moveTo>
                    <a:cubicBezTo>
                      <a:pt x="3040489" y="2145935"/>
                      <a:pt x="3057989" y="2163435"/>
                      <a:pt x="3057989" y="2185022"/>
                    </a:cubicBezTo>
                    <a:cubicBezTo>
                      <a:pt x="3057989" y="2206609"/>
                      <a:pt x="3040489" y="2224109"/>
                      <a:pt x="3018902" y="2224109"/>
                    </a:cubicBezTo>
                    <a:cubicBezTo>
                      <a:pt x="2997315" y="2224109"/>
                      <a:pt x="2979815" y="2206609"/>
                      <a:pt x="2979815" y="2185022"/>
                    </a:cubicBezTo>
                    <a:cubicBezTo>
                      <a:pt x="2979815" y="2163435"/>
                      <a:pt x="2997315" y="2145935"/>
                      <a:pt x="3018902" y="2145935"/>
                    </a:cubicBezTo>
                    <a:close/>
                    <a:moveTo>
                      <a:pt x="2924263" y="2145935"/>
                    </a:moveTo>
                    <a:cubicBezTo>
                      <a:pt x="2945850" y="2145935"/>
                      <a:pt x="2963349" y="2163435"/>
                      <a:pt x="2963349" y="2185022"/>
                    </a:cubicBezTo>
                    <a:cubicBezTo>
                      <a:pt x="2963349" y="2206609"/>
                      <a:pt x="2945850" y="2224109"/>
                      <a:pt x="2924263" y="2224109"/>
                    </a:cubicBezTo>
                    <a:cubicBezTo>
                      <a:pt x="2902675" y="2224109"/>
                      <a:pt x="2885175" y="2206609"/>
                      <a:pt x="2885175" y="2185022"/>
                    </a:cubicBezTo>
                    <a:cubicBezTo>
                      <a:pt x="2885175" y="2163435"/>
                      <a:pt x="2902675" y="2145935"/>
                      <a:pt x="2924263" y="2145935"/>
                    </a:cubicBezTo>
                    <a:close/>
                    <a:moveTo>
                      <a:pt x="2831988" y="2145935"/>
                    </a:moveTo>
                    <a:cubicBezTo>
                      <a:pt x="2853575" y="2145935"/>
                      <a:pt x="2871075" y="2163435"/>
                      <a:pt x="2871075" y="2185022"/>
                    </a:cubicBezTo>
                    <a:cubicBezTo>
                      <a:pt x="2871075" y="2206609"/>
                      <a:pt x="2853575" y="2224109"/>
                      <a:pt x="2831988" y="2224109"/>
                    </a:cubicBezTo>
                    <a:cubicBezTo>
                      <a:pt x="2810401" y="2224109"/>
                      <a:pt x="2792901" y="2206609"/>
                      <a:pt x="2792901" y="2185022"/>
                    </a:cubicBezTo>
                    <a:cubicBezTo>
                      <a:pt x="2792901" y="2163435"/>
                      <a:pt x="2810401" y="2145935"/>
                      <a:pt x="2831988" y="2145935"/>
                    </a:cubicBezTo>
                    <a:close/>
                    <a:moveTo>
                      <a:pt x="2737355" y="2145935"/>
                    </a:moveTo>
                    <a:cubicBezTo>
                      <a:pt x="2758935" y="2145935"/>
                      <a:pt x="2776435" y="2163435"/>
                      <a:pt x="2776435" y="2185022"/>
                    </a:cubicBezTo>
                    <a:cubicBezTo>
                      <a:pt x="2776435" y="2206609"/>
                      <a:pt x="2758935" y="2224109"/>
                      <a:pt x="2737355" y="2224109"/>
                    </a:cubicBezTo>
                    <a:cubicBezTo>
                      <a:pt x="2715766" y="2224109"/>
                      <a:pt x="2698264" y="2206609"/>
                      <a:pt x="2698264" y="2185022"/>
                    </a:cubicBezTo>
                    <a:cubicBezTo>
                      <a:pt x="2698264" y="2163435"/>
                      <a:pt x="2715766" y="2145935"/>
                      <a:pt x="2737355" y="2145935"/>
                    </a:cubicBezTo>
                    <a:close/>
                    <a:moveTo>
                      <a:pt x="2645073" y="2145935"/>
                    </a:moveTo>
                    <a:cubicBezTo>
                      <a:pt x="2666661" y="2145935"/>
                      <a:pt x="2684163" y="2163435"/>
                      <a:pt x="2684163" y="2185022"/>
                    </a:cubicBezTo>
                    <a:cubicBezTo>
                      <a:pt x="2684163" y="2206609"/>
                      <a:pt x="2666661" y="2224109"/>
                      <a:pt x="2645073" y="2224109"/>
                    </a:cubicBezTo>
                    <a:cubicBezTo>
                      <a:pt x="2623487" y="2224109"/>
                      <a:pt x="2605987" y="2206609"/>
                      <a:pt x="2605987" y="2185022"/>
                    </a:cubicBezTo>
                    <a:cubicBezTo>
                      <a:pt x="2605987" y="2163435"/>
                      <a:pt x="2623487" y="2145935"/>
                      <a:pt x="2645073" y="2145935"/>
                    </a:cubicBezTo>
                    <a:close/>
                    <a:moveTo>
                      <a:pt x="2550435" y="2145935"/>
                    </a:moveTo>
                    <a:cubicBezTo>
                      <a:pt x="2572023" y="2145935"/>
                      <a:pt x="2589521" y="2163435"/>
                      <a:pt x="2589521" y="2185022"/>
                    </a:cubicBezTo>
                    <a:cubicBezTo>
                      <a:pt x="2589521" y="2206609"/>
                      <a:pt x="2572023" y="2224109"/>
                      <a:pt x="2550435" y="2224109"/>
                    </a:cubicBezTo>
                    <a:cubicBezTo>
                      <a:pt x="2528848" y="2224109"/>
                      <a:pt x="2511350" y="2206609"/>
                      <a:pt x="2511350" y="2185022"/>
                    </a:cubicBezTo>
                    <a:cubicBezTo>
                      <a:pt x="2511350" y="2163435"/>
                      <a:pt x="2528848" y="2145935"/>
                      <a:pt x="2550435" y="2145935"/>
                    </a:cubicBezTo>
                    <a:close/>
                    <a:moveTo>
                      <a:pt x="2458164" y="2145935"/>
                    </a:moveTo>
                    <a:cubicBezTo>
                      <a:pt x="2479749" y="2145935"/>
                      <a:pt x="2497250" y="2163435"/>
                      <a:pt x="2497250" y="2185022"/>
                    </a:cubicBezTo>
                    <a:cubicBezTo>
                      <a:pt x="2497250" y="2206609"/>
                      <a:pt x="2479749" y="2224109"/>
                      <a:pt x="2458164" y="2224109"/>
                    </a:cubicBezTo>
                    <a:cubicBezTo>
                      <a:pt x="2436578" y="2224109"/>
                      <a:pt x="2419078" y="2206609"/>
                      <a:pt x="2419078" y="2185022"/>
                    </a:cubicBezTo>
                    <a:cubicBezTo>
                      <a:pt x="2419078" y="2163435"/>
                      <a:pt x="2436578" y="2145935"/>
                      <a:pt x="2458164" y="2145935"/>
                    </a:cubicBezTo>
                    <a:close/>
                    <a:moveTo>
                      <a:pt x="2363524" y="2145935"/>
                    </a:moveTo>
                    <a:cubicBezTo>
                      <a:pt x="2385113" y="2145935"/>
                      <a:pt x="2402611" y="2163435"/>
                      <a:pt x="2402611" y="2185022"/>
                    </a:cubicBezTo>
                    <a:cubicBezTo>
                      <a:pt x="2402611" y="2206609"/>
                      <a:pt x="2385113" y="2224109"/>
                      <a:pt x="2363524" y="2224109"/>
                    </a:cubicBezTo>
                    <a:cubicBezTo>
                      <a:pt x="2341939" y="2224109"/>
                      <a:pt x="2324437" y="2206609"/>
                      <a:pt x="2324437" y="2185022"/>
                    </a:cubicBezTo>
                    <a:cubicBezTo>
                      <a:pt x="2324437" y="2163435"/>
                      <a:pt x="2341939" y="2145935"/>
                      <a:pt x="2363524" y="2145935"/>
                    </a:cubicBezTo>
                    <a:close/>
                    <a:moveTo>
                      <a:pt x="2266521" y="2145935"/>
                    </a:moveTo>
                    <a:cubicBezTo>
                      <a:pt x="2288105" y="2145935"/>
                      <a:pt x="2305606" y="2163435"/>
                      <a:pt x="2305606" y="2185022"/>
                    </a:cubicBezTo>
                    <a:cubicBezTo>
                      <a:pt x="2305606" y="2206609"/>
                      <a:pt x="2288105" y="2224109"/>
                      <a:pt x="2266521" y="2224109"/>
                    </a:cubicBezTo>
                    <a:cubicBezTo>
                      <a:pt x="2244929" y="2224109"/>
                      <a:pt x="2227432" y="2206609"/>
                      <a:pt x="2227432" y="2185022"/>
                    </a:cubicBezTo>
                    <a:cubicBezTo>
                      <a:pt x="2227432" y="2163435"/>
                      <a:pt x="2244929" y="2145935"/>
                      <a:pt x="2266521" y="2145935"/>
                    </a:cubicBezTo>
                    <a:close/>
                    <a:moveTo>
                      <a:pt x="1232598" y="2145935"/>
                    </a:moveTo>
                    <a:cubicBezTo>
                      <a:pt x="1254184" y="2145935"/>
                      <a:pt x="1271681" y="2163435"/>
                      <a:pt x="1271681" y="2185022"/>
                    </a:cubicBezTo>
                    <a:cubicBezTo>
                      <a:pt x="1271681" y="2206609"/>
                      <a:pt x="1254184" y="2224109"/>
                      <a:pt x="1232598" y="2224109"/>
                    </a:cubicBezTo>
                    <a:cubicBezTo>
                      <a:pt x="1211010" y="2224109"/>
                      <a:pt x="1193510" y="2206609"/>
                      <a:pt x="1193510" y="2185022"/>
                    </a:cubicBezTo>
                    <a:cubicBezTo>
                      <a:pt x="1193510" y="2163435"/>
                      <a:pt x="1211010" y="2145935"/>
                      <a:pt x="1232598" y="2145935"/>
                    </a:cubicBezTo>
                    <a:close/>
                    <a:moveTo>
                      <a:pt x="1142689" y="2145935"/>
                    </a:moveTo>
                    <a:cubicBezTo>
                      <a:pt x="1164277" y="2145935"/>
                      <a:pt x="1181778" y="2163435"/>
                      <a:pt x="1181778" y="2185022"/>
                    </a:cubicBezTo>
                    <a:cubicBezTo>
                      <a:pt x="1181778" y="2206609"/>
                      <a:pt x="1164277" y="2224109"/>
                      <a:pt x="1142689" y="2224109"/>
                    </a:cubicBezTo>
                    <a:cubicBezTo>
                      <a:pt x="1121099" y="2224109"/>
                      <a:pt x="1103598" y="2206609"/>
                      <a:pt x="1103598" y="2185022"/>
                    </a:cubicBezTo>
                    <a:cubicBezTo>
                      <a:pt x="1103598" y="2163435"/>
                      <a:pt x="1121099" y="2145935"/>
                      <a:pt x="1142689" y="2145935"/>
                    </a:cubicBezTo>
                    <a:close/>
                    <a:moveTo>
                      <a:pt x="1045676" y="2145935"/>
                    </a:moveTo>
                    <a:cubicBezTo>
                      <a:pt x="1067262" y="2145935"/>
                      <a:pt x="1084764" y="2163435"/>
                      <a:pt x="1084764" y="2185022"/>
                    </a:cubicBezTo>
                    <a:cubicBezTo>
                      <a:pt x="1084764" y="2206609"/>
                      <a:pt x="1067262" y="2224109"/>
                      <a:pt x="1045676" y="2224109"/>
                    </a:cubicBezTo>
                    <a:cubicBezTo>
                      <a:pt x="1024090" y="2224109"/>
                      <a:pt x="1006591" y="2206609"/>
                      <a:pt x="1006591" y="2185022"/>
                    </a:cubicBezTo>
                    <a:cubicBezTo>
                      <a:pt x="1006591" y="2163435"/>
                      <a:pt x="1024090" y="2145935"/>
                      <a:pt x="1045676" y="2145935"/>
                    </a:cubicBezTo>
                    <a:close/>
                    <a:moveTo>
                      <a:pt x="951041" y="2145935"/>
                    </a:moveTo>
                    <a:cubicBezTo>
                      <a:pt x="972627" y="2145935"/>
                      <a:pt x="990126" y="2163435"/>
                      <a:pt x="990126" y="2185022"/>
                    </a:cubicBezTo>
                    <a:cubicBezTo>
                      <a:pt x="990126" y="2206609"/>
                      <a:pt x="972627" y="2224109"/>
                      <a:pt x="951041" y="2224109"/>
                    </a:cubicBezTo>
                    <a:cubicBezTo>
                      <a:pt x="929455" y="2224109"/>
                      <a:pt x="911956" y="2206609"/>
                      <a:pt x="911956" y="2185022"/>
                    </a:cubicBezTo>
                    <a:cubicBezTo>
                      <a:pt x="911956" y="2163435"/>
                      <a:pt x="929455" y="2145935"/>
                      <a:pt x="951041" y="2145935"/>
                    </a:cubicBezTo>
                    <a:close/>
                    <a:moveTo>
                      <a:pt x="856406" y="2145935"/>
                    </a:moveTo>
                    <a:cubicBezTo>
                      <a:pt x="877992" y="2145935"/>
                      <a:pt x="895491" y="2163435"/>
                      <a:pt x="895491" y="2185022"/>
                    </a:cubicBezTo>
                    <a:cubicBezTo>
                      <a:pt x="895491" y="2206609"/>
                      <a:pt x="877992" y="2224109"/>
                      <a:pt x="856406" y="2224109"/>
                    </a:cubicBezTo>
                    <a:cubicBezTo>
                      <a:pt x="834820" y="2224109"/>
                      <a:pt x="817321" y="2206609"/>
                      <a:pt x="817321" y="2185022"/>
                    </a:cubicBezTo>
                    <a:cubicBezTo>
                      <a:pt x="817321" y="2163435"/>
                      <a:pt x="834820" y="2145935"/>
                      <a:pt x="856406" y="2145935"/>
                    </a:cubicBezTo>
                    <a:close/>
                    <a:moveTo>
                      <a:pt x="3300457" y="2056027"/>
                    </a:moveTo>
                    <a:cubicBezTo>
                      <a:pt x="3322044" y="2056027"/>
                      <a:pt x="3339544" y="2073527"/>
                      <a:pt x="3339544" y="2095114"/>
                    </a:cubicBezTo>
                    <a:cubicBezTo>
                      <a:pt x="3339544" y="2116701"/>
                      <a:pt x="3322044" y="2134201"/>
                      <a:pt x="3300457" y="2134201"/>
                    </a:cubicBezTo>
                    <a:cubicBezTo>
                      <a:pt x="3278869" y="2134201"/>
                      <a:pt x="3261369" y="2116701"/>
                      <a:pt x="3261369" y="2095114"/>
                    </a:cubicBezTo>
                    <a:cubicBezTo>
                      <a:pt x="3261369" y="2073527"/>
                      <a:pt x="3278869" y="2056027"/>
                      <a:pt x="3300457" y="2056027"/>
                    </a:cubicBezTo>
                    <a:close/>
                    <a:moveTo>
                      <a:pt x="3205817" y="2056027"/>
                    </a:moveTo>
                    <a:cubicBezTo>
                      <a:pt x="3227404" y="2056027"/>
                      <a:pt x="3244904" y="2073527"/>
                      <a:pt x="3244904" y="2095114"/>
                    </a:cubicBezTo>
                    <a:cubicBezTo>
                      <a:pt x="3244904" y="2116701"/>
                      <a:pt x="3227404" y="2134201"/>
                      <a:pt x="3205817" y="2134201"/>
                    </a:cubicBezTo>
                    <a:cubicBezTo>
                      <a:pt x="3184229" y="2134201"/>
                      <a:pt x="3166729" y="2116701"/>
                      <a:pt x="3166729" y="2095114"/>
                    </a:cubicBezTo>
                    <a:cubicBezTo>
                      <a:pt x="3166729" y="2073527"/>
                      <a:pt x="3184229" y="2056027"/>
                      <a:pt x="3205817" y="2056027"/>
                    </a:cubicBezTo>
                    <a:close/>
                    <a:moveTo>
                      <a:pt x="3111177" y="2056027"/>
                    </a:moveTo>
                    <a:cubicBezTo>
                      <a:pt x="3132764" y="2056027"/>
                      <a:pt x="3150264" y="2073527"/>
                      <a:pt x="3150264" y="2095114"/>
                    </a:cubicBezTo>
                    <a:cubicBezTo>
                      <a:pt x="3150264" y="2116701"/>
                      <a:pt x="3132764" y="2134201"/>
                      <a:pt x="3111177" y="2134201"/>
                    </a:cubicBezTo>
                    <a:cubicBezTo>
                      <a:pt x="3089589" y="2134201"/>
                      <a:pt x="3072089" y="2116701"/>
                      <a:pt x="3072089" y="2095114"/>
                    </a:cubicBezTo>
                    <a:cubicBezTo>
                      <a:pt x="3072089" y="2073527"/>
                      <a:pt x="3089589" y="2056027"/>
                      <a:pt x="3111177" y="2056027"/>
                    </a:cubicBezTo>
                    <a:close/>
                    <a:moveTo>
                      <a:pt x="3018902" y="2056027"/>
                    </a:moveTo>
                    <a:cubicBezTo>
                      <a:pt x="3040489" y="2056027"/>
                      <a:pt x="3057989" y="2073527"/>
                      <a:pt x="3057989" y="2095114"/>
                    </a:cubicBezTo>
                    <a:cubicBezTo>
                      <a:pt x="3057989" y="2116701"/>
                      <a:pt x="3040489" y="2134201"/>
                      <a:pt x="3018902" y="2134201"/>
                    </a:cubicBezTo>
                    <a:cubicBezTo>
                      <a:pt x="2997315" y="2134201"/>
                      <a:pt x="2979815" y="2116701"/>
                      <a:pt x="2979815" y="2095114"/>
                    </a:cubicBezTo>
                    <a:cubicBezTo>
                      <a:pt x="2979815" y="2073527"/>
                      <a:pt x="2997315" y="2056027"/>
                      <a:pt x="3018902" y="2056027"/>
                    </a:cubicBezTo>
                    <a:close/>
                    <a:moveTo>
                      <a:pt x="2924263" y="2056027"/>
                    </a:moveTo>
                    <a:cubicBezTo>
                      <a:pt x="2945850" y="2056027"/>
                      <a:pt x="2963349" y="2073527"/>
                      <a:pt x="2963349" y="2095114"/>
                    </a:cubicBezTo>
                    <a:cubicBezTo>
                      <a:pt x="2963349" y="2116701"/>
                      <a:pt x="2945850" y="2134201"/>
                      <a:pt x="2924263" y="2134201"/>
                    </a:cubicBezTo>
                    <a:cubicBezTo>
                      <a:pt x="2902675" y="2134201"/>
                      <a:pt x="2885175" y="2116701"/>
                      <a:pt x="2885175" y="2095114"/>
                    </a:cubicBezTo>
                    <a:cubicBezTo>
                      <a:pt x="2885175" y="2073527"/>
                      <a:pt x="2902675" y="2056027"/>
                      <a:pt x="2924263" y="2056027"/>
                    </a:cubicBezTo>
                    <a:close/>
                    <a:moveTo>
                      <a:pt x="2831987" y="2056026"/>
                    </a:moveTo>
                    <a:cubicBezTo>
                      <a:pt x="2853574" y="2056026"/>
                      <a:pt x="2871074" y="2073526"/>
                      <a:pt x="2871074" y="2095113"/>
                    </a:cubicBezTo>
                    <a:cubicBezTo>
                      <a:pt x="2871074" y="2116700"/>
                      <a:pt x="2853574" y="2134200"/>
                      <a:pt x="2831987" y="2134200"/>
                    </a:cubicBezTo>
                    <a:cubicBezTo>
                      <a:pt x="2810400" y="2134200"/>
                      <a:pt x="2792900" y="2116700"/>
                      <a:pt x="2792900" y="2095113"/>
                    </a:cubicBezTo>
                    <a:cubicBezTo>
                      <a:pt x="2792900" y="2073526"/>
                      <a:pt x="2810400" y="2056026"/>
                      <a:pt x="2831987" y="2056026"/>
                    </a:cubicBezTo>
                    <a:close/>
                    <a:moveTo>
                      <a:pt x="2737355" y="2056026"/>
                    </a:moveTo>
                    <a:cubicBezTo>
                      <a:pt x="2758934" y="2056026"/>
                      <a:pt x="2776434" y="2073526"/>
                      <a:pt x="2776434" y="2095113"/>
                    </a:cubicBezTo>
                    <a:cubicBezTo>
                      <a:pt x="2776434" y="2116700"/>
                      <a:pt x="2758934" y="2134200"/>
                      <a:pt x="2737355" y="2134200"/>
                    </a:cubicBezTo>
                    <a:cubicBezTo>
                      <a:pt x="2715766" y="2134200"/>
                      <a:pt x="2698264" y="2116700"/>
                      <a:pt x="2698264" y="2095113"/>
                    </a:cubicBezTo>
                    <a:cubicBezTo>
                      <a:pt x="2698264" y="2073526"/>
                      <a:pt x="2715766" y="2056026"/>
                      <a:pt x="2737355" y="2056026"/>
                    </a:cubicBezTo>
                    <a:close/>
                    <a:moveTo>
                      <a:pt x="2645073" y="2056026"/>
                    </a:moveTo>
                    <a:cubicBezTo>
                      <a:pt x="2666661" y="2056026"/>
                      <a:pt x="2684163" y="2073526"/>
                      <a:pt x="2684163" y="2095113"/>
                    </a:cubicBezTo>
                    <a:cubicBezTo>
                      <a:pt x="2684163" y="2116700"/>
                      <a:pt x="2666661" y="2134200"/>
                      <a:pt x="2645073" y="2134200"/>
                    </a:cubicBezTo>
                    <a:cubicBezTo>
                      <a:pt x="2623487" y="2134200"/>
                      <a:pt x="2605987" y="2116700"/>
                      <a:pt x="2605987" y="2095113"/>
                    </a:cubicBezTo>
                    <a:cubicBezTo>
                      <a:pt x="2605987" y="2073526"/>
                      <a:pt x="2623487" y="2056026"/>
                      <a:pt x="2645073" y="2056026"/>
                    </a:cubicBezTo>
                    <a:close/>
                    <a:moveTo>
                      <a:pt x="2550435" y="2056026"/>
                    </a:moveTo>
                    <a:cubicBezTo>
                      <a:pt x="2572023" y="2056026"/>
                      <a:pt x="2589522" y="2073526"/>
                      <a:pt x="2589522" y="2095113"/>
                    </a:cubicBezTo>
                    <a:cubicBezTo>
                      <a:pt x="2589522" y="2116700"/>
                      <a:pt x="2572023" y="2134200"/>
                      <a:pt x="2550435" y="2134200"/>
                    </a:cubicBezTo>
                    <a:cubicBezTo>
                      <a:pt x="2528848" y="2134200"/>
                      <a:pt x="2511350" y="2116700"/>
                      <a:pt x="2511350" y="2095113"/>
                    </a:cubicBezTo>
                    <a:cubicBezTo>
                      <a:pt x="2511350" y="2073526"/>
                      <a:pt x="2528848" y="2056026"/>
                      <a:pt x="2550435" y="2056026"/>
                    </a:cubicBezTo>
                    <a:close/>
                    <a:moveTo>
                      <a:pt x="2458164" y="2056026"/>
                    </a:moveTo>
                    <a:cubicBezTo>
                      <a:pt x="2479749" y="2056026"/>
                      <a:pt x="2497250" y="2073526"/>
                      <a:pt x="2497250" y="2095113"/>
                    </a:cubicBezTo>
                    <a:cubicBezTo>
                      <a:pt x="2497250" y="2116700"/>
                      <a:pt x="2479749" y="2134200"/>
                      <a:pt x="2458164" y="2134200"/>
                    </a:cubicBezTo>
                    <a:cubicBezTo>
                      <a:pt x="2436578" y="2134200"/>
                      <a:pt x="2419078" y="2116700"/>
                      <a:pt x="2419078" y="2095113"/>
                    </a:cubicBezTo>
                    <a:cubicBezTo>
                      <a:pt x="2419078" y="2073526"/>
                      <a:pt x="2436578" y="2056026"/>
                      <a:pt x="2458164" y="2056026"/>
                    </a:cubicBezTo>
                    <a:close/>
                    <a:moveTo>
                      <a:pt x="2363524" y="2056026"/>
                    </a:moveTo>
                    <a:cubicBezTo>
                      <a:pt x="2385111" y="2056026"/>
                      <a:pt x="2402609" y="2073526"/>
                      <a:pt x="2402609" y="2095113"/>
                    </a:cubicBezTo>
                    <a:cubicBezTo>
                      <a:pt x="2402609" y="2116700"/>
                      <a:pt x="2385111" y="2134200"/>
                      <a:pt x="2363524" y="2134200"/>
                    </a:cubicBezTo>
                    <a:cubicBezTo>
                      <a:pt x="2341937" y="2134200"/>
                      <a:pt x="2324437" y="2116700"/>
                      <a:pt x="2324437" y="2095113"/>
                    </a:cubicBezTo>
                    <a:cubicBezTo>
                      <a:pt x="2324437" y="2073526"/>
                      <a:pt x="2341937" y="2056026"/>
                      <a:pt x="2363524" y="2056026"/>
                    </a:cubicBezTo>
                    <a:close/>
                    <a:moveTo>
                      <a:pt x="2266520" y="2056026"/>
                    </a:moveTo>
                    <a:cubicBezTo>
                      <a:pt x="2288105" y="2056026"/>
                      <a:pt x="2305606" y="2073526"/>
                      <a:pt x="2305606" y="2095113"/>
                    </a:cubicBezTo>
                    <a:cubicBezTo>
                      <a:pt x="2305606" y="2116700"/>
                      <a:pt x="2288105" y="2134200"/>
                      <a:pt x="2266520" y="2134200"/>
                    </a:cubicBezTo>
                    <a:cubicBezTo>
                      <a:pt x="2244929" y="2134200"/>
                      <a:pt x="2227431" y="2116700"/>
                      <a:pt x="2227431" y="2095113"/>
                    </a:cubicBezTo>
                    <a:cubicBezTo>
                      <a:pt x="2227431" y="2073526"/>
                      <a:pt x="2244929" y="2056026"/>
                      <a:pt x="2266520" y="2056026"/>
                    </a:cubicBezTo>
                    <a:close/>
                    <a:moveTo>
                      <a:pt x="856407" y="2056026"/>
                    </a:moveTo>
                    <a:cubicBezTo>
                      <a:pt x="877993" y="2056026"/>
                      <a:pt x="895492" y="2073526"/>
                      <a:pt x="895492" y="2095113"/>
                    </a:cubicBezTo>
                    <a:cubicBezTo>
                      <a:pt x="895492" y="2116700"/>
                      <a:pt x="877993" y="2134200"/>
                      <a:pt x="856407" y="2134200"/>
                    </a:cubicBezTo>
                    <a:cubicBezTo>
                      <a:pt x="834821" y="2134200"/>
                      <a:pt x="817323" y="2116700"/>
                      <a:pt x="817323" y="2095113"/>
                    </a:cubicBezTo>
                    <a:cubicBezTo>
                      <a:pt x="817323" y="2073526"/>
                      <a:pt x="834821" y="2056026"/>
                      <a:pt x="856407" y="2056026"/>
                    </a:cubicBezTo>
                    <a:close/>
                    <a:moveTo>
                      <a:pt x="764138" y="2056026"/>
                    </a:moveTo>
                    <a:cubicBezTo>
                      <a:pt x="785725" y="2056026"/>
                      <a:pt x="803223" y="2073526"/>
                      <a:pt x="803223" y="2095113"/>
                    </a:cubicBezTo>
                    <a:cubicBezTo>
                      <a:pt x="803223" y="2116700"/>
                      <a:pt x="785725" y="2134200"/>
                      <a:pt x="764138" y="2134200"/>
                    </a:cubicBezTo>
                    <a:cubicBezTo>
                      <a:pt x="742548" y="2134200"/>
                      <a:pt x="725053" y="2116700"/>
                      <a:pt x="725053" y="2095113"/>
                    </a:cubicBezTo>
                    <a:cubicBezTo>
                      <a:pt x="725053" y="2073526"/>
                      <a:pt x="742548" y="2056026"/>
                      <a:pt x="764138" y="2056026"/>
                    </a:cubicBezTo>
                    <a:close/>
                    <a:moveTo>
                      <a:pt x="3584377" y="1973215"/>
                    </a:moveTo>
                    <a:cubicBezTo>
                      <a:pt x="3605964" y="1973215"/>
                      <a:pt x="3623463" y="1990715"/>
                      <a:pt x="3623463" y="2012302"/>
                    </a:cubicBezTo>
                    <a:cubicBezTo>
                      <a:pt x="3623463" y="2033889"/>
                      <a:pt x="3605964" y="2051389"/>
                      <a:pt x="3584377" y="2051389"/>
                    </a:cubicBezTo>
                    <a:cubicBezTo>
                      <a:pt x="3562789" y="2051389"/>
                      <a:pt x="3545289" y="2033889"/>
                      <a:pt x="3545289" y="2012302"/>
                    </a:cubicBezTo>
                    <a:cubicBezTo>
                      <a:pt x="3545289" y="1990715"/>
                      <a:pt x="3562789" y="1973215"/>
                      <a:pt x="3584377" y="1973215"/>
                    </a:cubicBezTo>
                    <a:close/>
                    <a:moveTo>
                      <a:pt x="3489737" y="1973215"/>
                    </a:moveTo>
                    <a:cubicBezTo>
                      <a:pt x="3511324" y="1973215"/>
                      <a:pt x="3528823" y="1990715"/>
                      <a:pt x="3528823" y="2012302"/>
                    </a:cubicBezTo>
                    <a:cubicBezTo>
                      <a:pt x="3528823" y="2033889"/>
                      <a:pt x="3511324" y="2051389"/>
                      <a:pt x="3489737" y="2051389"/>
                    </a:cubicBezTo>
                    <a:cubicBezTo>
                      <a:pt x="3468149" y="2051389"/>
                      <a:pt x="3450649" y="2033889"/>
                      <a:pt x="3450649" y="2012302"/>
                    </a:cubicBezTo>
                    <a:cubicBezTo>
                      <a:pt x="3450649" y="1990715"/>
                      <a:pt x="3468149" y="1973215"/>
                      <a:pt x="3489737" y="1973215"/>
                    </a:cubicBezTo>
                    <a:close/>
                    <a:moveTo>
                      <a:pt x="3392731" y="1973215"/>
                    </a:moveTo>
                    <a:cubicBezTo>
                      <a:pt x="3414319" y="1973215"/>
                      <a:pt x="3431819" y="1990715"/>
                      <a:pt x="3431819" y="2012302"/>
                    </a:cubicBezTo>
                    <a:cubicBezTo>
                      <a:pt x="3431819" y="2033889"/>
                      <a:pt x="3414319" y="2051389"/>
                      <a:pt x="3392731" y="2051389"/>
                    </a:cubicBezTo>
                    <a:cubicBezTo>
                      <a:pt x="3371144" y="2051389"/>
                      <a:pt x="3353644" y="2033889"/>
                      <a:pt x="3353644" y="2012302"/>
                    </a:cubicBezTo>
                    <a:cubicBezTo>
                      <a:pt x="3353644" y="1990715"/>
                      <a:pt x="3371144" y="1973215"/>
                      <a:pt x="3392731" y="1973215"/>
                    </a:cubicBezTo>
                    <a:close/>
                    <a:moveTo>
                      <a:pt x="3205815" y="1973215"/>
                    </a:moveTo>
                    <a:cubicBezTo>
                      <a:pt x="3227403" y="1973215"/>
                      <a:pt x="3244903" y="1990715"/>
                      <a:pt x="3244903" y="2012302"/>
                    </a:cubicBezTo>
                    <a:cubicBezTo>
                      <a:pt x="3244903" y="2033889"/>
                      <a:pt x="3227403" y="2051389"/>
                      <a:pt x="3205815" y="2051389"/>
                    </a:cubicBezTo>
                    <a:cubicBezTo>
                      <a:pt x="3184228" y="2051389"/>
                      <a:pt x="3166728" y="2033889"/>
                      <a:pt x="3166728" y="2012302"/>
                    </a:cubicBezTo>
                    <a:cubicBezTo>
                      <a:pt x="3166728" y="1990715"/>
                      <a:pt x="3184228" y="1973215"/>
                      <a:pt x="3205815" y="1973215"/>
                    </a:cubicBezTo>
                    <a:close/>
                    <a:moveTo>
                      <a:pt x="3111175" y="1973215"/>
                    </a:moveTo>
                    <a:cubicBezTo>
                      <a:pt x="3132763" y="1973215"/>
                      <a:pt x="3150263" y="1990715"/>
                      <a:pt x="3150263" y="2012302"/>
                    </a:cubicBezTo>
                    <a:cubicBezTo>
                      <a:pt x="3150263" y="2033889"/>
                      <a:pt x="3132763" y="2051389"/>
                      <a:pt x="3111175" y="2051389"/>
                    </a:cubicBezTo>
                    <a:cubicBezTo>
                      <a:pt x="3089588" y="2051389"/>
                      <a:pt x="3072088" y="2033889"/>
                      <a:pt x="3072088" y="2012302"/>
                    </a:cubicBezTo>
                    <a:cubicBezTo>
                      <a:pt x="3072088" y="1990715"/>
                      <a:pt x="3089588" y="1973215"/>
                      <a:pt x="3111175" y="1973215"/>
                    </a:cubicBezTo>
                    <a:close/>
                    <a:moveTo>
                      <a:pt x="3018902" y="1973215"/>
                    </a:moveTo>
                    <a:cubicBezTo>
                      <a:pt x="3040489" y="1973215"/>
                      <a:pt x="3057989" y="1990715"/>
                      <a:pt x="3057989" y="2012302"/>
                    </a:cubicBezTo>
                    <a:cubicBezTo>
                      <a:pt x="3057989" y="2033889"/>
                      <a:pt x="3040489" y="2051389"/>
                      <a:pt x="3018902" y="2051389"/>
                    </a:cubicBezTo>
                    <a:cubicBezTo>
                      <a:pt x="2997315" y="2051389"/>
                      <a:pt x="2979815" y="2033889"/>
                      <a:pt x="2979815" y="2012302"/>
                    </a:cubicBezTo>
                    <a:cubicBezTo>
                      <a:pt x="2979815" y="1990715"/>
                      <a:pt x="2997315" y="1973215"/>
                      <a:pt x="3018902" y="1973215"/>
                    </a:cubicBezTo>
                    <a:close/>
                    <a:moveTo>
                      <a:pt x="2924263" y="1973215"/>
                    </a:moveTo>
                    <a:cubicBezTo>
                      <a:pt x="2945850" y="1973215"/>
                      <a:pt x="2963349" y="1990715"/>
                      <a:pt x="2963349" y="2012302"/>
                    </a:cubicBezTo>
                    <a:cubicBezTo>
                      <a:pt x="2963349" y="2033889"/>
                      <a:pt x="2945850" y="2051389"/>
                      <a:pt x="2924263" y="2051389"/>
                    </a:cubicBezTo>
                    <a:cubicBezTo>
                      <a:pt x="2902675" y="2051389"/>
                      <a:pt x="2885175" y="2033889"/>
                      <a:pt x="2885175" y="2012302"/>
                    </a:cubicBezTo>
                    <a:cubicBezTo>
                      <a:pt x="2885175" y="1990715"/>
                      <a:pt x="2902675" y="1973215"/>
                      <a:pt x="2924263" y="1973215"/>
                    </a:cubicBezTo>
                    <a:close/>
                    <a:moveTo>
                      <a:pt x="2831987" y="1973215"/>
                    </a:moveTo>
                    <a:cubicBezTo>
                      <a:pt x="2853574" y="1973215"/>
                      <a:pt x="2871074" y="1990715"/>
                      <a:pt x="2871074" y="2012302"/>
                    </a:cubicBezTo>
                    <a:cubicBezTo>
                      <a:pt x="2871074" y="2033889"/>
                      <a:pt x="2853574" y="2051389"/>
                      <a:pt x="2831987" y="2051389"/>
                    </a:cubicBezTo>
                    <a:cubicBezTo>
                      <a:pt x="2810400" y="2051389"/>
                      <a:pt x="2792900" y="2033889"/>
                      <a:pt x="2792900" y="2012302"/>
                    </a:cubicBezTo>
                    <a:cubicBezTo>
                      <a:pt x="2792900" y="1990715"/>
                      <a:pt x="2810400" y="1973215"/>
                      <a:pt x="2831987" y="1973215"/>
                    </a:cubicBezTo>
                    <a:close/>
                    <a:moveTo>
                      <a:pt x="2737356" y="1973215"/>
                    </a:moveTo>
                    <a:cubicBezTo>
                      <a:pt x="2758934" y="1973215"/>
                      <a:pt x="2776434" y="1990715"/>
                      <a:pt x="2776434" y="2012302"/>
                    </a:cubicBezTo>
                    <a:cubicBezTo>
                      <a:pt x="2776434" y="2033889"/>
                      <a:pt x="2758934" y="2051389"/>
                      <a:pt x="2737356" y="2051389"/>
                    </a:cubicBezTo>
                    <a:cubicBezTo>
                      <a:pt x="2715766" y="2051389"/>
                      <a:pt x="2698264" y="2033889"/>
                      <a:pt x="2698264" y="2012302"/>
                    </a:cubicBezTo>
                    <a:cubicBezTo>
                      <a:pt x="2698264" y="1990715"/>
                      <a:pt x="2715766" y="1973215"/>
                      <a:pt x="2737356" y="1973215"/>
                    </a:cubicBezTo>
                    <a:close/>
                    <a:moveTo>
                      <a:pt x="2645073" y="1973215"/>
                    </a:moveTo>
                    <a:cubicBezTo>
                      <a:pt x="2666661" y="1973215"/>
                      <a:pt x="2684163" y="1990715"/>
                      <a:pt x="2684163" y="2012302"/>
                    </a:cubicBezTo>
                    <a:cubicBezTo>
                      <a:pt x="2684163" y="2033889"/>
                      <a:pt x="2666661" y="2051389"/>
                      <a:pt x="2645073" y="2051389"/>
                    </a:cubicBezTo>
                    <a:cubicBezTo>
                      <a:pt x="2623487" y="2051389"/>
                      <a:pt x="2605987" y="2033889"/>
                      <a:pt x="2605987" y="2012302"/>
                    </a:cubicBezTo>
                    <a:cubicBezTo>
                      <a:pt x="2605987" y="1990715"/>
                      <a:pt x="2623487" y="1973215"/>
                      <a:pt x="2645073" y="1973215"/>
                    </a:cubicBezTo>
                    <a:close/>
                    <a:moveTo>
                      <a:pt x="2550435" y="1973215"/>
                    </a:moveTo>
                    <a:cubicBezTo>
                      <a:pt x="2572023" y="1973215"/>
                      <a:pt x="2589522" y="1990715"/>
                      <a:pt x="2589522" y="2012302"/>
                    </a:cubicBezTo>
                    <a:cubicBezTo>
                      <a:pt x="2589522" y="2033889"/>
                      <a:pt x="2572023" y="2051389"/>
                      <a:pt x="2550435" y="2051389"/>
                    </a:cubicBezTo>
                    <a:cubicBezTo>
                      <a:pt x="2528848" y="2051389"/>
                      <a:pt x="2511351" y="2033889"/>
                      <a:pt x="2511351" y="2012302"/>
                    </a:cubicBezTo>
                    <a:cubicBezTo>
                      <a:pt x="2511351" y="1990715"/>
                      <a:pt x="2528848" y="1973215"/>
                      <a:pt x="2550435" y="1973215"/>
                    </a:cubicBezTo>
                    <a:close/>
                    <a:moveTo>
                      <a:pt x="2458164" y="1973215"/>
                    </a:moveTo>
                    <a:cubicBezTo>
                      <a:pt x="2479749" y="1973215"/>
                      <a:pt x="2497250" y="1990715"/>
                      <a:pt x="2497250" y="2012302"/>
                    </a:cubicBezTo>
                    <a:cubicBezTo>
                      <a:pt x="2497250" y="2033889"/>
                      <a:pt x="2479749" y="2051389"/>
                      <a:pt x="2458164" y="2051389"/>
                    </a:cubicBezTo>
                    <a:cubicBezTo>
                      <a:pt x="2436579" y="2051389"/>
                      <a:pt x="2419078" y="2033889"/>
                      <a:pt x="2419078" y="2012302"/>
                    </a:cubicBezTo>
                    <a:cubicBezTo>
                      <a:pt x="2419078" y="1990715"/>
                      <a:pt x="2436579" y="1973215"/>
                      <a:pt x="2458164" y="1973215"/>
                    </a:cubicBezTo>
                    <a:close/>
                    <a:moveTo>
                      <a:pt x="2363524" y="1973215"/>
                    </a:moveTo>
                    <a:cubicBezTo>
                      <a:pt x="2385111" y="1973215"/>
                      <a:pt x="2402609" y="1990715"/>
                      <a:pt x="2402609" y="2012302"/>
                    </a:cubicBezTo>
                    <a:cubicBezTo>
                      <a:pt x="2402609" y="2033889"/>
                      <a:pt x="2385111" y="2051389"/>
                      <a:pt x="2363524" y="2051389"/>
                    </a:cubicBezTo>
                    <a:cubicBezTo>
                      <a:pt x="2341939" y="2051389"/>
                      <a:pt x="2324437" y="2033889"/>
                      <a:pt x="2324437" y="2012302"/>
                    </a:cubicBezTo>
                    <a:cubicBezTo>
                      <a:pt x="2324437" y="1990715"/>
                      <a:pt x="2341939" y="1973215"/>
                      <a:pt x="2363524" y="1973215"/>
                    </a:cubicBezTo>
                    <a:close/>
                    <a:moveTo>
                      <a:pt x="2266521" y="1973215"/>
                    </a:moveTo>
                    <a:cubicBezTo>
                      <a:pt x="2288105" y="1973215"/>
                      <a:pt x="2305606" y="1990715"/>
                      <a:pt x="2305606" y="2012302"/>
                    </a:cubicBezTo>
                    <a:cubicBezTo>
                      <a:pt x="2305606" y="2033889"/>
                      <a:pt x="2288105" y="2051389"/>
                      <a:pt x="2266521" y="2051389"/>
                    </a:cubicBezTo>
                    <a:cubicBezTo>
                      <a:pt x="2244929" y="2051389"/>
                      <a:pt x="2227431" y="2033889"/>
                      <a:pt x="2227431" y="2012302"/>
                    </a:cubicBezTo>
                    <a:cubicBezTo>
                      <a:pt x="2227431" y="1990715"/>
                      <a:pt x="2244929" y="1973215"/>
                      <a:pt x="2266521" y="1973215"/>
                    </a:cubicBezTo>
                    <a:close/>
                    <a:moveTo>
                      <a:pt x="1142694" y="1973215"/>
                    </a:moveTo>
                    <a:cubicBezTo>
                      <a:pt x="1164282" y="1973215"/>
                      <a:pt x="1181781" y="1990715"/>
                      <a:pt x="1181781" y="2012302"/>
                    </a:cubicBezTo>
                    <a:cubicBezTo>
                      <a:pt x="1181781" y="2033889"/>
                      <a:pt x="1164282" y="2051389"/>
                      <a:pt x="1142694" y="2051389"/>
                    </a:cubicBezTo>
                    <a:cubicBezTo>
                      <a:pt x="1121104" y="2051389"/>
                      <a:pt x="1103602" y="2033889"/>
                      <a:pt x="1103602" y="2012302"/>
                    </a:cubicBezTo>
                    <a:cubicBezTo>
                      <a:pt x="1103602" y="1990715"/>
                      <a:pt x="1121104" y="1973215"/>
                      <a:pt x="1142694" y="1973215"/>
                    </a:cubicBezTo>
                    <a:close/>
                    <a:moveTo>
                      <a:pt x="764140" y="1973215"/>
                    </a:moveTo>
                    <a:cubicBezTo>
                      <a:pt x="785728" y="1973215"/>
                      <a:pt x="803226" y="1990715"/>
                      <a:pt x="803226" y="2012302"/>
                    </a:cubicBezTo>
                    <a:cubicBezTo>
                      <a:pt x="803226" y="2033889"/>
                      <a:pt x="785728" y="2051389"/>
                      <a:pt x="764140" y="2051389"/>
                    </a:cubicBezTo>
                    <a:cubicBezTo>
                      <a:pt x="742552" y="2051389"/>
                      <a:pt x="725056" y="2033889"/>
                      <a:pt x="725056" y="2012302"/>
                    </a:cubicBezTo>
                    <a:cubicBezTo>
                      <a:pt x="725056" y="1990715"/>
                      <a:pt x="742552" y="1973215"/>
                      <a:pt x="764140" y="1973215"/>
                    </a:cubicBezTo>
                    <a:close/>
                    <a:moveTo>
                      <a:pt x="669495" y="1973215"/>
                    </a:moveTo>
                    <a:cubicBezTo>
                      <a:pt x="691093" y="1973215"/>
                      <a:pt x="708592" y="1990715"/>
                      <a:pt x="708592" y="2012302"/>
                    </a:cubicBezTo>
                    <a:cubicBezTo>
                      <a:pt x="708592" y="2033889"/>
                      <a:pt x="691093" y="2051389"/>
                      <a:pt x="669495" y="2051389"/>
                    </a:cubicBezTo>
                    <a:cubicBezTo>
                      <a:pt x="647918" y="2051389"/>
                      <a:pt x="630416" y="2033889"/>
                      <a:pt x="630416" y="2012302"/>
                    </a:cubicBezTo>
                    <a:cubicBezTo>
                      <a:pt x="630416" y="1990715"/>
                      <a:pt x="647918" y="1973215"/>
                      <a:pt x="669495" y="1973215"/>
                    </a:cubicBezTo>
                    <a:close/>
                    <a:moveTo>
                      <a:pt x="577223" y="1973215"/>
                    </a:moveTo>
                    <a:cubicBezTo>
                      <a:pt x="598813" y="1973215"/>
                      <a:pt x="616315" y="1990715"/>
                      <a:pt x="616315" y="2012302"/>
                    </a:cubicBezTo>
                    <a:cubicBezTo>
                      <a:pt x="616315" y="2033889"/>
                      <a:pt x="598813" y="2051389"/>
                      <a:pt x="577223" y="2051389"/>
                    </a:cubicBezTo>
                    <a:cubicBezTo>
                      <a:pt x="555634" y="2051389"/>
                      <a:pt x="538132" y="2033889"/>
                      <a:pt x="538132" y="2012302"/>
                    </a:cubicBezTo>
                    <a:cubicBezTo>
                      <a:pt x="538132" y="1990715"/>
                      <a:pt x="555634" y="1973215"/>
                      <a:pt x="577223" y="1973215"/>
                    </a:cubicBezTo>
                    <a:close/>
                    <a:moveTo>
                      <a:pt x="484944" y="1973215"/>
                    </a:moveTo>
                    <a:cubicBezTo>
                      <a:pt x="506530" y="1973215"/>
                      <a:pt x="524029" y="1990715"/>
                      <a:pt x="524029" y="2012302"/>
                    </a:cubicBezTo>
                    <a:cubicBezTo>
                      <a:pt x="524029" y="2033889"/>
                      <a:pt x="506530" y="2051389"/>
                      <a:pt x="484944" y="2051389"/>
                    </a:cubicBezTo>
                    <a:cubicBezTo>
                      <a:pt x="463352" y="2051389"/>
                      <a:pt x="445862" y="2033889"/>
                      <a:pt x="445862" y="2012302"/>
                    </a:cubicBezTo>
                    <a:cubicBezTo>
                      <a:pt x="445862" y="1990715"/>
                      <a:pt x="463352" y="1973215"/>
                      <a:pt x="484944" y="1973215"/>
                    </a:cubicBezTo>
                    <a:close/>
                    <a:moveTo>
                      <a:pt x="3679017" y="1892773"/>
                    </a:moveTo>
                    <a:cubicBezTo>
                      <a:pt x="3700604" y="1892773"/>
                      <a:pt x="3718103" y="1910273"/>
                      <a:pt x="3718103" y="1931860"/>
                    </a:cubicBezTo>
                    <a:cubicBezTo>
                      <a:pt x="3718103" y="1953447"/>
                      <a:pt x="3700604" y="1970947"/>
                      <a:pt x="3679017" y="1970947"/>
                    </a:cubicBezTo>
                    <a:cubicBezTo>
                      <a:pt x="3657429" y="1970947"/>
                      <a:pt x="3639929" y="1953447"/>
                      <a:pt x="3639929" y="1931860"/>
                    </a:cubicBezTo>
                    <a:cubicBezTo>
                      <a:pt x="3639929" y="1910273"/>
                      <a:pt x="3657429" y="1892773"/>
                      <a:pt x="3679017" y="1892773"/>
                    </a:cubicBezTo>
                    <a:close/>
                    <a:moveTo>
                      <a:pt x="3584377" y="1892773"/>
                    </a:moveTo>
                    <a:cubicBezTo>
                      <a:pt x="3605964" y="1892773"/>
                      <a:pt x="3623463" y="1910273"/>
                      <a:pt x="3623463" y="1931860"/>
                    </a:cubicBezTo>
                    <a:cubicBezTo>
                      <a:pt x="3623463" y="1953447"/>
                      <a:pt x="3605964" y="1970947"/>
                      <a:pt x="3584377" y="1970947"/>
                    </a:cubicBezTo>
                    <a:cubicBezTo>
                      <a:pt x="3562789" y="1970947"/>
                      <a:pt x="3545289" y="1953447"/>
                      <a:pt x="3545289" y="1931860"/>
                    </a:cubicBezTo>
                    <a:cubicBezTo>
                      <a:pt x="3545289" y="1910273"/>
                      <a:pt x="3562789" y="1892773"/>
                      <a:pt x="3584377" y="1892773"/>
                    </a:cubicBezTo>
                    <a:close/>
                    <a:moveTo>
                      <a:pt x="3489737" y="1892773"/>
                    </a:moveTo>
                    <a:cubicBezTo>
                      <a:pt x="3511324" y="1892773"/>
                      <a:pt x="3528823" y="1910273"/>
                      <a:pt x="3528823" y="1931860"/>
                    </a:cubicBezTo>
                    <a:cubicBezTo>
                      <a:pt x="3528823" y="1953447"/>
                      <a:pt x="3511324" y="1970947"/>
                      <a:pt x="3489737" y="1970947"/>
                    </a:cubicBezTo>
                    <a:cubicBezTo>
                      <a:pt x="3468149" y="1970947"/>
                      <a:pt x="3450649" y="1953447"/>
                      <a:pt x="3450649" y="1931860"/>
                    </a:cubicBezTo>
                    <a:cubicBezTo>
                      <a:pt x="3450649" y="1910273"/>
                      <a:pt x="3468149" y="1892773"/>
                      <a:pt x="3489737" y="1892773"/>
                    </a:cubicBezTo>
                    <a:close/>
                    <a:moveTo>
                      <a:pt x="3392731" y="1892773"/>
                    </a:moveTo>
                    <a:cubicBezTo>
                      <a:pt x="3414319" y="1892773"/>
                      <a:pt x="3431819" y="1910273"/>
                      <a:pt x="3431819" y="1931860"/>
                    </a:cubicBezTo>
                    <a:cubicBezTo>
                      <a:pt x="3431819" y="1953447"/>
                      <a:pt x="3414319" y="1970947"/>
                      <a:pt x="3392731" y="1970947"/>
                    </a:cubicBezTo>
                    <a:cubicBezTo>
                      <a:pt x="3371144" y="1970947"/>
                      <a:pt x="3353644" y="1953447"/>
                      <a:pt x="3353644" y="1931860"/>
                    </a:cubicBezTo>
                    <a:cubicBezTo>
                      <a:pt x="3353644" y="1910273"/>
                      <a:pt x="3371144" y="1892773"/>
                      <a:pt x="3392731" y="1892773"/>
                    </a:cubicBezTo>
                    <a:close/>
                    <a:moveTo>
                      <a:pt x="3205815" y="1892773"/>
                    </a:moveTo>
                    <a:cubicBezTo>
                      <a:pt x="3227403" y="1892773"/>
                      <a:pt x="3244903" y="1910273"/>
                      <a:pt x="3244903" y="1931860"/>
                    </a:cubicBezTo>
                    <a:cubicBezTo>
                      <a:pt x="3244903" y="1953447"/>
                      <a:pt x="3227403" y="1970947"/>
                      <a:pt x="3205815" y="1970947"/>
                    </a:cubicBezTo>
                    <a:cubicBezTo>
                      <a:pt x="3184228" y="1970947"/>
                      <a:pt x="3166728" y="1953447"/>
                      <a:pt x="3166728" y="1931860"/>
                    </a:cubicBezTo>
                    <a:cubicBezTo>
                      <a:pt x="3166728" y="1910273"/>
                      <a:pt x="3184228" y="1892773"/>
                      <a:pt x="3205815" y="1892773"/>
                    </a:cubicBezTo>
                    <a:close/>
                    <a:moveTo>
                      <a:pt x="3111175" y="1892773"/>
                    </a:moveTo>
                    <a:cubicBezTo>
                      <a:pt x="3132763" y="1892773"/>
                      <a:pt x="3150263" y="1910273"/>
                      <a:pt x="3150263" y="1931860"/>
                    </a:cubicBezTo>
                    <a:cubicBezTo>
                      <a:pt x="3150263" y="1953447"/>
                      <a:pt x="3132763" y="1970947"/>
                      <a:pt x="3111175" y="1970947"/>
                    </a:cubicBezTo>
                    <a:cubicBezTo>
                      <a:pt x="3089588" y="1970947"/>
                      <a:pt x="3072088" y="1953447"/>
                      <a:pt x="3072088" y="1931860"/>
                    </a:cubicBezTo>
                    <a:cubicBezTo>
                      <a:pt x="3072088" y="1910273"/>
                      <a:pt x="3089588" y="1892773"/>
                      <a:pt x="3111175" y="1892773"/>
                    </a:cubicBezTo>
                    <a:close/>
                    <a:moveTo>
                      <a:pt x="3018902" y="1892773"/>
                    </a:moveTo>
                    <a:cubicBezTo>
                      <a:pt x="3040489" y="1892773"/>
                      <a:pt x="3057989" y="1910273"/>
                      <a:pt x="3057989" y="1931860"/>
                    </a:cubicBezTo>
                    <a:cubicBezTo>
                      <a:pt x="3057989" y="1953447"/>
                      <a:pt x="3040489" y="1970947"/>
                      <a:pt x="3018902" y="1970947"/>
                    </a:cubicBezTo>
                    <a:cubicBezTo>
                      <a:pt x="2997315" y="1970947"/>
                      <a:pt x="2979815" y="1953447"/>
                      <a:pt x="2979815" y="1931860"/>
                    </a:cubicBezTo>
                    <a:cubicBezTo>
                      <a:pt x="2979815" y="1910273"/>
                      <a:pt x="2997315" y="1892773"/>
                      <a:pt x="3018902" y="1892773"/>
                    </a:cubicBezTo>
                    <a:close/>
                    <a:moveTo>
                      <a:pt x="2924263" y="1892773"/>
                    </a:moveTo>
                    <a:cubicBezTo>
                      <a:pt x="2945850" y="1892773"/>
                      <a:pt x="2963349" y="1910273"/>
                      <a:pt x="2963349" y="1931860"/>
                    </a:cubicBezTo>
                    <a:cubicBezTo>
                      <a:pt x="2963349" y="1953447"/>
                      <a:pt x="2945850" y="1970947"/>
                      <a:pt x="2924263" y="1970947"/>
                    </a:cubicBezTo>
                    <a:cubicBezTo>
                      <a:pt x="2902675" y="1970947"/>
                      <a:pt x="2885175" y="1953447"/>
                      <a:pt x="2885175" y="1931860"/>
                    </a:cubicBezTo>
                    <a:cubicBezTo>
                      <a:pt x="2885175" y="1910273"/>
                      <a:pt x="2902675" y="1892773"/>
                      <a:pt x="2924263" y="1892773"/>
                    </a:cubicBezTo>
                    <a:close/>
                    <a:moveTo>
                      <a:pt x="2831987" y="1892773"/>
                    </a:moveTo>
                    <a:cubicBezTo>
                      <a:pt x="2853574" y="1892773"/>
                      <a:pt x="2871074" y="1910273"/>
                      <a:pt x="2871074" y="1931860"/>
                    </a:cubicBezTo>
                    <a:cubicBezTo>
                      <a:pt x="2871074" y="1953447"/>
                      <a:pt x="2853574" y="1970947"/>
                      <a:pt x="2831987" y="1970947"/>
                    </a:cubicBezTo>
                    <a:cubicBezTo>
                      <a:pt x="2810400" y="1970947"/>
                      <a:pt x="2792900" y="1953447"/>
                      <a:pt x="2792900" y="1931860"/>
                    </a:cubicBezTo>
                    <a:cubicBezTo>
                      <a:pt x="2792900" y="1910273"/>
                      <a:pt x="2810400" y="1892773"/>
                      <a:pt x="2831987" y="1892773"/>
                    </a:cubicBezTo>
                    <a:close/>
                    <a:moveTo>
                      <a:pt x="2737356" y="1892773"/>
                    </a:moveTo>
                    <a:cubicBezTo>
                      <a:pt x="2758934" y="1892773"/>
                      <a:pt x="2776434" y="1910273"/>
                      <a:pt x="2776434" y="1931860"/>
                    </a:cubicBezTo>
                    <a:cubicBezTo>
                      <a:pt x="2776434" y="1953447"/>
                      <a:pt x="2758934" y="1970947"/>
                      <a:pt x="2737356" y="1970947"/>
                    </a:cubicBezTo>
                    <a:cubicBezTo>
                      <a:pt x="2715766" y="1970947"/>
                      <a:pt x="2698265" y="1953447"/>
                      <a:pt x="2698265" y="1931860"/>
                    </a:cubicBezTo>
                    <a:cubicBezTo>
                      <a:pt x="2698265" y="1910273"/>
                      <a:pt x="2715766" y="1892773"/>
                      <a:pt x="2737356" y="1892773"/>
                    </a:cubicBezTo>
                    <a:close/>
                    <a:moveTo>
                      <a:pt x="2645073" y="1892773"/>
                    </a:moveTo>
                    <a:cubicBezTo>
                      <a:pt x="2666661" y="1892773"/>
                      <a:pt x="2684163" y="1910273"/>
                      <a:pt x="2684163" y="1931860"/>
                    </a:cubicBezTo>
                    <a:cubicBezTo>
                      <a:pt x="2684163" y="1953447"/>
                      <a:pt x="2666661" y="1970947"/>
                      <a:pt x="2645073" y="1970947"/>
                    </a:cubicBezTo>
                    <a:cubicBezTo>
                      <a:pt x="2623487" y="1970947"/>
                      <a:pt x="2605987" y="1953447"/>
                      <a:pt x="2605987" y="1931860"/>
                    </a:cubicBezTo>
                    <a:cubicBezTo>
                      <a:pt x="2605987" y="1910273"/>
                      <a:pt x="2623487" y="1892773"/>
                      <a:pt x="2645073" y="1892773"/>
                    </a:cubicBezTo>
                    <a:close/>
                    <a:moveTo>
                      <a:pt x="2550436" y="1892773"/>
                    </a:moveTo>
                    <a:cubicBezTo>
                      <a:pt x="2572023" y="1892773"/>
                      <a:pt x="2589522" y="1910273"/>
                      <a:pt x="2589522" y="1931860"/>
                    </a:cubicBezTo>
                    <a:cubicBezTo>
                      <a:pt x="2589522" y="1953447"/>
                      <a:pt x="2572023" y="1970947"/>
                      <a:pt x="2550436" y="1970947"/>
                    </a:cubicBezTo>
                    <a:cubicBezTo>
                      <a:pt x="2528849" y="1970947"/>
                      <a:pt x="2511351" y="1953447"/>
                      <a:pt x="2511351" y="1931860"/>
                    </a:cubicBezTo>
                    <a:cubicBezTo>
                      <a:pt x="2511351" y="1910273"/>
                      <a:pt x="2528849" y="1892773"/>
                      <a:pt x="2550436" y="1892773"/>
                    </a:cubicBezTo>
                    <a:close/>
                    <a:moveTo>
                      <a:pt x="2458164" y="1892773"/>
                    </a:moveTo>
                    <a:cubicBezTo>
                      <a:pt x="2479752" y="1892773"/>
                      <a:pt x="2497251" y="1910273"/>
                      <a:pt x="2497251" y="1931860"/>
                    </a:cubicBezTo>
                    <a:cubicBezTo>
                      <a:pt x="2497251" y="1953447"/>
                      <a:pt x="2479752" y="1970947"/>
                      <a:pt x="2458164" y="1970947"/>
                    </a:cubicBezTo>
                    <a:cubicBezTo>
                      <a:pt x="2436580" y="1970947"/>
                      <a:pt x="2419078" y="1953447"/>
                      <a:pt x="2419078" y="1931860"/>
                    </a:cubicBezTo>
                    <a:cubicBezTo>
                      <a:pt x="2419078" y="1910273"/>
                      <a:pt x="2436580" y="1892773"/>
                      <a:pt x="2458164" y="1892773"/>
                    </a:cubicBezTo>
                    <a:close/>
                    <a:moveTo>
                      <a:pt x="2363524" y="1892773"/>
                    </a:moveTo>
                    <a:cubicBezTo>
                      <a:pt x="2385113" y="1892773"/>
                      <a:pt x="2402611" y="1910273"/>
                      <a:pt x="2402611" y="1931860"/>
                    </a:cubicBezTo>
                    <a:cubicBezTo>
                      <a:pt x="2402611" y="1953447"/>
                      <a:pt x="2385113" y="1970947"/>
                      <a:pt x="2363524" y="1970947"/>
                    </a:cubicBezTo>
                    <a:cubicBezTo>
                      <a:pt x="2341940" y="1970947"/>
                      <a:pt x="2324437" y="1953447"/>
                      <a:pt x="2324437" y="1931860"/>
                    </a:cubicBezTo>
                    <a:cubicBezTo>
                      <a:pt x="2324437" y="1910273"/>
                      <a:pt x="2341940" y="1892773"/>
                      <a:pt x="2363524" y="1892773"/>
                    </a:cubicBezTo>
                    <a:close/>
                    <a:moveTo>
                      <a:pt x="2266521" y="1892773"/>
                    </a:moveTo>
                    <a:cubicBezTo>
                      <a:pt x="2288107" y="1892773"/>
                      <a:pt x="2305606" y="1910273"/>
                      <a:pt x="2305606" y="1931860"/>
                    </a:cubicBezTo>
                    <a:cubicBezTo>
                      <a:pt x="2305606" y="1953447"/>
                      <a:pt x="2288107" y="1970947"/>
                      <a:pt x="2266521" y="1970947"/>
                    </a:cubicBezTo>
                    <a:cubicBezTo>
                      <a:pt x="2244929" y="1970947"/>
                      <a:pt x="2227432" y="1953447"/>
                      <a:pt x="2227432" y="1931860"/>
                    </a:cubicBezTo>
                    <a:cubicBezTo>
                      <a:pt x="2227432" y="1910273"/>
                      <a:pt x="2244929" y="1892773"/>
                      <a:pt x="2266521" y="1892773"/>
                    </a:cubicBezTo>
                    <a:close/>
                    <a:moveTo>
                      <a:pt x="951048" y="1892773"/>
                    </a:moveTo>
                    <a:cubicBezTo>
                      <a:pt x="972633" y="1892773"/>
                      <a:pt x="990133" y="1910273"/>
                      <a:pt x="990133" y="1931860"/>
                    </a:cubicBezTo>
                    <a:cubicBezTo>
                      <a:pt x="990133" y="1953447"/>
                      <a:pt x="972633" y="1970947"/>
                      <a:pt x="951048" y="1970947"/>
                    </a:cubicBezTo>
                    <a:cubicBezTo>
                      <a:pt x="929462" y="1970947"/>
                      <a:pt x="911963" y="1953447"/>
                      <a:pt x="911963" y="1931860"/>
                    </a:cubicBezTo>
                    <a:cubicBezTo>
                      <a:pt x="911963" y="1910273"/>
                      <a:pt x="929462" y="1892773"/>
                      <a:pt x="951048" y="1892773"/>
                    </a:cubicBezTo>
                    <a:close/>
                    <a:moveTo>
                      <a:pt x="764144" y="1892773"/>
                    </a:moveTo>
                    <a:cubicBezTo>
                      <a:pt x="785731" y="1892773"/>
                      <a:pt x="803230" y="1910273"/>
                      <a:pt x="803230" y="1931860"/>
                    </a:cubicBezTo>
                    <a:cubicBezTo>
                      <a:pt x="803230" y="1953447"/>
                      <a:pt x="785731" y="1970947"/>
                      <a:pt x="764144" y="1970947"/>
                    </a:cubicBezTo>
                    <a:cubicBezTo>
                      <a:pt x="742556" y="1970947"/>
                      <a:pt x="725059" y="1953447"/>
                      <a:pt x="725059" y="1931860"/>
                    </a:cubicBezTo>
                    <a:cubicBezTo>
                      <a:pt x="725059" y="1910273"/>
                      <a:pt x="742556" y="1892773"/>
                      <a:pt x="764144" y="1892773"/>
                    </a:cubicBezTo>
                    <a:close/>
                    <a:moveTo>
                      <a:pt x="577226" y="1892773"/>
                    </a:moveTo>
                    <a:cubicBezTo>
                      <a:pt x="598816" y="1892773"/>
                      <a:pt x="616318" y="1910273"/>
                      <a:pt x="616318" y="1931860"/>
                    </a:cubicBezTo>
                    <a:cubicBezTo>
                      <a:pt x="616318" y="1953447"/>
                      <a:pt x="598816" y="1970947"/>
                      <a:pt x="577226" y="1970947"/>
                    </a:cubicBezTo>
                    <a:cubicBezTo>
                      <a:pt x="555636" y="1970947"/>
                      <a:pt x="538134" y="1953447"/>
                      <a:pt x="538134" y="1931860"/>
                    </a:cubicBezTo>
                    <a:cubicBezTo>
                      <a:pt x="538134" y="1910273"/>
                      <a:pt x="555636" y="1892773"/>
                      <a:pt x="577226" y="1892773"/>
                    </a:cubicBezTo>
                    <a:close/>
                    <a:moveTo>
                      <a:pt x="484945" y="1892773"/>
                    </a:moveTo>
                    <a:cubicBezTo>
                      <a:pt x="506533" y="1892773"/>
                      <a:pt x="524032" y="1910273"/>
                      <a:pt x="524032" y="1931860"/>
                    </a:cubicBezTo>
                    <a:cubicBezTo>
                      <a:pt x="524032" y="1953447"/>
                      <a:pt x="506533" y="1970947"/>
                      <a:pt x="484945" y="1970947"/>
                    </a:cubicBezTo>
                    <a:cubicBezTo>
                      <a:pt x="463353" y="1970947"/>
                      <a:pt x="445867" y="1953447"/>
                      <a:pt x="445867" y="1931860"/>
                    </a:cubicBezTo>
                    <a:cubicBezTo>
                      <a:pt x="445867" y="1910273"/>
                      <a:pt x="463353" y="1892773"/>
                      <a:pt x="484945" y="1892773"/>
                    </a:cubicBezTo>
                    <a:close/>
                    <a:moveTo>
                      <a:pt x="3861717" y="1806975"/>
                    </a:moveTo>
                    <a:lnTo>
                      <a:pt x="3858023" y="1880127"/>
                    </a:lnTo>
                    <a:lnTo>
                      <a:pt x="3838294" y="1871955"/>
                    </a:lnTo>
                    <a:cubicBezTo>
                      <a:pt x="3831220" y="1864881"/>
                      <a:pt x="3826845" y="1855109"/>
                      <a:pt x="3826845" y="1844316"/>
                    </a:cubicBezTo>
                    <a:cubicBezTo>
                      <a:pt x="3826845" y="1833522"/>
                      <a:pt x="3831220" y="1823750"/>
                      <a:pt x="3838294" y="1816677"/>
                    </a:cubicBezTo>
                    <a:close/>
                    <a:moveTo>
                      <a:pt x="3679017" y="1805229"/>
                    </a:moveTo>
                    <a:cubicBezTo>
                      <a:pt x="3700604" y="1805229"/>
                      <a:pt x="3718103" y="1822729"/>
                      <a:pt x="3718103" y="1844316"/>
                    </a:cubicBezTo>
                    <a:cubicBezTo>
                      <a:pt x="3718103" y="1865903"/>
                      <a:pt x="3700604" y="1883404"/>
                      <a:pt x="3679017" y="1883404"/>
                    </a:cubicBezTo>
                    <a:cubicBezTo>
                      <a:pt x="3657429" y="1883404"/>
                      <a:pt x="3639929" y="1865903"/>
                      <a:pt x="3639929" y="1844316"/>
                    </a:cubicBezTo>
                    <a:cubicBezTo>
                      <a:pt x="3639929" y="1822729"/>
                      <a:pt x="3657429" y="1805229"/>
                      <a:pt x="3679017" y="1805229"/>
                    </a:cubicBezTo>
                    <a:close/>
                    <a:moveTo>
                      <a:pt x="3300457" y="1805229"/>
                    </a:moveTo>
                    <a:cubicBezTo>
                      <a:pt x="3322044" y="1805229"/>
                      <a:pt x="3339544" y="1822729"/>
                      <a:pt x="3339544" y="1844316"/>
                    </a:cubicBezTo>
                    <a:cubicBezTo>
                      <a:pt x="3339544" y="1865903"/>
                      <a:pt x="3322044" y="1883404"/>
                      <a:pt x="3300457" y="1883404"/>
                    </a:cubicBezTo>
                    <a:cubicBezTo>
                      <a:pt x="3278869" y="1883404"/>
                      <a:pt x="3261369" y="1865903"/>
                      <a:pt x="3261369" y="1844316"/>
                    </a:cubicBezTo>
                    <a:cubicBezTo>
                      <a:pt x="3261369" y="1822729"/>
                      <a:pt x="3278869" y="1805229"/>
                      <a:pt x="3300457" y="1805229"/>
                    </a:cubicBezTo>
                    <a:close/>
                    <a:moveTo>
                      <a:pt x="3111175" y="1805229"/>
                    </a:moveTo>
                    <a:cubicBezTo>
                      <a:pt x="3132763" y="1805229"/>
                      <a:pt x="3150263" y="1822729"/>
                      <a:pt x="3150263" y="1844316"/>
                    </a:cubicBezTo>
                    <a:cubicBezTo>
                      <a:pt x="3150263" y="1865903"/>
                      <a:pt x="3132763" y="1883404"/>
                      <a:pt x="3111175" y="1883404"/>
                    </a:cubicBezTo>
                    <a:cubicBezTo>
                      <a:pt x="3089588" y="1883404"/>
                      <a:pt x="3072088" y="1865903"/>
                      <a:pt x="3072088" y="1844316"/>
                    </a:cubicBezTo>
                    <a:cubicBezTo>
                      <a:pt x="3072088" y="1822729"/>
                      <a:pt x="3089588" y="1805229"/>
                      <a:pt x="3111175" y="1805229"/>
                    </a:cubicBezTo>
                    <a:close/>
                    <a:moveTo>
                      <a:pt x="3018902" y="1805229"/>
                    </a:moveTo>
                    <a:cubicBezTo>
                      <a:pt x="3040489" y="1805229"/>
                      <a:pt x="3057989" y="1822729"/>
                      <a:pt x="3057989" y="1844316"/>
                    </a:cubicBezTo>
                    <a:cubicBezTo>
                      <a:pt x="3057989" y="1865903"/>
                      <a:pt x="3040489" y="1883404"/>
                      <a:pt x="3018902" y="1883404"/>
                    </a:cubicBezTo>
                    <a:cubicBezTo>
                      <a:pt x="2997315" y="1883404"/>
                      <a:pt x="2979815" y="1865903"/>
                      <a:pt x="2979815" y="1844316"/>
                    </a:cubicBezTo>
                    <a:cubicBezTo>
                      <a:pt x="2979815" y="1822729"/>
                      <a:pt x="2997315" y="1805229"/>
                      <a:pt x="3018902" y="1805229"/>
                    </a:cubicBezTo>
                    <a:close/>
                    <a:moveTo>
                      <a:pt x="2831988" y="1805229"/>
                    </a:moveTo>
                    <a:cubicBezTo>
                      <a:pt x="2853575" y="1805229"/>
                      <a:pt x="2871075" y="1822729"/>
                      <a:pt x="2871075" y="1844316"/>
                    </a:cubicBezTo>
                    <a:cubicBezTo>
                      <a:pt x="2871075" y="1865903"/>
                      <a:pt x="2853575" y="1883404"/>
                      <a:pt x="2831988" y="1883404"/>
                    </a:cubicBezTo>
                    <a:cubicBezTo>
                      <a:pt x="2810401" y="1883404"/>
                      <a:pt x="2792901" y="1865903"/>
                      <a:pt x="2792901" y="1844316"/>
                    </a:cubicBezTo>
                    <a:cubicBezTo>
                      <a:pt x="2792901" y="1822729"/>
                      <a:pt x="2810401" y="1805229"/>
                      <a:pt x="2831988" y="1805229"/>
                    </a:cubicBezTo>
                    <a:close/>
                    <a:moveTo>
                      <a:pt x="2737358" y="1805229"/>
                    </a:moveTo>
                    <a:cubicBezTo>
                      <a:pt x="2758934" y="1805229"/>
                      <a:pt x="2776434" y="1822729"/>
                      <a:pt x="2776434" y="1844316"/>
                    </a:cubicBezTo>
                    <a:cubicBezTo>
                      <a:pt x="2776434" y="1865903"/>
                      <a:pt x="2758934" y="1883404"/>
                      <a:pt x="2737358" y="1883404"/>
                    </a:cubicBezTo>
                    <a:cubicBezTo>
                      <a:pt x="2715768" y="1883404"/>
                      <a:pt x="2698265" y="1865903"/>
                      <a:pt x="2698265" y="1844316"/>
                    </a:cubicBezTo>
                    <a:cubicBezTo>
                      <a:pt x="2698265" y="1822729"/>
                      <a:pt x="2715768" y="1805229"/>
                      <a:pt x="2737358" y="1805229"/>
                    </a:cubicBezTo>
                    <a:close/>
                    <a:moveTo>
                      <a:pt x="2645073" y="1805229"/>
                    </a:moveTo>
                    <a:cubicBezTo>
                      <a:pt x="2666661" y="1805229"/>
                      <a:pt x="2684163" y="1822729"/>
                      <a:pt x="2684163" y="1844316"/>
                    </a:cubicBezTo>
                    <a:cubicBezTo>
                      <a:pt x="2684163" y="1865903"/>
                      <a:pt x="2666661" y="1883404"/>
                      <a:pt x="2645073" y="1883404"/>
                    </a:cubicBezTo>
                    <a:cubicBezTo>
                      <a:pt x="2623487" y="1883404"/>
                      <a:pt x="2605987" y="1865903"/>
                      <a:pt x="2605987" y="1844316"/>
                    </a:cubicBezTo>
                    <a:cubicBezTo>
                      <a:pt x="2605987" y="1822729"/>
                      <a:pt x="2623487" y="1805229"/>
                      <a:pt x="2645073" y="1805229"/>
                    </a:cubicBezTo>
                    <a:close/>
                    <a:moveTo>
                      <a:pt x="2550436" y="1805229"/>
                    </a:moveTo>
                    <a:cubicBezTo>
                      <a:pt x="2572023" y="1805229"/>
                      <a:pt x="2589522" y="1822729"/>
                      <a:pt x="2589522" y="1844316"/>
                    </a:cubicBezTo>
                    <a:cubicBezTo>
                      <a:pt x="2589522" y="1865903"/>
                      <a:pt x="2572023" y="1883404"/>
                      <a:pt x="2550436" y="1883404"/>
                    </a:cubicBezTo>
                    <a:cubicBezTo>
                      <a:pt x="2528849" y="1883404"/>
                      <a:pt x="2511352" y="1865903"/>
                      <a:pt x="2511352" y="1844316"/>
                    </a:cubicBezTo>
                    <a:cubicBezTo>
                      <a:pt x="2511352" y="1822729"/>
                      <a:pt x="2528849" y="1805229"/>
                      <a:pt x="2550436" y="1805229"/>
                    </a:cubicBezTo>
                    <a:close/>
                    <a:moveTo>
                      <a:pt x="2363525" y="1805229"/>
                    </a:moveTo>
                    <a:cubicBezTo>
                      <a:pt x="2385114" y="1805229"/>
                      <a:pt x="2402611" y="1822729"/>
                      <a:pt x="2402611" y="1844316"/>
                    </a:cubicBezTo>
                    <a:cubicBezTo>
                      <a:pt x="2402611" y="1865903"/>
                      <a:pt x="2385114" y="1883404"/>
                      <a:pt x="2363525" y="1883404"/>
                    </a:cubicBezTo>
                    <a:cubicBezTo>
                      <a:pt x="2341941" y="1883404"/>
                      <a:pt x="2324438" y="1865903"/>
                      <a:pt x="2324438" y="1844316"/>
                    </a:cubicBezTo>
                    <a:cubicBezTo>
                      <a:pt x="2324438" y="1822729"/>
                      <a:pt x="2341941" y="1805229"/>
                      <a:pt x="2363525" y="1805229"/>
                    </a:cubicBezTo>
                    <a:close/>
                    <a:moveTo>
                      <a:pt x="3771293" y="1805229"/>
                    </a:moveTo>
                    <a:cubicBezTo>
                      <a:pt x="3792880" y="1805229"/>
                      <a:pt x="3810379" y="1822728"/>
                      <a:pt x="3810379" y="1844316"/>
                    </a:cubicBezTo>
                    <a:cubicBezTo>
                      <a:pt x="3810379" y="1865903"/>
                      <a:pt x="3792880" y="1883403"/>
                      <a:pt x="3771293" y="1883403"/>
                    </a:cubicBezTo>
                    <a:cubicBezTo>
                      <a:pt x="3749705" y="1883403"/>
                      <a:pt x="3732205" y="1865903"/>
                      <a:pt x="3732205" y="1844316"/>
                    </a:cubicBezTo>
                    <a:cubicBezTo>
                      <a:pt x="3732205" y="1822728"/>
                      <a:pt x="3749705" y="1805229"/>
                      <a:pt x="3771293" y="1805229"/>
                    </a:cubicBezTo>
                    <a:close/>
                    <a:moveTo>
                      <a:pt x="3584377" y="1805229"/>
                    </a:moveTo>
                    <a:cubicBezTo>
                      <a:pt x="3605964" y="1805229"/>
                      <a:pt x="3623463" y="1822728"/>
                      <a:pt x="3623463" y="1844316"/>
                    </a:cubicBezTo>
                    <a:cubicBezTo>
                      <a:pt x="3623463" y="1865903"/>
                      <a:pt x="3605964" y="1883403"/>
                      <a:pt x="3584377" y="1883403"/>
                    </a:cubicBezTo>
                    <a:cubicBezTo>
                      <a:pt x="3562789" y="1883403"/>
                      <a:pt x="3545289" y="1865903"/>
                      <a:pt x="3545289" y="1844316"/>
                    </a:cubicBezTo>
                    <a:cubicBezTo>
                      <a:pt x="3545289" y="1822728"/>
                      <a:pt x="3562789" y="1805229"/>
                      <a:pt x="3584377" y="1805229"/>
                    </a:cubicBezTo>
                    <a:close/>
                    <a:moveTo>
                      <a:pt x="3489737" y="1805229"/>
                    </a:moveTo>
                    <a:cubicBezTo>
                      <a:pt x="3511324" y="1805229"/>
                      <a:pt x="3528823" y="1822728"/>
                      <a:pt x="3528823" y="1844316"/>
                    </a:cubicBezTo>
                    <a:cubicBezTo>
                      <a:pt x="3528823" y="1865903"/>
                      <a:pt x="3511324" y="1883403"/>
                      <a:pt x="3489737" y="1883403"/>
                    </a:cubicBezTo>
                    <a:cubicBezTo>
                      <a:pt x="3468149" y="1883403"/>
                      <a:pt x="3450649" y="1865903"/>
                      <a:pt x="3450649" y="1844316"/>
                    </a:cubicBezTo>
                    <a:cubicBezTo>
                      <a:pt x="3450649" y="1822728"/>
                      <a:pt x="3468149" y="1805229"/>
                      <a:pt x="3489737" y="1805229"/>
                    </a:cubicBezTo>
                    <a:close/>
                    <a:moveTo>
                      <a:pt x="3392731" y="1805229"/>
                    </a:moveTo>
                    <a:cubicBezTo>
                      <a:pt x="3414319" y="1805229"/>
                      <a:pt x="3431819" y="1822728"/>
                      <a:pt x="3431819" y="1844316"/>
                    </a:cubicBezTo>
                    <a:cubicBezTo>
                      <a:pt x="3431819" y="1865903"/>
                      <a:pt x="3414319" y="1883403"/>
                      <a:pt x="3392731" y="1883403"/>
                    </a:cubicBezTo>
                    <a:cubicBezTo>
                      <a:pt x="3371144" y="1883403"/>
                      <a:pt x="3353644" y="1865903"/>
                      <a:pt x="3353644" y="1844316"/>
                    </a:cubicBezTo>
                    <a:cubicBezTo>
                      <a:pt x="3353644" y="1822728"/>
                      <a:pt x="3371144" y="1805229"/>
                      <a:pt x="3392731" y="1805229"/>
                    </a:cubicBezTo>
                    <a:close/>
                    <a:moveTo>
                      <a:pt x="3205817" y="1805229"/>
                    </a:moveTo>
                    <a:cubicBezTo>
                      <a:pt x="3227404" y="1805229"/>
                      <a:pt x="3244904" y="1822728"/>
                      <a:pt x="3244904" y="1844316"/>
                    </a:cubicBezTo>
                    <a:cubicBezTo>
                      <a:pt x="3244904" y="1865903"/>
                      <a:pt x="3227404" y="1883403"/>
                      <a:pt x="3205817" y="1883403"/>
                    </a:cubicBezTo>
                    <a:cubicBezTo>
                      <a:pt x="3184229" y="1883403"/>
                      <a:pt x="3166729" y="1865903"/>
                      <a:pt x="3166729" y="1844316"/>
                    </a:cubicBezTo>
                    <a:cubicBezTo>
                      <a:pt x="3166729" y="1822728"/>
                      <a:pt x="3184229" y="1805229"/>
                      <a:pt x="3205817" y="1805229"/>
                    </a:cubicBezTo>
                    <a:close/>
                    <a:moveTo>
                      <a:pt x="2924263" y="1805229"/>
                    </a:moveTo>
                    <a:cubicBezTo>
                      <a:pt x="2945850" y="1805229"/>
                      <a:pt x="2963349" y="1822728"/>
                      <a:pt x="2963349" y="1844316"/>
                    </a:cubicBezTo>
                    <a:cubicBezTo>
                      <a:pt x="2963349" y="1865903"/>
                      <a:pt x="2945850" y="1883403"/>
                      <a:pt x="2924263" y="1883403"/>
                    </a:cubicBezTo>
                    <a:cubicBezTo>
                      <a:pt x="2902675" y="1883403"/>
                      <a:pt x="2885175" y="1865903"/>
                      <a:pt x="2885175" y="1844316"/>
                    </a:cubicBezTo>
                    <a:cubicBezTo>
                      <a:pt x="2885175" y="1822728"/>
                      <a:pt x="2902675" y="1805229"/>
                      <a:pt x="2924263" y="1805229"/>
                    </a:cubicBezTo>
                    <a:close/>
                    <a:moveTo>
                      <a:pt x="2458164" y="1805229"/>
                    </a:moveTo>
                    <a:cubicBezTo>
                      <a:pt x="2479753" y="1805229"/>
                      <a:pt x="2497252" y="1822728"/>
                      <a:pt x="2497252" y="1844316"/>
                    </a:cubicBezTo>
                    <a:cubicBezTo>
                      <a:pt x="2497252" y="1865903"/>
                      <a:pt x="2479753" y="1883403"/>
                      <a:pt x="2458164" y="1883403"/>
                    </a:cubicBezTo>
                    <a:cubicBezTo>
                      <a:pt x="2436582" y="1883403"/>
                      <a:pt x="2419079" y="1865903"/>
                      <a:pt x="2419079" y="1844316"/>
                    </a:cubicBezTo>
                    <a:cubicBezTo>
                      <a:pt x="2419079" y="1822728"/>
                      <a:pt x="2436582" y="1805229"/>
                      <a:pt x="2458164" y="1805229"/>
                    </a:cubicBezTo>
                    <a:close/>
                    <a:moveTo>
                      <a:pt x="2266523" y="1805229"/>
                    </a:moveTo>
                    <a:cubicBezTo>
                      <a:pt x="2288108" y="1805229"/>
                      <a:pt x="2305609" y="1822728"/>
                      <a:pt x="2305609" y="1844316"/>
                    </a:cubicBezTo>
                    <a:cubicBezTo>
                      <a:pt x="2305609" y="1865903"/>
                      <a:pt x="2288108" y="1883403"/>
                      <a:pt x="2266523" y="1883403"/>
                    </a:cubicBezTo>
                    <a:cubicBezTo>
                      <a:pt x="2244931" y="1883403"/>
                      <a:pt x="2227433" y="1865903"/>
                      <a:pt x="2227433" y="1844316"/>
                    </a:cubicBezTo>
                    <a:cubicBezTo>
                      <a:pt x="2227433" y="1822728"/>
                      <a:pt x="2244931" y="1805229"/>
                      <a:pt x="2266523" y="1805229"/>
                    </a:cubicBezTo>
                    <a:close/>
                    <a:moveTo>
                      <a:pt x="577230" y="1805229"/>
                    </a:moveTo>
                    <a:cubicBezTo>
                      <a:pt x="598820" y="1805229"/>
                      <a:pt x="616322" y="1822728"/>
                      <a:pt x="616322" y="1844316"/>
                    </a:cubicBezTo>
                    <a:cubicBezTo>
                      <a:pt x="616322" y="1865903"/>
                      <a:pt x="598820" y="1883403"/>
                      <a:pt x="577230" y="1883403"/>
                    </a:cubicBezTo>
                    <a:cubicBezTo>
                      <a:pt x="555640" y="1883403"/>
                      <a:pt x="538137" y="1865903"/>
                      <a:pt x="538137" y="1844316"/>
                    </a:cubicBezTo>
                    <a:cubicBezTo>
                      <a:pt x="538137" y="1822728"/>
                      <a:pt x="555640" y="1805229"/>
                      <a:pt x="577230" y="1805229"/>
                    </a:cubicBezTo>
                    <a:close/>
                    <a:moveTo>
                      <a:pt x="484947" y="1805229"/>
                    </a:moveTo>
                    <a:cubicBezTo>
                      <a:pt x="506537" y="1805229"/>
                      <a:pt x="524035" y="1822728"/>
                      <a:pt x="524035" y="1844316"/>
                    </a:cubicBezTo>
                    <a:cubicBezTo>
                      <a:pt x="524035" y="1865903"/>
                      <a:pt x="506537" y="1883403"/>
                      <a:pt x="484947" y="1883403"/>
                    </a:cubicBezTo>
                    <a:cubicBezTo>
                      <a:pt x="463357" y="1883403"/>
                      <a:pt x="445867" y="1865903"/>
                      <a:pt x="445867" y="1844316"/>
                    </a:cubicBezTo>
                    <a:cubicBezTo>
                      <a:pt x="445867" y="1822728"/>
                      <a:pt x="463357" y="1805229"/>
                      <a:pt x="484947" y="1805229"/>
                    </a:cubicBezTo>
                    <a:close/>
                    <a:moveTo>
                      <a:pt x="390307" y="1805229"/>
                    </a:moveTo>
                    <a:cubicBezTo>
                      <a:pt x="411895" y="1805229"/>
                      <a:pt x="429399" y="1822728"/>
                      <a:pt x="429399" y="1844316"/>
                    </a:cubicBezTo>
                    <a:cubicBezTo>
                      <a:pt x="429399" y="1865903"/>
                      <a:pt x="411895" y="1883403"/>
                      <a:pt x="390307" y="1883403"/>
                    </a:cubicBezTo>
                    <a:cubicBezTo>
                      <a:pt x="368727" y="1883403"/>
                      <a:pt x="351227" y="1865903"/>
                      <a:pt x="351227" y="1844316"/>
                    </a:cubicBezTo>
                    <a:cubicBezTo>
                      <a:pt x="351227" y="1822728"/>
                      <a:pt x="368727" y="1805229"/>
                      <a:pt x="390307" y="1805229"/>
                    </a:cubicBezTo>
                    <a:close/>
                    <a:moveTo>
                      <a:pt x="3858672" y="1720694"/>
                    </a:moveTo>
                    <a:lnTo>
                      <a:pt x="3862373" y="1793978"/>
                    </a:lnTo>
                    <a:lnTo>
                      <a:pt x="3862353" y="1794377"/>
                    </a:lnTo>
                    <a:lnTo>
                      <a:pt x="3838294" y="1784412"/>
                    </a:lnTo>
                    <a:cubicBezTo>
                      <a:pt x="3831220" y="1777339"/>
                      <a:pt x="3826845" y="1767568"/>
                      <a:pt x="3826845" y="1756774"/>
                    </a:cubicBezTo>
                    <a:cubicBezTo>
                      <a:pt x="3826845" y="1745980"/>
                      <a:pt x="3831220" y="1736208"/>
                      <a:pt x="3838294" y="1729135"/>
                    </a:cubicBezTo>
                    <a:close/>
                    <a:moveTo>
                      <a:pt x="3771293" y="1717686"/>
                    </a:moveTo>
                    <a:cubicBezTo>
                      <a:pt x="3792880" y="1717686"/>
                      <a:pt x="3810379" y="1735186"/>
                      <a:pt x="3810379" y="1756774"/>
                    </a:cubicBezTo>
                    <a:cubicBezTo>
                      <a:pt x="3810379" y="1778361"/>
                      <a:pt x="3792880" y="1795860"/>
                      <a:pt x="3771293" y="1795860"/>
                    </a:cubicBezTo>
                    <a:cubicBezTo>
                      <a:pt x="3749705" y="1795860"/>
                      <a:pt x="3732205" y="1778361"/>
                      <a:pt x="3732205" y="1756774"/>
                    </a:cubicBezTo>
                    <a:cubicBezTo>
                      <a:pt x="3732205" y="1735186"/>
                      <a:pt x="3749705" y="1717686"/>
                      <a:pt x="3771293" y="1717686"/>
                    </a:cubicBezTo>
                    <a:close/>
                    <a:moveTo>
                      <a:pt x="3679017" y="1717686"/>
                    </a:moveTo>
                    <a:cubicBezTo>
                      <a:pt x="3700604" y="1717686"/>
                      <a:pt x="3718103" y="1735186"/>
                      <a:pt x="3718103" y="1756774"/>
                    </a:cubicBezTo>
                    <a:cubicBezTo>
                      <a:pt x="3718103" y="1778361"/>
                      <a:pt x="3700604" y="1795860"/>
                      <a:pt x="3679017" y="1795860"/>
                    </a:cubicBezTo>
                    <a:cubicBezTo>
                      <a:pt x="3657429" y="1795860"/>
                      <a:pt x="3639929" y="1778361"/>
                      <a:pt x="3639929" y="1756774"/>
                    </a:cubicBezTo>
                    <a:cubicBezTo>
                      <a:pt x="3639929" y="1735186"/>
                      <a:pt x="3657429" y="1717686"/>
                      <a:pt x="3679017" y="1717686"/>
                    </a:cubicBezTo>
                    <a:close/>
                    <a:moveTo>
                      <a:pt x="3584377" y="1717686"/>
                    </a:moveTo>
                    <a:cubicBezTo>
                      <a:pt x="3605964" y="1717686"/>
                      <a:pt x="3623463" y="1735186"/>
                      <a:pt x="3623463" y="1756774"/>
                    </a:cubicBezTo>
                    <a:cubicBezTo>
                      <a:pt x="3623463" y="1778361"/>
                      <a:pt x="3605964" y="1795860"/>
                      <a:pt x="3584377" y="1795860"/>
                    </a:cubicBezTo>
                    <a:cubicBezTo>
                      <a:pt x="3562789" y="1795860"/>
                      <a:pt x="3545289" y="1778361"/>
                      <a:pt x="3545289" y="1756774"/>
                    </a:cubicBezTo>
                    <a:cubicBezTo>
                      <a:pt x="3545289" y="1735186"/>
                      <a:pt x="3562789" y="1717686"/>
                      <a:pt x="3584377" y="1717686"/>
                    </a:cubicBezTo>
                    <a:close/>
                    <a:moveTo>
                      <a:pt x="3489737" y="1717686"/>
                    </a:moveTo>
                    <a:cubicBezTo>
                      <a:pt x="3511324" y="1717686"/>
                      <a:pt x="3528823" y="1735186"/>
                      <a:pt x="3528823" y="1756774"/>
                    </a:cubicBezTo>
                    <a:cubicBezTo>
                      <a:pt x="3528823" y="1778361"/>
                      <a:pt x="3511324" y="1795860"/>
                      <a:pt x="3489737" y="1795860"/>
                    </a:cubicBezTo>
                    <a:cubicBezTo>
                      <a:pt x="3468149" y="1795860"/>
                      <a:pt x="3450649" y="1778361"/>
                      <a:pt x="3450649" y="1756774"/>
                    </a:cubicBezTo>
                    <a:cubicBezTo>
                      <a:pt x="3450649" y="1735186"/>
                      <a:pt x="3468149" y="1717686"/>
                      <a:pt x="3489737" y="1717686"/>
                    </a:cubicBezTo>
                    <a:close/>
                    <a:moveTo>
                      <a:pt x="3392731" y="1717686"/>
                    </a:moveTo>
                    <a:cubicBezTo>
                      <a:pt x="3414319" y="1717686"/>
                      <a:pt x="3431819" y="1735186"/>
                      <a:pt x="3431819" y="1756774"/>
                    </a:cubicBezTo>
                    <a:cubicBezTo>
                      <a:pt x="3431819" y="1778361"/>
                      <a:pt x="3414319" y="1795860"/>
                      <a:pt x="3392731" y="1795860"/>
                    </a:cubicBezTo>
                    <a:cubicBezTo>
                      <a:pt x="3371144" y="1795860"/>
                      <a:pt x="3353644" y="1778361"/>
                      <a:pt x="3353644" y="1756774"/>
                    </a:cubicBezTo>
                    <a:cubicBezTo>
                      <a:pt x="3353644" y="1735186"/>
                      <a:pt x="3371144" y="1717686"/>
                      <a:pt x="3392731" y="1717686"/>
                    </a:cubicBezTo>
                    <a:close/>
                    <a:moveTo>
                      <a:pt x="3300457" y="1717686"/>
                    </a:moveTo>
                    <a:cubicBezTo>
                      <a:pt x="3322044" y="1717686"/>
                      <a:pt x="3339544" y="1735186"/>
                      <a:pt x="3339544" y="1756774"/>
                    </a:cubicBezTo>
                    <a:cubicBezTo>
                      <a:pt x="3339544" y="1778361"/>
                      <a:pt x="3322044" y="1795860"/>
                      <a:pt x="3300457" y="1795860"/>
                    </a:cubicBezTo>
                    <a:cubicBezTo>
                      <a:pt x="3278869" y="1795860"/>
                      <a:pt x="3261369" y="1778361"/>
                      <a:pt x="3261369" y="1756774"/>
                    </a:cubicBezTo>
                    <a:cubicBezTo>
                      <a:pt x="3261369" y="1735186"/>
                      <a:pt x="3278869" y="1717686"/>
                      <a:pt x="3300457" y="1717686"/>
                    </a:cubicBezTo>
                    <a:close/>
                    <a:moveTo>
                      <a:pt x="3205817" y="1717686"/>
                    </a:moveTo>
                    <a:cubicBezTo>
                      <a:pt x="3227404" y="1717686"/>
                      <a:pt x="3244904" y="1735186"/>
                      <a:pt x="3244904" y="1756774"/>
                    </a:cubicBezTo>
                    <a:cubicBezTo>
                      <a:pt x="3244904" y="1778361"/>
                      <a:pt x="3227404" y="1795860"/>
                      <a:pt x="3205817" y="1795860"/>
                    </a:cubicBezTo>
                    <a:cubicBezTo>
                      <a:pt x="3184229" y="1795860"/>
                      <a:pt x="3166729" y="1778361"/>
                      <a:pt x="3166729" y="1756774"/>
                    </a:cubicBezTo>
                    <a:cubicBezTo>
                      <a:pt x="3166729" y="1735186"/>
                      <a:pt x="3184229" y="1717686"/>
                      <a:pt x="3205817" y="1717686"/>
                    </a:cubicBezTo>
                    <a:close/>
                    <a:moveTo>
                      <a:pt x="3111175" y="1717686"/>
                    </a:moveTo>
                    <a:cubicBezTo>
                      <a:pt x="3132763" y="1717686"/>
                      <a:pt x="3150263" y="1735186"/>
                      <a:pt x="3150263" y="1756774"/>
                    </a:cubicBezTo>
                    <a:cubicBezTo>
                      <a:pt x="3150263" y="1778361"/>
                      <a:pt x="3132763" y="1795860"/>
                      <a:pt x="3111175" y="1795860"/>
                    </a:cubicBezTo>
                    <a:cubicBezTo>
                      <a:pt x="3089588" y="1795860"/>
                      <a:pt x="3072088" y="1778361"/>
                      <a:pt x="3072088" y="1756774"/>
                    </a:cubicBezTo>
                    <a:cubicBezTo>
                      <a:pt x="3072088" y="1735186"/>
                      <a:pt x="3089588" y="1717686"/>
                      <a:pt x="3111175" y="1717686"/>
                    </a:cubicBezTo>
                    <a:close/>
                    <a:moveTo>
                      <a:pt x="3018902" y="1717686"/>
                    </a:moveTo>
                    <a:cubicBezTo>
                      <a:pt x="3040489" y="1717686"/>
                      <a:pt x="3057989" y="1735186"/>
                      <a:pt x="3057989" y="1756774"/>
                    </a:cubicBezTo>
                    <a:cubicBezTo>
                      <a:pt x="3057989" y="1778361"/>
                      <a:pt x="3040489" y="1795860"/>
                      <a:pt x="3018902" y="1795860"/>
                    </a:cubicBezTo>
                    <a:cubicBezTo>
                      <a:pt x="2997315" y="1795860"/>
                      <a:pt x="2979815" y="1778361"/>
                      <a:pt x="2979815" y="1756774"/>
                    </a:cubicBezTo>
                    <a:cubicBezTo>
                      <a:pt x="2979815" y="1735186"/>
                      <a:pt x="2997315" y="1717686"/>
                      <a:pt x="3018902" y="1717686"/>
                    </a:cubicBezTo>
                    <a:close/>
                    <a:moveTo>
                      <a:pt x="2924263" y="1717686"/>
                    </a:moveTo>
                    <a:cubicBezTo>
                      <a:pt x="2945850" y="1717686"/>
                      <a:pt x="2963349" y="1735186"/>
                      <a:pt x="2963349" y="1756774"/>
                    </a:cubicBezTo>
                    <a:cubicBezTo>
                      <a:pt x="2963349" y="1778361"/>
                      <a:pt x="2945850" y="1795860"/>
                      <a:pt x="2924263" y="1795860"/>
                    </a:cubicBezTo>
                    <a:cubicBezTo>
                      <a:pt x="2902675" y="1795860"/>
                      <a:pt x="2885175" y="1778361"/>
                      <a:pt x="2885175" y="1756774"/>
                    </a:cubicBezTo>
                    <a:cubicBezTo>
                      <a:pt x="2885175" y="1735186"/>
                      <a:pt x="2902675" y="1717686"/>
                      <a:pt x="2924263" y="1717686"/>
                    </a:cubicBezTo>
                    <a:close/>
                    <a:moveTo>
                      <a:pt x="2831988" y="1717686"/>
                    </a:moveTo>
                    <a:cubicBezTo>
                      <a:pt x="2853575" y="1717686"/>
                      <a:pt x="2871075" y="1735186"/>
                      <a:pt x="2871075" y="1756774"/>
                    </a:cubicBezTo>
                    <a:cubicBezTo>
                      <a:pt x="2871075" y="1778361"/>
                      <a:pt x="2853575" y="1795860"/>
                      <a:pt x="2831988" y="1795860"/>
                    </a:cubicBezTo>
                    <a:cubicBezTo>
                      <a:pt x="2810401" y="1795860"/>
                      <a:pt x="2792901" y="1778361"/>
                      <a:pt x="2792901" y="1756774"/>
                    </a:cubicBezTo>
                    <a:cubicBezTo>
                      <a:pt x="2792901" y="1735186"/>
                      <a:pt x="2810401" y="1717686"/>
                      <a:pt x="2831988" y="1717686"/>
                    </a:cubicBezTo>
                    <a:close/>
                    <a:moveTo>
                      <a:pt x="2737359" y="1717686"/>
                    </a:moveTo>
                    <a:cubicBezTo>
                      <a:pt x="2758934" y="1717686"/>
                      <a:pt x="2776434" y="1735186"/>
                      <a:pt x="2776434" y="1756774"/>
                    </a:cubicBezTo>
                    <a:cubicBezTo>
                      <a:pt x="2776434" y="1778361"/>
                      <a:pt x="2758934" y="1795860"/>
                      <a:pt x="2737359" y="1795860"/>
                    </a:cubicBezTo>
                    <a:cubicBezTo>
                      <a:pt x="2715768" y="1795860"/>
                      <a:pt x="2698265" y="1778361"/>
                      <a:pt x="2698265" y="1756774"/>
                    </a:cubicBezTo>
                    <a:cubicBezTo>
                      <a:pt x="2698265" y="1735186"/>
                      <a:pt x="2715768" y="1717686"/>
                      <a:pt x="2737359" y="1717686"/>
                    </a:cubicBezTo>
                    <a:close/>
                    <a:moveTo>
                      <a:pt x="2645073" y="1717686"/>
                    </a:moveTo>
                    <a:cubicBezTo>
                      <a:pt x="2666662" y="1717686"/>
                      <a:pt x="2684164" y="1735186"/>
                      <a:pt x="2684164" y="1756774"/>
                    </a:cubicBezTo>
                    <a:cubicBezTo>
                      <a:pt x="2684164" y="1778361"/>
                      <a:pt x="2666662" y="1795860"/>
                      <a:pt x="2645073" y="1795860"/>
                    </a:cubicBezTo>
                    <a:cubicBezTo>
                      <a:pt x="2623487" y="1795860"/>
                      <a:pt x="2605987" y="1778361"/>
                      <a:pt x="2605987" y="1756774"/>
                    </a:cubicBezTo>
                    <a:cubicBezTo>
                      <a:pt x="2605987" y="1735186"/>
                      <a:pt x="2623487" y="1717686"/>
                      <a:pt x="2645073" y="1717686"/>
                    </a:cubicBezTo>
                    <a:close/>
                    <a:moveTo>
                      <a:pt x="2550436" y="1717686"/>
                    </a:moveTo>
                    <a:cubicBezTo>
                      <a:pt x="2572023" y="1717686"/>
                      <a:pt x="2589522" y="1735186"/>
                      <a:pt x="2589522" y="1756774"/>
                    </a:cubicBezTo>
                    <a:cubicBezTo>
                      <a:pt x="2589522" y="1778361"/>
                      <a:pt x="2572023" y="1795860"/>
                      <a:pt x="2550436" y="1795860"/>
                    </a:cubicBezTo>
                    <a:cubicBezTo>
                      <a:pt x="2528849" y="1795860"/>
                      <a:pt x="2511353" y="1778361"/>
                      <a:pt x="2511353" y="1756774"/>
                    </a:cubicBezTo>
                    <a:cubicBezTo>
                      <a:pt x="2511353" y="1735186"/>
                      <a:pt x="2528849" y="1717686"/>
                      <a:pt x="2550436" y="1717686"/>
                    </a:cubicBezTo>
                    <a:close/>
                    <a:moveTo>
                      <a:pt x="2458164" y="1717686"/>
                    </a:moveTo>
                    <a:cubicBezTo>
                      <a:pt x="2479753" y="1717686"/>
                      <a:pt x="2497252" y="1735186"/>
                      <a:pt x="2497252" y="1756774"/>
                    </a:cubicBezTo>
                    <a:cubicBezTo>
                      <a:pt x="2497252" y="1778361"/>
                      <a:pt x="2479753" y="1795860"/>
                      <a:pt x="2458164" y="1795860"/>
                    </a:cubicBezTo>
                    <a:cubicBezTo>
                      <a:pt x="2436583" y="1795860"/>
                      <a:pt x="2419080" y="1778361"/>
                      <a:pt x="2419080" y="1756774"/>
                    </a:cubicBezTo>
                    <a:cubicBezTo>
                      <a:pt x="2419080" y="1735186"/>
                      <a:pt x="2436583" y="1717686"/>
                      <a:pt x="2458164" y="1717686"/>
                    </a:cubicBezTo>
                    <a:close/>
                    <a:moveTo>
                      <a:pt x="2363525" y="1717686"/>
                    </a:moveTo>
                    <a:cubicBezTo>
                      <a:pt x="2385114" y="1717686"/>
                      <a:pt x="2402611" y="1735186"/>
                      <a:pt x="2402611" y="1756774"/>
                    </a:cubicBezTo>
                    <a:cubicBezTo>
                      <a:pt x="2402611" y="1778361"/>
                      <a:pt x="2385114" y="1795860"/>
                      <a:pt x="2363525" y="1795860"/>
                    </a:cubicBezTo>
                    <a:cubicBezTo>
                      <a:pt x="2341941" y="1795860"/>
                      <a:pt x="2324438" y="1778361"/>
                      <a:pt x="2324438" y="1756774"/>
                    </a:cubicBezTo>
                    <a:cubicBezTo>
                      <a:pt x="2324438" y="1735186"/>
                      <a:pt x="2341941" y="1717686"/>
                      <a:pt x="2363525" y="1717686"/>
                    </a:cubicBezTo>
                    <a:close/>
                    <a:moveTo>
                      <a:pt x="951054" y="1717686"/>
                    </a:moveTo>
                    <a:cubicBezTo>
                      <a:pt x="972639" y="1717686"/>
                      <a:pt x="990138" y="1735186"/>
                      <a:pt x="990138" y="1756774"/>
                    </a:cubicBezTo>
                    <a:cubicBezTo>
                      <a:pt x="990138" y="1778361"/>
                      <a:pt x="972639" y="1795860"/>
                      <a:pt x="951054" y="1795860"/>
                    </a:cubicBezTo>
                    <a:cubicBezTo>
                      <a:pt x="929469" y="1795860"/>
                      <a:pt x="911970" y="1778361"/>
                      <a:pt x="911970" y="1756774"/>
                    </a:cubicBezTo>
                    <a:cubicBezTo>
                      <a:pt x="911970" y="1735186"/>
                      <a:pt x="929469" y="1717686"/>
                      <a:pt x="951054" y="1717686"/>
                    </a:cubicBezTo>
                    <a:close/>
                    <a:moveTo>
                      <a:pt x="577233" y="1717686"/>
                    </a:moveTo>
                    <a:cubicBezTo>
                      <a:pt x="598824" y="1717686"/>
                      <a:pt x="616327" y="1735186"/>
                      <a:pt x="616327" y="1756774"/>
                    </a:cubicBezTo>
                    <a:cubicBezTo>
                      <a:pt x="616327" y="1778361"/>
                      <a:pt x="598824" y="1795860"/>
                      <a:pt x="577233" y="1795860"/>
                    </a:cubicBezTo>
                    <a:cubicBezTo>
                      <a:pt x="555643" y="1795860"/>
                      <a:pt x="538140" y="1778361"/>
                      <a:pt x="538140" y="1756774"/>
                    </a:cubicBezTo>
                    <a:cubicBezTo>
                      <a:pt x="538140" y="1735186"/>
                      <a:pt x="555643" y="1717686"/>
                      <a:pt x="577233" y="1717686"/>
                    </a:cubicBezTo>
                    <a:close/>
                    <a:moveTo>
                      <a:pt x="484950" y="1717686"/>
                    </a:moveTo>
                    <a:cubicBezTo>
                      <a:pt x="506539" y="1717686"/>
                      <a:pt x="524038" y="1735186"/>
                      <a:pt x="524038" y="1756774"/>
                    </a:cubicBezTo>
                    <a:cubicBezTo>
                      <a:pt x="524038" y="1778361"/>
                      <a:pt x="506539" y="1795860"/>
                      <a:pt x="484950" y="1795860"/>
                    </a:cubicBezTo>
                    <a:cubicBezTo>
                      <a:pt x="463359" y="1795860"/>
                      <a:pt x="445871" y="1778361"/>
                      <a:pt x="445871" y="1756774"/>
                    </a:cubicBezTo>
                    <a:cubicBezTo>
                      <a:pt x="445871" y="1735186"/>
                      <a:pt x="463359" y="1717686"/>
                      <a:pt x="484950" y="1717686"/>
                    </a:cubicBezTo>
                    <a:close/>
                    <a:moveTo>
                      <a:pt x="390308" y="1717686"/>
                    </a:moveTo>
                    <a:cubicBezTo>
                      <a:pt x="411895" y="1717686"/>
                      <a:pt x="429402" y="1735186"/>
                      <a:pt x="429402" y="1756774"/>
                    </a:cubicBezTo>
                    <a:cubicBezTo>
                      <a:pt x="429402" y="1778361"/>
                      <a:pt x="411895" y="1795860"/>
                      <a:pt x="390308" y="1795860"/>
                    </a:cubicBezTo>
                    <a:cubicBezTo>
                      <a:pt x="368730" y="1795860"/>
                      <a:pt x="351231" y="1778361"/>
                      <a:pt x="351231" y="1756774"/>
                    </a:cubicBezTo>
                    <a:cubicBezTo>
                      <a:pt x="351231" y="1735186"/>
                      <a:pt x="368730" y="1717686"/>
                      <a:pt x="390308" y="1717686"/>
                    </a:cubicBezTo>
                    <a:close/>
                    <a:moveTo>
                      <a:pt x="298037" y="1717686"/>
                    </a:moveTo>
                    <a:cubicBezTo>
                      <a:pt x="319621" y="1717686"/>
                      <a:pt x="337130" y="1735186"/>
                      <a:pt x="337130" y="1756774"/>
                    </a:cubicBezTo>
                    <a:cubicBezTo>
                      <a:pt x="337130" y="1778361"/>
                      <a:pt x="319621" y="1795860"/>
                      <a:pt x="298037" y="1795860"/>
                    </a:cubicBezTo>
                    <a:cubicBezTo>
                      <a:pt x="276449" y="1795860"/>
                      <a:pt x="258948" y="1778361"/>
                      <a:pt x="258948" y="1756774"/>
                    </a:cubicBezTo>
                    <a:cubicBezTo>
                      <a:pt x="258948" y="1735186"/>
                      <a:pt x="276449" y="1717686"/>
                      <a:pt x="298037" y="1717686"/>
                    </a:cubicBezTo>
                    <a:close/>
                    <a:moveTo>
                      <a:pt x="3854460" y="1637264"/>
                    </a:moveTo>
                    <a:lnTo>
                      <a:pt x="3858001" y="1707402"/>
                    </a:lnTo>
                    <a:lnTo>
                      <a:pt x="3838292" y="1699238"/>
                    </a:lnTo>
                    <a:cubicBezTo>
                      <a:pt x="3831219" y="1692165"/>
                      <a:pt x="3826844" y="1682393"/>
                      <a:pt x="3826844" y="1671599"/>
                    </a:cubicBezTo>
                    <a:cubicBezTo>
                      <a:pt x="3826844" y="1660806"/>
                      <a:pt x="3831219" y="1651034"/>
                      <a:pt x="3838292" y="1643961"/>
                    </a:cubicBezTo>
                    <a:close/>
                    <a:moveTo>
                      <a:pt x="3771291" y="1632512"/>
                    </a:moveTo>
                    <a:cubicBezTo>
                      <a:pt x="3792879" y="1632512"/>
                      <a:pt x="3810379" y="1650012"/>
                      <a:pt x="3810379" y="1671599"/>
                    </a:cubicBezTo>
                    <a:cubicBezTo>
                      <a:pt x="3810379" y="1693187"/>
                      <a:pt x="3792879" y="1710687"/>
                      <a:pt x="3771291" y="1710687"/>
                    </a:cubicBezTo>
                    <a:cubicBezTo>
                      <a:pt x="3749704" y="1710687"/>
                      <a:pt x="3732204" y="1693187"/>
                      <a:pt x="3732204" y="1671599"/>
                    </a:cubicBezTo>
                    <a:cubicBezTo>
                      <a:pt x="3732204" y="1650012"/>
                      <a:pt x="3749704" y="1632512"/>
                      <a:pt x="3771291" y="1632512"/>
                    </a:cubicBezTo>
                    <a:close/>
                    <a:moveTo>
                      <a:pt x="3584377" y="1632512"/>
                    </a:moveTo>
                    <a:cubicBezTo>
                      <a:pt x="3605964" y="1632512"/>
                      <a:pt x="3623463" y="1650012"/>
                      <a:pt x="3623463" y="1671599"/>
                    </a:cubicBezTo>
                    <a:cubicBezTo>
                      <a:pt x="3623463" y="1693187"/>
                      <a:pt x="3605964" y="1710687"/>
                      <a:pt x="3584377" y="1710687"/>
                    </a:cubicBezTo>
                    <a:cubicBezTo>
                      <a:pt x="3562789" y="1710687"/>
                      <a:pt x="3545289" y="1693187"/>
                      <a:pt x="3545289" y="1671599"/>
                    </a:cubicBezTo>
                    <a:cubicBezTo>
                      <a:pt x="3545289" y="1650012"/>
                      <a:pt x="3562789" y="1632512"/>
                      <a:pt x="3584377" y="1632512"/>
                    </a:cubicBezTo>
                    <a:close/>
                    <a:moveTo>
                      <a:pt x="3489737" y="1632512"/>
                    </a:moveTo>
                    <a:cubicBezTo>
                      <a:pt x="3511324" y="1632512"/>
                      <a:pt x="3528823" y="1650012"/>
                      <a:pt x="3528823" y="1671599"/>
                    </a:cubicBezTo>
                    <a:cubicBezTo>
                      <a:pt x="3528823" y="1693187"/>
                      <a:pt x="3511324" y="1710687"/>
                      <a:pt x="3489737" y="1710687"/>
                    </a:cubicBezTo>
                    <a:cubicBezTo>
                      <a:pt x="3468149" y="1710687"/>
                      <a:pt x="3450649" y="1693187"/>
                      <a:pt x="3450649" y="1671599"/>
                    </a:cubicBezTo>
                    <a:cubicBezTo>
                      <a:pt x="3450649" y="1650012"/>
                      <a:pt x="3468149" y="1632512"/>
                      <a:pt x="3489737" y="1632512"/>
                    </a:cubicBezTo>
                    <a:close/>
                    <a:moveTo>
                      <a:pt x="3392731" y="1632512"/>
                    </a:moveTo>
                    <a:cubicBezTo>
                      <a:pt x="3414319" y="1632512"/>
                      <a:pt x="3431819" y="1650012"/>
                      <a:pt x="3431819" y="1671599"/>
                    </a:cubicBezTo>
                    <a:cubicBezTo>
                      <a:pt x="3431819" y="1693187"/>
                      <a:pt x="3414319" y="1710687"/>
                      <a:pt x="3392731" y="1710687"/>
                    </a:cubicBezTo>
                    <a:cubicBezTo>
                      <a:pt x="3371144" y="1710687"/>
                      <a:pt x="3353644" y="1693187"/>
                      <a:pt x="3353644" y="1671599"/>
                    </a:cubicBezTo>
                    <a:cubicBezTo>
                      <a:pt x="3353644" y="1650012"/>
                      <a:pt x="3371144" y="1632512"/>
                      <a:pt x="3392731" y="1632512"/>
                    </a:cubicBezTo>
                    <a:close/>
                    <a:moveTo>
                      <a:pt x="2924263" y="1632512"/>
                    </a:moveTo>
                    <a:cubicBezTo>
                      <a:pt x="2945850" y="1632512"/>
                      <a:pt x="2963349" y="1650012"/>
                      <a:pt x="2963349" y="1671599"/>
                    </a:cubicBezTo>
                    <a:cubicBezTo>
                      <a:pt x="2963349" y="1693187"/>
                      <a:pt x="2945850" y="1710687"/>
                      <a:pt x="2924263" y="1710687"/>
                    </a:cubicBezTo>
                    <a:cubicBezTo>
                      <a:pt x="2902675" y="1710687"/>
                      <a:pt x="2885175" y="1693187"/>
                      <a:pt x="2885175" y="1671599"/>
                    </a:cubicBezTo>
                    <a:cubicBezTo>
                      <a:pt x="2885175" y="1650012"/>
                      <a:pt x="2902675" y="1632512"/>
                      <a:pt x="2924263" y="1632512"/>
                    </a:cubicBezTo>
                    <a:close/>
                    <a:moveTo>
                      <a:pt x="2458164" y="1632512"/>
                    </a:moveTo>
                    <a:cubicBezTo>
                      <a:pt x="2479753" y="1632512"/>
                      <a:pt x="2497252" y="1650012"/>
                      <a:pt x="2497252" y="1671599"/>
                    </a:cubicBezTo>
                    <a:cubicBezTo>
                      <a:pt x="2497252" y="1693187"/>
                      <a:pt x="2479753" y="1710687"/>
                      <a:pt x="2458164" y="1710687"/>
                    </a:cubicBezTo>
                    <a:cubicBezTo>
                      <a:pt x="2436583" y="1710687"/>
                      <a:pt x="2419080" y="1693187"/>
                      <a:pt x="2419080" y="1671599"/>
                    </a:cubicBezTo>
                    <a:cubicBezTo>
                      <a:pt x="2419080" y="1650012"/>
                      <a:pt x="2436583" y="1632512"/>
                      <a:pt x="2458164" y="1632512"/>
                    </a:cubicBezTo>
                    <a:close/>
                    <a:moveTo>
                      <a:pt x="951057" y="1632512"/>
                    </a:moveTo>
                    <a:cubicBezTo>
                      <a:pt x="972642" y="1632512"/>
                      <a:pt x="990141" y="1650012"/>
                      <a:pt x="990141" y="1671599"/>
                    </a:cubicBezTo>
                    <a:cubicBezTo>
                      <a:pt x="990141" y="1693187"/>
                      <a:pt x="972642" y="1710687"/>
                      <a:pt x="951057" y="1710687"/>
                    </a:cubicBezTo>
                    <a:cubicBezTo>
                      <a:pt x="929472" y="1710687"/>
                      <a:pt x="911973" y="1693187"/>
                      <a:pt x="911973" y="1671599"/>
                    </a:cubicBezTo>
                    <a:cubicBezTo>
                      <a:pt x="911973" y="1650012"/>
                      <a:pt x="929472" y="1632512"/>
                      <a:pt x="951057" y="1632512"/>
                    </a:cubicBezTo>
                    <a:close/>
                    <a:moveTo>
                      <a:pt x="856425" y="1632512"/>
                    </a:moveTo>
                    <a:cubicBezTo>
                      <a:pt x="878010" y="1632512"/>
                      <a:pt x="895509" y="1650012"/>
                      <a:pt x="895509" y="1671599"/>
                    </a:cubicBezTo>
                    <a:cubicBezTo>
                      <a:pt x="895509" y="1693187"/>
                      <a:pt x="878010" y="1710687"/>
                      <a:pt x="856425" y="1710687"/>
                    </a:cubicBezTo>
                    <a:cubicBezTo>
                      <a:pt x="834839" y="1710687"/>
                      <a:pt x="817341" y="1693187"/>
                      <a:pt x="817341" y="1671599"/>
                    </a:cubicBezTo>
                    <a:cubicBezTo>
                      <a:pt x="817341" y="1650012"/>
                      <a:pt x="834839" y="1632512"/>
                      <a:pt x="856425" y="1632512"/>
                    </a:cubicBezTo>
                    <a:close/>
                    <a:moveTo>
                      <a:pt x="669521" y="1632512"/>
                    </a:moveTo>
                    <a:cubicBezTo>
                      <a:pt x="691111" y="1632512"/>
                      <a:pt x="708609" y="1650012"/>
                      <a:pt x="708609" y="1671599"/>
                    </a:cubicBezTo>
                    <a:cubicBezTo>
                      <a:pt x="708609" y="1693187"/>
                      <a:pt x="691111" y="1710687"/>
                      <a:pt x="669521" y="1710687"/>
                    </a:cubicBezTo>
                    <a:cubicBezTo>
                      <a:pt x="647936" y="1710687"/>
                      <a:pt x="630433" y="1693187"/>
                      <a:pt x="630433" y="1671599"/>
                    </a:cubicBezTo>
                    <a:cubicBezTo>
                      <a:pt x="630433" y="1650012"/>
                      <a:pt x="647936" y="1632512"/>
                      <a:pt x="669521" y="1632512"/>
                    </a:cubicBezTo>
                    <a:close/>
                    <a:moveTo>
                      <a:pt x="577237" y="1632512"/>
                    </a:moveTo>
                    <a:cubicBezTo>
                      <a:pt x="598829" y="1632512"/>
                      <a:pt x="616330" y="1650012"/>
                      <a:pt x="616330" y="1671599"/>
                    </a:cubicBezTo>
                    <a:cubicBezTo>
                      <a:pt x="616330" y="1693187"/>
                      <a:pt x="598829" y="1710687"/>
                      <a:pt x="577237" y="1710687"/>
                    </a:cubicBezTo>
                    <a:cubicBezTo>
                      <a:pt x="555647" y="1710687"/>
                      <a:pt x="538144" y="1693187"/>
                      <a:pt x="538144" y="1671599"/>
                    </a:cubicBezTo>
                    <a:cubicBezTo>
                      <a:pt x="538144" y="1650012"/>
                      <a:pt x="555647" y="1632512"/>
                      <a:pt x="577237" y="1632512"/>
                    </a:cubicBezTo>
                    <a:close/>
                    <a:moveTo>
                      <a:pt x="484957" y="1632512"/>
                    </a:moveTo>
                    <a:cubicBezTo>
                      <a:pt x="506543" y="1632512"/>
                      <a:pt x="524042" y="1650012"/>
                      <a:pt x="524042" y="1671599"/>
                    </a:cubicBezTo>
                    <a:cubicBezTo>
                      <a:pt x="524042" y="1693187"/>
                      <a:pt x="506543" y="1710687"/>
                      <a:pt x="484957" y="1710687"/>
                    </a:cubicBezTo>
                    <a:cubicBezTo>
                      <a:pt x="463364" y="1710687"/>
                      <a:pt x="445875" y="1693187"/>
                      <a:pt x="445875" y="1671599"/>
                    </a:cubicBezTo>
                    <a:cubicBezTo>
                      <a:pt x="445875" y="1650012"/>
                      <a:pt x="463364" y="1632512"/>
                      <a:pt x="484957" y="1632512"/>
                    </a:cubicBezTo>
                    <a:close/>
                    <a:moveTo>
                      <a:pt x="390314" y="1632512"/>
                    </a:moveTo>
                    <a:cubicBezTo>
                      <a:pt x="411907" y="1632512"/>
                      <a:pt x="429406" y="1650012"/>
                      <a:pt x="429406" y="1671599"/>
                    </a:cubicBezTo>
                    <a:cubicBezTo>
                      <a:pt x="429406" y="1693187"/>
                      <a:pt x="411907" y="1710687"/>
                      <a:pt x="390314" y="1710687"/>
                    </a:cubicBezTo>
                    <a:cubicBezTo>
                      <a:pt x="368735" y="1710687"/>
                      <a:pt x="351235" y="1693187"/>
                      <a:pt x="351235" y="1671599"/>
                    </a:cubicBezTo>
                    <a:cubicBezTo>
                      <a:pt x="351235" y="1650012"/>
                      <a:pt x="368735" y="1632512"/>
                      <a:pt x="390314" y="1632512"/>
                    </a:cubicBezTo>
                    <a:close/>
                    <a:moveTo>
                      <a:pt x="298040" y="1632512"/>
                    </a:moveTo>
                    <a:cubicBezTo>
                      <a:pt x="319624" y="1632512"/>
                      <a:pt x="337133" y="1650012"/>
                      <a:pt x="337133" y="1671599"/>
                    </a:cubicBezTo>
                    <a:cubicBezTo>
                      <a:pt x="337133" y="1693187"/>
                      <a:pt x="319624" y="1710687"/>
                      <a:pt x="298040" y="1710687"/>
                    </a:cubicBezTo>
                    <a:cubicBezTo>
                      <a:pt x="276452" y="1710687"/>
                      <a:pt x="258951" y="1693187"/>
                      <a:pt x="258951" y="1671599"/>
                    </a:cubicBezTo>
                    <a:cubicBezTo>
                      <a:pt x="258951" y="1650012"/>
                      <a:pt x="276452" y="1632512"/>
                      <a:pt x="298040" y="1632512"/>
                    </a:cubicBezTo>
                    <a:close/>
                    <a:moveTo>
                      <a:pt x="3679017" y="1632512"/>
                    </a:moveTo>
                    <a:cubicBezTo>
                      <a:pt x="3700604" y="1632512"/>
                      <a:pt x="3718103" y="1650011"/>
                      <a:pt x="3718103" y="1671598"/>
                    </a:cubicBezTo>
                    <a:cubicBezTo>
                      <a:pt x="3718103" y="1693186"/>
                      <a:pt x="3700604" y="1710685"/>
                      <a:pt x="3679017" y="1710685"/>
                    </a:cubicBezTo>
                    <a:cubicBezTo>
                      <a:pt x="3657429" y="1710685"/>
                      <a:pt x="3639929" y="1693186"/>
                      <a:pt x="3639929" y="1671598"/>
                    </a:cubicBezTo>
                    <a:cubicBezTo>
                      <a:pt x="3639929" y="1650011"/>
                      <a:pt x="3657429" y="1632512"/>
                      <a:pt x="3679017" y="1632512"/>
                    </a:cubicBezTo>
                    <a:close/>
                    <a:moveTo>
                      <a:pt x="3300455" y="1632512"/>
                    </a:moveTo>
                    <a:cubicBezTo>
                      <a:pt x="3322043" y="1632512"/>
                      <a:pt x="3339543" y="1650011"/>
                      <a:pt x="3339543" y="1671598"/>
                    </a:cubicBezTo>
                    <a:cubicBezTo>
                      <a:pt x="3339543" y="1693186"/>
                      <a:pt x="3322043" y="1710685"/>
                      <a:pt x="3300455" y="1710685"/>
                    </a:cubicBezTo>
                    <a:cubicBezTo>
                      <a:pt x="3278868" y="1710685"/>
                      <a:pt x="3261368" y="1693186"/>
                      <a:pt x="3261368" y="1671598"/>
                    </a:cubicBezTo>
                    <a:cubicBezTo>
                      <a:pt x="3261368" y="1650011"/>
                      <a:pt x="3278868" y="1632512"/>
                      <a:pt x="3300455" y="1632512"/>
                    </a:cubicBezTo>
                    <a:close/>
                    <a:moveTo>
                      <a:pt x="3111175" y="1632512"/>
                    </a:moveTo>
                    <a:cubicBezTo>
                      <a:pt x="3132763" y="1632512"/>
                      <a:pt x="3150263" y="1650011"/>
                      <a:pt x="3150263" y="1671598"/>
                    </a:cubicBezTo>
                    <a:cubicBezTo>
                      <a:pt x="3150263" y="1693186"/>
                      <a:pt x="3132763" y="1710685"/>
                      <a:pt x="3111175" y="1710685"/>
                    </a:cubicBezTo>
                    <a:cubicBezTo>
                      <a:pt x="3089588" y="1710685"/>
                      <a:pt x="3072088" y="1693186"/>
                      <a:pt x="3072088" y="1671598"/>
                    </a:cubicBezTo>
                    <a:cubicBezTo>
                      <a:pt x="3072088" y="1650011"/>
                      <a:pt x="3089588" y="1632512"/>
                      <a:pt x="3111175" y="1632512"/>
                    </a:cubicBezTo>
                    <a:close/>
                    <a:moveTo>
                      <a:pt x="3018902" y="1632512"/>
                    </a:moveTo>
                    <a:cubicBezTo>
                      <a:pt x="3040489" y="1632512"/>
                      <a:pt x="3057989" y="1650011"/>
                      <a:pt x="3057989" y="1671598"/>
                    </a:cubicBezTo>
                    <a:cubicBezTo>
                      <a:pt x="3057989" y="1693186"/>
                      <a:pt x="3040489" y="1710685"/>
                      <a:pt x="3018902" y="1710685"/>
                    </a:cubicBezTo>
                    <a:cubicBezTo>
                      <a:pt x="2997315" y="1710685"/>
                      <a:pt x="2979815" y="1693186"/>
                      <a:pt x="2979815" y="1671598"/>
                    </a:cubicBezTo>
                    <a:cubicBezTo>
                      <a:pt x="2979815" y="1650011"/>
                      <a:pt x="2997315" y="1632512"/>
                      <a:pt x="3018902" y="1632512"/>
                    </a:cubicBezTo>
                    <a:close/>
                    <a:moveTo>
                      <a:pt x="2831987" y="1632512"/>
                    </a:moveTo>
                    <a:cubicBezTo>
                      <a:pt x="2853574" y="1632512"/>
                      <a:pt x="2871074" y="1650011"/>
                      <a:pt x="2871074" y="1671598"/>
                    </a:cubicBezTo>
                    <a:cubicBezTo>
                      <a:pt x="2871074" y="1693186"/>
                      <a:pt x="2853574" y="1710685"/>
                      <a:pt x="2831987" y="1710685"/>
                    </a:cubicBezTo>
                    <a:cubicBezTo>
                      <a:pt x="2810400" y="1710685"/>
                      <a:pt x="2792900" y="1693186"/>
                      <a:pt x="2792900" y="1671598"/>
                    </a:cubicBezTo>
                    <a:cubicBezTo>
                      <a:pt x="2792900" y="1650011"/>
                      <a:pt x="2810400" y="1632512"/>
                      <a:pt x="2831987" y="1632512"/>
                    </a:cubicBezTo>
                    <a:close/>
                    <a:moveTo>
                      <a:pt x="2737359" y="1632512"/>
                    </a:moveTo>
                    <a:cubicBezTo>
                      <a:pt x="2758934" y="1632512"/>
                      <a:pt x="2776434" y="1650011"/>
                      <a:pt x="2776434" y="1671598"/>
                    </a:cubicBezTo>
                    <a:cubicBezTo>
                      <a:pt x="2776434" y="1693186"/>
                      <a:pt x="2758934" y="1710685"/>
                      <a:pt x="2737359" y="1710685"/>
                    </a:cubicBezTo>
                    <a:cubicBezTo>
                      <a:pt x="2715769" y="1710685"/>
                      <a:pt x="2698267" y="1693186"/>
                      <a:pt x="2698267" y="1671598"/>
                    </a:cubicBezTo>
                    <a:cubicBezTo>
                      <a:pt x="2698267" y="1650011"/>
                      <a:pt x="2715769" y="1632512"/>
                      <a:pt x="2737359" y="1632512"/>
                    </a:cubicBezTo>
                    <a:close/>
                    <a:moveTo>
                      <a:pt x="2645073" y="1632512"/>
                    </a:moveTo>
                    <a:cubicBezTo>
                      <a:pt x="2666662" y="1632512"/>
                      <a:pt x="2684164" y="1650011"/>
                      <a:pt x="2684164" y="1671598"/>
                    </a:cubicBezTo>
                    <a:cubicBezTo>
                      <a:pt x="2684164" y="1693186"/>
                      <a:pt x="2666662" y="1710685"/>
                      <a:pt x="2645073" y="1710685"/>
                    </a:cubicBezTo>
                    <a:cubicBezTo>
                      <a:pt x="2623487" y="1710685"/>
                      <a:pt x="2605987" y="1693186"/>
                      <a:pt x="2605987" y="1671598"/>
                    </a:cubicBezTo>
                    <a:cubicBezTo>
                      <a:pt x="2605987" y="1650011"/>
                      <a:pt x="2623487" y="1632512"/>
                      <a:pt x="2645073" y="1632512"/>
                    </a:cubicBezTo>
                    <a:close/>
                    <a:moveTo>
                      <a:pt x="2550437" y="1632512"/>
                    </a:moveTo>
                    <a:cubicBezTo>
                      <a:pt x="2572023" y="1632512"/>
                      <a:pt x="2589522" y="1650011"/>
                      <a:pt x="2589522" y="1671598"/>
                    </a:cubicBezTo>
                    <a:cubicBezTo>
                      <a:pt x="2589522" y="1693186"/>
                      <a:pt x="2572023" y="1710685"/>
                      <a:pt x="2550437" y="1710685"/>
                    </a:cubicBezTo>
                    <a:cubicBezTo>
                      <a:pt x="2528849" y="1710685"/>
                      <a:pt x="2511353" y="1693186"/>
                      <a:pt x="2511353" y="1671598"/>
                    </a:cubicBezTo>
                    <a:cubicBezTo>
                      <a:pt x="2511353" y="1650011"/>
                      <a:pt x="2528849" y="1632512"/>
                      <a:pt x="2550437" y="1632512"/>
                    </a:cubicBezTo>
                    <a:close/>
                    <a:moveTo>
                      <a:pt x="2363525" y="1632512"/>
                    </a:moveTo>
                    <a:cubicBezTo>
                      <a:pt x="2385115" y="1632512"/>
                      <a:pt x="2402612" y="1650011"/>
                      <a:pt x="2402612" y="1671598"/>
                    </a:cubicBezTo>
                    <a:cubicBezTo>
                      <a:pt x="2402612" y="1693186"/>
                      <a:pt x="2385115" y="1710685"/>
                      <a:pt x="2363525" y="1710685"/>
                    </a:cubicBezTo>
                    <a:cubicBezTo>
                      <a:pt x="2341941" y="1710685"/>
                      <a:pt x="2324438" y="1693186"/>
                      <a:pt x="2324438" y="1671598"/>
                    </a:cubicBezTo>
                    <a:cubicBezTo>
                      <a:pt x="2324438" y="1650011"/>
                      <a:pt x="2341941" y="1632512"/>
                      <a:pt x="2363525" y="1632512"/>
                    </a:cubicBezTo>
                    <a:close/>
                    <a:moveTo>
                      <a:pt x="764159" y="1632512"/>
                    </a:moveTo>
                    <a:cubicBezTo>
                      <a:pt x="785745" y="1632512"/>
                      <a:pt x="803243" y="1650011"/>
                      <a:pt x="803243" y="1671598"/>
                    </a:cubicBezTo>
                    <a:cubicBezTo>
                      <a:pt x="803243" y="1693186"/>
                      <a:pt x="785745" y="1710685"/>
                      <a:pt x="764159" y="1710685"/>
                    </a:cubicBezTo>
                    <a:cubicBezTo>
                      <a:pt x="742570" y="1710685"/>
                      <a:pt x="725074" y="1693186"/>
                      <a:pt x="725074" y="1671598"/>
                    </a:cubicBezTo>
                    <a:cubicBezTo>
                      <a:pt x="725074" y="1650011"/>
                      <a:pt x="742570" y="1632512"/>
                      <a:pt x="764159" y="1632512"/>
                    </a:cubicBezTo>
                    <a:close/>
                    <a:moveTo>
                      <a:pt x="3846758" y="1555277"/>
                    </a:moveTo>
                    <a:lnTo>
                      <a:pt x="3852080" y="1590149"/>
                    </a:lnTo>
                    <a:lnTo>
                      <a:pt x="3853608" y="1620406"/>
                    </a:lnTo>
                    <a:lnTo>
                      <a:pt x="3838292" y="1614061"/>
                    </a:lnTo>
                    <a:cubicBezTo>
                      <a:pt x="3831219" y="1606988"/>
                      <a:pt x="3826844" y="1597216"/>
                      <a:pt x="3826844" y="1586423"/>
                    </a:cubicBezTo>
                    <a:cubicBezTo>
                      <a:pt x="3826844" y="1575629"/>
                      <a:pt x="3831219" y="1565857"/>
                      <a:pt x="3838292" y="1558784"/>
                    </a:cubicBezTo>
                    <a:close/>
                    <a:moveTo>
                      <a:pt x="3771291" y="1547335"/>
                    </a:moveTo>
                    <a:cubicBezTo>
                      <a:pt x="3792879" y="1547335"/>
                      <a:pt x="3810379" y="1564835"/>
                      <a:pt x="3810379" y="1586423"/>
                    </a:cubicBezTo>
                    <a:cubicBezTo>
                      <a:pt x="3810379" y="1608009"/>
                      <a:pt x="3792879" y="1625510"/>
                      <a:pt x="3771291" y="1625510"/>
                    </a:cubicBezTo>
                    <a:cubicBezTo>
                      <a:pt x="3749704" y="1625510"/>
                      <a:pt x="3732204" y="1608009"/>
                      <a:pt x="3732204" y="1586423"/>
                    </a:cubicBezTo>
                    <a:cubicBezTo>
                      <a:pt x="3732204" y="1564835"/>
                      <a:pt x="3749704" y="1547335"/>
                      <a:pt x="3771291" y="1547335"/>
                    </a:cubicBezTo>
                    <a:close/>
                    <a:moveTo>
                      <a:pt x="3679017" y="1547335"/>
                    </a:moveTo>
                    <a:cubicBezTo>
                      <a:pt x="3700604" y="1547335"/>
                      <a:pt x="3718103" y="1564835"/>
                      <a:pt x="3718103" y="1586423"/>
                    </a:cubicBezTo>
                    <a:cubicBezTo>
                      <a:pt x="3718103" y="1608009"/>
                      <a:pt x="3700604" y="1625510"/>
                      <a:pt x="3679017" y="1625510"/>
                    </a:cubicBezTo>
                    <a:cubicBezTo>
                      <a:pt x="3657429" y="1625510"/>
                      <a:pt x="3639929" y="1608009"/>
                      <a:pt x="3639929" y="1586423"/>
                    </a:cubicBezTo>
                    <a:cubicBezTo>
                      <a:pt x="3639929" y="1564835"/>
                      <a:pt x="3657429" y="1547335"/>
                      <a:pt x="3679017" y="1547335"/>
                    </a:cubicBezTo>
                    <a:close/>
                    <a:moveTo>
                      <a:pt x="3584377" y="1547335"/>
                    </a:moveTo>
                    <a:cubicBezTo>
                      <a:pt x="3605964" y="1547335"/>
                      <a:pt x="3623463" y="1564835"/>
                      <a:pt x="3623463" y="1586423"/>
                    </a:cubicBezTo>
                    <a:cubicBezTo>
                      <a:pt x="3623463" y="1608009"/>
                      <a:pt x="3605964" y="1625510"/>
                      <a:pt x="3584377" y="1625510"/>
                    </a:cubicBezTo>
                    <a:cubicBezTo>
                      <a:pt x="3562789" y="1625510"/>
                      <a:pt x="3545289" y="1608009"/>
                      <a:pt x="3545289" y="1586423"/>
                    </a:cubicBezTo>
                    <a:cubicBezTo>
                      <a:pt x="3545289" y="1564835"/>
                      <a:pt x="3562789" y="1547335"/>
                      <a:pt x="3584377" y="1547335"/>
                    </a:cubicBezTo>
                    <a:close/>
                    <a:moveTo>
                      <a:pt x="3489737" y="1547335"/>
                    </a:moveTo>
                    <a:cubicBezTo>
                      <a:pt x="3511324" y="1547335"/>
                      <a:pt x="3528823" y="1564835"/>
                      <a:pt x="3528823" y="1586423"/>
                    </a:cubicBezTo>
                    <a:cubicBezTo>
                      <a:pt x="3528823" y="1608009"/>
                      <a:pt x="3511324" y="1625510"/>
                      <a:pt x="3489737" y="1625510"/>
                    </a:cubicBezTo>
                    <a:cubicBezTo>
                      <a:pt x="3468149" y="1625510"/>
                      <a:pt x="3450649" y="1608009"/>
                      <a:pt x="3450649" y="1586423"/>
                    </a:cubicBezTo>
                    <a:cubicBezTo>
                      <a:pt x="3450649" y="1564835"/>
                      <a:pt x="3468149" y="1547335"/>
                      <a:pt x="3489737" y="1547335"/>
                    </a:cubicBezTo>
                    <a:close/>
                    <a:moveTo>
                      <a:pt x="3392731" y="1547335"/>
                    </a:moveTo>
                    <a:cubicBezTo>
                      <a:pt x="3414319" y="1547335"/>
                      <a:pt x="3431819" y="1564835"/>
                      <a:pt x="3431819" y="1586423"/>
                    </a:cubicBezTo>
                    <a:cubicBezTo>
                      <a:pt x="3431819" y="1608009"/>
                      <a:pt x="3414319" y="1625510"/>
                      <a:pt x="3392731" y="1625510"/>
                    </a:cubicBezTo>
                    <a:cubicBezTo>
                      <a:pt x="3371144" y="1625510"/>
                      <a:pt x="3353644" y="1608009"/>
                      <a:pt x="3353644" y="1586423"/>
                    </a:cubicBezTo>
                    <a:cubicBezTo>
                      <a:pt x="3353644" y="1564835"/>
                      <a:pt x="3371144" y="1547335"/>
                      <a:pt x="3392731" y="1547335"/>
                    </a:cubicBezTo>
                    <a:close/>
                    <a:moveTo>
                      <a:pt x="3300455" y="1547335"/>
                    </a:moveTo>
                    <a:cubicBezTo>
                      <a:pt x="3322043" y="1547335"/>
                      <a:pt x="3339543" y="1564835"/>
                      <a:pt x="3339543" y="1586423"/>
                    </a:cubicBezTo>
                    <a:cubicBezTo>
                      <a:pt x="3339543" y="1608009"/>
                      <a:pt x="3322043" y="1625510"/>
                      <a:pt x="3300455" y="1625510"/>
                    </a:cubicBezTo>
                    <a:cubicBezTo>
                      <a:pt x="3278868" y="1625510"/>
                      <a:pt x="3261368" y="1608009"/>
                      <a:pt x="3261368" y="1586423"/>
                    </a:cubicBezTo>
                    <a:cubicBezTo>
                      <a:pt x="3261368" y="1564835"/>
                      <a:pt x="3278868" y="1547335"/>
                      <a:pt x="3300455" y="1547335"/>
                    </a:cubicBezTo>
                    <a:close/>
                    <a:moveTo>
                      <a:pt x="2737361" y="1547335"/>
                    </a:moveTo>
                    <a:cubicBezTo>
                      <a:pt x="2758934" y="1547335"/>
                      <a:pt x="2776434" y="1564835"/>
                      <a:pt x="2776434" y="1586423"/>
                    </a:cubicBezTo>
                    <a:cubicBezTo>
                      <a:pt x="2776434" y="1608009"/>
                      <a:pt x="2758934" y="1625510"/>
                      <a:pt x="2737361" y="1625510"/>
                    </a:cubicBezTo>
                    <a:cubicBezTo>
                      <a:pt x="2715769" y="1625510"/>
                      <a:pt x="2698267" y="1608009"/>
                      <a:pt x="2698267" y="1586423"/>
                    </a:cubicBezTo>
                    <a:cubicBezTo>
                      <a:pt x="2698267" y="1564835"/>
                      <a:pt x="2715769" y="1547335"/>
                      <a:pt x="2737361" y="1547335"/>
                    </a:cubicBezTo>
                    <a:close/>
                    <a:moveTo>
                      <a:pt x="2645073" y="1547335"/>
                    </a:moveTo>
                    <a:cubicBezTo>
                      <a:pt x="2666662" y="1547335"/>
                      <a:pt x="2684164" y="1564835"/>
                      <a:pt x="2684164" y="1586423"/>
                    </a:cubicBezTo>
                    <a:cubicBezTo>
                      <a:pt x="2684164" y="1608009"/>
                      <a:pt x="2666662" y="1625510"/>
                      <a:pt x="2645073" y="1625510"/>
                    </a:cubicBezTo>
                    <a:cubicBezTo>
                      <a:pt x="2623487" y="1625510"/>
                      <a:pt x="2605987" y="1608009"/>
                      <a:pt x="2605987" y="1586423"/>
                    </a:cubicBezTo>
                    <a:cubicBezTo>
                      <a:pt x="2605987" y="1564835"/>
                      <a:pt x="2623487" y="1547335"/>
                      <a:pt x="2645073" y="1547335"/>
                    </a:cubicBezTo>
                    <a:close/>
                    <a:moveTo>
                      <a:pt x="2550437" y="1547335"/>
                    </a:moveTo>
                    <a:cubicBezTo>
                      <a:pt x="2572023" y="1547335"/>
                      <a:pt x="2589523" y="1564835"/>
                      <a:pt x="2589523" y="1586423"/>
                    </a:cubicBezTo>
                    <a:cubicBezTo>
                      <a:pt x="2589523" y="1608009"/>
                      <a:pt x="2572023" y="1625510"/>
                      <a:pt x="2550437" y="1625510"/>
                    </a:cubicBezTo>
                    <a:cubicBezTo>
                      <a:pt x="2528849" y="1625510"/>
                      <a:pt x="2511353" y="1608009"/>
                      <a:pt x="2511353" y="1586423"/>
                    </a:cubicBezTo>
                    <a:cubicBezTo>
                      <a:pt x="2511353" y="1564835"/>
                      <a:pt x="2528849" y="1547335"/>
                      <a:pt x="2550437" y="1547335"/>
                    </a:cubicBezTo>
                    <a:close/>
                    <a:moveTo>
                      <a:pt x="2458164" y="1547335"/>
                    </a:moveTo>
                    <a:cubicBezTo>
                      <a:pt x="2479753" y="1547335"/>
                      <a:pt x="2497252" y="1564835"/>
                      <a:pt x="2497252" y="1586423"/>
                    </a:cubicBezTo>
                    <a:cubicBezTo>
                      <a:pt x="2497252" y="1608009"/>
                      <a:pt x="2479753" y="1625510"/>
                      <a:pt x="2458164" y="1625510"/>
                    </a:cubicBezTo>
                    <a:cubicBezTo>
                      <a:pt x="2436583" y="1625510"/>
                      <a:pt x="2419081" y="1608009"/>
                      <a:pt x="2419081" y="1586423"/>
                    </a:cubicBezTo>
                    <a:cubicBezTo>
                      <a:pt x="2419081" y="1564835"/>
                      <a:pt x="2436583" y="1547335"/>
                      <a:pt x="2458164" y="1547335"/>
                    </a:cubicBezTo>
                    <a:close/>
                    <a:moveTo>
                      <a:pt x="951061" y="1547335"/>
                    </a:moveTo>
                    <a:cubicBezTo>
                      <a:pt x="972645" y="1547335"/>
                      <a:pt x="990144" y="1564835"/>
                      <a:pt x="990144" y="1586423"/>
                    </a:cubicBezTo>
                    <a:cubicBezTo>
                      <a:pt x="990144" y="1608009"/>
                      <a:pt x="972645" y="1625510"/>
                      <a:pt x="951061" y="1625510"/>
                    </a:cubicBezTo>
                    <a:cubicBezTo>
                      <a:pt x="929475" y="1625510"/>
                      <a:pt x="911977" y="1608009"/>
                      <a:pt x="911977" y="1586423"/>
                    </a:cubicBezTo>
                    <a:cubicBezTo>
                      <a:pt x="911977" y="1564835"/>
                      <a:pt x="929475" y="1547335"/>
                      <a:pt x="951061" y="1547335"/>
                    </a:cubicBezTo>
                    <a:close/>
                    <a:moveTo>
                      <a:pt x="856428" y="1547335"/>
                    </a:moveTo>
                    <a:cubicBezTo>
                      <a:pt x="878014" y="1547335"/>
                      <a:pt x="895513" y="1564835"/>
                      <a:pt x="895513" y="1586423"/>
                    </a:cubicBezTo>
                    <a:cubicBezTo>
                      <a:pt x="895513" y="1608009"/>
                      <a:pt x="878014" y="1625510"/>
                      <a:pt x="856428" y="1625510"/>
                    </a:cubicBezTo>
                    <a:cubicBezTo>
                      <a:pt x="834844" y="1625510"/>
                      <a:pt x="817346" y="1608009"/>
                      <a:pt x="817346" y="1586423"/>
                    </a:cubicBezTo>
                    <a:cubicBezTo>
                      <a:pt x="817346" y="1564835"/>
                      <a:pt x="834844" y="1547335"/>
                      <a:pt x="856428" y="1547335"/>
                    </a:cubicBezTo>
                    <a:close/>
                    <a:moveTo>
                      <a:pt x="764163" y="1547335"/>
                    </a:moveTo>
                    <a:cubicBezTo>
                      <a:pt x="785749" y="1547335"/>
                      <a:pt x="803247" y="1564835"/>
                      <a:pt x="803247" y="1586423"/>
                    </a:cubicBezTo>
                    <a:cubicBezTo>
                      <a:pt x="803247" y="1608009"/>
                      <a:pt x="785749" y="1625510"/>
                      <a:pt x="764163" y="1625510"/>
                    </a:cubicBezTo>
                    <a:cubicBezTo>
                      <a:pt x="742573" y="1625510"/>
                      <a:pt x="725079" y="1608009"/>
                      <a:pt x="725079" y="1586423"/>
                    </a:cubicBezTo>
                    <a:cubicBezTo>
                      <a:pt x="725079" y="1564835"/>
                      <a:pt x="742573" y="1547335"/>
                      <a:pt x="764163" y="1547335"/>
                    </a:cubicBezTo>
                    <a:close/>
                    <a:moveTo>
                      <a:pt x="669521" y="1547335"/>
                    </a:moveTo>
                    <a:cubicBezTo>
                      <a:pt x="691116" y="1547335"/>
                      <a:pt x="708613" y="1564835"/>
                      <a:pt x="708613" y="1586423"/>
                    </a:cubicBezTo>
                    <a:cubicBezTo>
                      <a:pt x="708613" y="1608009"/>
                      <a:pt x="691116" y="1625510"/>
                      <a:pt x="669521" y="1625510"/>
                    </a:cubicBezTo>
                    <a:cubicBezTo>
                      <a:pt x="647940" y="1625510"/>
                      <a:pt x="630438" y="1608009"/>
                      <a:pt x="630438" y="1586423"/>
                    </a:cubicBezTo>
                    <a:cubicBezTo>
                      <a:pt x="630438" y="1564835"/>
                      <a:pt x="647940" y="1547335"/>
                      <a:pt x="669521" y="1547335"/>
                    </a:cubicBezTo>
                    <a:close/>
                    <a:moveTo>
                      <a:pt x="577241" y="1547335"/>
                    </a:moveTo>
                    <a:cubicBezTo>
                      <a:pt x="598832" y="1547335"/>
                      <a:pt x="616335" y="1564835"/>
                      <a:pt x="616335" y="1586423"/>
                    </a:cubicBezTo>
                    <a:cubicBezTo>
                      <a:pt x="616335" y="1608009"/>
                      <a:pt x="598832" y="1625510"/>
                      <a:pt x="577241" y="1625510"/>
                    </a:cubicBezTo>
                    <a:cubicBezTo>
                      <a:pt x="555651" y="1625510"/>
                      <a:pt x="538147" y="1608009"/>
                      <a:pt x="538147" y="1586423"/>
                    </a:cubicBezTo>
                    <a:cubicBezTo>
                      <a:pt x="538147" y="1564835"/>
                      <a:pt x="555651" y="1547335"/>
                      <a:pt x="577241" y="1547335"/>
                    </a:cubicBezTo>
                    <a:close/>
                    <a:moveTo>
                      <a:pt x="484957" y="1547335"/>
                    </a:moveTo>
                    <a:cubicBezTo>
                      <a:pt x="506545" y="1547335"/>
                      <a:pt x="524045" y="1564835"/>
                      <a:pt x="524045" y="1586423"/>
                    </a:cubicBezTo>
                    <a:cubicBezTo>
                      <a:pt x="524045" y="1608009"/>
                      <a:pt x="506545" y="1625510"/>
                      <a:pt x="484957" y="1625510"/>
                    </a:cubicBezTo>
                    <a:cubicBezTo>
                      <a:pt x="463365" y="1625510"/>
                      <a:pt x="445879" y="1608009"/>
                      <a:pt x="445879" y="1586423"/>
                    </a:cubicBezTo>
                    <a:cubicBezTo>
                      <a:pt x="445879" y="1564835"/>
                      <a:pt x="463365" y="1547335"/>
                      <a:pt x="484957" y="1547335"/>
                    </a:cubicBezTo>
                    <a:close/>
                    <a:moveTo>
                      <a:pt x="390314" y="1547335"/>
                    </a:moveTo>
                    <a:cubicBezTo>
                      <a:pt x="411908" y="1547335"/>
                      <a:pt x="429410" y="1564835"/>
                      <a:pt x="429410" y="1586423"/>
                    </a:cubicBezTo>
                    <a:cubicBezTo>
                      <a:pt x="429410" y="1608009"/>
                      <a:pt x="411908" y="1625510"/>
                      <a:pt x="390314" y="1625510"/>
                    </a:cubicBezTo>
                    <a:cubicBezTo>
                      <a:pt x="368739" y="1625510"/>
                      <a:pt x="351238" y="1608009"/>
                      <a:pt x="351238" y="1586423"/>
                    </a:cubicBezTo>
                    <a:cubicBezTo>
                      <a:pt x="351238" y="1564835"/>
                      <a:pt x="368739" y="1547335"/>
                      <a:pt x="390314" y="1547335"/>
                    </a:cubicBezTo>
                    <a:close/>
                    <a:moveTo>
                      <a:pt x="298043" y="1547335"/>
                    </a:moveTo>
                    <a:cubicBezTo>
                      <a:pt x="319627" y="1547335"/>
                      <a:pt x="337137" y="1564835"/>
                      <a:pt x="337137" y="1586423"/>
                    </a:cubicBezTo>
                    <a:cubicBezTo>
                      <a:pt x="337137" y="1608009"/>
                      <a:pt x="319627" y="1625510"/>
                      <a:pt x="298043" y="1625510"/>
                    </a:cubicBezTo>
                    <a:cubicBezTo>
                      <a:pt x="276456" y="1625510"/>
                      <a:pt x="258954" y="1608009"/>
                      <a:pt x="258954" y="1586423"/>
                    </a:cubicBezTo>
                    <a:cubicBezTo>
                      <a:pt x="258954" y="1564835"/>
                      <a:pt x="276456" y="1547335"/>
                      <a:pt x="298043" y="1547335"/>
                    </a:cubicBezTo>
                    <a:close/>
                    <a:moveTo>
                      <a:pt x="203400" y="1547335"/>
                    </a:moveTo>
                    <a:cubicBezTo>
                      <a:pt x="224988" y="1547335"/>
                      <a:pt x="242489" y="1564835"/>
                      <a:pt x="242489" y="1586423"/>
                    </a:cubicBezTo>
                    <a:cubicBezTo>
                      <a:pt x="242489" y="1608009"/>
                      <a:pt x="224988" y="1625510"/>
                      <a:pt x="203400" y="1625510"/>
                    </a:cubicBezTo>
                    <a:cubicBezTo>
                      <a:pt x="181814" y="1625510"/>
                      <a:pt x="164314" y="1608009"/>
                      <a:pt x="164314" y="1586423"/>
                    </a:cubicBezTo>
                    <a:cubicBezTo>
                      <a:pt x="164314" y="1564835"/>
                      <a:pt x="181814" y="1547335"/>
                      <a:pt x="203400" y="1547335"/>
                    </a:cubicBezTo>
                    <a:close/>
                    <a:moveTo>
                      <a:pt x="3835635" y="1482393"/>
                    </a:moveTo>
                    <a:lnTo>
                      <a:pt x="3843416" y="1533374"/>
                    </a:lnTo>
                    <a:lnTo>
                      <a:pt x="3838294" y="1531252"/>
                    </a:lnTo>
                    <a:cubicBezTo>
                      <a:pt x="3831220" y="1524179"/>
                      <a:pt x="3826845" y="1514407"/>
                      <a:pt x="3826845" y="1503614"/>
                    </a:cubicBezTo>
                    <a:close/>
                    <a:moveTo>
                      <a:pt x="3771293" y="1464526"/>
                    </a:moveTo>
                    <a:cubicBezTo>
                      <a:pt x="3792880" y="1464526"/>
                      <a:pt x="3810379" y="1482026"/>
                      <a:pt x="3810379" y="1503614"/>
                    </a:cubicBezTo>
                    <a:cubicBezTo>
                      <a:pt x="3810379" y="1525201"/>
                      <a:pt x="3792880" y="1542701"/>
                      <a:pt x="3771293" y="1542701"/>
                    </a:cubicBezTo>
                    <a:cubicBezTo>
                      <a:pt x="3749705" y="1542701"/>
                      <a:pt x="3732205" y="1525201"/>
                      <a:pt x="3732205" y="1503614"/>
                    </a:cubicBezTo>
                    <a:cubicBezTo>
                      <a:pt x="3732205" y="1482026"/>
                      <a:pt x="3749705" y="1464526"/>
                      <a:pt x="3771293" y="1464526"/>
                    </a:cubicBezTo>
                    <a:close/>
                    <a:moveTo>
                      <a:pt x="3679018" y="1464526"/>
                    </a:moveTo>
                    <a:cubicBezTo>
                      <a:pt x="3700605" y="1464526"/>
                      <a:pt x="3718105" y="1482026"/>
                      <a:pt x="3718105" y="1503614"/>
                    </a:cubicBezTo>
                    <a:cubicBezTo>
                      <a:pt x="3718105" y="1525201"/>
                      <a:pt x="3700605" y="1542701"/>
                      <a:pt x="3679018" y="1542701"/>
                    </a:cubicBezTo>
                    <a:cubicBezTo>
                      <a:pt x="3657431" y="1542701"/>
                      <a:pt x="3639931" y="1525201"/>
                      <a:pt x="3639931" y="1503614"/>
                    </a:cubicBezTo>
                    <a:cubicBezTo>
                      <a:pt x="3639931" y="1482026"/>
                      <a:pt x="3657431" y="1464526"/>
                      <a:pt x="3679018" y="1464526"/>
                    </a:cubicBezTo>
                    <a:close/>
                    <a:moveTo>
                      <a:pt x="3489737" y="1464526"/>
                    </a:moveTo>
                    <a:cubicBezTo>
                      <a:pt x="3511324" y="1464526"/>
                      <a:pt x="3528823" y="1482026"/>
                      <a:pt x="3528823" y="1503614"/>
                    </a:cubicBezTo>
                    <a:cubicBezTo>
                      <a:pt x="3528823" y="1525201"/>
                      <a:pt x="3511324" y="1542701"/>
                      <a:pt x="3489737" y="1542701"/>
                    </a:cubicBezTo>
                    <a:cubicBezTo>
                      <a:pt x="3468149" y="1542701"/>
                      <a:pt x="3450649" y="1525201"/>
                      <a:pt x="3450649" y="1503614"/>
                    </a:cubicBezTo>
                    <a:cubicBezTo>
                      <a:pt x="3450649" y="1482026"/>
                      <a:pt x="3468149" y="1464526"/>
                      <a:pt x="3489737" y="1464526"/>
                    </a:cubicBezTo>
                    <a:close/>
                    <a:moveTo>
                      <a:pt x="3392731" y="1464526"/>
                    </a:moveTo>
                    <a:cubicBezTo>
                      <a:pt x="3414319" y="1464526"/>
                      <a:pt x="3431819" y="1482026"/>
                      <a:pt x="3431819" y="1503614"/>
                    </a:cubicBezTo>
                    <a:cubicBezTo>
                      <a:pt x="3431819" y="1525201"/>
                      <a:pt x="3414319" y="1542701"/>
                      <a:pt x="3392731" y="1542701"/>
                    </a:cubicBezTo>
                    <a:cubicBezTo>
                      <a:pt x="3371144" y="1542701"/>
                      <a:pt x="3353644" y="1525201"/>
                      <a:pt x="3353644" y="1503614"/>
                    </a:cubicBezTo>
                    <a:cubicBezTo>
                      <a:pt x="3353644" y="1482026"/>
                      <a:pt x="3371144" y="1464526"/>
                      <a:pt x="3392731" y="1464526"/>
                    </a:cubicBezTo>
                    <a:close/>
                    <a:moveTo>
                      <a:pt x="3300457" y="1464526"/>
                    </a:moveTo>
                    <a:cubicBezTo>
                      <a:pt x="3322044" y="1464526"/>
                      <a:pt x="3339544" y="1482026"/>
                      <a:pt x="3339544" y="1503614"/>
                    </a:cubicBezTo>
                    <a:cubicBezTo>
                      <a:pt x="3339544" y="1525201"/>
                      <a:pt x="3322044" y="1542701"/>
                      <a:pt x="3300457" y="1542701"/>
                    </a:cubicBezTo>
                    <a:cubicBezTo>
                      <a:pt x="3278869" y="1542701"/>
                      <a:pt x="3261369" y="1525201"/>
                      <a:pt x="3261369" y="1503614"/>
                    </a:cubicBezTo>
                    <a:cubicBezTo>
                      <a:pt x="3261369" y="1482026"/>
                      <a:pt x="3278869" y="1464526"/>
                      <a:pt x="3300457" y="1464526"/>
                    </a:cubicBezTo>
                    <a:close/>
                    <a:moveTo>
                      <a:pt x="3205817" y="1464526"/>
                    </a:moveTo>
                    <a:cubicBezTo>
                      <a:pt x="3227404" y="1464526"/>
                      <a:pt x="3244904" y="1482026"/>
                      <a:pt x="3244904" y="1503614"/>
                    </a:cubicBezTo>
                    <a:cubicBezTo>
                      <a:pt x="3244904" y="1525201"/>
                      <a:pt x="3227404" y="1542701"/>
                      <a:pt x="3205817" y="1542701"/>
                    </a:cubicBezTo>
                    <a:cubicBezTo>
                      <a:pt x="3184229" y="1542701"/>
                      <a:pt x="3166729" y="1525201"/>
                      <a:pt x="3166729" y="1503614"/>
                    </a:cubicBezTo>
                    <a:cubicBezTo>
                      <a:pt x="3166729" y="1482026"/>
                      <a:pt x="3184229" y="1464526"/>
                      <a:pt x="3205817" y="1464526"/>
                    </a:cubicBezTo>
                    <a:close/>
                    <a:moveTo>
                      <a:pt x="3111177" y="1464526"/>
                    </a:moveTo>
                    <a:cubicBezTo>
                      <a:pt x="3132764" y="1464526"/>
                      <a:pt x="3150264" y="1482026"/>
                      <a:pt x="3150264" y="1503614"/>
                    </a:cubicBezTo>
                    <a:cubicBezTo>
                      <a:pt x="3150264" y="1525201"/>
                      <a:pt x="3132764" y="1542701"/>
                      <a:pt x="3111177" y="1542701"/>
                    </a:cubicBezTo>
                    <a:cubicBezTo>
                      <a:pt x="3089589" y="1542701"/>
                      <a:pt x="3072089" y="1525201"/>
                      <a:pt x="3072089" y="1503614"/>
                    </a:cubicBezTo>
                    <a:cubicBezTo>
                      <a:pt x="3072089" y="1482026"/>
                      <a:pt x="3089589" y="1464526"/>
                      <a:pt x="3111177" y="1464526"/>
                    </a:cubicBezTo>
                    <a:close/>
                    <a:moveTo>
                      <a:pt x="3018902" y="1464526"/>
                    </a:moveTo>
                    <a:cubicBezTo>
                      <a:pt x="3040489" y="1464526"/>
                      <a:pt x="3057989" y="1482026"/>
                      <a:pt x="3057989" y="1503614"/>
                    </a:cubicBezTo>
                    <a:cubicBezTo>
                      <a:pt x="3057989" y="1525201"/>
                      <a:pt x="3040489" y="1542701"/>
                      <a:pt x="3018902" y="1542701"/>
                    </a:cubicBezTo>
                    <a:cubicBezTo>
                      <a:pt x="2997315" y="1542701"/>
                      <a:pt x="2979815" y="1525201"/>
                      <a:pt x="2979815" y="1503614"/>
                    </a:cubicBezTo>
                    <a:cubicBezTo>
                      <a:pt x="2979815" y="1482026"/>
                      <a:pt x="2997315" y="1464526"/>
                      <a:pt x="3018902" y="1464526"/>
                    </a:cubicBezTo>
                    <a:close/>
                    <a:moveTo>
                      <a:pt x="2831988" y="1464526"/>
                    </a:moveTo>
                    <a:cubicBezTo>
                      <a:pt x="2853575" y="1464526"/>
                      <a:pt x="2871075" y="1482026"/>
                      <a:pt x="2871075" y="1503614"/>
                    </a:cubicBezTo>
                    <a:cubicBezTo>
                      <a:pt x="2871075" y="1525201"/>
                      <a:pt x="2853575" y="1542701"/>
                      <a:pt x="2831988" y="1542701"/>
                    </a:cubicBezTo>
                    <a:cubicBezTo>
                      <a:pt x="2810401" y="1542701"/>
                      <a:pt x="2792901" y="1525201"/>
                      <a:pt x="2792901" y="1503614"/>
                    </a:cubicBezTo>
                    <a:cubicBezTo>
                      <a:pt x="2792901" y="1482026"/>
                      <a:pt x="2810401" y="1464526"/>
                      <a:pt x="2831988" y="1464526"/>
                    </a:cubicBezTo>
                    <a:close/>
                    <a:moveTo>
                      <a:pt x="2458167" y="1464526"/>
                    </a:moveTo>
                    <a:cubicBezTo>
                      <a:pt x="2479755" y="1464526"/>
                      <a:pt x="2497253" y="1482026"/>
                      <a:pt x="2497253" y="1503614"/>
                    </a:cubicBezTo>
                    <a:cubicBezTo>
                      <a:pt x="2497253" y="1525201"/>
                      <a:pt x="2479755" y="1542701"/>
                      <a:pt x="2458167" y="1542701"/>
                    </a:cubicBezTo>
                    <a:cubicBezTo>
                      <a:pt x="2436585" y="1542701"/>
                      <a:pt x="2419081" y="1525201"/>
                      <a:pt x="2419081" y="1503614"/>
                    </a:cubicBezTo>
                    <a:cubicBezTo>
                      <a:pt x="2419081" y="1482026"/>
                      <a:pt x="2436585" y="1464526"/>
                      <a:pt x="2458167" y="1464526"/>
                    </a:cubicBezTo>
                    <a:close/>
                    <a:moveTo>
                      <a:pt x="2363529" y="1464526"/>
                    </a:moveTo>
                    <a:cubicBezTo>
                      <a:pt x="2385118" y="1464526"/>
                      <a:pt x="2402614" y="1482026"/>
                      <a:pt x="2402614" y="1503614"/>
                    </a:cubicBezTo>
                    <a:cubicBezTo>
                      <a:pt x="2402614" y="1525201"/>
                      <a:pt x="2385118" y="1542701"/>
                      <a:pt x="2363529" y="1542701"/>
                    </a:cubicBezTo>
                    <a:cubicBezTo>
                      <a:pt x="2341943" y="1542701"/>
                      <a:pt x="2324441" y="1525201"/>
                      <a:pt x="2324441" y="1503614"/>
                    </a:cubicBezTo>
                    <a:cubicBezTo>
                      <a:pt x="2324441" y="1482026"/>
                      <a:pt x="2341943" y="1464526"/>
                      <a:pt x="2363529" y="1464526"/>
                    </a:cubicBezTo>
                    <a:close/>
                    <a:moveTo>
                      <a:pt x="1045696" y="1464526"/>
                    </a:moveTo>
                    <a:cubicBezTo>
                      <a:pt x="1067282" y="1464526"/>
                      <a:pt x="1084784" y="1482026"/>
                      <a:pt x="1084784" y="1503614"/>
                    </a:cubicBezTo>
                    <a:cubicBezTo>
                      <a:pt x="1084784" y="1525201"/>
                      <a:pt x="1067282" y="1542701"/>
                      <a:pt x="1045696" y="1542701"/>
                    </a:cubicBezTo>
                    <a:cubicBezTo>
                      <a:pt x="1024110" y="1542701"/>
                      <a:pt x="1006612" y="1525201"/>
                      <a:pt x="1006612" y="1503614"/>
                    </a:cubicBezTo>
                    <a:cubicBezTo>
                      <a:pt x="1006612" y="1482026"/>
                      <a:pt x="1024110" y="1464526"/>
                      <a:pt x="1045696" y="1464526"/>
                    </a:cubicBezTo>
                    <a:close/>
                    <a:moveTo>
                      <a:pt x="951064" y="1464526"/>
                    </a:moveTo>
                    <a:cubicBezTo>
                      <a:pt x="972649" y="1464526"/>
                      <a:pt x="990147" y="1482026"/>
                      <a:pt x="990147" y="1503614"/>
                    </a:cubicBezTo>
                    <a:cubicBezTo>
                      <a:pt x="990147" y="1525201"/>
                      <a:pt x="972649" y="1542701"/>
                      <a:pt x="951064" y="1542701"/>
                    </a:cubicBezTo>
                    <a:cubicBezTo>
                      <a:pt x="929479" y="1542701"/>
                      <a:pt x="911980" y="1525201"/>
                      <a:pt x="911980" y="1503614"/>
                    </a:cubicBezTo>
                    <a:cubicBezTo>
                      <a:pt x="911980" y="1482026"/>
                      <a:pt x="929479" y="1464526"/>
                      <a:pt x="951064" y="1464526"/>
                    </a:cubicBezTo>
                    <a:close/>
                    <a:moveTo>
                      <a:pt x="856433" y="1464526"/>
                    </a:moveTo>
                    <a:cubicBezTo>
                      <a:pt x="878018" y="1464526"/>
                      <a:pt x="895517" y="1482026"/>
                      <a:pt x="895517" y="1503614"/>
                    </a:cubicBezTo>
                    <a:cubicBezTo>
                      <a:pt x="895517" y="1525201"/>
                      <a:pt x="878018" y="1542701"/>
                      <a:pt x="856433" y="1542701"/>
                    </a:cubicBezTo>
                    <a:cubicBezTo>
                      <a:pt x="834848" y="1542701"/>
                      <a:pt x="817350" y="1525201"/>
                      <a:pt x="817350" y="1503614"/>
                    </a:cubicBezTo>
                    <a:cubicBezTo>
                      <a:pt x="817350" y="1482026"/>
                      <a:pt x="834848" y="1464526"/>
                      <a:pt x="856433" y="1464526"/>
                    </a:cubicBezTo>
                    <a:close/>
                    <a:moveTo>
                      <a:pt x="764168" y="1464526"/>
                    </a:moveTo>
                    <a:cubicBezTo>
                      <a:pt x="785753" y="1464526"/>
                      <a:pt x="803252" y="1482026"/>
                      <a:pt x="803252" y="1503614"/>
                    </a:cubicBezTo>
                    <a:cubicBezTo>
                      <a:pt x="803252" y="1525201"/>
                      <a:pt x="785753" y="1542701"/>
                      <a:pt x="764168" y="1542701"/>
                    </a:cubicBezTo>
                    <a:cubicBezTo>
                      <a:pt x="742576" y="1542701"/>
                      <a:pt x="725083" y="1525201"/>
                      <a:pt x="725083" y="1503614"/>
                    </a:cubicBezTo>
                    <a:cubicBezTo>
                      <a:pt x="725083" y="1482026"/>
                      <a:pt x="742576" y="1464526"/>
                      <a:pt x="764168" y="1464526"/>
                    </a:cubicBezTo>
                    <a:close/>
                    <a:moveTo>
                      <a:pt x="669521" y="1464526"/>
                    </a:moveTo>
                    <a:cubicBezTo>
                      <a:pt x="691121" y="1464526"/>
                      <a:pt x="708620" y="1482026"/>
                      <a:pt x="708620" y="1503614"/>
                    </a:cubicBezTo>
                    <a:cubicBezTo>
                      <a:pt x="708620" y="1525201"/>
                      <a:pt x="691121" y="1542701"/>
                      <a:pt x="669521" y="1542701"/>
                    </a:cubicBezTo>
                    <a:cubicBezTo>
                      <a:pt x="647946" y="1542701"/>
                      <a:pt x="630443" y="1525201"/>
                      <a:pt x="630443" y="1503614"/>
                    </a:cubicBezTo>
                    <a:cubicBezTo>
                      <a:pt x="630443" y="1482026"/>
                      <a:pt x="647946" y="1464526"/>
                      <a:pt x="669521" y="1464526"/>
                    </a:cubicBezTo>
                    <a:close/>
                    <a:moveTo>
                      <a:pt x="577246" y="1464526"/>
                    </a:moveTo>
                    <a:cubicBezTo>
                      <a:pt x="598837" y="1464526"/>
                      <a:pt x="616341" y="1482026"/>
                      <a:pt x="616341" y="1503614"/>
                    </a:cubicBezTo>
                    <a:cubicBezTo>
                      <a:pt x="616341" y="1525201"/>
                      <a:pt x="598837" y="1542701"/>
                      <a:pt x="577246" y="1542701"/>
                    </a:cubicBezTo>
                    <a:cubicBezTo>
                      <a:pt x="555655" y="1542701"/>
                      <a:pt x="538151" y="1525201"/>
                      <a:pt x="538151" y="1503614"/>
                    </a:cubicBezTo>
                    <a:cubicBezTo>
                      <a:pt x="538151" y="1482026"/>
                      <a:pt x="555655" y="1464526"/>
                      <a:pt x="577246" y="1464526"/>
                    </a:cubicBezTo>
                    <a:close/>
                    <a:moveTo>
                      <a:pt x="484961" y="1464526"/>
                    </a:moveTo>
                    <a:cubicBezTo>
                      <a:pt x="506550" y="1464526"/>
                      <a:pt x="524048" y="1482026"/>
                      <a:pt x="524048" y="1503614"/>
                    </a:cubicBezTo>
                    <a:cubicBezTo>
                      <a:pt x="524048" y="1525201"/>
                      <a:pt x="506550" y="1542701"/>
                      <a:pt x="484961" y="1542701"/>
                    </a:cubicBezTo>
                    <a:cubicBezTo>
                      <a:pt x="463368" y="1542701"/>
                      <a:pt x="445884" y="1525201"/>
                      <a:pt x="445884" y="1503614"/>
                    </a:cubicBezTo>
                    <a:cubicBezTo>
                      <a:pt x="445884" y="1482026"/>
                      <a:pt x="463368" y="1464526"/>
                      <a:pt x="484961" y="1464526"/>
                    </a:cubicBezTo>
                    <a:close/>
                    <a:moveTo>
                      <a:pt x="390321" y="1464526"/>
                    </a:moveTo>
                    <a:cubicBezTo>
                      <a:pt x="411908" y="1464526"/>
                      <a:pt x="429414" y="1482026"/>
                      <a:pt x="429414" y="1503614"/>
                    </a:cubicBezTo>
                    <a:cubicBezTo>
                      <a:pt x="429414" y="1525201"/>
                      <a:pt x="411908" y="1542701"/>
                      <a:pt x="390321" y="1542701"/>
                    </a:cubicBezTo>
                    <a:cubicBezTo>
                      <a:pt x="368742" y="1542701"/>
                      <a:pt x="351243" y="1525201"/>
                      <a:pt x="351243" y="1503614"/>
                    </a:cubicBezTo>
                    <a:cubicBezTo>
                      <a:pt x="351243" y="1482026"/>
                      <a:pt x="368742" y="1464526"/>
                      <a:pt x="390321" y="1464526"/>
                    </a:cubicBezTo>
                    <a:close/>
                    <a:moveTo>
                      <a:pt x="298048" y="1464526"/>
                    </a:moveTo>
                    <a:cubicBezTo>
                      <a:pt x="319631" y="1464526"/>
                      <a:pt x="337143" y="1482026"/>
                      <a:pt x="337143" y="1503614"/>
                    </a:cubicBezTo>
                    <a:cubicBezTo>
                      <a:pt x="337143" y="1525201"/>
                      <a:pt x="319631" y="1542701"/>
                      <a:pt x="298048" y="1542701"/>
                    </a:cubicBezTo>
                    <a:cubicBezTo>
                      <a:pt x="276459" y="1542701"/>
                      <a:pt x="258959" y="1525201"/>
                      <a:pt x="258959" y="1503614"/>
                    </a:cubicBezTo>
                    <a:cubicBezTo>
                      <a:pt x="258959" y="1482026"/>
                      <a:pt x="276459" y="1464526"/>
                      <a:pt x="298048" y="1464526"/>
                    </a:cubicBezTo>
                    <a:close/>
                    <a:moveTo>
                      <a:pt x="203404" y="1464526"/>
                    </a:moveTo>
                    <a:cubicBezTo>
                      <a:pt x="224994" y="1464526"/>
                      <a:pt x="242493" y="1482026"/>
                      <a:pt x="242493" y="1503614"/>
                    </a:cubicBezTo>
                    <a:cubicBezTo>
                      <a:pt x="242493" y="1525201"/>
                      <a:pt x="224994" y="1542701"/>
                      <a:pt x="203404" y="1542701"/>
                    </a:cubicBezTo>
                    <a:cubicBezTo>
                      <a:pt x="181818" y="1542701"/>
                      <a:pt x="164318" y="1525201"/>
                      <a:pt x="164318" y="1503614"/>
                    </a:cubicBezTo>
                    <a:cubicBezTo>
                      <a:pt x="164318" y="1482026"/>
                      <a:pt x="181818" y="1464526"/>
                      <a:pt x="203404" y="1464526"/>
                    </a:cubicBezTo>
                    <a:close/>
                    <a:moveTo>
                      <a:pt x="111130" y="1464526"/>
                    </a:moveTo>
                    <a:cubicBezTo>
                      <a:pt x="132718" y="1464526"/>
                      <a:pt x="150218" y="1482026"/>
                      <a:pt x="150218" y="1503614"/>
                    </a:cubicBezTo>
                    <a:cubicBezTo>
                      <a:pt x="150218" y="1525201"/>
                      <a:pt x="132718" y="1542701"/>
                      <a:pt x="111130" y="1542701"/>
                    </a:cubicBezTo>
                    <a:cubicBezTo>
                      <a:pt x="89543" y="1542701"/>
                      <a:pt x="72044" y="1525201"/>
                      <a:pt x="72044" y="1503614"/>
                    </a:cubicBezTo>
                    <a:cubicBezTo>
                      <a:pt x="72044" y="1482026"/>
                      <a:pt x="89543" y="1464526"/>
                      <a:pt x="111130" y="1464526"/>
                    </a:cubicBezTo>
                    <a:close/>
                    <a:moveTo>
                      <a:pt x="111134" y="1376985"/>
                    </a:moveTo>
                    <a:cubicBezTo>
                      <a:pt x="132721" y="1376985"/>
                      <a:pt x="150221" y="1394485"/>
                      <a:pt x="150221" y="1416072"/>
                    </a:cubicBezTo>
                    <a:cubicBezTo>
                      <a:pt x="150221" y="1437659"/>
                      <a:pt x="132721" y="1455159"/>
                      <a:pt x="111134" y="1455159"/>
                    </a:cubicBezTo>
                    <a:cubicBezTo>
                      <a:pt x="89547" y="1455159"/>
                      <a:pt x="72048" y="1437659"/>
                      <a:pt x="72048" y="1416072"/>
                    </a:cubicBezTo>
                    <a:cubicBezTo>
                      <a:pt x="72048" y="1394485"/>
                      <a:pt x="89547" y="1376985"/>
                      <a:pt x="111134" y="1376985"/>
                    </a:cubicBezTo>
                    <a:close/>
                    <a:moveTo>
                      <a:pt x="484966" y="1376984"/>
                    </a:moveTo>
                    <a:cubicBezTo>
                      <a:pt x="506553" y="1376984"/>
                      <a:pt x="524052" y="1394484"/>
                      <a:pt x="524052" y="1416071"/>
                    </a:cubicBezTo>
                    <a:cubicBezTo>
                      <a:pt x="524052" y="1437658"/>
                      <a:pt x="506553" y="1455159"/>
                      <a:pt x="484966" y="1455159"/>
                    </a:cubicBezTo>
                    <a:cubicBezTo>
                      <a:pt x="463373" y="1455159"/>
                      <a:pt x="445888" y="1437658"/>
                      <a:pt x="445888" y="1416071"/>
                    </a:cubicBezTo>
                    <a:cubicBezTo>
                      <a:pt x="445888" y="1394484"/>
                      <a:pt x="463373" y="1376984"/>
                      <a:pt x="484966" y="1376984"/>
                    </a:cubicBezTo>
                    <a:close/>
                    <a:moveTo>
                      <a:pt x="390321" y="1376984"/>
                    </a:moveTo>
                    <a:cubicBezTo>
                      <a:pt x="411908" y="1376984"/>
                      <a:pt x="429417" y="1394484"/>
                      <a:pt x="429417" y="1416071"/>
                    </a:cubicBezTo>
                    <a:cubicBezTo>
                      <a:pt x="429417" y="1437658"/>
                      <a:pt x="411908" y="1455159"/>
                      <a:pt x="390321" y="1455159"/>
                    </a:cubicBezTo>
                    <a:cubicBezTo>
                      <a:pt x="368747" y="1455159"/>
                      <a:pt x="351248" y="1437658"/>
                      <a:pt x="351248" y="1416071"/>
                    </a:cubicBezTo>
                    <a:cubicBezTo>
                      <a:pt x="351248" y="1394484"/>
                      <a:pt x="368747" y="1376984"/>
                      <a:pt x="390321" y="1376984"/>
                    </a:cubicBezTo>
                    <a:close/>
                    <a:moveTo>
                      <a:pt x="298052" y="1376984"/>
                    </a:moveTo>
                    <a:cubicBezTo>
                      <a:pt x="319635" y="1376984"/>
                      <a:pt x="337147" y="1394484"/>
                      <a:pt x="337147" y="1416071"/>
                    </a:cubicBezTo>
                    <a:cubicBezTo>
                      <a:pt x="337147" y="1437658"/>
                      <a:pt x="319635" y="1455159"/>
                      <a:pt x="298052" y="1455159"/>
                    </a:cubicBezTo>
                    <a:cubicBezTo>
                      <a:pt x="276463" y="1455159"/>
                      <a:pt x="258963" y="1437658"/>
                      <a:pt x="258963" y="1416071"/>
                    </a:cubicBezTo>
                    <a:cubicBezTo>
                      <a:pt x="258963" y="1394484"/>
                      <a:pt x="276463" y="1376984"/>
                      <a:pt x="298052" y="1376984"/>
                    </a:cubicBezTo>
                    <a:close/>
                    <a:moveTo>
                      <a:pt x="203408" y="1376984"/>
                    </a:moveTo>
                    <a:cubicBezTo>
                      <a:pt x="224998" y="1376984"/>
                      <a:pt x="242497" y="1394484"/>
                      <a:pt x="242497" y="1416071"/>
                    </a:cubicBezTo>
                    <a:cubicBezTo>
                      <a:pt x="242497" y="1437658"/>
                      <a:pt x="224998" y="1455159"/>
                      <a:pt x="203408" y="1455159"/>
                    </a:cubicBezTo>
                    <a:cubicBezTo>
                      <a:pt x="181822" y="1455159"/>
                      <a:pt x="164322" y="1437658"/>
                      <a:pt x="164322" y="1416071"/>
                    </a:cubicBezTo>
                    <a:cubicBezTo>
                      <a:pt x="164322" y="1394484"/>
                      <a:pt x="181822" y="1376984"/>
                      <a:pt x="203408" y="1376984"/>
                    </a:cubicBezTo>
                    <a:close/>
                    <a:moveTo>
                      <a:pt x="3771293" y="1376983"/>
                    </a:moveTo>
                    <a:cubicBezTo>
                      <a:pt x="3792880" y="1376983"/>
                      <a:pt x="3810379" y="1394483"/>
                      <a:pt x="3810379" y="1416070"/>
                    </a:cubicBezTo>
                    <a:cubicBezTo>
                      <a:pt x="3810379" y="1437657"/>
                      <a:pt x="3792880" y="1455158"/>
                      <a:pt x="3771293" y="1455158"/>
                    </a:cubicBezTo>
                    <a:cubicBezTo>
                      <a:pt x="3749705" y="1455158"/>
                      <a:pt x="3732205" y="1437657"/>
                      <a:pt x="3732205" y="1416070"/>
                    </a:cubicBezTo>
                    <a:cubicBezTo>
                      <a:pt x="3732205" y="1394483"/>
                      <a:pt x="3749705" y="1376983"/>
                      <a:pt x="3771293" y="1376983"/>
                    </a:cubicBezTo>
                    <a:close/>
                    <a:moveTo>
                      <a:pt x="3679018" y="1376983"/>
                    </a:moveTo>
                    <a:cubicBezTo>
                      <a:pt x="3700605" y="1376983"/>
                      <a:pt x="3718105" y="1394483"/>
                      <a:pt x="3718105" y="1416070"/>
                    </a:cubicBezTo>
                    <a:cubicBezTo>
                      <a:pt x="3718105" y="1437657"/>
                      <a:pt x="3700605" y="1455158"/>
                      <a:pt x="3679018" y="1455158"/>
                    </a:cubicBezTo>
                    <a:cubicBezTo>
                      <a:pt x="3657431" y="1455158"/>
                      <a:pt x="3639931" y="1437657"/>
                      <a:pt x="3639931" y="1416070"/>
                    </a:cubicBezTo>
                    <a:cubicBezTo>
                      <a:pt x="3639931" y="1394483"/>
                      <a:pt x="3657431" y="1376983"/>
                      <a:pt x="3679018" y="1376983"/>
                    </a:cubicBezTo>
                    <a:close/>
                    <a:moveTo>
                      <a:pt x="3489737" y="1376983"/>
                    </a:moveTo>
                    <a:cubicBezTo>
                      <a:pt x="3511324" y="1376983"/>
                      <a:pt x="3528823" y="1394483"/>
                      <a:pt x="3528823" y="1416070"/>
                    </a:cubicBezTo>
                    <a:cubicBezTo>
                      <a:pt x="3528823" y="1437657"/>
                      <a:pt x="3511324" y="1455158"/>
                      <a:pt x="3489737" y="1455158"/>
                    </a:cubicBezTo>
                    <a:cubicBezTo>
                      <a:pt x="3468149" y="1455158"/>
                      <a:pt x="3450649" y="1437657"/>
                      <a:pt x="3450649" y="1416070"/>
                    </a:cubicBezTo>
                    <a:cubicBezTo>
                      <a:pt x="3450649" y="1394483"/>
                      <a:pt x="3468149" y="1376983"/>
                      <a:pt x="3489737" y="1376983"/>
                    </a:cubicBezTo>
                    <a:close/>
                    <a:moveTo>
                      <a:pt x="3392731" y="1376983"/>
                    </a:moveTo>
                    <a:cubicBezTo>
                      <a:pt x="3414319" y="1376983"/>
                      <a:pt x="3431819" y="1394483"/>
                      <a:pt x="3431819" y="1416070"/>
                    </a:cubicBezTo>
                    <a:cubicBezTo>
                      <a:pt x="3431819" y="1437657"/>
                      <a:pt x="3414319" y="1455158"/>
                      <a:pt x="3392731" y="1455158"/>
                    </a:cubicBezTo>
                    <a:cubicBezTo>
                      <a:pt x="3371144" y="1455158"/>
                      <a:pt x="3353644" y="1437657"/>
                      <a:pt x="3353644" y="1416070"/>
                    </a:cubicBezTo>
                    <a:cubicBezTo>
                      <a:pt x="3353644" y="1394483"/>
                      <a:pt x="3371144" y="1376983"/>
                      <a:pt x="3392731" y="1376983"/>
                    </a:cubicBezTo>
                    <a:close/>
                    <a:moveTo>
                      <a:pt x="3300457" y="1376983"/>
                    </a:moveTo>
                    <a:cubicBezTo>
                      <a:pt x="3322044" y="1376983"/>
                      <a:pt x="3339544" y="1394483"/>
                      <a:pt x="3339544" y="1416070"/>
                    </a:cubicBezTo>
                    <a:cubicBezTo>
                      <a:pt x="3339544" y="1437657"/>
                      <a:pt x="3322044" y="1455158"/>
                      <a:pt x="3300457" y="1455158"/>
                    </a:cubicBezTo>
                    <a:cubicBezTo>
                      <a:pt x="3278869" y="1455158"/>
                      <a:pt x="3261369" y="1437657"/>
                      <a:pt x="3261369" y="1416070"/>
                    </a:cubicBezTo>
                    <a:cubicBezTo>
                      <a:pt x="3261369" y="1394483"/>
                      <a:pt x="3278869" y="1376983"/>
                      <a:pt x="3300457" y="1376983"/>
                    </a:cubicBezTo>
                    <a:close/>
                    <a:moveTo>
                      <a:pt x="3205817" y="1376983"/>
                    </a:moveTo>
                    <a:cubicBezTo>
                      <a:pt x="3227404" y="1376983"/>
                      <a:pt x="3244904" y="1394483"/>
                      <a:pt x="3244904" y="1416070"/>
                    </a:cubicBezTo>
                    <a:cubicBezTo>
                      <a:pt x="3244904" y="1437657"/>
                      <a:pt x="3227404" y="1455158"/>
                      <a:pt x="3205817" y="1455158"/>
                    </a:cubicBezTo>
                    <a:cubicBezTo>
                      <a:pt x="3184229" y="1455158"/>
                      <a:pt x="3166729" y="1437657"/>
                      <a:pt x="3166729" y="1416070"/>
                    </a:cubicBezTo>
                    <a:cubicBezTo>
                      <a:pt x="3166729" y="1394483"/>
                      <a:pt x="3184229" y="1376983"/>
                      <a:pt x="3205817" y="1376983"/>
                    </a:cubicBezTo>
                    <a:close/>
                    <a:moveTo>
                      <a:pt x="3111177" y="1376983"/>
                    </a:moveTo>
                    <a:cubicBezTo>
                      <a:pt x="3132764" y="1376983"/>
                      <a:pt x="3150264" y="1394483"/>
                      <a:pt x="3150264" y="1416070"/>
                    </a:cubicBezTo>
                    <a:cubicBezTo>
                      <a:pt x="3150264" y="1437657"/>
                      <a:pt x="3132764" y="1455158"/>
                      <a:pt x="3111177" y="1455158"/>
                    </a:cubicBezTo>
                    <a:cubicBezTo>
                      <a:pt x="3089589" y="1455158"/>
                      <a:pt x="3072089" y="1437657"/>
                      <a:pt x="3072089" y="1416070"/>
                    </a:cubicBezTo>
                    <a:cubicBezTo>
                      <a:pt x="3072089" y="1394483"/>
                      <a:pt x="3089589" y="1376983"/>
                      <a:pt x="3111177" y="1376983"/>
                    </a:cubicBezTo>
                    <a:close/>
                    <a:moveTo>
                      <a:pt x="3018902" y="1376983"/>
                    </a:moveTo>
                    <a:cubicBezTo>
                      <a:pt x="3040489" y="1376983"/>
                      <a:pt x="3057989" y="1394483"/>
                      <a:pt x="3057989" y="1416070"/>
                    </a:cubicBezTo>
                    <a:cubicBezTo>
                      <a:pt x="3057989" y="1437657"/>
                      <a:pt x="3040489" y="1455158"/>
                      <a:pt x="3018902" y="1455158"/>
                    </a:cubicBezTo>
                    <a:cubicBezTo>
                      <a:pt x="2997315" y="1455158"/>
                      <a:pt x="2979815" y="1437657"/>
                      <a:pt x="2979815" y="1416070"/>
                    </a:cubicBezTo>
                    <a:cubicBezTo>
                      <a:pt x="2979815" y="1394483"/>
                      <a:pt x="2997315" y="1376983"/>
                      <a:pt x="3018902" y="1376983"/>
                    </a:cubicBezTo>
                    <a:close/>
                    <a:moveTo>
                      <a:pt x="2924263" y="1376983"/>
                    </a:moveTo>
                    <a:cubicBezTo>
                      <a:pt x="2945850" y="1376983"/>
                      <a:pt x="2963349" y="1394483"/>
                      <a:pt x="2963349" y="1416070"/>
                    </a:cubicBezTo>
                    <a:cubicBezTo>
                      <a:pt x="2963349" y="1437657"/>
                      <a:pt x="2945850" y="1455158"/>
                      <a:pt x="2924263" y="1455158"/>
                    </a:cubicBezTo>
                    <a:cubicBezTo>
                      <a:pt x="2902675" y="1455158"/>
                      <a:pt x="2885175" y="1437657"/>
                      <a:pt x="2885175" y="1416070"/>
                    </a:cubicBezTo>
                    <a:cubicBezTo>
                      <a:pt x="2885175" y="1394483"/>
                      <a:pt x="2902675" y="1376983"/>
                      <a:pt x="2924263" y="1376983"/>
                    </a:cubicBezTo>
                    <a:close/>
                    <a:moveTo>
                      <a:pt x="2831988" y="1376983"/>
                    </a:moveTo>
                    <a:cubicBezTo>
                      <a:pt x="2853575" y="1376983"/>
                      <a:pt x="2871075" y="1394483"/>
                      <a:pt x="2871075" y="1416070"/>
                    </a:cubicBezTo>
                    <a:cubicBezTo>
                      <a:pt x="2871075" y="1437657"/>
                      <a:pt x="2853575" y="1455158"/>
                      <a:pt x="2831988" y="1455158"/>
                    </a:cubicBezTo>
                    <a:cubicBezTo>
                      <a:pt x="2810401" y="1455158"/>
                      <a:pt x="2792901" y="1437657"/>
                      <a:pt x="2792901" y="1416070"/>
                    </a:cubicBezTo>
                    <a:cubicBezTo>
                      <a:pt x="2792901" y="1394483"/>
                      <a:pt x="2810401" y="1376983"/>
                      <a:pt x="2831988" y="1376983"/>
                    </a:cubicBezTo>
                    <a:close/>
                    <a:moveTo>
                      <a:pt x="2550437" y="1376983"/>
                    </a:moveTo>
                    <a:cubicBezTo>
                      <a:pt x="2572024" y="1376983"/>
                      <a:pt x="2589523" y="1394483"/>
                      <a:pt x="2589523" y="1416070"/>
                    </a:cubicBezTo>
                    <a:cubicBezTo>
                      <a:pt x="2589523" y="1437657"/>
                      <a:pt x="2572024" y="1455158"/>
                      <a:pt x="2550437" y="1455158"/>
                    </a:cubicBezTo>
                    <a:cubicBezTo>
                      <a:pt x="2528850" y="1455158"/>
                      <a:pt x="2511354" y="1437657"/>
                      <a:pt x="2511354" y="1416070"/>
                    </a:cubicBezTo>
                    <a:cubicBezTo>
                      <a:pt x="2511354" y="1394483"/>
                      <a:pt x="2528850" y="1376983"/>
                      <a:pt x="2550437" y="1376983"/>
                    </a:cubicBezTo>
                    <a:close/>
                    <a:moveTo>
                      <a:pt x="2458167" y="1376983"/>
                    </a:moveTo>
                    <a:cubicBezTo>
                      <a:pt x="2479755" y="1376983"/>
                      <a:pt x="2497254" y="1394483"/>
                      <a:pt x="2497254" y="1416070"/>
                    </a:cubicBezTo>
                    <a:cubicBezTo>
                      <a:pt x="2497254" y="1437657"/>
                      <a:pt x="2479755" y="1455158"/>
                      <a:pt x="2458167" y="1455158"/>
                    </a:cubicBezTo>
                    <a:cubicBezTo>
                      <a:pt x="2436585" y="1455158"/>
                      <a:pt x="2419083" y="1437657"/>
                      <a:pt x="2419083" y="1416070"/>
                    </a:cubicBezTo>
                    <a:cubicBezTo>
                      <a:pt x="2419083" y="1394483"/>
                      <a:pt x="2436585" y="1376983"/>
                      <a:pt x="2458167" y="1376983"/>
                    </a:cubicBezTo>
                    <a:close/>
                    <a:moveTo>
                      <a:pt x="2363529" y="1376983"/>
                    </a:moveTo>
                    <a:cubicBezTo>
                      <a:pt x="2385119" y="1376983"/>
                      <a:pt x="2402614" y="1394483"/>
                      <a:pt x="2402614" y="1416070"/>
                    </a:cubicBezTo>
                    <a:cubicBezTo>
                      <a:pt x="2402614" y="1437657"/>
                      <a:pt x="2385119" y="1455158"/>
                      <a:pt x="2363529" y="1455158"/>
                    </a:cubicBezTo>
                    <a:cubicBezTo>
                      <a:pt x="2341945" y="1455158"/>
                      <a:pt x="2324442" y="1437657"/>
                      <a:pt x="2324442" y="1416070"/>
                    </a:cubicBezTo>
                    <a:cubicBezTo>
                      <a:pt x="2324442" y="1394483"/>
                      <a:pt x="2341945" y="1376983"/>
                      <a:pt x="2363529" y="1376983"/>
                    </a:cubicBezTo>
                    <a:close/>
                    <a:moveTo>
                      <a:pt x="1142717" y="1376983"/>
                    </a:moveTo>
                    <a:cubicBezTo>
                      <a:pt x="1164308" y="1376983"/>
                      <a:pt x="1181806" y="1394483"/>
                      <a:pt x="1181806" y="1416070"/>
                    </a:cubicBezTo>
                    <a:cubicBezTo>
                      <a:pt x="1181806" y="1437657"/>
                      <a:pt x="1164308" y="1455158"/>
                      <a:pt x="1142717" y="1455158"/>
                    </a:cubicBezTo>
                    <a:cubicBezTo>
                      <a:pt x="1121126" y="1455158"/>
                      <a:pt x="1103622" y="1437657"/>
                      <a:pt x="1103622" y="1416070"/>
                    </a:cubicBezTo>
                    <a:cubicBezTo>
                      <a:pt x="1103622" y="1394483"/>
                      <a:pt x="1121126" y="1376983"/>
                      <a:pt x="1142717" y="1376983"/>
                    </a:cubicBezTo>
                    <a:close/>
                    <a:moveTo>
                      <a:pt x="1045699" y="1376983"/>
                    </a:moveTo>
                    <a:cubicBezTo>
                      <a:pt x="1067284" y="1376983"/>
                      <a:pt x="1084788" y="1394483"/>
                      <a:pt x="1084788" y="1416070"/>
                    </a:cubicBezTo>
                    <a:cubicBezTo>
                      <a:pt x="1084788" y="1437657"/>
                      <a:pt x="1067284" y="1455158"/>
                      <a:pt x="1045699" y="1455158"/>
                    </a:cubicBezTo>
                    <a:cubicBezTo>
                      <a:pt x="1024114" y="1455158"/>
                      <a:pt x="1006615" y="1437657"/>
                      <a:pt x="1006615" y="1416070"/>
                    </a:cubicBezTo>
                    <a:cubicBezTo>
                      <a:pt x="1006615" y="1394483"/>
                      <a:pt x="1024114" y="1376983"/>
                      <a:pt x="1045699" y="1376983"/>
                    </a:cubicBezTo>
                    <a:close/>
                    <a:moveTo>
                      <a:pt x="951068" y="1376983"/>
                    </a:moveTo>
                    <a:cubicBezTo>
                      <a:pt x="972653" y="1376983"/>
                      <a:pt x="990151" y="1394483"/>
                      <a:pt x="990151" y="1416070"/>
                    </a:cubicBezTo>
                    <a:cubicBezTo>
                      <a:pt x="990151" y="1437657"/>
                      <a:pt x="972653" y="1455158"/>
                      <a:pt x="951068" y="1455158"/>
                    </a:cubicBezTo>
                    <a:cubicBezTo>
                      <a:pt x="929482" y="1455158"/>
                      <a:pt x="911984" y="1437657"/>
                      <a:pt x="911984" y="1416070"/>
                    </a:cubicBezTo>
                    <a:cubicBezTo>
                      <a:pt x="911984" y="1394483"/>
                      <a:pt x="929482" y="1376983"/>
                      <a:pt x="951068" y="1376983"/>
                    </a:cubicBezTo>
                    <a:close/>
                    <a:moveTo>
                      <a:pt x="856438" y="1376983"/>
                    </a:moveTo>
                    <a:cubicBezTo>
                      <a:pt x="878022" y="1376983"/>
                      <a:pt x="895520" y="1394483"/>
                      <a:pt x="895520" y="1416070"/>
                    </a:cubicBezTo>
                    <a:cubicBezTo>
                      <a:pt x="895520" y="1437657"/>
                      <a:pt x="878022" y="1455158"/>
                      <a:pt x="856438" y="1455158"/>
                    </a:cubicBezTo>
                    <a:cubicBezTo>
                      <a:pt x="834853" y="1455158"/>
                      <a:pt x="817355" y="1437657"/>
                      <a:pt x="817355" y="1416070"/>
                    </a:cubicBezTo>
                    <a:cubicBezTo>
                      <a:pt x="817355" y="1394483"/>
                      <a:pt x="834853" y="1376983"/>
                      <a:pt x="856438" y="1376983"/>
                    </a:cubicBezTo>
                    <a:close/>
                    <a:moveTo>
                      <a:pt x="764173" y="1376983"/>
                    </a:moveTo>
                    <a:cubicBezTo>
                      <a:pt x="785757" y="1376983"/>
                      <a:pt x="803257" y="1394483"/>
                      <a:pt x="803257" y="1416070"/>
                    </a:cubicBezTo>
                    <a:cubicBezTo>
                      <a:pt x="803257" y="1437657"/>
                      <a:pt x="785757" y="1455158"/>
                      <a:pt x="764173" y="1455158"/>
                    </a:cubicBezTo>
                    <a:cubicBezTo>
                      <a:pt x="742582" y="1455158"/>
                      <a:pt x="725090" y="1437657"/>
                      <a:pt x="725090" y="1416070"/>
                    </a:cubicBezTo>
                    <a:cubicBezTo>
                      <a:pt x="725090" y="1394483"/>
                      <a:pt x="742582" y="1376983"/>
                      <a:pt x="764173" y="1376983"/>
                    </a:cubicBezTo>
                    <a:close/>
                    <a:moveTo>
                      <a:pt x="669534" y="1376983"/>
                    </a:moveTo>
                    <a:cubicBezTo>
                      <a:pt x="691128" y="1376983"/>
                      <a:pt x="708624" y="1394483"/>
                      <a:pt x="708624" y="1416070"/>
                    </a:cubicBezTo>
                    <a:cubicBezTo>
                      <a:pt x="708624" y="1437657"/>
                      <a:pt x="691128" y="1455158"/>
                      <a:pt x="669534" y="1455158"/>
                    </a:cubicBezTo>
                    <a:cubicBezTo>
                      <a:pt x="647952" y="1455158"/>
                      <a:pt x="630448" y="1437657"/>
                      <a:pt x="630448" y="1416070"/>
                    </a:cubicBezTo>
                    <a:cubicBezTo>
                      <a:pt x="630448" y="1394483"/>
                      <a:pt x="647952" y="1376983"/>
                      <a:pt x="669534" y="1376983"/>
                    </a:cubicBezTo>
                    <a:close/>
                    <a:moveTo>
                      <a:pt x="577250" y="1376983"/>
                    </a:moveTo>
                    <a:cubicBezTo>
                      <a:pt x="598842" y="1376983"/>
                      <a:pt x="616345" y="1394483"/>
                      <a:pt x="616345" y="1416070"/>
                    </a:cubicBezTo>
                    <a:cubicBezTo>
                      <a:pt x="616345" y="1437657"/>
                      <a:pt x="598842" y="1455158"/>
                      <a:pt x="577250" y="1455158"/>
                    </a:cubicBezTo>
                    <a:cubicBezTo>
                      <a:pt x="555659" y="1455158"/>
                      <a:pt x="538155" y="1437657"/>
                      <a:pt x="538155" y="1416070"/>
                    </a:cubicBezTo>
                    <a:cubicBezTo>
                      <a:pt x="538155" y="1394483"/>
                      <a:pt x="555659" y="1376983"/>
                      <a:pt x="577250" y="1376983"/>
                    </a:cubicBezTo>
                    <a:close/>
                    <a:moveTo>
                      <a:pt x="3679017" y="1291809"/>
                    </a:moveTo>
                    <a:cubicBezTo>
                      <a:pt x="3700604" y="1291809"/>
                      <a:pt x="3718103" y="1309309"/>
                      <a:pt x="3718103" y="1330896"/>
                    </a:cubicBezTo>
                    <a:cubicBezTo>
                      <a:pt x="3718103" y="1352483"/>
                      <a:pt x="3700604" y="1369983"/>
                      <a:pt x="3679017" y="1369983"/>
                    </a:cubicBezTo>
                    <a:cubicBezTo>
                      <a:pt x="3657429" y="1369983"/>
                      <a:pt x="3639929" y="1352483"/>
                      <a:pt x="3639929" y="1330896"/>
                    </a:cubicBezTo>
                    <a:cubicBezTo>
                      <a:pt x="3639929" y="1309309"/>
                      <a:pt x="3657429" y="1291809"/>
                      <a:pt x="3679017" y="1291809"/>
                    </a:cubicBezTo>
                    <a:close/>
                    <a:moveTo>
                      <a:pt x="3584377" y="1291809"/>
                    </a:moveTo>
                    <a:cubicBezTo>
                      <a:pt x="3605964" y="1291809"/>
                      <a:pt x="3623463" y="1309309"/>
                      <a:pt x="3623463" y="1330896"/>
                    </a:cubicBezTo>
                    <a:cubicBezTo>
                      <a:pt x="3623463" y="1352483"/>
                      <a:pt x="3605964" y="1369983"/>
                      <a:pt x="3584377" y="1369983"/>
                    </a:cubicBezTo>
                    <a:cubicBezTo>
                      <a:pt x="3562789" y="1369983"/>
                      <a:pt x="3545289" y="1352483"/>
                      <a:pt x="3545289" y="1330896"/>
                    </a:cubicBezTo>
                    <a:cubicBezTo>
                      <a:pt x="3545289" y="1309309"/>
                      <a:pt x="3562789" y="1291809"/>
                      <a:pt x="3584377" y="1291809"/>
                    </a:cubicBezTo>
                    <a:close/>
                    <a:moveTo>
                      <a:pt x="3489737" y="1291809"/>
                    </a:moveTo>
                    <a:cubicBezTo>
                      <a:pt x="3511324" y="1291809"/>
                      <a:pt x="3528823" y="1309309"/>
                      <a:pt x="3528823" y="1330896"/>
                    </a:cubicBezTo>
                    <a:cubicBezTo>
                      <a:pt x="3528823" y="1352483"/>
                      <a:pt x="3511324" y="1369983"/>
                      <a:pt x="3489737" y="1369983"/>
                    </a:cubicBezTo>
                    <a:cubicBezTo>
                      <a:pt x="3468149" y="1369983"/>
                      <a:pt x="3450649" y="1352483"/>
                      <a:pt x="3450649" y="1330896"/>
                    </a:cubicBezTo>
                    <a:cubicBezTo>
                      <a:pt x="3450649" y="1309309"/>
                      <a:pt x="3468149" y="1291809"/>
                      <a:pt x="3489737" y="1291809"/>
                    </a:cubicBezTo>
                    <a:close/>
                    <a:moveTo>
                      <a:pt x="3392731" y="1291809"/>
                    </a:moveTo>
                    <a:cubicBezTo>
                      <a:pt x="3414319" y="1291809"/>
                      <a:pt x="3431819" y="1309309"/>
                      <a:pt x="3431819" y="1330896"/>
                    </a:cubicBezTo>
                    <a:cubicBezTo>
                      <a:pt x="3431819" y="1352483"/>
                      <a:pt x="3414319" y="1369983"/>
                      <a:pt x="3392731" y="1369983"/>
                    </a:cubicBezTo>
                    <a:cubicBezTo>
                      <a:pt x="3371144" y="1369983"/>
                      <a:pt x="3353644" y="1352483"/>
                      <a:pt x="3353644" y="1330896"/>
                    </a:cubicBezTo>
                    <a:cubicBezTo>
                      <a:pt x="3353644" y="1309309"/>
                      <a:pt x="3371144" y="1291809"/>
                      <a:pt x="3392731" y="1291809"/>
                    </a:cubicBezTo>
                    <a:close/>
                    <a:moveTo>
                      <a:pt x="3300457" y="1291809"/>
                    </a:moveTo>
                    <a:cubicBezTo>
                      <a:pt x="3322044" y="1291809"/>
                      <a:pt x="3339544" y="1309309"/>
                      <a:pt x="3339544" y="1330896"/>
                    </a:cubicBezTo>
                    <a:cubicBezTo>
                      <a:pt x="3339544" y="1352483"/>
                      <a:pt x="3322044" y="1369983"/>
                      <a:pt x="3300457" y="1369983"/>
                    </a:cubicBezTo>
                    <a:cubicBezTo>
                      <a:pt x="3278869" y="1369983"/>
                      <a:pt x="3261369" y="1352483"/>
                      <a:pt x="3261369" y="1330896"/>
                    </a:cubicBezTo>
                    <a:cubicBezTo>
                      <a:pt x="3261369" y="1309309"/>
                      <a:pt x="3278869" y="1291809"/>
                      <a:pt x="3300457" y="1291809"/>
                    </a:cubicBezTo>
                    <a:close/>
                    <a:moveTo>
                      <a:pt x="3111177" y="1291809"/>
                    </a:moveTo>
                    <a:cubicBezTo>
                      <a:pt x="3132764" y="1291809"/>
                      <a:pt x="3150264" y="1309309"/>
                      <a:pt x="3150264" y="1330896"/>
                    </a:cubicBezTo>
                    <a:cubicBezTo>
                      <a:pt x="3150264" y="1352483"/>
                      <a:pt x="3132764" y="1369983"/>
                      <a:pt x="3111177" y="1369983"/>
                    </a:cubicBezTo>
                    <a:cubicBezTo>
                      <a:pt x="3089589" y="1369983"/>
                      <a:pt x="3072089" y="1352483"/>
                      <a:pt x="3072089" y="1330896"/>
                    </a:cubicBezTo>
                    <a:cubicBezTo>
                      <a:pt x="3072089" y="1309309"/>
                      <a:pt x="3089589" y="1291809"/>
                      <a:pt x="3111177" y="1291809"/>
                    </a:cubicBezTo>
                    <a:close/>
                    <a:moveTo>
                      <a:pt x="3018902" y="1291809"/>
                    </a:moveTo>
                    <a:cubicBezTo>
                      <a:pt x="3040489" y="1291809"/>
                      <a:pt x="3057989" y="1309309"/>
                      <a:pt x="3057989" y="1330896"/>
                    </a:cubicBezTo>
                    <a:cubicBezTo>
                      <a:pt x="3057989" y="1352483"/>
                      <a:pt x="3040489" y="1369983"/>
                      <a:pt x="3018902" y="1369983"/>
                    </a:cubicBezTo>
                    <a:cubicBezTo>
                      <a:pt x="2997315" y="1369983"/>
                      <a:pt x="2979815" y="1352483"/>
                      <a:pt x="2979815" y="1330896"/>
                    </a:cubicBezTo>
                    <a:cubicBezTo>
                      <a:pt x="2979815" y="1309309"/>
                      <a:pt x="2997315" y="1291809"/>
                      <a:pt x="3018902" y="1291809"/>
                    </a:cubicBezTo>
                    <a:close/>
                    <a:moveTo>
                      <a:pt x="2924263" y="1291809"/>
                    </a:moveTo>
                    <a:cubicBezTo>
                      <a:pt x="2945850" y="1291809"/>
                      <a:pt x="2963349" y="1309309"/>
                      <a:pt x="2963349" y="1330896"/>
                    </a:cubicBezTo>
                    <a:cubicBezTo>
                      <a:pt x="2963349" y="1352483"/>
                      <a:pt x="2945850" y="1369983"/>
                      <a:pt x="2924263" y="1369983"/>
                    </a:cubicBezTo>
                    <a:cubicBezTo>
                      <a:pt x="2902675" y="1369983"/>
                      <a:pt x="2885175" y="1352483"/>
                      <a:pt x="2885175" y="1330896"/>
                    </a:cubicBezTo>
                    <a:cubicBezTo>
                      <a:pt x="2885175" y="1309309"/>
                      <a:pt x="2902675" y="1291809"/>
                      <a:pt x="2924263" y="1291809"/>
                    </a:cubicBezTo>
                    <a:close/>
                    <a:moveTo>
                      <a:pt x="2831988" y="1291809"/>
                    </a:moveTo>
                    <a:cubicBezTo>
                      <a:pt x="2853575" y="1291809"/>
                      <a:pt x="2871075" y="1309309"/>
                      <a:pt x="2871075" y="1330896"/>
                    </a:cubicBezTo>
                    <a:cubicBezTo>
                      <a:pt x="2871075" y="1352483"/>
                      <a:pt x="2853575" y="1369983"/>
                      <a:pt x="2831988" y="1369983"/>
                    </a:cubicBezTo>
                    <a:cubicBezTo>
                      <a:pt x="2810401" y="1369983"/>
                      <a:pt x="2792901" y="1352483"/>
                      <a:pt x="2792901" y="1330896"/>
                    </a:cubicBezTo>
                    <a:cubicBezTo>
                      <a:pt x="2792901" y="1309309"/>
                      <a:pt x="2810401" y="1291809"/>
                      <a:pt x="2831988" y="1291809"/>
                    </a:cubicBezTo>
                    <a:close/>
                    <a:moveTo>
                      <a:pt x="2737365" y="1291809"/>
                    </a:moveTo>
                    <a:cubicBezTo>
                      <a:pt x="2758935" y="1291809"/>
                      <a:pt x="2776435" y="1309309"/>
                      <a:pt x="2776435" y="1330896"/>
                    </a:cubicBezTo>
                    <a:cubicBezTo>
                      <a:pt x="2776435" y="1352483"/>
                      <a:pt x="2758935" y="1369983"/>
                      <a:pt x="2737365" y="1369983"/>
                    </a:cubicBezTo>
                    <a:cubicBezTo>
                      <a:pt x="2715773" y="1369983"/>
                      <a:pt x="2698269" y="1352483"/>
                      <a:pt x="2698269" y="1330896"/>
                    </a:cubicBezTo>
                    <a:cubicBezTo>
                      <a:pt x="2698269" y="1309309"/>
                      <a:pt x="2715773" y="1291809"/>
                      <a:pt x="2737365" y="1291809"/>
                    </a:cubicBezTo>
                    <a:close/>
                    <a:moveTo>
                      <a:pt x="2645074" y="1291809"/>
                    </a:moveTo>
                    <a:cubicBezTo>
                      <a:pt x="2666662" y="1291809"/>
                      <a:pt x="2684165" y="1309309"/>
                      <a:pt x="2684165" y="1330896"/>
                    </a:cubicBezTo>
                    <a:cubicBezTo>
                      <a:pt x="2684165" y="1352483"/>
                      <a:pt x="2666662" y="1369983"/>
                      <a:pt x="2645074" y="1369983"/>
                    </a:cubicBezTo>
                    <a:cubicBezTo>
                      <a:pt x="2623488" y="1369983"/>
                      <a:pt x="2605987" y="1352483"/>
                      <a:pt x="2605987" y="1330896"/>
                    </a:cubicBezTo>
                    <a:cubicBezTo>
                      <a:pt x="2605987" y="1309309"/>
                      <a:pt x="2623488" y="1291809"/>
                      <a:pt x="2645074" y="1291809"/>
                    </a:cubicBezTo>
                    <a:close/>
                    <a:moveTo>
                      <a:pt x="2550437" y="1291809"/>
                    </a:moveTo>
                    <a:cubicBezTo>
                      <a:pt x="2572024" y="1291809"/>
                      <a:pt x="2589523" y="1309309"/>
                      <a:pt x="2589523" y="1330896"/>
                    </a:cubicBezTo>
                    <a:cubicBezTo>
                      <a:pt x="2589523" y="1352483"/>
                      <a:pt x="2572024" y="1369983"/>
                      <a:pt x="2550437" y="1369983"/>
                    </a:cubicBezTo>
                    <a:cubicBezTo>
                      <a:pt x="2528850" y="1369983"/>
                      <a:pt x="2511355" y="1352483"/>
                      <a:pt x="2511355" y="1330896"/>
                    </a:cubicBezTo>
                    <a:cubicBezTo>
                      <a:pt x="2511355" y="1309309"/>
                      <a:pt x="2528850" y="1291809"/>
                      <a:pt x="2550437" y="1291809"/>
                    </a:cubicBezTo>
                    <a:close/>
                    <a:moveTo>
                      <a:pt x="1232635" y="1291809"/>
                    </a:moveTo>
                    <a:cubicBezTo>
                      <a:pt x="1254221" y="1291809"/>
                      <a:pt x="1271713" y="1309309"/>
                      <a:pt x="1271713" y="1330896"/>
                    </a:cubicBezTo>
                    <a:cubicBezTo>
                      <a:pt x="1271713" y="1352483"/>
                      <a:pt x="1254221" y="1369983"/>
                      <a:pt x="1232635" y="1369983"/>
                    </a:cubicBezTo>
                    <a:cubicBezTo>
                      <a:pt x="1211043" y="1369983"/>
                      <a:pt x="1193549" y="1352483"/>
                      <a:pt x="1193549" y="1330896"/>
                    </a:cubicBezTo>
                    <a:cubicBezTo>
                      <a:pt x="1193549" y="1309309"/>
                      <a:pt x="1211043" y="1291809"/>
                      <a:pt x="1232635" y="1291809"/>
                    </a:cubicBezTo>
                    <a:close/>
                    <a:moveTo>
                      <a:pt x="1142722" y="1291809"/>
                    </a:moveTo>
                    <a:cubicBezTo>
                      <a:pt x="1164313" y="1291809"/>
                      <a:pt x="1181812" y="1309309"/>
                      <a:pt x="1181812" y="1330896"/>
                    </a:cubicBezTo>
                    <a:cubicBezTo>
                      <a:pt x="1181812" y="1352483"/>
                      <a:pt x="1164313" y="1369983"/>
                      <a:pt x="1142722" y="1369983"/>
                    </a:cubicBezTo>
                    <a:cubicBezTo>
                      <a:pt x="1121129" y="1369983"/>
                      <a:pt x="1103625" y="1352483"/>
                      <a:pt x="1103625" y="1330896"/>
                    </a:cubicBezTo>
                    <a:cubicBezTo>
                      <a:pt x="1103625" y="1309309"/>
                      <a:pt x="1121129" y="1291809"/>
                      <a:pt x="1142722" y="1291809"/>
                    </a:cubicBezTo>
                    <a:close/>
                    <a:moveTo>
                      <a:pt x="1045702" y="1291809"/>
                    </a:moveTo>
                    <a:cubicBezTo>
                      <a:pt x="1067287" y="1291809"/>
                      <a:pt x="1084791" y="1309309"/>
                      <a:pt x="1084791" y="1330896"/>
                    </a:cubicBezTo>
                    <a:cubicBezTo>
                      <a:pt x="1084791" y="1352483"/>
                      <a:pt x="1067287" y="1369983"/>
                      <a:pt x="1045702" y="1369983"/>
                    </a:cubicBezTo>
                    <a:cubicBezTo>
                      <a:pt x="1024117" y="1369983"/>
                      <a:pt x="1006620" y="1352483"/>
                      <a:pt x="1006620" y="1330896"/>
                    </a:cubicBezTo>
                    <a:cubicBezTo>
                      <a:pt x="1006620" y="1309309"/>
                      <a:pt x="1024117" y="1291809"/>
                      <a:pt x="1045702" y="1291809"/>
                    </a:cubicBezTo>
                    <a:close/>
                    <a:moveTo>
                      <a:pt x="951072" y="1291809"/>
                    </a:moveTo>
                    <a:cubicBezTo>
                      <a:pt x="972656" y="1291809"/>
                      <a:pt x="990154" y="1309309"/>
                      <a:pt x="990154" y="1330896"/>
                    </a:cubicBezTo>
                    <a:cubicBezTo>
                      <a:pt x="990154" y="1352483"/>
                      <a:pt x="972656" y="1369983"/>
                      <a:pt x="951072" y="1369983"/>
                    </a:cubicBezTo>
                    <a:cubicBezTo>
                      <a:pt x="929487" y="1369983"/>
                      <a:pt x="911989" y="1352483"/>
                      <a:pt x="911989" y="1330896"/>
                    </a:cubicBezTo>
                    <a:cubicBezTo>
                      <a:pt x="911989" y="1309309"/>
                      <a:pt x="929487" y="1291809"/>
                      <a:pt x="951072" y="1291809"/>
                    </a:cubicBezTo>
                    <a:close/>
                    <a:moveTo>
                      <a:pt x="856442" y="1291809"/>
                    </a:moveTo>
                    <a:cubicBezTo>
                      <a:pt x="878027" y="1291809"/>
                      <a:pt x="895525" y="1309309"/>
                      <a:pt x="895525" y="1330896"/>
                    </a:cubicBezTo>
                    <a:cubicBezTo>
                      <a:pt x="895525" y="1352483"/>
                      <a:pt x="878027" y="1369983"/>
                      <a:pt x="856442" y="1369983"/>
                    </a:cubicBezTo>
                    <a:cubicBezTo>
                      <a:pt x="834858" y="1369983"/>
                      <a:pt x="817359" y="1352483"/>
                      <a:pt x="817359" y="1330896"/>
                    </a:cubicBezTo>
                    <a:cubicBezTo>
                      <a:pt x="817359" y="1309309"/>
                      <a:pt x="834858" y="1291809"/>
                      <a:pt x="856442" y="1291809"/>
                    </a:cubicBezTo>
                    <a:close/>
                    <a:moveTo>
                      <a:pt x="764178" y="1291809"/>
                    </a:moveTo>
                    <a:cubicBezTo>
                      <a:pt x="785763" y="1291809"/>
                      <a:pt x="803262" y="1309309"/>
                      <a:pt x="803262" y="1330896"/>
                    </a:cubicBezTo>
                    <a:cubicBezTo>
                      <a:pt x="803262" y="1352483"/>
                      <a:pt x="785763" y="1369983"/>
                      <a:pt x="764178" y="1369983"/>
                    </a:cubicBezTo>
                    <a:cubicBezTo>
                      <a:pt x="742587" y="1369983"/>
                      <a:pt x="725094" y="1352483"/>
                      <a:pt x="725094" y="1330896"/>
                    </a:cubicBezTo>
                    <a:cubicBezTo>
                      <a:pt x="725094" y="1309309"/>
                      <a:pt x="742587" y="1291809"/>
                      <a:pt x="764178" y="1291809"/>
                    </a:cubicBezTo>
                    <a:close/>
                    <a:moveTo>
                      <a:pt x="669534" y="1291809"/>
                    </a:moveTo>
                    <a:cubicBezTo>
                      <a:pt x="691132" y="1291809"/>
                      <a:pt x="708631" y="1309309"/>
                      <a:pt x="708631" y="1330896"/>
                    </a:cubicBezTo>
                    <a:cubicBezTo>
                      <a:pt x="708631" y="1352483"/>
                      <a:pt x="691132" y="1369983"/>
                      <a:pt x="669534" y="1369983"/>
                    </a:cubicBezTo>
                    <a:cubicBezTo>
                      <a:pt x="647957" y="1369983"/>
                      <a:pt x="630454" y="1352483"/>
                      <a:pt x="630454" y="1330896"/>
                    </a:cubicBezTo>
                    <a:cubicBezTo>
                      <a:pt x="630454" y="1309309"/>
                      <a:pt x="647957" y="1291809"/>
                      <a:pt x="669534" y="1291809"/>
                    </a:cubicBezTo>
                    <a:close/>
                    <a:moveTo>
                      <a:pt x="577255" y="1291809"/>
                    </a:moveTo>
                    <a:cubicBezTo>
                      <a:pt x="598847" y="1291809"/>
                      <a:pt x="616350" y="1309309"/>
                      <a:pt x="616350" y="1330896"/>
                    </a:cubicBezTo>
                    <a:cubicBezTo>
                      <a:pt x="616350" y="1352483"/>
                      <a:pt x="598847" y="1369983"/>
                      <a:pt x="577255" y="1369983"/>
                    </a:cubicBezTo>
                    <a:cubicBezTo>
                      <a:pt x="555663" y="1369983"/>
                      <a:pt x="538159" y="1352483"/>
                      <a:pt x="538159" y="1330896"/>
                    </a:cubicBezTo>
                    <a:cubicBezTo>
                      <a:pt x="538159" y="1309309"/>
                      <a:pt x="555663" y="1291809"/>
                      <a:pt x="577255" y="1291809"/>
                    </a:cubicBezTo>
                    <a:close/>
                    <a:moveTo>
                      <a:pt x="484969" y="1291809"/>
                    </a:moveTo>
                    <a:cubicBezTo>
                      <a:pt x="506557" y="1291809"/>
                      <a:pt x="524056" y="1309309"/>
                      <a:pt x="524056" y="1330896"/>
                    </a:cubicBezTo>
                    <a:cubicBezTo>
                      <a:pt x="524056" y="1352483"/>
                      <a:pt x="506557" y="1369983"/>
                      <a:pt x="484969" y="1369983"/>
                    </a:cubicBezTo>
                    <a:cubicBezTo>
                      <a:pt x="463376" y="1369983"/>
                      <a:pt x="445892" y="1352483"/>
                      <a:pt x="445892" y="1330896"/>
                    </a:cubicBezTo>
                    <a:cubicBezTo>
                      <a:pt x="445892" y="1309309"/>
                      <a:pt x="463376" y="1291809"/>
                      <a:pt x="484969" y="1291809"/>
                    </a:cubicBezTo>
                    <a:close/>
                    <a:moveTo>
                      <a:pt x="390321" y="1291809"/>
                    </a:moveTo>
                    <a:cubicBezTo>
                      <a:pt x="411908" y="1291809"/>
                      <a:pt x="429422" y="1309309"/>
                      <a:pt x="429422" y="1330896"/>
                    </a:cubicBezTo>
                    <a:cubicBezTo>
                      <a:pt x="429422" y="1352483"/>
                      <a:pt x="411908" y="1369983"/>
                      <a:pt x="390321" y="1369983"/>
                    </a:cubicBezTo>
                    <a:cubicBezTo>
                      <a:pt x="368752" y="1369983"/>
                      <a:pt x="351252" y="1352483"/>
                      <a:pt x="351252" y="1330896"/>
                    </a:cubicBezTo>
                    <a:cubicBezTo>
                      <a:pt x="351252" y="1309309"/>
                      <a:pt x="368752" y="1291809"/>
                      <a:pt x="390321" y="1291809"/>
                    </a:cubicBezTo>
                    <a:close/>
                    <a:moveTo>
                      <a:pt x="298056" y="1291809"/>
                    </a:moveTo>
                    <a:cubicBezTo>
                      <a:pt x="319638" y="1291809"/>
                      <a:pt x="337151" y="1309309"/>
                      <a:pt x="337151" y="1330896"/>
                    </a:cubicBezTo>
                    <a:cubicBezTo>
                      <a:pt x="337151" y="1352483"/>
                      <a:pt x="319638" y="1369983"/>
                      <a:pt x="298056" y="1369983"/>
                    </a:cubicBezTo>
                    <a:cubicBezTo>
                      <a:pt x="276465" y="1369983"/>
                      <a:pt x="258966" y="1352483"/>
                      <a:pt x="258966" y="1330896"/>
                    </a:cubicBezTo>
                    <a:cubicBezTo>
                      <a:pt x="258966" y="1309309"/>
                      <a:pt x="276465" y="1291809"/>
                      <a:pt x="298056" y="1291809"/>
                    </a:cubicBezTo>
                    <a:close/>
                    <a:moveTo>
                      <a:pt x="203411" y="1291809"/>
                    </a:moveTo>
                    <a:cubicBezTo>
                      <a:pt x="225000" y="1291809"/>
                      <a:pt x="242500" y="1309309"/>
                      <a:pt x="242500" y="1330896"/>
                    </a:cubicBezTo>
                    <a:cubicBezTo>
                      <a:pt x="242500" y="1352483"/>
                      <a:pt x="225000" y="1369983"/>
                      <a:pt x="203411" y="1369983"/>
                    </a:cubicBezTo>
                    <a:cubicBezTo>
                      <a:pt x="181825" y="1369983"/>
                      <a:pt x="164325" y="1352483"/>
                      <a:pt x="164325" y="1330896"/>
                    </a:cubicBezTo>
                    <a:cubicBezTo>
                      <a:pt x="164325" y="1309309"/>
                      <a:pt x="181825" y="1291809"/>
                      <a:pt x="203411" y="1291809"/>
                    </a:cubicBezTo>
                    <a:close/>
                    <a:moveTo>
                      <a:pt x="111138" y="1291809"/>
                    </a:moveTo>
                    <a:cubicBezTo>
                      <a:pt x="132725" y="1291809"/>
                      <a:pt x="150225" y="1309309"/>
                      <a:pt x="150225" y="1330896"/>
                    </a:cubicBezTo>
                    <a:cubicBezTo>
                      <a:pt x="150225" y="1352483"/>
                      <a:pt x="132725" y="1369983"/>
                      <a:pt x="111138" y="1369983"/>
                    </a:cubicBezTo>
                    <a:cubicBezTo>
                      <a:pt x="89550" y="1369983"/>
                      <a:pt x="72052" y="1352483"/>
                      <a:pt x="72052" y="1330896"/>
                    </a:cubicBezTo>
                    <a:cubicBezTo>
                      <a:pt x="72052" y="1309309"/>
                      <a:pt x="89550" y="1291809"/>
                      <a:pt x="111138" y="1291809"/>
                    </a:cubicBezTo>
                    <a:close/>
                    <a:moveTo>
                      <a:pt x="2458171" y="1291807"/>
                    </a:moveTo>
                    <a:cubicBezTo>
                      <a:pt x="2479759" y="1291807"/>
                      <a:pt x="2497259" y="1309307"/>
                      <a:pt x="2497259" y="1330894"/>
                    </a:cubicBezTo>
                    <a:cubicBezTo>
                      <a:pt x="2497259" y="1352482"/>
                      <a:pt x="2479759" y="1369981"/>
                      <a:pt x="2458171" y="1369981"/>
                    </a:cubicBezTo>
                    <a:cubicBezTo>
                      <a:pt x="2436595" y="1369981"/>
                      <a:pt x="2419089" y="1352482"/>
                      <a:pt x="2419089" y="1330894"/>
                    </a:cubicBezTo>
                    <a:cubicBezTo>
                      <a:pt x="2419089" y="1309307"/>
                      <a:pt x="2436595" y="1291807"/>
                      <a:pt x="2458171" y="1291807"/>
                    </a:cubicBezTo>
                    <a:close/>
                    <a:moveTo>
                      <a:pt x="2363519" y="1291807"/>
                    </a:moveTo>
                    <a:cubicBezTo>
                      <a:pt x="2385107" y="1291807"/>
                      <a:pt x="2402607" y="1309307"/>
                      <a:pt x="2402607" y="1330894"/>
                    </a:cubicBezTo>
                    <a:cubicBezTo>
                      <a:pt x="2402607" y="1352481"/>
                      <a:pt x="2385107" y="1369981"/>
                      <a:pt x="2363519" y="1369981"/>
                    </a:cubicBezTo>
                    <a:cubicBezTo>
                      <a:pt x="2341932" y="1369981"/>
                      <a:pt x="2324432" y="1352481"/>
                      <a:pt x="2324432" y="1330894"/>
                    </a:cubicBezTo>
                    <a:cubicBezTo>
                      <a:pt x="2324432" y="1309307"/>
                      <a:pt x="2341932" y="1291807"/>
                      <a:pt x="2363519" y="1291807"/>
                    </a:cubicBezTo>
                    <a:close/>
                    <a:moveTo>
                      <a:pt x="3771293" y="1208998"/>
                    </a:moveTo>
                    <a:lnTo>
                      <a:pt x="3775177" y="1210607"/>
                    </a:lnTo>
                    <a:lnTo>
                      <a:pt x="3792595" y="1278349"/>
                    </a:lnTo>
                    <a:lnTo>
                      <a:pt x="3771293" y="1287173"/>
                    </a:lnTo>
                    <a:cubicBezTo>
                      <a:pt x="3749705" y="1287173"/>
                      <a:pt x="3732205" y="1269672"/>
                      <a:pt x="3732205" y="1248085"/>
                    </a:cubicBezTo>
                    <a:cubicBezTo>
                      <a:pt x="3732205" y="1226498"/>
                      <a:pt x="3749705" y="1208998"/>
                      <a:pt x="3771293" y="1208998"/>
                    </a:cubicBezTo>
                    <a:close/>
                    <a:moveTo>
                      <a:pt x="3679017" y="1208998"/>
                    </a:moveTo>
                    <a:cubicBezTo>
                      <a:pt x="3700604" y="1208998"/>
                      <a:pt x="3718103" y="1226498"/>
                      <a:pt x="3718103" y="1248085"/>
                    </a:cubicBezTo>
                    <a:cubicBezTo>
                      <a:pt x="3718103" y="1269672"/>
                      <a:pt x="3700604" y="1287173"/>
                      <a:pt x="3679017" y="1287173"/>
                    </a:cubicBezTo>
                    <a:cubicBezTo>
                      <a:pt x="3657429" y="1287173"/>
                      <a:pt x="3639929" y="1269672"/>
                      <a:pt x="3639929" y="1248085"/>
                    </a:cubicBezTo>
                    <a:cubicBezTo>
                      <a:pt x="3639929" y="1226498"/>
                      <a:pt x="3657429" y="1208998"/>
                      <a:pt x="3679017" y="1208998"/>
                    </a:cubicBezTo>
                    <a:close/>
                    <a:moveTo>
                      <a:pt x="3584377" y="1208998"/>
                    </a:moveTo>
                    <a:cubicBezTo>
                      <a:pt x="3605964" y="1208998"/>
                      <a:pt x="3623463" y="1226498"/>
                      <a:pt x="3623463" y="1248085"/>
                    </a:cubicBezTo>
                    <a:cubicBezTo>
                      <a:pt x="3623463" y="1269672"/>
                      <a:pt x="3605964" y="1287173"/>
                      <a:pt x="3584377" y="1287173"/>
                    </a:cubicBezTo>
                    <a:cubicBezTo>
                      <a:pt x="3562789" y="1287173"/>
                      <a:pt x="3545289" y="1269672"/>
                      <a:pt x="3545289" y="1248085"/>
                    </a:cubicBezTo>
                    <a:cubicBezTo>
                      <a:pt x="3545289" y="1226498"/>
                      <a:pt x="3562789" y="1208998"/>
                      <a:pt x="3584377" y="1208998"/>
                    </a:cubicBezTo>
                    <a:close/>
                    <a:moveTo>
                      <a:pt x="3489737" y="1208998"/>
                    </a:moveTo>
                    <a:cubicBezTo>
                      <a:pt x="3511324" y="1208998"/>
                      <a:pt x="3528823" y="1226498"/>
                      <a:pt x="3528823" y="1248085"/>
                    </a:cubicBezTo>
                    <a:cubicBezTo>
                      <a:pt x="3528823" y="1269672"/>
                      <a:pt x="3511324" y="1287173"/>
                      <a:pt x="3489737" y="1287173"/>
                    </a:cubicBezTo>
                    <a:cubicBezTo>
                      <a:pt x="3468149" y="1287173"/>
                      <a:pt x="3450649" y="1269672"/>
                      <a:pt x="3450649" y="1248085"/>
                    </a:cubicBezTo>
                    <a:cubicBezTo>
                      <a:pt x="3450649" y="1226498"/>
                      <a:pt x="3468149" y="1208998"/>
                      <a:pt x="3489737" y="1208998"/>
                    </a:cubicBezTo>
                    <a:close/>
                    <a:moveTo>
                      <a:pt x="3392731" y="1208998"/>
                    </a:moveTo>
                    <a:cubicBezTo>
                      <a:pt x="3414319" y="1208998"/>
                      <a:pt x="3431819" y="1226498"/>
                      <a:pt x="3431819" y="1248085"/>
                    </a:cubicBezTo>
                    <a:cubicBezTo>
                      <a:pt x="3431819" y="1269672"/>
                      <a:pt x="3414319" y="1287173"/>
                      <a:pt x="3392731" y="1287173"/>
                    </a:cubicBezTo>
                    <a:cubicBezTo>
                      <a:pt x="3371144" y="1287173"/>
                      <a:pt x="3353644" y="1269672"/>
                      <a:pt x="3353644" y="1248085"/>
                    </a:cubicBezTo>
                    <a:cubicBezTo>
                      <a:pt x="3353644" y="1226498"/>
                      <a:pt x="3371144" y="1208998"/>
                      <a:pt x="3392731" y="1208998"/>
                    </a:cubicBezTo>
                    <a:close/>
                    <a:moveTo>
                      <a:pt x="3300457" y="1208998"/>
                    </a:moveTo>
                    <a:cubicBezTo>
                      <a:pt x="3322044" y="1208998"/>
                      <a:pt x="3339544" y="1226498"/>
                      <a:pt x="3339544" y="1248085"/>
                    </a:cubicBezTo>
                    <a:cubicBezTo>
                      <a:pt x="3339544" y="1269672"/>
                      <a:pt x="3322044" y="1287173"/>
                      <a:pt x="3300457" y="1287173"/>
                    </a:cubicBezTo>
                    <a:cubicBezTo>
                      <a:pt x="3278869" y="1287173"/>
                      <a:pt x="3261369" y="1269672"/>
                      <a:pt x="3261369" y="1248085"/>
                    </a:cubicBezTo>
                    <a:cubicBezTo>
                      <a:pt x="3261369" y="1226498"/>
                      <a:pt x="3278869" y="1208998"/>
                      <a:pt x="3300457" y="1208998"/>
                    </a:cubicBezTo>
                    <a:close/>
                    <a:moveTo>
                      <a:pt x="3205817" y="1208998"/>
                    </a:moveTo>
                    <a:cubicBezTo>
                      <a:pt x="3227404" y="1208998"/>
                      <a:pt x="3244904" y="1226498"/>
                      <a:pt x="3244904" y="1248085"/>
                    </a:cubicBezTo>
                    <a:cubicBezTo>
                      <a:pt x="3244904" y="1269672"/>
                      <a:pt x="3227404" y="1287173"/>
                      <a:pt x="3205817" y="1287173"/>
                    </a:cubicBezTo>
                    <a:cubicBezTo>
                      <a:pt x="3184229" y="1287173"/>
                      <a:pt x="3166729" y="1269672"/>
                      <a:pt x="3166729" y="1248085"/>
                    </a:cubicBezTo>
                    <a:cubicBezTo>
                      <a:pt x="3166729" y="1226498"/>
                      <a:pt x="3184229" y="1208998"/>
                      <a:pt x="3205817" y="1208998"/>
                    </a:cubicBezTo>
                    <a:close/>
                    <a:moveTo>
                      <a:pt x="3111177" y="1208998"/>
                    </a:moveTo>
                    <a:cubicBezTo>
                      <a:pt x="3132764" y="1208998"/>
                      <a:pt x="3150264" y="1226498"/>
                      <a:pt x="3150264" y="1248085"/>
                    </a:cubicBezTo>
                    <a:cubicBezTo>
                      <a:pt x="3150264" y="1269672"/>
                      <a:pt x="3132764" y="1287173"/>
                      <a:pt x="3111177" y="1287173"/>
                    </a:cubicBezTo>
                    <a:cubicBezTo>
                      <a:pt x="3089589" y="1287173"/>
                      <a:pt x="3072089" y="1269672"/>
                      <a:pt x="3072089" y="1248085"/>
                    </a:cubicBezTo>
                    <a:cubicBezTo>
                      <a:pt x="3072089" y="1226498"/>
                      <a:pt x="3089589" y="1208998"/>
                      <a:pt x="3111177" y="1208998"/>
                    </a:cubicBezTo>
                    <a:close/>
                    <a:moveTo>
                      <a:pt x="3018902" y="1208998"/>
                    </a:moveTo>
                    <a:cubicBezTo>
                      <a:pt x="3040489" y="1208998"/>
                      <a:pt x="3057989" y="1226498"/>
                      <a:pt x="3057989" y="1248085"/>
                    </a:cubicBezTo>
                    <a:cubicBezTo>
                      <a:pt x="3057989" y="1269672"/>
                      <a:pt x="3040489" y="1287173"/>
                      <a:pt x="3018902" y="1287173"/>
                    </a:cubicBezTo>
                    <a:cubicBezTo>
                      <a:pt x="2997315" y="1287173"/>
                      <a:pt x="2979815" y="1269672"/>
                      <a:pt x="2979815" y="1248085"/>
                    </a:cubicBezTo>
                    <a:cubicBezTo>
                      <a:pt x="2979815" y="1226498"/>
                      <a:pt x="2997315" y="1208998"/>
                      <a:pt x="3018902" y="1208998"/>
                    </a:cubicBezTo>
                    <a:close/>
                    <a:moveTo>
                      <a:pt x="2924263" y="1208998"/>
                    </a:moveTo>
                    <a:cubicBezTo>
                      <a:pt x="2945850" y="1208998"/>
                      <a:pt x="2963349" y="1226498"/>
                      <a:pt x="2963349" y="1248085"/>
                    </a:cubicBezTo>
                    <a:cubicBezTo>
                      <a:pt x="2963349" y="1269672"/>
                      <a:pt x="2945850" y="1287173"/>
                      <a:pt x="2924263" y="1287173"/>
                    </a:cubicBezTo>
                    <a:cubicBezTo>
                      <a:pt x="2902675" y="1287173"/>
                      <a:pt x="2885175" y="1269672"/>
                      <a:pt x="2885175" y="1248085"/>
                    </a:cubicBezTo>
                    <a:cubicBezTo>
                      <a:pt x="2885175" y="1226498"/>
                      <a:pt x="2902675" y="1208998"/>
                      <a:pt x="2924263" y="1208998"/>
                    </a:cubicBezTo>
                    <a:close/>
                    <a:moveTo>
                      <a:pt x="2831988" y="1208998"/>
                    </a:moveTo>
                    <a:cubicBezTo>
                      <a:pt x="2853575" y="1208998"/>
                      <a:pt x="2871075" y="1226498"/>
                      <a:pt x="2871075" y="1248085"/>
                    </a:cubicBezTo>
                    <a:cubicBezTo>
                      <a:pt x="2871075" y="1269672"/>
                      <a:pt x="2853575" y="1287173"/>
                      <a:pt x="2831988" y="1287173"/>
                    </a:cubicBezTo>
                    <a:cubicBezTo>
                      <a:pt x="2810401" y="1287173"/>
                      <a:pt x="2792901" y="1269672"/>
                      <a:pt x="2792901" y="1248085"/>
                    </a:cubicBezTo>
                    <a:cubicBezTo>
                      <a:pt x="2792901" y="1226498"/>
                      <a:pt x="2810401" y="1208998"/>
                      <a:pt x="2831988" y="1208998"/>
                    </a:cubicBezTo>
                    <a:close/>
                    <a:moveTo>
                      <a:pt x="2737366" y="1208998"/>
                    </a:moveTo>
                    <a:cubicBezTo>
                      <a:pt x="2758935" y="1208998"/>
                      <a:pt x="2776435" y="1226498"/>
                      <a:pt x="2776435" y="1248085"/>
                    </a:cubicBezTo>
                    <a:cubicBezTo>
                      <a:pt x="2776435" y="1269672"/>
                      <a:pt x="2758935" y="1287173"/>
                      <a:pt x="2737366" y="1287173"/>
                    </a:cubicBezTo>
                    <a:cubicBezTo>
                      <a:pt x="2715775" y="1287173"/>
                      <a:pt x="2698269" y="1269672"/>
                      <a:pt x="2698269" y="1248085"/>
                    </a:cubicBezTo>
                    <a:cubicBezTo>
                      <a:pt x="2698269" y="1226498"/>
                      <a:pt x="2715775" y="1208998"/>
                      <a:pt x="2737366" y="1208998"/>
                    </a:cubicBezTo>
                    <a:close/>
                    <a:moveTo>
                      <a:pt x="2645076" y="1208998"/>
                    </a:moveTo>
                    <a:cubicBezTo>
                      <a:pt x="2666663" y="1208998"/>
                      <a:pt x="2684167" y="1226498"/>
                      <a:pt x="2684167" y="1248085"/>
                    </a:cubicBezTo>
                    <a:cubicBezTo>
                      <a:pt x="2684167" y="1269672"/>
                      <a:pt x="2666663" y="1287173"/>
                      <a:pt x="2645076" y="1287173"/>
                    </a:cubicBezTo>
                    <a:cubicBezTo>
                      <a:pt x="2623489" y="1287173"/>
                      <a:pt x="2605987" y="1269672"/>
                      <a:pt x="2605987" y="1248085"/>
                    </a:cubicBezTo>
                    <a:cubicBezTo>
                      <a:pt x="2605987" y="1226498"/>
                      <a:pt x="2623489" y="1208998"/>
                      <a:pt x="2645076" y="1208998"/>
                    </a:cubicBezTo>
                    <a:close/>
                    <a:moveTo>
                      <a:pt x="2550439" y="1208998"/>
                    </a:moveTo>
                    <a:cubicBezTo>
                      <a:pt x="2572024" y="1208998"/>
                      <a:pt x="2589523" y="1226498"/>
                      <a:pt x="2589523" y="1248085"/>
                    </a:cubicBezTo>
                    <a:cubicBezTo>
                      <a:pt x="2589523" y="1269672"/>
                      <a:pt x="2572024" y="1287173"/>
                      <a:pt x="2550439" y="1287173"/>
                    </a:cubicBezTo>
                    <a:cubicBezTo>
                      <a:pt x="2528851" y="1287173"/>
                      <a:pt x="2511356" y="1269672"/>
                      <a:pt x="2511356" y="1248085"/>
                    </a:cubicBezTo>
                    <a:cubicBezTo>
                      <a:pt x="2511356" y="1226498"/>
                      <a:pt x="2528851" y="1208998"/>
                      <a:pt x="2550439" y="1208998"/>
                    </a:cubicBezTo>
                    <a:close/>
                    <a:moveTo>
                      <a:pt x="1419546" y="1208998"/>
                    </a:moveTo>
                    <a:cubicBezTo>
                      <a:pt x="1441132" y="1208998"/>
                      <a:pt x="1458634" y="1226498"/>
                      <a:pt x="1458634" y="1248085"/>
                    </a:cubicBezTo>
                    <a:cubicBezTo>
                      <a:pt x="1458634" y="1269672"/>
                      <a:pt x="1441132" y="1287173"/>
                      <a:pt x="1419546" y="1287173"/>
                    </a:cubicBezTo>
                    <a:cubicBezTo>
                      <a:pt x="1397954" y="1287173"/>
                      <a:pt x="1380453" y="1269672"/>
                      <a:pt x="1380453" y="1248085"/>
                    </a:cubicBezTo>
                    <a:cubicBezTo>
                      <a:pt x="1380453" y="1226498"/>
                      <a:pt x="1397954" y="1208998"/>
                      <a:pt x="1419546" y="1208998"/>
                    </a:cubicBezTo>
                    <a:close/>
                    <a:moveTo>
                      <a:pt x="1329634" y="1208998"/>
                    </a:moveTo>
                    <a:cubicBezTo>
                      <a:pt x="1351222" y="1208998"/>
                      <a:pt x="1368722" y="1226498"/>
                      <a:pt x="1368722" y="1248085"/>
                    </a:cubicBezTo>
                    <a:cubicBezTo>
                      <a:pt x="1368722" y="1269672"/>
                      <a:pt x="1351222" y="1287173"/>
                      <a:pt x="1329634" y="1287173"/>
                    </a:cubicBezTo>
                    <a:cubicBezTo>
                      <a:pt x="1308050" y="1287173"/>
                      <a:pt x="1290553" y="1269672"/>
                      <a:pt x="1290553" y="1248085"/>
                    </a:cubicBezTo>
                    <a:cubicBezTo>
                      <a:pt x="1290553" y="1226498"/>
                      <a:pt x="1308050" y="1208998"/>
                      <a:pt x="1329634" y="1208998"/>
                    </a:cubicBezTo>
                    <a:close/>
                    <a:moveTo>
                      <a:pt x="1232640" y="1208998"/>
                    </a:moveTo>
                    <a:cubicBezTo>
                      <a:pt x="1254222" y="1208998"/>
                      <a:pt x="1271716" y="1226498"/>
                      <a:pt x="1271716" y="1248085"/>
                    </a:cubicBezTo>
                    <a:cubicBezTo>
                      <a:pt x="1271716" y="1269672"/>
                      <a:pt x="1254222" y="1287173"/>
                      <a:pt x="1232640" y="1287173"/>
                    </a:cubicBezTo>
                    <a:cubicBezTo>
                      <a:pt x="1211049" y="1287173"/>
                      <a:pt x="1193553" y="1269672"/>
                      <a:pt x="1193553" y="1248085"/>
                    </a:cubicBezTo>
                    <a:cubicBezTo>
                      <a:pt x="1193553" y="1226498"/>
                      <a:pt x="1211049" y="1208998"/>
                      <a:pt x="1232640" y="1208998"/>
                    </a:cubicBezTo>
                    <a:close/>
                    <a:moveTo>
                      <a:pt x="1142726" y="1208998"/>
                    </a:moveTo>
                    <a:cubicBezTo>
                      <a:pt x="1164318" y="1208998"/>
                      <a:pt x="1181817" y="1226498"/>
                      <a:pt x="1181817" y="1248085"/>
                    </a:cubicBezTo>
                    <a:cubicBezTo>
                      <a:pt x="1181817" y="1269672"/>
                      <a:pt x="1164318" y="1287173"/>
                      <a:pt x="1142726" y="1287173"/>
                    </a:cubicBezTo>
                    <a:cubicBezTo>
                      <a:pt x="1121134" y="1287173"/>
                      <a:pt x="1103630" y="1269672"/>
                      <a:pt x="1103630" y="1248085"/>
                    </a:cubicBezTo>
                    <a:cubicBezTo>
                      <a:pt x="1103630" y="1226498"/>
                      <a:pt x="1121134" y="1208998"/>
                      <a:pt x="1142726" y="1208998"/>
                    </a:cubicBezTo>
                    <a:close/>
                    <a:moveTo>
                      <a:pt x="1045706" y="1208998"/>
                    </a:moveTo>
                    <a:cubicBezTo>
                      <a:pt x="1067291" y="1208998"/>
                      <a:pt x="1084795" y="1226498"/>
                      <a:pt x="1084795" y="1248085"/>
                    </a:cubicBezTo>
                    <a:cubicBezTo>
                      <a:pt x="1084795" y="1269672"/>
                      <a:pt x="1067291" y="1287173"/>
                      <a:pt x="1045706" y="1287173"/>
                    </a:cubicBezTo>
                    <a:cubicBezTo>
                      <a:pt x="1024121" y="1287173"/>
                      <a:pt x="1006623" y="1269672"/>
                      <a:pt x="1006623" y="1248085"/>
                    </a:cubicBezTo>
                    <a:cubicBezTo>
                      <a:pt x="1006623" y="1226498"/>
                      <a:pt x="1024121" y="1208998"/>
                      <a:pt x="1045706" y="1208998"/>
                    </a:cubicBezTo>
                    <a:close/>
                    <a:moveTo>
                      <a:pt x="951076" y="1208998"/>
                    </a:moveTo>
                    <a:cubicBezTo>
                      <a:pt x="972661" y="1208998"/>
                      <a:pt x="990159" y="1226498"/>
                      <a:pt x="990159" y="1248085"/>
                    </a:cubicBezTo>
                    <a:cubicBezTo>
                      <a:pt x="990159" y="1269672"/>
                      <a:pt x="972661" y="1287173"/>
                      <a:pt x="951076" y="1287173"/>
                    </a:cubicBezTo>
                    <a:cubicBezTo>
                      <a:pt x="929492" y="1287173"/>
                      <a:pt x="911993" y="1269672"/>
                      <a:pt x="911993" y="1248085"/>
                    </a:cubicBezTo>
                    <a:cubicBezTo>
                      <a:pt x="911993" y="1226498"/>
                      <a:pt x="929492" y="1208998"/>
                      <a:pt x="951076" y="1208998"/>
                    </a:cubicBezTo>
                    <a:close/>
                    <a:moveTo>
                      <a:pt x="856447" y="1208998"/>
                    </a:moveTo>
                    <a:cubicBezTo>
                      <a:pt x="878032" y="1208998"/>
                      <a:pt x="895530" y="1226498"/>
                      <a:pt x="895530" y="1248085"/>
                    </a:cubicBezTo>
                    <a:cubicBezTo>
                      <a:pt x="895530" y="1269672"/>
                      <a:pt x="878032" y="1287173"/>
                      <a:pt x="856447" y="1287173"/>
                    </a:cubicBezTo>
                    <a:cubicBezTo>
                      <a:pt x="834863" y="1287173"/>
                      <a:pt x="817365" y="1269672"/>
                      <a:pt x="817365" y="1248085"/>
                    </a:cubicBezTo>
                    <a:cubicBezTo>
                      <a:pt x="817365" y="1226498"/>
                      <a:pt x="834863" y="1208998"/>
                      <a:pt x="856447" y="1208998"/>
                    </a:cubicBezTo>
                    <a:close/>
                    <a:moveTo>
                      <a:pt x="764185" y="1208998"/>
                    </a:moveTo>
                    <a:cubicBezTo>
                      <a:pt x="785769" y="1208998"/>
                      <a:pt x="803268" y="1226498"/>
                      <a:pt x="803268" y="1248085"/>
                    </a:cubicBezTo>
                    <a:cubicBezTo>
                      <a:pt x="803268" y="1269672"/>
                      <a:pt x="785769" y="1287173"/>
                      <a:pt x="764185" y="1287173"/>
                    </a:cubicBezTo>
                    <a:cubicBezTo>
                      <a:pt x="742593" y="1287173"/>
                      <a:pt x="725101" y="1269672"/>
                      <a:pt x="725101" y="1248085"/>
                    </a:cubicBezTo>
                    <a:cubicBezTo>
                      <a:pt x="725101" y="1226498"/>
                      <a:pt x="742593" y="1208998"/>
                      <a:pt x="764185" y="1208998"/>
                    </a:cubicBezTo>
                    <a:close/>
                    <a:moveTo>
                      <a:pt x="669534" y="1208998"/>
                    </a:moveTo>
                    <a:cubicBezTo>
                      <a:pt x="691139" y="1208998"/>
                      <a:pt x="708638" y="1226498"/>
                      <a:pt x="708638" y="1248085"/>
                    </a:cubicBezTo>
                    <a:cubicBezTo>
                      <a:pt x="708638" y="1269672"/>
                      <a:pt x="691139" y="1287173"/>
                      <a:pt x="669534" y="1287173"/>
                    </a:cubicBezTo>
                    <a:cubicBezTo>
                      <a:pt x="647964" y="1287173"/>
                      <a:pt x="630460" y="1269672"/>
                      <a:pt x="630460" y="1248085"/>
                    </a:cubicBezTo>
                    <a:cubicBezTo>
                      <a:pt x="630460" y="1226498"/>
                      <a:pt x="647964" y="1208998"/>
                      <a:pt x="669534" y="1208998"/>
                    </a:cubicBezTo>
                    <a:close/>
                    <a:moveTo>
                      <a:pt x="577261" y="1208998"/>
                    </a:moveTo>
                    <a:cubicBezTo>
                      <a:pt x="598853" y="1208998"/>
                      <a:pt x="616357" y="1226498"/>
                      <a:pt x="616357" y="1248085"/>
                    </a:cubicBezTo>
                    <a:cubicBezTo>
                      <a:pt x="616357" y="1269672"/>
                      <a:pt x="598853" y="1287173"/>
                      <a:pt x="577261" y="1287173"/>
                    </a:cubicBezTo>
                    <a:cubicBezTo>
                      <a:pt x="555668" y="1287173"/>
                      <a:pt x="538164" y="1269672"/>
                      <a:pt x="538164" y="1248085"/>
                    </a:cubicBezTo>
                    <a:cubicBezTo>
                      <a:pt x="538164" y="1226498"/>
                      <a:pt x="555668" y="1208998"/>
                      <a:pt x="577261" y="1208998"/>
                    </a:cubicBezTo>
                    <a:close/>
                    <a:moveTo>
                      <a:pt x="484976" y="1208998"/>
                    </a:moveTo>
                    <a:cubicBezTo>
                      <a:pt x="506562" y="1208998"/>
                      <a:pt x="524060" y="1226498"/>
                      <a:pt x="524060" y="1248085"/>
                    </a:cubicBezTo>
                    <a:cubicBezTo>
                      <a:pt x="524060" y="1269672"/>
                      <a:pt x="506562" y="1287173"/>
                      <a:pt x="484976" y="1287173"/>
                    </a:cubicBezTo>
                    <a:cubicBezTo>
                      <a:pt x="463381" y="1287173"/>
                      <a:pt x="445900" y="1269672"/>
                      <a:pt x="445900" y="1248085"/>
                    </a:cubicBezTo>
                    <a:cubicBezTo>
                      <a:pt x="445900" y="1226498"/>
                      <a:pt x="463381" y="1208998"/>
                      <a:pt x="484976" y="1208998"/>
                    </a:cubicBezTo>
                    <a:close/>
                    <a:moveTo>
                      <a:pt x="390329" y="1208998"/>
                    </a:moveTo>
                    <a:cubicBezTo>
                      <a:pt x="411922" y="1208998"/>
                      <a:pt x="429427" y="1226498"/>
                      <a:pt x="429427" y="1248085"/>
                    </a:cubicBezTo>
                    <a:cubicBezTo>
                      <a:pt x="429427" y="1269672"/>
                      <a:pt x="411922" y="1287173"/>
                      <a:pt x="390329" y="1287173"/>
                    </a:cubicBezTo>
                    <a:cubicBezTo>
                      <a:pt x="368757" y="1287173"/>
                      <a:pt x="351257" y="1269672"/>
                      <a:pt x="351257" y="1248085"/>
                    </a:cubicBezTo>
                    <a:cubicBezTo>
                      <a:pt x="351257" y="1226498"/>
                      <a:pt x="368757" y="1208998"/>
                      <a:pt x="390329" y="1208998"/>
                    </a:cubicBezTo>
                    <a:close/>
                    <a:moveTo>
                      <a:pt x="298060" y="1208998"/>
                    </a:moveTo>
                    <a:cubicBezTo>
                      <a:pt x="319643" y="1208998"/>
                      <a:pt x="337156" y="1226498"/>
                      <a:pt x="337156" y="1248085"/>
                    </a:cubicBezTo>
                    <a:cubicBezTo>
                      <a:pt x="337156" y="1269672"/>
                      <a:pt x="319643" y="1287173"/>
                      <a:pt x="298060" y="1287173"/>
                    </a:cubicBezTo>
                    <a:cubicBezTo>
                      <a:pt x="276469" y="1287173"/>
                      <a:pt x="258971" y="1269672"/>
                      <a:pt x="258971" y="1248085"/>
                    </a:cubicBezTo>
                    <a:cubicBezTo>
                      <a:pt x="258971" y="1226498"/>
                      <a:pt x="276469" y="1208998"/>
                      <a:pt x="298060" y="1208998"/>
                    </a:cubicBezTo>
                    <a:close/>
                    <a:moveTo>
                      <a:pt x="203415" y="1208998"/>
                    </a:moveTo>
                    <a:cubicBezTo>
                      <a:pt x="225006" y="1208998"/>
                      <a:pt x="242504" y="1226498"/>
                      <a:pt x="242504" y="1248085"/>
                    </a:cubicBezTo>
                    <a:cubicBezTo>
                      <a:pt x="242504" y="1269672"/>
                      <a:pt x="225006" y="1287173"/>
                      <a:pt x="203415" y="1287173"/>
                    </a:cubicBezTo>
                    <a:cubicBezTo>
                      <a:pt x="181830" y="1287173"/>
                      <a:pt x="164330" y="1269672"/>
                      <a:pt x="164330" y="1248085"/>
                    </a:cubicBezTo>
                    <a:cubicBezTo>
                      <a:pt x="164330" y="1226498"/>
                      <a:pt x="181830" y="1208998"/>
                      <a:pt x="203415" y="1208998"/>
                    </a:cubicBezTo>
                    <a:close/>
                    <a:moveTo>
                      <a:pt x="111142" y="1208998"/>
                    </a:moveTo>
                    <a:cubicBezTo>
                      <a:pt x="132728" y="1208998"/>
                      <a:pt x="150229" y="1226498"/>
                      <a:pt x="150229" y="1248085"/>
                    </a:cubicBezTo>
                    <a:cubicBezTo>
                      <a:pt x="150229" y="1269672"/>
                      <a:pt x="132728" y="1287173"/>
                      <a:pt x="111142" y="1287173"/>
                    </a:cubicBezTo>
                    <a:cubicBezTo>
                      <a:pt x="89555" y="1287173"/>
                      <a:pt x="72056" y="1269672"/>
                      <a:pt x="72056" y="1248085"/>
                    </a:cubicBezTo>
                    <a:cubicBezTo>
                      <a:pt x="72056" y="1226498"/>
                      <a:pt x="89555" y="1208998"/>
                      <a:pt x="111142" y="1208998"/>
                    </a:cubicBezTo>
                    <a:close/>
                    <a:moveTo>
                      <a:pt x="3746476" y="1129380"/>
                    </a:moveTo>
                    <a:lnTo>
                      <a:pt x="3771318" y="1197252"/>
                    </a:lnTo>
                    <a:lnTo>
                      <a:pt x="3771293" y="1197263"/>
                    </a:lnTo>
                    <a:cubicBezTo>
                      <a:pt x="3749705" y="1197263"/>
                      <a:pt x="3732205" y="1179775"/>
                      <a:pt x="3732205" y="1158188"/>
                    </a:cubicBezTo>
                    <a:cubicBezTo>
                      <a:pt x="3732205" y="1147394"/>
                      <a:pt x="3736580" y="1137623"/>
                      <a:pt x="3743654" y="1130550"/>
                    </a:cubicBezTo>
                    <a:close/>
                    <a:moveTo>
                      <a:pt x="577266" y="1119103"/>
                    </a:moveTo>
                    <a:cubicBezTo>
                      <a:pt x="598858" y="1119103"/>
                      <a:pt x="616362" y="1136603"/>
                      <a:pt x="616362" y="1158190"/>
                    </a:cubicBezTo>
                    <a:cubicBezTo>
                      <a:pt x="616362" y="1179777"/>
                      <a:pt x="598858" y="1197265"/>
                      <a:pt x="577266" y="1197265"/>
                    </a:cubicBezTo>
                    <a:cubicBezTo>
                      <a:pt x="555673" y="1197265"/>
                      <a:pt x="538168" y="1179777"/>
                      <a:pt x="538168" y="1158190"/>
                    </a:cubicBezTo>
                    <a:cubicBezTo>
                      <a:pt x="538168" y="1136603"/>
                      <a:pt x="555673" y="1119103"/>
                      <a:pt x="577266" y="1119103"/>
                    </a:cubicBezTo>
                    <a:close/>
                    <a:moveTo>
                      <a:pt x="484978" y="1119103"/>
                    </a:moveTo>
                    <a:cubicBezTo>
                      <a:pt x="506566" y="1119103"/>
                      <a:pt x="524065" y="1136603"/>
                      <a:pt x="524065" y="1158190"/>
                    </a:cubicBezTo>
                    <a:cubicBezTo>
                      <a:pt x="524065" y="1179777"/>
                      <a:pt x="506566" y="1197265"/>
                      <a:pt x="484978" y="1197265"/>
                    </a:cubicBezTo>
                    <a:cubicBezTo>
                      <a:pt x="463384" y="1197265"/>
                      <a:pt x="445905" y="1179777"/>
                      <a:pt x="445905" y="1158190"/>
                    </a:cubicBezTo>
                    <a:cubicBezTo>
                      <a:pt x="445905" y="1136603"/>
                      <a:pt x="463384" y="1119103"/>
                      <a:pt x="484978" y="1119103"/>
                    </a:cubicBezTo>
                    <a:close/>
                    <a:moveTo>
                      <a:pt x="390329" y="1119103"/>
                    </a:moveTo>
                    <a:cubicBezTo>
                      <a:pt x="411922" y="1119103"/>
                      <a:pt x="429432" y="1136603"/>
                      <a:pt x="429432" y="1158190"/>
                    </a:cubicBezTo>
                    <a:cubicBezTo>
                      <a:pt x="429432" y="1179777"/>
                      <a:pt x="411922" y="1197265"/>
                      <a:pt x="390329" y="1197265"/>
                    </a:cubicBezTo>
                    <a:cubicBezTo>
                      <a:pt x="368763" y="1197265"/>
                      <a:pt x="351262" y="1179777"/>
                      <a:pt x="351262" y="1158190"/>
                    </a:cubicBezTo>
                    <a:cubicBezTo>
                      <a:pt x="351262" y="1136603"/>
                      <a:pt x="368763" y="1119103"/>
                      <a:pt x="390329" y="1119103"/>
                    </a:cubicBezTo>
                    <a:close/>
                    <a:moveTo>
                      <a:pt x="298063" y="1119103"/>
                    </a:moveTo>
                    <a:cubicBezTo>
                      <a:pt x="319646" y="1119103"/>
                      <a:pt x="337159" y="1136603"/>
                      <a:pt x="337159" y="1158190"/>
                    </a:cubicBezTo>
                    <a:cubicBezTo>
                      <a:pt x="337159" y="1179777"/>
                      <a:pt x="319646" y="1197265"/>
                      <a:pt x="298063" y="1197265"/>
                    </a:cubicBezTo>
                    <a:cubicBezTo>
                      <a:pt x="276475" y="1197265"/>
                      <a:pt x="258974" y="1179777"/>
                      <a:pt x="258974" y="1158190"/>
                    </a:cubicBezTo>
                    <a:cubicBezTo>
                      <a:pt x="258974" y="1136603"/>
                      <a:pt x="276475" y="1119103"/>
                      <a:pt x="298063" y="1119103"/>
                    </a:cubicBezTo>
                    <a:close/>
                    <a:moveTo>
                      <a:pt x="203418" y="1119103"/>
                    </a:moveTo>
                    <a:cubicBezTo>
                      <a:pt x="225008" y="1119103"/>
                      <a:pt x="242508" y="1136603"/>
                      <a:pt x="242508" y="1158190"/>
                    </a:cubicBezTo>
                    <a:cubicBezTo>
                      <a:pt x="242508" y="1179777"/>
                      <a:pt x="225008" y="1197265"/>
                      <a:pt x="203418" y="1197265"/>
                    </a:cubicBezTo>
                    <a:cubicBezTo>
                      <a:pt x="181832" y="1197265"/>
                      <a:pt x="164333" y="1179777"/>
                      <a:pt x="164333" y="1158190"/>
                    </a:cubicBezTo>
                    <a:cubicBezTo>
                      <a:pt x="164333" y="1136603"/>
                      <a:pt x="181832" y="1119103"/>
                      <a:pt x="203418" y="1119103"/>
                    </a:cubicBezTo>
                    <a:close/>
                    <a:moveTo>
                      <a:pt x="3679018" y="1119102"/>
                    </a:moveTo>
                    <a:cubicBezTo>
                      <a:pt x="3700605" y="1119102"/>
                      <a:pt x="3718105" y="1136601"/>
                      <a:pt x="3718105" y="1158188"/>
                    </a:cubicBezTo>
                    <a:cubicBezTo>
                      <a:pt x="3718105" y="1179775"/>
                      <a:pt x="3700605" y="1197263"/>
                      <a:pt x="3679018" y="1197263"/>
                    </a:cubicBezTo>
                    <a:cubicBezTo>
                      <a:pt x="3657431" y="1197263"/>
                      <a:pt x="3639931" y="1179775"/>
                      <a:pt x="3639931" y="1158188"/>
                    </a:cubicBezTo>
                    <a:cubicBezTo>
                      <a:pt x="3639931" y="1136601"/>
                      <a:pt x="3657431" y="1119102"/>
                      <a:pt x="3679018" y="1119102"/>
                    </a:cubicBezTo>
                    <a:close/>
                    <a:moveTo>
                      <a:pt x="3584377" y="1119102"/>
                    </a:moveTo>
                    <a:cubicBezTo>
                      <a:pt x="3605964" y="1119102"/>
                      <a:pt x="3623463" y="1136601"/>
                      <a:pt x="3623463" y="1158188"/>
                    </a:cubicBezTo>
                    <a:cubicBezTo>
                      <a:pt x="3623463" y="1179775"/>
                      <a:pt x="3605964" y="1197263"/>
                      <a:pt x="3584377" y="1197263"/>
                    </a:cubicBezTo>
                    <a:cubicBezTo>
                      <a:pt x="3562789" y="1197263"/>
                      <a:pt x="3545289" y="1179775"/>
                      <a:pt x="3545289" y="1158188"/>
                    </a:cubicBezTo>
                    <a:cubicBezTo>
                      <a:pt x="3545289" y="1136601"/>
                      <a:pt x="3562789" y="1119102"/>
                      <a:pt x="3584377" y="1119102"/>
                    </a:cubicBezTo>
                    <a:close/>
                    <a:moveTo>
                      <a:pt x="3489737" y="1119102"/>
                    </a:moveTo>
                    <a:cubicBezTo>
                      <a:pt x="3511324" y="1119102"/>
                      <a:pt x="3528823" y="1136601"/>
                      <a:pt x="3528823" y="1158188"/>
                    </a:cubicBezTo>
                    <a:cubicBezTo>
                      <a:pt x="3528823" y="1179775"/>
                      <a:pt x="3511324" y="1197263"/>
                      <a:pt x="3489737" y="1197263"/>
                    </a:cubicBezTo>
                    <a:cubicBezTo>
                      <a:pt x="3468149" y="1197263"/>
                      <a:pt x="3450649" y="1179775"/>
                      <a:pt x="3450649" y="1158188"/>
                    </a:cubicBezTo>
                    <a:cubicBezTo>
                      <a:pt x="3450649" y="1136601"/>
                      <a:pt x="3468149" y="1119102"/>
                      <a:pt x="3489737" y="1119102"/>
                    </a:cubicBezTo>
                    <a:close/>
                    <a:moveTo>
                      <a:pt x="3392731" y="1119102"/>
                    </a:moveTo>
                    <a:cubicBezTo>
                      <a:pt x="3414319" y="1119102"/>
                      <a:pt x="3431819" y="1136601"/>
                      <a:pt x="3431819" y="1158188"/>
                    </a:cubicBezTo>
                    <a:cubicBezTo>
                      <a:pt x="3431819" y="1179775"/>
                      <a:pt x="3414319" y="1197263"/>
                      <a:pt x="3392731" y="1197263"/>
                    </a:cubicBezTo>
                    <a:cubicBezTo>
                      <a:pt x="3371144" y="1197263"/>
                      <a:pt x="3353644" y="1179775"/>
                      <a:pt x="3353644" y="1158188"/>
                    </a:cubicBezTo>
                    <a:cubicBezTo>
                      <a:pt x="3353644" y="1136601"/>
                      <a:pt x="3371144" y="1119102"/>
                      <a:pt x="3392731" y="1119102"/>
                    </a:cubicBezTo>
                    <a:close/>
                    <a:moveTo>
                      <a:pt x="3300457" y="1119102"/>
                    </a:moveTo>
                    <a:cubicBezTo>
                      <a:pt x="3322044" y="1119102"/>
                      <a:pt x="3339544" y="1136601"/>
                      <a:pt x="3339544" y="1158188"/>
                    </a:cubicBezTo>
                    <a:cubicBezTo>
                      <a:pt x="3339544" y="1179775"/>
                      <a:pt x="3322044" y="1197263"/>
                      <a:pt x="3300457" y="1197263"/>
                    </a:cubicBezTo>
                    <a:cubicBezTo>
                      <a:pt x="3278869" y="1197263"/>
                      <a:pt x="3261369" y="1179775"/>
                      <a:pt x="3261369" y="1158188"/>
                    </a:cubicBezTo>
                    <a:cubicBezTo>
                      <a:pt x="3261369" y="1136601"/>
                      <a:pt x="3278869" y="1119102"/>
                      <a:pt x="3300457" y="1119102"/>
                    </a:cubicBezTo>
                    <a:close/>
                    <a:moveTo>
                      <a:pt x="3205817" y="1119102"/>
                    </a:moveTo>
                    <a:cubicBezTo>
                      <a:pt x="3227404" y="1119102"/>
                      <a:pt x="3244904" y="1136601"/>
                      <a:pt x="3244904" y="1158188"/>
                    </a:cubicBezTo>
                    <a:cubicBezTo>
                      <a:pt x="3244904" y="1179775"/>
                      <a:pt x="3227404" y="1197263"/>
                      <a:pt x="3205817" y="1197263"/>
                    </a:cubicBezTo>
                    <a:cubicBezTo>
                      <a:pt x="3184229" y="1197263"/>
                      <a:pt x="3166729" y="1179775"/>
                      <a:pt x="3166729" y="1158188"/>
                    </a:cubicBezTo>
                    <a:cubicBezTo>
                      <a:pt x="3166729" y="1136601"/>
                      <a:pt x="3184229" y="1119102"/>
                      <a:pt x="3205817" y="1119102"/>
                    </a:cubicBezTo>
                    <a:close/>
                    <a:moveTo>
                      <a:pt x="3018902" y="1119102"/>
                    </a:moveTo>
                    <a:cubicBezTo>
                      <a:pt x="3040489" y="1119102"/>
                      <a:pt x="3057989" y="1136601"/>
                      <a:pt x="3057989" y="1158188"/>
                    </a:cubicBezTo>
                    <a:cubicBezTo>
                      <a:pt x="3057989" y="1179775"/>
                      <a:pt x="3040489" y="1197263"/>
                      <a:pt x="3018902" y="1197263"/>
                    </a:cubicBezTo>
                    <a:cubicBezTo>
                      <a:pt x="2997315" y="1197263"/>
                      <a:pt x="2979815" y="1179775"/>
                      <a:pt x="2979815" y="1158188"/>
                    </a:cubicBezTo>
                    <a:cubicBezTo>
                      <a:pt x="2979815" y="1136601"/>
                      <a:pt x="2997315" y="1119102"/>
                      <a:pt x="3018902" y="1119102"/>
                    </a:cubicBezTo>
                    <a:close/>
                    <a:moveTo>
                      <a:pt x="2924263" y="1119102"/>
                    </a:moveTo>
                    <a:cubicBezTo>
                      <a:pt x="2945850" y="1119102"/>
                      <a:pt x="2963349" y="1136601"/>
                      <a:pt x="2963349" y="1158188"/>
                    </a:cubicBezTo>
                    <a:cubicBezTo>
                      <a:pt x="2963349" y="1179775"/>
                      <a:pt x="2945850" y="1197263"/>
                      <a:pt x="2924263" y="1197263"/>
                    </a:cubicBezTo>
                    <a:cubicBezTo>
                      <a:pt x="2902675" y="1197263"/>
                      <a:pt x="2885175" y="1179775"/>
                      <a:pt x="2885175" y="1158188"/>
                    </a:cubicBezTo>
                    <a:cubicBezTo>
                      <a:pt x="2885175" y="1136601"/>
                      <a:pt x="2902675" y="1119102"/>
                      <a:pt x="2924263" y="1119102"/>
                    </a:cubicBezTo>
                    <a:close/>
                    <a:moveTo>
                      <a:pt x="2831988" y="1119102"/>
                    </a:moveTo>
                    <a:cubicBezTo>
                      <a:pt x="2853575" y="1119102"/>
                      <a:pt x="2871075" y="1136601"/>
                      <a:pt x="2871075" y="1158188"/>
                    </a:cubicBezTo>
                    <a:cubicBezTo>
                      <a:pt x="2871075" y="1179775"/>
                      <a:pt x="2853575" y="1197263"/>
                      <a:pt x="2831988" y="1197263"/>
                    </a:cubicBezTo>
                    <a:cubicBezTo>
                      <a:pt x="2810401" y="1197263"/>
                      <a:pt x="2792901" y="1179775"/>
                      <a:pt x="2792901" y="1158188"/>
                    </a:cubicBezTo>
                    <a:cubicBezTo>
                      <a:pt x="2792901" y="1136601"/>
                      <a:pt x="2810401" y="1119102"/>
                      <a:pt x="2831988" y="1119102"/>
                    </a:cubicBezTo>
                    <a:close/>
                    <a:moveTo>
                      <a:pt x="2737367" y="1119102"/>
                    </a:moveTo>
                    <a:cubicBezTo>
                      <a:pt x="2758935" y="1119102"/>
                      <a:pt x="2776435" y="1136601"/>
                      <a:pt x="2776435" y="1158188"/>
                    </a:cubicBezTo>
                    <a:cubicBezTo>
                      <a:pt x="2776435" y="1179775"/>
                      <a:pt x="2758935" y="1197263"/>
                      <a:pt x="2737367" y="1197263"/>
                    </a:cubicBezTo>
                    <a:cubicBezTo>
                      <a:pt x="2715775" y="1197263"/>
                      <a:pt x="2698271" y="1179775"/>
                      <a:pt x="2698271" y="1158188"/>
                    </a:cubicBezTo>
                    <a:cubicBezTo>
                      <a:pt x="2698271" y="1136601"/>
                      <a:pt x="2715775" y="1119102"/>
                      <a:pt x="2737367" y="1119102"/>
                    </a:cubicBezTo>
                    <a:close/>
                    <a:moveTo>
                      <a:pt x="2645076" y="1119102"/>
                    </a:moveTo>
                    <a:cubicBezTo>
                      <a:pt x="2666663" y="1119102"/>
                      <a:pt x="2684167" y="1136601"/>
                      <a:pt x="2684167" y="1158188"/>
                    </a:cubicBezTo>
                    <a:cubicBezTo>
                      <a:pt x="2684167" y="1179775"/>
                      <a:pt x="2666663" y="1197263"/>
                      <a:pt x="2645076" y="1197263"/>
                    </a:cubicBezTo>
                    <a:cubicBezTo>
                      <a:pt x="2623490" y="1197263"/>
                      <a:pt x="2605987" y="1179775"/>
                      <a:pt x="2605987" y="1158188"/>
                    </a:cubicBezTo>
                    <a:cubicBezTo>
                      <a:pt x="2605987" y="1136601"/>
                      <a:pt x="2623490" y="1119102"/>
                      <a:pt x="2645076" y="1119102"/>
                    </a:cubicBezTo>
                    <a:close/>
                    <a:moveTo>
                      <a:pt x="2550439" y="1119102"/>
                    </a:moveTo>
                    <a:cubicBezTo>
                      <a:pt x="2572024" y="1119102"/>
                      <a:pt x="2589523" y="1136601"/>
                      <a:pt x="2589523" y="1158188"/>
                    </a:cubicBezTo>
                    <a:cubicBezTo>
                      <a:pt x="2589523" y="1179775"/>
                      <a:pt x="2572024" y="1197263"/>
                      <a:pt x="2550439" y="1197263"/>
                    </a:cubicBezTo>
                    <a:cubicBezTo>
                      <a:pt x="2528851" y="1197263"/>
                      <a:pt x="2511357" y="1179775"/>
                      <a:pt x="2511357" y="1158188"/>
                    </a:cubicBezTo>
                    <a:cubicBezTo>
                      <a:pt x="2511357" y="1136601"/>
                      <a:pt x="2528851" y="1119102"/>
                      <a:pt x="2550439" y="1119102"/>
                    </a:cubicBezTo>
                    <a:close/>
                    <a:moveTo>
                      <a:pt x="2458167" y="1119102"/>
                    </a:moveTo>
                    <a:cubicBezTo>
                      <a:pt x="2479755" y="1119102"/>
                      <a:pt x="2497254" y="1136601"/>
                      <a:pt x="2497254" y="1158188"/>
                    </a:cubicBezTo>
                    <a:cubicBezTo>
                      <a:pt x="2497254" y="1179775"/>
                      <a:pt x="2479755" y="1197263"/>
                      <a:pt x="2458167" y="1197263"/>
                    </a:cubicBezTo>
                    <a:cubicBezTo>
                      <a:pt x="2436589" y="1197263"/>
                      <a:pt x="2419085" y="1179775"/>
                      <a:pt x="2419085" y="1158188"/>
                    </a:cubicBezTo>
                    <a:cubicBezTo>
                      <a:pt x="2419085" y="1136601"/>
                      <a:pt x="2436589" y="1119102"/>
                      <a:pt x="2458167" y="1119102"/>
                    </a:cubicBezTo>
                    <a:close/>
                    <a:moveTo>
                      <a:pt x="1419551" y="1119102"/>
                    </a:moveTo>
                    <a:cubicBezTo>
                      <a:pt x="1441137" y="1119102"/>
                      <a:pt x="1458638" y="1136601"/>
                      <a:pt x="1458638" y="1158188"/>
                    </a:cubicBezTo>
                    <a:cubicBezTo>
                      <a:pt x="1458638" y="1179775"/>
                      <a:pt x="1441137" y="1197263"/>
                      <a:pt x="1419551" y="1197263"/>
                    </a:cubicBezTo>
                    <a:cubicBezTo>
                      <a:pt x="1397958" y="1197263"/>
                      <a:pt x="1380457" y="1179775"/>
                      <a:pt x="1380457" y="1158188"/>
                    </a:cubicBezTo>
                    <a:cubicBezTo>
                      <a:pt x="1380457" y="1136601"/>
                      <a:pt x="1397958" y="1119102"/>
                      <a:pt x="1419551" y="1119102"/>
                    </a:cubicBezTo>
                    <a:close/>
                    <a:moveTo>
                      <a:pt x="1329639" y="1119102"/>
                    </a:moveTo>
                    <a:cubicBezTo>
                      <a:pt x="1351226" y="1119102"/>
                      <a:pt x="1368728" y="1136601"/>
                      <a:pt x="1368728" y="1158188"/>
                    </a:cubicBezTo>
                    <a:cubicBezTo>
                      <a:pt x="1368728" y="1179775"/>
                      <a:pt x="1351226" y="1197263"/>
                      <a:pt x="1329639" y="1197263"/>
                    </a:cubicBezTo>
                    <a:cubicBezTo>
                      <a:pt x="1308055" y="1197263"/>
                      <a:pt x="1290557" y="1179775"/>
                      <a:pt x="1290557" y="1158188"/>
                    </a:cubicBezTo>
                    <a:cubicBezTo>
                      <a:pt x="1290557" y="1136601"/>
                      <a:pt x="1308055" y="1119102"/>
                      <a:pt x="1329639" y="1119102"/>
                    </a:cubicBezTo>
                    <a:close/>
                    <a:moveTo>
                      <a:pt x="1232644" y="1119102"/>
                    </a:moveTo>
                    <a:cubicBezTo>
                      <a:pt x="1254227" y="1119102"/>
                      <a:pt x="1271718" y="1136601"/>
                      <a:pt x="1271718" y="1158188"/>
                    </a:cubicBezTo>
                    <a:cubicBezTo>
                      <a:pt x="1271718" y="1179775"/>
                      <a:pt x="1254227" y="1197263"/>
                      <a:pt x="1232644" y="1197263"/>
                    </a:cubicBezTo>
                    <a:cubicBezTo>
                      <a:pt x="1211054" y="1197263"/>
                      <a:pt x="1193557" y="1179775"/>
                      <a:pt x="1193557" y="1158188"/>
                    </a:cubicBezTo>
                    <a:cubicBezTo>
                      <a:pt x="1193557" y="1136601"/>
                      <a:pt x="1211054" y="1119102"/>
                      <a:pt x="1232644" y="1119102"/>
                    </a:cubicBezTo>
                    <a:close/>
                    <a:moveTo>
                      <a:pt x="1142731" y="1119102"/>
                    </a:moveTo>
                    <a:cubicBezTo>
                      <a:pt x="1164323" y="1119102"/>
                      <a:pt x="1181822" y="1136601"/>
                      <a:pt x="1181822" y="1158188"/>
                    </a:cubicBezTo>
                    <a:cubicBezTo>
                      <a:pt x="1181822" y="1179775"/>
                      <a:pt x="1164323" y="1197263"/>
                      <a:pt x="1142731" y="1197263"/>
                    </a:cubicBezTo>
                    <a:cubicBezTo>
                      <a:pt x="1121139" y="1197263"/>
                      <a:pt x="1103634" y="1179775"/>
                      <a:pt x="1103634" y="1158188"/>
                    </a:cubicBezTo>
                    <a:cubicBezTo>
                      <a:pt x="1103634" y="1136601"/>
                      <a:pt x="1121139" y="1119102"/>
                      <a:pt x="1142731" y="1119102"/>
                    </a:cubicBezTo>
                    <a:close/>
                    <a:moveTo>
                      <a:pt x="1045709" y="1119102"/>
                    </a:moveTo>
                    <a:cubicBezTo>
                      <a:pt x="1067294" y="1119102"/>
                      <a:pt x="1084799" y="1136601"/>
                      <a:pt x="1084799" y="1158188"/>
                    </a:cubicBezTo>
                    <a:cubicBezTo>
                      <a:pt x="1084799" y="1179775"/>
                      <a:pt x="1067294" y="1197263"/>
                      <a:pt x="1045709" y="1197263"/>
                    </a:cubicBezTo>
                    <a:cubicBezTo>
                      <a:pt x="1024126" y="1197263"/>
                      <a:pt x="1006627" y="1179775"/>
                      <a:pt x="1006627" y="1158188"/>
                    </a:cubicBezTo>
                    <a:cubicBezTo>
                      <a:pt x="1006627" y="1136601"/>
                      <a:pt x="1024126" y="1119102"/>
                      <a:pt x="1045709" y="1119102"/>
                    </a:cubicBezTo>
                    <a:close/>
                    <a:moveTo>
                      <a:pt x="951081" y="1119102"/>
                    </a:moveTo>
                    <a:cubicBezTo>
                      <a:pt x="972665" y="1119102"/>
                      <a:pt x="990163" y="1136601"/>
                      <a:pt x="990163" y="1158188"/>
                    </a:cubicBezTo>
                    <a:cubicBezTo>
                      <a:pt x="990163" y="1179775"/>
                      <a:pt x="972665" y="1197263"/>
                      <a:pt x="951081" y="1197263"/>
                    </a:cubicBezTo>
                    <a:cubicBezTo>
                      <a:pt x="929496" y="1197263"/>
                      <a:pt x="911999" y="1179775"/>
                      <a:pt x="911999" y="1158188"/>
                    </a:cubicBezTo>
                    <a:cubicBezTo>
                      <a:pt x="911999" y="1136601"/>
                      <a:pt x="929496" y="1119102"/>
                      <a:pt x="951081" y="1119102"/>
                    </a:cubicBezTo>
                    <a:close/>
                    <a:moveTo>
                      <a:pt x="856453" y="1119102"/>
                    </a:moveTo>
                    <a:cubicBezTo>
                      <a:pt x="878037" y="1119102"/>
                      <a:pt x="895535" y="1136601"/>
                      <a:pt x="895535" y="1158188"/>
                    </a:cubicBezTo>
                    <a:cubicBezTo>
                      <a:pt x="895535" y="1179775"/>
                      <a:pt x="878037" y="1197263"/>
                      <a:pt x="856453" y="1197263"/>
                    </a:cubicBezTo>
                    <a:cubicBezTo>
                      <a:pt x="834868" y="1197263"/>
                      <a:pt x="817371" y="1179775"/>
                      <a:pt x="817371" y="1158188"/>
                    </a:cubicBezTo>
                    <a:cubicBezTo>
                      <a:pt x="817371" y="1136601"/>
                      <a:pt x="834868" y="1119102"/>
                      <a:pt x="856453" y="1119102"/>
                    </a:cubicBezTo>
                    <a:close/>
                    <a:moveTo>
                      <a:pt x="764190" y="1119102"/>
                    </a:moveTo>
                    <a:cubicBezTo>
                      <a:pt x="785775" y="1119102"/>
                      <a:pt x="803273" y="1136601"/>
                      <a:pt x="803273" y="1158188"/>
                    </a:cubicBezTo>
                    <a:cubicBezTo>
                      <a:pt x="803273" y="1179775"/>
                      <a:pt x="785775" y="1197263"/>
                      <a:pt x="764190" y="1197263"/>
                    </a:cubicBezTo>
                    <a:cubicBezTo>
                      <a:pt x="742599" y="1197263"/>
                      <a:pt x="725108" y="1179775"/>
                      <a:pt x="725108" y="1158188"/>
                    </a:cubicBezTo>
                    <a:cubicBezTo>
                      <a:pt x="725108" y="1136601"/>
                      <a:pt x="742599" y="1119102"/>
                      <a:pt x="764190" y="1119102"/>
                    </a:cubicBezTo>
                    <a:close/>
                    <a:moveTo>
                      <a:pt x="669546" y="1119102"/>
                    </a:moveTo>
                    <a:cubicBezTo>
                      <a:pt x="691146" y="1119102"/>
                      <a:pt x="708645" y="1136601"/>
                      <a:pt x="708645" y="1158188"/>
                    </a:cubicBezTo>
                    <a:cubicBezTo>
                      <a:pt x="708645" y="1179775"/>
                      <a:pt x="691146" y="1197263"/>
                      <a:pt x="669546" y="1197263"/>
                    </a:cubicBezTo>
                    <a:cubicBezTo>
                      <a:pt x="647970" y="1197263"/>
                      <a:pt x="630466" y="1179775"/>
                      <a:pt x="630466" y="1158188"/>
                    </a:cubicBezTo>
                    <a:cubicBezTo>
                      <a:pt x="630466" y="1136601"/>
                      <a:pt x="647970" y="1119102"/>
                      <a:pt x="669546" y="1119102"/>
                    </a:cubicBezTo>
                    <a:close/>
                    <a:moveTo>
                      <a:pt x="111145" y="1119102"/>
                    </a:moveTo>
                    <a:cubicBezTo>
                      <a:pt x="132732" y="1119102"/>
                      <a:pt x="150233" y="1136602"/>
                      <a:pt x="150233" y="1158188"/>
                    </a:cubicBezTo>
                    <a:cubicBezTo>
                      <a:pt x="150233" y="1179776"/>
                      <a:pt x="132732" y="1197263"/>
                      <a:pt x="111145" y="1197263"/>
                    </a:cubicBezTo>
                    <a:cubicBezTo>
                      <a:pt x="89558" y="1197263"/>
                      <a:pt x="72060" y="1179776"/>
                      <a:pt x="72060" y="1158188"/>
                    </a:cubicBezTo>
                    <a:cubicBezTo>
                      <a:pt x="72060" y="1136602"/>
                      <a:pt x="89558" y="1119102"/>
                      <a:pt x="111145" y="1119102"/>
                    </a:cubicBezTo>
                    <a:close/>
                    <a:moveTo>
                      <a:pt x="24845" y="1037379"/>
                    </a:moveTo>
                    <a:lnTo>
                      <a:pt x="44149" y="1045374"/>
                    </a:lnTo>
                    <a:cubicBezTo>
                      <a:pt x="51222" y="1052447"/>
                      <a:pt x="55597" y="1062219"/>
                      <a:pt x="55597" y="1073013"/>
                    </a:cubicBezTo>
                    <a:cubicBezTo>
                      <a:pt x="55597" y="1094599"/>
                      <a:pt x="38097" y="1112099"/>
                      <a:pt x="16510" y="1112099"/>
                    </a:cubicBezTo>
                    <a:lnTo>
                      <a:pt x="0" y="1105261"/>
                    </a:lnTo>
                    <a:close/>
                    <a:moveTo>
                      <a:pt x="3679017" y="1033926"/>
                    </a:moveTo>
                    <a:cubicBezTo>
                      <a:pt x="3700604" y="1033926"/>
                      <a:pt x="3718103" y="1051425"/>
                      <a:pt x="3718103" y="1073013"/>
                    </a:cubicBezTo>
                    <a:cubicBezTo>
                      <a:pt x="3718103" y="1094599"/>
                      <a:pt x="3700604" y="1112099"/>
                      <a:pt x="3679017" y="1112099"/>
                    </a:cubicBezTo>
                    <a:cubicBezTo>
                      <a:pt x="3657429" y="1112099"/>
                      <a:pt x="3639929" y="1094599"/>
                      <a:pt x="3639929" y="1073013"/>
                    </a:cubicBezTo>
                    <a:cubicBezTo>
                      <a:pt x="3639929" y="1051425"/>
                      <a:pt x="3657429" y="1033926"/>
                      <a:pt x="3679017" y="1033926"/>
                    </a:cubicBezTo>
                    <a:close/>
                    <a:moveTo>
                      <a:pt x="3584377" y="1033926"/>
                    </a:moveTo>
                    <a:cubicBezTo>
                      <a:pt x="3605964" y="1033926"/>
                      <a:pt x="3623463" y="1051425"/>
                      <a:pt x="3623463" y="1073013"/>
                    </a:cubicBezTo>
                    <a:cubicBezTo>
                      <a:pt x="3623463" y="1094599"/>
                      <a:pt x="3605964" y="1112099"/>
                      <a:pt x="3584377" y="1112099"/>
                    </a:cubicBezTo>
                    <a:cubicBezTo>
                      <a:pt x="3562789" y="1112099"/>
                      <a:pt x="3545289" y="1094599"/>
                      <a:pt x="3545289" y="1073013"/>
                    </a:cubicBezTo>
                    <a:cubicBezTo>
                      <a:pt x="3545289" y="1051425"/>
                      <a:pt x="3562789" y="1033926"/>
                      <a:pt x="3584377" y="1033926"/>
                    </a:cubicBezTo>
                    <a:close/>
                    <a:moveTo>
                      <a:pt x="3489737" y="1033926"/>
                    </a:moveTo>
                    <a:cubicBezTo>
                      <a:pt x="3511324" y="1033926"/>
                      <a:pt x="3528823" y="1051425"/>
                      <a:pt x="3528823" y="1073013"/>
                    </a:cubicBezTo>
                    <a:cubicBezTo>
                      <a:pt x="3528823" y="1094599"/>
                      <a:pt x="3511324" y="1112099"/>
                      <a:pt x="3489737" y="1112099"/>
                    </a:cubicBezTo>
                    <a:cubicBezTo>
                      <a:pt x="3468149" y="1112099"/>
                      <a:pt x="3450649" y="1094599"/>
                      <a:pt x="3450649" y="1073013"/>
                    </a:cubicBezTo>
                    <a:cubicBezTo>
                      <a:pt x="3450649" y="1051425"/>
                      <a:pt x="3468149" y="1033926"/>
                      <a:pt x="3489737" y="1033926"/>
                    </a:cubicBezTo>
                    <a:close/>
                    <a:moveTo>
                      <a:pt x="3392731" y="1033926"/>
                    </a:moveTo>
                    <a:cubicBezTo>
                      <a:pt x="3414319" y="1033926"/>
                      <a:pt x="3431819" y="1051425"/>
                      <a:pt x="3431819" y="1073013"/>
                    </a:cubicBezTo>
                    <a:cubicBezTo>
                      <a:pt x="3431819" y="1094599"/>
                      <a:pt x="3414319" y="1112099"/>
                      <a:pt x="3392731" y="1112099"/>
                    </a:cubicBezTo>
                    <a:cubicBezTo>
                      <a:pt x="3371144" y="1112099"/>
                      <a:pt x="3353644" y="1094599"/>
                      <a:pt x="3353644" y="1073013"/>
                    </a:cubicBezTo>
                    <a:cubicBezTo>
                      <a:pt x="3353644" y="1051425"/>
                      <a:pt x="3371144" y="1033926"/>
                      <a:pt x="3392731" y="1033926"/>
                    </a:cubicBezTo>
                    <a:close/>
                    <a:moveTo>
                      <a:pt x="3300455" y="1033926"/>
                    </a:moveTo>
                    <a:cubicBezTo>
                      <a:pt x="3322043" y="1033926"/>
                      <a:pt x="3339543" y="1051425"/>
                      <a:pt x="3339543" y="1073013"/>
                    </a:cubicBezTo>
                    <a:cubicBezTo>
                      <a:pt x="3339543" y="1094599"/>
                      <a:pt x="3322043" y="1112099"/>
                      <a:pt x="3300455" y="1112099"/>
                    </a:cubicBezTo>
                    <a:cubicBezTo>
                      <a:pt x="3278868" y="1112099"/>
                      <a:pt x="3261368" y="1094599"/>
                      <a:pt x="3261368" y="1073013"/>
                    </a:cubicBezTo>
                    <a:cubicBezTo>
                      <a:pt x="3261368" y="1051425"/>
                      <a:pt x="3278868" y="1033926"/>
                      <a:pt x="3300455" y="1033926"/>
                    </a:cubicBezTo>
                    <a:close/>
                    <a:moveTo>
                      <a:pt x="3205815" y="1033926"/>
                    </a:moveTo>
                    <a:cubicBezTo>
                      <a:pt x="3227403" y="1033926"/>
                      <a:pt x="3244903" y="1051425"/>
                      <a:pt x="3244903" y="1073013"/>
                    </a:cubicBezTo>
                    <a:cubicBezTo>
                      <a:pt x="3244903" y="1094599"/>
                      <a:pt x="3227403" y="1112099"/>
                      <a:pt x="3205815" y="1112099"/>
                    </a:cubicBezTo>
                    <a:cubicBezTo>
                      <a:pt x="3184228" y="1112099"/>
                      <a:pt x="3166728" y="1094599"/>
                      <a:pt x="3166728" y="1073013"/>
                    </a:cubicBezTo>
                    <a:cubicBezTo>
                      <a:pt x="3166728" y="1051425"/>
                      <a:pt x="3184228" y="1033926"/>
                      <a:pt x="3205815" y="1033926"/>
                    </a:cubicBezTo>
                    <a:close/>
                    <a:moveTo>
                      <a:pt x="3111175" y="1033926"/>
                    </a:moveTo>
                    <a:cubicBezTo>
                      <a:pt x="3132763" y="1033926"/>
                      <a:pt x="3150263" y="1051425"/>
                      <a:pt x="3150263" y="1073013"/>
                    </a:cubicBezTo>
                    <a:cubicBezTo>
                      <a:pt x="3150263" y="1094599"/>
                      <a:pt x="3132763" y="1112099"/>
                      <a:pt x="3111175" y="1112099"/>
                    </a:cubicBezTo>
                    <a:cubicBezTo>
                      <a:pt x="3089588" y="1112099"/>
                      <a:pt x="3072088" y="1094599"/>
                      <a:pt x="3072088" y="1073013"/>
                    </a:cubicBezTo>
                    <a:cubicBezTo>
                      <a:pt x="3072088" y="1051425"/>
                      <a:pt x="3089588" y="1033926"/>
                      <a:pt x="3111175" y="1033926"/>
                    </a:cubicBezTo>
                    <a:close/>
                    <a:moveTo>
                      <a:pt x="3018902" y="1033926"/>
                    </a:moveTo>
                    <a:cubicBezTo>
                      <a:pt x="3040489" y="1033926"/>
                      <a:pt x="3057989" y="1051425"/>
                      <a:pt x="3057989" y="1073013"/>
                    </a:cubicBezTo>
                    <a:cubicBezTo>
                      <a:pt x="3057989" y="1094599"/>
                      <a:pt x="3040489" y="1112099"/>
                      <a:pt x="3018902" y="1112099"/>
                    </a:cubicBezTo>
                    <a:cubicBezTo>
                      <a:pt x="2997315" y="1112099"/>
                      <a:pt x="2979815" y="1094599"/>
                      <a:pt x="2979815" y="1073013"/>
                    </a:cubicBezTo>
                    <a:cubicBezTo>
                      <a:pt x="2979815" y="1051425"/>
                      <a:pt x="2997315" y="1033926"/>
                      <a:pt x="3018902" y="1033926"/>
                    </a:cubicBezTo>
                    <a:close/>
                    <a:moveTo>
                      <a:pt x="2924263" y="1033926"/>
                    </a:moveTo>
                    <a:cubicBezTo>
                      <a:pt x="2945850" y="1033926"/>
                      <a:pt x="2963349" y="1051425"/>
                      <a:pt x="2963349" y="1073013"/>
                    </a:cubicBezTo>
                    <a:cubicBezTo>
                      <a:pt x="2963349" y="1094599"/>
                      <a:pt x="2945850" y="1112099"/>
                      <a:pt x="2924263" y="1112099"/>
                    </a:cubicBezTo>
                    <a:cubicBezTo>
                      <a:pt x="2902675" y="1112099"/>
                      <a:pt x="2885175" y="1094599"/>
                      <a:pt x="2885175" y="1073013"/>
                    </a:cubicBezTo>
                    <a:cubicBezTo>
                      <a:pt x="2885175" y="1051425"/>
                      <a:pt x="2902675" y="1033926"/>
                      <a:pt x="2924263" y="1033926"/>
                    </a:cubicBezTo>
                    <a:close/>
                    <a:moveTo>
                      <a:pt x="2831987" y="1033926"/>
                    </a:moveTo>
                    <a:cubicBezTo>
                      <a:pt x="2853574" y="1033926"/>
                      <a:pt x="2871074" y="1051425"/>
                      <a:pt x="2871074" y="1073013"/>
                    </a:cubicBezTo>
                    <a:cubicBezTo>
                      <a:pt x="2871074" y="1094599"/>
                      <a:pt x="2853574" y="1112099"/>
                      <a:pt x="2831987" y="1112099"/>
                    </a:cubicBezTo>
                    <a:cubicBezTo>
                      <a:pt x="2810400" y="1112099"/>
                      <a:pt x="2792900" y="1094599"/>
                      <a:pt x="2792900" y="1073013"/>
                    </a:cubicBezTo>
                    <a:cubicBezTo>
                      <a:pt x="2792900" y="1051425"/>
                      <a:pt x="2810400" y="1033926"/>
                      <a:pt x="2831987" y="1033926"/>
                    </a:cubicBezTo>
                    <a:close/>
                    <a:moveTo>
                      <a:pt x="2737368" y="1033926"/>
                    </a:moveTo>
                    <a:cubicBezTo>
                      <a:pt x="2758934" y="1033926"/>
                      <a:pt x="2776434" y="1051425"/>
                      <a:pt x="2776434" y="1073013"/>
                    </a:cubicBezTo>
                    <a:cubicBezTo>
                      <a:pt x="2776434" y="1094599"/>
                      <a:pt x="2758934" y="1112099"/>
                      <a:pt x="2737368" y="1112099"/>
                    </a:cubicBezTo>
                    <a:cubicBezTo>
                      <a:pt x="2715775" y="1112099"/>
                      <a:pt x="2698271" y="1094599"/>
                      <a:pt x="2698271" y="1073013"/>
                    </a:cubicBezTo>
                    <a:cubicBezTo>
                      <a:pt x="2698271" y="1051425"/>
                      <a:pt x="2715775" y="1033926"/>
                      <a:pt x="2737368" y="1033926"/>
                    </a:cubicBezTo>
                    <a:close/>
                    <a:moveTo>
                      <a:pt x="2645074" y="1033926"/>
                    </a:moveTo>
                    <a:cubicBezTo>
                      <a:pt x="2666662" y="1033926"/>
                      <a:pt x="2684167" y="1051425"/>
                      <a:pt x="2684167" y="1073013"/>
                    </a:cubicBezTo>
                    <a:cubicBezTo>
                      <a:pt x="2684167" y="1094599"/>
                      <a:pt x="2666662" y="1112099"/>
                      <a:pt x="2645074" y="1112099"/>
                    </a:cubicBezTo>
                    <a:cubicBezTo>
                      <a:pt x="2623489" y="1112099"/>
                      <a:pt x="2605987" y="1094599"/>
                      <a:pt x="2605987" y="1073013"/>
                    </a:cubicBezTo>
                    <a:cubicBezTo>
                      <a:pt x="2605987" y="1051425"/>
                      <a:pt x="2623489" y="1033926"/>
                      <a:pt x="2645074" y="1033926"/>
                    </a:cubicBezTo>
                    <a:close/>
                    <a:moveTo>
                      <a:pt x="2550439" y="1033926"/>
                    </a:moveTo>
                    <a:cubicBezTo>
                      <a:pt x="2572024" y="1033926"/>
                      <a:pt x="2589524" y="1051425"/>
                      <a:pt x="2589524" y="1073013"/>
                    </a:cubicBezTo>
                    <a:cubicBezTo>
                      <a:pt x="2589524" y="1094599"/>
                      <a:pt x="2572024" y="1112099"/>
                      <a:pt x="2550439" y="1112099"/>
                    </a:cubicBezTo>
                    <a:cubicBezTo>
                      <a:pt x="2528852" y="1112099"/>
                      <a:pt x="2511357" y="1094599"/>
                      <a:pt x="2511357" y="1073013"/>
                    </a:cubicBezTo>
                    <a:cubicBezTo>
                      <a:pt x="2511357" y="1051425"/>
                      <a:pt x="2528852" y="1033926"/>
                      <a:pt x="2550439" y="1033926"/>
                    </a:cubicBezTo>
                    <a:close/>
                    <a:moveTo>
                      <a:pt x="2458167" y="1033926"/>
                    </a:moveTo>
                    <a:cubicBezTo>
                      <a:pt x="2479755" y="1033926"/>
                      <a:pt x="2497254" y="1051425"/>
                      <a:pt x="2497254" y="1073013"/>
                    </a:cubicBezTo>
                    <a:cubicBezTo>
                      <a:pt x="2497254" y="1094599"/>
                      <a:pt x="2479755" y="1112099"/>
                      <a:pt x="2458167" y="1112099"/>
                    </a:cubicBezTo>
                    <a:cubicBezTo>
                      <a:pt x="2436589" y="1112099"/>
                      <a:pt x="2419085" y="1094599"/>
                      <a:pt x="2419085" y="1073013"/>
                    </a:cubicBezTo>
                    <a:cubicBezTo>
                      <a:pt x="2419085" y="1051425"/>
                      <a:pt x="2436589" y="1033926"/>
                      <a:pt x="2458167" y="1033926"/>
                    </a:cubicBezTo>
                    <a:close/>
                    <a:moveTo>
                      <a:pt x="2363531" y="1033926"/>
                    </a:moveTo>
                    <a:cubicBezTo>
                      <a:pt x="2385121" y="1033926"/>
                      <a:pt x="2402615" y="1051425"/>
                      <a:pt x="2402615" y="1073013"/>
                    </a:cubicBezTo>
                    <a:cubicBezTo>
                      <a:pt x="2402615" y="1094599"/>
                      <a:pt x="2385121" y="1112099"/>
                      <a:pt x="2363531" y="1112099"/>
                    </a:cubicBezTo>
                    <a:cubicBezTo>
                      <a:pt x="2341947" y="1112099"/>
                      <a:pt x="2324444" y="1094599"/>
                      <a:pt x="2324444" y="1073013"/>
                    </a:cubicBezTo>
                    <a:cubicBezTo>
                      <a:pt x="2324444" y="1051425"/>
                      <a:pt x="2341947" y="1033926"/>
                      <a:pt x="2363531" y="1033926"/>
                    </a:cubicBezTo>
                    <a:close/>
                    <a:moveTo>
                      <a:pt x="1419556" y="1033926"/>
                    </a:moveTo>
                    <a:cubicBezTo>
                      <a:pt x="1441140" y="1033926"/>
                      <a:pt x="1458643" y="1051425"/>
                      <a:pt x="1458643" y="1073013"/>
                    </a:cubicBezTo>
                    <a:cubicBezTo>
                      <a:pt x="1458643" y="1094599"/>
                      <a:pt x="1441140" y="1112099"/>
                      <a:pt x="1419556" y="1112099"/>
                    </a:cubicBezTo>
                    <a:cubicBezTo>
                      <a:pt x="1397963" y="1112099"/>
                      <a:pt x="1380461" y="1094599"/>
                      <a:pt x="1380461" y="1073013"/>
                    </a:cubicBezTo>
                    <a:cubicBezTo>
                      <a:pt x="1380461" y="1051425"/>
                      <a:pt x="1397963" y="1033926"/>
                      <a:pt x="1419556" y="1033926"/>
                    </a:cubicBezTo>
                    <a:close/>
                    <a:moveTo>
                      <a:pt x="1329642" y="1033926"/>
                    </a:moveTo>
                    <a:cubicBezTo>
                      <a:pt x="1351228" y="1033926"/>
                      <a:pt x="1368731" y="1051425"/>
                      <a:pt x="1368731" y="1073013"/>
                    </a:cubicBezTo>
                    <a:cubicBezTo>
                      <a:pt x="1368731" y="1094599"/>
                      <a:pt x="1351228" y="1112099"/>
                      <a:pt x="1329642" y="1112099"/>
                    </a:cubicBezTo>
                    <a:cubicBezTo>
                      <a:pt x="1308059" y="1112099"/>
                      <a:pt x="1290561" y="1094599"/>
                      <a:pt x="1290561" y="1073013"/>
                    </a:cubicBezTo>
                    <a:cubicBezTo>
                      <a:pt x="1290561" y="1051425"/>
                      <a:pt x="1308059" y="1033926"/>
                      <a:pt x="1329642" y="1033926"/>
                    </a:cubicBezTo>
                    <a:close/>
                    <a:moveTo>
                      <a:pt x="1232649" y="1033926"/>
                    </a:moveTo>
                    <a:cubicBezTo>
                      <a:pt x="1254235" y="1033926"/>
                      <a:pt x="1271722" y="1051425"/>
                      <a:pt x="1271722" y="1073013"/>
                    </a:cubicBezTo>
                    <a:cubicBezTo>
                      <a:pt x="1271722" y="1094599"/>
                      <a:pt x="1254235" y="1112099"/>
                      <a:pt x="1232649" y="1112099"/>
                    </a:cubicBezTo>
                    <a:cubicBezTo>
                      <a:pt x="1211058" y="1112099"/>
                      <a:pt x="1193565" y="1094599"/>
                      <a:pt x="1193565" y="1073013"/>
                    </a:cubicBezTo>
                    <a:cubicBezTo>
                      <a:pt x="1193565" y="1051425"/>
                      <a:pt x="1211058" y="1033926"/>
                      <a:pt x="1232649" y="1033926"/>
                    </a:cubicBezTo>
                    <a:close/>
                    <a:moveTo>
                      <a:pt x="1142736" y="1033926"/>
                    </a:moveTo>
                    <a:cubicBezTo>
                      <a:pt x="1164329" y="1033926"/>
                      <a:pt x="1181828" y="1051425"/>
                      <a:pt x="1181828" y="1073013"/>
                    </a:cubicBezTo>
                    <a:cubicBezTo>
                      <a:pt x="1181828" y="1094599"/>
                      <a:pt x="1164329" y="1112099"/>
                      <a:pt x="1142736" y="1112099"/>
                    </a:cubicBezTo>
                    <a:cubicBezTo>
                      <a:pt x="1121143" y="1112099"/>
                      <a:pt x="1103639" y="1094599"/>
                      <a:pt x="1103639" y="1073013"/>
                    </a:cubicBezTo>
                    <a:cubicBezTo>
                      <a:pt x="1103639" y="1051425"/>
                      <a:pt x="1121143" y="1033926"/>
                      <a:pt x="1142736" y="1033926"/>
                    </a:cubicBezTo>
                    <a:close/>
                    <a:moveTo>
                      <a:pt x="1045712" y="1033926"/>
                    </a:moveTo>
                    <a:cubicBezTo>
                      <a:pt x="1067297" y="1033926"/>
                      <a:pt x="1084802" y="1051425"/>
                      <a:pt x="1084802" y="1073013"/>
                    </a:cubicBezTo>
                    <a:cubicBezTo>
                      <a:pt x="1084802" y="1094599"/>
                      <a:pt x="1067297" y="1112099"/>
                      <a:pt x="1045712" y="1112099"/>
                    </a:cubicBezTo>
                    <a:cubicBezTo>
                      <a:pt x="1024128" y="1112099"/>
                      <a:pt x="1006631" y="1094599"/>
                      <a:pt x="1006631" y="1073013"/>
                    </a:cubicBezTo>
                    <a:cubicBezTo>
                      <a:pt x="1006631" y="1051425"/>
                      <a:pt x="1024128" y="1033926"/>
                      <a:pt x="1045712" y="1033926"/>
                    </a:cubicBezTo>
                    <a:close/>
                    <a:moveTo>
                      <a:pt x="951085" y="1033926"/>
                    </a:moveTo>
                    <a:cubicBezTo>
                      <a:pt x="972669" y="1033926"/>
                      <a:pt x="990166" y="1051425"/>
                      <a:pt x="990166" y="1073013"/>
                    </a:cubicBezTo>
                    <a:cubicBezTo>
                      <a:pt x="990166" y="1094599"/>
                      <a:pt x="972669" y="1112099"/>
                      <a:pt x="951085" y="1112099"/>
                    </a:cubicBezTo>
                    <a:cubicBezTo>
                      <a:pt x="929501" y="1112099"/>
                      <a:pt x="912003" y="1094599"/>
                      <a:pt x="912003" y="1073013"/>
                    </a:cubicBezTo>
                    <a:cubicBezTo>
                      <a:pt x="912003" y="1051425"/>
                      <a:pt x="929501" y="1033926"/>
                      <a:pt x="951085" y="1033926"/>
                    </a:cubicBezTo>
                    <a:close/>
                    <a:moveTo>
                      <a:pt x="856458" y="1033926"/>
                    </a:moveTo>
                    <a:cubicBezTo>
                      <a:pt x="878042" y="1033926"/>
                      <a:pt x="895540" y="1051425"/>
                      <a:pt x="895540" y="1073013"/>
                    </a:cubicBezTo>
                    <a:cubicBezTo>
                      <a:pt x="895540" y="1094599"/>
                      <a:pt x="878042" y="1112099"/>
                      <a:pt x="856458" y="1112099"/>
                    </a:cubicBezTo>
                    <a:cubicBezTo>
                      <a:pt x="834874" y="1112099"/>
                      <a:pt x="817376" y="1094599"/>
                      <a:pt x="817376" y="1073013"/>
                    </a:cubicBezTo>
                    <a:cubicBezTo>
                      <a:pt x="817376" y="1051425"/>
                      <a:pt x="834874" y="1033926"/>
                      <a:pt x="856458" y="1033926"/>
                    </a:cubicBezTo>
                    <a:close/>
                    <a:moveTo>
                      <a:pt x="764197" y="1033926"/>
                    </a:moveTo>
                    <a:cubicBezTo>
                      <a:pt x="785781" y="1033926"/>
                      <a:pt x="803279" y="1051425"/>
                      <a:pt x="803279" y="1073013"/>
                    </a:cubicBezTo>
                    <a:cubicBezTo>
                      <a:pt x="803279" y="1094599"/>
                      <a:pt x="785781" y="1112099"/>
                      <a:pt x="764197" y="1112099"/>
                    </a:cubicBezTo>
                    <a:cubicBezTo>
                      <a:pt x="742604" y="1112099"/>
                      <a:pt x="725113" y="1094599"/>
                      <a:pt x="725113" y="1073013"/>
                    </a:cubicBezTo>
                    <a:cubicBezTo>
                      <a:pt x="725113" y="1051425"/>
                      <a:pt x="742604" y="1033926"/>
                      <a:pt x="764197" y="1033926"/>
                    </a:cubicBezTo>
                    <a:close/>
                    <a:moveTo>
                      <a:pt x="669546" y="1033926"/>
                    </a:moveTo>
                    <a:cubicBezTo>
                      <a:pt x="691152" y="1033926"/>
                      <a:pt x="708650" y="1051425"/>
                      <a:pt x="708650" y="1073013"/>
                    </a:cubicBezTo>
                    <a:cubicBezTo>
                      <a:pt x="708650" y="1094599"/>
                      <a:pt x="691152" y="1112099"/>
                      <a:pt x="669546" y="1112099"/>
                    </a:cubicBezTo>
                    <a:cubicBezTo>
                      <a:pt x="647977" y="1112099"/>
                      <a:pt x="630473" y="1094599"/>
                      <a:pt x="630473" y="1073013"/>
                    </a:cubicBezTo>
                    <a:cubicBezTo>
                      <a:pt x="630473" y="1051425"/>
                      <a:pt x="647977" y="1033926"/>
                      <a:pt x="669546" y="1033926"/>
                    </a:cubicBezTo>
                    <a:close/>
                    <a:moveTo>
                      <a:pt x="577271" y="1033926"/>
                    </a:moveTo>
                    <a:cubicBezTo>
                      <a:pt x="598864" y="1033926"/>
                      <a:pt x="616368" y="1051425"/>
                      <a:pt x="616368" y="1073013"/>
                    </a:cubicBezTo>
                    <a:cubicBezTo>
                      <a:pt x="616368" y="1094599"/>
                      <a:pt x="598864" y="1112099"/>
                      <a:pt x="577271" y="1112099"/>
                    </a:cubicBezTo>
                    <a:cubicBezTo>
                      <a:pt x="555678" y="1112099"/>
                      <a:pt x="538174" y="1094599"/>
                      <a:pt x="538174" y="1073013"/>
                    </a:cubicBezTo>
                    <a:cubicBezTo>
                      <a:pt x="538174" y="1051425"/>
                      <a:pt x="555678" y="1033926"/>
                      <a:pt x="577271" y="1033926"/>
                    </a:cubicBezTo>
                    <a:close/>
                    <a:moveTo>
                      <a:pt x="484984" y="1033926"/>
                    </a:moveTo>
                    <a:cubicBezTo>
                      <a:pt x="506570" y="1033926"/>
                      <a:pt x="524069" y="1051425"/>
                      <a:pt x="524069" y="1073013"/>
                    </a:cubicBezTo>
                    <a:cubicBezTo>
                      <a:pt x="524069" y="1094599"/>
                      <a:pt x="506570" y="1112099"/>
                      <a:pt x="484984" y="1112099"/>
                    </a:cubicBezTo>
                    <a:cubicBezTo>
                      <a:pt x="463388" y="1112099"/>
                      <a:pt x="445908" y="1094599"/>
                      <a:pt x="445908" y="1073013"/>
                    </a:cubicBezTo>
                    <a:cubicBezTo>
                      <a:pt x="445908" y="1051425"/>
                      <a:pt x="463388" y="1033926"/>
                      <a:pt x="484984" y="1033926"/>
                    </a:cubicBezTo>
                    <a:close/>
                    <a:moveTo>
                      <a:pt x="390337" y="1033926"/>
                    </a:moveTo>
                    <a:cubicBezTo>
                      <a:pt x="411922" y="1033926"/>
                      <a:pt x="429437" y="1051425"/>
                      <a:pt x="429437" y="1073013"/>
                    </a:cubicBezTo>
                    <a:cubicBezTo>
                      <a:pt x="429437" y="1094599"/>
                      <a:pt x="411922" y="1112099"/>
                      <a:pt x="390337" y="1112099"/>
                    </a:cubicBezTo>
                    <a:cubicBezTo>
                      <a:pt x="368768" y="1112099"/>
                      <a:pt x="351267" y="1094599"/>
                      <a:pt x="351267" y="1073013"/>
                    </a:cubicBezTo>
                    <a:cubicBezTo>
                      <a:pt x="351267" y="1051425"/>
                      <a:pt x="368768" y="1033926"/>
                      <a:pt x="390337" y="1033926"/>
                    </a:cubicBezTo>
                    <a:close/>
                    <a:moveTo>
                      <a:pt x="298068" y="1033926"/>
                    </a:moveTo>
                    <a:cubicBezTo>
                      <a:pt x="319650" y="1033926"/>
                      <a:pt x="337166" y="1051425"/>
                      <a:pt x="337166" y="1073013"/>
                    </a:cubicBezTo>
                    <a:cubicBezTo>
                      <a:pt x="337166" y="1094599"/>
                      <a:pt x="319650" y="1112099"/>
                      <a:pt x="298068" y="1112099"/>
                    </a:cubicBezTo>
                    <a:cubicBezTo>
                      <a:pt x="276478" y="1112099"/>
                      <a:pt x="258978" y="1094599"/>
                      <a:pt x="258978" y="1073013"/>
                    </a:cubicBezTo>
                    <a:cubicBezTo>
                      <a:pt x="258978" y="1051425"/>
                      <a:pt x="276478" y="1033926"/>
                      <a:pt x="298068" y="1033926"/>
                    </a:cubicBezTo>
                    <a:close/>
                    <a:moveTo>
                      <a:pt x="203423" y="1033926"/>
                    </a:moveTo>
                    <a:cubicBezTo>
                      <a:pt x="225013" y="1033926"/>
                      <a:pt x="242512" y="1051425"/>
                      <a:pt x="242512" y="1073013"/>
                    </a:cubicBezTo>
                    <a:cubicBezTo>
                      <a:pt x="242512" y="1094599"/>
                      <a:pt x="225013" y="1112099"/>
                      <a:pt x="203423" y="1112099"/>
                    </a:cubicBezTo>
                    <a:cubicBezTo>
                      <a:pt x="181837" y="1112099"/>
                      <a:pt x="164337" y="1094599"/>
                      <a:pt x="164337" y="1073013"/>
                    </a:cubicBezTo>
                    <a:cubicBezTo>
                      <a:pt x="164337" y="1051425"/>
                      <a:pt x="181837" y="1033926"/>
                      <a:pt x="203423" y="1033926"/>
                    </a:cubicBezTo>
                    <a:close/>
                    <a:moveTo>
                      <a:pt x="111150" y="1033926"/>
                    </a:moveTo>
                    <a:cubicBezTo>
                      <a:pt x="132737" y="1033926"/>
                      <a:pt x="150237" y="1051425"/>
                      <a:pt x="150237" y="1073013"/>
                    </a:cubicBezTo>
                    <a:cubicBezTo>
                      <a:pt x="150237" y="1094599"/>
                      <a:pt x="132737" y="1112099"/>
                      <a:pt x="111150" y="1112099"/>
                    </a:cubicBezTo>
                    <a:cubicBezTo>
                      <a:pt x="89563" y="1112099"/>
                      <a:pt x="72064" y="1094599"/>
                      <a:pt x="72064" y="1073013"/>
                    </a:cubicBezTo>
                    <a:cubicBezTo>
                      <a:pt x="72064" y="1051425"/>
                      <a:pt x="89563" y="1033926"/>
                      <a:pt x="111150" y="1033926"/>
                    </a:cubicBezTo>
                    <a:close/>
                    <a:moveTo>
                      <a:pt x="51905" y="976551"/>
                    </a:moveTo>
                    <a:lnTo>
                      <a:pt x="55600" y="985473"/>
                    </a:lnTo>
                    <a:cubicBezTo>
                      <a:pt x="55600" y="996267"/>
                      <a:pt x="51225" y="1006038"/>
                      <a:pt x="44152" y="1013112"/>
                    </a:cubicBezTo>
                    <a:lnTo>
                      <a:pt x="31864" y="1018202"/>
                    </a:lnTo>
                    <a:lnTo>
                      <a:pt x="31938" y="1017999"/>
                    </a:lnTo>
                    <a:close/>
                    <a:moveTo>
                      <a:pt x="3672511" y="949081"/>
                    </a:moveTo>
                    <a:lnTo>
                      <a:pt x="3703905" y="1014251"/>
                    </a:lnTo>
                    <a:lnTo>
                      <a:pt x="3679017" y="1024560"/>
                    </a:lnTo>
                    <a:cubicBezTo>
                      <a:pt x="3657429" y="1024560"/>
                      <a:pt x="3639929" y="1007060"/>
                      <a:pt x="3639929" y="985473"/>
                    </a:cubicBezTo>
                    <a:cubicBezTo>
                      <a:pt x="3639929" y="974679"/>
                      <a:pt x="3644304" y="964908"/>
                      <a:pt x="3651378" y="957835"/>
                    </a:cubicBezTo>
                    <a:close/>
                    <a:moveTo>
                      <a:pt x="3584377" y="946387"/>
                    </a:moveTo>
                    <a:cubicBezTo>
                      <a:pt x="3605964" y="946387"/>
                      <a:pt x="3623463" y="963886"/>
                      <a:pt x="3623463" y="985473"/>
                    </a:cubicBezTo>
                    <a:cubicBezTo>
                      <a:pt x="3623463" y="1007060"/>
                      <a:pt x="3605964" y="1024560"/>
                      <a:pt x="3584377" y="1024560"/>
                    </a:cubicBezTo>
                    <a:cubicBezTo>
                      <a:pt x="3562789" y="1024560"/>
                      <a:pt x="3545289" y="1007060"/>
                      <a:pt x="3545289" y="985473"/>
                    </a:cubicBezTo>
                    <a:cubicBezTo>
                      <a:pt x="3545289" y="963886"/>
                      <a:pt x="3562789" y="946387"/>
                      <a:pt x="3584377" y="946387"/>
                    </a:cubicBezTo>
                    <a:close/>
                    <a:moveTo>
                      <a:pt x="3489737" y="946387"/>
                    </a:moveTo>
                    <a:cubicBezTo>
                      <a:pt x="3511324" y="946387"/>
                      <a:pt x="3528823" y="963886"/>
                      <a:pt x="3528823" y="985473"/>
                    </a:cubicBezTo>
                    <a:cubicBezTo>
                      <a:pt x="3528823" y="1007060"/>
                      <a:pt x="3511324" y="1024560"/>
                      <a:pt x="3489737" y="1024560"/>
                    </a:cubicBezTo>
                    <a:cubicBezTo>
                      <a:pt x="3468149" y="1024560"/>
                      <a:pt x="3450649" y="1007060"/>
                      <a:pt x="3450649" y="985473"/>
                    </a:cubicBezTo>
                    <a:cubicBezTo>
                      <a:pt x="3450649" y="963886"/>
                      <a:pt x="3468149" y="946387"/>
                      <a:pt x="3489737" y="946387"/>
                    </a:cubicBezTo>
                    <a:close/>
                    <a:moveTo>
                      <a:pt x="3392731" y="946387"/>
                    </a:moveTo>
                    <a:cubicBezTo>
                      <a:pt x="3414319" y="946387"/>
                      <a:pt x="3431819" y="963886"/>
                      <a:pt x="3431819" y="985473"/>
                    </a:cubicBezTo>
                    <a:cubicBezTo>
                      <a:pt x="3431819" y="1007060"/>
                      <a:pt x="3414319" y="1024560"/>
                      <a:pt x="3392731" y="1024560"/>
                    </a:cubicBezTo>
                    <a:cubicBezTo>
                      <a:pt x="3371144" y="1024560"/>
                      <a:pt x="3353644" y="1007060"/>
                      <a:pt x="3353644" y="985473"/>
                    </a:cubicBezTo>
                    <a:cubicBezTo>
                      <a:pt x="3353644" y="963886"/>
                      <a:pt x="3371144" y="946387"/>
                      <a:pt x="3392731" y="946387"/>
                    </a:cubicBezTo>
                    <a:close/>
                    <a:moveTo>
                      <a:pt x="3300455" y="946387"/>
                    </a:moveTo>
                    <a:cubicBezTo>
                      <a:pt x="3322043" y="946387"/>
                      <a:pt x="3339543" y="963886"/>
                      <a:pt x="3339543" y="985473"/>
                    </a:cubicBezTo>
                    <a:cubicBezTo>
                      <a:pt x="3339543" y="1007060"/>
                      <a:pt x="3322043" y="1024560"/>
                      <a:pt x="3300455" y="1024560"/>
                    </a:cubicBezTo>
                    <a:cubicBezTo>
                      <a:pt x="3278868" y="1024560"/>
                      <a:pt x="3261368" y="1007060"/>
                      <a:pt x="3261368" y="985473"/>
                    </a:cubicBezTo>
                    <a:cubicBezTo>
                      <a:pt x="3261368" y="963886"/>
                      <a:pt x="3278868" y="946387"/>
                      <a:pt x="3300455" y="946387"/>
                    </a:cubicBezTo>
                    <a:close/>
                    <a:moveTo>
                      <a:pt x="3205815" y="946387"/>
                    </a:moveTo>
                    <a:cubicBezTo>
                      <a:pt x="3227403" y="946387"/>
                      <a:pt x="3244903" y="963886"/>
                      <a:pt x="3244903" y="985473"/>
                    </a:cubicBezTo>
                    <a:cubicBezTo>
                      <a:pt x="3244903" y="1007060"/>
                      <a:pt x="3227403" y="1024560"/>
                      <a:pt x="3205815" y="1024560"/>
                    </a:cubicBezTo>
                    <a:cubicBezTo>
                      <a:pt x="3184228" y="1024560"/>
                      <a:pt x="3166728" y="1007060"/>
                      <a:pt x="3166728" y="985473"/>
                    </a:cubicBezTo>
                    <a:cubicBezTo>
                      <a:pt x="3166728" y="963886"/>
                      <a:pt x="3184228" y="946387"/>
                      <a:pt x="3205815" y="946387"/>
                    </a:cubicBezTo>
                    <a:close/>
                    <a:moveTo>
                      <a:pt x="3111175" y="946387"/>
                    </a:moveTo>
                    <a:cubicBezTo>
                      <a:pt x="3132763" y="946387"/>
                      <a:pt x="3150263" y="963886"/>
                      <a:pt x="3150263" y="985473"/>
                    </a:cubicBezTo>
                    <a:cubicBezTo>
                      <a:pt x="3150263" y="1007060"/>
                      <a:pt x="3132763" y="1024560"/>
                      <a:pt x="3111175" y="1024560"/>
                    </a:cubicBezTo>
                    <a:cubicBezTo>
                      <a:pt x="3089588" y="1024560"/>
                      <a:pt x="3072088" y="1007060"/>
                      <a:pt x="3072088" y="985473"/>
                    </a:cubicBezTo>
                    <a:cubicBezTo>
                      <a:pt x="3072088" y="963886"/>
                      <a:pt x="3089588" y="946387"/>
                      <a:pt x="3111175" y="946387"/>
                    </a:cubicBezTo>
                    <a:close/>
                    <a:moveTo>
                      <a:pt x="3018902" y="946387"/>
                    </a:moveTo>
                    <a:cubicBezTo>
                      <a:pt x="3040489" y="946387"/>
                      <a:pt x="3057989" y="963886"/>
                      <a:pt x="3057989" y="985473"/>
                    </a:cubicBezTo>
                    <a:cubicBezTo>
                      <a:pt x="3057989" y="1007060"/>
                      <a:pt x="3040489" y="1024560"/>
                      <a:pt x="3018902" y="1024560"/>
                    </a:cubicBezTo>
                    <a:cubicBezTo>
                      <a:pt x="2997315" y="1024560"/>
                      <a:pt x="2979815" y="1007060"/>
                      <a:pt x="2979815" y="985473"/>
                    </a:cubicBezTo>
                    <a:cubicBezTo>
                      <a:pt x="2979815" y="963886"/>
                      <a:pt x="2997315" y="946387"/>
                      <a:pt x="3018902" y="946387"/>
                    </a:cubicBezTo>
                    <a:close/>
                    <a:moveTo>
                      <a:pt x="2737369" y="946387"/>
                    </a:moveTo>
                    <a:cubicBezTo>
                      <a:pt x="2758934" y="946387"/>
                      <a:pt x="2776434" y="963886"/>
                      <a:pt x="2776434" y="985473"/>
                    </a:cubicBezTo>
                    <a:cubicBezTo>
                      <a:pt x="2776434" y="1007060"/>
                      <a:pt x="2758934" y="1024560"/>
                      <a:pt x="2737369" y="1024560"/>
                    </a:cubicBezTo>
                    <a:cubicBezTo>
                      <a:pt x="2715775" y="1024560"/>
                      <a:pt x="2698271" y="1007060"/>
                      <a:pt x="2698271" y="985473"/>
                    </a:cubicBezTo>
                    <a:cubicBezTo>
                      <a:pt x="2698271" y="963886"/>
                      <a:pt x="2715775" y="946387"/>
                      <a:pt x="2737369" y="946387"/>
                    </a:cubicBezTo>
                    <a:close/>
                    <a:moveTo>
                      <a:pt x="2458167" y="946387"/>
                    </a:moveTo>
                    <a:cubicBezTo>
                      <a:pt x="2479755" y="946387"/>
                      <a:pt x="2497255" y="963886"/>
                      <a:pt x="2497255" y="985473"/>
                    </a:cubicBezTo>
                    <a:cubicBezTo>
                      <a:pt x="2497255" y="1007060"/>
                      <a:pt x="2479755" y="1024560"/>
                      <a:pt x="2458167" y="1024560"/>
                    </a:cubicBezTo>
                    <a:cubicBezTo>
                      <a:pt x="2436591" y="1024560"/>
                      <a:pt x="2419086" y="1007060"/>
                      <a:pt x="2419086" y="985473"/>
                    </a:cubicBezTo>
                    <a:cubicBezTo>
                      <a:pt x="2419086" y="963886"/>
                      <a:pt x="2436591" y="946387"/>
                      <a:pt x="2458167" y="946387"/>
                    </a:cubicBezTo>
                    <a:close/>
                    <a:moveTo>
                      <a:pt x="1329646" y="946387"/>
                    </a:moveTo>
                    <a:cubicBezTo>
                      <a:pt x="1351233" y="946387"/>
                      <a:pt x="1368735" y="963886"/>
                      <a:pt x="1368735" y="985473"/>
                    </a:cubicBezTo>
                    <a:cubicBezTo>
                      <a:pt x="1368735" y="1007060"/>
                      <a:pt x="1351233" y="1024560"/>
                      <a:pt x="1329646" y="1024560"/>
                    </a:cubicBezTo>
                    <a:cubicBezTo>
                      <a:pt x="1308064" y="1024560"/>
                      <a:pt x="1290566" y="1007060"/>
                      <a:pt x="1290566" y="985473"/>
                    </a:cubicBezTo>
                    <a:cubicBezTo>
                      <a:pt x="1290566" y="963886"/>
                      <a:pt x="1308064" y="946387"/>
                      <a:pt x="1329646" y="946387"/>
                    </a:cubicBezTo>
                    <a:close/>
                    <a:moveTo>
                      <a:pt x="1232653" y="946387"/>
                    </a:moveTo>
                    <a:cubicBezTo>
                      <a:pt x="1254239" y="946387"/>
                      <a:pt x="1271726" y="963886"/>
                      <a:pt x="1271726" y="985473"/>
                    </a:cubicBezTo>
                    <a:cubicBezTo>
                      <a:pt x="1271726" y="1007060"/>
                      <a:pt x="1254239" y="1024560"/>
                      <a:pt x="1232653" y="1024560"/>
                    </a:cubicBezTo>
                    <a:cubicBezTo>
                      <a:pt x="1211062" y="1024560"/>
                      <a:pt x="1193568" y="1007060"/>
                      <a:pt x="1193568" y="985473"/>
                    </a:cubicBezTo>
                    <a:cubicBezTo>
                      <a:pt x="1193568" y="963886"/>
                      <a:pt x="1211062" y="946387"/>
                      <a:pt x="1232653" y="946387"/>
                    </a:cubicBezTo>
                    <a:close/>
                    <a:moveTo>
                      <a:pt x="1142740" y="946387"/>
                    </a:moveTo>
                    <a:cubicBezTo>
                      <a:pt x="1164334" y="946387"/>
                      <a:pt x="1181832" y="963886"/>
                      <a:pt x="1181832" y="985473"/>
                    </a:cubicBezTo>
                    <a:cubicBezTo>
                      <a:pt x="1181832" y="1007060"/>
                      <a:pt x="1164334" y="1024560"/>
                      <a:pt x="1142740" y="1024560"/>
                    </a:cubicBezTo>
                    <a:cubicBezTo>
                      <a:pt x="1121148" y="1024560"/>
                      <a:pt x="1103643" y="1007060"/>
                      <a:pt x="1103643" y="985473"/>
                    </a:cubicBezTo>
                    <a:cubicBezTo>
                      <a:pt x="1103643" y="963886"/>
                      <a:pt x="1121148" y="946387"/>
                      <a:pt x="1142740" y="946387"/>
                    </a:cubicBezTo>
                    <a:close/>
                    <a:moveTo>
                      <a:pt x="1045716" y="946387"/>
                    </a:moveTo>
                    <a:cubicBezTo>
                      <a:pt x="1067301" y="946387"/>
                      <a:pt x="1084805" y="963886"/>
                      <a:pt x="1084805" y="985473"/>
                    </a:cubicBezTo>
                    <a:cubicBezTo>
                      <a:pt x="1084805" y="1007060"/>
                      <a:pt x="1067301" y="1024560"/>
                      <a:pt x="1045716" y="1024560"/>
                    </a:cubicBezTo>
                    <a:cubicBezTo>
                      <a:pt x="1024132" y="1024560"/>
                      <a:pt x="1006635" y="1007060"/>
                      <a:pt x="1006635" y="985473"/>
                    </a:cubicBezTo>
                    <a:cubicBezTo>
                      <a:pt x="1006635" y="963886"/>
                      <a:pt x="1024132" y="946387"/>
                      <a:pt x="1045716" y="946387"/>
                    </a:cubicBezTo>
                    <a:close/>
                    <a:moveTo>
                      <a:pt x="764201" y="946387"/>
                    </a:moveTo>
                    <a:cubicBezTo>
                      <a:pt x="785785" y="946387"/>
                      <a:pt x="803284" y="963886"/>
                      <a:pt x="803284" y="985473"/>
                    </a:cubicBezTo>
                    <a:cubicBezTo>
                      <a:pt x="803284" y="1007060"/>
                      <a:pt x="785785" y="1024560"/>
                      <a:pt x="764201" y="1024560"/>
                    </a:cubicBezTo>
                    <a:cubicBezTo>
                      <a:pt x="742608" y="1024560"/>
                      <a:pt x="725120" y="1007060"/>
                      <a:pt x="725120" y="985473"/>
                    </a:cubicBezTo>
                    <a:cubicBezTo>
                      <a:pt x="725120" y="963886"/>
                      <a:pt x="742608" y="946387"/>
                      <a:pt x="764201" y="946387"/>
                    </a:cubicBezTo>
                    <a:close/>
                    <a:moveTo>
                      <a:pt x="669559" y="946387"/>
                    </a:moveTo>
                    <a:cubicBezTo>
                      <a:pt x="691158" y="946387"/>
                      <a:pt x="708656" y="963886"/>
                      <a:pt x="708656" y="985473"/>
                    </a:cubicBezTo>
                    <a:cubicBezTo>
                      <a:pt x="708656" y="1007060"/>
                      <a:pt x="691158" y="1024560"/>
                      <a:pt x="669559" y="1024560"/>
                    </a:cubicBezTo>
                    <a:cubicBezTo>
                      <a:pt x="647983" y="1024560"/>
                      <a:pt x="630479" y="1007060"/>
                      <a:pt x="630479" y="985473"/>
                    </a:cubicBezTo>
                    <a:cubicBezTo>
                      <a:pt x="630479" y="963886"/>
                      <a:pt x="647983" y="946387"/>
                      <a:pt x="669559" y="946387"/>
                    </a:cubicBezTo>
                    <a:close/>
                    <a:moveTo>
                      <a:pt x="577276" y="946387"/>
                    </a:moveTo>
                    <a:cubicBezTo>
                      <a:pt x="598870" y="946387"/>
                      <a:pt x="616374" y="963886"/>
                      <a:pt x="616374" y="985473"/>
                    </a:cubicBezTo>
                    <a:cubicBezTo>
                      <a:pt x="616374" y="1007060"/>
                      <a:pt x="598870" y="1024560"/>
                      <a:pt x="577276" y="1024560"/>
                    </a:cubicBezTo>
                    <a:cubicBezTo>
                      <a:pt x="555683" y="1024560"/>
                      <a:pt x="538178" y="1007060"/>
                      <a:pt x="538178" y="985473"/>
                    </a:cubicBezTo>
                    <a:cubicBezTo>
                      <a:pt x="538178" y="963886"/>
                      <a:pt x="555683" y="946387"/>
                      <a:pt x="577276" y="946387"/>
                    </a:cubicBezTo>
                    <a:close/>
                    <a:moveTo>
                      <a:pt x="484989" y="946387"/>
                    </a:moveTo>
                    <a:cubicBezTo>
                      <a:pt x="506576" y="946387"/>
                      <a:pt x="524074" y="963886"/>
                      <a:pt x="524074" y="985473"/>
                    </a:cubicBezTo>
                    <a:cubicBezTo>
                      <a:pt x="524074" y="1007060"/>
                      <a:pt x="506576" y="1024560"/>
                      <a:pt x="484989" y="1024560"/>
                    </a:cubicBezTo>
                    <a:cubicBezTo>
                      <a:pt x="463391" y="1024560"/>
                      <a:pt x="445913" y="1007060"/>
                      <a:pt x="445913" y="985473"/>
                    </a:cubicBezTo>
                    <a:cubicBezTo>
                      <a:pt x="445913" y="963886"/>
                      <a:pt x="463391" y="946387"/>
                      <a:pt x="484989" y="946387"/>
                    </a:cubicBezTo>
                    <a:close/>
                    <a:moveTo>
                      <a:pt x="390337" y="946387"/>
                    </a:moveTo>
                    <a:cubicBezTo>
                      <a:pt x="411934" y="946387"/>
                      <a:pt x="429441" y="963886"/>
                      <a:pt x="429441" y="985473"/>
                    </a:cubicBezTo>
                    <a:cubicBezTo>
                      <a:pt x="429441" y="1007060"/>
                      <a:pt x="411934" y="1024560"/>
                      <a:pt x="390337" y="1024560"/>
                    </a:cubicBezTo>
                    <a:cubicBezTo>
                      <a:pt x="368774" y="1024560"/>
                      <a:pt x="351272" y="1007060"/>
                      <a:pt x="351272" y="985473"/>
                    </a:cubicBezTo>
                    <a:cubicBezTo>
                      <a:pt x="351272" y="963886"/>
                      <a:pt x="368774" y="946387"/>
                      <a:pt x="390337" y="946387"/>
                    </a:cubicBezTo>
                    <a:close/>
                    <a:moveTo>
                      <a:pt x="298073" y="946387"/>
                    </a:moveTo>
                    <a:cubicBezTo>
                      <a:pt x="319653" y="946387"/>
                      <a:pt x="337170" y="963886"/>
                      <a:pt x="337170" y="985473"/>
                    </a:cubicBezTo>
                    <a:cubicBezTo>
                      <a:pt x="337170" y="1007060"/>
                      <a:pt x="319653" y="1024560"/>
                      <a:pt x="298073" y="1024560"/>
                    </a:cubicBezTo>
                    <a:cubicBezTo>
                      <a:pt x="276482" y="1024560"/>
                      <a:pt x="258982" y="1007060"/>
                      <a:pt x="258982" y="985473"/>
                    </a:cubicBezTo>
                    <a:cubicBezTo>
                      <a:pt x="258982" y="963886"/>
                      <a:pt x="276482" y="946387"/>
                      <a:pt x="298073" y="946387"/>
                    </a:cubicBezTo>
                    <a:close/>
                    <a:moveTo>
                      <a:pt x="203426" y="946387"/>
                    </a:moveTo>
                    <a:cubicBezTo>
                      <a:pt x="225017" y="946387"/>
                      <a:pt x="242516" y="963886"/>
                      <a:pt x="242516" y="985473"/>
                    </a:cubicBezTo>
                    <a:cubicBezTo>
                      <a:pt x="242516" y="1007060"/>
                      <a:pt x="225017" y="1024560"/>
                      <a:pt x="203426" y="1024560"/>
                    </a:cubicBezTo>
                    <a:cubicBezTo>
                      <a:pt x="181841" y="1024560"/>
                      <a:pt x="164342" y="1007060"/>
                      <a:pt x="164342" y="985473"/>
                    </a:cubicBezTo>
                    <a:cubicBezTo>
                      <a:pt x="164342" y="963886"/>
                      <a:pt x="181841" y="946387"/>
                      <a:pt x="203426" y="946387"/>
                    </a:cubicBezTo>
                    <a:close/>
                    <a:moveTo>
                      <a:pt x="111154" y="946387"/>
                    </a:moveTo>
                    <a:cubicBezTo>
                      <a:pt x="132741" y="946387"/>
                      <a:pt x="150240" y="963886"/>
                      <a:pt x="150240" y="985473"/>
                    </a:cubicBezTo>
                    <a:cubicBezTo>
                      <a:pt x="150240" y="1007060"/>
                      <a:pt x="132741" y="1024560"/>
                      <a:pt x="111154" y="1024560"/>
                    </a:cubicBezTo>
                    <a:cubicBezTo>
                      <a:pt x="89567" y="1024560"/>
                      <a:pt x="72068" y="1007060"/>
                      <a:pt x="72068" y="985473"/>
                    </a:cubicBezTo>
                    <a:cubicBezTo>
                      <a:pt x="72068" y="963886"/>
                      <a:pt x="89567" y="946387"/>
                      <a:pt x="111154" y="946387"/>
                    </a:cubicBezTo>
                    <a:close/>
                    <a:moveTo>
                      <a:pt x="3644655" y="891256"/>
                    </a:moveTo>
                    <a:lnTo>
                      <a:pt x="3666478" y="936557"/>
                    </a:lnTo>
                    <a:lnTo>
                      <a:pt x="3651378" y="930303"/>
                    </a:lnTo>
                    <a:cubicBezTo>
                      <a:pt x="3644304" y="923230"/>
                      <a:pt x="3639929" y="913458"/>
                      <a:pt x="3639929" y="902664"/>
                    </a:cubicBezTo>
                    <a:close/>
                    <a:moveTo>
                      <a:pt x="3584377" y="863578"/>
                    </a:moveTo>
                    <a:cubicBezTo>
                      <a:pt x="3605964" y="863578"/>
                      <a:pt x="3623463" y="881078"/>
                      <a:pt x="3623463" y="902664"/>
                    </a:cubicBezTo>
                    <a:cubicBezTo>
                      <a:pt x="3623463" y="924251"/>
                      <a:pt x="3605964" y="941751"/>
                      <a:pt x="3584377" y="941751"/>
                    </a:cubicBezTo>
                    <a:cubicBezTo>
                      <a:pt x="3562789" y="941751"/>
                      <a:pt x="3545289" y="924251"/>
                      <a:pt x="3545289" y="902664"/>
                    </a:cubicBezTo>
                    <a:cubicBezTo>
                      <a:pt x="3545289" y="881078"/>
                      <a:pt x="3562789" y="863578"/>
                      <a:pt x="3584377" y="863578"/>
                    </a:cubicBezTo>
                    <a:close/>
                    <a:moveTo>
                      <a:pt x="3489737" y="863578"/>
                    </a:moveTo>
                    <a:cubicBezTo>
                      <a:pt x="3511324" y="863578"/>
                      <a:pt x="3528823" y="881078"/>
                      <a:pt x="3528823" y="902664"/>
                    </a:cubicBezTo>
                    <a:cubicBezTo>
                      <a:pt x="3528823" y="924251"/>
                      <a:pt x="3511324" y="941751"/>
                      <a:pt x="3489737" y="941751"/>
                    </a:cubicBezTo>
                    <a:cubicBezTo>
                      <a:pt x="3468149" y="941751"/>
                      <a:pt x="3450649" y="924251"/>
                      <a:pt x="3450649" y="902664"/>
                    </a:cubicBezTo>
                    <a:cubicBezTo>
                      <a:pt x="3450649" y="881078"/>
                      <a:pt x="3468149" y="863578"/>
                      <a:pt x="3489737" y="863578"/>
                    </a:cubicBezTo>
                    <a:close/>
                    <a:moveTo>
                      <a:pt x="3392731" y="863578"/>
                    </a:moveTo>
                    <a:cubicBezTo>
                      <a:pt x="3414319" y="863578"/>
                      <a:pt x="3431819" y="881078"/>
                      <a:pt x="3431819" y="902664"/>
                    </a:cubicBezTo>
                    <a:cubicBezTo>
                      <a:pt x="3431819" y="924251"/>
                      <a:pt x="3414319" y="941751"/>
                      <a:pt x="3392731" y="941751"/>
                    </a:cubicBezTo>
                    <a:cubicBezTo>
                      <a:pt x="3371144" y="941751"/>
                      <a:pt x="3353644" y="924251"/>
                      <a:pt x="3353644" y="902664"/>
                    </a:cubicBezTo>
                    <a:cubicBezTo>
                      <a:pt x="3353644" y="881078"/>
                      <a:pt x="3371144" y="863578"/>
                      <a:pt x="3392731" y="863578"/>
                    </a:cubicBezTo>
                    <a:close/>
                    <a:moveTo>
                      <a:pt x="3300455" y="863578"/>
                    </a:moveTo>
                    <a:cubicBezTo>
                      <a:pt x="3322043" y="863578"/>
                      <a:pt x="3339543" y="881078"/>
                      <a:pt x="3339543" y="902664"/>
                    </a:cubicBezTo>
                    <a:cubicBezTo>
                      <a:pt x="3339543" y="924251"/>
                      <a:pt x="3322043" y="941751"/>
                      <a:pt x="3300455" y="941751"/>
                    </a:cubicBezTo>
                    <a:cubicBezTo>
                      <a:pt x="3278868" y="941751"/>
                      <a:pt x="3261368" y="924251"/>
                      <a:pt x="3261368" y="902664"/>
                    </a:cubicBezTo>
                    <a:cubicBezTo>
                      <a:pt x="3261368" y="881078"/>
                      <a:pt x="3278868" y="863578"/>
                      <a:pt x="3300455" y="863578"/>
                    </a:cubicBezTo>
                    <a:close/>
                    <a:moveTo>
                      <a:pt x="3205815" y="863578"/>
                    </a:moveTo>
                    <a:cubicBezTo>
                      <a:pt x="3227403" y="863578"/>
                      <a:pt x="3244903" y="881078"/>
                      <a:pt x="3244903" y="902664"/>
                    </a:cubicBezTo>
                    <a:cubicBezTo>
                      <a:pt x="3244903" y="924251"/>
                      <a:pt x="3227403" y="941751"/>
                      <a:pt x="3205815" y="941751"/>
                    </a:cubicBezTo>
                    <a:cubicBezTo>
                      <a:pt x="3184228" y="941751"/>
                      <a:pt x="3166728" y="924251"/>
                      <a:pt x="3166728" y="902664"/>
                    </a:cubicBezTo>
                    <a:cubicBezTo>
                      <a:pt x="3166728" y="881078"/>
                      <a:pt x="3184228" y="863578"/>
                      <a:pt x="3205815" y="863578"/>
                    </a:cubicBezTo>
                    <a:close/>
                    <a:moveTo>
                      <a:pt x="3111175" y="863578"/>
                    </a:moveTo>
                    <a:cubicBezTo>
                      <a:pt x="3132763" y="863578"/>
                      <a:pt x="3150263" y="881078"/>
                      <a:pt x="3150263" y="902664"/>
                    </a:cubicBezTo>
                    <a:cubicBezTo>
                      <a:pt x="3150263" y="924251"/>
                      <a:pt x="3132763" y="941751"/>
                      <a:pt x="3111175" y="941751"/>
                    </a:cubicBezTo>
                    <a:cubicBezTo>
                      <a:pt x="3089588" y="941751"/>
                      <a:pt x="3072088" y="924251"/>
                      <a:pt x="3072088" y="902664"/>
                    </a:cubicBezTo>
                    <a:cubicBezTo>
                      <a:pt x="3072088" y="881078"/>
                      <a:pt x="3089588" y="863578"/>
                      <a:pt x="3111175" y="863578"/>
                    </a:cubicBezTo>
                    <a:close/>
                    <a:moveTo>
                      <a:pt x="3018902" y="863578"/>
                    </a:moveTo>
                    <a:cubicBezTo>
                      <a:pt x="3040489" y="863578"/>
                      <a:pt x="3057989" y="881078"/>
                      <a:pt x="3057989" y="902664"/>
                    </a:cubicBezTo>
                    <a:cubicBezTo>
                      <a:pt x="3057989" y="924251"/>
                      <a:pt x="3040489" y="941751"/>
                      <a:pt x="3018902" y="941751"/>
                    </a:cubicBezTo>
                    <a:cubicBezTo>
                      <a:pt x="2997315" y="941751"/>
                      <a:pt x="2979815" y="924251"/>
                      <a:pt x="2979815" y="902664"/>
                    </a:cubicBezTo>
                    <a:cubicBezTo>
                      <a:pt x="2979815" y="881078"/>
                      <a:pt x="2997315" y="863578"/>
                      <a:pt x="3018902" y="863578"/>
                    </a:cubicBezTo>
                    <a:close/>
                    <a:moveTo>
                      <a:pt x="2831987" y="863578"/>
                    </a:moveTo>
                    <a:cubicBezTo>
                      <a:pt x="2853574" y="863578"/>
                      <a:pt x="2871074" y="881078"/>
                      <a:pt x="2871074" y="902664"/>
                    </a:cubicBezTo>
                    <a:cubicBezTo>
                      <a:pt x="2871074" y="924251"/>
                      <a:pt x="2853574" y="941751"/>
                      <a:pt x="2831987" y="941751"/>
                    </a:cubicBezTo>
                    <a:cubicBezTo>
                      <a:pt x="2810400" y="941751"/>
                      <a:pt x="2792900" y="924251"/>
                      <a:pt x="2792900" y="902664"/>
                    </a:cubicBezTo>
                    <a:cubicBezTo>
                      <a:pt x="2792900" y="881078"/>
                      <a:pt x="2810400" y="863578"/>
                      <a:pt x="2831987" y="863578"/>
                    </a:cubicBezTo>
                    <a:close/>
                    <a:moveTo>
                      <a:pt x="2737371" y="863578"/>
                    </a:moveTo>
                    <a:cubicBezTo>
                      <a:pt x="2758934" y="863578"/>
                      <a:pt x="2776434" y="881078"/>
                      <a:pt x="2776434" y="902664"/>
                    </a:cubicBezTo>
                    <a:cubicBezTo>
                      <a:pt x="2776434" y="924251"/>
                      <a:pt x="2758934" y="941751"/>
                      <a:pt x="2737371" y="941751"/>
                    </a:cubicBezTo>
                    <a:cubicBezTo>
                      <a:pt x="2715777" y="941751"/>
                      <a:pt x="2698272" y="924251"/>
                      <a:pt x="2698272" y="902664"/>
                    </a:cubicBezTo>
                    <a:cubicBezTo>
                      <a:pt x="2698272" y="881078"/>
                      <a:pt x="2715777" y="863578"/>
                      <a:pt x="2737371" y="863578"/>
                    </a:cubicBezTo>
                    <a:close/>
                    <a:moveTo>
                      <a:pt x="2645074" y="863578"/>
                    </a:moveTo>
                    <a:cubicBezTo>
                      <a:pt x="2666662" y="863578"/>
                      <a:pt x="2684168" y="881078"/>
                      <a:pt x="2684168" y="902664"/>
                    </a:cubicBezTo>
                    <a:cubicBezTo>
                      <a:pt x="2684168" y="924251"/>
                      <a:pt x="2666662" y="941751"/>
                      <a:pt x="2645074" y="941751"/>
                    </a:cubicBezTo>
                    <a:cubicBezTo>
                      <a:pt x="2623489" y="941751"/>
                      <a:pt x="2605987" y="924251"/>
                      <a:pt x="2605987" y="902664"/>
                    </a:cubicBezTo>
                    <a:cubicBezTo>
                      <a:pt x="2605987" y="881078"/>
                      <a:pt x="2623489" y="863578"/>
                      <a:pt x="2645074" y="863578"/>
                    </a:cubicBezTo>
                    <a:close/>
                    <a:moveTo>
                      <a:pt x="2458167" y="863577"/>
                    </a:moveTo>
                    <a:cubicBezTo>
                      <a:pt x="2479755" y="863577"/>
                      <a:pt x="2497256" y="881077"/>
                      <a:pt x="2497256" y="902664"/>
                    </a:cubicBezTo>
                    <a:cubicBezTo>
                      <a:pt x="2497256" y="924250"/>
                      <a:pt x="2479755" y="941750"/>
                      <a:pt x="2458167" y="941750"/>
                    </a:cubicBezTo>
                    <a:cubicBezTo>
                      <a:pt x="2436591" y="941750"/>
                      <a:pt x="2419089" y="924250"/>
                      <a:pt x="2419089" y="902664"/>
                    </a:cubicBezTo>
                    <a:cubicBezTo>
                      <a:pt x="2419089" y="881077"/>
                      <a:pt x="2436591" y="863577"/>
                      <a:pt x="2458167" y="863577"/>
                    </a:cubicBezTo>
                    <a:close/>
                    <a:moveTo>
                      <a:pt x="1232658" y="863577"/>
                    </a:moveTo>
                    <a:cubicBezTo>
                      <a:pt x="1254244" y="863577"/>
                      <a:pt x="1271731" y="881077"/>
                      <a:pt x="1271731" y="902664"/>
                    </a:cubicBezTo>
                    <a:cubicBezTo>
                      <a:pt x="1271731" y="924250"/>
                      <a:pt x="1254244" y="941750"/>
                      <a:pt x="1232658" y="941750"/>
                    </a:cubicBezTo>
                    <a:cubicBezTo>
                      <a:pt x="1211065" y="941750"/>
                      <a:pt x="1193572" y="924250"/>
                      <a:pt x="1193572" y="902664"/>
                    </a:cubicBezTo>
                    <a:cubicBezTo>
                      <a:pt x="1193572" y="881077"/>
                      <a:pt x="1211065" y="863577"/>
                      <a:pt x="1232658" y="863577"/>
                    </a:cubicBezTo>
                    <a:close/>
                    <a:moveTo>
                      <a:pt x="1142744" y="863577"/>
                    </a:moveTo>
                    <a:cubicBezTo>
                      <a:pt x="1164338" y="863577"/>
                      <a:pt x="1181836" y="881077"/>
                      <a:pt x="1181836" y="902664"/>
                    </a:cubicBezTo>
                    <a:cubicBezTo>
                      <a:pt x="1181836" y="924250"/>
                      <a:pt x="1164338" y="941750"/>
                      <a:pt x="1142744" y="941750"/>
                    </a:cubicBezTo>
                    <a:cubicBezTo>
                      <a:pt x="1121151" y="941750"/>
                      <a:pt x="1103646" y="924250"/>
                      <a:pt x="1103646" y="902664"/>
                    </a:cubicBezTo>
                    <a:cubicBezTo>
                      <a:pt x="1103646" y="881077"/>
                      <a:pt x="1121151" y="863577"/>
                      <a:pt x="1142744" y="863577"/>
                    </a:cubicBezTo>
                    <a:close/>
                    <a:moveTo>
                      <a:pt x="1045719" y="863577"/>
                    </a:moveTo>
                    <a:cubicBezTo>
                      <a:pt x="1067303" y="863577"/>
                      <a:pt x="1084808" y="881077"/>
                      <a:pt x="1084808" y="902664"/>
                    </a:cubicBezTo>
                    <a:cubicBezTo>
                      <a:pt x="1084808" y="924250"/>
                      <a:pt x="1067303" y="941750"/>
                      <a:pt x="1045719" y="941750"/>
                    </a:cubicBezTo>
                    <a:cubicBezTo>
                      <a:pt x="1024135" y="941750"/>
                      <a:pt x="1006638" y="924250"/>
                      <a:pt x="1006638" y="902664"/>
                    </a:cubicBezTo>
                    <a:cubicBezTo>
                      <a:pt x="1006638" y="881077"/>
                      <a:pt x="1024135" y="863577"/>
                      <a:pt x="1045719" y="863577"/>
                    </a:cubicBezTo>
                    <a:close/>
                    <a:moveTo>
                      <a:pt x="669559" y="863577"/>
                    </a:moveTo>
                    <a:cubicBezTo>
                      <a:pt x="691164" y="863577"/>
                      <a:pt x="708661" y="881077"/>
                      <a:pt x="708661" y="902664"/>
                    </a:cubicBezTo>
                    <a:cubicBezTo>
                      <a:pt x="708661" y="924250"/>
                      <a:pt x="691164" y="941750"/>
                      <a:pt x="669559" y="941750"/>
                    </a:cubicBezTo>
                    <a:cubicBezTo>
                      <a:pt x="647989" y="941750"/>
                      <a:pt x="630484" y="924250"/>
                      <a:pt x="630484" y="902664"/>
                    </a:cubicBezTo>
                    <a:cubicBezTo>
                      <a:pt x="630484" y="881077"/>
                      <a:pt x="647989" y="863577"/>
                      <a:pt x="669559" y="863577"/>
                    </a:cubicBezTo>
                    <a:close/>
                    <a:moveTo>
                      <a:pt x="577280" y="863577"/>
                    </a:moveTo>
                    <a:cubicBezTo>
                      <a:pt x="598874" y="863577"/>
                      <a:pt x="616379" y="881077"/>
                      <a:pt x="616379" y="902664"/>
                    </a:cubicBezTo>
                    <a:cubicBezTo>
                      <a:pt x="616379" y="924250"/>
                      <a:pt x="598874" y="941750"/>
                      <a:pt x="577280" y="941750"/>
                    </a:cubicBezTo>
                    <a:cubicBezTo>
                      <a:pt x="555687" y="941750"/>
                      <a:pt x="538181" y="924250"/>
                      <a:pt x="538181" y="902664"/>
                    </a:cubicBezTo>
                    <a:cubicBezTo>
                      <a:pt x="538181" y="881077"/>
                      <a:pt x="555687" y="863577"/>
                      <a:pt x="577280" y="863577"/>
                    </a:cubicBezTo>
                    <a:close/>
                    <a:moveTo>
                      <a:pt x="484994" y="863577"/>
                    </a:moveTo>
                    <a:cubicBezTo>
                      <a:pt x="506580" y="863577"/>
                      <a:pt x="524078" y="881077"/>
                      <a:pt x="524078" y="902664"/>
                    </a:cubicBezTo>
                    <a:cubicBezTo>
                      <a:pt x="524078" y="924250"/>
                      <a:pt x="506580" y="941750"/>
                      <a:pt x="484994" y="941750"/>
                    </a:cubicBezTo>
                    <a:cubicBezTo>
                      <a:pt x="463395" y="941750"/>
                      <a:pt x="445922" y="924250"/>
                      <a:pt x="445922" y="902664"/>
                    </a:cubicBezTo>
                    <a:cubicBezTo>
                      <a:pt x="445922" y="881077"/>
                      <a:pt x="463395" y="863577"/>
                      <a:pt x="484994" y="863577"/>
                    </a:cubicBezTo>
                    <a:close/>
                    <a:moveTo>
                      <a:pt x="390347" y="863577"/>
                    </a:moveTo>
                    <a:cubicBezTo>
                      <a:pt x="411934" y="863577"/>
                      <a:pt x="429445" y="881077"/>
                      <a:pt x="429445" y="902664"/>
                    </a:cubicBezTo>
                    <a:cubicBezTo>
                      <a:pt x="429445" y="924250"/>
                      <a:pt x="411934" y="941750"/>
                      <a:pt x="390347" y="941750"/>
                    </a:cubicBezTo>
                    <a:cubicBezTo>
                      <a:pt x="368777" y="941750"/>
                      <a:pt x="351276" y="924250"/>
                      <a:pt x="351276" y="902664"/>
                    </a:cubicBezTo>
                    <a:cubicBezTo>
                      <a:pt x="351276" y="881077"/>
                      <a:pt x="368777" y="863577"/>
                      <a:pt x="390347" y="863577"/>
                    </a:cubicBezTo>
                    <a:close/>
                    <a:moveTo>
                      <a:pt x="298076" y="863577"/>
                    </a:moveTo>
                    <a:cubicBezTo>
                      <a:pt x="319657" y="863577"/>
                      <a:pt x="337175" y="881077"/>
                      <a:pt x="337175" y="902664"/>
                    </a:cubicBezTo>
                    <a:cubicBezTo>
                      <a:pt x="337175" y="924250"/>
                      <a:pt x="319657" y="941750"/>
                      <a:pt x="298076" y="941750"/>
                    </a:cubicBezTo>
                    <a:cubicBezTo>
                      <a:pt x="276485" y="941750"/>
                      <a:pt x="258986" y="924250"/>
                      <a:pt x="258986" y="902664"/>
                    </a:cubicBezTo>
                    <a:cubicBezTo>
                      <a:pt x="258986" y="881077"/>
                      <a:pt x="276485" y="863577"/>
                      <a:pt x="298076" y="863577"/>
                    </a:cubicBezTo>
                    <a:close/>
                    <a:moveTo>
                      <a:pt x="203430" y="863577"/>
                    </a:moveTo>
                    <a:cubicBezTo>
                      <a:pt x="225020" y="863577"/>
                      <a:pt x="242520" y="881077"/>
                      <a:pt x="242520" y="902664"/>
                    </a:cubicBezTo>
                    <a:cubicBezTo>
                      <a:pt x="242520" y="924250"/>
                      <a:pt x="225020" y="941750"/>
                      <a:pt x="203430" y="941750"/>
                    </a:cubicBezTo>
                    <a:cubicBezTo>
                      <a:pt x="181845" y="941750"/>
                      <a:pt x="164345" y="924250"/>
                      <a:pt x="164345" y="902664"/>
                    </a:cubicBezTo>
                    <a:cubicBezTo>
                      <a:pt x="164345" y="881077"/>
                      <a:pt x="181845" y="863577"/>
                      <a:pt x="203430" y="863577"/>
                    </a:cubicBezTo>
                    <a:close/>
                    <a:moveTo>
                      <a:pt x="111158" y="863577"/>
                    </a:moveTo>
                    <a:cubicBezTo>
                      <a:pt x="132745" y="863577"/>
                      <a:pt x="150245" y="881077"/>
                      <a:pt x="150245" y="902664"/>
                    </a:cubicBezTo>
                    <a:cubicBezTo>
                      <a:pt x="150245" y="924250"/>
                      <a:pt x="132745" y="941750"/>
                      <a:pt x="111158" y="941750"/>
                    </a:cubicBezTo>
                    <a:cubicBezTo>
                      <a:pt x="100365" y="941750"/>
                      <a:pt x="90593" y="937375"/>
                      <a:pt x="83520" y="930302"/>
                    </a:cubicBezTo>
                    <a:lnTo>
                      <a:pt x="79204" y="919881"/>
                    </a:lnTo>
                    <a:lnTo>
                      <a:pt x="105123" y="866077"/>
                    </a:lnTo>
                    <a:close/>
                    <a:moveTo>
                      <a:pt x="142783" y="799461"/>
                    </a:moveTo>
                    <a:lnTo>
                      <a:pt x="150250" y="817487"/>
                    </a:lnTo>
                    <a:cubicBezTo>
                      <a:pt x="150250" y="839075"/>
                      <a:pt x="132750" y="856575"/>
                      <a:pt x="111162" y="856575"/>
                    </a:cubicBezTo>
                    <a:lnTo>
                      <a:pt x="109944" y="856070"/>
                    </a:lnTo>
                    <a:lnTo>
                      <a:pt x="115886" y="843734"/>
                    </a:lnTo>
                    <a:close/>
                    <a:moveTo>
                      <a:pt x="3582534" y="779163"/>
                    </a:moveTo>
                    <a:lnTo>
                      <a:pt x="3616309" y="834758"/>
                    </a:lnTo>
                    <a:lnTo>
                      <a:pt x="3612015" y="845126"/>
                    </a:lnTo>
                    <a:cubicBezTo>
                      <a:pt x="3604941" y="852200"/>
                      <a:pt x="3595169" y="856575"/>
                      <a:pt x="3584375" y="856575"/>
                    </a:cubicBezTo>
                    <a:cubicBezTo>
                      <a:pt x="3562788" y="856575"/>
                      <a:pt x="3545289" y="839075"/>
                      <a:pt x="3545289" y="817487"/>
                    </a:cubicBezTo>
                    <a:cubicBezTo>
                      <a:pt x="3545289" y="806694"/>
                      <a:pt x="3549664" y="796922"/>
                      <a:pt x="3556737" y="789849"/>
                    </a:cubicBezTo>
                    <a:close/>
                    <a:moveTo>
                      <a:pt x="3489735" y="778400"/>
                    </a:moveTo>
                    <a:cubicBezTo>
                      <a:pt x="3511323" y="778400"/>
                      <a:pt x="3528823" y="795900"/>
                      <a:pt x="3528823" y="817487"/>
                    </a:cubicBezTo>
                    <a:cubicBezTo>
                      <a:pt x="3528823" y="839075"/>
                      <a:pt x="3511323" y="856575"/>
                      <a:pt x="3489735" y="856575"/>
                    </a:cubicBezTo>
                    <a:cubicBezTo>
                      <a:pt x="3468148" y="856575"/>
                      <a:pt x="3450649" y="839075"/>
                      <a:pt x="3450649" y="817487"/>
                    </a:cubicBezTo>
                    <a:cubicBezTo>
                      <a:pt x="3450649" y="795900"/>
                      <a:pt x="3468148" y="778400"/>
                      <a:pt x="3489735" y="778400"/>
                    </a:cubicBezTo>
                    <a:close/>
                    <a:moveTo>
                      <a:pt x="3392730" y="778400"/>
                    </a:moveTo>
                    <a:cubicBezTo>
                      <a:pt x="3414317" y="778400"/>
                      <a:pt x="3431817" y="795900"/>
                      <a:pt x="3431817" y="817487"/>
                    </a:cubicBezTo>
                    <a:cubicBezTo>
                      <a:pt x="3431817" y="839075"/>
                      <a:pt x="3414317" y="856575"/>
                      <a:pt x="3392730" y="856575"/>
                    </a:cubicBezTo>
                    <a:cubicBezTo>
                      <a:pt x="3371143" y="856575"/>
                      <a:pt x="3353643" y="839075"/>
                      <a:pt x="3353643" y="817487"/>
                    </a:cubicBezTo>
                    <a:cubicBezTo>
                      <a:pt x="3353643" y="795900"/>
                      <a:pt x="3371143" y="778400"/>
                      <a:pt x="3392730" y="778400"/>
                    </a:cubicBezTo>
                    <a:close/>
                    <a:moveTo>
                      <a:pt x="3300455" y="778400"/>
                    </a:moveTo>
                    <a:cubicBezTo>
                      <a:pt x="3322043" y="778400"/>
                      <a:pt x="3339543" y="795900"/>
                      <a:pt x="3339543" y="817487"/>
                    </a:cubicBezTo>
                    <a:cubicBezTo>
                      <a:pt x="3339543" y="839075"/>
                      <a:pt x="3322043" y="856575"/>
                      <a:pt x="3300455" y="856575"/>
                    </a:cubicBezTo>
                    <a:cubicBezTo>
                      <a:pt x="3278868" y="856575"/>
                      <a:pt x="3261368" y="839075"/>
                      <a:pt x="3261368" y="817487"/>
                    </a:cubicBezTo>
                    <a:cubicBezTo>
                      <a:pt x="3261368" y="795900"/>
                      <a:pt x="3278868" y="778400"/>
                      <a:pt x="3300455" y="778400"/>
                    </a:cubicBezTo>
                    <a:close/>
                    <a:moveTo>
                      <a:pt x="3205815" y="778400"/>
                    </a:moveTo>
                    <a:cubicBezTo>
                      <a:pt x="3227402" y="778400"/>
                      <a:pt x="3244902" y="795900"/>
                      <a:pt x="3244902" y="817487"/>
                    </a:cubicBezTo>
                    <a:cubicBezTo>
                      <a:pt x="3244902" y="839075"/>
                      <a:pt x="3227402" y="856575"/>
                      <a:pt x="3205815" y="856575"/>
                    </a:cubicBezTo>
                    <a:cubicBezTo>
                      <a:pt x="3184227" y="856575"/>
                      <a:pt x="3166728" y="839075"/>
                      <a:pt x="3166728" y="817487"/>
                    </a:cubicBezTo>
                    <a:cubicBezTo>
                      <a:pt x="3166728" y="795900"/>
                      <a:pt x="3184227" y="778400"/>
                      <a:pt x="3205815" y="778400"/>
                    </a:cubicBezTo>
                    <a:close/>
                    <a:moveTo>
                      <a:pt x="3111175" y="778400"/>
                    </a:moveTo>
                    <a:cubicBezTo>
                      <a:pt x="3132762" y="778400"/>
                      <a:pt x="3150262" y="795900"/>
                      <a:pt x="3150262" y="817487"/>
                    </a:cubicBezTo>
                    <a:cubicBezTo>
                      <a:pt x="3150262" y="839075"/>
                      <a:pt x="3132762" y="856575"/>
                      <a:pt x="3111175" y="856575"/>
                    </a:cubicBezTo>
                    <a:cubicBezTo>
                      <a:pt x="3089588" y="856575"/>
                      <a:pt x="3072088" y="839075"/>
                      <a:pt x="3072088" y="817487"/>
                    </a:cubicBezTo>
                    <a:cubicBezTo>
                      <a:pt x="3072088" y="795900"/>
                      <a:pt x="3089588" y="778400"/>
                      <a:pt x="3111175" y="778400"/>
                    </a:cubicBezTo>
                    <a:close/>
                    <a:moveTo>
                      <a:pt x="3018901" y="778400"/>
                    </a:moveTo>
                    <a:cubicBezTo>
                      <a:pt x="3040488" y="778400"/>
                      <a:pt x="3057988" y="795900"/>
                      <a:pt x="3057988" y="817487"/>
                    </a:cubicBezTo>
                    <a:cubicBezTo>
                      <a:pt x="3057988" y="839075"/>
                      <a:pt x="3040488" y="856575"/>
                      <a:pt x="3018901" y="856575"/>
                    </a:cubicBezTo>
                    <a:cubicBezTo>
                      <a:pt x="2997313" y="856575"/>
                      <a:pt x="2979813" y="839075"/>
                      <a:pt x="2979813" y="817487"/>
                    </a:cubicBezTo>
                    <a:cubicBezTo>
                      <a:pt x="2979813" y="795900"/>
                      <a:pt x="2997313" y="778400"/>
                      <a:pt x="3018901" y="778400"/>
                    </a:cubicBezTo>
                    <a:close/>
                    <a:moveTo>
                      <a:pt x="2831986" y="778400"/>
                    </a:moveTo>
                    <a:cubicBezTo>
                      <a:pt x="2853573" y="778400"/>
                      <a:pt x="2871073" y="795900"/>
                      <a:pt x="2871073" y="817487"/>
                    </a:cubicBezTo>
                    <a:cubicBezTo>
                      <a:pt x="2871073" y="839075"/>
                      <a:pt x="2853573" y="856575"/>
                      <a:pt x="2831986" y="856575"/>
                    </a:cubicBezTo>
                    <a:cubicBezTo>
                      <a:pt x="2810399" y="856575"/>
                      <a:pt x="2792899" y="839075"/>
                      <a:pt x="2792899" y="817487"/>
                    </a:cubicBezTo>
                    <a:cubicBezTo>
                      <a:pt x="2792899" y="795900"/>
                      <a:pt x="2810399" y="778400"/>
                      <a:pt x="2831986" y="778400"/>
                    </a:cubicBezTo>
                    <a:close/>
                    <a:moveTo>
                      <a:pt x="2737371" y="778400"/>
                    </a:moveTo>
                    <a:cubicBezTo>
                      <a:pt x="2758933" y="778400"/>
                      <a:pt x="2776433" y="795900"/>
                      <a:pt x="2776433" y="817487"/>
                    </a:cubicBezTo>
                    <a:cubicBezTo>
                      <a:pt x="2776433" y="839075"/>
                      <a:pt x="2758933" y="856575"/>
                      <a:pt x="2737371" y="856575"/>
                    </a:cubicBezTo>
                    <a:cubicBezTo>
                      <a:pt x="2715777" y="856575"/>
                      <a:pt x="2698271" y="839075"/>
                      <a:pt x="2698271" y="817487"/>
                    </a:cubicBezTo>
                    <a:cubicBezTo>
                      <a:pt x="2698271" y="795900"/>
                      <a:pt x="2715777" y="778400"/>
                      <a:pt x="2737371" y="778400"/>
                    </a:cubicBezTo>
                    <a:close/>
                    <a:moveTo>
                      <a:pt x="2645073" y="778400"/>
                    </a:moveTo>
                    <a:cubicBezTo>
                      <a:pt x="2666662" y="778400"/>
                      <a:pt x="2684167" y="795900"/>
                      <a:pt x="2684167" y="817487"/>
                    </a:cubicBezTo>
                    <a:cubicBezTo>
                      <a:pt x="2684167" y="839075"/>
                      <a:pt x="2666662" y="856575"/>
                      <a:pt x="2645073" y="856575"/>
                    </a:cubicBezTo>
                    <a:cubicBezTo>
                      <a:pt x="2623489" y="856575"/>
                      <a:pt x="2605987" y="839075"/>
                      <a:pt x="2605987" y="817487"/>
                    </a:cubicBezTo>
                    <a:cubicBezTo>
                      <a:pt x="2605987" y="795900"/>
                      <a:pt x="2623489" y="778400"/>
                      <a:pt x="2645073" y="778400"/>
                    </a:cubicBezTo>
                    <a:close/>
                    <a:moveTo>
                      <a:pt x="1703431" y="778400"/>
                    </a:moveTo>
                    <a:cubicBezTo>
                      <a:pt x="1725009" y="778400"/>
                      <a:pt x="1742522" y="795900"/>
                      <a:pt x="1742522" y="817487"/>
                    </a:cubicBezTo>
                    <a:cubicBezTo>
                      <a:pt x="1742522" y="839075"/>
                      <a:pt x="1725009" y="856575"/>
                      <a:pt x="1703431" y="856575"/>
                    </a:cubicBezTo>
                    <a:cubicBezTo>
                      <a:pt x="1681836" y="856575"/>
                      <a:pt x="1664349" y="839075"/>
                      <a:pt x="1664349" y="817487"/>
                    </a:cubicBezTo>
                    <a:cubicBezTo>
                      <a:pt x="1664349" y="795900"/>
                      <a:pt x="1681836" y="778400"/>
                      <a:pt x="1703431" y="778400"/>
                    </a:cubicBezTo>
                    <a:close/>
                    <a:moveTo>
                      <a:pt x="1045724" y="778400"/>
                    </a:moveTo>
                    <a:cubicBezTo>
                      <a:pt x="1067307" y="778400"/>
                      <a:pt x="1084813" y="795900"/>
                      <a:pt x="1084813" y="817487"/>
                    </a:cubicBezTo>
                    <a:cubicBezTo>
                      <a:pt x="1084813" y="839075"/>
                      <a:pt x="1067307" y="856575"/>
                      <a:pt x="1045724" y="856575"/>
                    </a:cubicBezTo>
                    <a:cubicBezTo>
                      <a:pt x="1024139" y="856575"/>
                      <a:pt x="1006642" y="839075"/>
                      <a:pt x="1006642" y="817487"/>
                    </a:cubicBezTo>
                    <a:cubicBezTo>
                      <a:pt x="1006642" y="795900"/>
                      <a:pt x="1024139" y="778400"/>
                      <a:pt x="1045724" y="778400"/>
                    </a:cubicBezTo>
                    <a:close/>
                    <a:moveTo>
                      <a:pt x="669571" y="778400"/>
                    </a:moveTo>
                    <a:cubicBezTo>
                      <a:pt x="691172" y="778400"/>
                      <a:pt x="708668" y="795900"/>
                      <a:pt x="708668" y="817487"/>
                    </a:cubicBezTo>
                    <a:cubicBezTo>
                      <a:pt x="708668" y="839075"/>
                      <a:pt x="691172" y="856575"/>
                      <a:pt x="669571" y="856575"/>
                    </a:cubicBezTo>
                    <a:cubicBezTo>
                      <a:pt x="647995" y="856575"/>
                      <a:pt x="630491" y="839075"/>
                      <a:pt x="630491" y="817487"/>
                    </a:cubicBezTo>
                    <a:cubicBezTo>
                      <a:pt x="630491" y="795900"/>
                      <a:pt x="647995" y="778400"/>
                      <a:pt x="669571" y="778400"/>
                    </a:cubicBezTo>
                    <a:close/>
                    <a:moveTo>
                      <a:pt x="577286" y="778400"/>
                    </a:moveTo>
                    <a:cubicBezTo>
                      <a:pt x="598880" y="778400"/>
                      <a:pt x="616386" y="795900"/>
                      <a:pt x="616386" y="817487"/>
                    </a:cubicBezTo>
                    <a:cubicBezTo>
                      <a:pt x="616386" y="839075"/>
                      <a:pt x="598880" y="856575"/>
                      <a:pt x="577286" y="856575"/>
                    </a:cubicBezTo>
                    <a:cubicBezTo>
                      <a:pt x="555692" y="856575"/>
                      <a:pt x="538187" y="839075"/>
                      <a:pt x="538187" y="817487"/>
                    </a:cubicBezTo>
                    <a:cubicBezTo>
                      <a:pt x="538187" y="795900"/>
                      <a:pt x="555692" y="778400"/>
                      <a:pt x="577286" y="778400"/>
                    </a:cubicBezTo>
                    <a:close/>
                    <a:moveTo>
                      <a:pt x="484999" y="778400"/>
                    </a:moveTo>
                    <a:cubicBezTo>
                      <a:pt x="506585" y="778400"/>
                      <a:pt x="524083" y="795900"/>
                      <a:pt x="524083" y="817487"/>
                    </a:cubicBezTo>
                    <a:cubicBezTo>
                      <a:pt x="524083" y="839075"/>
                      <a:pt x="506585" y="856575"/>
                      <a:pt x="484999" y="856575"/>
                    </a:cubicBezTo>
                    <a:cubicBezTo>
                      <a:pt x="463402" y="856575"/>
                      <a:pt x="445926" y="839075"/>
                      <a:pt x="445926" y="817487"/>
                    </a:cubicBezTo>
                    <a:cubicBezTo>
                      <a:pt x="445926" y="795900"/>
                      <a:pt x="463402" y="778400"/>
                      <a:pt x="484999" y="778400"/>
                    </a:cubicBezTo>
                    <a:close/>
                    <a:moveTo>
                      <a:pt x="390347" y="778400"/>
                    </a:moveTo>
                    <a:cubicBezTo>
                      <a:pt x="411934" y="778400"/>
                      <a:pt x="429451" y="795900"/>
                      <a:pt x="429451" y="817487"/>
                    </a:cubicBezTo>
                    <a:cubicBezTo>
                      <a:pt x="429451" y="839075"/>
                      <a:pt x="411934" y="856575"/>
                      <a:pt x="390347" y="856575"/>
                    </a:cubicBezTo>
                    <a:cubicBezTo>
                      <a:pt x="368783" y="856575"/>
                      <a:pt x="351281" y="839075"/>
                      <a:pt x="351281" y="817487"/>
                    </a:cubicBezTo>
                    <a:cubicBezTo>
                      <a:pt x="351281" y="795900"/>
                      <a:pt x="368783" y="778400"/>
                      <a:pt x="390347" y="778400"/>
                    </a:cubicBezTo>
                    <a:close/>
                    <a:moveTo>
                      <a:pt x="298081" y="778400"/>
                    </a:moveTo>
                    <a:cubicBezTo>
                      <a:pt x="319662" y="778400"/>
                      <a:pt x="337179" y="795900"/>
                      <a:pt x="337179" y="817487"/>
                    </a:cubicBezTo>
                    <a:cubicBezTo>
                      <a:pt x="337179" y="839075"/>
                      <a:pt x="319662" y="856575"/>
                      <a:pt x="298081" y="856575"/>
                    </a:cubicBezTo>
                    <a:cubicBezTo>
                      <a:pt x="276488" y="856575"/>
                      <a:pt x="258991" y="839075"/>
                      <a:pt x="258991" y="817487"/>
                    </a:cubicBezTo>
                    <a:cubicBezTo>
                      <a:pt x="258991" y="795900"/>
                      <a:pt x="276488" y="778400"/>
                      <a:pt x="298081" y="778400"/>
                    </a:cubicBezTo>
                    <a:close/>
                    <a:moveTo>
                      <a:pt x="203435" y="778400"/>
                    </a:moveTo>
                    <a:cubicBezTo>
                      <a:pt x="225025" y="778400"/>
                      <a:pt x="242524" y="795900"/>
                      <a:pt x="242524" y="817487"/>
                    </a:cubicBezTo>
                    <a:cubicBezTo>
                      <a:pt x="242524" y="839075"/>
                      <a:pt x="225025" y="856575"/>
                      <a:pt x="203435" y="856575"/>
                    </a:cubicBezTo>
                    <a:cubicBezTo>
                      <a:pt x="181849" y="856575"/>
                      <a:pt x="164349" y="839075"/>
                      <a:pt x="164349" y="817487"/>
                    </a:cubicBezTo>
                    <a:cubicBezTo>
                      <a:pt x="164349" y="795900"/>
                      <a:pt x="181849" y="778400"/>
                      <a:pt x="203435" y="778400"/>
                    </a:cubicBezTo>
                    <a:close/>
                    <a:moveTo>
                      <a:pt x="3548266" y="722756"/>
                    </a:moveTo>
                    <a:lnTo>
                      <a:pt x="3573690" y="764605"/>
                    </a:lnTo>
                    <a:lnTo>
                      <a:pt x="3556737" y="757582"/>
                    </a:lnTo>
                    <a:cubicBezTo>
                      <a:pt x="3549664" y="750509"/>
                      <a:pt x="3545289" y="740737"/>
                      <a:pt x="3545289" y="729943"/>
                    </a:cubicBezTo>
                    <a:close/>
                    <a:moveTo>
                      <a:pt x="207691" y="692618"/>
                    </a:moveTo>
                    <a:lnTo>
                      <a:pt x="231082" y="702305"/>
                    </a:lnTo>
                    <a:cubicBezTo>
                      <a:pt x="238155" y="709378"/>
                      <a:pt x="242530" y="719150"/>
                      <a:pt x="242530" y="729943"/>
                    </a:cubicBezTo>
                    <a:cubicBezTo>
                      <a:pt x="242530" y="751531"/>
                      <a:pt x="225032" y="769031"/>
                      <a:pt x="203440" y="769031"/>
                    </a:cubicBezTo>
                    <a:cubicBezTo>
                      <a:pt x="192648" y="769031"/>
                      <a:pt x="182877" y="764656"/>
                      <a:pt x="175804" y="757582"/>
                    </a:cubicBezTo>
                    <a:lnTo>
                      <a:pt x="172731" y="750164"/>
                    </a:lnTo>
                    <a:close/>
                    <a:moveTo>
                      <a:pt x="3489735" y="690857"/>
                    </a:moveTo>
                    <a:cubicBezTo>
                      <a:pt x="3511322" y="690857"/>
                      <a:pt x="3528822" y="708357"/>
                      <a:pt x="3528822" y="729943"/>
                    </a:cubicBezTo>
                    <a:cubicBezTo>
                      <a:pt x="3528822" y="751531"/>
                      <a:pt x="3511322" y="769031"/>
                      <a:pt x="3489735" y="769031"/>
                    </a:cubicBezTo>
                    <a:cubicBezTo>
                      <a:pt x="3468147" y="769031"/>
                      <a:pt x="3450647" y="751531"/>
                      <a:pt x="3450647" y="729943"/>
                    </a:cubicBezTo>
                    <a:cubicBezTo>
                      <a:pt x="3450647" y="708357"/>
                      <a:pt x="3468147" y="690857"/>
                      <a:pt x="3489735" y="690857"/>
                    </a:cubicBezTo>
                    <a:close/>
                    <a:moveTo>
                      <a:pt x="3392730" y="690857"/>
                    </a:moveTo>
                    <a:cubicBezTo>
                      <a:pt x="3414317" y="690857"/>
                      <a:pt x="3431817" y="708357"/>
                      <a:pt x="3431817" y="729943"/>
                    </a:cubicBezTo>
                    <a:cubicBezTo>
                      <a:pt x="3431817" y="751531"/>
                      <a:pt x="3414317" y="769031"/>
                      <a:pt x="3392730" y="769031"/>
                    </a:cubicBezTo>
                    <a:cubicBezTo>
                      <a:pt x="3371143" y="769031"/>
                      <a:pt x="3353643" y="751531"/>
                      <a:pt x="3353643" y="729943"/>
                    </a:cubicBezTo>
                    <a:cubicBezTo>
                      <a:pt x="3353643" y="708357"/>
                      <a:pt x="3371143" y="690857"/>
                      <a:pt x="3392730" y="690857"/>
                    </a:cubicBezTo>
                    <a:close/>
                    <a:moveTo>
                      <a:pt x="3300455" y="690857"/>
                    </a:moveTo>
                    <a:cubicBezTo>
                      <a:pt x="3322042" y="690857"/>
                      <a:pt x="3339542" y="708357"/>
                      <a:pt x="3339542" y="729944"/>
                    </a:cubicBezTo>
                    <a:cubicBezTo>
                      <a:pt x="3339542" y="751532"/>
                      <a:pt x="3322042" y="769031"/>
                      <a:pt x="3300455" y="769031"/>
                    </a:cubicBezTo>
                    <a:cubicBezTo>
                      <a:pt x="3278867" y="769031"/>
                      <a:pt x="3261368" y="751532"/>
                      <a:pt x="3261368" y="729944"/>
                    </a:cubicBezTo>
                    <a:cubicBezTo>
                      <a:pt x="3261368" y="708357"/>
                      <a:pt x="3278867" y="690857"/>
                      <a:pt x="3300455" y="690857"/>
                    </a:cubicBezTo>
                    <a:close/>
                    <a:moveTo>
                      <a:pt x="3205815" y="690857"/>
                    </a:moveTo>
                    <a:cubicBezTo>
                      <a:pt x="3227402" y="690857"/>
                      <a:pt x="3244902" y="708357"/>
                      <a:pt x="3244902" y="729943"/>
                    </a:cubicBezTo>
                    <a:cubicBezTo>
                      <a:pt x="3244902" y="751531"/>
                      <a:pt x="3227402" y="769031"/>
                      <a:pt x="3205815" y="769031"/>
                    </a:cubicBezTo>
                    <a:cubicBezTo>
                      <a:pt x="3184227" y="769031"/>
                      <a:pt x="3166728" y="751531"/>
                      <a:pt x="3166728" y="729943"/>
                    </a:cubicBezTo>
                    <a:cubicBezTo>
                      <a:pt x="3166728" y="708357"/>
                      <a:pt x="3184227" y="690857"/>
                      <a:pt x="3205815" y="690857"/>
                    </a:cubicBezTo>
                    <a:close/>
                    <a:moveTo>
                      <a:pt x="3111175" y="690857"/>
                    </a:moveTo>
                    <a:cubicBezTo>
                      <a:pt x="3132762" y="690857"/>
                      <a:pt x="3150262" y="708357"/>
                      <a:pt x="3150262" y="729944"/>
                    </a:cubicBezTo>
                    <a:cubicBezTo>
                      <a:pt x="3150262" y="751532"/>
                      <a:pt x="3132762" y="769031"/>
                      <a:pt x="3111175" y="769031"/>
                    </a:cubicBezTo>
                    <a:cubicBezTo>
                      <a:pt x="3089588" y="769031"/>
                      <a:pt x="3072088" y="751532"/>
                      <a:pt x="3072088" y="729944"/>
                    </a:cubicBezTo>
                    <a:cubicBezTo>
                      <a:pt x="3072088" y="708357"/>
                      <a:pt x="3089588" y="690857"/>
                      <a:pt x="3111175" y="690857"/>
                    </a:cubicBezTo>
                    <a:close/>
                    <a:moveTo>
                      <a:pt x="3018901" y="690857"/>
                    </a:moveTo>
                    <a:cubicBezTo>
                      <a:pt x="3040488" y="690857"/>
                      <a:pt x="3057988" y="708357"/>
                      <a:pt x="3057988" y="729944"/>
                    </a:cubicBezTo>
                    <a:cubicBezTo>
                      <a:pt x="3057988" y="751532"/>
                      <a:pt x="3040488" y="769031"/>
                      <a:pt x="3018901" y="769031"/>
                    </a:cubicBezTo>
                    <a:cubicBezTo>
                      <a:pt x="2997313" y="769031"/>
                      <a:pt x="2979813" y="751532"/>
                      <a:pt x="2979813" y="729944"/>
                    </a:cubicBezTo>
                    <a:cubicBezTo>
                      <a:pt x="2979813" y="708357"/>
                      <a:pt x="2997313" y="690857"/>
                      <a:pt x="3018901" y="690857"/>
                    </a:cubicBezTo>
                    <a:close/>
                    <a:moveTo>
                      <a:pt x="2924262" y="690857"/>
                    </a:moveTo>
                    <a:cubicBezTo>
                      <a:pt x="2945849" y="690857"/>
                      <a:pt x="2963349" y="708357"/>
                      <a:pt x="2963349" y="729943"/>
                    </a:cubicBezTo>
                    <a:cubicBezTo>
                      <a:pt x="2963349" y="751531"/>
                      <a:pt x="2945849" y="769031"/>
                      <a:pt x="2924262" y="769031"/>
                    </a:cubicBezTo>
                    <a:cubicBezTo>
                      <a:pt x="2902675" y="769031"/>
                      <a:pt x="2885175" y="751531"/>
                      <a:pt x="2885175" y="729943"/>
                    </a:cubicBezTo>
                    <a:cubicBezTo>
                      <a:pt x="2885175" y="708357"/>
                      <a:pt x="2902675" y="690857"/>
                      <a:pt x="2924262" y="690857"/>
                    </a:cubicBezTo>
                    <a:close/>
                    <a:moveTo>
                      <a:pt x="2831986" y="690857"/>
                    </a:moveTo>
                    <a:cubicBezTo>
                      <a:pt x="2853573" y="690857"/>
                      <a:pt x="2871073" y="708357"/>
                      <a:pt x="2871073" y="729944"/>
                    </a:cubicBezTo>
                    <a:cubicBezTo>
                      <a:pt x="2871073" y="751532"/>
                      <a:pt x="2853573" y="769031"/>
                      <a:pt x="2831986" y="769031"/>
                    </a:cubicBezTo>
                    <a:cubicBezTo>
                      <a:pt x="2810399" y="769031"/>
                      <a:pt x="2792899" y="751532"/>
                      <a:pt x="2792899" y="729944"/>
                    </a:cubicBezTo>
                    <a:cubicBezTo>
                      <a:pt x="2792899" y="708357"/>
                      <a:pt x="2810399" y="690857"/>
                      <a:pt x="2831986" y="690857"/>
                    </a:cubicBezTo>
                    <a:close/>
                    <a:moveTo>
                      <a:pt x="2737373" y="690857"/>
                    </a:moveTo>
                    <a:cubicBezTo>
                      <a:pt x="2758934" y="690857"/>
                      <a:pt x="2776434" y="708357"/>
                      <a:pt x="2776434" y="729944"/>
                    </a:cubicBezTo>
                    <a:cubicBezTo>
                      <a:pt x="2776434" y="751532"/>
                      <a:pt x="2758934" y="769031"/>
                      <a:pt x="2737373" y="769031"/>
                    </a:cubicBezTo>
                    <a:cubicBezTo>
                      <a:pt x="2715778" y="769031"/>
                      <a:pt x="2698271" y="751532"/>
                      <a:pt x="2698271" y="729944"/>
                    </a:cubicBezTo>
                    <a:cubicBezTo>
                      <a:pt x="2698271" y="708357"/>
                      <a:pt x="2715778" y="690857"/>
                      <a:pt x="2737373" y="690857"/>
                    </a:cubicBezTo>
                    <a:close/>
                    <a:moveTo>
                      <a:pt x="2266534" y="690857"/>
                    </a:moveTo>
                    <a:cubicBezTo>
                      <a:pt x="2288114" y="690857"/>
                      <a:pt x="2305617" y="708357"/>
                      <a:pt x="2305617" y="729943"/>
                    </a:cubicBezTo>
                    <a:cubicBezTo>
                      <a:pt x="2305617" y="751531"/>
                      <a:pt x="2288114" y="769031"/>
                      <a:pt x="2266534" y="769031"/>
                    </a:cubicBezTo>
                    <a:cubicBezTo>
                      <a:pt x="2244933" y="769031"/>
                      <a:pt x="2227440" y="751531"/>
                      <a:pt x="2227440" y="729943"/>
                    </a:cubicBezTo>
                    <a:cubicBezTo>
                      <a:pt x="2227440" y="708357"/>
                      <a:pt x="2244933" y="690857"/>
                      <a:pt x="2266534" y="690857"/>
                    </a:cubicBezTo>
                    <a:close/>
                    <a:moveTo>
                      <a:pt x="2171886" y="690857"/>
                    </a:moveTo>
                    <a:cubicBezTo>
                      <a:pt x="2193476" y="690857"/>
                      <a:pt x="2210979" y="708357"/>
                      <a:pt x="2210979" y="729944"/>
                    </a:cubicBezTo>
                    <a:cubicBezTo>
                      <a:pt x="2210979" y="751532"/>
                      <a:pt x="2193476" y="769031"/>
                      <a:pt x="2171886" y="769031"/>
                    </a:cubicBezTo>
                    <a:cubicBezTo>
                      <a:pt x="2150294" y="769031"/>
                      <a:pt x="2132800" y="751532"/>
                      <a:pt x="2132800" y="729944"/>
                    </a:cubicBezTo>
                    <a:cubicBezTo>
                      <a:pt x="2132800" y="708357"/>
                      <a:pt x="2150294" y="690857"/>
                      <a:pt x="2171886" y="690857"/>
                    </a:cubicBezTo>
                    <a:close/>
                    <a:moveTo>
                      <a:pt x="2079612" y="690857"/>
                    </a:moveTo>
                    <a:cubicBezTo>
                      <a:pt x="2101211" y="690857"/>
                      <a:pt x="2118698" y="708357"/>
                      <a:pt x="2118698" y="729944"/>
                    </a:cubicBezTo>
                    <a:cubicBezTo>
                      <a:pt x="2118698" y="751532"/>
                      <a:pt x="2101211" y="769031"/>
                      <a:pt x="2079612" y="769031"/>
                    </a:cubicBezTo>
                    <a:cubicBezTo>
                      <a:pt x="2058029" y="769031"/>
                      <a:pt x="2040529" y="751532"/>
                      <a:pt x="2040529" y="729944"/>
                    </a:cubicBezTo>
                    <a:cubicBezTo>
                      <a:pt x="2040529" y="708357"/>
                      <a:pt x="2058029" y="690857"/>
                      <a:pt x="2079612" y="690857"/>
                    </a:cubicBezTo>
                    <a:close/>
                    <a:moveTo>
                      <a:pt x="1703432" y="690857"/>
                    </a:moveTo>
                    <a:cubicBezTo>
                      <a:pt x="1725009" y="690857"/>
                      <a:pt x="1742522" y="708357"/>
                      <a:pt x="1742522" y="729943"/>
                    </a:cubicBezTo>
                    <a:cubicBezTo>
                      <a:pt x="1742522" y="751531"/>
                      <a:pt x="1725009" y="769031"/>
                      <a:pt x="1703432" y="769031"/>
                    </a:cubicBezTo>
                    <a:cubicBezTo>
                      <a:pt x="1681839" y="769031"/>
                      <a:pt x="1664351" y="751531"/>
                      <a:pt x="1664351" y="729943"/>
                    </a:cubicBezTo>
                    <a:cubicBezTo>
                      <a:pt x="1664351" y="708357"/>
                      <a:pt x="1681839" y="690857"/>
                      <a:pt x="1703432" y="690857"/>
                    </a:cubicBezTo>
                    <a:close/>
                    <a:moveTo>
                      <a:pt x="1611147" y="690857"/>
                    </a:moveTo>
                    <a:cubicBezTo>
                      <a:pt x="1632741" y="690857"/>
                      <a:pt x="1650245" y="708357"/>
                      <a:pt x="1650245" y="729944"/>
                    </a:cubicBezTo>
                    <a:cubicBezTo>
                      <a:pt x="1650245" y="751532"/>
                      <a:pt x="1632741" y="769031"/>
                      <a:pt x="1611147" y="769031"/>
                    </a:cubicBezTo>
                    <a:cubicBezTo>
                      <a:pt x="1589631" y="769031"/>
                      <a:pt x="1572133" y="751532"/>
                      <a:pt x="1572133" y="729944"/>
                    </a:cubicBezTo>
                    <a:cubicBezTo>
                      <a:pt x="1572133" y="708357"/>
                      <a:pt x="1589631" y="690857"/>
                      <a:pt x="1611147" y="690857"/>
                    </a:cubicBezTo>
                    <a:close/>
                    <a:moveTo>
                      <a:pt x="1232669" y="690857"/>
                    </a:moveTo>
                    <a:cubicBezTo>
                      <a:pt x="1254252" y="690857"/>
                      <a:pt x="1271741" y="708357"/>
                      <a:pt x="1271741" y="729943"/>
                    </a:cubicBezTo>
                    <a:cubicBezTo>
                      <a:pt x="1271741" y="751531"/>
                      <a:pt x="1254252" y="769031"/>
                      <a:pt x="1232669" y="769031"/>
                    </a:cubicBezTo>
                    <a:cubicBezTo>
                      <a:pt x="1211075" y="769031"/>
                      <a:pt x="1193583" y="751531"/>
                      <a:pt x="1193583" y="729943"/>
                    </a:cubicBezTo>
                    <a:cubicBezTo>
                      <a:pt x="1193583" y="708357"/>
                      <a:pt x="1211075" y="690857"/>
                      <a:pt x="1232669" y="690857"/>
                    </a:cubicBezTo>
                    <a:close/>
                    <a:moveTo>
                      <a:pt x="1142756" y="690857"/>
                    </a:moveTo>
                    <a:cubicBezTo>
                      <a:pt x="1164349" y="690857"/>
                      <a:pt x="1181847" y="708357"/>
                      <a:pt x="1181847" y="729944"/>
                    </a:cubicBezTo>
                    <a:cubicBezTo>
                      <a:pt x="1181847" y="751532"/>
                      <a:pt x="1164349" y="769031"/>
                      <a:pt x="1142756" y="769031"/>
                    </a:cubicBezTo>
                    <a:cubicBezTo>
                      <a:pt x="1121161" y="769031"/>
                      <a:pt x="1103656" y="751532"/>
                      <a:pt x="1103656" y="729944"/>
                    </a:cubicBezTo>
                    <a:cubicBezTo>
                      <a:pt x="1103656" y="708357"/>
                      <a:pt x="1121161" y="690857"/>
                      <a:pt x="1142756" y="690857"/>
                    </a:cubicBezTo>
                    <a:close/>
                    <a:moveTo>
                      <a:pt x="856480" y="690857"/>
                    </a:moveTo>
                    <a:cubicBezTo>
                      <a:pt x="878063" y="690857"/>
                      <a:pt x="895560" y="708357"/>
                      <a:pt x="895560" y="729943"/>
                    </a:cubicBezTo>
                    <a:cubicBezTo>
                      <a:pt x="895560" y="751531"/>
                      <a:pt x="878063" y="769031"/>
                      <a:pt x="856480" y="769031"/>
                    </a:cubicBezTo>
                    <a:cubicBezTo>
                      <a:pt x="834897" y="769031"/>
                      <a:pt x="817401" y="751531"/>
                      <a:pt x="817401" y="729943"/>
                    </a:cubicBezTo>
                    <a:cubicBezTo>
                      <a:pt x="817401" y="708357"/>
                      <a:pt x="834897" y="690857"/>
                      <a:pt x="856480" y="690857"/>
                    </a:cubicBezTo>
                    <a:close/>
                    <a:moveTo>
                      <a:pt x="764220" y="690857"/>
                    </a:moveTo>
                    <a:cubicBezTo>
                      <a:pt x="785806" y="690857"/>
                      <a:pt x="803302" y="708357"/>
                      <a:pt x="803302" y="729944"/>
                    </a:cubicBezTo>
                    <a:cubicBezTo>
                      <a:pt x="803302" y="751532"/>
                      <a:pt x="785806" y="769031"/>
                      <a:pt x="764220" y="769031"/>
                    </a:cubicBezTo>
                    <a:cubicBezTo>
                      <a:pt x="742627" y="769031"/>
                      <a:pt x="725137" y="751532"/>
                      <a:pt x="725137" y="729944"/>
                    </a:cubicBezTo>
                    <a:cubicBezTo>
                      <a:pt x="725137" y="708357"/>
                      <a:pt x="742627" y="690857"/>
                      <a:pt x="764220" y="690857"/>
                    </a:cubicBezTo>
                    <a:close/>
                    <a:moveTo>
                      <a:pt x="669571" y="690857"/>
                    </a:moveTo>
                    <a:cubicBezTo>
                      <a:pt x="691179" y="690857"/>
                      <a:pt x="708675" y="708357"/>
                      <a:pt x="708675" y="729943"/>
                    </a:cubicBezTo>
                    <a:cubicBezTo>
                      <a:pt x="708675" y="751531"/>
                      <a:pt x="691179" y="769031"/>
                      <a:pt x="669571" y="769031"/>
                    </a:cubicBezTo>
                    <a:cubicBezTo>
                      <a:pt x="648002" y="769031"/>
                      <a:pt x="630497" y="751531"/>
                      <a:pt x="630497" y="729943"/>
                    </a:cubicBezTo>
                    <a:cubicBezTo>
                      <a:pt x="630497" y="708357"/>
                      <a:pt x="648002" y="690857"/>
                      <a:pt x="669571" y="690857"/>
                    </a:cubicBezTo>
                    <a:close/>
                    <a:moveTo>
                      <a:pt x="577293" y="690857"/>
                    </a:moveTo>
                    <a:cubicBezTo>
                      <a:pt x="598887" y="690857"/>
                      <a:pt x="616393" y="708357"/>
                      <a:pt x="616393" y="729943"/>
                    </a:cubicBezTo>
                    <a:cubicBezTo>
                      <a:pt x="616393" y="751531"/>
                      <a:pt x="598887" y="769031"/>
                      <a:pt x="577293" y="769031"/>
                    </a:cubicBezTo>
                    <a:cubicBezTo>
                      <a:pt x="555699" y="769031"/>
                      <a:pt x="538195" y="751531"/>
                      <a:pt x="538195" y="729943"/>
                    </a:cubicBezTo>
                    <a:cubicBezTo>
                      <a:pt x="538195" y="708357"/>
                      <a:pt x="555699" y="690857"/>
                      <a:pt x="577293" y="690857"/>
                    </a:cubicBezTo>
                    <a:close/>
                    <a:moveTo>
                      <a:pt x="485003" y="690857"/>
                    </a:moveTo>
                    <a:cubicBezTo>
                      <a:pt x="506592" y="690857"/>
                      <a:pt x="524091" y="708357"/>
                      <a:pt x="524091" y="729943"/>
                    </a:cubicBezTo>
                    <a:cubicBezTo>
                      <a:pt x="524091" y="751531"/>
                      <a:pt x="506592" y="769031"/>
                      <a:pt x="485003" y="769031"/>
                    </a:cubicBezTo>
                    <a:cubicBezTo>
                      <a:pt x="463406" y="769031"/>
                      <a:pt x="445934" y="751531"/>
                      <a:pt x="445934" y="729943"/>
                    </a:cubicBezTo>
                    <a:cubicBezTo>
                      <a:pt x="445934" y="708357"/>
                      <a:pt x="463406" y="690857"/>
                      <a:pt x="485003" y="690857"/>
                    </a:cubicBezTo>
                    <a:close/>
                    <a:moveTo>
                      <a:pt x="390354" y="690857"/>
                    </a:moveTo>
                    <a:cubicBezTo>
                      <a:pt x="411947" y="690857"/>
                      <a:pt x="429457" y="708357"/>
                      <a:pt x="429457" y="729943"/>
                    </a:cubicBezTo>
                    <a:cubicBezTo>
                      <a:pt x="429457" y="751531"/>
                      <a:pt x="411947" y="769031"/>
                      <a:pt x="390354" y="769031"/>
                    </a:cubicBezTo>
                    <a:cubicBezTo>
                      <a:pt x="368790" y="769031"/>
                      <a:pt x="351287" y="751531"/>
                      <a:pt x="351287" y="729943"/>
                    </a:cubicBezTo>
                    <a:cubicBezTo>
                      <a:pt x="351287" y="708357"/>
                      <a:pt x="368790" y="690857"/>
                      <a:pt x="390354" y="690857"/>
                    </a:cubicBezTo>
                    <a:close/>
                    <a:moveTo>
                      <a:pt x="298087" y="690857"/>
                    </a:moveTo>
                    <a:cubicBezTo>
                      <a:pt x="319667" y="690857"/>
                      <a:pt x="337188" y="708357"/>
                      <a:pt x="337188" y="729943"/>
                    </a:cubicBezTo>
                    <a:cubicBezTo>
                      <a:pt x="337188" y="751531"/>
                      <a:pt x="319667" y="769031"/>
                      <a:pt x="298087" y="769031"/>
                    </a:cubicBezTo>
                    <a:cubicBezTo>
                      <a:pt x="276494" y="769031"/>
                      <a:pt x="258997" y="751531"/>
                      <a:pt x="258997" y="729943"/>
                    </a:cubicBezTo>
                    <a:cubicBezTo>
                      <a:pt x="258997" y="708357"/>
                      <a:pt x="276494" y="690857"/>
                      <a:pt x="298087" y="690857"/>
                    </a:cubicBezTo>
                    <a:close/>
                    <a:moveTo>
                      <a:pt x="242207" y="643975"/>
                    </a:moveTo>
                    <a:lnTo>
                      <a:pt x="242535" y="644768"/>
                    </a:lnTo>
                    <a:cubicBezTo>
                      <a:pt x="242535" y="655562"/>
                      <a:pt x="238161" y="665334"/>
                      <a:pt x="231087" y="672407"/>
                    </a:cubicBezTo>
                    <a:lnTo>
                      <a:pt x="216396" y="678492"/>
                    </a:lnTo>
                    <a:close/>
                    <a:moveTo>
                      <a:pt x="3472229" y="612933"/>
                    </a:moveTo>
                    <a:lnTo>
                      <a:pt x="3516862" y="672620"/>
                    </a:lnTo>
                    <a:lnTo>
                      <a:pt x="3489735" y="683855"/>
                    </a:lnTo>
                    <a:cubicBezTo>
                      <a:pt x="3468148" y="683855"/>
                      <a:pt x="3450649" y="666356"/>
                      <a:pt x="3450649" y="644768"/>
                    </a:cubicBezTo>
                    <a:cubicBezTo>
                      <a:pt x="3450649" y="633975"/>
                      <a:pt x="3455024" y="624203"/>
                      <a:pt x="3462097" y="617130"/>
                    </a:cubicBezTo>
                    <a:close/>
                    <a:moveTo>
                      <a:pt x="3392730" y="605682"/>
                    </a:moveTo>
                    <a:cubicBezTo>
                      <a:pt x="3414317" y="605682"/>
                      <a:pt x="3431817" y="623181"/>
                      <a:pt x="3431817" y="644768"/>
                    </a:cubicBezTo>
                    <a:cubicBezTo>
                      <a:pt x="3431817" y="666356"/>
                      <a:pt x="3414317" y="683855"/>
                      <a:pt x="3392730" y="683855"/>
                    </a:cubicBezTo>
                    <a:cubicBezTo>
                      <a:pt x="3371143" y="683855"/>
                      <a:pt x="3353643" y="666356"/>
                      <a:pt x="3353643" y="644768"/>
                    </a:cubicBezTo>
                    <a:cubicBezTo>
                      <a:pt x="3353643" y="623181"/>
                      <a:pt x="3371143" y="605682"/>
                      <a:pt x="3392730" y="605682"/>
                    </a:cubicBezTo>
                    <a:close/>
                    <a:moveTo>
                      <a:pt x="3300455" y="605682"/>
                    </a:moveTo>
                    <a:cubicBezTo>
                      <a:pt x="3322043" y="605682"/>
                      <a:pt x="3339543" y="623181"/>
                      <a:pt x="3339543" y="644768"/>
                    </a:cubicBezTo>
                    <a:cubicBezTo>
                      <a:pt x="3339543" y="666356"/>
                      <a:pt x="3322043" y="683855"/>
                      <a:pt x="3300455" y="683855"/>
                    </a:cubicBezTo>
                    <a:cubicBezTo>
                      <a:pt x="3278868" y="683855"/>
                      <a:pt x="3261368" y="666356"/>
                      <a:pt x="3261368" y="644768"/>
                    </a:cubicBezTo>
                    <a:cubicBezTo>
                      <a:pt x="3261368" y="623181"/>
                      <a:pt x="3278868" y="605682"/>
                      <a:pt x="3300455" y="605682"/>
                    </a:cubicBezTo>
                    <a:close/>
                    <a:moveTo>
                      <a:pt x="3205815" y="605682"/>
                    </a:moveTo>
                    <a:cubicBezTo>
                      <a:pt x="3227403" y="605682"/>
                      <a:pt x="3244903" y="623181"/>
                      <a:pt x="3244903" y="644768"/>
                    </a:cubicBezTo>
                    <a:cubicBezTo>
                      <a:pt x="3244903" y="666356"/>
                      <a:pt x="3227403" y="683855"/>
                      <a:pt x="3205815" y="683855"/>
                    </a:cubicBezTo>
                    <a:cubicBezTo>
                      <a:pt x="3184228" y="683855"/>
                      <a:pt x="3166728" y="666356"/>
                      <a:pt x="3166728" y="644768"/>
                    </a:cubicBezTo>
                    <a:cubicBezTo>
                      <a:pt x="3166728" y="623181"/>
                      <a:pt x="3184228" y="605682"/>
                      <a:pt x="3205815" y="605682"/>
                    </a:cubicBezTo>
                    <a:close/>
                    <a:moveTo>
                      <a:pt x="3111175" y="605682"/>
                    </a:moveTo>
                    <a:cubicBezTo>
                      <a:pt x="3132763" y="605682"/>
                      <a:pt x="3150263" y="623181"/>
                      <a:pt x="3150263" y="644768"/>
                    </a:cubicBezTo>
                    <a:cubicBezTo>
                      <a:pt x="3150263" y="666356"/>
                      <a:pt x="3132763" y="683855"/>
                      <a:pt x="3111175" y="683855"/>
                    </a:cubicBezTo>
                    <a:cubicBezTo>
                      <a:pt x="3089588" y="683855"/>
                      <a:pt x="3072088" y="666356"/>
                      <a:pt x="3072088" y="644768"/>
                    </a:cubicBezTo>
                    <a:cubicBezTo>
                      <a:pt x="3072088" y="623181"/>
                      <a:pt x="3089588" y="605682"/>
                      <a:pt x="3111175" y="605682"/>
                    </a:cubicBezTo>
                    <a:close/>
                    <a:moveTo>
                      <a:pt x="3018901" y="605682"/>
                    </a:moveTo>
                    <a:cubicBezTo>
                      <a:pt x="3040488" y="605682"/>
                      <a:pt x="3057988" y="623181"/>
                      <a:pt x="3057988" y="644768"/>
                    </a:cubicBezTo>
                    <a:cubicBezTo>
                      <a:pt x="3057988" y="666356"/>
                      <a:pt x="3040488" y="683855"/>
                      <a:pt x="3018901" y="683855"/>
                    </a:cubicBezTo>
                    <a:cubicBezTo>
                      <a:pt x="2997313" y="683855"/>
                      <a:pt x="2979813" y="666356"/>
                      <a:pt x="2979813" y="644768"/>
                    </a:cubicBezTo>
                    <a:cubicBezTo>
                      <a:pt x="2979813" y="623181"/>
                      <a:pt x="2997313" y="605682"/>
                      <a:pt x="3018901" y="605682"/>
                    </a:cubicBezTo>
                    <a:close/>
                    <a:moveTo>
                      <a:pt x="2924262" y="605682"/>
                    </a:moveTo>
                    <a:cubicBezTo>
                      <a:pt x="2945849" y="605682"/>
                      <a:pt x="2963349" y="623181"/>
                      <a:pt x="2963349" y="644768"/>
                    </a:cubicBezTo>
                    <a:cubicBezTo>
                      <a:pt x="2963349" y="666356"/>
                      <a:pt x="2945849" y="683855"/>
                      <a:pt x="2924262" y="683855"/>
                    </a:cubicBezTo>
                    <a:cubicBezTo>
                      <a:pt x="2902675" y="683855"/>
                      <a:pt x="2885175" y="666356"/>
                      <a:pt x="2885175" y="644768"/>
                    </a:cubicBezTo>
                    <a:cubicBezTo>
                      <a:pt x="2885175" y="623181"/>
                      <a:pt x="2902675" y="605682"/>
                      <a:pt x="2924262" y="605682"/>
                    </a:cubicBezTo>
                    <a:close/>
                    <a:moveTo>
                      <a:pt x="2831987" y="605682"/>
                    </a:moveTo>
                    <a:cubicBezTo>
                      <a:pt x="2853574" y="605682"/>
                      <a:pt x="2871074" y="623181"/>
                      <a:pt x="2871074" y="644768"/>
                    </a:cubicBezTo>
                    <a:cubicBezTo>
                      <a:pt x="2871074" y="666356"/>
                      <a:pt x="2853574" y="683855"/>
                      <a:pt x="2831987" y="683855"/>
                    </a:cubicBezTo>
                    <a:cubicBezTo>
                      <a:pt x="2810400" y="683855"/>
                      <a:pt x="2792900" y="666356"/>
                      <a:pt x="2792900" y="644768"/>
                    </a:cubicBezTo>
                    <a:cubicBezTo>
                      <a:pt x="2792900" y="623181"/>
                      <a:pt x="2810400" y="605682"/>
                      <a:pt x="2831987" y="605682"/>
                    </a:cubicBezTo>
                    <a:close/>
                    <a:moveTo>
                      <a:pt x="2171887" y="605682"/>
                    </a:moveTo>
                    <a:cubicBezTo>
                      <a:pt x="2193477" y="605682"/>
                      <a:pt x="2210979" y="623181"/>
                      <a:pt x="2210979" y="644768"/>
                    </a:cubicBezTo>
                    <a:cubicBezTo>
                      <a:pt x="2210979" y="666356"/>
                      <a:pt x="2193477" y="683855"/>
                      <a:pt x="2171887" y="683855"/>
                    </a:cubicBezTo>
                    <a:cubicBezTo>
                      <a:pt x="2150295" y="683855"/>
                      <a:pt x="2132800" y="666356"/>
                      <a:pt x="2132800" y="644768"/>
                    </a:cubicBezTo>
                    <a:cubicBezTo>
                      <a:pt x="2132800" y="623181"/>
                      <a:pt x="2150295" y="605682"/>
                      <a:pt x="2171887" y="605682"/>
                    </a:cubicBezTo>
                    <a:close/>
                    <a:moveTo>
                      <a:pt x="1798073" y="605682"/>
                    </a:moveTo>
                    <a:cubicBezTo>
                      <a:pt x="1819661" y="605682"/>
                      <a:pt x="1837146" y="623181"/>
                      <a:pt x="1837146" y="644768"/>
                    </a:cubicBezTo>
                    <a:cubicBezTo>
                      <a:pt x="1837146" y="666356"/>
                      <a:pt x="1819661" y="683855"/>
                      <a:pt x="1798073" y="683855"/>
                    </a:cubicBezTo>
                    <a:cubicBezTo>
                      <a:pt x="1776481" y="683855"/>
                      <a:pt x="1758966" y="666356"/>
                      <a:pt x="1758966" y="644768"/>
                    </a:cubicBezTo>
                    <a:cubicBezTo>
                      <a:pt x="1758966" y="623181"/>
                      <a:pt x="1776481" y="605682"/>
                      <a:pt x="1798073" y="605682"/>
                    </a:cubicBezTo>
                    <a:close/>
                    <a:moveTo>
                      <a:pt x="1703432" y="605682"/>
                    </a:moveTo>
                    <a:cubicBezTo>
                      <a:pt x="1725011" y="605682"/>
                      <a:pt x="1742522" y="623181"/>
                      <a:pt x="1742522" y="644768"/>
                    </a:cubicBezTo>
                    <a:cubicBezTo>
                      <a:pt x="1742522" y="666356"/>
                      <a:pt x="1725011" y="683855"/>
                      <a:pt x="1703432" y="683855"/>
                    </a:cubicBezTo>
                    <a:cubicBezTo>
                      <a:pt x="1681839" y="683855"/>
                      <a:pt x="1664351" y="666356"/>
                      <a:pt x="1664351" y="644768"/>
                    </a:cubicBezTo>
                    <a:cubicBezTo>
                      <a:pt x="1664351" y="623181"/>
                      <a:pt x="1681839" y="605682"/>
                      <a:pt x="1703432" y="605682"/>
                    </a:cubicBezTo>
                    <a:close/>
                    <a:moveTo>
                      <a:pt x="1611147" y="605682"/>
                    </a:moveTo>
                    <a:cubicBezTo>
                      <a:pt x="1632741" y="605682"/>
                      <a:pt x="1650245" y="623181"/>
                      <a:pt x="1650245" y="644768"/>
                    </a:cubicBezTo>
                    <a:cubicBezTo>
                      <a:pt x="1650245" y="666356"/>
                      <a:pt x="1632741" y="683855"/>
                      <a:pt x="1611147" y="683855"/>
                    </a:cubicBezTo>
                    <a:cubicBezTo>
                      <a:pt x="1589637" y="683855"/>
                      <a:pt x="1572140" y="666356"/>
                      <a:pt x="1572140" y="644768"/>
                    </a:cubicBezTo>
                    <a:cubicBezTo>
                      <a:pt x="1572140" y="623181"/>
                      <a:pt x="1589637" y="605682"/>
                      <a:pt x="1611147" y="605682"/>
                    </a:cubicBezTo>
                    <a:close/>
                    <a:moveTo>
                      <a:pt x="1232676" y="605682"/>
                    </a:moveTo>
                    <a:cubicBezTo>
                      <a:pt x="1254261" y="605682"/>
                      <a:pt x="1271747" y="623181"/>
                      <a:pt x="1271747" y="644768"/>
                    </a:cubicBezTo>
                    <a:cubicBezTo>
                      <a:pt x="1271747" y="666356"/>
                      <a:pt x="1254261" y="683855"/>
                      <a:pt x="1232676" y="683855"/>
                    </a:cubicBezTo>
                    <a:cubicBezTo>
                      <a:pt x="1211083" y="683855"/>
                      <a:pt x="1193590" y="666356"/>
                      <a:pt x="1193590" y="644768"/>
                    </a:cubicBezTo>
                    <a:cubicBezTo>
                      <a:pt x="1193590" y="623181"/>
                      <a:pt x="1211083" y="605682"/>
                      <a:pt x="1232676" y="605682"/>
                    </a:cubicBezTo>
                    <a:close/>
                    <a:moveTo>
                      <a:pt x="1142761" y="605682"/>
                    </a:moveTo>
                    <a:cubicBezTo>
                      <a:pt x="1164354" y="605682"/>
                      <a:pt x="1181853" y="623181"/>
                      <a:pt x="1181853" y="644768"/>
                    </a:cubicBezTo>
                    <a:cubicBezTo>
                      <a:pt x="1181853" y="666356"/>
                      <a:pt x="1164354" y="683855"/>
                      <a:pt x="1142761" y="683855"/>
                    </a:cubicBezTo>
                    <a:cubicBezTo>
                      <a:pt x="1121167" y="683855"/>
                      <a:pt x="1103661" y="666356"/>
                      <a:pt x="1103661" y="644768"/>
                    </a:cubicBezTo>
                    <a:cubicBezTo>
                      <a:pt x="1103661" y="623181"/>
                      <a:pt x="1121167" y="605682"/>
                      <a:pt x="1142761" y="605682"/>
                    </a:cubicBezTo>
                    <a:close/>
                    <a:moveTo>
                      <a:pt x="1045734" y="605682"/>
                    </a:moveTo>
                    <a:cubicBezTo>
                      <a:pt x="1067319" y="605682"/>
                      <a:pt x="1084825" y="623181"/>
                      <a:pt x="1084825" y="644768"/>
                    </a:cubicBezTo>
                    <a:cubicBezTo>
                      <a:pt x="1084825" y="666356"/>
                      <a:pt x="1067319" y="683855"/>
                      <a:pt x="1045734" y="683855"/>
                    </a:cubicBezTo>
                    <a:cubicBezTo>
                      <a:pt x="1024149" y="683855"/>
                      <a:pt x="1006653" y="666356"/>
                      <a:pt x="1006653" y="644768"/>
                    </a:cubicBezTo>
                    <a:cubicBezTo>
                      <a:pt x="1006653" y="623181"/>
                      <a:pt x="1024149" y="605682"/>
                      <a:pt x="1045734" y="605682"/>
                    </a:cubicBezTo>
                    <a:close/>
                    <a:moveTo>
                      <a:pt x="856487" y="605682"/>
                    </a:moveTo>
                    <a:cubicBezTo>
                      <a:pt x="878069" y="605682"/>
                      <a:pt x="895566" y="623181"/>
                      <a:pt x="895566" y="644768"/>
                    </a:cubicBezTo>
                    <a:cubicBezTo>
                      <a:pt x="895566" y="666356"/>
                      <a:pt x="878069" y="683855"/>
                      <a:pt x="856487" y="683855"/>
                    </a:cubicBezTo>
                    <a:cubicBezTo>
                      <a:pt x="834903" y="683855"/>
                      <a:pt x="817405" y="666356"/>
                      <a:pt x="817405" y="644768"/>
                    </a:cubicBezTo>
                    <a:cubicBezTo>
                      <a:pt x="817405" y="623181"/>
                      <a:pt x="834903" y="605682"/>
                      <a:pt x="856487" y="605682"/>
                    </a:cubicBezTo>
                    <a:close/>
                    <a:moveTo>
                      <a:pt x="764226" y="605682"/>
                    </a:moveTo>
                    <a:cubicBezTo>
                      <a:pt x="785811" y="605682"/>
                      <a:pt x="803309" y="623181"/>
                      <a:pt x="803309" y="644768"/>
                    </a:cubicBezTo>
                    <a:cubicBezTo>
                      <a:pt x="803309" y="666356"/>
                      <a:pt x="785811" y="683855"/>
                      <a:pt x="764226" y="683855"/>
                    </a:cubicBezTo>
                    <a:cubicBezTo>
                      <a:pt x="742635" y="683855"/>
                      <a:pt x="725145" y="666356"/>
                      <a:pt x="725145" y="644768"/>
                    </a:cubicBezTo>
                    <a:cubicBezTo>
                      <a:pt x="725145" y="623181"/>
                      <a:pt x="742635" y="605682"/>
                      <a:pt x="764226" y="605682"/>
                    </a:cubicBezTo>
                    <a:close/>
                    <a:moveTo>
                      <a:pt x="669584" y="605682"/>
                    </a:moveTo>
                    <a:cubicBezTo>
                      <a:pt x="691185" y="605682"/>
                      <a:pt x="708684" y="623181"/>
                      <a:pt x="708684" y="644768"/>
                    </a:cubicBezTo>
                    <a:cubicBezTo>
                      <a:pt x="708684" y="666356"/>
                      <a:pt x="691185" y="683855"/>
                      <a:pt x="669584" y="683855"/>
                    </a:cubicBezTo>
                    <a:cubicBezTo>
                      <a:pt x="648010" y="683855"/>
                      <a:pt x="630505" y="666356"/>
                      <a:pt x="630505" y="644768"/>
                    </a:cubicBezTo>
                    <a:cubicBezTo>
                      <a:pt x="630505" y="623181"/>
                      <a:pt x="648010" y="605682"/>
                      <a:pt x="669584" y="605682"/>
                    </a:cubicBezTo>
                    <a:close/>
                    <a:moveTo>
                      <a:pt x="577298" y="605682"/>
                    </a:moveTo>
                    <a:cubicBezTo>
                      <a:pt x="598894" y="605682"/>
                      <a:pt x="616400" y="623181"/>
                      <a:pt x="616400" y="644768"/>
                    </a:cubicBezTo>
                    <a:cubicBezTo>
                      <a:pt x="616400" y="666356"/>
                      <a:pt x="598894" y="683855"/>
                      <a:pt x="577298" y="683855"/>
                    </a:cubicBezTo>
                    <a:cubicBezTo>
                      <a:pt x="555705" y="683855"/>
                      <a:pt x="538200" y="666356"/>
                      <a:pt x="538200" y="644768"/>
                    </a:cubicBezTo>
                    <a:cubicBezTo>
                      <a:pt x="538200" y="623181"/>
                      <a:pt x="555705" y="605682"/>
                      <a:pt x="577298" y="605682"/>
                    </a:cubicBezTo>
                    <a:close/>
                    <a:moveTo>
                      <a:pt x="485012" y="605682"/>
                    </a:moveTo>
                    <a:cubicBezTo>
                      <a:pt x="506598" y="605682"/>
                      <a:pt x="524097" y="623181"/>
                      <a:pt x="524097" y="644768"/>
                    </a:cubicBezTo>
                    <a:cubicBezTo>
                      <a:pt x="524097" y="666356"/>
                      <a:pt x="506598" y="683855"/>
                      <a:pt x="485012" y="683855"/>
                    </a:cubicBezTo>
                    <a:cubicBezTo>
                      <a:pt x="463415" y="683855"/>
                      <a:pt x="445938" y="666356"/>
                      <a:pt x="445938" y="644768"/>
                    </a:cubicBezTo>
                    <a:cubicBezTo>
                      <a:pt x="445938" y="623181"/>
                      <a:pt x="463415" y="605682"/>
                      <a:pt x="485012" y="605682"/>
                    </a:cubicBezTo>
                    <a:close/>
                    <a:moveTo>
                      <a:pt x="390363" y="605682"/>
                    </a:moveTo>
                    <a:cubicBezTo>
                      <a:pt x="411947" y="605682"/>
                      <a:pt x="429464" y="623181"/>
                      <a:pt x="429464" y="644768"/>
                    </a:cubicBezTo>
                    <a:cubicBezTo>
                      <a:pt x="429464" y="666356"/>
                      <a:pt x="411947" y="683855"/>
                      <a:pt x="390363" y="683855"/>
                    </a:cubicBezTo>
                    <a:cubicBezTo>
                      <a:pt x="368797" y="683855"/>
                      <a:pt x="351296" y="666356"/>
                      <a:pt x="351296" y="644768"/>
                    </a:cubicBezTo>
                    <a:cubicBezTo>
                      <a:pt x="351296" y="623181"/>
                      <a:pt x="368797" y="605682"/>
                      <a:pt x="390363" y="605682"/>
                    </a:cubicBezTo>
                    <a:close/>
                    <a:moveTo>
                      <a:pt x="298093" y="605682"/>
                    </a:moveTo>
                    <a:cubicBezTo>
                      <a:pt x="319673" y="605682"/>
                      <a:pt x="337193" y="623181"/>
                      <a:pt x="337193" y="644768"/>
                    </a:cubicBezTo>
                    <a:cubicBezTo>
                      <a:pt x="337193" y="666356"/>
                      <a:pt x="319673" y="683855"/>
                      <a:pt x="298093" y="683855"/>
                    </a:cubicBezTo>
                    <a:cubicBezTo>
                      <a:pt x="276501" y="683855"/>
                      <a:pt x="259002" y="666356"/>
                      <a:pt x="259002" y="644768"/>
                    </a:cubicBezTo>
                    <a:cubicBezTo>
                      <a:pt x="259002" y="623181"/>
                      <a:pt x="276501" y="605682"/>
                      <a:pt x="298093" y="605682"/>
                    </a:cubicBezTo>
                    <a:close/>
                    <a:moveTo>
                      <a:pt x="327714" y="529629"/>
                    </a:moveTo>
                    <a:lnTo>
                      <a:pt x="337200" y="552513"/>
                    </a:lnTo>
                    <a:cubicBezTo>
                      <a:pt x="337200" y="574082"/>
                      <a:pt x="319679" y="591582"/>
                      <a:pt x="298099" y="591582"/>
                    </a:cubicBezTo>
                    <a:lnTo>
                      <a:pt x="285337" y="586297"/>
                    </a:lnTo>
                    <a:close/>
                    <a:moveTo>
                      <a:pt x="3205817" y="513426"/>
                    </a:moveTo>
                    <a:cubicBezTo>
                      <a:pt x="3227404" y="513426"/>
                      <a:pt x="3244904" y="530925"/>
                      <a:pt x="3244904" y="552512"/>
                    </a:cubicBezTo>
                    <a:cubicBezTo>
                      <a:pt x="3244904" y="574082"/>
                      <a:pt x="3227404" y="591582"/>
                      <a:pt x="3205817" y="591582"/>
                    </a:cubicBezTo>
                    <a:cubicBezTo>
                      <a:pt x="3184229" y="591582"/>
                      <a:pt x="3166729" y="574082"/>
                      <a:pt x="3166729" y="552512"/>
                    </a:cubicBezTo>
                    <a:cubicBezTo>
                      <a:pt x="3166729" y="530925"/>
                      <a:pt x="3184229" y="513426"/>
                      <a:pt x="3205817" y="513426"/>
                    </a:cubicBezTo>
                    <a:close/>
                    <a:moveTo>
                      <a:pt x="3111175" y="513426"/>
                    </a:moveTo>
                    <a:cubicBezTo>
                      <a:pt x="3132763" y="513426"/>
                      <a:pt x="3150263" y="530925"/>
                      <a:pt x="3150263" y="552512"/>
                    </a:cubicBezTo>
                    <a:cubicBezTo>
                      <a:pt x="3150263" y="574082"/>
                      <a:pt x="3132763" y="591582"/>
                      <a:pt x="3111175" y="591582"/>
                    </a:cubicBezTo>
                    <a:cubicBezTo>
                      <a:pt x="3089588" y="591582"/>
                      <a:pt x="3072088" y="574082"/>
                      <a:pt x="3072088" y="552512"/>
                    </a:cubicBezTo>
                    <a:cubicBezTo>
                      <a:pt x="3072088" y="530925"/>
                      <a:pt x="3089588" y="513426"/>
                      <a:pt x="3111175" y="513426"/>
                    </a:cubicBezTo>
                    <a:close/>
                    <a:moveTo>
                      <a:pt x="3018902" y="513426"/>
                    </a:moveTo>
                    <a:cubicBezTo>
                      <a:pt x="3040489" y="513426"/>
                      <a:pt x="3057989" y="530925"/>
                      <a:pt x="3057989" y="552512"/>
                    </a:cubicBezTo>
                    <a:cubicBezTo>
                      <a:pt x="3057989" y="574082"/>
                      <a:pt x="3040489" y="591582"/>
                      <a:pt x="3018902" y="591582"/>
                    </a:cubicBezTo>
                    <a:cubicBezTo>
                      <a:pt x="2997315" y="591582"/>
                      <a:pt x="2979815" y="574082"/>
                      <a:pt x="2979815" y="552512"/>
                    </a:cubicBezTo>
                    <a:cubicBezTo>
                      <a:pt x="2979815" y="530925"/>
                      <a:pt x="2997315" y="513426"/>
                      <a:pt x="3018902" y="513426"/>
                    </a:cubicBezTo>
                    <a:close/>
                    <a:moveTo>
                      <a:pt x="2924263" y="513426"/>
                    </a:moveTo>
                    <a:cubicBezTo>
                      <a:pt x="2945850" y="513426"/>
                      <a:pt x="2963349" y="530925"/>
                      <a:pt x="2963349" y="552512"/>
                    </a:cubicBezTo>
                    <a:cubicBezTo>
                      <a:pt x="2963349" y="574082"/>
                      <a:pt x="2945850" y="591582"/>
                      <a:pt x="2924263" y="591582"/>
                    </a:cubicBezTo>
                    <a:cubicBezTo>
                      <a:pt x="2902675" y="591582"/>
                      <a:pt x="2885175" y="574082"/>
                      <a:pt x="2885175" y="552512"/>
                    </a:cubicBezTo>
                    <a:cubicBezTo>
                      <a:pt x="2885175" y="530925"/>
                      <a:pt x="2902675" y="513426"/>
                      <a:pt x="2924263" y="513426"/>
                    </a:cubicBezTo>
                    <a:close/>
                    <a:moveTo>
                      <a:pt x="2831988" y="513426"/>
                    </a:moveTo>
                    <a:cubicBezTo>
                      <a:pt x="2853575" y="513426"/>
                      <a:pt x="2871075" y="530925"/>
                      <a:pt x="2871075" y="552512"/>
                    </a:cubicBezTo>
                    <a:cubicBezTo>
                      <a:pt x="2871075" y="574082"/>
                      <a:pt x="2853575" y="591582"/>
                      <a:pt x="2831988" y="591582"/>
                    </a:cubicBezTo>
                    <a:cubicBezTo>
                      <a:pt x="2810401" y="591582"/>
                      <a:pt x="2792901" y="574082"/>
                      <a:pt x="2792901" y="552512"/>
                    </a:cubicBezTo>
                    <a:cubicBezTo>
                      <a:pt x="2792901" y="530925"/>
                      <a:pt x="2810401" y="513426"/>
                      <a:pt x="2831988" y="513426"/>
                    </a:cubicBezTo>
                    <a:close/>
                    <a:moveTo>
                      <a:pt x="1984971" y="513426"/>
                    </a:moveTo>
                    <a:cubicBezTo>
                      <a:pt x="2006563" y="513426"/>
                      <a:pt x="2024068" y="530925"/>
                      <a:pt x="2024068" y="552513"/>
                    </a:cubicBezTo>
                    <a:cubicBezTo>
                      <a:pt x="2024068" y="574082"/>
                      <a:pt x="2006563" y="591582"/>
                      <a:pt x="1984971" y="591582"/>
                    </a:cubicBezTo>
                    <a:cubicBezTo>
                      <a:pt x="1963377" y="591582"/>
                      <a:pt x="1945873" y="574082"/>
                      <a:pt x="1945873" y="552513"/>
                    </a:cubicBezTo>
                    <a:cubicBezTo>
                      <a:pt x="1945873" y="530925"/>
                      <a:pt x="1963377" y="513426"/>
                      <a:pt x="1984971" y="513426"/>
                    </a:cubicBezTo>
                    <a:close/>
                    <a:moveTo>
                      <a:pt x="1890340" y="513426"/>
                    </a:moveTo>
                    <a:cubicBezTo>
                      <a:pt x="1911917" y="513426"/>
                      <a:pt x="1929413" y="530925"/>
                      <a:pt x="1929413" y="552513"/>
                    </a:cubicBezTo>
                    <a:cubicBezTo>
                      <a:pt x="1929413" y="574082"/>
                      <a:pt x="1911917" y="591582"/>
                      <a:pt x="1890340" y="591582"/>
                    </a:cubicBezTo>
                    <a:cubicBezTo>
                      <a:pt x="1868762" y="591582"/>
                      <a:pt x="1851255" y="574082"/>
                      <a:pt x="1851255" y="552513"/>
                    </a:cubicBezTo>
                    <a:cubicBezTo>
                      <a:pt x="1851255" y="530925"/>
                      <a:pt x="1868762" y="513426"/>
                      <a:pt x="1890340" y="513426"/>
                    </a:cubicBezTo>
                    <a:close/>
                    <a:moveTo>
                      <a:pt x="1798073" y="513426"/>
                    </a:moveTo>
                    <a:cubicBezTo>
                      <a:pt x="1819663" y="513426"/>
                      <a:pt x="1837149" y="530925"/>
                      <a:pt x="1837149" y="552513"/>
                    </a:cubicBezTo>
                    <a:cubicBezTo>
                      <a:pt x="1837149" y="574082"/>
                      <a:pt x="1819663" y="591582"/>
                      <a:pt x="1798073" y="591582"/>
                    </a:cubicBezTo>
                    <a:cubicBezTo>
                      <a:pt x="1776483" y="591582"/>
                      <a:pt x="1758966" y="574082"/>
                      <a:pt x="1758966" y="552513"/>
                    </a:cubicBezTo>
                    <a:cubicBezTo>
                      <a:pt x="1758966" y="530925"/>
                      <a:pt x="1776483" y="513426"/>
                      <a:pt x="1798073" y="513426"/>
                    </a:cubicBezTo>
                    <a:close/>
                    <a:moveTo>
                      <a:pt x="1703432" y="513426"/>
                    </a:moveTo>
                    <a:cubicBezTo>
                      <a:pt x="1725011" y="513426"/>
                      <a:pt x="1742522" y="530925"/>
                      <a:pt x="1742522" y="552513"/>
                    </a:cubicBezTo>
                    <a:cubicBezTo>
                      <a:pt x="1742522" y="574082"/>
                      <a:pt x="1725011" y="591582"/>
                      <a:pt x="1703432" y="591582"/>
                    </a:cubicBezTo>
                    <a:cubicBezTo>
                      <a:pt x="1681839" y="591582"/>
                      <a:pt x="1664351" y="574082"/>
                      <a:pt x="1664351" y="552513"/>
                    </a:cubicBezTo>
                    <a:cubicBezTo>
                      <a:pt x="1664351" y="530925"/>
                      <a:pt x="1681839" y="513426"/>
                      <a:pt x="1703432" y="513426"/>
                    </a:cubicBezTo>
                    <a:close/>
                    <a:moveTo>
                      <a:pt x="1611151" y="513426"/>
                    </a:moveTo>
                    <a:cubicBezTo>
                      <a:pt x="1632741" y="513426"/>
                      <a:pt x="1650245" y="530925"/>
                      <a:pt x="1650245" y="552513"/>
                    </a:cubicBezTo>
                    <a:cubicBezTo>
                      <a:pt x="1650245" y="574082"/>
                      <a:pt x="1632741" y="591582"/>
                      <a:pt x="1611151" y="591582"/>
                    </a:cubicBezTo>
                    <a:cubicBezTo>
                      <a:pt x="1589645" y="591582"/>
                      <a:pt x="1572147" y="574082"/>
                      <a:pt x="1572147" y="552513"/>
                    </a:cubicBezTo>
                    <a:cubicBezTo>
                      <a:pt x="1572147" y="530925"/>
                      <a:pt x="1589645" y="513426"/>
                      <a:pt x="1611151" y="513426"/>
                    </a:cubicBezTo>
                    <a:close/>
                    <a:moveTo>
                      <a:pt x="1232682" y="513426"/>
                    </a:moveTo>
                    <a:cubicBezTo>
                      <a:pt x="1254268" y="513426"/>
                      <a:pt x="1271755" y="530925"/>
                      <a:pt x="1271755" y="552513"/>
                    </a:cubicBezTo>
                    <a:cubicBezTo>
                      <a:pt x="1271755" y="574082"/>
                      <a:pt x="1254268" y="591582"/>
                      <a:pt x="1232682" y="591582"/>
                    </a:cubicBezTo>
                    <a:cubicBezTo>
                      <a:pt x="1211090" y="591582"/>
                      <a:pt x="1193598" y="574082"/>
                      <a:pt x="1193598" y="552513"/>
                    </a:cubicBezTo>
                    <a:cubicBezTo>
                      <a:pt x="1193598" y="530925"/>
                      <a:pt x="1211090" y="513426"/>
                      <a:pt x="1232682" y="513426"/>
                    </a:cubicBezTo>
                    <a:close/>
                    <a:moveTo>
                      <a:pt x="1142769" y="513426"/>
                    </a:moveTo>
                    <a:cubicBezTo>
                      <a:pt x="1164361" y="513426"/>
                      <a:pt x="1181859" y="530925"/>
                      <a:pt x="1181859" y="552513"/>
                    </a:cubicBezTo>
                    <a:cubicBezTo>
                      <a:pt x="1181859" y="574082"/>
                      <a:pt x="1164361" y="591582"/>
                      <a:pt x="1142769" y="591582"/>
                    </a:cubicBezTo>
                    <a:cubicBezTo>
                      <a:pt x="1121175" y="591582"/>
                      <a:pt x="1103669" y="574082"/>
                      <a:pt x="1103669" y="552513"/>
                    </a:cubicBezTo>
                    <a:cubicBezTo>
                      <a:pt x="1103669" y="530925"/>
                      <a:pt x="1121175" y="513426"/>
                      <a:pt x="1142769" y="513426"/>
                    </a:cubicBezTo>
                    <a:close/>
                    <a:moveTo>
                      <a:pt x="1045741" y="513426"/>
                    </a:moveTo>
                    <a:cubicBezTo>
                      <a:pt x="1067327" y="513426"/>
                      <a:pt x="1084832" y="530925"/>
                      <a:pt x="1084832" y="552513"/>
                    </a:cubicBezTo>
                    <a:cubicBezTo>
                      <a:pt x="1084832" y="574082"/>
                      <a:pt x="1067327" y="591582"/>
                      <a:pt x="1045741" y="591582"/>
                    </a:cubicBezTo>
                    <a:cubicBezTo>
                      <a:pt x="1024158" y="591582"/>
                      <a:pt x="1006661" y="574082"/>
                      <a:pt x="1006661" y="552513"/>
                    </a:cubicBezTo>
                    <a:cubicBezTo>
                      <a:pt x="1006661" y="530925"/>
                      <a:pt x="1024158" y="513426"/>
                      <a:pt x="1045741" y="513426"/>
                    </a:cubicBezTo>
                    <a:close/>
                    <a:moveTo>
                      <a:pt x="951119" y="513426"/>
                    </a:moveTo>
                    <a:cubicBezTo>
                      <a:pt x="972700" y="513426"/>
                      <a:pt x="990197" y="530925"/>
                      <a:pt x="990197" y="552513"/>
                    </a:cubicBezTo>
                    <a:cubicBezTo>
                      <a:pt x="990197" y="574082"/>
                      <a:pt x="972700" y="591582"/>
                      <a:pt x="951119" y="591582"/>
                    </a:cubicBezTo>
                    <a:cubicBezTo>
                      <a:pt x="929534" y="591582"/>
                      <a:pt x="912036" y="574082"/>
                      <a:pt x="912036" y="552513"/>
                    </a:cubicBezTo>
                    <a:cubicBezTo>
                      <a:pt x="912036" y="530925"/>
                      <a:pt x="929534" y="513426"/>
                      <a:pt x="951119" y="513426"/>
                    </a:cubicBezTo>
                    <a:close/>
                    <a:moveTo>
                      <a:pt x="856494" y="513426"/>
                    </a:moveTo>
                    <a:cubicBezTo>
                      <a:pt x="878077" y="513426"/>
                      <a:pt x="895574" y="530925"/>
                      <a:pt x="895574" y="552513"/>
                    </a:cubicBezTo>
                    <a:cubicBezTo>
                      <a:pt x="895574" y="574082"/>
                      <a:pt x="878077" y="591582"/>
                      <a:pt x="856494" y="591582"/>
                    </a:cubicBezTo>
                    <a:cubicBezTo>
                      <a:pt x="834910" y="591582"/>
                      <a:pt x="817413" y="574082"/>
                      <a:pt x="817413" y="552513"/>
                    </a:cubicBezTo>
                    <a:cubicBezTo>
                      <a:pt x="817413" y="530925"/>
                      <a:pt x="834910" y="513426"/>
                      <a:pt x="856494" y="513426"/>
                    </a:cubicBezTo>
                    <a:close/>
                    <a:moveTo>
                      <a:pt x="764235" y="513426"/>
                    </a:moveTo>
                    <a:cubicBezTo>
                      <a:pt x="785818" y="513426"/>
                      <a:pt x="803316" y="530925"/>
                      <a:pt x="803316" y="552513"/>
                    </a:cubicBezTo>
                    <a:cubicBezTo>
                      <a:pt x="803316" y="574082"/>
                      <a:pt x="785818" y="591582"/>
                      <a:pt x="764235" y="591582"/>
                    </a:cubicBezTo>
                    <a:cubicBezTo>
                      <a:pt x="742642" y="591582"/>
                      <a:pt x="725152" y="574082"/>
                      <a:pt x="725152" y="552513"/>
                    </a:cubicBezTo>
                    <a:cubicBezTo>
                      <a:pt x="725152" y="530925"/>
                      <a:pt x="742642" y="513426"/>
                      <a:pt x="764235" y="513426"/>
                    </a:cubicBezTo>
                    <a:close/>
                    <a:moveTo>
                      <a:pt x="669584" y="513426"/>
                    </a:moveTo>
                    <a:cubicBezTo>
                      <a:pt x="691193" y="513426"/>
                      <a:pt x="708691" y="530925"/>
                      <a:pt x="708691" y="552513"/>
                    </a:cubicBezTo>
                    <a:cubicBezTo>
                      <a:pt x="708691" y="574082"/>
                      <a:pt x="691193" y="591582"/>
                      <a:pt x="669584" y="591582"/>
                    </a:cubicBezTo>
                    <a:cubicBezTo>
                      <a:pt x="648018" y="591582"/>
                      <a:pt x="630513" y="574082"/>
                      <a:pt x="630513" y="552513"/>
                    </a:cubicBezTo>
                    <a:cubicBezTo>
                      <a:pt x="630513" y="530925"/>
                      <a:pt x="648018" y="513426"/>
                      <a:pt x="669584" y="513426"/>
                    </a:cubicBezTo>
                    <a:close/>
                    <a:moveTo>
                      <a:pt x="577307" y="513426"/>
                    </a:moveTo>
                    <a:cubicBezTo>
                      <a:pt x="598901" y="513426"/>
                      <a:pt x="616408" y="530925"/>
                      <a:pt x="616408" y="552513"/>
                    </a:cubicBezTo>
                    <a:cubicBezTo>
                      <a:pt x="616408" y="574082"/>
                      <a:pt x="598901" y="591582"/>
                      <a:pt x="577307" y="591582"/>
                    </a:cubicBezTo>
                    <a:cubicBezTo>
                      <a:pt x="555715" y="591582"/>
                      <a:pt x="538207" y="574082"/>
                      <a:pt x="538207" y="552513"/>
                    </a:cubicBezTo>
                    <a:cubicBezTo>
                      <a:pt x="538207" y="530925"/>
                      <a:pt x="555715" y="513426"/>
                      <a:pt x="577307" y="513426"/>
                    </a:cubicBezTo>
                    <a:close/>
                    <a:moveTo>
                      <a:pt x="485015" y="513426"/>
                    </a:moveTo>
                    <a:cubicBezTo>
                      <a:pt x="506608" y="513426"/>
                      <a:pt x="524104" y="530925"/>
                      <a:pt x="524104" y="552513"/>
                    </a:cubicBezTo>
                    <a:cubicBezTo>
                      <a:pt x="524104" y="574082"/>
                      <a:pt x="506608" y="591582"/>
                      <a:pt x="485015" y="591582"/>
                    </a:cubicBezTo>
                    <a:cubicBezTo>
                      <a:pt x="463419" y="591582"/>
                      <a:pt x="445948" y="574082"/>
                      <a:pt x="445948" y="552513"/>
                    </a:cubicBezTo>
                    <a:cubicBezTo>
                      <a:pt x="445948" y="530925"/>
                      <a:pt x="463419" y="513426"/>
                      <a:pt x="485015" y="513426"/>
                    </a:cubicBezTo>
                    <a:close/>
                    <a:moveTo>
                      <a:pt x="390371" y="513426"/>
                    </a:moveTo>
                    <a:cubicBezTo>
                      <a:pt x="411958" y="513426"/>
                      <a:pt x="429471" y="530925"/>
                      <a:pt x="429471" y="552513"/>
                    </a:cubicBezTo>
                    <a:cubicBezTo>
                      <a:pt x="429471" y="574082"/>
                      <a:pt x="411958" y="591582"/>
                      <a:pt x="390371" y="591582"/>
                    </a:cubicBezTo>
                    <a:cubicBezTo>
                      <a:pt x="368803" y="591582"/>
                      <a:pt x="351303" y="574082"/>
                      <a:pt x="351303" y="552513"/>
                    </a:cubicBezTo>
                    <a:cubicBezTo>
                      <a:pt x="351303" y="530925"/>
                      <a:pt x="368803" y="513426"/>
                      <a:pt x="390371" y="513426"/>
                    </a:cubicBezTo>
                    <a:close/>
                    <a:moveTo>
                      <a:pt x="409794" y="438656"/>
                    </a:moveTo>
                    <a:lnTo>
                      <a:pt x="418018" y="442062"/>
                    </a:lnTo>
                    <a:cubicBezTo>
                      <a:pt x="425096" y="449136"/>
                      <a:pt x="429475" y="458908"/>
                      <a:pt x="429475" y="469700"/>
                    </a:cubicBezTo>
                    <a:cubicBezTo>
                      <a:pt x="429475" y="491287"/>
                      <a:pt x="411958" y="508788"/>
                      <a:pt x="390371" y="508788"/>
                    </a:cubicBezTo>
                    <a:cubicBezTo>
                      <a:pt x="379591" y="508788"/>
                      <a:pt x="369825" y="504413"/>
                      <a:pt x="362754" y="497339"/>
                    </a:cubicBezTo>
                    <a:lnTo>
                      <a:pt x="360783" y="492581"/>
                    </a:lnTo>
                    <a:close/>
                    <a:moveTo>
                      <a:pt x="3111175" y="430614"/>
                    </a:moveTo>
                    <a:cubicBezTo>
                      <a:pt x="3132763" y="430614"/>
                      <a:pt x="3150263" y="448115"/>
                      <a:pt x="3150263" y="469701"/>
                    </a:cubicBezTo>
                    <a:cubicBezTo>
                      <a:pt x="3150263" y="491287"/>
                      <a:pt x="3132763" y="508790"/>
                      <a:pt x="3111175" y="508790"/>
                    </a:cubicBezTo>
                    <a:cubicBezTo>
                      <a:pt x="3089588" y="508790"/>
                      <a:pt x="3072088" y="491287"/>
                      <a:pt x="3072088" y="469701"/>
                    </a:cubicBezTo>
                    <a:cubicBezTo>
                      <a:pt x="3072088" y="448115"/>
                      <a:pt x="3089588" y="430614"/>
                      <a:pt x="3111175" y="430614"/>
                    </a:cubicBezTo>
                    <a:close/>
                    <a:moveTo>
                      <a:pt x="3018902" y="430614"/>
                    </a:moveTo>
                    <a:cubicBezTo>
                      <a:pt x="3040489" y="430614"/>
                      <a:pt x="3057989" y="448115"/>
                      <a:pt x="3057989" y="469701"/>
                    </a:cubicBezTo>
                    <a:cubicBezTo>
                      <a:pt x="3057989" y="491287"/>
                      <a:pt x="3040489" y="508790"/>
                      <a:pt x="3018902" y="508790"/>
                    </a:cubicBezTo>
                    <a:cubicBezTo>
                      <a:pt x="2997315" y="508790"/>
                      <a:pt x="2979815" y="491287"/>
                      <a:pt x="2979815" y="469701"/>
                    </a:cubicBezTo>
                    <a:cubicBezTo>
                      <a:pt x="2979815" y="448115"/>
                      <a:pt x="2997315" y="430614"/>
                      <a:pt x="3018902" y="430614"/>
                    </a:cubicBezTo>
                    <a:close/>
                    <a:moveTo>
                      <a:pt x="2924263" y="430613"/>
                    </a:moveTo>
                    <a:cubicBezTo>
                      <a:pt x="2945850" y="430613"/>
                      <a:pt x="2963349" y="448114"/>
                      <a:pt x="2963349" y="469699"/>
                    </a:cubicBezTo>
                    <a:cubicBezTo>
                      <a:pt x="2963349" y="491287"/>
                      <a:pt x="2945850" y="508788"/>
                      <a:pt x="2924263" y="508788"/>
                    </a:cubicBezTo>
                    <a:cubicBezTo>
                      <a:pt x="2902675" y="508788"/>
                      <a:pt x="2885175" y="491287"/>
                      <a:pt x="2885175" y="469699"/>
                    </a:cubicBezTo>
                    <a:cubicBezTo>
                      <a:pt x="2885175" y="448114"/>
                      <a:pt x="2902675" y="430613"/>
                      <a:pt x="2924263" y="430613"/>
                    </a:cubicBezTo>
                    <a:close/>
                    <a:moveTo>
                      <a:pt x="2079618" y="430613"/>
                    </a:moveTo>
                    <a:cubicBezTo>
                      <a:pt x="2101211" y="430613"/>
                      <a:pt x="2118703" y="448114"/>
                      <a:pt x="2118703" y="469699"/>
                    </a:cubicBezTo>
                    <a:cubicBezTo>
                      <a:pt x="2118703" y="491287"/>
                      <a:pt x="2101211" y="508788"/>
                      <a:pt x="2079618" y="508788"/>
                    </a:cubicBezTo>
                    <a:cubicBezTo>
                      <a:pt x="2058036" y="508788"/>
                      <a:pt x="2040537" y="491287"/>
                      <a:pt x="2040537" y="469699"/>
                    </a:cubicBezTo>
                    <a:cubicBezTo>
                      <a:pt x="2040537" y="448114"/>
                      <a:pt x="2058036" y="430613"/>
                      <a:pt x="2079618" y="430613"/>
                    </a:cubicBezTo>
                    <a:close/>
                    <a:moveTo>
                      <a:pt x="1984971" y="430613"/>
                    </a:moveTo>
                    <a:cubicBezTo>
                      <a:pt x="2006563" y="430613"/>
                      <a:pt x="2024068" y="448114"/>
                      <a:pt x="2024068" y="469699"/>
                    </a:cubicBezTo>
                    <a:cubicBezTo>
                      <a:pt x="2024068" y="491287"/>
                      <a:pt x="2006563" y="508788"/>
                      <a:pt x="1984971" y="508788"/>
                    </a:cubicBezTo>
                    <a:cubicBezTo>
                      <a:pt x="1963377" y="508788"/>
                      <a:pt x="1945873" y="491287"/>
                      <a:pt x="1945873" y="469699"/>
                    </a:cubicBezTo>
                    <a:cubicBezTo>
                      <a:pt x="1945873" y="448114"/>
                      <a:pt x="1963377" y="430613"/>
                      <a:pt x="1984971" y="430613"/>
                    </a:cubicBezTo>
                    <a:close/>
                    <a:moveTo>
                      <a:pt x="1890340" y="430613"/>
                    </a:moveTo>
                    <a:cubicBezTo>
                      <a:pt x="1911917" y="430613"/>
                      <a:pt x="1929413" y="448114"/>
                      <a:pt x="1929413" y="469699"/>
                    </a:cubicBezTo>
                    <a:cubicBezTo>
                      <a:pt x="1929413" y="491287"/>
                      <a:pt x="1911917" y="508788"/>
                      <a:pt x="1890340" y="508788"/>
                    </a:cubicBezTo>
                    <a:cubicBezTo>
                      <a:pt x="1868762" y="508788"/>
                      <a:pt x="1851255" y="491287"/>
                      <a:pt x="1851255" y="469699"/>
                    </a:cubicBezTo>
                    <a:cubicBezTo>
                      <a:pt x="1851255" y="448114"/>
                      <a:pt x="1868762" y="430613"/>
                      <a:pt x="1890340" y="430613"/>
                    </a:cubicBezTo>
                    <a:close/>
                    <a:moveTo>
                      <a:pt x="1798073" y="430613"/>
                    </a:moveTo>
                    <a:cubicBezTo>
                      <a:pt x="1819663" y="430613"/>
                      <a:pt x="1837149" y="448114"/>
                      <a:pt x="1837149" y="469699"/>
                    </a:cubicBezTo>
                    <a:cubicBezTo>
                      <a:pt x="1837149" y="491287"/>
                      <a:pt x="1819663" y="508788"/>
                      <a:pt x="1798073" y="508788"/>
                    </a:cubicBezTo>
                    <a:cubicBezTo>
                      <a:pt x="1776483" y="508788"/>
                      <a:pt x="1758966" y="491287"/>
                      <a:pt x="1758966" y="469699"/>
                    </a:cubicBezTo>
                    <a:cubicBezTo>
                      <a:pt x="1758966" y="448114"/>
                      <a:pt x="1776483" y="430613"/>
                      <a:pt x="1798073" y="430613"/>
                    </a:cubicBezTo>
                    <a:close/>
                    <a:moveTo>
                      <a:pt x="1703435" y="430613"/>
                    </a:moveTo>
                    <a:cubicBezTo>
                      <a:pt x="1725015" y="430613"/>
                      <a:pt x="1742524" y="448114"/>
                      <a:pt x="1742524" y="469699"/>
                    </a:cubicBezTo>
                    <a:cubicBezTo>
                      <a:pt x="1742524" y="491287"/>
                      <a:pt x="1725015" y="508788"/>
                      <a:pt x="1703435" y="508788"/>
                    </a:cubicBezTo>
                    <a:cubicBezTo>
                      <a:pt x="1681841" y="508788"/>
                      <a:pt x="1664351" y="491287"/>
                      <a:pt x="1664351" y="469699"/>
                    </a:cubicBezTo>
                    <a:cubicBezTo>
                      <a:pt x="1664351" y="448114"/>
                      <a:pt x="1681841" y="430613"/>
                      <a:pt x="1703435" y="430613"/>
                    </a:cubicBezTo>
                    <a:close/>
                    <a:moveTo>
                      <a:pt x="1611151" y="430613"/>
                    </a:moveTo>
                    <a:cubicBezTo>
                      <a:pt x="1632741" y="430613"/>
                      <a:pt x="1650245" y="448114"/>
                      <a:pt x="1650245" y="469699"/>
                    </a:cubicBezTo>
                    <a:cubicBezTo>
                      <a:pt x="1650245" y="491287"/>
                      <a:pt x="1632741" y="508788"/>
                      <a:pt x="1611151" y="508788"/>
                    </a:cubicBezTo>
                    <a:cubicBezTo>
                      <a:pt x="1589649" y="508788"/>
                      <a:pt x="1572151" y="491287"/>
                      <a:pt x="1572151" y="469699"/>
                    </a:cubicBezTo>
                    <a:cubicBezTo>
                      <a:pt x="1572151" y="448114"/>
                      <a:pt x="1589649" y="430613"/>
                      <a:pt x="1611151" y="430613"/>
                    </a:cubicBezTo>
                    <a:close/>
                    <a:moveTo>
                      <a:pt x="1516598" y="430613"/>
                    </a:moveTo>
                    <a:cubicBezTo>
                      <a:pt x="1538184" y="430613"/>
                      <a:pt x="1555687" y="448114"/>
                      <a:pt x="1555687" y="469699"/>
                    </a:cubicBezTo>
                    <a:cubicBezTo>
                      <a:pt x="1555687" y="491287"/>
                      <a:pt x="1538184" y="508788"/>
                      <a:pt x="1516598" y="508788"/>
                    </a:cubicBezTo>
                    <a:cubicBezTo>
                      <a:pt x="1495008" y="508788"/>
                      <a:pt x="1477507" y="491287"/>
                      <a:pt x="1477507" y="469699"/>
                    </a:cubicBezTo>
                    <a:cubicBezTo>
                      <a:pt x="1477507" y="448114"/>
                      <a:pt x="1495008" y="430613"/>
                      <a:pt x="1516598" y="430613"/>
                    </a:cubicBezTo>
                    <a:close/>
                    <a:moveTo>
                      <a:pt x="1045749" y="430613"/>
                    </a:moveTo>
                    <a:cubicBezTo>
                      <a:pt x="1067333" y="430613"/>
                      <a:pt x="1084837" y="448114"/>
                      <a:pt x="1084837" y="469699"/>
                    </a:cubicBezTo>
                    <a:cubicBezTo>
                      <a:pt x="1084837" y="491287"/>
                      <a:pt x="1067333" y="508788"/>
                      <a:pt x="1045749" y="508788"/>
                    </a:cubicBezTo>
                    <a:cubicBezTo>
                      <a:pt x="1024164" y="508788"/>
                      <a:pt x="1006666" y="491287"/>
                      <a:pt x="1006666" y="469699"/>
                    </a:cubicBezTo>
                    <a:cubicBezTo>
                      <a:pt x="1006666" y="448114"/>
                      <a:pt x="1024164" y="430613"/>
                      <a:pt x="1045749" y="430613"/>
                    </a:cubicBezTo>
                    <a:close/>
                    <a:moveTo>
                      <a:pt x="951124" y="430613"/>
                    </a:moveTo>
                    <a:cubicBezTo>
                      <a:pt x="972705" y="430613"/>
                      <a:pt x="990202" y="448114"/>
                      <a:pt x="990202" y="469699"/>
                    </a:cubicBezTo>
                    <a:cubicBezTo>
                      <a:pt x="990202" y="491287"/>
                      <a:pt x="972705" y="508788"/>
                      <a:pt x="951124" y="508788"/>
                    </a:cubicBezTo>
                    <a:cubicBezTo>
                      <a:pt x="929541" y="508788"/>
                      <a:pt x="912041" y="491287"/>
                      <a:pt x="912041" y="469699"/>
                    </a:cubicBezTo>
                    <a:cubicBezTo>
                      <a:pt x="912041" y="448114"/>
                      <a:pt x="929541" y="430613"/>
                      <a:pt x="951124" y="430613"/>
                    </a:cubicBezTo>
                    <a:close/>
                    <a:moveTo>
                      <a:pt x="856499" y="430613"/>
                    </a:moveTo>
                    <a:cubicBezTo>
                      <a:pt x="878082" y="430613"/>
                      <a:pt x="895578" y="448115"/>
                      <a:pt x="895578" y="469699"/>
                    </a:cubicBezTo>
                    <a:cubicBezTo>
                      <a:pt x="895578" y="491287"/>
                      <a:pt x="878082" y="508788"/>
                      <a:pt x="856499" y="508788"/>
                    </a:cubicBezTo>
                    <a:cubicBezTo>
                      <a:pt x="834915" y="508788"/>
                      <a:pt x="817418" y="491287"/>
                      <a:pt x="817418" y="469699"/>
                    </a:cubicBezTo>
                    <a:cubicBezTo>
                      <a:pt x="817418" y="448115"/>
                      <a:pt x="834915" y="430613"/>
                      <a:pt x="856499" y="430613"/>
                    </a:cubicBezTo>
                    <a:close/>
                    <a:moveTo>
                      <a:pt x="764240" y="430613"/>
                    </a:moveTo>
                    <a:cubicBezTo>
                      <a:pt x="785824" y="430613"/>
                      <a:pt x="803321" y="448115"/>
                      <a:pt x="803321" y="469699"/>
                    </a:cubicBezTo>
                    <a:cubicBezTo>
                      <a:pt x="803321" y="491287"/>
                      <a:pt x="785824" y="508788"/>
                      <a:pt x="764240" y="508788"/>
                    </a:cubicBezTo>
                    <a:cubicBezTo>
                      <a:pt x="742646" y="508788"/>
                      <a:pt x="725157" y="491287"/>
                      <a:pt x="725157" y="469699"/>
                    </a:cubicBezTo>
                    <a:cubicBezTo>
                      <a:pt x="725157" y="448115"/>
                      <a:pt x="742646" y="430613"/>
                      <a:pt x="764240" y="430613"/>
                    </a:cubicBezTo>
                    <a:close/>
                    <a:moveTo>
                      <a:pt x="669597" y="430613"/>
                    </a:moveTo>
                    <a:cubicBezTo>
                      <a:pt x="691199" y="430613"/>
                      <a:pt x="708695" y="448115"/>
                      <a:pt x="708695" y="469699"/>
                    </a:cubicBezTo>
                    <a:cubicBezTo>
                      <a:pt x="708695" y="491287"/>
                      <a:pt x="691199" y="508788"/>
                      <a:pt x="669597" y="508788"/>
                    </a:cubicBezTo>
                    <a:cubicBezTo>
                      <a:pt x="648023" y="508788"/>
                      <a:pt x="630517" y="491287"/>
                      <a:pt x="630517" y="469699"/>
                    </a:cubicBezTo>
                    <a:cubicBezTo>
                      <a:pt x="630517" y="448115"/>
                      <a:pt x="648023" y="430613"/>
                      <a:pt x="669597" y="430613"/>
                    </a:cubicBezTo>
                    <a:close/>
                    <a:moveTo>
                      <a:pt x="577311" y="430613"/>
                    </a:moveTo>
                    <a:cubicBezTo>
                      <a:pt x="598906" y="430613"/>
                      <a:pt x="616412" y="448115"/>
                      <a:pt x="616412" y="469700"/>
                    </a:cubicBezTo>
                    <a:cubicBezTo>
                      <a:pt x="616412" y="491287"/>
                      <a:pt x="598906" y="508788"/>
                      <a:pt x="577311" y="508788"/>
                    </a:cubicBezTo>
                    <a:cubicBezTo>
                      <a:pt x="555718" y="508788"/>
                      <a:pt x="538213" y="491287"/>
                      <a:pt x="538213" y="469700"/>
                    </a:cubicBezTo>
                    <a:cubicBezTo>
                      <a:pt x="538213" y="448115"/>
                      <a:pt x="555718" y="430613"/>
                      <a:pt x="577311" y="430613"/>
                    </a:cubicBezTo>
                    <a:close/>
                    <a:moveTo>
                      <a:pt x="485025" y="430613"/>
                    </a:moveTo>
                    <a:cubicBezTo>
                      <a:pt x="506612" y="430613"/>
                      <a:pt x="524109" y="448115"/>
                      <a:pt x="524109" y="469700"/>
                    </a:cubicBezTo>
                    <a:cubicBezTo>
                      <a:pt x="524109" y="491287"/>
                      <a:pt x="506612" y="508788"/>
                      <a:pt x="485025" y="508788"/>
                    </a:cubicBezTo>
                    <a:cubicBezTo>
                      <a:pt x="463427" y="508788"/>
                      <a:pt x="445951" y="491287"/>
                      <a:pt x="445951" y="469700"/>
                    </a:cubicBezTo>
                    <a:cubicBezTo>
                      <a:pt x="445951" y="448115"/>
                      <a:pt x="463427" y="430613"/>
                      <a:pt x="485025" y="430613"/>
                    </a:cubicBezTo>
                    <a:close/>
                    <a:moveTo>
                      <a:pt x="493081" y="353508"/>
                    </a:moveTo>
                    <a:lnTo>
                      <a:pt x="512664" y="361620"/>
                    </a:lnTo>
                    <a:cubicBezTo>
                      <a:pt x="519737" y="368693"/>
                      <a:pt x="524111" y="378465"/>
                      <a:pt x="524111" y="389259"/>
                    </a:cubicBezTo>
                    <a:cubicBezTo>
                      <a:pt x="524111" y="410845"/>
                      <a:pt x="506614" y="428346"/>
                      <a:pt x="485026" y="428346"/>
                    </a:cubicBezTo>
                    <a:cubicBezTo>
                      <a:pt x="474228" y="428346"/>
                      <a:pt x="464460" y="423970"/>
                      <a:pt x="457392" y="416897"/>
                    </a:cubicBezTo>
                    <a:lnTo>
                      <a:pt x="448688" y="395861"/>
                    </a:lnTo>
                    <a:lnTo>
                      <a:pt x="459172" y="384326"/>
                    </a:lnTo>
                    <a:close/>
                    <a:moveTo>
                      <a:pt x="2079618" y="350171"/>
                    </a:moveTo>
                    <a:cubicBezTo>
                      <a:pt x="2101211" y="350171"/>
                      <a:pt x="2118703" y="367670"/>
                      <a:pt x="2118703" y="389259"/>
                    </a:cubicBezTo>
                    <a:cubicBezTo>
                      <a:pt x="2118703" y="410845"/>
                      <a:pt x="2101211" y="428346"/>
                      <a:pt x="2079618" y="428346"/>
                    </a:cubicBezTo>
                    <a:cubicBezTo>
                      <a:pt x="2058036" y="428346"/>
                      <a:pt x="2040537" y="410845"/>
                      <a:pt x="2040537" y="389259"/>
                    </a:cubicBezTo>
                    <a:cubicBezTo>
                      <a:pt x="2040537" y="367670"/>
                      <a:pt x="2058036" y="350171"/>
                      <a:pt x="2079618" y="350171"/>
                    </a:cubicBezTo>
                    <a:close/>
                    <a:moveTo>
                      <a:pt x="1984971" y="350171"/>
                    </a:moveTo>
                    <a:cubicBezTo>
                      <a:pt x="2006563" y="350171"/>
                      <a:pt x="2024068" y="367670"/>
                      <a:pt x="2024068" y="389259"/>
                    </a:cubicBezTo>
                    <a:cubicBezTo>
                      <a:pt x="2024068" y="410845"/>
                      <a:pt x="2006563" y="428346"/>
                      <a:pt x="1984971" y="428346"/>
                    </a:cubicBezTo>
                    <a:cubicBezTo>
                      <a:pt x="1963377" y="428346"/>
                      <a:pt x="1945873" y="410845"/>
                      <a:pt x="1945873" y="389259"/>
                    </a:cubicBezTo>
                    <a:cubicBezTo>
                      <a:pt x="1945873" y="367670"/>
                      <a:pt x="1963377" y="350171"/>
                      <a:pt x="1984971" y="350171"/>
                    </a:cubicBezTo>
                    <a:close/>
                    <a:moveTo>
                      <a:pt x="1890340" y="350171"/>
                    </a:moveTo>
                    <a:cubicBezTo>
                      <a:pt x="1911917" y="350171"/>
                      <a:pt x="1929413" y="367670"/>
                      <a:pt x="1929413" y="389259"/>
                    </a:cubicBezTo>
                    <a:cubicBezTo>
                      <a:pt x="1929413" y="410845"/>
                      <a:pt x="1911917" y="428346"/>
                      <a:pt x="1890340" y="428346"/>
                    </a:cubicBezTo>
                    <a:cubicBezTo>
                      <a:pt x="1868762" y="428346"/>
                      <a:pt x="1851255" y="410845"/>
                      <a:pt x="1851255" y="389259"/>
                    </a:cubicBezTo>
                    <a:cubicBezTo>
                      <a:pt x="1851255" y="367670"/>
                      <a:pt x="1868762" y="350171"/>
                      <a:pt x="1890340" y="350171"/>
                    </a:cubicBezTo>
                    <a:close/>
                    <a:moveTo>
                      <a:pt x="1798073" y="350171"/>
                    </a:moveTo>
                    <a:cubicBezTo>
                      <a:pt x="1819663" y="350171"/>
                      <a:pt x="1837149" y="367670"/>
                      <a:pt x="1837149" y="389259"/>
                    </a:cubicBezTo>
                    <a:cubicBezTo>
                      <a:pt x="1837149" y="410845"/>
                      <a:pt x="1819663" y="428346"/>
                      <a:pt x="1798073" y="428346"/>
                    </a:cubicBezTo>
                    <a:cubicBezTo>
                      <a:pt x="1776483" y="428346"/>
                      <a:pt x="1758966" y="410845"/>
                      <a:pt x="1758966" y="389259"/>
                    </a:cubicBezTo>
                    <a:cubicBezTo>
                      <a:pt x="1758966" y="367670"/>
                      <a:pt x="1776483" y="350171"/>
                      <a:pt x="1798073" y="350171"/>
                    </a:cubicBezTo>
                    <a:close/>
                    <a:moveTo>
                      <a:pt x="1703435" y="350171"/>
                    </a:moveTo>
                    <a:cubicBezTo>
                      <a:pt x="1725015" y="350171"/>
                      <a:pt x="1742524" y="367670"/>
                      <a:pt x="1742524" y="389259"/>
                    </a:cubicBezTo>
                    <a:cubicBezTo>
                      <a:pt x="1742524" y="410845"/>
                      <a:pt x="1725015" y="428346"/>
                      <a:pt x="1703435" y="428346"/>
                    </a:cubicBezTo>
                    <a:cubicBezTo>
                      <a:pt x="1681841" y="428346"/>
                      <a:pt x="1664351" y="410845"/>
                      <a:pt x="1664351" y="389259"/>
                    </a:cubicBezTo>
                    <a:cubicBezTo>
                      <a:pt x="1664351" y="367670"/>
                      <a:pt x="1681841" y="350171"/>
                      <a:pt x="1703435" y="350171"/>
                    </a:cubicBezTo>
                    <a:close/>
                    <a:moveTo>
                      <a:pt x="1611151" y="350171"/>
                    </a:moveTo>
                    <a:cubicBezTo>
                      <a:pt x="1632741" y="350171"/>
                      <a:pt x="1650245" y="367670"/>
                      <a:pt x="1650245" y="389259"/>
                    </a:cubicBezTo>
                    <a:cubicBezTo>
                      <a:pt x="1650245" y="410845"/>
                      <a:pt x="1632741" y="428346"/>
                      <a:pt x="1611151" y="428346"/>
                    </a:cubicBezTo>
                    <a:cubicBezTo>
                      <a:pt x="1589652" y="428346"/>
                      <a:pt x="1572155" y="410845"/>
                      <a:pt x="1572155" y="389259"/>
                    </a:cubicBezTo>
                    <a:cubicBezTo>
                      <a:pt x="1572155" y="367670"/>
                      <a:pt x="1589652" y="350171"/>
                      <a:pt x="1611151" y="350171"/>
                    </a:cubicBezTo>
                    <a:close/>
                    <a:moveTo>
                      <a:pt x="1516602" y="350171"/>
                    </a:moveTo>
                    <a:cubicBezTo>
                      <a:pt x="1538185" y="350171"/>
                      <a:pt x="1555690" y="367670"/>
                      <a:pt x="1555690" y="389259"/>
                    </a:cubicBezTo>
                    <a:cubicBezTo>
                      <a:pt x="1555690" y="410845"/>
                      <a:pt x="1538185" y="428346"/>
                      <a:pt x="1516602" y="428346"/>
                    </a:cubicBezTo>
                    <a:cubicBezTo>
                      <a:pt x="1495010" y="428346"/>
                      <a:pt x="1477510" y="410845"/>
                      <a:pt x="1477510" y="389259"/>
                    </a:cubicBezTo>
                    <a:cubicBezTo>
                      <a:pt x="1477510" y="367670"/>
                      <a:pt x="1495010" y="350171"/>
                      <a:pt x="1516602" y="350171"/>
                    </a:cubicBezTo>
                    <a:close/>
                    <a:moveTo>
                      <a:pt x="951124" y="350171"/>
                    </a:moveTo>
                    <a:cubicBezTo>
                      <a:pt x="972708" y="350171"/>
                      <a:pt x="990204" y="367670"/>
                      <a:pt x="990204" y="389259"/>
                    </a:cubicBezTo>
                    <a:cubicBezTo>
                      <a:pt x="990204" y="410845"/>
                      <a:pt x="972708" y="428346"/>
                      <a:pt x="951124" y="428346"/>
                    </a:cubicBezTo>
                    <a:cubicBezTo>
                      <a:pt x="929543" y="428346"/>
                      <a:pt x="912042" y="410845"/>
                      <a:pt x="912042" y="389259"/>
                    </a:cubicBezTo>
                    <a:cubicBezTo>
                      <a:pt x="912042" y="367670"/>
                      <a:pt x="929543" y="350171"/>
                      <a:pt x="951124" y="350171"/>
                    </a:cubicBezTo>
                    <a:close/>
                    <a:moveTo>
                      <a:pt x="856501" y="350171"/>
                    </a:moveTo>
                    <a:cubicBezTo>
                      <a:pt x="878085" y="350171"/>
                      <a:pt x="895581" y="367670"/>
                      <a:pt x="895581" y="389259"/>
                    </a:cubicBezTo>
                    <a:cubicBezTo>
                      <a:pt x="895581" y="410845"/>
                      <a:pt x="878085" y="428346"/>
                      <a:pt x="856501" y="428346"/>
                    </a:cubicBezTo>
                    <a:cubicBezTo>
                      <a:pt x="834918" y="428346"/>
                      <a:pt x="817421" y="410845"/>
                      <a:pt x="817421" y="389259"/>
                    </a:cubicBezTo>
                    <a:cubicBezTo>
                      <a:pt x="817421" y="367670"/>
                      <a:pt x="834918" y="350171"/>
                      <a:pt x="856501" y="350171"/>
                    </a:cubicBezTo>
                    <a:close/>
                    <a:moveTo>
                      <a:pt x="764243" y="350171"/>
                    </a:moveTo>
                    <a:cubicBezTo>
                      <a:pt x="785826" y="350171"/>
                      <a:pt x="803324" y="367671"/>
                      <a:pt x="803324" y="389259"/>
                    </a:cubicBezTo>
                    <a:cubicBezTo>
                      <a:pt x="803324" y="410845"/>
                      <a:pt x="785826" y="428346"/>
                      <a:pt x="764243" y="428346"/>
                    </a:cubicBezTo>
                    <a:cubicBezTo>
                      <a:pt x="742651" y="428346"/>
                      <a:pt x="725160" y="410845"/>
                      <a:pt x="725160" y="389259"/>
                    </a:cubicBezTo>
                    <a:cubicBezTo>
                      <a:pt x="725160" y="367671"/>
                      <a:pt x="742651" y="350171"/>
                      <a:pt x="764243" y="350171"/>
                    </a:cubicBezTo>
                    <a:close/>
                    <a:moveTo>
                      <a:pt x="669597" y="350171"/>
                    </a:moveTo>
                    <a:cubicBezTo>
                      <a:pt x="691200" y="350171"/>
                      <a:pt x="708698" y="367671"/>
                      <a:pt x="708698" y="389259"/>
                    </a:cubicBezTo>
                    <a:cubicBezTo>
                      <a:pt x="708698" y="410845"/>
                      <a:pt x="691200" y="428346"/>
                      <a:pt x="669597" y="428346"/>
                    </a:cubicBezTo>
                    <a:cubicBezTo>
                      <a:pt x="648024" y="428346"/>
                      <a:pt x="630519" y="410845"/>
                      <a:pt x="630519" y="389259"/>
                    </a:cubicBezTo>
                    <a:cubicBezTo>
                      <a:pt x="630519" y="367671"/>
                      <a:pt x="648024" y="350171"/>
                      <a:pt x="669597" y="350171"/>
                    </a:cubicBezTo>
                    <a:close/>
                    <a:moveTo>
                      <a:pt x="577316" y="350171"/>
                    </a:moveTo>
                    <a:cubicBezTo>
                      <a:pt x="598910" y="350171"/>
                      <a:pt x="616414" y="367671"/>
                      <a:pt x="616414" y="389259"/>
                    </a:cubicBezTo>
                    <a:cubicBezTo>
                      <a:pt x="616414" y="410845"/>
                      <a:pt x="598910" y="428346"/>
                      <a:pt x="577316" y="428346"/>
                    </a:cubicBezTo>
                    <a:cubicBezTo>
                      <a:pt x="555721" y="428346"/>
                      <a:pt x="538216" y="410845"/>
                      <a:pt x="538216" y="389259"/>
                    </a:cubicBezTo>
                    <a:cubicBezTo>
                      <a:pt x="538216" y="367671"/>
                      <a:pt x="555721" y="350171"/>
                      <a:pt x="577316" y="350171"/>
                    </a:cubicBezTo>
                    <a:close/>
                    <a:moveTo>
                      <a:pt x="591716" y="263862"/>
                    </a:moveTo>
                    <a:lnTo>
                      <a:pt x="604964" y="269347"/>
                    </a:lnTo>
                    <a:cubicBezTo>
                      <a:pt x="612039" y="276420"/>
                      <a:pt x="616416" y="286192"/>
                      <a:pt x="616416" y="296985"/>
                    </a:cubicBezTo>
                    <a:cubicBezTo>
                      <a:pt x="616416" y="318571"/>
                      <a:pt x="598910" y="336071"/>
                      <a:pt x="577316" y="336071"/>
                    </a:cubicBezTo>
                    <a:cubicBezTo>
                      <a:pt x="566520" y="336071"/>
                      <a:pt x="556745" y="331696"/>
                      <a:pt x="549670" y="324623"/>
                    </a:cubicBezTo>
                    <a:lnTo>
                      <a:pt x="542883" y="308244"/>
                    </a:lnTo>
                    <a:close/>
                    <a:moveTo>
                      <a:pt x="951129" y="257899"/>
                    </a:moveTo>
                    <a:cubicBezTo>
                      <a:pt x="972708" y="257899"/>
                      <a:pt x="990205" y="275398"/>
                      <a:pt x="990205" y="296985"/>
                    </a:cubicBezTo>
                    <a:cubicBezTo>
                      <a:pt x="990205" y="318571"/>
                      <a:pt x="972708" y="336070"/>
                      <a:pt x="951129" y="336070"/>
                    </a:cubicBezTo>
                    <a:cubicBezTo>
                      <a:pt x="929543" y="336070"/>
                      <a:pt x="912045" y="318571"/>
                      <a:pt x="912045" y="296985"/>
                    </a:cubicBezTo>
                    <a:cubicBezTo>
                      <a:pt x="912045" y="275398"/>
                      <a:pt x="929543" y="257899"/>
                      <a:pt x="951129" y="257899"/>
                    </a:cubicBezTo>
                    <a:close/>
                    <a:moveTo>
                      <a:pt x="856503" y="257899"/>
                    </a:moveTo>
                    <a:cubicBezTo>
                      <a:pt x="878086" y="257899"/>
                      <a:pt x="895582" y="275398"/>
                      <a:pt x="895582" y="296985"/>
                    </a:cubicBezTo>
                    <a:cubicBezTo>
                      <a:pt x="895582" y="318571"/>
                      <a:pt x="878086" y="336070"/>
                      <a:pt x="856503" y="336070"/>
                    </a:cubicBezTo>
                    <a:cubicBezTo>
                      <a:pt x="834919" y="336070"/>
                      <a:pt x="817422" y="318571"/>
                      <a:pt x="817422" y="296985"/>
                    </a:cubicBezTo>
                    <a:cubicBezTo>
                      <a:pt x="817422" y="275398"/>
                      <a:pt x="834919" y="257899"/>
                      <a:pt x="856503" y="257899"/>
                    </a:cubicBezTo>
                    <a:close/>
                    <a:moveTo>
                      <a:pt x="764243" y="257899"/>
                    </a:moveTo>
                    <a:cubicBezTo>
                      <a:pt x="785826" y="257899"/>
                      <a:pt x="803326" y="275398"/>
                      <a:pt x="803326" y="296985"/>
                    </a:cubicBezTo>
                    <a:cubicBezTo>
                      <a:pt x="803326" y="318571"/>
                      <a:pt x="785826" y="336070"/>
                      <a:pt x="764243" y="336070"/>
                    </a:cubicBezTo>
                    <a:cubicBezTo>
                      <a:pt x="742651" y="336070"/>
                      <a:pt x="725161" y="318571"/>
                      <a:pt x="725161" y="296985"/>
                    </a:cubicBezTo>
                    <a:cubicBezTo>
                      <a:pt x="725161" y="275398"/>
                      <a:pt x="742651" y="257899"/>
                      <a:pt x="764243" y="257899"/>
                    </a:cubicBezTo>
                    <a:close/>
                    <a:moveTo>
                      <a:pt x="669597" y="257899"/>
                    </a:moveTo>
                    <a:cubicBezTo>
                      <a:pt x="691200" y="257899"/>
                      <a:pt x="708698" y="275398"/>
                      <a:pt x="708698" y="296985"/>
                    </a:cubicBezTo>
                    <a:cubicBezTo>
                      <a:pt x="708698" y="318571"/>
                      <a:pt x="691200" y="336070"/>
                      <a:pt x="669597" y="336070"/>
                    </a:cubicBezTo>
                    <a:cubicBezTo>
                      <a:pt x="648024" y="336070"/>
                      <a:pt x="630520" y="318571"/>
                      <a:pt x="630520" y="296985"/>
                    </a:cubicBezTo>
                    <a:cubicBezTo>
                      <a:pt x="630520" y="275398"/>
                      <a:pt x="648024" y="257899"/>
                      <a:pt x="669597" y="257899"/>
                    </a:cubicBezTo>
                    <a:close/>
                    <a:moveTo>
                      <a:pt x="2079618" y="257899"/>
                    </a:moveTo>
                    <a:cubicBezTo>
                      <a:pt x="2101211" y="257899"/>
                      <a:pt x="2118703" y="275398"/>
                      <a:pt x="2118703" y="296984"/>
                    </a:cubicBezTo>
                    <a:cubicBezTo>
                      <a:pt x="2118703" y="318571"/>
                      <a:pt x="2101211" y="336070"/>
                      <a:pt x="2079618" y="336070"/>
                    </a:cubicBezTo>
                    <a:cubicBezTo>
                      <a:pt x="2058036" y="336070"/>
                      <a:pt x="2040537" y="318571"/>
                      <a:pt x="2040537" y="296984"/>
                    </a:cubicBezTo>
                    <a:cubicBezTo>
                      <a:pt x="2040537" y="275398"/>
                      <a:pt x="2058036" y="257899"/>
                      <a:pt x="2079618" y="257899"/>
                    </a:cubicBezTo>
                    <a:close/>
                    <a:moveTo>
                      <a:pt x="1984971" y="257899"/>
                    </a:moveTo>
                    <a:cubicBezTo>
                      <a:pt x="2006563" y="257899"/>
                      <a:pt x="2024068" y="275398"/>
                      <a:pt x="2024068" y="296984"/>
                    </a:cubicBezTo>
                    <a:cubicBezTo>
                      <a:pt x="2024068" y="318571"/>
                      <a:pt x="2006563" y="336070"/>
                      <a:pt x="1984971" y="336070"/>
                    </a:cubicBezTo>
                    <a:cubicBezTo>
                      <a:pt x="1963377" y="336070"/>
                      <a:pt x="1945873" y="318571"/>
                      <a:pt x="1945873" y="296984"/>
                    </a:cubicBezTo>
                    <a:cubicBezTo>
                      <a:pt x="1945873" y="275398"/>
                      <a:pt x="1963377" y="257899"/>
                      <a:pt x="1984971" y="257899"/>
                    </a:cubicBezTo>
                    <a:close/>
                    <a:moveTo>
                      <a:pt x="1890340" y="257899"/>
                    </a:moveTo>
                    <a:cubicBezTo>
                      <a:pt x="1911917" y="257899"/>
                      <a:pt x="1929413" y="275398"/>
                      <a:pt x="1929413" y="296984"/>
                    </a:cubicBezTo>
                    <a:cubicBezTo>
                      <a:pt x="1929413" y="318571"/>
                      <a:pt x="1911917" y="336070"/>
                      <a:pt x="1890340" y="336070"/>
                    </a:cubicBezTo>
                    <a:cubicBezTo>
                      <a:pt x="1868762" y="336070"/>
                      <a:pt x="1851255" y="318571"/>
                      <a:pt x="1851255" y="296984"/>
                    </a:cubicBezTo>
                    <a:cubicBezTo>
                      <a:pt x="1851255" y="275398"/>
                      <a:pt x="1868762" y="257899"/>
                      <a:pt x="1890340" y="257899"/>
                    </a:cubicBezTo>
                    <a:close/>
                    <a:moveTo>
                      <a:pt x="1798073" y="257899"/>
                    </a:moveTo>
                    <a:cubicBezTo>
                      <a:pt x="1819663" y="257899"/>
                      <a:pt x="1837149" y="275398"/>
                      <a:pt x="1837149" y="296984"/>
                    </a:cubicBezTo>
                    <a:cubicBezTo>
                      <a:pt x="1837149" y="318571"/>
                      <a:pt x="1819663" y="336070"/>
                      <a:pt x="1798073" y="336070"/>
                    </a:cubicBezTo>
                    <a:cubicBezTo>
                      <a:pt x="1776483" y="336070"/>
                      <a:pt x="1758966" y="318571"/>
                      <a:pt x="1758966" y="296984"/>
                    </a:cubicBezTo>
                    <a:cubicBezTo>
                      <a:pt x="1758966" y="275398"/>
                      <a:pt x="1776483" y="257899"/>
                      <a:pt x="1798073" y="257899"/>
                    </a:cubicBezTo>
                    <a:close/>
                    <a:moveTo>
                      <a:pt x="1703435" y="257899"/>
                    </a:moveTo>
                    <a:cubicBezTo>
                      <a:pt x="1725015" y="257899"/>
                      <a:pt x="1742524" y="275398"/>
                      <a:pt x="1742524" y="296984"/>
                    </a:cubicBezTo>
                    <a:cubicBezTo>
                      <a:pt x="1742524" y="318571"/>
                      <a:pt x="1725015" y="336070"/>
                      <a:pt x="1703435" y="336070"/>
                    </a:cubicBezTo>
                    <a:cubicBezTo>
                      <a:pt x="1681841" y="336070"/>
                      <a:pt x="1664351" y="318571"/>
                      <a:pt x="1664351" y="296984"/>
                    </a:cubicBezTo>
                    <a:cubicBezTo>
                      <a:pt x="1664351" y="275398"/>
                      <a:pt x="1681841" y="257899"/>
                      <a:pt x="1703435" y="257899"/>
                    </a:cubicBezTo>
                    <a:close/>
                    <a:moveTo>
                      <a:pt x="1611151" y="257899"/>
                    </a:moveTo>
                    <a:cubicBezTo>
                      <a:pt x="1632741" y="257899"/>
                      <a:pt x="1650245" y="275398"/>
                      <a:pt x="1650245" y="296984"/>
                    </a:cubicBezTo>
                    <a:cubicBezTo>
                      <a:pt x="1650245" y="318571"/>
                      <a:pt x="1632741" y="336070"/>
                      <a:pt x="1611151" y="336070"/>
                    </a:cubicBezTo>
                    <a:cubicBezTo>
                      <a:pt x="1589655" y="336070"/>
                      <a:pt x="1572155" y="318571"/>
                      <a:pt x="1572155" y="296984"/>
                    </a:cubicBezTo>
                    <a:cubicBezTo>
                      <a:pt x="1572155" y="275398"/>
                      <a:pt x="1589655" y="257899"/>
                      <a:pt x="1611151" y="257899"/>
                    </a:cubicBezTo>
                    <a:close/>
                    <a:moveTo>
                      <a:pt x="1516605" y="257899"/>
                    </a:moveTo>
                    <a:cubicBezTo>
                      <a:pt x="1538188" y="257899"/>
                      <a:pt x="1555690" y="275398"/>
                      <a:pt x="1555690" y="296984"/>
                    </a:cubicBezTo>
                    <a:cubicBezTo>
                      <a:pt x="1555690" y="318571"/>
                      <a:pt x="1538188" y="336070"/>
                      <a:pt x="1516605" y="336070"/>
                    </a:cubicBezTo>
                    <a:cubicBezTo>
                      <a:pt x="1495013" y="336070"/>
                      <a:pt x="1477512" y="318571"/>
                      <a:pt x="1477512" y="296984"/>
                    </a:cubicBezTo>
                    <a:cubicBezTo>
                      <a:pt x="1477512" y="275398"/>
                      <a:pt x="1495013" y="257899"/>
                      <a:pt x="1516605" y="257899"/>
                    </a:cubicBezTo>
                    <a:close/>
                    <a:moveTo>
                      <a:pt x="1419597" y="257899"/>
                    </a:moveTo>
                    <a:cubicBezTo>
                      <a:pt x="1441183" y="257899"/>
                      <a:pt x="1458689" y="275398"/>
                      <a:pt x="1458689" y="296984"/>
                    </a:cubicBezTo>
                    <a:cubicBezTo>
                      <a:pt x="1458689" y="318571"/>
                      <a:pt x="1441183" y="336070"/>
                      <a:pt x="1419597" y="336070"/>
                    </a:cubicBezTo>
                    <a:cubicBezTo>
                      <a:pt x="1398003" y="336070"/>
                      <a:pt x="1380501" y="318571"/>
                      <a:pt x="1380501" y="296984"/>
                    </a:cubicBezTo>
                    <a:cubicBezTo>
                      <a:pt x="1380501" y="275398"/>
                      <a:pt x="1398003" y="257899"/>
                      <a:pt x="1419597" y="257899"/>
                    </a:cubicBezTo>
                    <a:close/>
                    <a:moveTo>
                      <a:pt x="1329683" y="257899"/>
                    </a:moveTo>
                    <a:cubicBezTo>
                      <a:pt x="1351272" y="257899"/>
                      <a:pt x="1368775" y="275398"/>
                      <a:pt x="1368775" y="296984"/>
                    </a:cubicBezTo>
                    <a:cubicBezTo>
                      <a:pt x="1368775" y="318571"/>
                      <a:pt x="1351272" y="336070"/>
                      <a:pt x="1329683" y="336070"/>
                    </a:cubicBezTo>
                    <a:cubicBezTo>
                      <a:pt x="1308100" y="336070"/>
                      <a:pt x="1290601" y="318571"/>
                      <a:pt x="1290601" y="296984"/>
                    </a:cubicBezTo>
                    <a:cubicBezTo>
                      <a:pt x="1290601" y="275398"/>
                      <a:pt x="1308100" y="257899"/>
                      <a:pt x="1329683" y="257899"/>
                    </a:cubicBezTo>
                    <a:close/>
                    <a:moveTo>
                      <a:pt x="1232690" y="257899"/>
                    </a:moveTo>
                    <a:cubicBezTo>
                      <a:pt x="1254278" y="257899"/>
                      <a:pt x="1271764" y="275398"/>
                      <a:pt x="1271764" y="296985"/>
                    </a:cubicBezTo>
                    <a:cubicBezTo>
                      <a:pt x="1271764" y="318571"/>
                      <a:pt x="1254278" y="336070"/>
                      <a:pt x="1232690" y="336070"/>
                    </a:cubicBezTo>
                    <a:cubicBezTo>
                      <a:pt x="1211099" y="336070"/>
                      <a:pt x="1193607" y="318571"/>
                      <a:pt x="1193607" y="296985"/>
                    </a:cubicBezTo>
                    <a:cubicBezTo>
                      <a:pt x="1193607" y="275398"/>
                      <a:pt x="1211099" y="257899"/>
                      <a:pt x="1232690" y="257899"/>
                    </a:cubicBezTo>
                    <a:close/>
                    <a:moveTo>
                      <a:pt x="1516605" y="175085"/>
                    </a:moveTo>
                    <a:cubicBezTo>
                      <a:pt x="1538188" y="175085"/>
                      <a:pt x="1555690" y="192585"/>
                      <a:pt x="1555690" y="214170"/>
                    </a:cubicBezTo>
                    <a:cubicBezTo>
                      <a:pt x="1555690" y="235758"/>
                      <a:pt x="1538188" y="253265"/>
                      <a:pt x="1516605" y="253265"/>
                    </a:cubicBezTo>
                    <a:cubicBezTo>
                      <a:pt x="1495013" y="253265"/>
                      <a:pt x="1477512" y="235758"/>
                      <a:pt x="1477512" y="214170"/>
                    </a:cubicBezTo>
                    <a:cubicBezTo>
                      <a:pt x="1477512" y="192585"/>
                      <a:pt x="1495013" y="175085"/>
                      <a:pt x="1516605" y="175085"/>
                    </a:cubicBezTo>
                    <a:close/>
                    <a:moveTo>
                      <a:pt x="1419600" y="175085"/>
                    </a:moveTo>
                    <a:cubicBezTo>
                      <a:pt x="1441183" y="175085"/>
                      <a:pt x="1458689" y="192585"/>
                      <a:pt x="1458689" y="214170"/>
                    </a:cubicBezTo>
                    <a:cubicBezTo>
                      <a:pt x="1458689" y="235758"/>
                      <a:pt x="1441183" y="253265"/>
                      <a:pt x="1419600" y="253265"/>
                    </a:cubicBezTo>
                    <a:cubicBezTo>
                      <a:pt x="1398003" y="253265"/>
                      <a:pt x="1380502" y="235758"/>
                      <a:pt x="1380502" y="214170"/>
                    </a:cubicBezTo>
                    <a:cubicBezTo>
                      <a:pt x="1380502" y="192585"/>
                      <a:pt x="1398003" y="175085"/>
                      <a:pt x="1419600" y="175085"/>
                    </a:cubicBezTo>
                    <a:close/>
                    <a:moveTo>
                      <a:pt x="1329683" y="175085"/>
                    </a:moveTo>
                    <a:cubicBezTo>
                      <a:pt x="1351272" y="175085"/>
                      <a:pt x="1368775" y="192585"/>
                      <a:pt x="1368775" y="214170"/>
                    </a:cubicBezTo>
                    <a:cubicBezTo>
                      <a:pt x="1368775" y="235758"/>
                      <a:pt x="1351272" y="253265"/>
                      <a:pt x="1329683" y="253265"/>
                    </a:cubicBezTo>
                    <a:cubicBezTo>
                      <a:pt x="1308100" y="253265"/>
                      <a:pt x="1290601" y="235758"/>
                      <a:pt x="1290601" y="214170"/>
                    </a:cubicBezTo>
                    <a:cubicBezTo>
                      <a:pt x="1290601" y="192585"/>
                      <a:pt x="1308100" y="175085"/>
                      <a:pt x="1329683" y="175085"/>
                    </a:cubicBezTo>
                    <a:close/>
                    <a:moveTo>
                      <a:pt x="1232690" y="175085"/>
                    </a:moveTo>
                    <a:cubicBezTo>
                      <a:pt x="1254278" y="175085"/>
                      <a:pt x="1271764" y="192585"/>
                      <a:pt x="1271764" y="214170"/>
                    </a:cubicBezTo>
                    <a:cubicBezTo>
                      <a:pt x="1271764" y="235758"/>
                      <a:pt x="1254278" y="253265"/>
                      <a:pt x="1232690" y="253265"/>
                    </a:cubicBezTo>
                    <a:cubicBezTo>
                      <a:pt x="1211099" y="253265"/>
                      <a:pt x="1193607" y="235758"/>
                      <a:pt x="1193607" y="214170"/>
                    </a:cubicBezTo>
                    <a:cubicBezTo>
                      <a:pt x="1193607" y="192585"/>
                      <a:pt x="1211099" y="175085"/>
                      <a:pt x="1232690" y="175085"/>
                    </a:cubicBezTo>
                    <a:close/>
                    <a:moveTo>
                      <a:pt x="1045751" y="175085"/>
                    </a:moveTo>
                    <a:cubicBezTo>
                      <a:pt x="1067337" y="175085"/>
                      <a:pt x="1084842" y="192585"/>
                      <a:pt x="1084842" y="214172"/>
                    </a:cubicBezTo>
                    <a:cubicBezTo>
                      <a:pt x="1084842" y="235758"/>
                      <a:pt x="1067337" y="253265"/>
                      <a:pt x="1045751" y="253265"/>
                    </a:cubicBezTo>
                    <a:cubicBezTo>
                      <a:pt x="1024168" y="253265"/>
                      <a:pt x="1006670" y="235758"/>
                      <a:pt x="1006670" y="214172"/>
                    </a:cubicBezTo>
                    <a:cubicBezTo>
                      <a:pt x="1006670" y="192585"/>
                      <a:pt x="1024168" y="175085"/>
                      <a:pt x="1045751" y="175085"/>
                    </a:cubicBezTo>
                    <a:close/>
                    <a:moveTo>
                      <a:pt x="951129" y="175085"/>
                    </a:moveTo>
                    <a:cubicBezTo>
                      <a:pt x="972708" y="175085"/>
                      <a:pt x="990205" y="192585"/>
                      <a:pt x="990205" y="214172"/>
                    </a:cubicBezTo>
                    <a:cubicBezTo>
                      <a:pt x="990205" y="235758"/>
                      <a:pt x="972708" y="253265"/>
                      <a:pt x="951129" y="253265"/>
                    </a:cubicBezTo>
                    <a:cubicBezTo>
                      <a:pt x="929543" y="253265"/>
                      <a:pt x="912045" y="235758"/>
                      <a:pt x="912045" y="214172"/>
                    </a:cubicBezTo>
                    <a:cubicBezTo>
                      <a:pt x="912045" y="192585"/>
                      <a:pt x="929543" y="175085"/>
                      <a:pt x="951129" y="175085"/>
                    </a:cubicBezTo>
                    <a:close/>
                    <a:moveTo>
                      <a:pt x="856503" y="175085"/>
                    </a:moveTo>
                    <a:cubicBezTo>
                      <a:pt x="878086" y="175085"/>
                      <a:pt x="895582" y="192585"/>
                      <a:pt x="895582" y="214172"/>
                    </a:cubicBezTo>
                    <a:cubicBezTo>
                      <a:pt x="895582" y="235758"/>
                      <a:pt x="878086" y="253265"/>
                      <a:pt x="856503" y="253265"/>
                    </a:cubicBezTo>
                    <a:cubicBezTo>
                      <a:pt x="834919" y="253265"/>
                      <a:pt x="817422" y="235758"/>
                      <a:pt x="817422" y="214172"/>
                    </a:cubicBezTo>
                    <a:cubicBezTo>
                      <a:pt x="817422" y="192585"/>
                      <a:pt x="834919" y="175085"/>
                      <a:pt x="856503" y="175085"/>
                    </a:cubicBezTo>
                    <a:close/>
                    <a:moveTo>
                      <a:pt x="764243" y="175085"/>
                    </a:moveTo>
                    <a:cubicBezTo>
                      <a:pt x="785830" y="175085"/>
                      <a:pt x="803326" y="192585"/>
                      <a:pt x="803326" y="214172"/>
                    </a:cubicBezTo>
                    <a:cubicBezTo>
                      <a:pt x="803326" y="235758"/>
                      <a:pt x="785830" y="253265"/>
                      <a:pt x="764243" y="253265"/>
                    </a:cubicBezTo>
                    <a:cubicBezTo>
                      <a:pt x="742651" y="253265"/>
                      <a:pt x="725161" y="235758"/>
                      <a:pt x="725161" y="214172"/>
                    </a:cubicBezTo>
                    <a:cubicBezTo>
                      <a:pt x="725161" y="192585"/>
                      <a:pt x="742651" y="175085"/>
                      <a:pt x="764243" y="175085"/>
                    </a:cubicBezTo>
                    <a:close/>
                    <a:moveTo>
                      <a:pt x="2831988" y="175085"/>
                    </a:moveTo>
                    <a:cubicBezTo>
                      <a:pt x="2853575" y="175085"/>
                      <a:pt x="2871075" y="192585"/>
                      <a:pt x="2871075" y="214170"/>
                    </a:cubicBezTo>
                    <a:cubicBezTo>
                      <a:pt x="2871075" y="235758"/>
                      <a:pt x="2853575" y="253265"/>
                      <a:pt x="2831988" y="253265"/>
                    </a:cubicBezTo>
                    <a:cubicBezTo>
                      <a:pt x="2810401" y="253265"/>
                      <a:pt x="2792901" y="235758"/>
                      <a:pt x="2792901" y="214170"/>
                    </a:cubicBezTo>
                    <a:cubicBezTo>
                      <a:pt x="2792901" y="192585"/>
                      <a:pt x="2810401" y="175085"/>
                      <a:pt x="2831988" y="175085"/>
                    </a:cubicBezTo>
                    <a:close/>
                    <a:moveTo>
                      <a:pt x="2079618" y="175085"/>
                    </a:moveTo>
                    <a:cubicBezTo>
                      <a:pt x="2101211" y="175085"/>
                      <a:pt x="2118703" y="192585"/>
                      <a:pt x="2118703" y="214170"/>
                    </a:cubicBezTo>
                    <a:cubicBezTo>
                      <a:pt x="2118703" y="235758"/>
                      <a:pt x="2101211" y="253265"/>
                      <a:pt x="2079618" y="253265"/>
                    </a:cubicBezTo>
                    <a:cubicBezTo>
                      <a:pt x="2058036" y="253265"/>
                      <a:pt x="2040537" y="235758"/>
                      <a:pt x="2040537" y="214170"/>
                    </a:cubicBezTo>
                    <a:cubicBezTo>
                      <a:pt x="2040537" y="192585"/>
                      <a:pt x="2058036" y="175085"/>
                      <a:pt x="2079618" y="175085"/>
                    </a:cubicBezTo>
                    <a:close/>
                    <a:moveTo>
                      <a:pt x="1984973" y="175085"/>
                    </a:moveTo>
                    <a:cubicBezTo>
                      <a:pt x="2006565" y="175085"/>
                      <a:pt x="2024073" y="192585"/>
                      <a:pt x="2024073" y="214170"/>
                    </a:cubicBezTo>
                    <a:cubicBezTo>
                      <a:pt x="2024073" y="235758"/>
                      <a:pt x="2006565" y="253265"/>
                      <a:pt x="1984973" y="253265"/>
                    </a:cubicBezTo>
                    <a:cubicBezTo>
                      <a:pt x="1963378" y="253265"/>
                      <a:pt x="1945875" y="235758"/>
                      <a:pt x="1945875" y="214170"/>
                    </a:cubicBezTo>
                    <a:cubicBezTo>
                      <a:pt x="1945875" y="192585"/>
                      <a:pt x="1963378" y="175085"/>
                      <a:pt x="1984973" y="175085"/>
                    </a:cubicBezTo>
                    <a:close/>
                    <a:moveTo>
                      <a:pt x="1890340" y="175085"/>
                    </a:moveTo>
                    <a:cubicBezTo>
                      <a:pt x="1911917" y="175085"/>
                      <a:pt x="1929413" y="192585"/>
                      <a:pt x="1929413" y="214170"/>
                    </a:cubicBezTo>
                    <a:cubicBezTo>
                      <a:pt x="1929413" y="235758"/>
                      <a:pt x="1911917" y="253265"/>
                      <a:pt x="1890340" y="253265"/>
                    </a:cubicBezTo>
                    <a:cubicBezTo>
                      <a:pt x="1868762" y="253265"/>
                      <a:pt x="1851255" y="235758"/>
                      <a:pt x="1851255" y="214170"/>
                    </a:cubicBezTo>
                    <a:cubicBezTo>
                      <a:pt x="1851255" y="192585"/>
                      <a:pt x="1868762" y="175085"/>
                      <a:pt x="1890340" y="175085"/>
                    </a:cubicBezTo>
                    <a:close/>
                    <a:moveTo>
                      <a:pt x="1798073" y="175085"/>
                    </a:moveTo>
                    <a:cubicBezTo>
                      <a:pt x="1819663" y="175085"/>
                      <a:pt x="1837149" y="192585"/>
                      <a:pt x="1837149" y="214170"/>
                    </a:cubicBezTo>
                    <a:cubicBezTo>
                      <a:pt x="1837149" y="235758"/>
                      <a:pt x="1819663" y="253265"/>
                      <a:pt x="1798073" y="253265"/>
                    </a:cubicBezTo>
                    <a:cubicBezTo>
                      <a:pt x="1776483" y="253265"/>
                      <a:pt x="1758966" y="235758"/>
                      <a:pt x="1758966" y="214170"/>
                    </a:cubicBezTo>
                    <a:cubicBezTo>
                      <a:pt x="1758966" y="192585"/>
                      <a:pt x="1776483" y="175085"/>
                      <a:pt x="1798073" y="175085"/>
                    </a:cubicBezTo>
                    <a:close/>
                    <a:moveTo>
                      <a:pt x="1703435" y="175085"/>
                    </a:moveTo>
                    <a:cubicBezTo>
                      <a:pt x="1725015" y="175085"/>
                      <a:pt x="1742524" y="192585"/>
                      <a:pt x="1742524" y="214170"/>
                    </a:cubicBezTo>
                    <a:cubicBezTo>
                      <a:pt x="1742524" y="235758"/>
                      <a:pt x="1725015" y="253265"/>
                      <a:pt x="1703435" y="253265"/>
                    </a:cubicBezTo>
                    <a:cubicBezTo>
                      <a:pt x="1681841" y="253265"/>
                      <a:pt x="1664351" y="235758"/>
                      <a:pt x="1664351" y="214170"/>
                    </a:cubicBezTo>
                    <a:cubicBezTo>
                      <a:pt x="1664351" y="192585"/>
                      <a:pt x="1681841" y="175085"/>
                      <a:pt x="1703435" y="175085"/>
                    </a:cubicBezTo>
                    <a:close/>
                    <a:moveTo>
                      <a:pt x="1611151" y="175085"/>
                    </a:moveTo>
                    <a:cubicBezTo>
                      <a:pt x="1632741" y="175085"/>
                      <a:pt x="1650245" y="192585"/>
                      <a:pt x="1650245" y="214170"/>
                    </a:cubicBezTo>
                    <a:cubicBezTo>
                      <a:pt x="1650245" y="235758"/>
                      <a:pt x="1632741" y="253265"/>
                      <a:pt x="1611151" y="253265"/>
                    </a:cubicBezTo>
                    <a:cubicBezTo>
                      <a:pt x="1589656" y="253265"/>
                      <a:pt x="1572158" y="235758"/>
                      <a:pt x="1572158" y="214170"/>
                    </a:cubicBezTo>
                    <a:cubicBezTo>
                      <a:pt x="1572158" y="192585"/>
                      <a:pt x="1589656" y="175085"/>
                      <a:pt x="1611151" y="175085"/>
                    </a:cubicBezTo>
                    <a:close/>
                    <a:moveTo>
                      <a:pt x="798955" y="113714"/>
                    </a:moveTo>
                    <a:lnTo>
                      <a:pt x="803326" y="124268"/>
                    </a:lnTo>
                    <a:cubicBezTo>
                      <a:pt x="803326" y="145855"/>
                      <a:pt x="785830" y="163353"/>
                      <a:pt x="764243" y="163353"/>
                    </a:cubicBezTo>
                    <a:lnTo>
                      <a:pt x="738461" y="152674"/>
                    </a:lnTo>
                    <a:lnTo>
                      <a:pt x="754212" y="140896"/>
                    </a:lnTo>
                    <a:close/>
                    <a:moveTo>
                      <a:pt x="2904918" y="93195"/>
                    </a:moveTo>
                    <a:lnTo>
                      <a:pt x="2961886" y="127804"/>
                    </a:lnTo>
                    <a:lnTo>
                      <a:pt x="2951903" y="151905"/>
                    </a:lnTo>
                    <a:cubicBezTo>
                      <a:pt x="2944829" y="158978"/>
                      <a:pt x="2935058" y="163353"/>
                      <a:pt x="2924264" y="163353"/>
                    </a:cubicBezTo>
                    <a:cubicBezTo>
                      <a:pt x="2902677" y="163353"/>
                      <a:pt x="2885177" y="145855"/>
                      <a:pt x="2885177" y="124267"/>
                    </a:cubicBezTo>
                    <a:cubicBezTo>
                      <a:pt x="2885177" y="113475"/>
                      <a:pt x="2889552" y="103703"/>
                      <a:pt x="2896625" y="96630"/>
                    </a:cubicBezTo>
                    <a:close/>
                    <a:moveTo>
                      <a:pt x="2831988" y="85181"/>
                    </a:moveTo>
                    <a:cubicBezTo>
                      <a:pt x="2853575" y="85181"/>
                      <a:pt x="2871075" y="102682"/>
                      <a:pt x="2871075" y="124267"/>
                    </a:cubicBezTo>
                    <a:cubicBezTo>
                      <a:pt x="2871075" y="145855"/>
                      <a:pt x="2853575" y="163353"/>
                      <a:pt x="2831988" y="163353"/>
                    </a:cubicBezTo>
                    <a:cubicBezTo>
                      <a:pt x="2810401" y="163353"/>
                      <a:pt x="2792901" y="145855"/>
                      <a:pt x="2792901" y="124267"/>
                    </a:cubicBezTo>
                    <a:cubicBezTo>
                      <a:pt x="2792901" y="102682"/>
                      <a:pt x="2810401" y="85181"/>
                      <a:pt x="2831988" y="85181"/>
                    </a:cubicBezTo>
                    <a:close/>
                    <a:moveTo>
                      <a:pt x="2171887" y="85181"/>
                    </a:moveTo>
                    <a:cubicBezTo>
                      <a:pt x="2193477" y="85181"/>
                      <a:pt x="2210981" y="102682"/>
                      <a:pt x="2210981" y="124267"/>
                    </a:cubicBezTo>
                    <a:cubicBezTo>
                      <a:pt x="2210981" y="145855"/>
                      <a:pt x="2193477" y="163353"/>
                      <a:pt x="2171887" y="163353"/>
                    </a:cubicBezTo>
                    <a:cubicBezTo>
                      <a:pt x="2150295" y="163353"/>
                      <a:pt x="2132800" y="145855"/>
                      <a:pt x="2132800" y="124267"/>
                    </a:cubicBezTo>
                    <a:cubicBezTo>
                      <a:pt x="2132800" y="102682"/>
                      <a:pt x="2150295" y="85181"/>
                      <a:pt x="2171887" y="85181"/>
                    </a:cubicBezTo>
                    <a:close/>
                    <a:moveTo>
                      <a:pt x="2079618" y="85181"/>
                    </a:moveTo>
                    <a:cubicBezTo>
                      <a:pt x="2101211" y="85181"/>
                      <a:pt x="2118703" y="102682"/>
                      <a:pt x="2118703" y="124267"/>
                    </a:cubicBezTo>
                    <a:cubicBezTo>
                      <a:pt x="2118703" y="145855"/>
                      <a:pt x="2101211" y="163353"/>
                      <a:pt x="2079618" y="163353"/>
                    </a:cubicBezTo>
                    <a:cubicBezTo>
                      <a:pt x="2058036" y="163353"/>
                      <a:pt x="2040537" y="145855"/>
                      <a:pt x="2040537" y="124267"/>
                    </a:cubicBezTo>
                    <a:cubicBezTo>
                      <a:pt x="2040537" y="102682"/>
                      <a:pt x="2058036" y="85181"/>
                      <a:pt x="2079618" y="85181"/>
                    </a:cubicBezTo>
                    <a:close/>
                    <a:moveTo>
                      <a:pt x="1984973" y="85181"/>
                    </a:moveTo>
                    <a:cubicBezTo>
                      <a:pt x="2006565" y="85181"/>
                      <a:pt x="2024073" y="102682"/>
                      <a:pt x="2024073" y="124268"/>
                    </a:cubicBezTo>
                    <a:cubicBezTo>
                      <a:pt x="2024073" y="145855"/>
                      <a:pt x="2006565" y="163353"/>
                      <a:pt x="1984973" y="163353"/>
                    </a:cubicBezTo>
                    <a:cubicBezTo>
                      <a:pt x="1963378" y="163353"/>
                      <a:pt x="1945875" y="145855"/>
                      <a:pt x="1945875" y="124268"/>
                    </a:cubicBezTo>
                    <a:cubicBezTo>
                      <a:pt x="1945875" y="102682"/>
                      <a:pt x="1963378" y="85181"/>
                      <a:pt x="1984973" y="85181"/>
                    </a:cubicBezTo>
                    <a:close/>
                    <a:moveTo>
                      <a:pt x="1890340" y="85181"/>
                    </a:moveTo>
                    <a:cubicBezTo>
                      <a:pt x="1911917" y="85181"/>
                      <a:pt x="1929413" y="102682"/>
                      <a:pt x="1929413" y="124268"/>
                    </a:cubicBezTo>
                    <a:cubicBezTo>
                      <a:pt x="1929413" y="145855"/>
                      <a:pt x="1911917" y="163353"/>
                      <a:pt x="1890340" y="163353"/>
                    </a:cubicBezTo>
                    <a:cubicBezTo>
                      <a:pt x="1868762" y="163353"/>
                      <a:pt x="1851255" y="145855"/>
                      <a:pt x="1851255" y="124268"/>
                    </a:cubicBezTo>
                    <a:cubicBezTo>
                      <a:pt x="1851255" y="102682"/>
                      <a:pt x="1868762" y="85181"/>
                      <a:pt x="1890340" y="85181"/>
                    </a:cubicBezTo>
                    <a:close/>
                    <a:moveTo>
                      <a:pt x="1798073" y="85181"/>
                    </a:moveTo>
                    <a:cubicBezTo>
                      <a:pt x="1819663" y="85181"/>
                      <a:pt x="1837149" y="102682"/>
                      <a:pt x="1837149" y="124268"/>
                    </a:cubicBezTo>
                    <a:cubicBezTo>
                      <a:pt x="1837149" y="145855"/>
                      <a:pt x="1819663" y="163353"/>
                      <a:pt x="1798073" y="163353"/>
                    </a:cubicBezTo>
                    <a:cubicBezTo>
                      <a:pt x="1776483" y="163353"/>
                      <a:pt x="1758966" y="145855"/>
                      <a:pt x="1758966" y="124268"/>
                    </a:cubicBezTo>
                    <a:cubicBezTo>
                      <a:pt x="1758966" y="102682"/>
                      <a:pt x="1776483" y="85181"/>
                      <a:pt x="1798073" y="85181"/>
                    </a:cubicBezTo>
                    <a:close/>
                    <a:moveTo>
                      <a:pt x="1703435" y="85181"/>
                    </a:moveTo>
                    <a:cubicBezTo>
                      <a:pt x="1725015" y="85181"/>
                      <a:pt x="1742524" y="102682"/>
                      <a:pt x="1742524" y="124268"/>
                    </a:cubicBezTo>
                    <a:cubicBezTo>
                      <a:pt x="1742524" y="145855"/>
                      <a:pt x="1725015" y="163353"/>
                      <a:pt x="1703435" y="163353"/>
                    </a:cubicBezTo>
                    <a:cubicBezTo>
                      <a:pt x="1681841" y="163353"/>
                      <a:pt x="1664351" y="145855"/>
                      <a:pt x="1664351" y="124268"/>
                    </a:cubicBezTo>
                    <a:cubicBezTo>
                      <a:pt x="1664351" y="102682"/>
                      <a:pt x="1681841" y="85181"/>
                      <a:pt x="1703435" y="85181"/>
                    </a:cubicBezTo>
                    <a:close/>
                    <a:moveTo>
                      <a:pt x="1611151" y="85181"/>
                    </a:moveTo>
                    <a:cubicBezTo>
                      <a:pt x="1632741" y="85181"/>
                      <a:pt x="1650245" y="102683"/>
                      <a:pt x="1650245" y="124268"/>
                    </a:cubicBezTo>
                    <a:cubicBezTo>
                      <a:pt x="1650245" y="145855"/>
                      <a:pt x="1632741" y="163353"/>
                      <a:pt x="1611151" y="163353"/>
                    </a:cubicBezTo>
                    <a:cubicBezTo>
                      <a:pt x="1589656" y="163353"/>
                      <a:pt x="1572160" y="145855"/>
                      <a:pt x="1572160" y="124268"/>
                    </a:cubicBezTo>
                    <a:cubicBezTo>
                      <a:pt x="1572160" y="102683"/>
                      <a:pt x="1589656" y="85181"/>
                      <a:pt x="1611151" y="85181"/>
                    </a:cubicBezTo>
                    <a:close/>
                    <a:moveTo>
                      <a:pt x="1516607" y="85181"/>
                    </a:moveTo>
                    <a:cubicBezTo>
                      <a:pt x="1538188" y="85181"/>
                      <a:pt x="1555693" y="102683"/>
                      <a:pt x="1555693" y="124268"/>
                    </a:cubicBezTo>
                    <a:cubicBezTo>
                      <a:pt x="1555693" y="145855"/>
                      <a:pt x="1538188" y="163353"/>
                      <a:pt x="1516607" y="163353"/>
                    </a:cubicBezTo>
                    <a:cubicBezTo>
                      <a:pt x="1495014" y="163353"/>
                      <a:pt x="1477512" y="145855"/>
                      <a:pt x="1477512" y="124268"/>
                    </a:cubicBezTo>
                    <a:cubicBezTo>
                      <a:pt x="1477512" y="102683"/>
                      <a:pt x="1495014" y="85181"/>
                      <a:pt x="1516607" y="85181"/>
                    </a:cubicBezTo>
                    <a:close/>
                    <a:moveTo>
                      <a:pt x="1419600" y="85181"/>
                    </a:moveTo>
                    <a:cubicBezTo>
                      <a:pt x="1441183" y="85181"/>
                      <a:pt x="1458689" y="102683"/>
                      <a:pt x="1458689" y="124268"/>
                    </a:cubicBezTo>
                    <a:cubicBezTo>
                      <a:pt x="1458689" y="145855"/>
                      <a:pt x="1441183" y="163353"/>
                      <a:pt x="1419600" y="163353"/>
                    </a:cubicBezTo>
                    <a:cubicBezTo>
                      <a:pt x="1398003" y="163353"/>
                      <a:pt x="1380504" y="145855"/>
                      <a:pt x="1380504" y="124268"/>
                    </a:cubicBezTo>
                    <a:cubicBezTo>
                      <a:pt x="1380504" y="102683"/>
                      <a:pt x="1398003" y="85181"/>
                      <a:pt x="1419600" y="85181"/>
                    </a:cubicBezTo>
                    <a:close/>
                    <a:moveTo>
                      <a:pt x="1329684" y="85181"/>
                    </a:moveTo>
                    <a:cubicBezTo>
                      <a:pt x="1351272" y="85181"/>
                      <a:pt x="1368775" y="102683"/>
                      <a:pt x="1368775" y="124268"/>
                    </a:cubicBezTo>
                    <a:cubicBezTo>
                      <a:pt x="1368775" y="145855"/>
                      <a:pt x="1351272" y="163353"/>
                      <a:pt x="1329684" y="163353"/>
                    </a:cubicBezTo>
                    <a:cubicBezTo>
                      <a:pt x="1308100" y="163353"/>
                      <a:pt x="1290604" y="145855"/>
                      <a:pt x="1290604" y="124268"/>
                    </a:cubicBezTo>
                    <a:cubicBezTo>
                      <a:pt x="1290604" y="102683"/>
                      <a:pt x="1308100" y="85181"/>
                      <a:pt x="1329684" y="85181"/>
                    </a:cubicBezTo>
                    <a:close/>
                    <a:moveTo>
                      <a:pt x="1142780" y="85181"/>
                    </a:moveTo>
                    <a:cubicBezTo>
                      <a:pt x="1164374" y="85181"/>
                      <a:pt x="1181872" y="102683"/>
                      <a:pt x="1181872" y="124268"/>
                    </a:cubicBezTo>
                    <a:cubicBezTo>
                      <a:pt x="1181872" y="145855"/>
                      <a:pt x="1164374" y="163353"/>
                      <a:pt x="1142780" y="163353"/>
                    </a:cubicBezTo>
                    <a:cubicBezTo>
                      <a:pt x="1121186" y="163353"/>
                      <a:pt x="1103680" y="145855"/>
                      <a:pt x="1103680" y="124268"/>
                    </a:cubicBezTo>
                    <a:cubicBezTo>
                      <a:pt x="1103680" y="102683"/>
                      <a:pt x="1121186" y="85181"/>
                      <a:pt x="1142780" y="85181"/>
                    </a:cubicBezTo>
                    <a:close/>
                    <a:moveTo>
                      <a:pt x="1045753" y="85181"/>
                    </a:moveTo>
                    <a:cubicBezTo>
                      <a:pt x="1067337" y="85181"/>
                      <a:pt x="1084842" y="102683"/>
                      <a:pt x="1084842" y="124268"/>
                    </a:cubicBezTo>
                    <a:cubicBezTo>
                      <a:pt x="1084842" y="145855"/>
                      <a:pt x="1067337" y="163353"/>
                      <a:pt x="1045753" y="163353"/>
                    </a:cubicBezTo>
                    <a:cubicBezTo>
                      <a:pt x="1024168" y="163353"/>
                      <a:pt x="1006670" y="145855"/>
                      <a:pt x="1006670" y="124268"/>
                    </a:cubicBezTo>
                    <a:cubicBezTo>
                      <a:pt x="1006670" y="102683"/>
                      <a:pt x="1024168" y="85181"/>
                      <a:pt x="1045753" y="85181"/>
                    </a:cubicBezTo>
                    <a:close/>
                    <a:moveTo>
                      <a:pt x="951129" y="85181"/>
                    </a:moveTo>
                    <a:cubicBezTo>
                      <a:pt x="972708" y="85181"/>
                      <a:pt x="990205" y="102683"/>
                      <a:pt x="990205" y="124268"/>
                    </a:cubicBezTo>
                    <a:cubicBezTo>
                      <a:pt x="990205" y="145855"/>
                      <a:pt x="972708" y="163353"/>
                      <a:pt x="951129" y="163353"/>
                    </a:cubicBezTo>
                    <a:cubicBezTo>
                      <a:pt x="929543" y="163353"/>
                      <a:pt x="912045" y="145855"/>
                      <a:pt x="912045" y="124268"/>
                    </a:cubicBezTo>
                    <a:cubicBezTo>
                      <a:pt x="912045" y="102683"/>
                      <a:pt x="929543" y="85181"/>
                      <a:pt x="951129" y="85181"/>
                    </a:cubicBezTo>
                    <a:close/>
                    <a:moveTo>
                      <a:pt x="856503" y="85181"/>
                    </a:moveTo>
                    <a:cubicBezTo>
                      <a:pt x="878086" y="85181"/>
                      <a:pt x="895582" y="102683"/>
                      <a:pt x="895582" y="124268"/>
                    </a:cubicBezTo>
                    <a:cubicBezTo>
                      <a:pt x="895582" y="145855"/>
                      <a:pt x="878086" y="163353"/>
                      <a:pt x="856503" y="163353"/>
                    </a:cubicBezTo>
                    <a:cubicBezTo>
                      <a:pt x="834921" y="163353"/>
                      <a:pt x="817424" y="145855"/>
                      <a:pt x="817424" y="124268"/>
                    </a:cubicBezTo>
                    <a:cubicBezTo>
                      <a:pt x="817424" y="102683"/>
                      <a:pt x="834921" y="85181"/>
                      <a:pt x="856503" y="85181"/>
                    </a:cubicBezTo>
                    <a:close/>
                    <a:moveTo>
                      <a:pt x="978967" y="11950"/>
                    </a:moveTo>
                    <a:lnTo>
                      <a:pt x="990205" y="39087"/>
                    </a:lnTo>
                    <a:cubicBezTo>
                      <a:pt x="990205" y="60674"/>
                      <a:pt x="972708" y="78173"/>
                      <a:pt x="951129" y="78173"/>
                    </a:cubicBezTo>
                    <a:cubicBezTo>
                      <a:pt x="940336" y="78173"/>
                      <a:pt x="930565" y="73798"/>
                      <a:pt x="923492" y="66725"/>
                    </a:cubicBezTo>
                    <a:lnTo>
                      <a:pt x="914005" y="43819"/>
                    </a:lnTo>
                    <a:lnTo>
                      <a:pt x="918580" y="41040"/>
                    </a:lnTo>
                    <a:close/>
                    <a:moveTo>
                      <a:pt x="2266537" y="0"/>
                    </a:moveTo>
                    <a:cubicBezTo>
                      <a:pt x="2288118" y="0"/>
                      <a:pt x="2305619" y="17499"/>
                      <a:pt x="2305619" y="39087"/>
                    </a:cubicBezTo>
                    <a:cubicBezTo>
                      <a:pt x="2305619" y="60673"/>
                      <a:pt x="2288118" y="78173"/>
                      <a:pt x="2266537" y="78173"/>
                    </a:cubicBezTo>
                    <a:cubicBezTo>
                      <a:pt x="2244936" y="78173"/>
                      <a:pt x="2227443" y="60673"/>
                      <a:pt x="2227443" y="39087"/>
                    </a:cubicBezTo>
                    <a:cubicBezTo>
                      <a:pt x="2227443" y="17499"/>
                      <a:pt x="2244936" y="0"/>
                      <a:pt x="2266537" y="0"/>
                    </a:cubicBezTo>
                    <a:close/>
                    <a:moveTo>
                      <a:pt x="2171887" y="0"/>
                    </a:moveTo>
                    <a:cubicBezTo>
                      <a:pt x="2193477" y="0"/>
                      <a:pt x="2210981" y="17499"/>
                      <a:pt x="2210981" y="39087"/>
                    </a:cubicBezTo>
                    <a:cubicBezTo>
                      <a:pt x="2210981" y="60673"/>
                      <a:pt x="2193477" y="78173"/>
                      <a:pt x="2171887" y="78173"/>
                    </a:cubicBezTo>
                    <a:cubicBezTo>
                      <a:pt x="2150295" y="78173"/>
                      <a:pt x="2132800" y="60673"/>
                      <a:pt x="2132800" y="39087"/>
                    </a:cubicBezTo>
                    <a:cubicBezTo>
                      <a:pt x="2132800" y="17499"/>
                      <a:pt x="2150295" y="0"/>
                      <a:pt x="2171887" y="0"/>
                    </a:cubicBezTo>
                    <a:close/>
                    <a:moveTo>
                      <a:pt x="2079618" y="0"/>
                    </a:moveTo>
                    <a:cubicBezTo>
                      <a:pt x="2101211" y="0"/>
                      <a:pt x="2118703" y="17499"/>
                      <a:pt x="2118703" y="39087"/>
                    </a:cubicBezTo>
                    <a:cubicBezTo>
                      <a:pt x="2118703" y="60673"/>
                      <a:pt x="2101211" y="78173"/>
                      <a:pt x="2079618" y="78173"/>
                    </a:cubicBezTo>
                    <a:cubicBezTo>
                      <a:pt x="2058036" y="78173"/>
                      <a:pt x="2040537" y="60673"/>
                      <a:pt x="2040537" y="39087"/>
                    </a:cubicBezTo>
                    <a:cubicBezTo>
                      <a:pt x="2040537" y="17499"/>
                      <a:pt x="2058036" y="0"/>
                      <a:pt x="2079618" y="0"/>
                    </a:cubicBezTo>
                    <a:close/>
                    <a:moveTo>
                      <a:pt x="1984973" y="0"/>
                    </a:moveTo>
                    <a:cubicBezTo>
                      <a:pt x="2006565" y="0"/>
                      <a:pt x="2024073" y="17499"/>
                      <a:pt x="2024073" y="39087"/>
                    </a:cubicBezTo>
                    <a:cubicBezTo>
                      <a:pt x="2024073" y="60673"/>
                      <a:pt x="2006565" y="78173"/>
                      <a:pt x="1984973" y="78173"/>
                    </a:cubicBezTo>
                    <a:cubicBezTo>
                      <a:pt x="1963378" y="78173"/>
                      <a:pt x="1945875" y="60673"/>
                      <a:pt x="1945875" y="39087"/>
                    </a:cubicBezTo>
                    <a:cubicBezTo>
                      <a:pt x="1945875" y="17499"/>
                      <a:pt x="1963378" y="0"/>
                      <a:pt x="1984973" y="0"/>
                    </a:cubicBezTo>
                    <a:close/>
                    <a:moveTo>
                      <a:pt x="1890340" y="0"/>
                    </a:moveTo>
                    <a:cubicBezTo>
                      <a:pt x="1911917" y="0"/>
                      <a:pt x="1929413" y="17499"/>
                      <a:pt x="1929413" y="39087"/>
                    </a:cubicBezTo>
                    <a:cubicBezTo>
                      <a:pt x="1929413" y="60673"/>
                      <a:pt x="1911917" y="78173"/>
                      <a:pt x="1890340" y="78173"/>
                    </a:cubicBezTo>
                    <a:cubicBezTo>
                      <a:pt x="1868762" y="78173"/>
                      <a:pt x="1851255" y="60673"/>
                      <a:pt x="1851255" y="39087"/>
                    </a:cubicBezTo>
                    <a:cubicBezTo>
                      <a:pt x="1851255" y="17499"/>
                      <a:pt x="1868762" y="0"/>
                      <a:pt x="1890340" y="0"/>
                    </a:cubicBezTo>
                    <a:close/>
                    <a:moveTo>
                      <a:pt x="1798073" y="0"/>
                    </a:moveTo>
                    <a:cubicBezTo>
                      <a:pt x="1819663" y="0"/>
                      <a:pt x="1837149" y="17499"/>
                      <a:pt x="1837149" y="39087"/>
                    </a:cubicBezTo>
                    <a:cubicBezTo>
                      <a:pt x="1837149" y="60673"/>
                      <a:pt x="1819663" y="78173"/>
                      <a:pt x="1798073" y="78173"/>
                    </a:cubicBezTo>
                    <a:cubicBezTo>
                      <a:pt x="1776483" y="78173"/>
                      <a:pt x="1758966" y="60673"/>
                      <a:pt x="1758966" y="39087"/>
                    </a:cubicBezTo>
                    <a:cubicBezTo>
                      <a:pt x="1758966" y="17499"/>
                      <a:pt x="1776483" y="0"/>
                      <a:pt x="1798073" y="0"/>
                    </a:cubicBezTo>
                    <a:close/>
                    <a:moveTo>
                      <a:pt x="1703435" y="0"/>
                    </a:moveTo>
                    <a:cubicBezTo>
                      <a:pt x="1725015" y="0"/>
                      <a:pt x="1742524" y="17499"/>
                      <a:pt x="1742524" y="39087"/>
                    </a:cubicBezTo>
                    <a:cubicBezTo>
                      <a:pt x="1742524" y="60673"/>
                      <a:pt x="1725015" y="78173"/>
                      <a:pt x="1703435" y="78173"/>
                    </a:cubicBezTo>
                    <a:cubicBezTo>
                      <a:pt x="1681841" y="78173"/>
                      <a:pt x="1664351" y="60673"/>
                      <a:pt x="1664351" y="39087"/>
                    </a:cubicBezTo>
                    <a:cubicBezTo>
                      <a:pt x="1664351" y="17499"/>
                      <a:pt x="1681841" y="0"/>
                      <a:pt x="1703435" y="0"/>
                    </a:cubicBezTo>
                    <a:close/>
                    <a:moveTo>
                      <a:pt x="1611151" y="0"/>
                    </a:moveTo>
                    <a:cubicBezTo>
                      <a:pt x="1632741" y="0"/>
                      <a:pt x="1650245" y="17499"/>
                      <a:pt x="1650245" y="39087"/>
                    </a:cubicBezTo>
                    <a:cubicBezTo>
                      <a:pt x="1650245" y="60673"/>
                      <a:pt x="1632741" y="78173"/>
                      <a:pt x="1611151" y="78173"/>
                    </a:cubicBezTo>
                    <a:cubicBezTo>
                      <a:pt x="1589656" y="78173"/>
                      <a:pt x="1572160" y="60673"/>
                      <a:pt x="1572160" y="39087"/>
                    </a:cubicBezTo>
                    <a:cubicBezTo>
                      <a:pt x="1572160" y="17499"/>
                      <a:pt x="1589656" y="0"/>
                      <a:pt x="1611151" y="0"/>
                    </a:cubicBezTo>
                    <a:close/>
                    <a:moveTo>
                      <a:pt x="1516607" y="0"/>
                    </a:moveTo>
                    <a:cubicBezTo>
                      <a:pt x="1538188" y="0"/>
                      <a:pt x="1555693" y="17499"/>
                      <a:pt x="1555693" y="39087"/>
                    </a:cubicBezTo>
                    <a:cubicBezTo>
                      <a:pt x="1555693" y="60673"/>
                      <a:pt x="1538188" y="78173"/>
                      <a:pt x="1516607" y="78173"/>
                    </a:cubicBezTo>
                    <a:cubicBezTo>
                      <a:pt x="1495014" y="78173"/>
                      <a:pt x="1477512" y="60673"/>
                      <a:pt x="1477512" y="39087"/>
                    </a:cubicBezTo>
                    <a:cubicBezTo>
                      <a:pt x="1477512" y="17499"/>
                      <a:pt x="1495014" y="0"/>
                      <a:pt x="1516607" y="0"/>
                    </a:cubicBezTo>
                    <a:close/>
                    <a:moveTo>
                      <a:pt x="1232692" y="0"/>
                    </a:moveTo>
                    <a:cubicBezTo>
                      <a:pt x="1254278" y="0"/>
                      <a:pt x="1271765" y="17499"/>
                      <a:pt x="1271765" y="39087"/>
                    </a:cubicBezTo>
                    <a:cubicBezTo>
                      <a:pt x="1271765" y="60673"/>
                      <a:pt x="1254278" y="78173"/>
                      <a:pt x="1232692" y="78173"/>
                    </a:cubicBezTo>
                    <a:cubicBezTo>
                      <a:pt x="1211099" y="78173"/>
                      <a:pt x="1193607" y="60673"/>
                      <a:pt x="1193607" y="39087"/>
                    </a:cubicBezTo>
                    <a:cubicBezTo>
                      <a:pt x="1193607" y="17499"/>
                      <a:pt x="1211099" y="0"/>
                      <a:pt x="1232692" y="0"/>
                    </a:cubicBezTo>
                    <a:close/>
                    <a:moveTo>
                      <a:pt x="1142780" y="0"/>
                    </a:moveTo>
                    <a:cubicBezTo>
                      <a:pt x="1164374" y="0"/>
                      <a:pt x="1181872" y="17499"/>
                      <a:pt x="1181872" y="39087"/>
                    </a:cubicBezTo>
                    <a:cubicBezTo>
                      <a:pt x="1181872" y="60674"/>
                      <a:pt x="1164374" y="78173"/>
                      <a:pt x="1142780" y="78173"/>
                    </a:cubicBezTo>
                    <a:cubicBezTo>
                      <a:pt x="1121186" y="78173"/>
                      <a:pt x="1103680" y="60674"/>
                      <a:pt x="1103680" y="39087"/>
                    </a:cubicBezTo>
                    <a:cubicBezTo>
                      <a:pt x="1103680" y="17499"/>
                      <a:pt x="1121186" y="0"/>
                      <a:pt x="1142780" y="0"/>
                    </a:cubicBezTo>
                    <a:close/>
                    <a:moveTo>
                      <a:pt x="1045753" y="0"/>
                    </a:moveTo>
                    <a:cubicBezTo>
                      <a:pt x="1067337" y="0"/>
                      <a:pt x="1084842" y="17500"/>
                      <a:pt x="1084842" y="39087"/>
                    </a:cubicBezTo>
                    <a:cubicBezTo>
                      <a:pt x="1084842" y="60674"/>
                      <a:pt x="1067337" y="78173"/>
                      <a:pt x="1045753" y="78173"/>
                    </a:cubicBezTo>
                    <a:cubicBezTo>
                      <a:pt x="1024168" y="78173"/>
                      <a:pt x="1006670" y="60674"/>
                      <a:pt x="1006670" y="39087"/>
                    </a:cubicBezTo>
                    <a:cubicBezTo>
                      <a:pt x="1006670" y="17500"/>
                      <a:pt x="1024168" y="0"/>
                      <a:pt x="1045753" y="0"/>
                    </a:cubicBezTo>
                    <a:close/>
                  </a:path>
                </a:pathLst>
              </a:custGeom>
              <a:solidFill>
                <a:schemeClr val="tx1">
                  <a:lumMod val="60000"/>
                  <a:lumOff val="40000"/>
                  <a:alpha val="53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grpSp>
        <p:sp>
          <p:nvSpPr>
            <p:cNvPr id="13" name="Cylinder 513">
              <a:extLst>
                <a:ext uri="{FF2B5EF4-FFF2-40B4-BE49-F238E27FC236}">
                  <a16:creationId xmlns:a16="http://schemas.microsoft.com/office/drawing/2014/main" id="{022B5A29-AABD-4F6B-BE31-EC9FD2AFA1AB}"/>
                </a:ext>
              </a:extLst>
            </p:cNvPr>
            <p:cNvSpPr>
              <a:spLocks noChangeAspect="1"/>
            </p:cNvSpPr>
            <p:nvPr/>
          </p:nvSpPr>
          <p:spPr bwMode="auto">
            <a:xfrm>
              <a:off x="10699159" y="2735683"/>
              <a:ext cx="274320" cy="360389"/>
            </a:xfrm>
            <a:prstGeom prst="can">
              <a:avLst>
                <a:gd name="adj" fmla="val 39530"/>
              </a:avLst>
            </a:prstGeom>
            <a:solidFill>
              <a:srgbClr val="F3F3F3"/>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Arial" panose="020B0604020202020204" pitchFamily="34" charset="0"/>
              </a:endParaRPr>
            </a:p>
          </p:txBody>
        </p:sp>
        <p:sp>
          <p:nvSpPr>
            <p:cNvPr id="17" name="Cylinder 513">
              <a:extLst>
                <a:ext uri="{FF2B5EF4-FFF2-40B4-BE49-F238E27FC236}">
                  <a16:creationId xmlns:a16="http://schemas.microsoft.com/office/drawing/2014/main" id="{C1DE952C-8F9A-4AF2-A068-F30013F1F1B1}"/>
                </a:ext>
              </a:extLst>
            </p:cNvPr>
            <p:cNvSpPr>
              <a:spLocks noChangeAspect="1"/>
            </p:cNvSpPr>
            <p:nvPr/>
          </p:nvSpPr>
          <p:spPr bwMode="auto">
            <a:xfrm>
              <a:off x="10243594" y="5095596"/>
              <a:ext cx="274320" cy="360389"/>
            </a:xfrm>
            <a:prstGeom prst="can">
              <a:avLst>
                <a:gd name="adj" fmla="val 39530"/>
              </a:avLst>
            </a:prstGeom>
            <a:solidFill>
              <a:srgbClr val="F3F3F3"/>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Arial" panose="020B0604020202020204" pitchFamily="34" charset="0"/>
              </a:endParaRPr>
            </a:p>
          </p:txBody>
        </p:sp>
        <p:sp>
          <p:nvSpPr>
            <p:cNvPr id="18" name="Cylinder 513">
              <a:extLst>
                <a:ext uri="{FF2B5EF4-FFF2-40B4-BE49-F238E27FC236}">
                  <a16:creationId xmlns:a16="http://schemas.microsoft.com/office/drawing/2014/main" id="{CDBBC875-1DD3-4A74-A816-C301003281FE}"/>
                </a:ext>
              </a:extLst>
            </p:cNvPr>
            <p:cNvSpPr>
              <a:spLocks noChangeAspect="1"/>
            </p:cNvSpPr>
            <p:nvPr/>
          </p:nvSpPr>
          <p:spPr bwMode="auto">
            <a:xfrm>
              <a:off x="7517824" y="3904206"/>
              <a:ext cx="274320" cy="360389"/>
            </a:xfrm>
            <a:prstGeom prst="can">
              <a:avLst>
                <a:gd name="adj" fmla="val 39530"/>
              </a:avLst>
            </a:prstGeom>
            <a:solidFill>
              <a:srgbClr val="F3F3F3"/>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Arial" panose="020B0604020202020204" pitchFamily="34" charset="0"/>
              </a:endParaRPr>
            </a:p>
          </p:txBody>
        </p:sp>
        <p:sp>
          <p:nvSpPr>
            <p:cNvPr id="19" name="Cylinder 513">
              <a:extLst>
                <a:ext uri="{FF2B5EF4-FFF2-40B4-BE49-F238E27FC236}">
                  <a16:creationId xmlns:a16="http://schemas.microsoft.com/office/drawing/2014/main" id="{F17BB481-7E06-4EBA-A99B-66B8FD4674FF}"/>
                </a:ext>
              </a:extLst>
            </p:cNvPr>
            <p:cNvSpPr>
              <a:spLocks noChangeAspect="1"/>
            </p:cNvSpPr>
            <p:nvPr/>
          </p:nvSpPr>
          <p:spPr bwMode="auto">
            <a:xfrm>
              <a:off x="8025603" y="2401887"/>
              <a:ext cx="274320" cy="360389"/>
            </a:xfrm>
            <a:prstGeom prst="can">
              <a:avLst>
                <a:gd name="adj" fmla="val 39530"/>
              </a:avLst>
            </a:prstGeom>
            <a:solidFill>
              <a:srgbClr val="F3F3F3"/>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Arial" panose="020B0604020202020204" pitchFamily="34" charset="0"/>
              </a:endParaRPr>
            </a:p>
          </p:txBody>
        </p:sp>
        <p:cxnSp>
          <p:nvCxnSpPr>
            <p:cNvPr id="21" name="Straight Arrow Connector 20">
              <a:extLst>
                <a:ext uri="{FF2B5EF4-FFF2-40B4-BE49-F238E27FC236}">
                  <a16:creationId xmlns:a16="http://schemas.microsoft.com/office/drawing/2014/main" id="{12C9C20F-E47F-4D8D-99F9-70C85C2572E3}"/>
                </a:ext>
              </a:extLst>
            </p:cNvPr>
            <p:cNvCxnSpPr>
              <a:cxnSpLocks/>
              <a:stCxn id="16" idx="7"/>
              <a:endCxn id="13" idx="2"/>
            </p:cNvCxnSpPr>
            <p:nvPr/>
          </p:nvCxnSpPr>
          <p:spPr>
            <a:xfrm>
              <a:off x="7445751" y="1740018"/>
              <a:ext cx="3253408" cy="1175860"/>
            </a:xfrm>
            <a:prstGeom prst="straightConnector1">
              <a:avLst/>
            </a:prstGeom>
            <a:ln w="9525" cap="flat" cmpd="sng" algn="ctr">
              <a:solidFill>
                <a:schemeClr val="tx1">
                  <a:lumMod val="40000"/>
                  <a:lumOff val="60000"/>
                </a:schemeClr>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65C588BA-48F1-48B9-96A9-CFDF0D55FEFB}"/>
                </a:ext>
              </a:extLst>
            </p:cNvPr>
            <p:cNvCxnSpPr>
              <a:cxnSpLocks/>
              <a:stCxn id="16" idx="7"/>
              <a:endCxn id="19" idx="1"/>
            </p:cNvCxnSpPr>
            <p:nvPr/>
          </p:nvCxnSpPr>
          <p:spPr>
            <a:xfrm>
              <a:off x="7445751" y="1740018"/>
              <a:ext cx="717012" cy="661869"/>
            </a:xfrm>
            <a:prstGeom prst="straightConnector1">
              <a:avLst/>
            </a:prstGeom>
            <a:ln w="9525" cap="flat" cmpd="sng" algn="ctr">
              <a:solidFill>
                <a:schemeClr val="tx1">
                  <a:lumMod val="40000"/>
                  <a:lumOff val="60000"/>
                </a:schemeClr>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AB7584F2-DA4A-43B5-9E96-103ECB83DBE0}"/>
                </a:ext>
              </a:extLst>
            </p:cNvPr>
            <p:cNvCxnSpPr>
              <a:cxnSpLocks/>
              <a:stCxn id="16" idx="7"/>
              <a:endCxn id="17" idx="2"/>
            </p:cNvCxnSpPr>
            <p:nvPr/>
          </p:nvCxnSpPr>
          <p:spPr>
            <a:xfrm>
              <a:off x="7445751" y="1740018"/>
              <a:ext cx="2797843" cy="3535773"/>
            </a:xfrm>
            <a:prstGeom prst="straightConnector1">
              <a:avLst/>
            </a:prstGeom>
            <a:ln w="9525" cap="flat" cmpd="sng" algn="ctr">
              <a:solidFill>
                <a:schemeClr val="tx1">
                  <a:lumMod val="40000"/>
                  <a:lumOff val="60000"/>
                </a:schemeClr>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10A7A0DF-6841-4E54-956C-44D14C63C6C0}"/>
                </a:ext>
              </a:extLst>
            </p:cNvPr>
            <p:cNvCxnSpPr>
              <a:cxnSpLocks/>
              <a:stCxn id="16" idx="0"/>
              <a:endCxn id="18" idx="1"/>
            </p:cNvCxnSpPr>
            <p:nvPr/>
          </p:nvCxnSpPr>
          <p:spPr>
            <a:xfrm>
              <a:off x="7429660" y="1756075"/>
              <a:ext cx="225324" cy="2148131"/>
            </a:xfrm>
            <a:prstGeom prst="straightConnector1">
              <a:avLst/>
            </a:prstGeom>
            <a:ln w="9525" cap="flat" cmpd="sng" algn="ctr">
              <a:solidFill>
                <a:schemeClr val="tx1">
                  <a:lumMod val="40000"/>
                  <a:lumOff val="60000"/>
                </a:schemeClr>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10752644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1BE9-9018-4621-BE6A-C0636A5D42CC}"/>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SDK Query Options</a:t>
            </a:r>
          </a:p>
        </p:txBody>
      </p:sp>
      <p:sp>
        <p:nvSpPr>
          <p:cNvPr id="3" name="Text Placeholder 2">
            <a:extLst>
              <a:ext uri="{FF2B5EF4-FFF2-40B4-BE49-F238E27FC236}">
                <a16:creationId xmlns:a16="http://schemas.microsoft.com/office/drawing/2014/main" id="{4C9E245A-7521-4550-AC69-5FE3B4FA85A8}"/>
              </a:ext>
            </a:extLst>
          </p:cNvPr>
          <p:cNvSpPr>
            <a:spLocks noGrp="1"/>
          </p:cNvSpPr>
          <p:nvPr>
            <p:ph type="body" sz="quarter" idx="10"/>
          </p:nvPr>
        </p:nvSpPr>
        <p:spPr>
          <a:xfrm>
            <a:off x="269239" y="1640845"/>
            <a:ext cx="10477529" cy="757130"/>
          </a:xfrm>
        </p:spPr>
        <p:txBody>
          <a:bodyPr/>
          <a:lstStyle/>
          <a:p>
            <a:r>
              <a:rPr lang="en-US" sz="1600"/>
              <a:t>These two options can be tuned through the </a:t>
            </a:r>
            <a:r>
              <a:rPr lang="en-US" sz="1600" err="1"/>
              <a:t>sdk</a:t>
            </a:r>
            <a:r>
              <a:rPr lang="en-US" sz="1600"/>
              <a:t>. While there are tradeoffs for each, it is important to understand that neither has any impact on total RU’s consumed</a:t>
            </a:r>
          </a:p>
        </p:txBody>
      </p:sp>
      <p:sp>
        <p:nvSpPr>
          <p:cNvPr id="4" name="Arrow: Right 3">
            <a:extLst>
              <a:ext uri="{FF2B5EF4-FFF2-40B4-BE49-F238E27FC236}">
                <a16:creationId xmlns:a16="http://schemas.microsoft.com/office/drawing/2014/main" id="{950645E0-3FF3-426B-8E17-5EDF4B4EFB2A}"/>
              </a:ext>
            </a:extLst>
          </p:cNvPr>
          <p:cNvSpPr/>
          <p:nvPr/>
        </p:nvSpPr>
        <p:spPr bwMode="auto">
          <a:xfrm>
            <a:off x="934211" y="3429000"/>
            <a:ext cx="10150454" cy="576870"/>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Arial" panose="020B0604020202020204" pitchFamily="34" charset="0"/>
              </a:rPr>
              <a:t>Max Degree of Parallelism</a:t>
            </a:r>
          </a:p>
        </p:txBody>
      </p:sp>
      <p:sp>
        <p:nvSpPr>
          <p:cNvPr id="5" name="TextBox 4">
            <a:extLst>
              <a:ext uri="{FF2B5EF4-FFF2-40B4-BE49-F238E27FC236}">
                <a16:creationId xmlns:a16="http://schemas.microsoft.com/office/drawing/2014/main" id="{F677B670-3D6B-4F97-9EC7-3CA979F21B2F}"/>
              </a:ext>
            </a:extLst>
          </p:cNvPr>
          <p:cNvSpPr txBox="1"/>
          <p:nvPr/>
        </p:nvSpPr>
        <p:spPr>
          <a:xfrm>
            <a:off x="587641" y="3538853"/>
            <a:ext cx="161904" cy="332399"/>
          </a:xfrm>
          <a:prstGeom prst="rect">
            <a:avLst/>
          </a:prstGeom>
          <a:noFill/>
        </p:spPr>
        <p:txBody>
          <a:bodyPr wrap="none" lIns="0" tIns="0" rIns="0" bIns="0" rtlCol="0">
            <a:spAutoFit/>
          </a:bodyPr>
          <a:lstStyle/>
          <a:p>
            <a:pPr>
              <a:lnSpc>
                <a:spcPct val="90000"/>
              </a:lnSpc>
              <a:spcAft>
                <a:spcPts val="600"/>
              </a:spcAft>
            </a:pPr>
            <a:r>
              <a:rPr lang="en-US" sz="2400">
                <a:gradFill>
                  <a:gsLst>
                    <a:gs pos="2917">
                      <a:schemeClr val="tx1"/>
                    </a:gs>
                    <a:gs pos="30000">
                      <a:schemeClr val="tx1"/>
                    </a:gs>
                  </a:gsLst>
                  <a:lin ang="5400000" scaled="0"/>
                </a:gradFill>
              </a:rPr>
              <a:t>0</a:t>
            </a:r>
          </a:p>
        </p:txBody>
      </p:sp>
      <p:sp>
        <p:nvSpPr>
          <p:cNvPr id="6" name="TextBox 5">
            <a:extLst>
              <a:ext uri="{FF2B5EF4-FFF2-40B4-BE49-F238E27FC236}">
                <a16:creationId xmlns:a16="http://schemas.microsoft.com/office/drawing/2014/main" id="{27C28EFA-2A70-4CE5-9D9B-1B4BCF6F8A77}"/>
              </a:ext>
            </a:extLst>
          </p:cNvPr>
          <p:cNvSpPr txBox="1"/>
          <p:nvPr/>
        </p:nvSpPr>
        <p:spPr>
          <a:xfrm>
            <a:off x="11269331" y="3483453"/>
            <a:ext cx="335028" cy="443198"/>
          </a:xfrm>
          <a:prstGeom prst="rect">
            <a:avLst/>
          </a:prstGeom>
          <a:noFill/>
        </p:spPr>
        <p:txBody>
          <a:bodyPr wrap="none" lIns="0" tIns="0" rIns="0" bIns="0" rtlCol="0">
            <a:spAutoFit/>
          </a:bodyPr>
          <a:lstStyle/>
          <a:p>
            <a:pPr>
              <a:lnSpc>
                <a:spcPct val="90000"/>
              </a:lnSpc>
              <a:spcAft>
                <a:spcPts val="600"/>
              </a:spcAft>
            </a:pPr>
            <a:r>
              <a:rPr lang="en-US" sz="3200">
                <a:gradFill>
                  <a:gsLst>
                    <a:gs pos="2917">
                      <a:schemeClr val="tx1"/>
                    </a:gs>
                    <a:gs pos="30000">
                      <a:schemeClr val="tx1"/>
                    </a:gs>
                  </a:gsLst>
                  <a:lin ang="5400000" scaled="0"/>
                </a:gradFill>
              </a:rPr>
              <a:t>∞</a:t>
            </a:r>
          </a:p>
        </p:txBody>
      </p:sp>
      <p:sp>
        <p:nvSpPr>
          <p:cNvPr id="8" name="Arrow: Right 7">
            <a:extLst>
              <a:ext uri="{FF2B5EF4-FFF2-40B4-BE49-F238E27FC236}">
                <a16:creationId xmlns:a16="http://schemas.microsoft.com/office/drawing/2014/main" id="{F3BC57F8-82F6-438B-998F-BB7D4C6C229A}"/>
              </a:ext>
            </a:extLst>
          </p:cNvPr>
          <p:cNvSpPr/>
          <p:nvPr/>
        </p:nvSpPr>
        <p:spPr bwMode="auto">
          <a:xfrm>
            <a:off x="934211" y="5345475"/>
            <a:ext cx="10150454" cy="576870"/>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Arial" panose="020B0604020202020204" pitchFamily="34" charset="0"/>
              </a:rPr>
              <a:t>Max Buffered Item Count</a:t>
            </a:r>
          </a:p>
        </p:txBody>
      </p:sp>
      <p:sp>
        <p:nvSpPr>
          <p:cNvPr id="9" name="TextBox 8">
            <a:extLst>
              <a:ext uri="{FF2B5EF4-FFF2-40B4-BE49-F238E27FC236}">
                <a16:creationId xmlns:a16="http://schemas.microsoft.com/office/drawing/2014/main" id="{1B6F774B-4C0B-4D4A-B130-7184FBD00B33}"/>
              </a:ext>
            </a:extLst>
          </p:cNvPr>
          <p:cNvSpPr txBox="1"/>
          <p:nvPr/>
        </p:nvSpPr>
        <p:spPr>
          <a:xfrm>
            <a:off x="587641" y="5455328"/>
            <a:ext cx="161904" cy="332399"/>
          </a:xfrm>
          <a:prstGeom prst="rect">
            <a:avLst/>
          </a:prstGeom>
          <a:noFill/>
        </p:spPr>
        <p:txBody>
          <a:bodyPr wrap="none" lIns="0" tIns="0" rIns="0" bIns="0" rtlCol="0">
            <a:spAutoFit/>
          </a:bodyPr>
          <a:lstStyle/>
          <a:p>
            <a:pPr>
              <a:lnSpc>
                <a:spcPct val="90000"/>
              </a:lnSpc>
              <a:spcAft>
                <a:spcPts val="600"/>
              </a:spcAft>
            </a:pPr>
            <a:r>
              <a:rPr lang="en-US" sz="2400">
                <a:gradFill>
                  <a:gsLst>
                    <a:gs pos="2917">
                      <a:schemeClr val="tx1"/>
                    </a:gs>
                    <a:gs pos="30000">
                      <a:schemeClr val="tx1"/>
                    </a:gs>
                  </a:gsLst>
                  <a:lin ang="5400000" scaled="0"/>
                </a:gradFill>
              </a:rPr>
              <a:t>0</a:t>
            </a:r>
          </a:p>
        </p:txBody>
      </p:sp>
      <p:sp>
        <p:nvSpPr>
          <p:cNvPr id="10" name="TextBox 9">
            <a:extLst>
              <a:ext uri="{FF2B5EF4-FFF2-40B4-BE49-F238E27FC236}">
                <a16:creationId xmlns:a16="http://schemas.microsoft.com/office/drawing/2014/main" id="{C05243CE-7364-4B7A-A26E-82D116EB4C00}"/>
              </a:ext>
            </a:extLst>
          </p:cNvPr>
          <p:cNvSpPr txBox="1"/>
          <p:nvPr/>
        </p:nvSpPr>
        <p:spPr>
          <a:xfrm>
            <a:off x="11269331" y="5399928"/>
            <a:ext cx="335028" cy="443198"/>
          </a:xfrm>
          <a:prstGeom prst="rect">
            <a:avLst/>
          </a:prstGeom>
          <a:noFill/>
        </p:spPr>
        <p:txBody>
          <a:bodyPr wrap="none" lIns="0" tIns="0" rIns="0" bIns="0" rtlCol="0">
            <a:spAutoFit/>
          </a:bodyPr>
          <a:lstStyle/>
          <a:p>
            <a:pPr>
              <a:lnSpc>
                <a:spcPct val="90000"/>
              </a:lnSpc>
              <a:spcAft>
                <a:spcPts val="600"/>
              </a:spcAft>
            </a:pPr>
            <a:r>
              <a:rPr lang="en-US" sz="3200">
                <a:gradFill>
                  <a:gsLst>
                    <a:gs pos="2917">
                      <a:schemeClr val="tx1"/>
                    </a:gs>
                    <a:gs pos="30000">
                      <a:schemeClr val="tx1"/>
                    </a:gs>
                  </a:gsLst>
                  <a:lin ang="5400000" scaled="0"/>
                </a:gradFill>
              </a:rPr>
              <a:t>∞</a:t>
            </a:r>
          </a:p>
        </p:txBody>
      </p:sp>
      <p:sp>
        <p:nvSpPr>
          <p:cNvPr id="11" name="TextBox 10">
            <a:extLst>
              <a:ext uri="{FF2B5EF4-FFF2-40B4-BE49-F238E27FC236}">
                <a16:creationId xmlns:a16="http://schemas.microsoft.com/office/drawing/2014/main" id="{B060D58B-F995-4D27-B44A-EC8998CA00E4}"/>
              </a:ext>
            </a:extLst>
          </p:cNvPr>
          <p:cNvSpPr txBox="1"/>
          <p:nvPr/>
        </p:nvSpPr>
        <p:spPr>
          <a:xfrm>
            <a:off x="934211" y="4880732"/>
            <a:ext cx="2687968" cy="464743"/>
          </a:xfrm>
          <a:prstGeom prst="rect">
            <a:avLst/>
          </a:prstGeom>
          <a:noFill/>
        </p:spPr>
        <p:txBody>
          <a:bodyPr wrap="square" lIns="0" tIns="0" rIns="0" bIns="0" rtlCol="0">
            <a:spAutoFit/>
          </a:bodyPr>
          <a:lstStyle/>
          <a:p>
            <a:pPr>
              <a:lnSpc>
                <a:spcPct val="90000"/>
              </a:lnSpc>
              <a:spcAft>
                <a:spcPts val="600"/>
              </a:spcAft>
            </a:pPr>
            <a:r>
              <a:rPr lang="en-US" sz="1400">
                <a:gradFill>
                  <a:gsLst>
                    <a:gs pos="2917">
                      <a:schemeClr val="tx1"/>
                    </a:gs>
                    <a:gs pos="30000">
                      <a:schemeClr val="tx1"/>
                    </a:gs>
                  </a:gsLst>
                  <a:lin ang="5400000" scaled="0"/>
                </a:gradFill>
              </a:rPr>
              <a:t>Smaller Memory Footprint</a:t>
            </a:r>
          </a:p>
          <a:p>
            <a:pPr>
              <a:lnSpc>
                <a:spcPct val="90000"/>
              </a:lnSpc>
              <a:spcAft>
                <a:spcPts val="600"/>
              </a:spcAft>
            </a:pPr>
            <a:r>
              <a:rPr lang="en-US" sz="1400">
                <a:gradFill>
                  <a:gsLst>
                    <a:gs pos="2917">
                      <a:schemeClr val="tx1"/>
                    </a:gs>
                    <a:gs pos="30000">
                      <a:schemeClr val="tx1"/>
                    </a:gs>
                  </a:gsLst>
                  <a:lin ang="5400000" scaled="0"/>
                </a:gradFill>
              </a:rPr>
              <a:t>Slower Performance</a:t>
            </a:r>
          </a:p>
        </p:txBody>
      </p:sp>
      <p:sp>
        <p:nvSpPr>
          <p:cNvPr id="12" name="TextBox 11">
            <a:extLst>
              <a:ext uri="{FF2B5EF4-FFF2-40B4-BE49-F238E27FC236}">
                <a16:creationId xmlns:a16="http://schemas.microsoft.com/office/drawing/2014/main" id="{45A52722-DC44-445D-954D-84A999E4D5CC}"/>
              </a:ext>
            </a:extLst>
          </p:cNvPr>
          <p:cNvSpPr txBox="1"/>
          <p:nvPr/>
        </p:nvSpPr>
        <p:spPr>
          <a:xfrm>
            <a:off x="934211" y="2961563"/>
            <a:ext cx="2687968" cy="464743"/>
          </a:xfrm>
          <a:prstGeom prst="rect">
            <a:avLst/>
          </a:prstGeom>
          <a:noFill/>
        </p:spPr>
        <p:txBody>
          <a:bodyPr wrap="square" lIns="0" tIns="0" rIns="0" bIns="0" rtlCol="0">
            <a:spAutoFit/>
          </a:bodyPr>
          <a:lstStyle/>
          <a:p>
            <a:pPr>
              <a:lnSpc>
                <a:spcPct val="90000"/>
              </a:lnSpc>
              <a:spcAft>
                <a:spcPts val="600"/>
              </a:spcAft>
            </a:pPr>
            <a:r>
              <a:rPr lang="en-US" sz="1400">
                <a:gradFill>
                  <a:gsLst>
                    <a:gs pos="2917">
                      <a:schemeClr val="tx1"/>
                    </a:gs>
                    <a:gs pos="30000">
                      <a:schemeClr val="tx1"/>
                    </a:gs>
                  </a:gsLst>
                  <a:lin ang="5400000" scaled="0"/>
                </a:gradFill>
              </a:rPr>
              <a:t>Decreased Thread Usage</a:t>
            </a:r>
          </a:p>
          <a:p>
            <a:pPr>
              <a:lnSpc>
                <a:spcPct val="90000"/>
              </a:lnSpc>
              <a:spcAft>
                <a:spcPts val="600"/>
              </a:spcAft>
            </a:pPr>
            <a:r>
              <a:rPr lang="en-US" sz="1400">
                <a:gradFill>
                  <a:gsLst>
                    <a:gs pos="2917">
                      <a:schemeClr val="tx1"/>
                    </a:gs>
                    <a:gs pos="30000">
                      <a:schemeClr val="tx1"/>
                    </a:gs>
                  </a:gsLst>
                  <a:lin ang="5400000" scaled="0"/>
                </a:gradFill>
              </a:rPr>
              <a:t>Slower Performance</a:t>
            </a:r>
          </a:p>
        </p:txBody>
      </p:sp>
      <p:sp>
        <p:nvSpPr>
          <p:cNvPr id="13" name="TextBox 12">
            <a:extLst>
              <a:ext uri="{FF2B5EF4-FFF2-40B4-BE49-F238E27FC236}">
                <a16:creationId xmlns:a16="http://schemas.microsoft.com/office/drawing/2014/main" id="{9D8FD8DD-0868-4244-98C5-0480A08DB202}"/>
              </a:ext>
            </a:extLst>
          </p:cNvPr>
          <p:cNvSpPr txBox="1"/>
          <p:nvPr/>
        </p:nvSpPr>
        <p:spPr>
          <a:xfrm>
            <a:off x="8396697" y="4880731"/>
            <a:ext cx="2687968" cy="464743"/>
          </a:xfrm>
          <a:prstGeom prst="rect">
            <a:avLst/>
          </a:prstGeom>
          <a:noFill/>
        </p:spPr>
        <p:txBody>
          <a:bodyPr wrap="square" lIns="0" tIns="0" rIns="0" bIns="0" rtlCol="0">
            <a:spAutoFit/>
          </a:bodyPr>
          <a:lstStyle/>
          <a:p>
            <a:pPr algn="r">
              <a:lnSpc>
                <a:spcPct val="90000"/>
              </a:lnSpc>
              <a:spcAft>
                <a:spcPts val="600"/>
              </a:spcAft>
            </a:pPr>
            <a:r>
              <a:rPr lang="en-US" sz="1400">
                <a:gradFill>
                  <a:gsLst>
                    <a:gs pos="2917">
                      <a:schemeClr val="tx1"/>
                    </a:gs>
                    <a:gs pos="30000">
                      <a:schemeClr val="tx1"/>
                    </a:gs>
                  </a:gsLst>
                  <a:lin ang="5400000" scaled="0"/>
                </a:gradFill>
              </a:rPr>
              <a:t>Larger Memory Footprint</a:t>
            </a:r>
          </a:p>
          <a:p>
            <a:pPr algn="r">
              <a:lnSpc>
                <a:spcPct val="90000"/>
              </a:lnSpc>
              <a:spcAft>
                <a:spcPts val="600"/>
              </a:spcAft>
            </a:pPr>
            <a:r>
              <a:rPr lang="en-US" sz="1400">
                <a:gradFill>
                  <a:gsLst>
                    <a:gs pos="2917">
                      <a:schemeClr val="tx1"/>
                    </a:gs>
                    <a:gs pos="30000">
                      <a:schemeClr val="tx1"/>
                    </a:gs>
                  </a:gsLst>
                  <a:lin ang="5400000" scaled="0"/>
                </a:gradFill>
              </a:rPr>
              <a:t>Faster Performance</a:t>
            </a:r>
          </a:p>
        </p:txBody>
      </p:sp>
      <p:sp>
        <p:nvSpPr>
          <p:cNvPr id="14" name="TextBox 13">
            <a:extLst>
              <a:ext uri="{FF2B5EF4-FFF2-40B4-BE49-F238E27FC236}">
                <a16:creationId xmlns:a16="http://schemas.microsoft.com/office/drawing/2014/main" id="{105CB0BC-D70E-4100-84E7-19208DC3AF53}"/>
              </a:ext>
            </a:extLst>
          </p:cNvPr>
          <p:cNvSpPr txBox="1"/>
          <p:nvPr/>
        </p:nvSpPr>
        <p:spPr>
          <a:xfrm>
            <a:off x="8396697" y="2964257"/>
            <a:ext cx="2687968" cy="464743"/>
          </a:xfrm>
          <a:prstGeom prst="rect">
            <a:avLst/>
          </a:prstGeom>
          <a:noFill/>
        </p:spPr>
        <p:txBody>
          <a:bodyPr wrap="square" lIns="0" tIns="0" rIns="0" bIns="0" rtlCol="0">
            <a:spAutoFit/>
          </a:bodyPr>
          <a:lstStyle/>
          <a:p>
            <a:pPr algn="r">
              <a:lnSpc>
                <a:spcPct val="90000"/>
              </a:lnSpc>
              <a:spcAft>
                <a:spcPts val="600"/>
              </a:spcAft>
            </a:pPr>
            <a:r>
              <a:rPr lang="en-US" sz="1400">
                <a:gradFill>
                  <a:gsLst>
                    <a:gs pos="2917">
                      <a:schemeClr val="tx1"/>
                    </a:gs>
                    <a:gs pos="30000">
                      <a:schemeClr val="tx1"/>
                    </a:gs>
                  </a:gsLst>
                  <a:lin ang="5400000" scaled="0"/>
                </a:gradFill>
              </a:rPr>
              <a:t>Increased Thread Usage</a:t>
            </a:r>
          </a:p>
          <a:p>
            <a:pPr algn="r">
              <a:lnSpc>
                <a:spcPct val="90000"/>
              </a:lnSpc>
              <a:spcAft>
                <a:spcPts val="600"/>
              </a:spcAft>
            </a:pPr>
            <a:r>
              <a:rPr lang="en-US" sz="1400">
                <a:gradFill>
                  <a:gsLst>
                    <a:gs pos="2917">
                      <a:schemeClr val="tx1"/>
                    </a:gs>
                    <a:gs pos="30000">
                      <a:schemeClr val="tx1"/>
                    </a:gs>
                  </a:gsLst>
                  <a:lin ang="5400000" scaled="0"/>
                </a:gradFill>
              </a:rPr>
              <a:t>Faster Performance</a:t>
            </a:r>
          </a:p>
        </p:txBody>
      </p:sp>
    </p:spTree>
    <p:extLst>
      <p:ext uri="{BB962C8B-B14F-4D97-AF65-F5344CB8AC3E}">
        <p14:creationId xmlns:p14="http://schemas.microsoft.com/office/powerpoint/2010/main" val="254444379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1BE9-9018-4621-BE6A-C0636A5D42CC}"/>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SDK Query Options</a:t>
            </a:r>
          </a:p>
        </p:txBody>
      </p:sp>
      <p:graphicFrame>
        <p:nvGraphicFramePr>
          <p:cNvPr id="15" name="Table 14">
            <a:extLst>
              <a:ext uri="{FF2B5EF4-FFF2-40B4-BE49-F238E27FC236}">
                <a16:creationId xmlns:a16="http://schemas.microsoft.com/office/drawing/2014/main" id="{7F058EDE-BDFF-449A-AD51-6A2E5E667E0F}"/>
              </a:ext>
            </a:extLst>
          </p:cNvPr>
          <p:cNvGraphicFramePr>
            <a:graphicFrameLocks noGrp="1"/>
          </p:cNvGraphicFramePr>
          <p:nvPr/>
        </p:nvGraphicFramePr>
        <p:xfrm>
          <a:off x="1380674" y="1575618"/>
          <a:ext cx="9430652" cy="4407875"/>
        </p:xfrm>
        <a:graphic>
          <a:graphicData uri="http://schemas.openxmlformats.org/drawingml/2006/table">
            <a:tbl>
              <a:tblPr bandRow="1">
                <a:tableStyleId>{5940675A-B579-460E-94D1-54222C63F5DA}</a:tableStyleId>
              </a:tblPr>
              <a:tblGrid>
                <a:gridCol w="2810837">
                  <a:extLst>
                    <a:ext uri="{9D8B030D-6E8A-4147-A177-3AD203B41FA5}">
                      <a16:colId xmlns:a16="http://schemas.microsoft.com/office/drawing/2014/main" val="2670246503"/>
                    </a:ext>
                  </a:extLst>
                </a:gridCol>
                <a:gridCol w="846894">
                  <a:extLst>
                    <a:ext uri="{9D8B030D-6E8A-4147-A177-3AD203B41FA5}">
                      <a16:colId xmlns:a16="http://schemas.microsoft.com/office/drawing/2014/main" val="2840900199"/>
                    </a:ext>
                  </a:extLst>
                </a:gridCol>
                <a:gridCol w="5772921">
                  <a:extLst>
                    <a:ext uri="{9D8B030D-6E8A-4147-A177-3AD203B41FA5}">
                      <a16:colId xmlns:a16="http://schemas.microsoft.com/office/drawing/2014/main" val="1650129827"/>
                    </a:ext>
                  </a:extLst>
                </a:gridCol>
              </a:tblGrid>
              <a:tr h="457961">
                <a:tc>
                  <a:txBody>
                    <a:bodyPr/>
                    <a:lstStyle/>
                    <a:p>
                      <a:pPr algn="ctr"/>
                      <a:r>
                        <a:rPr lang="en-US" sz="1400" dirty="0">
                          <a:solidFill>
                            <a:schemeClr val="bg1"/>
                          </a:solidFill>
                          <a:latin typeface="Arial" panose="020B0604020202020204" pitchFamily="34" charset="0"/>
                          <a:cs typeface="Arial" panose="020B0604020202020204" pitchFamily="34" charset="0"/>
                        </a:rPr>
                        <a:t>Setting</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a:r>
                        <a:rPr lang="en-US" sz="1400" dirty="0">
                          <a:solidFill>
                            <a:schemeClr val="bg1"/>
                          </a:solidFill>
                          <a:latin typeface="Arial" panose="020B0604020202020204" pitchFamily="34" charset="0"/>
                          <a:cs typeface="Arial" panose="020B0604020202020204" pitchFamily="34" charset="0"/>
                        </a:rPr>
                        <a:t>Value</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a:r>
                        <a:rPr lang="en-US" sz="1400" dirty="0">
                          <a:solidFill>
                            <a:schemeClr val="bg1"/>
                          </a:solidFill>
                          <a:latin typeface="Arial" panose="020B0604020202020204" pitchFamily="34" charset="0"/>
                          <a:cs typeface="Arial" panose="020B0604020202020204" pitchFamily="34" charset="0"/>
                        </a:rPr>
                        <a:t>Effect</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3070670819"/>
                  </a:ext>
                </a:extLst>
              </a:tr>
              <a:tr h="658319">
                <a:tc rowSpan="3">
                  <a:txBody>
                    <a:bodyPr/>
                    <a:lstStyle/>
                    <a:p>
                      <a:pPr algn="ctr"/>
                      <a:r>
                        <a:rPr lang="en-US" sz="1800" b="1" dirty="0" err="1">
                          <a:latin typeface="Arial" panose="020B0604020202020204" pitchFamily="34" charset="0"/>
                          <a:cs typeface="Arial" panose="020B0604020202020204" pitchFamily="34" charset="0"/>
                        </a:rPr>
                        <a:t>MaxDegreeofParallelism</a:t>
                      </a:r>
                      <a:endParaRPr lang="en-US" sz="1800" b="1" dirty="0">
                        <a:latin typeface="Arial" panose="020B0604020202020204" pitchFamily="34" charset="0"/>
                        <a:cs typeface="Arial" panose="020B060402020202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sz="1600" b="1" dirty="0">
                          <a:latin typeface="Arial" panose="020B0604020202020204" pitchFamily="34" charset="0"/>
                        </a:rPr>
                        <a:t>-1</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The system will automatically decide the number of items to buffer</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50616045"/>
                  </a:ext>
                </a:extLst>
              </a:tr>
              <a:tr h="658319">
                <a:tc vMerge="1">
                  <a:txBody>
                    <a:bodyPr/>
                    <a:lstStyle/>
                    <a:p>
                      <a:pPr algn="ctr"/>
                      <a:endParaRPr lang="en-US" sz="1800" b="1">
                        <a:latin typeface="Segoe UI Semibold" panose="020B0702040204020203" pitchFamily="34" charset="0"/>
                        <a:cs typeface="Segoe UI Semibold" panose="020B0702040204020203"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sz="1600" b="1" dirty="0">
                          <a:latin typeface="Arial" panose="020B0604020202020204" pitchFamily="34" charset="0"/>
                        </a:rPr>
                        <a:t>0</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Do not add any additional concurrent threads</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85340728"/>
                  </a:ext>
                </a:extLst>
              </a:tr>
              <a:tr h="658319">
                <a:tc vMerge="1">
                  <a:txBody>
                    <a:bodyPr/>
                    <a:lstStyle/>
                    <a:p>
                      <a:pPr algn="ctr"/>
                      <a:endParaRPr lang="en-US" sz="1800" b="1">
                        <a:latin typeface="Segoe UI Semibold" panose="020B0702040204020203" pitchFamily="34" charset="0"/>
                        <a:cs typeface="Segoe UI Semibold" panose="020B0702040204020203"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sz="1600" b="1" dirty="0">
                          <a:latin typeface="Arial" panose="020B0604020202020204" pitchFamily="34" charset="0"/>
                        </a:rPr>
                        <a:t>&gt;= 1</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Add the specified number of additional concurrent threads</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908530368"/>
                  </a:ext>
                </a:extLst>
              </a:tr>
              <a:tr h="658319">
                <a:tc rowSpan="3">
                  <a:txBody>
                    <a:bodyPr/>
                    <a:lstStyle/>
                    <a:p>
                      <a:pPr algn="ctr"/>
                      <a:r>
                        <a:rPr lang="en-US" sz="1800" b="1" dirty="0" err="1">
                          <a:latin typeface="Arial" panose="020B0604020202020204" pitchFamily="34" charset="0"/>
                          <a:cs typeface="Arial" panose="020B0604020202020204" pitchFamily="34" charset="0"/>
                        </a:rPr>
                        <a:t>MaxBufferedItemCount</a:t>
                      </a:r>
                      <a:endParaRPr lang="en-US" sz="1800" b="1" dirty="0">
                        <a:latin typeface="Arial" panose="020B0604020202020204" pitchFamily="34" charset="0"/>
                        <a:cs typeface="Arial" panose="020B0604020202020204"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sz="1600" b="1" dirty="0">
                          <a:latin typeface="Arial" panose="020B0604020202020204" pitchFamily="34" charset="0"/>
                        </a:rPr>
                        <a:t>-1</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The system will automatically decide the number of concurrent operations to run</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355582824"/>
                  </a:ext>
                </a:extLst>
              </a:tr>
              <a:tr h="658319">
                <a:tc vMerge="1">
                  <a:txBody>
                    <a:bodyPr/>
                    <a:lstStyle/>
                    <a:p>
                      <a:pPr algn="ctr"/>
                      <a:endParaRPr lang="en-US" sz="1800" b="1">
                        <a:latin typeface="Segoe UI Semibold" panose="020B0702040204020203" pitchFamily="34" charset="0"/>
                        <a:cs typeface="Segoe UI Semibold" panose="020B0702040204020203"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sz="1600" b="1" dirty="0">
                          <a:latin typeface="Arial" panose="020B0604020202020204" pitchFamily="34" charset="0"/>
                        </a:rPr>
                        <a:t>0</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Do not maintain a client-side buffer</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369059149"/>
                  </a:ext>
                </a:extLst>
              </a:tr>
              <a:tr h="658319">
                <a:tc vMerge="1">
                  <a:txBody>
                    <a:bodyPr/>
                    <a:lstStyle/>
                    <a:p>
                      <a:pPr algn="ctr"/>
                      <a:endParaRPr lang="en-US" sz="1800" b="1">
                        <a:latin typeface="Segoe UI Semibold" panose="020B0702040204020203" pitchFamily="34" charset="0"/>
                        <a:cs typeface="Segoe UI Semibold" panose="020B0702040204020203"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sz="1600" b="1" dirty="0">
                          <a:latin typeface="Arial" panose="020B0604020202020204" pitchFamily="34" charset="0"/>
                        </a:rPr>
                        <a:t>&gt;= 1</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Specify the maximum size (items) of the client-side buffer</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18429485"/>
                  </a:ext>
                </a:extLst>
              </a:tr>
            </a:tbl>
          </a:graphicData>
        </a:graphic>
      </p:graphicFrame>
    </p:spTree>
    <p:extLst>
      <p:ext uri="{BB962C8B-B14F-4D97-AF65-F5344CB8AC3E}">
        <p14:creationId xmlns:p14="http://schemas.microsoft.com/office/powerpoint/2010/main" val="596613993"/>
      </p:ext>
    </p:extLst>
  </p:cSld>
  <p:clrMapOvr>
    <a:masterClrMapping/>
  </p:clrMapOvr>
  <p:transition>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200"/>
                                      </p:stCondLst>
                                      <p:childTnLst>
                                        <p:set>
                                          <p:cBhvr>
                                            <p:cTn id="6" dur="1" fill="hold">
                                              <p:stCondLst>
                                                <p:cond delay="0"/>
                                              </p:stCondLst>
                                            </p:cTn>
                                            <p:tgtEl>
                                              <p:spTgt spid="15"/>
                                            </p:tgtEl>
                                            <p:attrNameLst>
                                              <p:attrName>style.visibility</p:attrName>
                                            </p:attrNameLst>
                                          </p:cBhvr>
                                          <p:to>
                                            <p:strVal val="visible"/>
                                          </p:to>
                                        </p:set>
                                        <p:anim calcmode="lin" valueType="num" p14:bounceEnd="50000">
                                          <p:cBhvr additive="base">
                                            <p:cTn id="7" dur="500" fill="hold"/>
                                            <p:tgtEl>
                                              <p:spTgt spid="15"/>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20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410678-2C9E-4726-B2AE-49A8E82B0EFA}"/>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Review Of Request Units</a:t>
            </a:r>
          </a:p>
        </p:txBody>
      </p:sp>
      <p:sp>
        <p:nvSpPr>
          <p:cNvPr id="2" name="Text Placeholder 1">
            <a:extLst>
              <a:ext uri="{FF2B5EF4-FFF2-40B4-BE49-F238E27FC236}">
                <a16:creationId xmlns:a16="http://schemas.microsoft.com/office/drawing/2014/main" id="{DE18218A-CF73-4227-81AE-3C1AA6CC647D}"/>
              </a:ext>
            </a:extLst>
          </p:cNvPr>
          <p:cNvSpPr>
            <a:spLocks noGrp="1"/>
          </p:cNvSpPr>
          <p:nvPr>
            <p:ph type="body" sz="quarter" idx="11"/>
          </p:nvPr>
        </p:nvSpPr>
        <p:spPr>
          <a:xfrm>
            <a:off x="269874" y="1584156"/>
            <a:ext cx="5686789" cy="3613297"/>
          </a:xfrm>
        </p:spPr>
        <p:txBody>
          <a:bodyPr vert="horz" wrap="square" lIns="146304" tIns="91440" rIns="146304" bIns="91440" rtlCol="0" anchor="t">
            <a:spAutoFit/>
          </a:bodyPr>
          <a:lstStyle/>
          <a:p>
            <a:pPr marL="0" lvl="1" indent="0">
              <a:lnSpc>
                <a:spcPct val="200000"/>
              </a:lnSpc>
              <a:buNone/>
            </a:pPr>
            <a:r>
              <a:rPr lang="en-US" sz="1800" b="1" dirty="0"/>
              <a:t>Request Units (RUs) is a rate-based currency</a:t>
            </a:r>
          </a:p>
          <a:p>
            <a:pPr marL="0" lvl="1" indent="0">
              <a:lnSpc>
                <a:spcPct val="200000"/>
              </a:lnSpc>
              <a:buNone/>
            </a:pPr>
            <a:r>
              <a:rPr lang="en-US" sz="1800" dirty="0"/>
              <a:t>Abstracts physical resources for performing requests</a:t>
            </a:r>
          </a:p>
          <a:p>
            <a:pPr marL="0" lvl="1" indent="0">
              <a:lnSpc>
                <a:spcPct val="200000"/>
              </a:lnSpc>
              <a:buNone/>
            </a:pPr>
            <a:r>
              <a:rPr lang="en-US" sz="1800" dirty="0"/>
              <a:t>Key to multi-tenancy, SLAs, and COGS efficiency</a:t>
            </a:r>
          </a:p>
          <a:p>
            <a:pPr marL="0" lvl="1" indent="0">
              <a:lnSpc>
                <a:spcPct val="200000"/>
              </a:lnSpc>
              <a:buNone/>
            </a:pPr>
            <a:r>
              <a:rPr lang="en-US" sz="1800" dirty="0"/>
              <a:t>Foreground and background activities</a:t>
            </a:r>
          </a:p>
          <a:p>
            <a:pPr marL="0" lvl="1" indent="0">
              <a:buNone/>
            </a:pPr>
            <a:endParaRPr lang="en-US" dirty="0"/>
          </a:p>
          <a:p>
            <a:pPr marL="0" lvl="1" indent="0">
              <a:buNone/>
            </a:pPr>
            <a:endParaRPr lang="en-US" dirty="0"/>
          </a:p>
        </p:txBody>
      </p:sp>
      <p:grpSp>
        <p:nvGrpSpPr>
          <p:cNvPr id="115" name="Group 114">
            <a:extLst>
              <a:ext uri="{FF2B5EF4-FFF2-40B4-BE49-F238E27FC236}">
                <a16:creationId xmlns:a16="http://schemas.microsoft.com/office/drawing/2014/main" id="{52F66C7B-656A-41A8-90F1-406DF1351BDB}"/>
              </a:ext>
            </a:extLst>
          </p:cNvPr>
          <p:cNvGrpSpPr/>
          <p:nvPr/>
        </p:nvGrpSpPr>
        <p:grpSpPr>
          <a:xfrm>
            <a:off x="7407063" y="2674258"/>
            <a:ext cx="3758850" cy="2113380"/>
            <a:chOff x="7676376" y="2825676"/>
            <a:chExt cx="3220224" cy="1810543"/>
          </a:xfrm>
        </p:grpSpPr>
        <p:sp>
          <p:nvSpPr>
            <p:cNvPr id="8" name="Rectangle 7">
              <a:extLst>
                <a:ext uri="{FF2B5EF4-FFF2-40B4-BE49-F238E27FC236}">
                  <a16:creationId xmlns:a16="http://schemas.microsoft.com/office/drawing/2014/main" id="{4D97A3E9-70BB-4577-BD7B-6D5B96533858}"/>
                </a:ext>
              </a:extLst>
            </p:cNvPr>
            <p:cNvSpPr/>
            <p:nvPr/>
          </p:nvSpPr>
          <p:spPr bwMode="auto">
            <a:xfrm>
              <a:off x="7676376" y="2825676"/>
              <a:ext cx="3220224" cy="181054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nvGrpSpPr>
            <p:cNvPr id="9" name="Group 8">
              <a:extLst>
                <a:ext uri="{FF2B5EF4-FFF2-40B4-BE49-F238E27FC236}">
                  <a16:creationId xmlns:a16="http://schemas.microsoft.com/office/drawing/2014/main" id="{998E0F96-866E-49EF-A708-6FF68D0DE59A}"/>
                </a:ext>
              </a:extLst>
            </p:cNvPr>
            <p:cNvGrpSpPr/>
            <p:nvPr/>
          </p:nvGrpSpPr>
          <p:grpSpPr>
            <a:xfrm>
              <a:off x="9014652" y="3100601"/>
              <a:ext cx="543672" cy="981217"/>
              <a:chOff x="8093565" y="5216419"/>
              <a:chExt cx="402639" cy="726681"/>
            </a:xfrm>
            <a:noFill/>
          </p:grpSpPr>
          <p:grpSp>
            <p:nvGrpSpPr>
              <p:cNvPr id="73" name="Group 72">
                <a:extLst>
                  <a:ext uri="{FF2B5EF4-FFF2-40B4-BE49-F238E27FC236}">
                    <a16:creationId xmlns:a16="http://schemas.microsoft.com/office/drawing/2014/main" id="{06991D87-3BFE-410C-997F-289A46F1447E}"/>
                  </a:ext>
                </a:extLst>
              </p:cNvPr>
              <p:cNvGrpSpPr/>
              <p:nvPr/>
            </p:nvGrpSpPr>
            <p:grpSpPr>
              <a:xfrm>
                <a:off x="8093565" y="5701815"/>
                <a:ext cx="402639" cy="119935"/>
                <a:chOff x="551886" y="4945335"/>
                <a:chExt cx="508602" cy="151498"/>
              </a:xfrm>
              <a:grpFill/>
            </p:grpSpPr>
            <p:sp>
              <p:nvSpPr>
                <p:cNvPr id="82" name="Rectangle 81">
                  <a:extLst>
                    <a:ext uri="{FF2B5EF4-FFF2-40B4-BE49-F238E27FC236}">
                      <a16:creationId xmlns:a16="http://schemas.microsoft.com/office/drawing/2014/main" id="{96DE77BE-37F0-4D8F-A18C-88C5CC13CDF8}"/>
                    </a:ext>
                  </a:extLst>
                </p:cNvPr>
                <p:cNvSpPr/>
                <p:nvPr/>
              </p:nvSpPr>
              <p:spPr bwMode="auto">
                <a:xfrm>
                  <a:off x="551886" y="4945335"/>
                  <a:ext cx="508602" cy="151498"/>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3" name="Oval 82">
                  <a:extLst>
                    <a:ext uri="{FF2B5EF4-FFF2-40B4-BE49-F238E27FC236}">
                      <a16:creationId xmlns:a16="http://schemas.microsoft.com/office/drawing/2014/main" id="{5562C214-B36F-4D17-832F-0C572F81C844}"/>
                    </a:ext>
                  </a:extLst>
                </p:cNvPr>
                <p:cNvSpPr/>
                <p:nvPr/>
              </p:nvSpPr>
              <p:spPr bwMode="auto">
                <a:xfrm flipH="1">
                  <a:off x="955040" y="4993640"/>
                  <a:ext cx="45720" cy="45720"/>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4" name="Straight Connector 83">
                  <a:extLst>
                    <a:ext uri="{FF2B5EF4-FFF2-40B4-BE49-F238E27FC236}">
                      <a16:creationId xmlns:a16="http://schemas.microsoft.com/office/drawing/2014/main" id="{54E40462-0D0F-4056-A5E9-6E7E8BD35F08}"/>
                    </a:ext>
                  </a:extLst>
                </p:cNvPr>
                <p:cNvCxnSpPr/>
                <p:nvPr/>
              </p:nvCxnSpPr>
              <p:spPr>
                <a:xfrm>
                  <a:off x="625475" y="5019675"/>
                  <a:ext cx="238125" cy="0"/>
                </a:xfrm>
                <a:prstGeom prst="line">
                  <a:avLst/>
                </a:prstGeom>
                <a:grp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F039A61D-B05B-4DE0-993E-295E34EC197F}"/>
                  </a:ext>
                </a:extLst>
              </p:cNvPr>
              <p:cNvGrpSpPr/>
              <p:nvPr/>
            </p:nvGrpSpPr>
            <p:grpSpPr>
              <a:xfrm>
                <a:off x="8093565" y="5823165"/>
                <a:ext cx="402639" cy="119935"/>
                <a:chOff x="551886" y="4945335"/>
                <a:chExt cx="508602" cy="151498"/>
              </a:xfrm>
              <a:grpFill/>
            </p:grpSpPr>
            <p:sp>
              <p:nvSpPr>
                <p:cNvPr id="79" name="Rectangle 78">
                  <a:extLst>
                    <a:ext uri="{FF2B5EF4-FFF2-40B4-BE49-F238E27FC236}">
                      <a16:creationId xmlns:a16="http://schemas.microsoft.com/office/drawing/2014/main" id="{7DFD70D5-7D98-4F64-AED6-B3BF1EC94806}"/>
                    </a:ext>
                  </a:extLst>
                </p:cNvPr>
                <p:cNvSpPr/>
                <p:nvPr/>
              </p:nvSpPr>
              <p:spPr bwMode="auto">
                <a:xfrm>
                  <a:off x="551886" y="4945335"/>
                  <a:ext cx="508602" cy="151498"/>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0" name="Oval 79">
                  <a:extLst>
                    <a:ext uri="{FF2B5EF4-FFF2-40B4-BE49-F238E27FC236}">
                      <a16:creationId xmlns:a16="http://schemas.microsoft.com/office/drawing/2014/main" id="{CC8D7F90-5F36-428E-A61D-EB3DA09784BE}"/>
                    </a:ext>
                  </a:extLst>
                </p:cNvPr>
                <p:cNvSpPr/>
                <p:nvPr/>
              </p:nvSpPr>
              <p:spPr bwMode="auto">
                <a:xfrm flipH="1">
                  <a:off x="955040" y="4993640"/>
                  <a:ext cx="45720" cy="45720"/>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1" name="Straight Connector 80">
                  <a:extLst>
                    <a:ext uri="{FF2B5EF4-FFF2-40B4-BE49-F238E27FC236}">
                      <a16:creationId xmlns:a16="http://schemas.microsoft.com/office/drawing/2014/main" id="{E3CA9916-2599-41DF-8B04-37146B38B3A4}"/>
                    </a:ext>
                  </a:extLst>
                </p:cNvPr>
                <p:cNvCxnSpPr/>
                <p:nvPr/>
              </p:nvCxnSpPr>
              <p:spPr>
                <a:xfrm>
                  <a:off x="625475" y="5019675"/>
                  <a:ext cx="238125" cy="0"/>
                </a:xfrm>
                <a:prstGeom prst="line">
                  <a:avLst/>
                </a:prstGeom>
                <a:grp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5E425869-0E77-4805-BB3D-4CE867831022}"/>
                  </a:ext>
                </a:extLst>
              </p:cNvPr>
              <p:cNvGrpSpPr/>
              <p:nvPr/>
            </p:nvGrpSpPr>
            <p:grpSpPr>
              <a:xfrm>
                <a:off x="8093565" y="5580466"/>
                <a:ext cx="402639" cy="119935"/>
                <a:chOff x="551886" y="4945335"/>
                <a:chExt cx="508602" cy="151498"/>
              </a:xfrm>
              <a:grpFill/>
            </p:grpSpPr>
            <p:sp>
              <p:nvSpPr>
                <p:cNvPr id="76" name="Rectangle 75">
                  <a:extLst>
                    <a:ext uri="{FF2B5EF4-FFF2-40B4-BE49-F238E27FC236}">
                      <a16:creationId xmlns:a16="http://schemas.microsoft.com/office/drawing/2014/main" id="{74E79C77-A8CE-4ECF-A298-4D50F63766F2}"/>
                    </a:ext>
                  </a:extLst>
                </p:cNvPr>
                <p:cNvSpPr/>
                <p:nvPr/>
              </p:nvSpPr>
              <p:spPr bwMode="auto">
                <a:xfrm>
                  <a:off x="551886" y="4945335"/>
                  <a:ext cx="508602" cy="151498"/>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7" name="Oval 76">
                  <a:extLst>
                    <a:ext uri="{FF2B5EF4-FFF2-40B4-BE49-F238E27FC236}">
                      <a16:creationId xmlns:a16="http://schemas.microsoft.com/office/drawing/2014/main" id="{1004494B-E85B-47FC-BACB-45E43B0172B5}"/>
                    </a:ext>
                  </a:extLst>
                </p:cNvPr>
                <p:cNvSpPr/>
                <p:nvPr/>
              </p:nvSpPr>
              <p:spPr bwMode="auto">
                <a:xfrm flipH="1">
                  <a:off x="955040" y="4993640"/>
                  <a:ext cx="45720" cy="45720"/>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78" name="Straight Connector 77">
                  <a:extLst>
                    <a:ext uri="{FF2B5EF4-FFF2-40B4-BE49-F238E27FC236}">
                      <a16:creationId xmlns:a16="http://schemas.microsoft.com/office/drawing/2014/main" id="{BC045A46-9A58-47A7-93BF-A888904C2403}"/>
                    </a:ext>
                  </a:extLst>
                </p:cNvPr>
                <p:cNvCxnSpPr/>
                <p:nvPr/>
              </p:nvCxnSpPr>
              <p:spPr>
                <a:xfrm>
                  <a:off x="625475" y="5019675"/>
                  <a:ext cx="238125" cy="0"/>
                </a:xfrm>
                <a:prstGeom prst="line">
                  <a:avLst/>
                </a:prstGeom>
                <a:grp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6" name="Group 85">
                <a:extLst>
                  <a:ext uri="{FF2B5EF4-FFF2-40B4-BE49-F238E27FC236}">
                    <a16:creationId xmlns:a16="http://schemas.microsoft.com/office/drawing/2014/main" id="{A2698B33-E01E-4116-8A92-086A2643F893}"/>
                  </a:ext>
                </a:extLst>
              </p:cNvPr>
              <p:cNvGrpSpPr/>
              <p:nvPr/>
            </p:nvGrpSpPr>
            <p:grpSpPr>
              <a:xfrm>
                <a:off x="8093565" y="5337768"/>
                <a:ext cx="402639" cy="119935"/>
                <a:chOff x="551886" y="4945335"/>
                <a:chExt cx="508602" cy="151498"/>
              </a:xfrm>
              <a:grpFill/>
            </p:grpSpPr>
            <p:sp>
              <p:nvSpPr>
                <p:cNvPr id="95" name="Rectangle 94">
                  <a:extLst>
                    <a:ext uri="{FF2B5EF4-FFF2-40B4-BE49-F238E27FC236}">
                      <a16:creationId xmlns:a16="http://schemas.microsoft.com/office/drawing/2014/main" id="{D43A89E9-DB27-469D-99DC-32E6A9DF7107}"/>
                    </a:ext>
                  </a:extLst>
                </p:cNvPr>
                <p:cNvSpPr/>
                <p:nvPr/>
              </p:nvSpPr>
              <p:spPr bwMode="auto">
                <a:xfrm>
                  <a:off x="551886" y="4945335"/>
                  <a:ext cx="508602" cy="151498"/>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6" name="Oval 95">
                  <a:extLst>
                    <a:ext uri="{FF2B5EF4-FFF2-40B4-BE49-F238E27FC236}">
                      <a16:creationId xmlns:a16="http://schemas.microsoft.com/office/drawing/2014/main" id="{B85BBF86-2969-449D-A5FB-6F8CFB50F7B3}"/>
                    </a:ext>
                  </a:extLst>
                </p:cNvPr>
                <p:cNvSpPr/>
                <p:nvPr/>
              </p:nvSpPr>
              <p:spPr bwMode="auto">
                <a:xfrm flipH="1">
                  <a:off x="955040" y="4993640"/>
                  <a:ext cx="45720" cy="45720"/>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97" name="Straight Connector 96">
                  <a:extLst>
                    <a:ext uri="{FF2B5EF4-FFF2-40B4-BE49-F238E27FC236}">
                      <a16:creationId xmlns:a16="http://schemas.microsoft.com/office/drawing/2014/main" id="{35E5AB48-0648-4A02-B048-0D2298C46520}"/>
                    </a:ext>
                  </a:extLst>
                </p:cNvPr>
                <p:cNvCxnSpPr/>
                <p:nvPr/>
              </p:nvCxnSpPr>
              <p:spPr>
                <a:xfrm>
                  <a:off x="625475" y="5019675"/>
                  <a:ext cx="238125" cy="0"/>
                </a:xfrm>
                <a:prstGeom prst="line">
                  <a:avLst/>
                </a:prstGeom>
                <a:grp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E9D15DF1-D6B5-4E43-8E08-D3C40FDB45D9}"/>
                  </a:ext>
                </a:extLst>
              </p:cNvPr>
              <p:cNvGrpSpPr/>
              <p:nvPr/>
            </p:nvGrpSpPr>
            <p:grpSpPr>
              <a:xfrm>
                <a:off x="8093565" y="5459117"/>
                <a:ext cx="402639" cy="119935"/>
                <a:chOff x="551886" y="4945335"/>
                <a:chExt cx="508602" cy="151498"/>
              </a:xfrm>
              <a:grpFill/>
            </p:grpSpPr>
            <p:sp>
              <p:nvSpPr>
                <p:cNvPr id="92" name="Rectangle 91">
                  <a:extLst>
                    <a:ext uri="{FF2B5EF4-FFF2-40B4-BE49-F238E27FC236}">
                      <a16:creationId xmlns:a16="http://schemas.microsoft.com/office/drawing/2014/main" id="{E91BD6F6-94FB-4013-9F6F-B0425A8FEEE7}"/>
                    </a:ext>
                  </a:extLst>
                </p:cNvPr>
                <p:cNvSpPr/>
                <p:nvPr/>
              </p:nvSpPr>
              <p:spPr bwMode="auto">
                <a:xfrm>
                  <a:off x="551886" y="4945335"/>
                  <a:ext cx="508602" cy="151498"/>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3" name="Oval 92">
                  <a:extLst>
                    <a:ext uri="{FF2B5EF4-FFF2-40B4-BE49-F238E27FC236}">
                      <a16:creationId xmlns:a16="http://schemas.microsoft.com/office/drawing/2014/main" id="{E19BBC07-223A-4DB8-AFFC-D010DF57FEA9}"/>
                    </a:ext>
                  </a:extLst>
                </p:cNvPr>
                <p:cNvSpPr/>
                <p:nvPr/>
              </p:nvSpPr>
              <p:spPr bwMode="auto">
                <a:xfrm flipH="1">
                  <a:off x="955040" y="4993640"/>
                  <a:ext cx="45720" cy="45720"/>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94" name="Straight Connector 93">
                  <a:extLst>
                    <a:ext uri="{FF2B5EF4-FFF2-40B4-BE49-F238E27FC236}">
                      <a16:creationId xmlns:a16="http://schemas.microsoft.com/office/drawing/2014/main" id="{14876C3D-A548-4E85-AE65-80C3D4AD6921}"/>
                    </a:ext>
                  </a:extLst>
                </p:cNvPr>
                <p:cNvCxnSpPr/>
                <p:nvPr/>
              </p:nvCxnSpPr>
              <p:spPr>
                <a:xfrm>
                  <a:off x="625475" y="5019675"/>
                  <a:ext cx="238125" cy="0"/>
                </a:xfrm>
                <a:prstGeom prst="line">
                  <a:avLst/>
                </a:prstGeom>
                <a:grp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63B554F0-7365-4859-A174-643714670B2B}"/>
                  </a:ext>
                </a:extLst>
              </p:cNvPr>
              <p:cNvGrpSpPr/>
              <p:nvPr/>
            </p:nvGrpSpPr>
            <p:grpSpPr>
              <a:xfrm>
                <a:off x="8093565" y="5216419"/>
                <a:ext cx="402639" cy="119935"/>
                <a:chOff x="551886" y="4945335"/>
                <a:chExt cx="508602" cy="151498"/>
              </a:xfrm>
              <a:grpFill/>
            </p:grpSpPr>
            <p:sp>
              <p:nvSpPr>
                <p:cNvPr id="89" name="Rectangle 88">
                  <a:extLst>
                    <a:ext uri="{FF2B5EF4-FFF2-40B4-BE49-F238E27FC236}">
                      <a16:creationId xmlns:a16="http://schemas.microsoft.com/office/drawing/2014/main" id="{96D1DF96-AF46-4363-980A-5DA1A766A481}"/>
                    </a:ext>
                  </a:extLst>
                </p:cNvPr>
                <p:cNvSpPr/>
                <p:nvPr/>
              </p:nvSpPr>
              <p:spPr bwMode="auto">
                <a:xfrm>
                  <a:off x="551886" y="4945335"/>
                  <a:ext cx="508602" cy="151498"/>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0" name="Oval 89">
                  <a:extLst>
                    <a:ext uri="{FF2B5EF4-FFF2-40B4-BE49-F238E27FC236}">
                      <a16:creationId xmlns:a16="http://schemas.microsoft.com/office/drawing/2014/main" id="{8F7324F0-A1E7-4C36-B29E-4C7138763E91}"/>
                    </a:ext>
                  </a:extLst>
                </p:cNvPr>
                <p:cNvSpPr/>
                <p:nvPr/>
              </p:nvSpPr>
              <p:spPr bwMode="auto">
                <a:xfrm flipH="1">
                  <a:off x="955040" y="4993640"/>
                  <a:ext cx="45720" cy="45720"/>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91" name="Straight Connector 90">
                  <a:extLst>
                    <a:ext uri="{FF2B5EF4-FFF2-40B4-BE49-F238E27FC236}">
                      <a16:creationId xmlns:a16="http://schemas.microsoft.com/office/drawing/2014/main" id="{3DAEB8BF-50F6-48BD-A766-015E582E1A00}"/>
                    </a:ext>
                  </a:extLst>
                </p:cNvPr>
                <p:cNvCxnSpPr/>
                <p:nvPr/>
              </p:nvCxnSpPr>
              <p:spPr>
                <a:xfrm>
                  <a:off x="625475" y="5019675"/>
                  <a:ext cx="238125" cy="0"/>
                </a:xfrm>
                <a:prstGeom prst="line">
                  <a:avLst/>
                </a:prstGeom>
                <a:grp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98" name="Flowchart: Direct Access Storage 97">
              <a:extLst>
                <a:ext uri="{FF2B5EF4-FFF2-40B4-BE49-F238E27FC236}">
                  <a16:creationId xmlns:a16="http://schemas.microsoft.com/office/drawing/2014/main" id="{B2CD02C8-F145-4D96-B137-79D0ACD60B3A}"/>
                </a:ext>
              </a:extLst>
            </p:cNvPr>
            <p:cNvSpPr/>
            <p:nvPr/>
          </p:nvSpPr>
          <p:spPr bwMode="auto">
            <a:xfrm>
              <a:off x="10065453" y="3100602"/>
              <a:ext cx="373464" cy="981874"/>
            </a:xfrm>
            <a:prstGeom prst="flowChartMagneticDrum">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13" name="Group 12">
              <a:extLst>
                <a:ext uri="{FF2B5EF4-FFF2-40B4-BE49-F238E27FC236}">
                  <a16:creationId xmlns:a16="http://schemas.microsoft.com/office/drawing/2014/main" id="{9E9A7165-D9A6-4354-A243-52A415E8711C}"/>
                </a:ext>
              </a:extLst>
            </p:cNvPr>
            <p:cNvGrpSpPr/>
            <p:nvPr/>
          </p:nvGrpSpPr>
          <p:grpSpPr>
            <a:xfrm>
              <a:off x="8003473" y="3094169"/>
              <a:ext cx="626456" cy="981876"/>
              <a:chOff x="6230258" y="5211656"/>
              <a:chExt cx="1631950" cy="2557839"/>
            </a:xfrm>
            <a:noFill/>
          </p:grpSpPr>
          <p:sp>
            <p:nvSpPr>
              <p:cNvPr id="102" name="Rectangle 5">
                <a:extLst>
                  <a:ext uri="{FF2B5EF4-FFF2-40B4-BE49-F238E27FC236}">
                    <a16:creationId xmlns:a16="http://schemas.microsoft.com/office/drawing/2014/main" id="{AD3E6D5D-8CF3-490E-AE3D-1739ADA521D7}"/>
                  </a:ext>
                </a:extLst>
              </p:cNvPr>
              <p:cNvSpPr>
                <a:spLocks noChangeArrowheads="1"/>
              </p:cNvSpPr>
              <p:nvPr/>
            </p:nvSpPr>
            <p:spPr bwMode="auto">
              <a:xfrm>
                <a:off x="6230258" y="5211656"/>
                <a:ext cx="1631950" cy="2557839"/>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Arial" panose="020B0604020202020204" pitchFamily="34" charset="0"/>
                </a:endParaRPr>
              </a:p>
            </p:txBody>
          </p:sp>
          <p:sp>
            <p:nvSpPr>
              <p:cNvPr id="103" name="Freeform 6">
                <a:extLst>
                  <a:ext uri="{FF2B5EF4-FFF2-40B4-BE49-F238E27FC236}">
                    <a16:creationId xmlns:a16="http://schemas.microsoft.com/office/drawing/2014/main" id="{14CA07C8-C77C-43D4-AFC8-2B8B8BB0E876}"/>
                  </a:ext>
                </a:extLst>
              </p:cNvPr>
              <p:cNvSpPr>
                <a:spLocks/>
              </p:cNvSpPr>
              <p:nvPr/>
            </p:nvSpPr>
            <p:spPr bwMode="auto">
              <a:xfrm>
                <a:off x="6405052" y="5510574"/>
                <a:ext cx="1282362" cy="261081"/>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Arial" panose="020B0604020202020204" pitchFamily="34" charset="0"/>
                </a:endParaRPr>
              </a:p>
            </p:txBody>
          </p:sp>
          <p:sp>
            <p:nvSpPr>
              <p:cNvPr id="104" name="Freeform 7">
                <a:extLst>
                  <a:ext uri="{FF2B5EF4-FFF2-40B4-BE49-F238E27FC236}">
                    <a16:creationId xmlns:a16="http://schemas.microsoft.com/office/drawing/2014/main" id="{20D20A6B-3C49-4737-BAB9-013DDB3A8328}"/>
                  </a:ext>
                </a:extLst>
              </p:cNvPr>
              <p:cNvSpPr>
                <a:spLocks/>
              </p:cNvSpPr>
              <p:nvPr/>
            </p:nvSpPr>
            <p:spPr bwMode="auto">
              <a:xfrm>
                <a:off x="6405052" y="5972197"/>
                <a:ext cx="1282362" cy="261081"/>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Arial" panose="020B0604020202020204" pitchFamily="34" charset="0"/>
                </a:endParaRPr>
              </a:p>
            </p:txBody>
          </p:sp>
          <p:sp>
            <p:nvSpPr>
              <p:cNvPr id="105" name="Freeform 8">
                <a:extLst>
                  <a:ext uri="{FF2B5EF4-FFF2-40B4-BE49-F238E27FC236}">
                    <a16:creationId xmlns:a16="http://schemas.microsoft.com/office/drawing/2014/main" id="{0348F0E3-49D4-4F45-AFF8-5349EAC5BE21}"/>
                  </a:ext>
                </a:extLst>
              </p:cNvPr>
              <p:cNvSpPr>
                <a:spLocks/>
              </p:cNvSpPr>
              <p:nvPr/>
            </p:nvSpPr>
            <p:spPr bwMode="auto">
              <a:xfrm>
                <a:off x="6405052" y="6430037"/>
                <a:ext cx="1282362" cy="261081"/>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Arial" panose="020B0604020202020204" pitchFamily="34" charset="0"/>
                </a:endParaRPr>
              </a:p>
            </p:txBody>
          </p:sp>
          <p:sp>
            <p:nvSpPr>
              <p:cNvPr id="106" name="Freeform 9">
                <a:extLst>
                  <a:ext uri="{FF2B5EF4-FFF2-40B4-BE49-F238E27FC236}">
                    <a16:creationId xmlns:a16="http://schemas.microsoft.com/office/drawing/2014/main" id="{9346C84E-C374-4635-8DB7-33E14F82C7C1}"/>
                  </a:ext>
                </a:extLst>
              </p:cNvPr>
              <p:cNvSpPr>
                <a:spLocks/>
              </p:cNvSpPr>
              <p:nvPr/>
            </p:nvSpPr>
            <p:spPr bwMode="auto">
              <a:xfrm>
                <a:off x="6405052" y="6891656"/>
                <a:ext cx="1282362" cy="261081"/>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Arial" panose="020B0604020202020204" pitchFamily="34" charset="0"/>
                </a:endParaRPr>
              </a:p>
            </p:txBody>
          </p:sp>
          <p:grpSp>
            <p:nvGrpSpPr>
              <p:cNvPr id="11" name="Group 10">
                <a:extLst>
                  <a:ext uri="{FF2B5EF4-FFF2-40B4-BE49-F238E27FC236}">
                    <a16:creationId xmlns:a16="http://schemas.microsoft.com/office/drawing/2014/main" id="{6B2B5E05-9F19-4E02-8847-0E689E25CBF3}"/>
                  </a:ext>
                </a:extLst>
              </p:cNvPr>
              <p:cNvGrpSpPr/>
              <p:nvPr/>
            </p:nvGrpSpPr>
            <p:grpSpPr>
              <a:xfrm>
                <a:off x="7463435" y="5565443"/>
                <a:ext cx="143605" cy="1528650"/>
                <a:chOff x="7742330" y="5312676"/>
                <a:chExt cx="35450" cy="436485"/>
              </a:xfrm>
              <a:grpFill/>
            </p:grpSpPr>
            <p:sp>
              <p:nvSpPr>
                <p:cNvPr id="107" name="Oval 14">
                  <a:extLst>
                    <a:ext uri="{FF2B5EF4-FFF2-40B4-BE49-F238E27FC236}">
                      <a16:creationId xmlns:a16="http://schemas.microsoft.com/office/drawing/2014/main" id="{69C8E60D-2BF2-4457-8373-4244DEEC3208}"/>
                    </a:ext>
                  </a:extLst>
                </p:cNvPr>
                <p:cNvSpPr>
                  <a:spLocks noChangeArrowheads="1"/>
                </p:cNvSpPr>
                <p:nvPr/>
              </p:nvSpPr>
              <p:spPr bwMode="auto">
                <a:xfrm>
                  <a:off x="7742330" y="5312676"/>
                  <a:ext cx="35450" cy="41056"/>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Arial" panose="020B0604020202020204" pitchFamily="34" charset="0"/>
                  </a:endParaRPr>
                </a:p>
              </p:txBody>
            </p:sp>
            <p:sp>
              <p:nvSpPr>
                <p:cNvPr id="108" name="Oval 15">
                  <a:extLst>
                    <a:ext uri="{FF2B5EF4-FFF2-40B4-BE49-F238E27FC236}">
                      <a16:creationId xmlns:a16="http://schemas.microsoft.com/office/drawing/2014/main" id="{B7D03AEE-4E35-4A4C-9AF3-674D48C6CFF7}"/>
                    </a:ext>
                  </a:extLst>
                </p:cNvPr>
                <p:cNvSpPr>
                  <a:spLocks noChangeArrowheads="1"/>
                </p:cNvSpPr>
                <p:nvPr/>
              </p:nvSpPr>
              <p:spPr bwMode="auto">
                <a:xfrm>
                  <a:off x="7742330" y="5444485"/>
                  <a:ext cx="35450" cy="41056"/>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Arial" panose="020B0604020202020204" pitchFamily="34" charset="0"/>
                  </a:endParaRPr>
                </a:p>
              </p:txBody>
            </p:sp>
            <p:sp>
              <p:nvSpPr>
                <p:cNvPr id="109" name="Oval 16">
                  <a:extLst>
                    <a:ext uri="{FF2B5EF4-FFF2-40B4-BE49-F238E27FC236}">
                      <a16:creationId xmlns:a16="http://schemas.microsoft.com/office/drawing/2014/main" id="{D0A39664-F3B6-43B8-903D-8BBF08B0A1BB}"/>
                    </a:ext>
                  </a:extLst>
                </p:cNvPr>
                <p:cNvSpPr>
                  <a:spLocks noChangeArrowheads="1"/>
                </p:cNvSpPr>
                <p:nvPr/>
              </p:nvSpPr>
              <p:spPr bwMode="auto">
                <a:xfrm>
                  <a:off x="7742330" y="5576295"/>
                  <a:ext cx="35450" cy="41056"/>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Arial" panose="020B0604020202020204" pitchFamily="34" charset="0"/>
                  </a:endParaRPr>
                </a:p>
              </p:txBody>
            </p:sp>
            <p:sp>
              <p:nvSpPr>
                <p:cNvPr id="110" name="Oval 17">
                  <a:extLst>
                    <a:ext uri="{FF2B5EF4-FFF2-40B4-BE49-F238E27FC236}">
                      <a16:creationId xmlns:a16="http://schemas.microsoft.com/office/drawing/2014/main" id="{F5557C2A-470A-4F7A-958E-1F18C3BA86D7}"/>
                    </a:ext>
                  </a:extLst>
                </p:cNvPr>
                <p:cNvSpPr>
                  <a:spLocks noChangeArrowheads="1"/>
                </p:cNvSpPr>
                <p:nvPr/>
              </p:nvSpPr>
              <p:spPr bwMode="auto">
                <a:xfrm>
                  <a:off x="7742330" y="5708105"/>
                  <a:ext cx="35450" cy="41056"/>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Arial" panose="020B0604020202020204" pitchFamily="34" charset="0"/>
                  </a:endParaRPr>
                </a:p>
              </p:txBody>
            </p:sp>
          </p:grpSp>
        </p:grpSp>
        <p:sp>
          <p:nvSpPr>
            <p:cNvPr id="112" name="TextBox 111">
              <a:extLst>
                <a:ext uri="{FF2B5EF4-FFF2-40B4-BE49-F238E27FC236}">
                  <a16:creationId xmlns:a16="http://schemas.microsoft.com/office/drawing/2014/main" id="{A881EBBB-B1A8-4161-8AC6-2A46BA48642D}"/>
                </a:ext>
              </a:extLst>
            </p:cNvPr>
            <p:cNvSpPr txBox="1"/>
            <p:nvPr/>
          </p:nvSpPr>
          <p:spPr>
            <a:xfrm>
              <a:off x="9899052" y="4247726"/>
              <a:ext cx="752578" cy="263674"/>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2"/>
                  </a:solidFill>
                  <a:effectLst/>
                  <a:uLnTx/>
                  <a:uFillTx/>
                  <a:ea typeface="+mn-ea"/>
                  <a:cs typeface="Arial" panose="020B0604020202020204" pitchFamily="34" charset="0"/>
                </a:rPr>
                <a:t>% IOPS</a:t>
              </a:r>
            </a:p>
          </p:txBody>
        </p:sp>
        <p:sp>
          <p:nvSpPr>
            <p:cNvPr id="113" name="TextBox 112">
              <a:extLst>
                <a:ext uri="{FF2B5EF4-FFF2-40B4-BE49-F238E27FC236}">
                  <a16:creationId xmlns:a16="http://schemas.microsoft.com/office/drawing/2014/main" id="{0EFCFAD2-0587-4321-B015-F1734F429BDE}"/>
                </a:ext>
              </a:extLst>
            </p:cNvPr>
            <p:cNvSpPr txBox="1"/>
            <p:nvPr/>
          </p:nvSpPr>
          <p:spPr>
            <a:xfrm>
              <a:off x="8925261" y="4247726"/>
              <a:ext cx="722455" cy="263674"/>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2"/>
                  </a:solidFill>
                  <a:effectLst/>
                  <a:uLnTx/>
                  <a:uFillTx/>
                  <a:ea typeface="+mn-ea"/>
                  <a:cs typeface="Arial" panose="020B0604020202020204" pitchFamily="34" charset="0"/>
                </a:rPr>
                <a:t>% CPU</a:t>
              </a:r>
            </a:p>
          </p:txBody>
        </p:sp>
        <p:sp>
          <p:nvSpPr>
            <p:cNvPr id="114" name="TextBox 113">
              <a:extLst>
                <a:ext uri="{FF2B5EF4-FFF2-40B4-BE49-F238E27FC236}">
                  <a16:creationId xmlns:a16="http://schemas.microsoft.com/office/drawing/2014/main" id="{18AC185B-9A16-4736-B988-2CD48AEFB015}"/>
                </a:ext>
              </a:extLst>
            </p:cNvPr>
            <p:cNvSpPr txBox="1"/>
            <p:nvPr/>
          </p:nvSpPr>
          <p:spPr>
            <a:xfrm>
              <a:off x="7783661" y="4247726"/>
              <a:ext cx="1066080" cy="263674"/>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2"/>
                  </a:solidFill>
                  <a:effectLst/>
                  <a:uLnTx/>
                  <a:uFillTx/>
                  <a:ea typeface="+mn-ea"/>
                  <a:cs typeface="Arial" panose="020B0604020202020204" pitchFamily="34" charset="0"/>
                </a:rPr>
                <a:t>% Memory</a:t>
              </a:r>
            </a:p>
          </p:txBody>
        </p:sp>
      </p:grpSp>
    </p:spTree>
    <p:extLst>
      <p:ext uri="{BB962C8B-B14F-4D97-AF65-F5344CB8AC3E}">
        <p14:creationId xmlns:p14="http://schemas.microsoft.com/office/powerpoint/2010/main" val="345570678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10869C-EAF3-41A5-BB55-3364A889C18A}"/>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Measuring RU Charge</a:t>
            </a:r>
          </a:p>
        </p:txBody>
      </p:sp>
      <p:sp>
        <p:nvSpPr>
          <p:cNvPr id="5" name="Text Placeholder 4">
            <a:extLst>
              <a:ext uri="{FF2B5EF4-FFF2-40B4-BE49-F238E27FC236}">
                <a16:creationId xmlns:a16="http://schemas.microsoft.com/office/drawing/2014/main" id="{475BB747-8DD2-4842-81BB-D867188267A9}"/>
              </a:ext>
            </a:extLst>
          </p:cNvPr>
          <p:cNvSpPr>
            <a:spLocks noGrp="1"/>
          </p:cNvSpPr>
          <p:nvPr>
            <p:ph type="body" sz="quarter" idx="10"/>
          </p:nvPr>
        </p:nvSpPr>
        <p:spPr>
          <a:xfrm>
            <a:off x="269241" y="1576138"/>
            <a:ext cx="11655839" cy="5055743"/>
          </a:xfrm>
        </p:spPr>
        <p:txBody>
          <a:bodyPr/>
          <a:lstStyle/>
          <a:p>
            <a:pPr lvl="0"/>
            <a:r>
              <a:rPr lang="en-US" dirty="0">
                <a:solidFill>
                  <a:schemeClr val="tx1"/>
                </a:solidFill>
              </a:rPr>
              <a:t>Analyze Query Complexity</a:t>
            </a:r>
          </a:p>
          <a:p>
            <a:pPr lvl="0"/>
            <a:endParaRPr lang="en-US" b="0" dirty="0">
              <a:solidFill>
                <a:schemeClr val="tx1"/>
              </a:solidFill>
            </a:endParaRPr>
          </a:p>
          <a:p>
            <a:r>
              <a:rPr lang="en-US" b="0" dirty="0">
                <a:solidFill>
                  <a:schemeClr val="tx1"/>
                </a:solidFill>
              </a:rPr>
              <a:t>The complexity of a query impacts how many Request Units are consumed for an operation. The number of predicates, nature of the predicates, number of system functions, and the number of index matches / query results all influence the cost of query operations.</a:t>
            </a:r>
          </a:p>
          <a:p>
            <a:pPr lvl="0"/>
            <a:endParaRPr lang="en-US" dirty="0">
              <a:solidFill>
                <a:schemeClr val="tx1"/>
              </a:solidFill>
            </a:endParaRPr>
          </a:p>
          <a:p>
            <a:r>
              <a:rPr lang="en-US" dirty="0">
                <a:solidFill>
                  <a:schemeClr val="tx1"/>
                </a:solidFill>
              </a:rPr>
              <a:t>Measure Query Cost</a:t>
            </a:r>
          </a:p>
          <a:p>
            <a:endParaRPr lang="en-US" b="0" dirty="0">
              <a:solidFill>
                <a:schemeClr val="tx1"/>
              </a:solidFill>
            </a:endParaRPr>
          </a:p>
          <a:p>
            <a:r>
              <a:rPr lang="en-US" b="0" dirty="0">
                <a:solidFill>
                  <a:schemeClr val="tx1"/>
                </a:solidFill>
              </a:rPr>
              <a:t>To measure the cost of any operation (create, update, or delete):</a:t>
            </a:r>
          </a:p>
          <a:p>
            <a:pPr marL="497397" lvl="2" indent="-285750"/>
            <a:r>
              <a:rPr lang="en-US" sz="1400" dirty="0">
                <a:latin typeface="Arial" panose="020B0604020202020204" pitchFamily="34" charset="0"/>
                <a:cs typeface="Arial" panose="020B0604020202020204" pitchFamily="34" charset="0"/>
              </a:rPr>
              <a:t>Inspect the x-</a:t>
            </a:r>
            <a:r>
              <a:rPr lang="en-US" sz="1400" dirty="0" err="1">
                <a:latin typeface="Arial" panose="020B0604020202020204" pitchFamily="34" charset="0"/>
                <a:cs typeface="Arial" panose="020B0604020202020204" pitchFamily="34" charset="0"/>
              </a:rPr>
              <a:t>ms</a:t>
            </a:r>
            <a:r>
              <a:rPr lang="en-US" sz="1400" dirty="0">
                <a:latin typeface="Arial" panose="020B0604020202020204" pitchFamily="34" charset="0"/>
                <a:cs typeface="Arial" panose="020B0604020202020204" pitchFamily="34" charset="0"/>
              </a:rPr>
              <a:t>-request-charge header</a:t>
            </a:r>
          </a:p>
          <a:p>
            <a:pPr marL="497397" lvl="2" indent="-285750"/>
            <a:r>
              <a:rPr lang="en-US" sz="1400" dirty="0">
                <a:latin typeface="Arial" panose="020B0604020202020204" pitchFamily="34" charset="0"/>
                <a:cs typeface="Arial" panose="020B0604020202020204" pitchFamily="34" charset="0"/>
              </a:rPr>
              <a:t>Inspect the </a:t>
            </a:r>
            <a:r>
              <a:rPr lang="en-US" sz="1400" dirty="0" err="1">
                <a:latin typeface="Arial" panose="020B0604020202020204" pitchFamily="34" charset="0"/>
                <a:cs typeface="Arial" panose="020B0604020202020204" pitchFamily="34" charset="0"/>
              </a:rPr>
              <a:t>RequestCharge</a:t>
            </a:r>
            <a:r>
              <a:rPr lang="en-US" sz="1400" dirty="0">
                <a:latin typeface="Arial" panose="020B0604020202020204" pitchFamily="34" charset="0"/>
                <a:cs typeface="Arial" panose="020B0604020202020204" pitchFamily="34" charset="0"/>
              </a:rPr>
              <a:t> property in </a:t>
            </a:r>
            <a:r>
              <a:rPr lang="en-US" sz="1400" dirty="0" err="1">
                <a:latin typeface="Arial" panose="020B0604020202020204" pitchFamily="34" charset="0"/>
                <a:cs typeface="Arial" panose="020B0604020202020204" pitchFamily="34" charset="0"/>
              </a:rPr>
              <a:t>ResourceResponse</a:t>
            </a:r>
            <a:r>
              <a:rPr lang="en-US" sz="1400" dirty="0">
                <a:latin typeface="Arial" panose="020B0604020202020204" pitchFamily="34" charset="0"/>
                <a:cs typeface="Arial" panose="020B0604020202020204" pitchFamily="34" charset="0"/>
              </a:rPr>
              <a:t> or </a:t>
            </a:r>
            <a:r>
              <a:rPr lang="en-US" sz="1400" dirty="0" err="1">
                <a:latin typeface="Arial" panose="020B0604020202020204" pitchFamily="34" charset="0"/>
                <a:cs typeface="Arial" panose="020B0604020202020204" pitchFamily="34" charset="0"/>
              </a:rPr>
              <a:t>FeedResponse</a:t>
            </a:r>
            <a:r>
              <a:rPr lang="en-US" sz="1400" dirty="0">
                <a:latin typeface="Arial" panose="020B0604020202020204" pitchFamily="34" charset="0"/>
                <a:cs typeface="Arial" panose="020B0604020202020204" pitchFamily="34" charset="0"/>
              </a:rPr>
              <a:t> in the SDK</a:t>
            </a:r>
          </a:p>
          <a:p>
            <a:pPr lvl="0"/>
            <a:endParaRPr lang="en-US" dirty="0">
              <a:solidFill>
                <a:schemeClr val="tx1"/>
              </a:solidFill>
            </a:endParaRPr>
          </a:p>
          <a:p>
            <a:pPr lvl="0"/>
            <a:r>
              <a:rPr lang="en-US" dirty="0">
                <a:solidFill>
                  <a:schemeClr val="tx1"/>
                </a:solidFill>
              </a:rPr>
              <a:t>Number Of Indexed Terms Impacts Write RU Charges</a:t>
            </a:r>
          </a:p>
          <a:p>
            <a:pPr lvl="0"/>
            <a:endParaRPr lang="en-US" b="0" dirty="0">
              <a:solidFill>
                <a:schemeClr val="tx1"/>
              </a:solidFill>
            </a:endParaRPr>
          </a:p>
          <a:p>
            <a:r>
              <a:rPr lang="en-US" b="0" dirty="0">
                <a:solidFill>
                  <a:schemeClr val="tx1"/>
                </a:solidFill>
              </a:rPr>
              <a:t>Every write operation will require the indexer to run. The more indexed terms you have, the more indexing will be directly having an effect on the RU charge.</a:t>
            </a:r>
          </a:p>
          <a:p>
            <a:endParaRPr lang="en-US" b="0" dirty="0">
              <a:solidFill>
                <a:schemeClr val="tx1"/>
              </a:solidFill>
            </a:endParaRPr>
          </a:p>
          <a:p>
            <a:r>
              <a:rPr lang="en-US" b="0" dirty="0">
                <a:solidFill>
                  <a:schemeClr val="tx1"/>
                </a:solidFill>
              </a:rPr>
              <a:t>You can optimize for this by fine-tuning your index policy to include only fields and/or paths certain to be used in queries.</a:t>
            </a:r>
            <a:endParaRPr lang="en-US" dirty="0">
              <a:solidFill>
                <a:schemeClr val="tx1"/>
              </a:solidFill>
            </a:endParaRPr>
          </a:p>
        </p:txBody>
      </p:sp>
    </p:spTree>
    <p:extLst>
      <p:ext uri="{BB962C8B-B14F-4D97-AF65-F5344CB8AC3E}">
        <p14:creationId xmlns:p14="http://schemas.microsoft.com/office/powerpoint/2010/main" val="148650617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10869C-EAF3-41A5-BB55-3364A889C18A}"/>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Measuring RU Charge</a:t>
            </a:r>
          </a:p>
        </p:txBody>
      </p:sp>
      <p:sp>
        <p:nvSpPr>
          <p:cNvPr id="5" name="Text Placeholder 4">
            <a:extLst>
              <a:ext uri="{FF2B5EF4-FFF2-40B4-BE49-F238E27FC236}">
                <a16:creationId xmlns:a16="http://schemas.microsoft.com/office/drawing/2014/main" id="{475BB747-8DD2-4842-81BB-D867188267A9}"/>
              </a:ext>
            </a:extLst>
          </p:cNvPr>
          <p:cNvSpPr>
            <a:spLocks noGrp="1"/>
          </p:cNvSpPr>
          <p:nvPr>
            <p:ph type="body" sz="quarter" idx="10"/>
          </p:nvPr>
        </p:nvSpPr>
        <p:spPr>
          <a:xfrm>
            <a:off x="269239" y="1925685"/>
            <a:ext cx="11655839" cy="4165243"/>
          </a:xfrm>
        </p:spPr>
        <p:txBody>
          <a:bodyPr/>
          <a:lstStyle/>
          <a:p>
            <a:r>
              <a:rPr lang="en-US" sz="2000" dirty="0">
                <a:solidFill>
                  <a:schemeClr val="tx1"/>
                </a:solidFill>
              </a:rPr>
              <a:t>Stabilized Logical Charges</a:t>
            </a:r>
          </a:p>
          <a:p>
            <a:endParaRPr lang="en-US" sz="2000" b="0" strike="sngStrike" dirty="0">
              <a:solidFill>
                <a:schemeClr val="tx1"/>
              </a:solidFill>
            </a:endParaRPr>
          </a:p>
          <a:p>
            <a:r>
              <a:rPr lang="en-US" sz="2000" b="0" dirty="0">
                <a:solidFill>
                  <a:srgbClr val="505050"/>
                </a:solidFill>
              </a:rPr>
              <a:t>Azure Cosmos DB uses information about past runs to produce a stable logical charge for the majority of CRUD or query operations.</a:t>
            </a:r>
          </a:p>
          <a:p>
            <a:endParaRPr lang="en-US" sz="2000" b="0" dirty="0">
              <a:solidFill>
                <a:srgbClr val="505050"/>
              </a:solidFill>
            </a:endParaRPr>
          </a:p>
          <a:p>
            <a:r>
              <a:rPr lang="en-US" sz="2000" b="0" dirty="0">
                <a:solidFill>
                  <a:srgbClr val="505050"/>
                </a:solidFill>
              </a:rPr>
              <a:t>Since this stable charge exists, we can rely on our operations having a </a:t>
            </a:r>
            <a:r>
              <a:rPr lang="en-US" sz="2000" dirty="0">
                <a:solidFill>
                  <a:srgbClr val="505050"/>
                </a:solidFill>
              </a:rPr>
              <a:t>high degree of predictability</a:t>
            </a:r>
            <a:r>
              <a:rPr lang="en-US" sz="2000" b="0" dirty="0">
                <a:solidFill>
                  <a:srgbClr val="505050"/>
                </a:solidFill>
              </a:rPr>
              <a:t> with very little variation. We can use the predictable RU charges for future capacity planning.</a:t>
            </a:r>
          </a:p>
          <a:p>
            <a:pPr lvl="0"/>
            <a:endParaRPr lang="en-US" sz="2000" dirty="0">
              <a:solidFill>
                <a:srgbClr val="0078D7"/>
              </a:solidFill>
            </a:endParaRPr>
          </a:p>
          <a:p>
            <a:r>
              <a:rPr lang="en-US" sz="2000" dirty="0">
                <a:solidFill>
                  <a:schemeClr val="tx1"/>
                </a:solidFill>
              </a:rPr>
              <a:t>Bulk Of Query RU Charges is IO</a:t>
            </a:r>
          </a:p>
          <a:p>
            <a:endParaRPr lang="en-US" sz="2000" b="0" dirty="0">
              <a:solidFill>
                <a:schemeClr val="tx1"/>
              </a:solidFill>
            </a:endParaRPr>
          </a:p>
          <a:p>
            <a:r>
              <a:rPr lang="en-US" sz="2000" b="0" dirty="0">
                <a:solidFill>
                  <a:srgbClr val="505050"/>
                </a:solidFill>
              </a:rPr>
              <a:t>Query RU is directly proportional to the quantity of query results.</a:t>
            </a:r>
          </a:p>
        </p:txBody>
      </p:sp>
    </p:spTree>
    <p:extLst>
      <p:ext uri="{BB962C8B-B14F-4D97-AF65-F5344CB8AC3E}">
        <p14:creationId xmlns:p14="http://schemas.microsoft.com/office/powerpoint/2010/main" val="34294471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a:xfrm>
            <a:off x="838200" y="0"/>
            <a:ext cx="10515600" cy="1325563"/>
          </a:xfrm>
        </p:spPr>
        <p:txBody>
          <a:bodyPr>
            <a:normAutofit/>
          </a:bodyPr>
          <a:lstStyle/>
          <a:p>
            <a:r>
              <a:rPr lang="en-US" sz="4000" dirty="0">
                <a:latin typeface="Arial" panose="020B0604020202020204" pitchFamily="34" charset="0"/>
                <a:cs typeface="Arial" panose="020B0604020202020204" pitchFamily="34" charset="0"/>
              </a:rPr>
              <a:t>RU Charge Measurement Example</a:t>
            </a:r>
          </a:p>
        </p:txBody>
      </p:sp>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a:xfrm>
            <a:off x="269239" y="1546917"/>
            <a:ext cx="11653522" cy="2185214"/>
          </a:xfrm>
        </p:spPr>
        <p:txBody>
          <a:bodyPr>
            <a:normAutofit/>
          </a:bodyPr>
          <a:lstStyle/>
          <a:p>
            <a:pPr>
              <a:spcBef>
                <a:spcPts val="600"/>
              </a:spcBef>
              <a:spcAft>
                <a:spcPts val="600"/>
              </a:spcAft>
            </a:pPr>
            <a:r>
              <a:rPr lang="en-US" sz="1800" dirty="0" err="1"/>
              <a:t>ResourceResponse</a:t>
            </a:r>
            <a:r>
              <a:rPr lang="en-US" sz="1800" dirty="0"/>
              <a:t>&lt;Document&gt; response = await </a:t>
            </a:r>
            <a:r>
              <a:rPr lang="en-US" sz="1800" dirty="0" err="1"/>
              <a:t>client.CreateDocumentAsync</a:t>
            </a:r>
            <a:r>
              <a:rPr lang="en-US" sz="1800" dirty="0"/>
              <a:t>(</a:t>
            </a:r>
          </a:p>
          <a:p>
            <a:pPr>
              <a:spcBef>
                <a:spcPts val="600"/>
              </a:spcBef>
              <a:spcAft>
                <a:spcPts val="600"/>
              </a:spcAft>
            </a:pPr>
            <a:r>
              <a:rPr lang="en-US" sz="1800" dirty="0"/>
              <a:t>	</a:t>
            </a:r>
            <a:r>
              <a:rPr lang="en-US" sz="1800" dirty="0" err="1"/>
              <a:t>collectionLink</a:t>
            </a:r>
            <a:r>
              <a:rPr lang="en-US" sz="1800" dirty="0"/>
              <a:t>, </a:t>
            </a:r>
          </a:p>
          <a:p>
            <a:pPr>
              <a:spcBef>
                <a:spcPts val="600"/>
              </a:spcBef>
              <a:spcAft>
                <a:spcPts val="600"/>
              </a:spcAft>
            </a:pPr>
            <a:r>
              <a:rPr lang="en-US" sz="1800" dirty="0"/>
              <a:t>	document</a:t>
            </a:r>
          </a:p>
          <a:p>
            <a:pPr>
              <a:spcBef>
                <a:spcPts val="600"/>
              </a:spcBef>
              <a:spcAft>
                <a:spcPts val="600"/>
              </a:spcAft>
            </a:pPr>
            <a:r>
              <a:rPr lang="en-US" sz="1800" dirty="0"/>
              <a:t>);</a:t>
            </a:r>
          </a:p>
          <a:p>
            <a:pPr>
              <a:spcBef>
                <a:spcPts val="600"/>
              </a:spcBef>
              <a:spcAft>
                <a:spcPts val="600"/>
              </a:spcAft>
            </a:pPr>
            <a:r>
              <a:rPr lang="en-US" sz="1800" dirty="0"/>
              <a:t>var </a:t>
            </a:r>
            <a:r>
              <a:rPr lang="en-US" sz="1800" dirty="0" err="1"/>
              <a:t>requestUnits</a:t>
            </a:r>
            <a:r>
              <a:rPr lang="en-US" sz="1800" dirty="0"/>
              <a:t> = </a:t>
            </a:r>
            <a:r>
              <a:rPr lang="en-US" sz="1800" dirty="0" err="1"/>
              <a:t>response.RequestCharge</a:t>
            </a:r>
            <a:r>
              <a:rPr lang="en-US" sz="1800" dirty="0"/>
              <a:t>;</a:t>
            </a:r>
            <a:endParaRPr lang="en-US" dirty="0"/>
          </a:p>
        </p:txBody>
      </p:sp>
      <p:grpSp>
        <p:nvGrpSpPr>
          <p:cNvPr id="8" name="Group 7">
            <a:extLst>
              <a:ext uri="{FF2B5EF4-FFF2-40B4-BE49-F238E27FC236}">
                <a16:creationId xmlns:a16="http://schemas.microsoft.com/office/drawing/2014/main" id="{5634BDA0-0A9F-4C64-98C3-F58091D47E3D}"/>
              </a:ext>
            </a:extLst>
          </p:cNvPr>
          <p:cNvGrpSpPr/>
          <p:nvPr/>
        </p:nvGrpSpPr>
        <p:grpSpPr>
          <a:xfrm>
            <a:off x="11169383" y="5988593"/>
            <a:ext cx="607510" cy="607510"/>
            <a:chOff x="11169383" y="5988593"/>
            <a:chExt cx="607510" cy="607510"/>
          </a:xfrm>
        </p:grpSpPr>
        <p:sp>
          <p:nvSpPr>
            <p:cNvPr id="9" name="Rectangle 8">
              <a:extLst>
                <a:ext uri="{FF2B5EF4-FFF2-40B4-BE49-F238E27FC236}">
                  <a16:creationId xmlns:a16="http://schemas.microsoft.com/office/drawing/2014/main" id="{9C55DCF1-4D09-4BC6-A2AD-C0A03D5AE0AF}"/>
                </a:ext>
              </a:extLst>
            </p:cNvPr>
            <p:cNvSpPr/>
            <p:nvPr/>
          </p:nvSpPr>
          <p:spPr bwMode="auto">
            <a:xfrm>
              <a:off x="11169383" y="5988593"/>
              <a:ext cx="607510" cy="60751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0" name="Freeform: Shape 9">
              <a:extLst>
                <a:ext uri="{FF2B5EF4-FFF2-40B4-BE49-F238E27FC236}">
                  <a16:creationId xmlns:a16="http://schemas.microsoft.com/office/drawing/2014/main" id="{BF05784E-417E-4487-94B1-8A59B9EBCF36}"/>
                </a:ext>
              </a:extLst>
            </p:cNvPr>
            <p:cNvSpPr/>
            <p:nvPr/>
          </p:nvSpPr>
          <p:spPr bwMode="auto">
            <a:xfrm>
              <a:off x="11253107" y="6209947"/>
              <a:ext cx="435337" cy="165698"/>
            </a:xfrm>
            <a:custGeom>
              <a:avLst/>
              <a:gdLst>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389019 w 853976"/>
                <a:gd name="connsiteY50" fmla="*/ 212602 h 933956"/>
                <a:gd name="connsiteX51" fmla="*/ 116876 w 853976"/>
                <a:gd name="connsiteY51" fmla="*/ 0 h 933956"/>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116876 w 853976"/>
                <a:gd name="connsiteY50" fmla="*/ 0 h 933956"/>
                <a:gd name="connsiteX0" fmla="*/ 24780 w 853976"/>
                <a:gd name="connsiteY0" fmla="*/ 274811 h 325040"/>
                <a:gd name="connsiteX1" fmla="*/ 42639 w 853976"/>
                <a:gd name="connsiteY1" fmla="*/ 282290 h 325040"/>
                <a:gd name="connsiteX2" fmla="*/ 50006 w 853976"/>
                <a:gd name="connsiteY2" fmla="*/ 300037 h 325040"/>
                <a:gd name="connsiteX3" fmla="*/ 42639 w 853976"/>
                <a:gd name="connsiteY3" fmla="*/ 317673 h 325040"/>
                <a:gd name="connsiteX4" fmla="*/ 24780 w 853976"/>
                <a:gd name="connsiteY4" fmla="*/ 325040 h 325040"/>
                <a:gd name="connsiteX5" fmla="*/ 7255 w 853976"/>
                <a:gd name="connsiteY5" fmla="*/ 317673 h 325040"/>
                <a:gd name="connsiteX6" fmla="*/ 0 w 853976"/>
                <a:gd name="connsiteY6" fmla="*/ 300037 h 325040"/>
                <a:gd name="connsiteX7" fmla="*/ 7255 w 853976"/>
                <a:gd name="connsiteY7" fmla="*/ 282290 h 325040"/>
                <a:gd name="connsiteX8" fmla="*/ 24780 w 853976"/>
                <a:gd name="connsiteY8" fmla="*/ 274811 h 325040"/>
                <a:gd name="connsiteX9" fmla="*/ 631850 w 853976"/>
                <a:gd name="connsiteY9" fmla="*/ 0 h 325040"/>
                <a:gd name="connsiteX10" fmla="*/ 853976 w 853976"/>
                <a:gd name="connsiteY10" fmla="*/ 0 h 325040"/>
                <a:gd name="connsiteX11" fmla="*/ 853976 w 853976"/>
                <a:gd name="connsiteY11" fmla="*/ 33933 h 325040"/>
                <a:gd name="connsiteX12" fmla="*/ 761554 w 853976"/>
                <a:gd name="connsiteY12" fmla="*/ 33933 h 325040"/>
                <a:gd name="connsiteX13" fmla="*/ 761554 w 853976"/>
                <a:gd name="connsiteY13" fmla="*/ 320129 h 325040"/>
                <a:gd name="connsiteX14" fmla="*/ 724049 w 853976"/>
                <a:gd name="connsiteY14" fmla="*/ 320129 h 325040"/>
                <a:gd name="connsiteX15" fmla="*/ 724049 w 853976"/>
                <a:gd name="connsiteY15" fmla="*/ 33933 h 325040"/>
                <a:gd name="connsiteX16" fmla="*/ 631850 w 853976"/>
                <a:gd name="connsiteY16" fmla="*/ 33933 h 325040"/>
                <a:gd name="connsiteX17" fmla="*/ 631850 w 853976"/>
                <a:gd name="connsiteY17" fmla="*/ 0 h 325040"/>
                <a:gd name="connsiteX18" fmla="*/ 436067 w 853976"/>
                <a:gd name="connsiteY18" fmla="*/ 0 h 325040"/>
                <a:gd name="connsiteX19" fmla="*/ 598587 w 853976"/>
                <a:gd name="connsiteY19" fmla="*/ 0 h 325040"/>
                <a:gd name="connsiteX20" fmla="*/ 598587 w 853976"/>
                <a:gd name="connsiteY20" fmla="*/ 33933 h 325040"/>
                <a:gd name="connsiteX21" fmla="*/ 473571 w 853976"/>
                <a:gd name="connsiteY21" fmla="*/ 33933 h 325040"/>
                <a:gd name="connsiteX22" fmla="*/ 473571 w 853976"/>
                <a:gd name="connsiteY22" fmla="*/ 140419 h 325040"/>
                <a:gd name="connsiteX23" fmla="*/ 589211 w 853976"/>
                <a:gd name="connsiteY23" fmla="*/ 140419 h 325040"/>
                <a:gd name="connsiteX24" fmla="*/ 589211 w 853976"/>
                <a:gd name="connsiteY24" fmla="*/ 174129 h 325040"/>
                <a:gd name="connsiteX25" fmla="*/ 473571 w 853976"/>
                <a:gd name="connsiteY25" fmla="*/ 174129 h 325040"/>
                <a:gd name="connsiteX26" fmla="*/ 473571 w 853976"/>
                <a:gd name="connsiteY26" fmla="*/ 286196 h 325040"/>
                <a:gd name="connsiteX27" fmla="*/ 605731 w 853976"/>
                <a:gd name="connsiteY27" fmla="*/ 286196 h 325040"/>
                <a:gd name="connsiteX28" fmla="*/ 605731 w 853976"/>
                <a:gd name="connsiteY28" fmla="*/ 320129 h 325040"/>
                <a:gd name="connsiteX29" fmla="*/ 436067 w 853976"/>
                <a:gd name="connsiteY29" fmla="*/ 320129 h 325040"/>
                <a:gd name="connsiteX30" fmla="*/ 436067 w 853976"/>
                <a:gd name="connsiteY30" fmla="*/ 0 h 325040"/>
                <a:gd name="connsiteX31" fmla="*/ 102691 w 853976"/>
                <a:gd name="connsiteY31" fmla="*/ 0 h 325040"/>
                <a:gd name="connsiteX32" fmla="*/ 151359 w 853976"/>
                <a:gd name="connsiteY32" fmla="*/ 0 h 325040"/>
                <a:gd name="connsiteX33" fmla="*/ 311646 w 853976"/>
                <a:gd name="connsiteY33" fmla="*/ 251147 h 325040"/>
                <a:gd name="connsiteX34" fmla="*/ 324594 w 853976"/>
                <a:gd name="connsiteY34" fmla="*/ 272579 h 325040"/>
                <a:gd name="connsiteX35" fmla="*/ 325487 w 853976"/>
                <a:gd name="connsiteY35" fmla="*/ 272579 h 325040"/>
                <a:gd name="connsiteX36" fmla="*/ 323255 w 853976"/>
                <a:gd name="connsiteY36" fmla="*/ 225474 h 325040"/>
                <a:gd name="connsiteX37" fmla="*/ 323255 w 853976"/>
                <a:gd name="connsiteY37" fmla="*/ 0 h 325040"/>
                <a:gd name="connsiteX38" fmla="*/ 360760 w 853976"/>
                <a:gd name="connsiteY38" fmla="*/ 0 h 325040"/>
                <a:gd name="connsiteX39" fmla="*/ 360760 w 853976"/>
                <a:gd name="connsiteY39" fmla="*/ 320129 h 325040"/>
                <a:gd name="connsiteX40" fmla="*/ 314772 w 853976"/>
                <a:gd name="connsiteY40" fmla="*/ 320129 h 325040"/>
                <a:gd name="connsiteX41" fmla="*/ 150019 w 853976"/>
                <a:gd name="connsiteY41" fmla="*/ 64963 h 325040"/>
                <a:gd name="connsiteX42" fmla="*/ 139750 w 853976"/>
                <a:gd name="connsiteY42" fmla="*/ 44872 h 325040"/>
                <a:gd name="connsiteX43" fmla="*/ 138411 w 853976"/>
                <a:gd name="connsiteY43" fmla="*/ 44872 h 325040"/>
                <a:gd name="connsiteX44" fmla="*/ 140196 w 853976"/>
                <a:gd name="connsiteY44" fmla="*/ 88850 h 325040"/>
                <a:gd name="connsiteX45" fmla="*/ 140196 w 853976"/>
                <a:gd name="connsiteY45" fmla="*/ 320129 h 325040"/>
                <a:gd name="connsiteX46" fmla="*/ 102691 w 853976"/>
                <a:gd name="connsiteY46" fmla="*/ 320129 h 325040"/>
                <a:gd name="connsiteX47" fmla="*/ 102691 w 853976"/>
                <a:gd name="connsiteY47" fmla="*/ 0 h 325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53976" h="325040">
                  <a:moveTo>
                    <a:pt x="24780" y="274811"/>
                  </a:moveTo>
                  <a:cubicBezTo>
                    <a:pt x="31775" y="274811"/>
                    <a:pt x="37728" y="277304"/>
                    <a:pt x="42639" y="282290"/>
                  </a:cubicBezTo>
                  <a:cubicBezTo>
                    <a:pt x="47550" y="287275"/>
                    <a:pt x="50006" y="293191"/>
                    <a:pt x="50006" y="300037"/>
                  </a:cubicBezTo>
                  <a:cubicBezTo>
                    <a:pt x="50006" y="306883"/>
                    <a:pt x="47550" y="312762"/>
                    <a:pt x="42639" y="317673"/>
                  </a:cubicBezTo>
                  <a:cubicBezTo>
                    <a:pt x="37728" y="322585"/>
                    <a:pt x="31775" y="325040"/>
                    <a:pt x="24780" y="325040"/>
                  </a:cubicBezTo>
                  <a:cubicBezTo>
                    <a:pt x="17934" y="325040"/>
                    <a:pt x="12092" y="322585"/>
                    <a:pt x="7255" y="317673"/>
                  </a:cubicBezTo>
                  <a:cubicBezTo>
                    <a:pt x="2418" y="312762"/>
                    <a:pt x="0" y="306883"/>
                    <a:pt x="0" y="300037"/>
                  </a:cubicBezTo>
                  <a:cubicBezTo>
                    <a:pt x="0" y="293191"/>
                    <a:pt x="2418" y="287275"/>
                    <a:pt x="7255" y="282290"/>
                  </a:cubicBezTo>
                  <a:cubicBezTo>
                    <a:pt x="12092" y="277304"/>
                    <a:pt x="17934" y="274811"/>
                    <a:pt x="24780" y="274811"/>
                  </a:cubicBezTo>
                  <a:close/>
                  <a:moveTo>
                    <a:pt x="631850" y="0"/>
                  </a:moveTo>
                  <a:lnTo>
                    <a:pt x="853976" y="0"/>
                  </a:lnTo>
                  <a:lnTo>
                    <a:pt x="853976" y="33933"/>
                  </a:lnTo>
                  <a:lnTo>
                    <a:pt x="761554" y="33933"/>
                  </a:lnTo>
                  <a:lnTo>
                    <a:pt x="761554" y="320129"/>
                  </a:lnTo>
                  <a:lnTo>
                    <a:pt x="724049" y="320129"/>
                  </a:lnTo>
                  <a:lnTo>
                    <a:pt x="724049" y="33933"/>
                  </a:lnTo>
                  <a:lnTo>
                    <a:pt x="631850" y="33933"/>
                  </a:lnTo>
                  <a:lnTo>
                    <a:pt x="631850" y="0"/>
                  </a:lnTo>
                  <a:close/>
                  <a:moveTo>
                    <a:pt x="436067" y="0"/>
                  </a:moveTo>
                  <a:lnTo>
                    <a:pt x="598587" y="0"/>
                  </a:lnTo>
                  <a:lnTo>
                    <a:pt x="598587" y="33933"/>
                  </a:lnTo>
                  <a:lnTo>
                    <a:pt x="473571" y="33933"/>
                  </a:lnTo>
                  <a:lnTo>
                    <a:pt x="473571" y="140419"/>
                  </a:lnTo>
                  <a:lnTo>
                    <a:pt x="589211" y="140419"/>
                  </a:lnTo>
                  <a:lnTo>
                    <a:pt x="589211" y="174129"/>
                  </a:lnTo>
                  <a:lnTo>
                    <a:pt x="473571" y="174129"/>
                  </a:lnTo>
                  <a:lnTo>
                    <a:pt x="473571" y="286196"/>
                  </a:lnTo>
                  <a:lnTo>
                    <a:pt x="605731" y="286196"/>
                  </a:lnTo>
                  <a:lnTo>
                    <a:pt x="605731" y="320129"/>
                  </a:lnTo>
                  <a:lnTo>
                    <a:pt x="436067" y="320129"/>
                  </a:lnTo>
                  <a:lnTo>
                    <a:pt x="436067" y="0"/>
                  </a:lnTo>
                  <a:close/>
                  <a:moveTo>
                    <a:pt x="102691" y="0"/>
                  </a:moveTo>
                  <a:lnTo>
                    <a:pt x="151359" y="0"/>
                  </a:lnTo>
                  <a:lnTo>
                    <a:pt x="311646" y="251147"/>
                  </a:lnTo>
                  <a:cubicBezTo>
                    <a:pt x="318344" y="261565"/>
                    <a:pt x="322660" y="268709"/>
                    <a:pt x="324594" y="272579"/>
                  </a:cubicBezTo>
                  <a:lnTo>
                    <a:pt x="325487" y="272579"/>
                  </a:lnTo>
                  <a:cubicBezTo>
                    <a:pt x="323999" y="263351"/>
                    <a:pt x="323255" y="247650"/>
                    <a:pt x="323255" y="225474"/>
                  </a:cubicBezTo>
                  <a:lnTo>
                    <a:pt x="323255" y="0"/>
                  </a:lnTo>
                  <a:lnTo>
                    <a:pt x="360760" y="0"/>
                  </a:lnTo>
                  <a:lnTo>
                    <a:pt x="360760" y="320129"/>
                  </a:lnTo>
                  <a:lnTo>
                    <a:pt x="314772" y="320129"/>
                  </a:lnTo>
                  <a:lnTo>
                    <a:pt x="150019" y="64963"/>
                  </a:lnTo>
                  <a:cubicBezTo>
                    <a:pt x="145852" y="58564"/>
                    <a:pt x="142429" y="51866"/>
                    <a:pt x="139750" y="44872"/>
                  </a:cubicBezTo>
                  <a:lnTo>
                    <a:pt x="138411" y="44872"/>
                  </a:lnTo>
                  <a:cubicBezTo>
                    <a:pt x="139601" y="51718"/>
                    <a:pt x="140196" y="66377"/>
                    <a:pt x="140196" y="88850"/>
                  </a:cubicBezTo>
                  <a:lnTo>
                    <a:pt x="140196" y="320129"/>
                  </a:lnTo>
                  <a:lnTo>
                    <a:pt x="102691" y="320129"/>
                  </a:lnTo>
                  <a:lnTo>
                    <a:pt x="102691"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Tree>
    <p:extLst>
      <p:ext uri="{BB962C8B-B14F-4D97-AF65-F5344CB8AC3E}">
        <p14:creationId xmlns:p14="http://schemas.microsoft.com/office/powerpoint/2010/main" val="330325903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a:xfrm>
            <a:off x="838200" y="63229"/>
            <a:ext cx="10515600" cy="1325563"/>
          </a:xfrm>
        </p:spPr>
        <p:txBody>
          <a:bodyPr>
            <a:normAutofit/>
          </a:bodyPr>
          <a:lstStyle/>
          <a:p>
            <a:r>
              <a:rPr lang="en-US" sz="4000" dirty="0">
                <a:latin typeface="Arial" panose="020B0604020202020204" pitchFamily="34" charset="0"/>
                <a:cs typeface="Arial" panose="020B0604020202020204" pitchFamily="34" charset="0"/>
              </a:rPr>
              <a:t>RU Charge Measurement Example</a:t>
            </a:r>
          </a:p>
        </p:txBody>
      </p:sp>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a:xfrm>
            <a:off x="269239" y="1611426"/>
            <a:ext cx="11653522" cy="4339650"/>
          </a:xfrm>
        </p:spPr>
        <p:txBody>
          <a:bodyPr>
            <a:normAutofit/>
          </a:bodyPr>
          <a:lstStyle/>
          <a:p>
            <a:pPr>
              <a:spcBef>
                <a:spcPts val="600"/>
              </a:spcBef>
              <a:spcAft>
                <a:spcPts val="600"/>
              </a:spcAft>
            </a:pPr>
            <a:r>
              <a:rPr lang="en-US" sz="1800" dirty="0" err="1"/>
              <a:t>client.createDocument</a:t>
            </a:r>
            <a:r>
              <a:rPr lang="en-US" sz="1800" dirty="0"/>
              <a:t>(</a:t>
            </a:r>
          </a:p>
          <a:p>
            <a:pPr>
              <a:spcBef>
                <a:spcPts val="600"/>
              </a:spcBef>
              <a:spcAft>
                <a:spcPts val="600"/>
              </a:spcAft>
            </a:pPr>
            <a:r>
              <a:rPr lang="en-US" sz="1800" dirty="0"/>
              <a:t>	</a:t>
            </a:r>
            <a:r>
              <a:rPr lang="en-US" sz="1800" dirty="0" err="1"/>
              <a:t>collectionLink</a:t>
            </a:r>
            <a:r>
              <a:rPr lang="en-US" sz="1800" dirty="0"/>
              <a:t>, </a:t>
            </a:r>
          </a:p>
          <a:p>
            <a:pPr>
              <a:spcBef>
                <a:spcPts val="600"/>
              </a:spcBef>
              <a:spcAft>
                <a:spcPts val="600"/>
              </a:spcAft>
            </a:pPr>
            <a:r>
              <a:rPr lang="en-US" sz="1800" dirty="0"/>
              <a:t>	</a:t>
            </a:r>
            <a:r>
              <a:rPr lang="en-US" sz="1800" dirty="0" err="1"/>
              <a:t>documentDefinition</a:t>
            </a:r>
            <a:r>
              <a:rPr lang="en-US" sz="1800" dirty="0"/>
              <a:t>, </a:t>
            </a:r>
          </a:p>
          <a:p>
            <a:pPr>
              <a:spcBef>
                <a:spcPts val="600"/>
              </a:spcBef>
              <a:spcAft>
                <a:spcPts val="600"/>
              </a:spcAft>
            </a:pPr>
            <a:r>
              <a:rPr lang="en-US" sz="1800" dirty="0"/>
              <a:t>	function (err, document, headers) {</a:t>
            </a:r>
          </a:p>
          <a:p>
            <a:pPr>
              <a:spcBef>
                <a:spcPts val="600"/>
              </a:spcBef>
              <a:spcAft>
                <a:spcPts val="600"/>
              </a:spcAft>
            </a:pPr>
            <a:r>
              <a:rPr lang="en-US" sz="1800" dirty="0"/>
              <a:t>		if (err) {</a:t>
            </a:r>
          </a:p>
          <a:p>
            <a:pPr>
              <a:spcBef>
                <a:spcPts val="600"/>
              </a:spcBef>
              <a:spcAft>
                <a:spcPts val="600"/>
              </a:spcAft>
            </a:pPr>
            <a:r>
              <a:rPr lang="en-US" sz="1800" dirty="0"/>
              <a:t>			console.log(err);</a:t>
            </a:r>
          </a:p>
          <a:p>
            <a:pPr>
              <a:spcBef>
                <a:spcPts val="600"/>
              </a:spcBef>
              <a:spcAft>
                <a:spcPts val="600"/>
              </a:spcAft>
            </a:pPr>
            <a:r>
              <a:rPr lang="en-US" sz="1800" dirty="0"/>
              <a:t>		}</a:t>
            </a:r>
          </a:p>
          <a:p>
            <a:pPr>
              <a:spcBef>
                <a:spcPts val="600"/>
              </a:spcBef>
              <a:spcAft>
                <a:spcPts val="600"/>
              </a:spcAft>
            </a:pPr>
            <a:r>
              <a:rPr lang="en-US" sz="1800" dirty="0"/>
              <a:t>		var </a:t>
            </a:r>
            <a:r>
              <a:rPr lang="en-US" sz="1800" dirty="0" err="1"/>
              <a:t>requestData</a:t>
            </a:r>
            <a:r>
              <a:rPr lang="en-US" sz="1800" dirty="0"/>
              <a:t> = headers['x-</a:t>
            </a:r>
            <a:r>
              <a:rPr lang="en-US" sz="1800" dirty="0" err="1"/>
              <a:t>ms</a:t>
            </a:r>
            <a:r>
              <a:rPr lang="en-US" sz="1800" dirty="0"/>
              <a:t>-request-charge'];</a:t>
            </a:r>
          </a:p>
          <a:p>
            <a:pPr>
              <a:spcBef>
                <a:spcPts val="600"/>
              </a:spcBef>
              <a:spcAft>
                <a:spcPts val="600"/>
              </a:spcAft>
            </a:pPr>
            <a:r>
              <a:rPr lang="en-US" sz="1800" dirty="0"/>
              <a:t>	}</a:t>
            </a:r>
          </a:p>
          <a:p>
            <a:pPr>
              <a:spcBef>
                <a:spcPts val="600"/>
              </a:spcBef>
              <a:spcAft>
                <a:spcPts val="600"/>
              </a:spcAft>
            </a:pPr>
            <a:r>
              <a:rPr lang="en-US" sz="1800" dirty="0"/>
              <a:t>);</a:t>
            </a:r>
          </a:p>
        </p:txBody>
      </p:sp>
      <p:pic>
        <p:nvPicPr>
          <p:cNvPr id="7" name="Picture 2">
            <a:extLst>
              <a:ext uri="{FF2B5EF4-FFF2-40B4-BE49-F238E27FC236}">
                <a16:creationId xmlns:a16="http://schemas.microsoft.com/office/drawing/2014/main" id="{49DCFF81-EE3F-4DEF-9AAE-C7FC4A84C7BE}"/>
              </a:ext>
            </a:extLst>
          </p:cNvPr>
          <p:cNvPicPr>
            <a:picLocks noChangeAspect="1" noChangeArrowheads="1"/>
          </p:cNvPicPr>
          <p:nvPr/>
        </p:nvPicPr>
        <p:blipFill>
          <a:blip r:embed="rId3"/>
          <a:stretch>
            <a:fillRect/>
          </a:stretch>
        </p:blipFill>
        <p:spPr bwMode="auto">
          <a:xfrm>
            <a:off x="11027157" y="6173710"/>
            <a:ext cx="895604" cy="240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65376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a:xfrm>
            <a:off x="838200" y="0"/>
            <a:ext cx="10515600" cy="1325563"/>
          </a:xfrm>
        </p:spPr>
        <p:txBody>
          <a:bodyPr>
            <a:normAutofit/>
          </a:bodyPr>
          <a:lstStyle/>
          <a:p>
            <a:r>
              <a:rPr lang="en-US" dirty="0">
                <a:latin typeface="Arial" panose="020B0604020202020204" pitchFamily="34" charset="0"/>
                <a:cs typeface="Arial" panose="020B0604020202020204" pitchFamily="34" charset="0"/>
              </a:rPr>
              <a:t>RU Charge Measurement Example</a:t>
            </a:r>
          </a:p>
        </p:txBody>
      </p:sp>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a:xfrm>
            <a:off x="269239" y="1197323"/>
            <a:ext cx="11653522" cy="3477875"/>
          </a:xfrm>
        </p:spPr>
        <p:txBody>
          <a:bodyPr>
            <a:normAutofit/>
          </a:bodyPr>
          <a:lstStyle/>
          <a:p>
            <a:pPr>
              <a:spcBef>
                <a:spcPts val="600"/>
              </a:spcBef>
              <a:spcAft>
                <a:spcPts val="600"/>
              </a:spcAft>
            </a:pPr>
            <a:r>
              <a:rPr lang="en-US" sz="1800" err="1"/>
              <a:t>ResourceResponse</a:t>
            </a:r>
            <a:r>
              <a:rPr lang="en-US" sz="1800"/>
              <a:t>&lt;Document&gt; response = </a:t>
            </a:r>
            <a:r>
              <a:rPr lang="en-US" sz="1800" err="1"/>
              <a:t>client.createDocument</a:t>
            </a:r>
            <a:r>
              <a:rPr lang="en-US" sz="1800"/>
              <a:t>(</a:t>
            </a:r>
          </a:p>
          <a:p>
            <a:pPr>
              <a:spcBef>
                <a:spcPts val="600"/>
              </a:spcBef>
              <a:spcAft>
                <a:spcPts val="600"/>
              </a:spcAft>
            </a:pPr>
            <a:r>
              <a:rPr lang="en-US" sz="1800"/>
              <a:t>    collectionLink, </a:t>
            </a:r>
          </a:p>
          <a:p>
            <a:pPr>
              <a:spcBef>
                <a:spcPts val="600"/>
              </a:spcBef>
              <a:spcAft>
                <a:spcPts val="600"/>
              </a:spcAft>
            </a:pPr>
            <a:r>
              <a:rPr lang="en-US" sz="1800"/>
              <a:t>    documentDefinition, </a:t>
            </a:r>
          </a:p>
          <a:p>
            <a:pPr>
              <a:spcBef>
                <a:spcPts val="600"/>
              </a:spcBef>
              <a:spcAft>
                <a:spcPts val="600"/>
              </a:spcAft>
            </a:pPr>
            <a:r>
              <a:rPr lang="en-US" sz="1800"/>
              <a:t>    null, </a:t>
            </a:r>
          </a:p>
          <a:p>
            <a:pPr>
              <a:spcBef>
                <a:spcPts val="600"/>
              </a:spcBef>
              <a:spcAft>
                <a:spcPts val="600"/>
              </a:spcAft>
            </a:pPr>
            <a:r>
              <a:rPr lang="en-US" sz="1800"/>
              <a:t>    false</a:t>
            </a:r>
          </a:p>
          <a:p>
            <a:pPr>
              <a:spcBef>
                <a:spcPts val="600"/>
              </a:spcBef>
              <a:spcAft>
                <a:spcPts val="600"/>
              </a:spcAft>
            </a:pPr>
            <a:r>
              <a:rPr lang="en-US" sz="1800"/>
              <a:t>);</a:t>
            </a:r>
          </a:p>
          <a:p>
            <a:pPr>
              <a:spcBef>
                <a:spcPts val="600"/>
              </a:spcBef>
              <a:spcAft>
                <a:spcPts val="600"/>
              </a:spcAft>
            </a:pPr>
            <a:endParaRPr lang="en-US" sz="1800"/>
          </a:p>
          <a:p>
            <a:pPr>
              <a:spcBef>
                <a:spcPts val="600"/>
              </a:spcBef>
              <a:spcAft>
                <a:spcPts val="600"/>
              </a:spcAft>
            </a:pPr>
            <a:r>
              <a:rPr lang="en-US" sz="1800"/>
              <a:t>Double </a:t>
            </a:r>
            <a:r>
              <a:rPr lang="en-US" sz="1800" err="1"/>
              <a:t>requestCharge</a:t>
            </a:r>
            <a:r>
              <a:rPr lang="en-US" sz="1800"/>
              <a:t> = </a:t>
            </a:r>
            <a:r>
              <a:rPr lang="en-US" sz="1800" err="1"/>
              <a:t>response.getRequestCharge</a:t>
            </a:r>
            <a:r>
              <a:rPr lang="en-US" sz="1800"/>
              <a:t>();</a:t>
            </a:r>
          </a:p>
        </p:txBody>
      </p:sp>
      <p:pic>
        <p:nvPicPr>
          <p:cNvPr id="7" name="Picture 6">
            <a:extLst>
              <a:ext uri="{FF2B5EF4-FFF2-40B4-BE49-F238E27FC236}">
                <a16:creationId xmlns:a16="http://schemas.microsoft.com/office/drawing/2014/main" id="{96C802D8-EC79-4BD0-B840-19689F7505BC}"/>
              </a:ext>
            </a:extLst>
          </p:cNvPr>
          <p:cNvPicPr>
            <a:picLocks noChangeAspect="1"/>
          </p:cNvPicPr>
          <p:nvPr/>
        </p:nvPicPr>
        <p:blipFill>
          <a:blip r:embed="rId3"/>
          <a:stretch>
            <a:fillRect/>
          </a:stretch>
        </p:blipFill>
        <p:spPr>
          <a:xfrm>
            <a:off x="11083013" y="6065618"/>
            <a:ext cx="783890" cy="457200"/>
          </a:xfrm>
          <a:prstGeom prst="rect">
            <a:avLst/>
          </a:prstGeom>
        </p:spPr>
      </p:pic>
    </p:spTree>
    <p:extLst>
      <p:ext uri="{BB962C8B-B14F-4D97-AF65-F5344CB8AC3E}">
        <p14:creationId xmlns:p14="http://schemas.microsoft.com/office/powerpoint/2010/main" val="28942179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1F93-E374-45FE-B22D-AE3409700ABB}"/>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Validating Provisioned Throughput Choice</a:t>
            </a:r>
          </a:p>
        </p:txBody>
      </p:sp>
      <p:sp>
        <p:nvSpPr>
          <p:cNvPr id="3" name="Text Placeholder 2">
            <a:extLst>
              <a:ext uri="{FF2B5EF4-FFF2-40B4-BE49-F238E27FC236}">
                <a16:creationId xmlns:a16="http://schemas.microsoft.com/office/drawing/2014/main" id="{ACF5B87A-5961-40D4-951E-73B9B3159B5E}"/>
              </a:ext>
            </a:extLst>
          </p:cNvPr>
          <p:cNvSpPr>
            <a:spLocks noGrp="1"/>
          </p:cNvSpPr>
          <p:nvPr>
            <p:ph type="body" sz="quarter" idx="10"/>
          </p:nvPr>
        </p:nvSpPr>
        <p:spPr>
          <a:xfrm>
            <a:off x="269240" y="1759955"/>
            <a:ext cx="4628016" cy="5071709"/>
          </a:xfrm>
        </p:spPr>
        <p:txBody>
          <a:bodyPr vert="horz" wrap="square" lIns="91440" tIns="45720" rIns="91440" bIns="45720" rtlCol="0" anchor="t">
            <a:spAutoFit/>
          </a:bodyPr>
          <a:lstStyle/>
          <a:p>
            <a:pPr marL="342900" indent="-342900">
              <a:lnSpc>
                <a:spcPct val="150000"/>
              </a:lnSpc>
              <a:buFont typeface="+mj-lt"/>
              <a:buAutoNum type="arabicPeriod"/>
            </a:pPr>
            <a:r>
              <a:rPr lang="en-US" sz="1600" dirty="0">
                <a:latin typeface="+mn-lt"/>
              </a:rPr>
              <a:t>Check if your operations are getting rate limited. </a:t>
            </a:r>
          </a:p>
          <a:p>
            <a:pPr marL="915035" lvl="1" indent="-342900">
              <a:lnSpc>
                <a:spcPct val="150000"/>
              </a:lnSpc>
            </a:pPr>
            <a:r>
              <a:rPr lang="en-US" sz="1400" dirty="0"/>
              <a:t>Requests exceeding capacity chart</a:t>
            </a:r>
            <a:endParaRPr lang="en-US" sz="1400" dirty="0">
              <a:cs typeface="Arial" panose="020B0604020202020204" pitchFamily="34" charset="0"/>
            </a:endParaRPr>
          </a:p>
          <a:p>
            <a:pPr marL="342900" indent="-342900">
              <a:lnSpc>
                <a:spcPct val="150000"/>
              </a:lnSpc>
              <a:buFont typeface="+mj-lt"/>
              <a:buAutoNum type="arabicPeriod"/>
            </a:pPr>
            <a:r>
              <a:rPr lang="en-US" sz="1600" dirty="0">
                <a:latin typeface="+mn-lt"/>
              </a:rPr>
              <a:t>Check if consumed throughput exceeds the provisioned throughput on any of the physical partitions </a:t>
            </a:r>
          </a:p>
          <a:p>
            <a:pPr marL="915035" lvl="1" indent="-342900">
              <a:lnSpc>
                <a:spcPct val="150000"/>
              </a:lnSpc>
            </a:pPr>
            <a:r>
              <a:rPr lang="en-US" sz="1400" dirty="0"/>
              <a:t>Max RU/second consumed per partition chart</a:t>
            </a:r>
            <a:endParaRPr lang="en-US" sz="1400" dirty="0">
              <a:cs typeface="Arial" panose="020B0604020202020204" pitchFamily="34" charset="0"/>
            </a:endParaRPr>
          </a:p>
          <a:p>
            <a:pPr marL="342900" indent="-342900">
              <a:lnSpc>
                <a:spcPct val="150000"/>
              </a:lnSpc>
              <a:buFont typeface="+mj-lt"/>
              <a:buAutoNum type="arabicPeriod"/>
            </a:pPr>
            <a:r>
              <a:rPr lang="en-US" sz="1600" dirty="0">
                <a:latin typeface="+mn-lt"/>
              </a:rPr>
              <a:t>Select the time where the maximum consumed throughput per partition exceeded provisioned on the chart </a:t>
            </a:r>
          </a:p>
          <a:p>
            <a:pPr marL="915035" lvl="1" indent="-342900">
              <a:lnSpc>
                <a:spcPct val="150000"/>
              </a:lnSpc>
            </a:pPr>
            <a:r>
              <a:rPr lang="en-US" sz="1400" dirty="0"/>
              <a:t>Max consumed throughput by each partition chart</a:t>
            </a:r>
            <a:endParaRPr lang="en-US" sz="1400" dirty="0">
              <a:cs typeface="Arial" panose="020B0604020202020204" pitchFamily="34" charset="0"/>
            </a:endParaRPr>
          </a:p>
        </p:txBody>
      </p:sp>
      <p:pic>
        <p:nvPicPr>
          <p:cNvPr id="3074" name="Picture 2" descr="https://azurecomcdn.azureedge.net/mediahandler/acomblog/media/Default/blog/468936fc-7a4e-43e7-bfd7-4a2ce4eefa6b.png">
            <a:extLst>
              <a:ext uri="{FF2B5EF4-FFF2-40B4-BE49-F238E27FC236}">
                <a16:creationId xmlns:a16="http://schemas.microsoft.com/office/drawing/2014/main" id="{9401D6C2-00CF-402D-8892-B132950951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34" t="-1" b="9280"/>
          <a:stretch/>
        </p:blipFill>
        <p:spPr bwMode="auto">
          <a:xfrm>
            <a:off x="6095999" y="1421944"/>
            <a:ext cx="6094225" cy="5436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3367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EAB5-398E-4F5C-8997-78B0BE0A9784}"/>
              </a:ext>
            </a:extLst>
          </p:cNvPr>
          <p:cNvSpPr>
            <a:spLocks noGrp="1"/>
          </p:cNvSpPr>
          <p:nvPr>
            <p:ph type="title"/>
          </p:nvPr>
        </p:nvSpPr>
        <p:spPr/>
        <p:txBody>
          <a:bodyPr/>
          <a:lstStyle/>
          <a:p>
            <a:r>
              <a:rPr lang="en-US" dirty="0"/>
              <a:t>Cross-Partition Aggregate</a:t>
            </a:r>
          </a:p>
        </p:txBody>
      </p:sp>
      <p:sp>
        <p:nvSpPr>
          <p:cNvPr id="3" name="Text Placeholder 2">
            <a:extLst>
              <a:ext uri="{FF2B5EF4-FFF2-40B4-BE49-F238E27FC236}">
                <a16:creationId xmlns:a16="http://schemas.microsoft.com/office/drawing/2014/main" id="{1CE0E481-9C97-4966-A995-CE0F91B5B491}"/>
              </a:ext>
            </a:extLst>
          </p:cNvPr>
          <p:cNvSpPr>
            <a:spLocks noGrp="1"/>
          </p:cNvSpPr>
          <p:nvPr>
            <p:ph type="body" sz="quarter" idx="11"/>
          </p:nvPr>
        </p:nvSpPr>
        <p:spPr>
          <a:xfrm>
            <a:off x="269874" y="1584156"/>
            <a:ext cx="5686789" cy="1764586"/>
          </a:xfrm>
        </p:spPr>
        <p:txBody>
          <a:bodyPr/>
          <a:lstStyle/>
          <a:p>
            <a:r>
              <a:rPr lang="en-US" dirty="0"/>
              <a:t>Low-Latency Aggregations:</a:t>
            </a:r>
          </a:p>
          <a:p>
            <a:endParaRPr lang="en-US" dirty="0"/>
          </a:p>
          <a:p>
            <a:pPr marL="0" lvl="1" indent="0">
              <a:buNone/>
            </a:pPr>
            <a:r>
              <a:rPr lang="en-US" dirty="0"/>
              <a:t>You can submit a simple SQL query and Azure Cosmos DB handles the routing of the query among data partitions and merges results to return the final aggregate values.</a:t>
            </a:r>
          </a:p>
        </p:txBody>
      </p:sp>
      <p:sp>
        <p:nvSpPr>
          <p:cNvPr id="18" name="Rectangle 17">
            <a:extLst>
              <a:ext uri="{FF2B5EF4-FFF2-40B4-BE49-F238E27FC236}">
                <a16:creationId xmlns:a16="http://schemas.microsoft.com/office/drawing/2014/main" id="{02AC2F36-80F6-4CC7-8F30-BE90962D9422}"/>
              </a:ext>
            </a:extLst>
          </p:cNvPr>
          <p:cNvSpPr/>
          <p:nvPr/>
        </p:nvSpPr>
        <p:spPr bwMode="auto">
          <a:xfrm>
            <a:off x="10132172" y="2992686"/>
            <a:ext cx="1485516" cy="3537458"/>
          </a:xfrm>
          <a:prstGeom prst="rect">
            <a:avLst/>
          </a:prstGeom>
          <a:noFill/>
          <a:ln>
            <a:solidFill>
              <a:schemeClr val="tx1">
                <a:lumMod val="40000"/>
                <a:lumOff val="6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nvGrpSpPr>
          <p:cNvPr id="19" name="Group 18">
            <a:extLst>
              <a:ext uri="{FF2B5EF4-FFF2-40B4-BE49-F238E27FC236}">
                <a16:creationId xmlns:a16="http://schemas.microsoft.com/office/drawing/2014/main" id="{B93FBE79-85C9-4F0A-A2F4-1E2EFDE9FB8C}"/>
              </a:ext>
            </a:extLst>
          </p:cNvPr>
          <p:cNvGrpSpPr>
            <a:grpSpLocks noChangeAspect="1"/>
          </p:cNvGrpSpPr>
          <p:nvPr/>
        </p:nvGrpSpPr>
        <p:grpSpPr>
          <a:xfrm>
            <a:off x="10219838" y="6108378"/>
            <a:ext cx="350654" cy="302239"/>
            <a:chOff x="9192685" y="1928657"/>
            <a:chExt cx="644698" cy="555680"/>
          </a:xfrm>
        </p:grpSpPr>
        <p:sp>
          <p:nvSpPr>
            <p:cNvPr id="20" name="Star: 4 Points 8">
              <a:extLst>
                <a:ext uri="{FF2B5EF4-FFF2-40B4-BE49-F238E27FC236}">
                  <a16:creationId xmlns:a16="http://schemas.microsoft.com/office/drawing/2014/main" id="{9A7D3377-2659-452C-9C72-8C452A3A01A4}"/>
                </a:ext>
              </a:extLst>
            </p:cNvPr>
            <p:cNvSpPr/>
            <p:nvPr/>
          </p:nvSpPr>
          <p:spPr bwMode="auto">
            <a:xfrm>
              <a:off x="9194898" y="1928657"/>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1" name="Star: 4 Points 8">
              <a:extLst>
                <a:ext uri="{FF2B5EF4-FFF2-40B4-BE49-F238E27FC236}">
                  <a16:creationId xmlns:a16="http://schemas.microsoft.com/office/drawing/2014/main" id="{31AAAD47-1A0F-45B0-9CA9-9261D61D723B}"/>
                </a:ext>
              </a:extLst>
            </p:cNvPr>
            <p:cNvSpPr/>
            <p:nvPr/>
          </p:nvSpPr>
          <p:spPr bwMode="auto">
            <a:xfrm>
              <a:off x="9678078" y="2401294"/>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2" name="Oval 21">
              <a:extLst>
                <a:ext uri="{FF2B5EF4-FFF2-40B4-BE49-F238E27FC236}">
                  <a16:creationId xmlns:a16="http://schemas.microsoft.com/office/drawing/2014/main" id="{4BD8B87A-064D-411A-9077-9092031AEE22}"/>
                </a:ext>
              </a:extLst>
            </p:cNvPr>
            <p:cNvSpPr/>
            <p:nvPr/>
          </p:nvSpPr>
          <p:spPr bwMode="auto">
            <a:xfrm>
              <a:off x="9310549" y="2033583"/>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3" name="Oval 9">
              <a:extLst>
                <a:ext uri="{FF2B5EF4-FFF2-40B4-BE49-F238E27FC236}">
                  <a16:creationId xmlns:a16="http://schemas.microsoft.com/office/drawing/2014/main" id="{F0C6E351-3568-4255-BB14-9D4CCD060BD6}"/>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cxnSp>
        <p:nvCxnSpPr>
          <p:cNvPr id="24" name="Straight Arrow Connector 23">
            <a:extLst>
              <a:ext uri="{FF2B5EF4-FFF2-40B4-BE49-F238E27FC236}">
                <a16:creationId xmlns:a16="http://schemas.microsoft.com/office/drawing/2014/main" id="{6CFA4F58-AECF-49BE-8653-E64690B82978}"/>
              </a:ext>
            </a:extLst>
          </p:cNvPr>
          <p:cNvCxnSpPr>
            <a:cxnSpLocks/>
            <a:stCxn id="33" idx="3"/>
          </p:cNvCxnSpPr>
          <p:nvPr/>
        </p:nvCxnSpPr>
        <p:spPr>
          <a:xfrm flipV="1">
            <a:off x="9753600" y="4761414"/>
            <a:ext cx="918755" cy="1"/>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a:extLst>
              <a:ext uri="{FF2B5EF4-FFF2-40B4-BE49-F238E27FC236}">
                <a16:creationId xmlns:a16="http://schemas.microsoft.com/office/drawing/2014/main" id="{4173ECD9-5B55-4381-B29D-94520F4F4E81}"/>
              </a:ext>
            </a:extLst>
          </p:cNvPr>
          <p:cNvCxnSpPr>
            <a:cxnSpLocks/>
            <a:stCxn id="33" idx="3"/>
          </p:cNvCxnSpPr>
          <p:nvPr/>
        </p:nvCxnSpPr>
        <p:spPr>
          <a:xfrm>
            <a:off x="9753600" y="4761415"/>
            <a:ext cx="918755" cy="1166304"/>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Arrow Connector 29">
            <a:extLst>
              <a:ext uri="{FF2B5EF4-FFF2-40B4-BE49-F238E27FC236}">
                <a16:creationId xmlns:a16="http://schemas.microsoft.com/office/drawing/2014/main" id="{5C9603F5-843D-456D-AF8D-AE3CA0F9EBE5}"/>
              </a:ext>
            </a:extLst>
          </p:cNvPr>
          <p:cNvCxnSpPr>
            <a:cxnSpLocks/>
            <a:stCxn id="33" idx="3"/>
          </p:cNvCxnSpPr>
          <p:nvPr/>
        </p:nvCxnSpPr>
        <p:spPr>
          <a:xfrm flipV="1">
            <a:off x="9753600" y="3676606"/>
            <a:ext cx="888629" cy="1084809"/>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Arrow Connector 31">
            <a:extLst>
              <a:ext uri="{FF2B5EF4-FFF2-40B4-BE49-F238E27FC236}">
                <a16:creationId xmlns:a16="http://schemas.microsoft.com/office/drawing/2014/main" id="{E64213F8-E568-4241-930F-1AAADC9F2DE7}"/>
              </a:ext>
            </a:extLst>
          </p:cNvPr>
          <p:cNvCxnSpPr>
            <a:cxnSpLocks/>
            <a:stCxn id="65" idx="2"/>
          </p:cNvCxnSpPr>
          <p:nvPr/>
        </p:nvCxnSpPr>
        <p:spPr>
          <a:xfrm>
            <a:off x="8367247" y="2665178"/>
            <a:ext cx="0" cy="1083862"/>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33" name="TextBox 32">
            <a:extLst>
              <a:ext uri="{FF2B5EF4-FFF2-40B4-BE49-F238E27FC236}">
                <a16:creationId xmlns:a16="http://schemas.microsoft.com/office/drawing/2014/main" id="{C5F20223-062B-4C8C-A368-CAA737F9E316}"/>
              </a:ext>
            </a:extLst>
          </p:cNvPr>
          <p:cNvSpPr txBox="1"/>
          <p:nvPr/>
        </p:nvSpPr>
        <p:spPr>
          <a:xfrm>
            <a:off x="6177085" y="3839624"/>
            <a:ext cx="3713533" cy="1843582"/>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latin typeface="Arial" panose="020B0604020202020204" pitchFamily="34" charset="0"/>
              </a:rPr>
              <a:t>SELECT VALUE </a:t>
            </a:r>
          </a:p>
          <a:p>
            <a:pPr>
              <a:lnSpc>
                <a:spcPct val="90000"/>
              </a:lnSpc>
              <a:spcAft>
                <a:spcPts val="600"/>
              </a:spcAft>
            </a:pPr>
            <a:r>
              <a:rPr lang="en-US" sz="1400" dirty="0">
                <a:gradFill>
                  <a:gsLst>
                    <a:gs pos="2917">
                      <a:schemeClr val="tx1"/>
                    </a:gs>
                    <a:gs pos="30000">
                      <a:schemeClr val="tx1"/>
                    </a:gs>
                  </a:gsLst>
                  <a:lin ang="5400000" scaled="0"/>
                </a:gradFill>
                <a:latin typeface="Arial" panose="020B0604020202020204" pitchFamily="34" charset="0"/>
              </a:rPr>
              <a:t>    COUNT(1)</a:t>
            </a:r>
          </a:p>
          <a:p>
            <a:pPr>
              <a:lnSpc>
                <a:spcPct val="90000"/>
              </a:lnSpc>
              <a:spcAft>
                <a:spcPts val="600"/>
              </a:spcAft>
            </a:pPr>
            <a:r>
              <a:rPr lang="en-US" sz="1400" dirty="0">
                <a:gradFill>
                  <a:gsLst>
                    <a:gs pos="2917">
                      <a:schemeClr val="tx1"/>
                    </a:gs>
                    <a:gs pos="30000">
                      <a:schemeClr val="tx1"/>
                    </a:gs>
                  </a:gsLst>
                  <a:lin ang="5400000" scaled="0"/>
                </a:gradFill>
                <a:latin typeface="Arial" panose="020B0604020202020204" pitchFamily="34" charset="0"/>
              </a:rPr>
              <a:t>FROM </a:t>
            </a:r>
          </a:p>
          <a:p>
            <a:pPr>
              <a:lnSpc>
                <a:spcPct val="90000"/>
              </a:lnSpc>
              <a:spcAft>
                <a:spcPts val="600"/>
              </a:spcAft>
            </a:pPr>
            <a:r>
              <a:rPr lang="en-US" sz="1400" dirty="0">
                <a:gradFill>
                  <a:gsLst>
                    <a:gs pos="2917">
                      <a:schemeClr val="tx1"/>
                    </a:gs>
                    <a:gs pos="30000">
                      <a:schemeClr val="tx1"/>
                    </a:gs>
                  </a:gsLst>
                  <a:lin ang="5400000" scaled="0"/>
                </a:gradFill>
                <a:latin typeface="Arial" panose="020B0604020202020204" pitchFamily="34" charset="0"/>
              </a:rPr>
              <a:t>    telemetry t</a:t>
            </a:r>
          </a:p>
          <a:p>
            <a:pPr>
              <a:lnSpc>
                <a:spcPct val="90000"/>
              </a:lnSpc>
              <a:spcAft>
                <a:spcPts val="600"/>
              </a:spcAft>
            </a:pPr>
            <a:r>
              <a:rPr lang="en-US" sz="1400" dirty="0">
                <a:gradFill>
                  <a:gsLst>
                    <a:gs pos="2917">
                      <a:schemeClr val="tx1"/>
                    </a:gs>
                    <a:gs pos="30000">
                      <a:schemeClr val="tx1"/>
                    </a:gs>
                  </a:gsLst>
                  <a:lin ang="5400000" scaled="0"/>
                </a:gradFill>
                <a:latin typeface="Arial" panose="020B0604020202020204" pitchFamily="34" charset="0"/>
              </a:rPr>
              <a:t>WHERE </a:t>
            </a:r>
          </a:p>
          <a:p>
            <a:pPr>
              <a:lnSpc>
                <a:spcPct val="90000"/>
              </a:lnSpc>
              <a:spcAft>
                <a:spcPts val="600"/>
              </a:spcAft>
            </a:pPr>
            <a:r>
              <a:rPr lang="en-US" sz="1400" dirty="0">
                <a:gradFill>
                  <a:gsLst>
                    <a:gs pos="2917">
                      <a:schemeClr val="tx1"/>
                    </a:gs>
                    <a:gs pos="30000">
                      <a:schemeClr val="tx1"/>
                    </a:gs>
                  </a:gsLst>
                  <a:lin ang="5400000" scaled="0"/>
                </a:gradFill>
                <a:latin typeface="Arial" panose="020B0604020202020204" pitchFamily="34" charset="0"/>
              </a:rPr>
              <a:t>    </a:t>
            </a:r>
            <a:r>
              <a:rPr lang="en-US" sz="1400" dirty="0" err="1">
                <a:gradFill>
                  <a:gsLst>
                    <a:gs pos="2917">
                      <a:schemeClr val="tx1"/>
                    </a:gs>
                    <a:gs pos="30000">
                      <a:schemeClr val="tx1"/>
                    </a:gs>
                  </a:gsLst>
                  <a:lin ang="5400000" scaled="0"/>
                </a:gradFill>
                <a:latin typeface="Arial" panose="020B0604020202020204" pitchFamily="34" charset="0"/>
              </a:rPr>
              <a:t>t.deviceId</a:t>
            </a:r>
            <a:r>
              <a:rPr lang="en-US" sz="1400" dirty="0">
                <a:gradFill>
                  <a:gsLst>
                    <a:gs pos="2917">
                      <a:schemeClr val="tx1"/>
                    </a:gs>
                    <a:gs pos="30000">
                      <a:schemeClr val="tx1"/>
                    </a:gs>
                  </a:gsLst>
                  <a:lin ang="5400000" scaled="0"/>
                </a:gradFill>
                <a:latin typeface="Arial" panose="020B0604020202020204" pitchFamily="34" charset="0"/>
              </a:rPr>
              <a:t> = "craft267_seat17"</a:t>
            </a:r>
          </a:p>
        </p:txBody>
      </p:sp>
      <p:grpSp>
        <p:nvGrpSpPr>
          <p:cNvPr id="59" name="Group 58">
            <a:extLst>
              <a:ext uri="{FF2B5EF4-FFF2-40B4-BE49-F238E27FC236}">
                <a16:creationId xmlns:a16="http://schemas.microsoft.com/office/drawing/2014/main" id="{57EDFEC5-8694-4C7B-AB5C-46E59DD8DB5C}"/>
              </a:ext>
            </a:extLst>
          </p:cNvPr>
          <p:cNvGrpSpPr/>
          <p:nvPr/>
        </p:nvGrpSpPr>
        <p:grpSpPr>
          <a:xfrm>
            <a:off x="8043783" y="2114852"/>
            <a:ext cx="646927" cy="550326"/>
            <a:chOff x="5872464" y="2045113"/>
            <a:chExt cx="485379" cy="412901"/>
          </a:xfrm>
          <a:noFill/>
        </p:grpSpPr>
        <p:grpSp>
          <p:nvGrpSpPr>
            <p:cNvPr id="60" name="Group 59">
              <a:extLst>
                <a:ext uri="{FF2B5EF4-FFF2-40B4-BE49-F238E27FC236}">
                  <a16:creationId xmlns:a16="http://schemas.microsoft.com/office/drawing/2014/main" id="{AAE8C0FB-F9DC-45E2-8FD5-BBAB0C88D5B0}"/>
                </a:ext>
              </a:extLst>
            </p:cNvPr>
            <p:cNvGrpSpPr/>
            <p:nvPr/>
          </p:nvGrpSpPr>
          <p:grpSpPr>
            <a:xfrm>
              <a:off x="5872464" y="2045113"/>
              <a:ext cx="485379" cy="412901"/>
              <a:chOff x="2107244" y="1575258"/>
              <a:chExt cx="310993" cy="264555"/>
            </a:xfrm>
            <a:grpFill/>
          </p:grpSpPr>
          <p:sp>
            <p:nvSpPr>
              <p:cNvPr id="65" name="Rectangle 9">
                <a:extLst>
                  <a:ext uri="{FF2B5EF4-FFF2-40B4-BE49-F238E27FC236}">
                    <a16:creationId xmlns:a16="http://schemas.microsoft.com/office/drawing/2014/main" id="{CDE3981E-199B-4264-901D-F61749CD4D4B}"/>
                  </a:ext>
                </a:extLst>
              </p:cNvPr>
              <p:cNvSpPr>
                <a:spLocks noChangeArrowheads="1"/>
              </p:cNvSpPr>
              <p:nvPr/>
            </p:nvSpPr>
            <p:spPr bwMode="auto">
              <a:xfrm>
                <a:off x="2107244" y="1575258"/>
                <a:ext cx="310993" cy="264555"/>
              </a:xfrm>
              <a:prstGeom prst="rect">
                <a:avLst/>
              </a:prstGeom>
              <a:grpFill/>
              <a:ln w="1905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66" name="Line 10">
                <a:extLst>
                  <a:ext uri="{FF2B5EF4-FFF2-40B4-BE49-F238E27FC236}">
                    <a16:creationId xmlns:a16="http://schemas.microsoft.com/office/drawing/2014/main" id="{5EDDB757-7715-43C7-A3F2-34FB475E2419}"/>
                  </a:ext>
                </a:extLst>
              </p:cNvPr>
              <p:cNvSpPr>
                <a:spLocks noChangeShapeType="1"/>
              </p:cNvSpPr>
              <p:nvPr/>
            </p:nvSpPr>
            <p:spPr bwMode="auto">
              <a:xfrm flipH="1">
                <a:off x="2107244" y="1647026"/>
                <a:ext cx="310993" cy="0"/>
              </a:xfrm>
              <a:prstGeom prst="line">
                <a:avLst/>
              </a:prstGeom>
              <a:grpFill/>
              <a:ln w="1905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nvGrpSpPr>
            <p:cNvPr id="61" name="Group 60">
              <a:extLst>
                <a:ext uri="{FF2B5EF4-FFF2-40B4-BE49-F238E27FC236}">
                  <a16:creationId xmlns:a16="http://schemas.microsoft.com/office/drawing/2014/main" id="{A780BF54-9223-4E1E-9711-4CEF3C49EE87}"/>
                </a:ext>
              </a:extLst>
            </p:cNvPr>
            <p:cNvGrpSpPr/>
            <p:nvPr/>
          </p:nvGrpSpPr>
          <p:grpSpPr>
            <a:xfrm>
              <a:off x="6153589" y="2082451"/>
              <a:ext cx="149347" cy="37338"/>
              <a:chOff x="2287367" y="1599181"/>
              <a:chExt cx="95690" cy="23923"/>
            </a:xfrm>
            <a:grpFill/>
          </p:grpSpPr>
          <p:sp>
            <p:nvSpPr>
              <p:cNvPr id="62" name="Oval 11">
                <a:extLst>
                  <a:ext uri="{FF2B5EF4-FFF2-40B4-BE49-F238E27FC236}">
                    <a16:creationId xmlns:a16="http://schemas.microsoft.com/office/drawing/2014/main" id="{06D7158B-5833-4E8B-9357-EB20C1E4004F}"/>
                  </a:ext>
                </a:extLst>
              </p:cNvPr>
              <p:cNvSpPr>
                <a:spLocks noChangeArrowheads="1"/>
              </p:cNvSpPr>
              <p:nvPr/>
            </p:nvSpPr>
            <p:spPr bwMode="auto">
              <a:xfrm>
                <a:off x="2287367"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63" name="Oval 12">
                <a:extLst>
                  <a:ext uri="{FF2B5EF4-FFF2-40B4-BE49-F238E27FC236}">
                    <a16:creationId xmlns:a16="http://schemas.microsoft.com/office/drawing/2014/main" id="{AB24BAB2-4BA7-4FF0-A7AA-1B36DF98295D}"/>
                  </a:ext>
                </a:extLst>
              </p:cNvPr>
              <p:cNvSpPr>
                <a:spLocks noChangeArrowheads="1"/>
              </p:cNvSpPr>
              <p:nvPr/>
            </p:nvSpPr>
            <p:spPr bwMode="auto">
              <a:xfrm>
                <a:off x="2322547"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64" name="Oval 13">
                <a:extLst>
                  <a:ext uri="{FF2B5EF4-FFF2-40B4-BE49-F238E27FC236}">
                    <a16:creationId xmlns:a16="http://schemas.microsoft.com/office/drawing/2014/main" id="{197DE48D-E975-4251-B1A1-14BFB450736F}"/>
                  </a:ext>
                </a:extLst>
              </p:cNvPr>
              <p:cNvSpPr>
                <a:spLocks noChangeArrowheads="1"/>
              </p:cNvSpPr>
              <p:nvPr/>
            </p:nvSpPr>
            <p:spPr bwMode="auto">
              <a:xfrm>
                <a:off x="2359134"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grpSp>
        <p:nvGrpSpPr>
          <p:cNvPr id="7" name="Group 6">
            <a:extLst>
              <a:ext uri="{FF2B5EF4-FFF2-40B4-BE49-F238E27FC236}">
                <a16:creationId xmlns:a16="http://schemas.microsoft.com/office/drawing/2014/main" id="{B97218AF-2007-41D3-AEB7-9B77817EAAD8}"/>
              </a:ext>
            </a:extLst>
          </p:cNvPr>
          <p:cNvGrpSpPr/>
          <p:nvPr/>
        </p:nvGrpSpPr>
        <p:grpSpPr>
          <a:xfrm>
            <a:off x="6350559" y="1690486"/>
            <a:ext cx="1364758" cy="1863543"/>
            <a:chOff x="6350559" y="1690486"/>
            <a:chExt cx="1364758" cy="1863543"/>
          </a:xfrm>
        </p:grpSpPr>
        <p:sp>
          <p:nvSpPr>
            <p:cNvPr id="46" name="Rectangle: Top Corners Rounded 45">
              <a:extLst>
                <a:ext uri="{FF2B5EF4-FFF2-40B4-BE49-F238E27FC236}">
                  <a16:creationId xmlns:a16="http://schemas.microsoft.com/office/drawing/2014/main" id="{562FE482-EE53-4AF4-9FF5-D57637E201A6}"/>
                </a:ext>
              </a:extLst>
            </p:cNvPr>
            <p:cNvSpPr/>
            <p:nvPr/>
          </p:nvSpPr>
          <p:spPr bwMode="auto">
            <a:xfrm>
              <a:off x="6440585" y="3353883"/>
              <a:ext cx="1176940" cy="200146"/>
            </a:xfrm>
            <a:prstGeom prst="round2SameRect">
              <a:avLst>
                <a:gd name="adj1" fmla="val 15074"/>
                <a:gd name="adj2" fmla="val 22445"/>
              </a:avLst>
            </a:prstGeom>
            <a:solidFill>
              <a:schemeClr val="bg1">
                <a:lumMod val="95000"/>
              </a:schemeClr>
            </a:solidFill>
            <a:ln w="1905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defTabSz="932742"/>
              <a:endParaRPr lang="en-US" dirty="0">
                <a:solidFill>
                  <a:srgbClr val="505050"/>
                </a:solidFill>
                <a:latin typeface="Arial" panose="020B0604020202020204" pitchFamily="34" charset="0"/>
              </a:endParaRPr>
            </a:p>
          </p:txBody>
        </p:sp>
        <p:sp>
          <p:nvSpPr>
            <p:cNvPr id="47" name="Rectangle: Rounded Corners 46">
              <a:extLst>
                <a:ext uri="{FF2B5EF4-FFF2-40B4-BE49-F238E27FC236}">
                  <a16:creationId xmlns:a16="http://schemas.microsoft.com/office/drawing/2014/main" id="{C165973A-0E0C-4961-BA99-53D60C4B05EA}"/>
                </a:ext>
              </a:extLst>
            </p:cNvPr>
            <p:cNvSpPr/>
            <p:nvPr/>
          </p:nvSpPr>
          <p:spPr bwMode="auto">
            <a:xfrm>
              <a:off x="6350559" y="2541000"/>
              <a:ext cx="188668" cy="602540"/>
            </a:xfrm>
            <a:prstGeom prst="roundRect">
              <a:avLst>
                <a:gd name="adj" fmla="val 30861"/>
              </a:avLst>
            </a:prstGeom>
            <a:solidFill>
              <a:schemeClr val="bg1">
                <a:lumMod val="95000"/>
              </a:schemeClr>
            </a:solidFill>
            <a:ln w="19050" cap="flat">
              <a:solidFill>
                <a:schemeClr val="tx2"/>
              </a:solid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742"/>
              <a:endParaRPr lang="en-US" dirty="0">
                <a:solidFill>
                  <a:srgbClr val="505050"/>
                </a:solidFill>
                <a:latin typeface="Arial" panose="020B0604020202020204" pitchFamily="34" charset="0"/>
              </a:endParaRPr>
            </a:p>
          </p:txBody>
        </p:sp>
        <p:sp>
          <p:nvSpPr>
            <p:cNvPr id="48" name="Rectangle: Rounded Corners 47">
              <a:extLst>
                <a:ext uri="{FF2B5EF4-FFF2-40B4-BE49-F238E27FC236}">
                  <a16:creationId xmlns:a16="http://schemas.microsoft.com/office/drawing/2014/main" id="{623BCF1C-DC98-453D-B8E3-DE5004E6C735}"/>
                </a:ext>
              </a:extLst>
            </p:cNvPr>
            <p:cNvSpPr/>
            <p:nvPr/>
          </p:nvSpPr>
          <p:spPr bwMode="auto">
            <a:xfrm>
              <a:off x="7526649" y="2541000"/>
              <a:ext cx="188668" cy="602540"/>
            </a:xfrm>
            <a:prstGeom prst="roundRect">
              <a:avLst>
                <a:gd name="adj" fmla="val 30861"/>
              </a:avLst>
            </a:prstGeom>
            <a:solidFill>
              <a:schemeClr val="bg1">
                <a:lumMod val="95000"/>
              </a:schemeClr>
            </a:solidFill>
            <a:ln w="19050" cap="flat">
              <a:solidFill>
                <a:schemeClr val="tx2"/>
              </a:solid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742"/>
              <a:endParaRPr lang="en-US" dirty="0">
                <a:solidFill>
                  <a:srgbClr val="505050"/>
                </a:solidFill>
                <a:latin typeface="Arial" panose="020B0604020202020204" pitchFamily="34" charset="0"/>
              </a:endParaRPr>
            </a:p>
          </p:txBody>
        </p:sp>
        <p:sp>
          <p:nvSpPr>
            <p:cNvPr id="49" name="Rectangle: Top Corners Rounded 48">
              <a:extLst>
                <a:ext uri="{FF2B5EF4-FFF2-40B4-BE49-F238E27FC236}">
                  <a16:creationId xmlns:a16="http://schemas.microsoft.com/office/drawing/2014/main" id="{35B7A816-7700-4557-ACA3-F73D578DD30E}"/>
                </a:ext>
              </a:extLst>
            </p:cNvPr>
            <p:cNvSpPr/>
            <p:nvPr/>
          </p:nvSpPr>
          <p:spPr bwMode="auto">
            <a:xfrm>
              <a:off x="6444511" y="1690486"/>
              <a:ext cx="1176940" cy="1686198"/>
            </a:xfrm>
            <a:prstGeom prst="round2SameRect">
              <a:avLst>
                <a:gd name="adj1" fmla="val 33558"/>
                <a:gd name="adj2" fmla="val 2427"/>
              </a:avLst>
            </a:prstGeom>
            <a:solidFill>
              <a:schemeClr val="bg1">
                <a:lumMod val="95000"/>
              </a:schemeClr>
            </a:solidFill>
            <a:ln w="1905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defTabSz="932742"/>
              <a:endParaRPr lang="en-US" dirty="0">
                <a:solidFill>
                  <a:srgbClr val="505050"/>
                </a:solidFill>
                <a:latin typeface="Arial" panose="020B0604020202020204" pitchFamily="34" charset="0"/>
              </a:endParaRPr>
            </a:p>
          </p:txBody>
        </p:sp>
        <p:sp>
          <p:nvSpPr>
            <p:cNvPr id="69" name="Rectangle 68">
              <a:extLst>
                <a:ext uri="{FF2B5EF4-FFF2-40B4-BE49-F238E27FC236}">
                  <a16:creationId xmlns:a16="http://schemas.microsoft.com/office/drawing/2014/main" id="{152BEEA3-A40D-4809-8E6D-5BEE2BC6F802}"/>
                </a:ext>
              </a:extLst>
            </p:cNvPr>
            <p:cNvSpPr/>
            <p:nvPr/>
          </p:nvSpPr>
          <p:spPr bwMode="auto">
            <a:xfrm>
              <a:off x="6732148" y="1949956"/>
              <a:ext cx="593814" cy="458399"/>
            </a:xfrm>
            <a:prstGeom prst="rect">
              <a:avLst/>
            </a:prstGeom>
            <a:solidFill>
              <a:schemeClr val="bg1">
                <a:lumMod val="95000"/>
              </a:schemeClr>
            </a:solidFill>
            <a:ln w="1905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defTabSz="932742"/>
              <a:endParaRPr lang="en-US" dirty="0">
                <a:solidFill>
                  <a:srgbClr val="505050"/>
                </a:solidFill>
                <a:latin typeface="Arial" panose="020B0604020202020204" pitchFamily="34" charset="0"/>
              </a:endParaRPr>
            </a:p>
          </p:txBody>
        </p:sp>
        <p:cxnSp>
          <p:nvCxnSpPr>
            <p:cNvPr id="70" name="Straight Connector 69">
              <a:extLst>
                <a:ext uri="{FF2B5EF4-FFF2-40B4-BE49-F238E27FC236}">
                  <a16:creationId xmlns:a16="http://schemas.microsoft.com/office/drawing/2014/main" id="{6BB1B34A-A7F4-4E7E-9F79-65AF597B737E}"/>
                </a:ext>
              </a:extLst>
            </p:cNvPr>
            <p:cNvCxnSpPr/>
            <p:nvPr/>
          </p:nvCxnSpPr>
          <p:spPr>
            <a:xfrm>
              <a:off x="6732148" y="2286664"/>
              <a:ext cx="593814" cy="0"/>
            </a:xfrm>
            <a:prstGeom prst="line">
              <a:avLst/>
            </a:prstGeom>
            <a:solidFill>
              <a:schemeClr val="bg1">
                <a:lumMod val="95000"/>
              </a:schemeClr>
            </a:solidFill>
            <a:ln w="19050" cap="flat">
              <a:solidFill>
                <a:schemeClr val="tx2"/>
              </a:solidFill>
              <a:prstDash val="solid"/>
              <a:miter lim="800000"/>
              <a:headEnd/>
              <a:tailEnd/>
            </a:ln>
          </p:spPr>
        </p:cxnSp>
        <p:sp>
          <p:nvSpPr>
            <p:cNvPr id="71" name="Oval 70">
              <a:extLst>
                <a:ext uri="{FF2B5EF4-FFF2-40B4-BE49-F238E27FC236}">
                  <a16:creationId xmlns:a16="http://schemas.microsoft.com/office/drawing/2014/main" id="{AA86C85A-2BE9-490A-966F-3D6D34EF490A}"/>
                </a:ext>
              </a:extLst>
            </p:cNvPr>
            <p:cNvSpPr/>
            <p:nvPr/>
          </p:nvSpPr>
          <p:spPr bwMode="auto">
            <a:xfrm>
              <a:off x="6777335" y="2315171"/>
              <a:ext cx="61969" cy="61969"/>
            </a:xfrm>
            <a:prstGeom prst="ellipse">
              <a:avLst/>
            </a:prstGeom>
            <a:solidFill>
              <a:schemeClr val="bg1">
                <a:lumMod val="95000"/>
              </a:schemeClr>
            </a:solidFill>
            <a:ln w="1905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defTabSz="932742"/>
              <a:endParaRPr lang="en-US" dirty="0">
                <a:solidFill>
                  <a:srgbClr val="505050"/>
                </a:solidFill>
                <a:latin typeface="Arial" panose="020B0604020202020204" pitchFamily="34" charset="0"/>
              </a:endParaRPr>
            </a:p>
          </p:txBody>
        </p:sp>
        <p:sp>
          <p:nvSpPr>
            <p:cNvPr id="72" name="Oval 71">
              <a:extLst>
                <a:ext uri="{FF2B5EF4-FFF2-40B4-BE49-F238E27FC236}">
                  <a16:creationId xmlns:a16="http://schemas.microsoft.com/office/drawing/2014/main" id="{F6290785-2C12-4945-A960-34FABAD0D939}"/>
                </a:ext>
              </a:extLst>
            </p:cNvPr>
            <p:cNvSpPr/>
            <p:nvPr/>
          </p:nvSpPr>
          <p:spPr bwMode="auto">
            <a:xfrm>
              <a:off x="7218808" y="2315171"/>
              <a:ext cx="61969" cy="61969"/>
            </a:xfrm>
            <a:prstGeom prst="ellipse">
              <a:avLst/>
            </a:prstGeom>
            <a:solidFill>
              <a:schemeClr val="bg1">
                <a:lumMod val="95000"/>
              </a:schemeClr>
            </a:solidFill>
            <a:ln w="1905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defTabSz="932742"/>
              <a:endParaRPr lang="en-US" dirty="0">
                <a:solidFill>
                  <a:srgbClr val="505050"/>
                </a:solidFill>
                <a:latin typeface="Arial" panose="020B0604020202020204" pitchFamily="34" charset="0"/>
              </a:endParaRPr>
            </a:p>
          </p:txBody>
        </p:sp>
        <p:sp>
          <p:nvSpPr>
            <p:cNvPr id="73" name="Rectangle 72">
              <a:extLst>
                <a:ext uri="{FF2B5EF4-FFF2-40B4-BE49-F238E27FC236}">
                  <a16:creationId xmlns:a16="http://schemas.microsoft.com/office/drawing/2014/main" id="{E6C4DE46-8748-4F47-B406-1BA3E1409937}"/>
                </a:ext>
              </a:extLst>
            </p:cNvPr>
            <p:cNvSpPr/>
            <p:nvPr/>
          </p:nvSpPr>
          <p:spPr bwMode="auto">
            <a:xfrm>
              <a:off x="6884557" y="2327410"/>
              <a:ext cx="288996" cy="37491"/>
            </a:xfrm>
            <a:prstGeom prst="rect">
              <a:avLst/>
            </a:prstGeom>
            <a:solidFill>
              <a:schemeClr val="bg1">
                <a:lumMod val="95000"/>
              </a:schemeClr>
            </a:solidFill>
            <a:ln w="1905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defTabSz="932742"/>
              <a:endParaRPr lang="en-US" dirty="0">
                <a:solidFill>
                  <a:srgbClr val="505050"/>
                </a:solidFill>
                <a:latin typeface="Arial" panose="020B0604020202020204" pitchFamily="34" charset="0"/>
              </a:endParaRPr>
            </a:p>
          </p:txBody>
        </p:sp>
        <p:sp>
          <p:nvSpPr>
            <p:cNvPr id="74" name="Rectangle: Rounded Corners 73">
              <a:extLst>
                <a:ext uri="{FF2B5EF4-FFF2-40B4-BE49-F238E27FC236}">
                  <a16:creationId xmlns:a16="http://schemas.microsoft.com/office/drawing/2014/main" id="{7DF65081-DA59-42FD-9D1B-B0DD979201D3}"/>
                </a:ext>
              </a:extLst>
            </p:cNvPr>
            <p:cNvSpPr/>
            <p:nvPr/>
          </p:nvSpPr>
          <p:spPr bwMode="auto">
            <a:xfrm>
              <a:off x="6547627" y="2543559"/>
              <a:ext cx="962854" cy="736501"/>
            </a:xfrm>
            <a:prstGeom prst="roundRect">
              <a:avLst/>
            </a:prstGeom>
            <a:solidFill>
              <a:schemeClr val="bg1">
                <a:lumMod val="95000"/>
              </a:schemeClr>
            </a:solidFill>
            <a:ln w="1905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defTabSz="932742"/>
              <a:endParaRPr lang="en-US" dirty="0">
                <a:solidFill>
                  <a:srgbClr val="505050"/>
                </a:solidFill>
                <a:latin typeface="Arial" panose="020B0604020202020204" pitchFamily="34" charset="0"/>
              </a:endParaRPr>
            </a:p>
          </p:txBody>
        </p:sp>
        <p:sp>
          <p:nvSpPr>
            <p:cNvPr id="53" name="Rectangle: Rounded Corners 52">
              <a:extLst>
                <a:ext uri="{FF2B5EF4-FFF2-40B4-BE49-F238E27FC236}">
                  <a16:creationId xmlns:a16="http://schemas.microsoft.com/office/drawing/2014/main" id="{C3A33074-A109-4CBA-A47C-D903D515F5E6}"/>
                </a:ext>
              </a:extLst>
            </p:cNvPr>
            <p:cNvSpPr/>
            <p:nvPr/>
          </p:nvSpPr>
          <p:spPr bwMode="auto">
            <a:xfrm>
              <a:off x="6973887" y="2480072"/>
              <a:ext cx="110335" cy="154315"/>
            </a:xfrm>
            <a:prstGeom prst="roundRect">
              <a:avLst/>
            </a:prstGeom>
            <a:solidFill>
              <a:schemeClr val="bg1">
                <a:lumMod val="95000"/>
              </a:schemeClr>
            </a:solidFill>
            <a:ln w="19050" cap="flat">
              <a:solidFill>
                <a:schemeClr val="tx2"/>
              </a:solid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742"/>
              <a:endParaRPr lang="en-US" dirty="0">
                <a:solidFill>
                  <a:srgbClr val="505050"/>
                </a:solidFill>
                <a:latin typeface="Arial" panose="020B0604020202020204" pitchFamily="34" charset="0"/>
              </a:endParaRPr>
            </a:p>
          </p:txBody>
        </p:sp>
        <p:grpSp>
          <p:nvGrpSpPr>
            <p:cNvPr id="6" name="Group 5">
              <a:extLst>
                <a:ext uri="{FF2B5EF4-FFF2-40B4-BE49-F238E27FC236}">
                  <a16:creationId xmlns:a16="http://schemas.microsoft.com/office/drawing/2014/main" id="{4E987143-0B9F-4C88-846F-CBA5A5EEAE51}"/>
                </a:ext>
              </a:extLst>
            </p:cNvPr>
            <p:cNvGrpSpPr/>
            <p:nvPr/>
          </p:nvGrpSpPr>
          <p:grpSpPr>
            <a:xfrm>
              <a:off x="6921248" y="2001513"/>
              <a:ext cx="215612" cy="215612"/>
              <a:chOff x="6884555" y="1989834"/>
              <a:chExt cx="288998" cy="288998"/>
            </a:xfrm>
          </p:grpSpPr>
          <p:sp>
            <p:nvSpPr>
              <p:cNvPr id="4" name="Isosceles Triangle 3">
                <a:extLst>
                  <a:ext uri="{FF2B5EF4-FFF2-40B4-BE49-F238E27FC236}">
                    <a16:creationId xmlns:a16="http://schemas.microsoft.com/office/drawing/2014/main" id="{77C36E38-FBC6-4DBD-AB7A-96918E6F5494}"/>
                  </a:ext>
                </a:extLst>
              </p:cNvPr>
              <p:cNvSpPr/>
              <p:nvPr/>
            </p:nvSpPr>
            <p:spPr bwMode="auto">
              <a:xfrm rot="5400000">
                <a:off x="6975352" y="2083703"/>
                <a:ext cx="140048" cy="109755"/>
              </a:xfrm>
              <a:prstGeom prst="triangle">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 name="Oval 4">
                <a:extLst>
                  <a:ext uri="{FF2B5EF4-FFF2-40B4-BE49-F238E27FC236}">
                    <a16:creationId xmlns:a16="http://schemas.microsoft.com/office/drawing/2014/main" id="{92A83FF5-377A-49EA-8E55-79C4C4B103FC}"/>
                  </a:ext>
                </a:extLst>
              </p:cNvPr>
              <p:cNvSpPr/>
              <p:nvPr/>
            </p:nvSpPr>
            <p:spPr bwMode="auto">
              <a:xfrm>
                <a:off x="6884555" y="1989834"/>
                <a:ext cx="288998" cy="288998"/>
              </a:xfrm>
              <a:prstGeom prst="ellipse">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grpSp>
      <p:grpSp>
        <p:nvGrpSpPr>
          <p:cNvPr id="50" name="Group 49">
            <a:extLst>
              <a:ext uri="{FF2B5EF4-FFF2-40B4-BE49-F238E27FC236}">
                <a16:creationId xmlns:a16="http://schemas.microsoft.com/office/drawing/2014/main" id="{8AD67F37-60FA-43CB-97B4-9B5D08AD23F5}"/>
              </a:ext>
            </a:extLst>
          </p:cNvPr>
          <p:cNvGrpSpPr/>
          <p:nvPr/>
        </p:nvGrpSpPr>
        <p:grpSpPr>
          <a:xfrm>
            <a:off x="10886603" y="4615055"/>
            <a:ext cx="402639" cy="361217"/>
            <a:chOff x="1275510" y="6072184"/>
            <a:chExt cx="508602" cy="456278"/>
          </a:xfrm>
        </p:grpSpPr>
        <p:grpSp>
          <p:nvGrpSpPr>
            <p:cNvPr id="51" name="Group 50">
              <a:extLst>
                <a:ext uri="{FF2B5EF4-FFF2-40B4-BE49-F238E27FC236}">
                  <a16:creationId xmlns:a16="http://schemas.microsoft.com/office/drawing/2014/main" id="{EF47BCF8-010D-40D3-89BF-6833C8C3C959}"/>
                </a:ext>
              </a:extLst>
            </p:cNvPr>
            <p:cNvGrpSpPr/>
            <p:nvPr/>
          </p:nvGrpSpPr>
          <p:grpSpPr>
            <a:xfrm>
              <a:off x="1275510" y="6224570"/>
              <a:ext cx="508602" cy="151498"/>
              <a:chOff x="551886" y="4945335"/>
              <a:chExt cx="508602" cy="151498"/>
            </a:xfrm>
          </p:grpSpPr>
          <p:sp>
            <p:nvSpPr>
              <p:cNvPr id="75" name="Rectangle 74">
                <a:extLst>
                  <a:ext uri="{FF2B5EF4-FFF2-40B4-BE49-F238E27FC236}">
                    <a16:creationId xmlns:a16="http://schemas.microsoft.com/office/drawing/2014/main" id="{14A1FBB0-4051-4BAF-A149-F8297F0B7C7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6" name="Oval 75">
                <a:extLst>
                  <a:ext uri="{FF2B5EF4-FFF2-40B4-BE49-F238E27FC236}">
                    <a16:creationId xmlns:a16="http://schemas.microsoft.com/office/drawing/2014/main" id="{B84C8C66-19B1-4E84-87BF-E013B03CBFE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77" name="Straight Connector 76">
                <a:extLst>
                  <a:ext uri="{FF2B5EF4-FFF2-40B4-BE49-F238E27FC236}">
                    <a16:creationId xmlns:a16="http://schemas.microsoft.com/office/drawing/2014/main" id="{00F4FB5A-8572-4B78-B97D-A9DC237DF3A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A962B0ED-BFFB-4FBA-9F99-59E971935947}"/>
                </a:ext>
              </a:extLst>
            </p:cNvPr>
            <p:cNvGrpSpPr/>
            <p:nvPr/>
          </p:nvGrpSpPr>
          <p:grpSpPr>
            <a:xfrm>
              <a:off x="1275510" y="6376964"/>
              <a:ext cx="508602" cy="151498"/>
              <a:chOff x="551886" y="4945335"/>
              <a:chExt cx="508602" cy="151498"/>
            </a:xfrm>
          </p:grpSpPr>
          <p:sp>
            <p:nvSpPr>
              <p:cNvPr id="58" name="Rectangle 57">
                <a:extLst>
                  <a:ext uri="{FF2B5EF4-FFF2-40B4-BE49-F238E27FC236}">
                    <a16:creationId xmlns:a16="http://schemas.microsoft.com/office/drawing/2014/main" id="{E9C80F6B-0D17-4916-81BA-3ADE6CA6825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67" name="Oval 66">
                <a:extLst>
                  <a:ext uri="{FF2B5EF4-FFF2-40B4-BE49-F238E27FC236}">
                    <a16:creationId xmlns:a16="http://schemas.microsoft.com/office/drawing/2014/main" id="{73BDD1B7-7117-43E4-BDC9-041FF484D4A9}"/>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68" name="Straight Connector 67">
                <a:extLst>
                  <a:ext uri="{FF2B5EF4-FFF2-40B4-BE49-F238E27FC236}">
                    <a16:creationId xmlns:a16="http://schemas.microsoft.com/office/drawing/2014/main" id="{791ABB61-F32E-483F-B9B3-185B158CA33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570FD649-90B0-4CA2-9E0D-133661088425}"/>
                </a:ext>
              </a:extLst>
            </p:cNvPr>
            <p:cNvGrpSpPr/>
            <p:nvPr/>
          </p:nvGrpSpPr>
          <p:grpSpPr>
            <a:xfrm>
              <a:off x="1275510" y="6072184"/>
              <a:ext cx="508602" cy="151498"/>
              <a:chOff x="551886" y="4945335"/>
              <a:chExt cx="508602" cy="151498"/>
            </a:xfrm>
          </p:grpSpPr>
          <p:sp>
            <p:nvSpPr>
              <p:cNvPr id="55" name="Rectangle 54">
                <a:extLst>
                  <a:ext uri="{FF2B5EF4-FFF2-40B4-BE49-F238E27FC236}">
                    <a16:creationId xmlns:a16="http://schemas.microsoft.com/office/drawing/2014/main" id="{ACC6F668-BDA5-4D16-B767-85776C80DB5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6" name="Oval 55">
                <a:extLst>
                  <a:ext uri="{FF2B5EF4-FFF2-40B4-BE49-F238E27FC236}">
                    <a16:creationId xmlns:a16="http://schemas.microsoft.com/office/drawing/2014/main" id="{D8E615FA-3D06-4507-B638-8561DAD4208C}"/>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C1BC59C7-C3FA-43CD-A5C2-09C5D21E63FB}"/>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78" name="Group 77">
            <a:extLst>
              <a:ext uri="{FF2B5EF4-FFF2-40B4-BE49-F238E27FC236}">
                <a16:creationId xmlns:a16="http://schemas.microsoft.com/office/drawing/2014/main" id="{0C287832-9D3C-4304-B571-8F7A256AE84D}"/>
              </a:ext>
            </a:extLst>
          </p:cNvPr>
          <p:cNvGrpSpPr/>
          <p:nvPr/>
        </p:nvGrpSpPr>
        <p:grpSpPr>
          <a:xfrm>
            <a:off x="10883135" y="5760484"/>
            <a:ext cx="402639" cy="361217"/>
            <a:chOff x="1275510" y="6072184"/>
            <a:chExt cx="508602" cy="456278"/>
          </a:xfrm>
        </p:grpSpPr>
        <p:grpSp>
          <p:nvGrpSpPr>
            <p:cNvPr id="79" name="Group 78">
              <a:extLst>
                <a:ext uri="{FF2B5EF4-FFF2-40B4-BE49-F238E27FC236}">
                  <a16:creationId xmlns:a16="http://schemas.microsoft.com/office/drawing/2014/main" id="{E4D16A1F-546B-466D-A76A-7B28A9904AED}"/>
                </a:ext>
              </a:extLst>
            </p:cNvPr>
            <p:cNvGrpSpPr/>
            <p:nvPr/>
          </p:nvGrpSpPr>
          <p:grpSpPr>
            <a:xfrm>
              <a:off x="1275510" y="6224570"/>
              <a:ext cx="508602" cy="151498"/>
              <a:chOff x="551886" y="4945335"/>
              <a:chExt cx="508602" cy="151498"/>
            </a:xfrm>
          </p:grpSpPr>
          <p:sp>
            <p:nvSpPr>
              <p:cNvPr id="88" name="Rectangle 87">
                <a:extLst>
                  <a:ext uri="{FF2B5EF4-FFF2-40B4-BE49-F238E27FC236}">
                    <a16:creationId xmlns:a16="http://schemas.microsoft.com/office/drawing/2014/main" id="{779FB578-EFAF-4A3E-ABCA-D86B852645E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9" name="Oval 88">
                <a:extLst>
                  <a:ext uri="{FF2B5EF4-FFF2-40B4-BE49-F238E27FC236}">
                    <a16:creationId xmlns:a16="http://schemas.microsoft.com/office/drawing/2014/main" id="{7166201E-48AB-400E-A6AA-5E2490FC4393}"/>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90" name="Straight Connector 89">
                <a:extLst>
                  <a:ext uri="{FF2B5EF4-FFF2-40B4-BE49-F238E27FC236}">
                    <a16:creationId xmlns:a16="http://schemas.microsoft.com/office/drawing/2014/main" id="{4399D8A0-BC18-4905-9A8A-3EB77E96D91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8E62F4B9-CD57-4DED-A018-67E75BFAAC2E}"/>
                </a:ext>
              </a:extLst>
            </p:cNvPr>
            <p:cNvGrpSpPr/>
            <p:nvPr/>
          </p:nvGrpSpPr>
          <p:grpSpPr>
            <a:xfrm>
              <a:off x="1275510" y="6376964"/>
              <a:ext cx="508602" cy="151498"/>
              <a:chOff x="551886" y="4945335"/>
              <a:chExt cx="508602" cy="151498"/>
            </a:xfrm>
          </p:grpSpPr>
          <p:sp>
            <p:nvSpPr>
              <p:cNvPr id="85" name="Rectangle 84">
                <a:extLst>
                  <a:ext uri="{FF2B5EF4-FFF2-40B4-BE49-F238E27FC236}">
                    <a16:creationId xmlns:a16="http://schemas.microsoft.com/office/drawing/2014/main" id="{C123B017-0F90-4F07-B2F5-779B20F0327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6" name="Oval 85">
                <a:extLst>
                  <a:ext uri="{FF2B5EF4-FFF2-40B4-BE49-F238E27FC236}">
                    <a16:creationId xmlns:a16="http://schemas.microsoft.com/office/drawing/2014/main" id="{DA7846B5-7F41-4D09-89DC-F2BB5C8499B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7" name="Straight Connector 86">
                <a:extLst>
                  <a:ext uri="{FF2B5EF4-FFF2-40B4-BE49-F238E27FC236}">
                    <a16:creationId xmlns:a16="http://schemas.microsoft.com/office/drawing/2014/main" id="{5E7EFE51-09B9-4BC7-A8FC-535F8CD7A7E6}"/>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F680A628-2FF8-4B45-9B3C-D2044F1761B4}"/>
                </a:ext>
              </a:extLst>
            </p:cNvPr>
            <p:cNvGrpSpPr/>
            <p:nvPr/>
          </p:nvGrpSpPr>
          <p:grpSpPr>
            <a:xfrm>
              <a:off x="1275510" y="6072184"/>
              <a:ext cx="508602" cy="151498"/>
              <a:chOff x="551886" y="4945335"/>
              <a:chExt cx="508602" cy="151498"/>
            </a:xfrm>
          </p:grpSpPr>
          <p:sp>
            <p:nvSpPr>
              <p:cNvPr id="82" name="Rectangle 81">
                <a:extLst>
                  <a:ext uri="{FF2B5EF4-FFF2-40B4-BE49-F238E27FC236}">
                    <a16:creationId xmlns:a16="http://schemas.microsoft.com/office/drawing/2014/main" id="{25316F07-BEF3-4AC5-AB7A-8424B8AB0AB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3" name="Oval 82">
                <a:extLst>
                  <a:ext uri="{FF2B5EF4-FFF2-40B4-BE49-F238E27FC236}">
                    <a16:creationId xmlns:a16="http://schemas.microsoft.com/office/drawing/2014/main" id="{ABBA798F-44A6-43FB-89ED-B6AC8910DEC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4" name="Straight Connector 83">
                <a:extLst>
                  <a:ext uri="{FF2B5EF4-FFF2-40B4-BE49-F238E27FC236}">
                    <a16:creationId xmlns:a16="http://schemas.microsoft.com/office/drawing/2014/main" id="{340B2135-16E0-44DB-BF54-DE9AE82BD468}"/>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91" name="Group 90">
            <a:extLst>
              <a:ext uri="{FF2B5EF4-FFF2-40B4-BE49-F238E27FC236}">
                <a16:creationId xmlns:a16="http://schemas.microsoft.com/office/drawing/2014/main" id="{88DAE6F2-88D8-4D9B-AAA8-3C4B2961E7A6}"/>
              </a:ext>
            </a:extLst>
          </p:cNvPr>
          <p:cNvGrpSpPr/>
          <p:nvPr/>
        </p:nvGrpSpPr>
        <p:grpSpPr>
          <a:xfrm>
            <a:off x="10892472" y="3472721"/>
            <a:ext cx="402639" cy="361217"/>
            <a:chOff x="1275510" y="6072184"/>
            <a:chExt cx="508602" cy="456278"/>
          </a:xfrm>
        </p:grpSpPr>
        <p:grpSp>
          <p:nvGrpSpPr>
            <p:cNvPr id="92" name="Group 91">
              <a:extLst>
                <a:ext uri="{FF2B5EF4-FFF2-40B4-BE49-F238E27FC236}">
                  <a16:creationId xmlns:a16="http://schemas.microsoft.com/office/drawing/2014/main" id="{E186C334-0D3E-430E-8837-A753A0F66CDA}"/>
                </a:ext>
              </a:extLst>
            </p:cNvPr>
            <p:cNvGrpSpPr/>
            <p:nvPr/>
          </p:nvGrpSpPr>
          <p:grpSpPr>
            <a:xfrm>
              <a:off x="1275510" y="6224570"/>
              <a:ext cx="508602" cy="151498"/>
              <a:chOff x="551886" y="4945335"/>
              <a:chExt cx="508602" cy="151498"/>
            </a:xfrm>
          </p:grpSpPr>
          <p:sp>
            <p:nvSpPr>
              <p:cNvPr id="101" name="Rectangle 100">
                <a:extLst>
                  <a:ext uri="{FF2B5EF4-FFF2-40B4-BE49-F238E27FC236}">
                    <a16:creationId xmlns:a16="http://schemas.microsoft.com/office/drawing/2014/main" id="{A91C2B47-63F8-420E-9532-FCFD7B7769A3}"/>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02" name="Oval 101">
                <a:extLst>
                  <a:ext uri="{FF2B5EF4-FFF2-40B4-BE49-F238E27FC236}">
                    <a16:creationId xmlns:a16="http://schemas.microsoft.com/office/drawing/2014/main" id="{9E979B73-1C19-4228-B66A-33EE5792CA0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03" name="Straight Connector 102">
                <a:extLst>
                  <a:ext uri="{FF2B5EF4-FFF2-40B4-BE49-F238E27FC236}">
                    <a16:creationId xmlns:a16="http://schemas.microsoft.com/office/drawing/2014/main" id="{BC75E271-9F4D-4B60-8AFC-A17CBAFF757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184F7B16-AFC8-4527-873E-29FE1D70B716}"/>
                </a:ext>
              </a:extLst>
            </p:cNvPr>
            <p:cNvGrpSpPr/>
            <p:nvPr/>
          </p:nvGrpSpPr>
          <p:grpSpPr>
            <a:xfrm>
              <a:off x="1275510" y="6376964"/>
              <a:ext cx="508602" cy="151498"/>
              <a:chOff x="551886" y="4945335"/>
              <a:chExt cx="508602" cy="151498"/>
            </a:xfrm>
          </p:grpSpPr>
          <p:sp>
            <p:nvSpPr>
              <p:cNvPr id="98" name="Rectangle 97">
                <a:extLst>
                  <a:ext uri="{FF2B5EF4-FFF2-40B4-BE49-F238E27FC236}">
                    <a16:creationId xmlns:a16="http://schemas.microsoft.com/office/drawing/2014/main" id="{DD4BD854-A6AD-4540-A6D0-57A1325480A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9" name="Oval 98">
                <a:extLst>
                  <a:ext uri="{FF2B5EF4-FFF2-40B4-BE49-F238E27FC236}">
                    <a16:creationId xmlns:a16="http://schemas.microsoft.com/office/drawing/2014/main" id="{35A806E2-9CE9-45F8-84E8-FF1D70A5417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00" name="Straight Connector 99">
                <a:extLst>
                  <a:ext uri="{FF2B5EF4-FFF2-40B4-BE49-F238E27FC236}">
                    <a16:creationId xmlns:a16="http://schemas.microsoft.com/office/drawing/2014/main" id="{3914A718-F657-4034-AC1E-D09A77F15BD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213E8B70-146E-4650-81DB-8C32D16B3608}"/>
                </a:ext>
              </a:extLst>
            </p:cNvPr>
            <p:cNvGrpSpPr/>
            <p:nvPr/>
          </p:nvGrpSpPr>
          <p:grpSpPr>
            <a:xfrm>
              <a:off x="1275510" y="6072184"/>
              <a:ext cx="508602" cy="151498"/>
              <a:chOff x="551886" y="4945335"/>
              <a:chExt cx="508602" cy="151498"/>
            </a:xfrm>
          </p:grpSpPr>
          <p:sp>
            <p:nvSpPr>
              <p:cNvPr id="95" name="Rectangle 94">
                <a:extLst>
                  <a:ext uri="{FF2B5EF4-FFF2-40B4-BE49-F238E27FC236}">
                    <a16:creationId xmlns:a16="http://schemas.microsoft.com/office/drawing/2014/main" id="{7909CC1C-51CC-474A-B9F2-53FBF8632134}"/>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6" name="Oval 95">
                <a:extLst>
                  <a:ext uri="{FF2B5EF4-FFF2-40B4-BE49-F238E27FC236}">
                    <a16:creationId xmlns:a16="http://schemas.microsoft.com/office/drawing/2014/main" id="{961ECD7A-8D5D-4EB0-B47B-BF5A149F513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97" name="Straight Connector 96">
                <a:extLst>
                  <a:ext uri="{FF2B5EF4-FFF2-40B4-BE49-F238E27FC236}">
                    <a16:creationId xmlns:a16="http://schemas.microsoft.com/office/drawing/2014/main" id="{FEDC6DD7-49CB-410C-A9AC-451003142A1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04" name="Group 103">
            <a:extLst>
              <a:ext uri="{FF2B5EF4-FFF2-40B4-BE49-F238E27FC236}">
                <a16:creationId xmlns:a16="http://schemas.microsoft.com/office/drawing/2014/main" id="{98C5987E-8978-4863-9C2D-62B4B73850C3}"/>
              </a:ext>
            </a:extLst>
          </p:cNvPr>
          <p:cNvGrpSpPr/>
          <p:nvPr/>
        </p:nvGrpSpPr>
        <p:grpSpPr>
          <a:xfrm>
            <a:off x="270533" y="6498014"/>
            <a:ext cx="2297278" cy="138499"/>
            <a:chOff x="270533" y="6498014"/>
            <a:chExt cx="2297278" cy="138499"/>
          </a:xfrm>
        </p:grpSpPr>
        <p:sp>
          <p:nvSpPr>
            <p:cNvPr id="105" name="TextBox 104">
              <a:extLst>
                <a:ext uri="{FF2B5EF4-FFF2-40B4-BE49-F238E27FC236}">
                  <a16:creationId xmlns:a16="http://schemas.microsoft.com/office/drawing/2014/main" id="{A152ECCD-6938-42F5-A9BD-0DB74F945DAC}"/>
                </a:ext>
              </a:extLst>
            </p:cNvPr>
            <p:cNvSpPr txBox="1"/>
            <p:nvPr/>
          </p:nvSpPr>
          <p:spPr>
            <a:xfrm>
              <a:off x="556131" y="6498014"/>
              <a:ext cx="2011680" cy="138499"/>
            </a:xfrm>
            <a:prstGeom prst="rect">
              <a:avLst/>
            </a:prstGeom>
            <a:noFill/>
          </p:spPr>
          <p:txBody>
            <a:bodyPr wrap="square" lIns="0" tIns="0" rIns="0" bIns="0" rtlCol="0" anchor="ctr">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normalizeH="0" noProof="0" dirty="0">
                  <a:ln>
                    <a:noFill/>
                  </a:ln>
                  <a:solidFill>
                    <a:srgbClr val="227B6D"/>
                  </a:solidFill>
                  <a:effectLst/>
                  <a:uLnTx/>
                  <a:uFillTx/>
                  <a:latin typeface="Arial" panose="020B0604020202020204" pitchFamily="34" charset="0"/>
                  <a:cs typeface="Arial" panose="020B0604020202020204" pitchFamily="34" charset="0"/>
                </a:rPr>
                <a:t>Example – </a:t>
              </a:r>
              <a:r>
                <a:rPr kumimoji="0" lang="en-US" sz="1000" b="0" i="0" u="none" strike="noStrike" kern="0" cap="none" normalizeH="0" noProof="0" dirty="0">
                  <a:ln>
                    <a:noFill/>
                  </a:ln>
                  <a:solidFill>
                    <a:srgbClr val="227B6D"/>
                  </a:solidFill>
                  <a:effectLst/>
                  <a:uLnTx/>
                  <a:uFillTx/>
                  <a:cs typeface="Arial" panose="020B0604020202020204" pitchFamily="34" charset="0"/>
                </a:rPr>
                <a:t>Contoso Connected Car</a:t>
              </a:r>
            </a:p>
          </p:txBody>
        </p:sp>
        <p:pic>
          <p:nvPicPr>
            <p:cNvPr id="106" name="Picture 54">
              <a:extLst>
                <a:ext uri="{FF2B5EF4-FFF2-40B4-BE49-F238E27FC236}">
                  <a16:creationId xmlns:a16="http://schemas.microsoft.com/office/drawing/2014/main" id="{9C5D7D7A-A8B3-4C83-BBAD-FE7A87F37E3F}"/>
                </a:ext>
              </a:extLst>
            </p:cNvPr>
            <p:cNvPicPr>
              <a:picLocks noChangeAspect="1"/>
            </p:cNvPicPr>
            <p:nvPr/>
          </p:nvPicPr>
          <p:blipFill rotWithShape="1">
            <a:blip r:embed="rId3">
              <a:duotone>
                <a:schemeClr val="accent5">
                  <a:shade val="45000"/>
                  <a:satMod val="135000"/>
                </a:schemeClr>
                <a:prstClr val="white"/>
              </a:duotone>
            </a:blip>
            <a:srcRect l="19031" t="39178" r="21363" b="2264"/>
            <a:stretch/>
          </p:blipFill>
          <p:spPr>
            <a:xfrm>
              <a:off x="270533" y="6504529"/>
              <a:ext cx="173736" cy="125469"/>
            </a:xfrm>
            <a:prstGeom prst="rect">
              <a:avLst/>
            </a:prstGeom>
          </p:spPr>
        </p:pic>
      </p:grpSp>
    </p:spTree>
    <p:extLst>
      <p:ext uri="{BB962C8B-B14F-4D97-AF65-F5344CB8AC3E}">
        <p14:creationId xmlns:p14="http://schemas.microsoft.com/office/powerpoint/2010/main" val="392214549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D101-5C8B-47F0-81EA-DB9AC1CB708D}"/>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SQL Query Syntax</a:t>
            </a:r>
          </a:p>
        </p:txBody>
      </p:sp>
      <p:sp>
        <p:nvSpPr>
          <p:cNvPr id="5" name="Text Placeholder 4">
            <a:extLst>
              <a:ext uri="{FF2B5EF4-FFF2-40B4-BE49-F238E27FC236}">
                <a16:creationId xmlns:a16="http://schemas.microsoft.com/office/drawing/2014/main" id="{34BA68C5-E31C-46F3-9EE7-9925C9A8F0CD}"/>
              </a:ext>
            </a:extLst>
          </p:cNvPr>
          <p:cNvSpPr txBox="1">
            <a:spLocks/>
          </p:cNvSpPr>
          <p:nvPr/>
        </p:nvSpPr>
        <p:spPr>
          <a:xfrm>
            <a:off x="1219200" y="3737890"/>
            <a:ext cx="5486400" cy="1431161"/>
          </a:xfrm>
          <a:prstGeom prst="rect">
            <a:avLst/>
          </a:prstGeom>
          <a:noFill/>
        </p:spPr>
        <p:txBody>
          <a:bodyPr vert="horz" wrap="square" lIns="91440" tIns="45720" rIns="91440" bIns="45720" rtlCol="0">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300"/>
              </a:spcBef>
              <a:spcAft>
                <a:spcPts val="300"/>
              </a:spcAft>
            </a:pPr>
            <a:r>
              <a:rPr lang="en-US" sz="1800" b="0" dirty="0">
                <a:solidFill>
                  <a:schemeClr val="tx1"/>
                </a:solidFill>
                <a:latin typeface="Arial" panose="020B0604020202020204" pitchFamily="34" charset="0"/>
                <a:cs typeface="Arial" panose="020B0604020202020204" pitchFamily="34" charset="0"/>
              </a:rPr>
              <a:t>SELECT </a:t>
            </a:r>
          </a:p>
          <a:p>
            <a:pPr>
              <a:spcBef>
                <a:spcPts val="300"/>
              </a:spcBef>
              <a:spcAft>
                <a:spcPts val="300"/>
              </a:spcAft>
            </a:pPr>
            <a:r>
              <a:rPr lang="en-US" sz="1800" b="0" dirty="0">
                <a:solidFill>
                  <a:schemeClr val="tx1"/>
                </a:solidFill>
                <a:latin typeface="Arial" panose="020B0604020202020204" pitchFamily="34" charset="0"/>
                <a:cs typeface="Arial" panose="020B0604020202020204" pitchFamily="34" charset="0"/>
              </a:rPr>
              <a:t>    tickets.id,</a:t>
            </a:r>
          </a:p>
          <a:p>
            <a:pPr>
              <a:spcBef>
                <a:spcPts val="300"/>
              </a:spcBef>
              <a:spcAft>
                <a:spcPts val="300"/>
              </a:spcAft>
            </a:pPr>
            <a:r>
              <a:rPr lang="en-US" sz="1800" b="0" dirty="0">
                <a:solidFill>
                  <a:schemeClr val="tx1"/>
                </a:solidFill>
                <a:latin typeface="Arial" panose="020B0604020202020204" pitchFamily="34" charset="0"/>
                <a:cs typeface="Arial" panose="020B0604020202020204" pitchFamily="34" charset="0"/>
              </a:rPr>
              <a:t>    </a:t>
            </a:r>
            <a:r>
              <a:rPr lang="en-US" sz="1800" b="0" dirty="0" err="1">
                <a:solidFill>
                  <a:schemeClr val="tx1"/>
                </a:solidFill>
                <a:latin typeface="Arial" panose="020B0604020202020204" pitchFamily="34" charset="0"/>
                <a:cs typeface="Arial" panose="020B0604020202020204" pitchFamily="34" charset="0"/>
              </a:rPr>
              <a:t>tickets.pricePaid</a:t>
            </a:r>
            <a:endParaRPr lang="en-US" sz="1800" b="0" dirty="0">
              <a:solidFill>
                <a:schemeClr val="tx1"/>
              </a:solidFill>
              <a:latin typeface="Arial" panose="020B0604020202020204" pitchFamily="34" charset="0"/>
              <a:cs typeface="Arial" panose="020B0604020202020204" pitchFamily="34" charset="0"/>
            </a:endParaRPr>
          </a:p>
          <a:p>
            <a:pPr>
              <a:spcBef>
                <a:spcPts val="300"/>
              </a:spcBef>
              <a:spcAft>
                <a:spcPts val="300"/>
              </a:spcAft>
            </a:pPr>
            <a:r>
              <a:rPr lang="en-US" sz="1800" b="0" dirty="0">
                <a:solidFill>
                  <a:schemeClr val="tx1"/>
                </a:solidFill>
                <a:latin typeface="Arial" panose="020B0604020202020204" pitchFamily="34" charset="0"/>
                <a:cs typeface="Arial" panose="020B0604020202020204" pitchFamily="34" charset="0"/>
              </a:rPr>
              <a:t>FROM tickets</a:t>
            </a:r>
          </a:p>
        </p:txBody>
      </p:sp>
      <p:sp>
        <p:nvSpPr>
          <p:cNvPr id="8" name="Text Placeholder 2">
            <a:extLst>
              <a:ext uri="{FF2B5EF4-FFF2-40B4-BE49-F238E27FC236}">
                <a16:creationId xmlns:a16="http://schemas.microsoft.com/office/drawing/2014/main" id="{765F75EC-3AA5-4426-856D-B5D7E49C77EA}"/>
              </a:ext>
            </a:extLst>
          </p:cNvPr>
          <p:cNvSpPr txBox="1">
            <a:spLocks/>
          </p:cNvSpPr>
          <p:nvPr/>
        </p:nvSpPr>
        <p:spPr>
          <a:xfrm>
            <a:off x="269239" y="1925685"/>
            <a:ext cx="7031736" cy="929485"/>
          </a:xfrm>
          <a:prstGeom prst="rect">
            <a:avLst/>
          </a:prstGeom>
          <a:noFill/>
        </p:spPr>
        <p:txBody>
          <a:bodyPr vert="horz" wrap="square" lIns="91440" tIns="45720" rIns="91440" bIns="45720" rtlCol="0">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600" dirty="0">
                <a:solidFill>
                  <a:schemeClr val="tx1"/>
                </a:solidFill>
                <a:latin typeface="Arial" panose="020B0604020202020204" pitchFamily="34" charset="0"/>
                <a:cs typeface="Arial" panose="020B0604020202020204" pitchFamily="34" charset="0"/>
              </a:rPr>
              <a:t>Basic Query Syntax</a:t>
            </a:r>
          </a:p>
          <a:p>
            <a:endParaRPr lang="en-US" sz="1600" dirty="0">
              <a:solidFill>
                <a:srgbClr val="0078D7"/>
              </a:solidFill>
              <a:latin typeface="Arial" panose="020B0604020202020204" pitchFamily="34" charset="0"/>
              <a:cs typeface="Arial" panose="020B0604020202020204" pitchFamily="34" charset="0"/>
            </a:endParaRPr>
          </a:p>
          <a:p>
            <a:r>
              <a:rPr lang="en-US" sz="1600" b="0" dirty="0">
                <a:solidFill>
                  <a:srgbClr val="505050"/>
                </a:solidFill>
                <a:latin typeface="Arial" panose="020B0604020202020204" pitchFamily="34" charset="0"/>
                <a:cs typeface="Arial" panose="020B0604020202020204" pitchFamily="34" charset="0"/>
              </a:rPr>
              <a:t>The </a:t>
            </a:r>
            <a:r>
              <a:rPr lang="en-US" sz="1600" dirty="0">
                <a:solidFill>
                  <a:srgbClr val="505050"/>
                </a:solidFill>
                <a:latin typeface="Arial" panose="020B0604020202020204" pitchFamily="34" charset="0"/>
                <a:cs typeface="Arial" panose="020B0604020202020204" pitchFamily="34" charset="0"/>
              </a:rPr>
              <a:t>SELECT</a:t>
            </a:r>
            <a:r>
              <a:rPr lang="en-US" sz="1600" b="0" dirty="0">
                <a:solidFill>
                  <a:srgbClr val="505050"/>
                </a:solidFill>
                <a:latin typeface="Arial" panose="020B0604020202020204" pitchFamily="34" charset="0"/>
                <a:cs typeface="Arial" panose="020B0604020202020204" pitchFamily="34" charset="0"/>
              </a:rPr>
              <a:t> &amp; </a:t>
            </a:r>
            <a:r>
              <a:rPr lang="en-US" sz="1600" dirty="0">
                <a:solidFill>
                  <a:srgbClr val="505050"/>
                </a:solidFill>
                <a:latin typeface="Arial" panose="020B0604020202020204" pitchFamily="34" charset="0"/>
                <a:cs typeface="Arial" panose="020B0604020202020204" pitchFamily="34" charset="0"/>
              </a:rPr>
              <a:t>FROM</a:t>
            </a:r>
            <a:r>
              <a:rPr lang="en-US" sz="1600" b="0" dirty="0">
                <a:solidFill>
                  <a:srgbClr val="505050"/>
                </a:solidFill>
                <a:latin typeface="Arial" panose="020B0604020202020204" pitchFamily="34" charset="0"/>
                <a:cs typeface="Arial" panose="020B0604020202020204" pitchFamily="34" charset="0"/>
              </a:rPr>
              <a:t> keywords are the basic components of every query. </a:t>
            </a:r>
            <a:endParaRPr lang="en-US" dirty="0">
              <a:solidFill>
                <a:srgbClr val="0078D7"/>
              </a:solidFill>
              <a:latin typeface="Arial" panose="020B0604020202020204" pitchFamily="34" charset="0"/>
              <a:cs typeface="Arial" panose="020B0604020202020204" pitchFamily="34" charset="0"/>
            </a:endParaRPr>
          </a:p>
        </p:txBody>
      </p:sp>
      <p:sp>
        <p:nvSpPr>
          <p:cNvPr id="9" name="Text Placeholder 4">
            <a:extLst>
              <a:ext uri="{FF2B5EF4-FFF2-40B4-BE49-F238E27FC236}">
                <a16:creationId xmlns:a16="http://schemas.microsoft.com/office/drawing/2014/main" id="{68AB2E94-6F45-454F-921E-A55F03353597}"/>
              </a:ext>
            </a:extLst>
          </p:cNvPr>
          <p:cNvSpPr txBox="1">
            <a:spLocks/>
          </p:cNvSpPr>
          <p:nvPr/>
        </p:nvSpPr>
        <p:spPr>
          <a:xfrm>
            <a:off x="6705600" y="3732355"/>
            <a:ext cx="5486400" cy="1431161"/>
          </a:xfrm>
          <a:prstGeom prst="rect">
            <a:avLst/>
          </a:prstGeom>
          <a:noFill/>
        </p:spPr>
        <p:txBody>
          <a:bodyPr vert="horz" wrap="square" lIns="91440" tIns="45720" rIns="91440" bIns="45720" rtlCol="0">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300"/>
              </a:spcBef>
              <a:spcAft>
                <a:spcPts val="300"/>
              </a:spcAft>
            </a:pPr>
            <a:r>
              <a:rPr lang="en-US" sz="1800" b="0" dirty="0">
                <a:solidFill>
                  <a:schemeClr val="tx1"/>
                </a:solidFill>
                <a:latin typeface="Arial" panose="020B0604020202020204" pitchFamily="34" charset="0"/>
                <a:cs typeface="Arial" panose="020B0604020202020204" pitchFamily="34" charset="0"/>
              </a:rPr>
              <a:t>SELECT </a:t>
            </a:r>
          </a:p>
          <a:p>
            <a:pPr>
              <a:spcBef>
                <a:spcPts val="300"/>
              </a:spcBef>
              <a:spcAft>
                <a:spcPts val="300"/>
              </a:spcAft>
            </a:pPr>
            <a:r>
              <a:rPr lang="en-US" sz="1800" b="0" dirty="0">
                <a:solidFill>
                  <a:schemeClr val="tx1"/>
                </a:solidFill>
                <a:latin typeface="Arial" panose="020B0604020202020204" pitchFamily="34" charset="0"/>
                <a:cs typeface="Arial" panose="020B0604020202020204" pitchFamily="34" charset="0"/>
              </a:rPr>
              <a:t>    t.id,</a:t>
            </a:r>
          </a:p>
          <a:p>
            <a:pPr>
              <a:spcBef>
                <a:spcPts val="300"/>
              </a:spcBef>
              <a:spcAft>
                <a:spcPts val="300"/>
              </a:spcAft>
            </a:pPr>
            <a:r>
              <a:rPr lang="en-US" sz="1800" b="0" dirty="0">
                <a:solidFill>
                  <a:schemeClr val="tx1"/>
                </a:solidFill>
                <a:latin typeface="Arial" panose="020B0604020202020204" pitchFamily="34" charset="0"/>
                <a:cs typeface="Arial" panose="020B0604020202020204" pitchFamily="34" charset="0"/>
              </a:rPr>
              <a:t>    </a:t>
            </a:r>
            <a:r>
              <a:rPr lang="en-US" sz="1800" b="0" dirty="0" err="1">
                <a:solidFill>
                  <a:schemeClr val="tx1"/>
                </a:solidFill>
                <a:latin typeface="Arial" panose="020B0604020202020204" pitchFamily="34" charset="0"/>
                <a:cs typeface="Arial" panose="020B0604020202020204" pitchFamily="34" charset="0"/>
              </a:rPr>
              <a:t>t.pricePaid</a:t>
            </a:r>
            <a:endParaRPr lang="en-US" sz="1800" b="0" dirty="0">
              <a:solidFill>
                <a:schemeClr val="tx1"/>
              </a:solidFill>
              <a:latin typeface="Arial" panose="020B0604020202020204" pitchFamily="34" charset="0"/>
              <a:cs typeface="Arial" panose="020B0604020202020204" pitchFamily="34" charset="0"/>
            </a:endParaRPr>
          </a:p>
          <a:p>
            <a:pPr>
              <a:spcBef>
                <a:spcPts val="300"/>
              </a:spcBef>
              <a:spcAft>
                <a:spcPts val="300"/>
              </a:spcAft>
            </a:pPr>
            <a:r>
              <a:rPr lang="en-US" sz="1800" b="0" dirty="0">
                <a:solidFill>
                  <a:schemeClr val="tx1"/>
                </a:solidFill>
                <a:latin typeface="Arial" panose="020B0604020202020204" pitchFamily="34" charset="0"/>
                <a:cs typeface="Arial" panose="020B0604020202020204" pitchFamily="34" charset="0"/>
              </a:rPr>
              <a:t>FROM tickets t</a:t>
            </a:r>
          </a:p>
        </p:txBody>
      </p:sp>
    </p:spTree>
    <p:extLst>
      <p:ext uri="{BB962C8B-B14F-4D97-AF65-F5344CB8AC3E}">
        <p14:creationId xmlns:p14="http://schemas.microsoft.com/office/powerpoint/2010/main" val="203995345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FE8E9-0D5F-4071-AA63-DE92D508FAA8}"/>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Bounded Location Search Using Geo-Data</a:t>
            </a:r>
          </a:p>
        </p:txBody>
      </p:sp>
      <p:sp>
        <p:nvSpPr>
          <p:cNvPr id="3" name="Text Placeholder 2">
            <a:extLst>
              <a:ext uri="{FF2B5EF4-FFF2-40B4-BE49-F238E27FC236}">
                <a16:creationId xmlns:a16="http://schemas.microsoft.com/office/drawing/2014/main" id="{81BDBC1F-FEF2-4E50-AE6B-5D7F08877112}"/>
              </a:ext>
            </a:extLst>
          </p:cNvPr>
          <p:cNvSpPr>
            <a:spLocks noGrp="1"/>
          </p:cNvSpPr>
          <p:nvPr>
            <p:ph type="body" sz="quarter" idx="10"/>
          </p:nvPr>
        </p:nvSpPr>
        <p:spPr>
          <a:xfrm>
            <a:off x="269239" y="1925685"/>
            <a:ext cx="7031736" cy="4477123"/>
          </a:xfrm>
        </p:spPr>
        <p:txBody>
          <a:bodyPr/>
          <a:lstStyle/>
          <a:p>
            <a:r>
              <a:rPr lang="en-US" sz="1600" dirty="0"/>
              <a:t>GEOJSON SPECIFICATION</a:t>
            </a:r>
          </a:p>
          <a:p>
            <a:endParaRPr lang="en-US" sz="1600" dirty="0"/>
          </a:p>
          <a:p>
            <a:r>
              <a:rPr lang="en-US" sz="1600" b="0" dirty="0">
                <a:solidFill>
                  <a:srgbClr val="7F7F7F"/>
                </a:solidFill>
                <a:latin typeface="+mn-lt"/>
              </a:rPr>
              <a:t>Azure Cosmos DB supports indexing and querying of geospatial point data that's represented using the </a:t>
            </a:r>
            <a:r>
              <a:rPr lang="en-US" sz="1600" b="0" dirty="0" err="1">
                <a:solidFill>
                  <a:srgbClr val="7F7F7F"/>
                </a:solidFill>
                <a:latin typeface="+mn-lt"/>
              </a:rPr>
              <a:t>GeoJSON</a:t>
            </a:r>
            <a:r>
              <a:rPr lang="en-US" sz="1600" b="0" dirty="0">
                <a:solidFill>
                  <a:srgbClr val="7F7F7F"/>
                </a:solidFill>
                <a:latin typeface="+mn-lt"/>
              </a:rPr>
              <a:t> specification. </a:t>
            </a:r>
          </a:p>
          <a:p>
            <a:endParaRPr lang="en-US" sz="1600" dirty="0"/>
          </a:p>
          <a:p>
            <a:r>
              <a:rPr lang="en-US" sz="1600" dirty="0"/>
              <a:t>SEARCH BY DISTANCE FROM POINT</a:t>
            </a:r>
          </a:p>
          <a:p>
            <a:endParaRPr lang="en-US" sz="1600" dirty="0"/>
          </a:p>
          <a:p>
            <a:r>
              <a:rPr lang="en-US" sz="1600" b="0" dirty="0">
                <a:solidFill>
                  <a:srgbClr val="7F7F7F"/>
                </a:solidFill>
                <a:latin typeface="+mn-lt"/>
              </a:rPr>
              <a:t>The </a:t>
            </a:r>
            <a:r>
              <a:rPr lang="en-US" sz="1600" dirty="0">
                <a:solidFill>
                  <a:srgbClr val="7F7F7F"/>
                </a:solidFill>
              </a:rPr>
              <a:t>ST_DISTANCE </a:t>
            </a:r>
            <a:r>
              <a:rPr lang="en-US" sz="1600" b="0" dirty="0">
                <a:solidFill>
                  <a:srgbClr val="7F7F7F"/>
                </a:solidFill>
                <a:latin typeface="+mn-lt"/>
              </a:rPr>
              <a:t>built-in function returns the distance between the two </a:t>
            </a:r>
            <a:r>
              <a:rPr lang="en-US" sz="1600" b="0" dirty="0" err="1">
                <a:solidFill>
                  <a:srgbClr val="7F7F7F"/>
                </a:solidFill>
                <a:latin typeface="+mn-lt"/>
              </a:rPr>
              <a:t>GeoJSON</a:t>
            </a:r>
            <a:r>
              <a:rPr lang="en-US" sz="1600" b="0" dirty="0">
                <a:solidFill>
                  <a:srgbClr val="7F7F7F"/>
                </a:solidFill>
                <a:latin typeface="+mn-lt"/>
              </a:rPr>
              <a:t> Point expressions.</a:t>
            </a:r>
          </a:p>
          <a:p>
            <a:endParaRPr lang="en-US" sz="1600" dirty="0"/>
          </a:p>
          <a:p>
            <a:r>
              <a:rPr lang="en-US" sz="1600" dirty="0"/>
              <a:t>SEARCH WITHOUT BOUNDED POLYGON</a:t>
            </a:r>
          </a:p>
          <a:p>
            <a:pPr lvl="0"/>
            <a:endParaRPr lang="en-US" sz="1600" dirty="0">
              <a:solidFill>
                <a:srgbClr val="0078D7"/>
              </a:solidFill>
            </a:endParaRPr>
          </a:p>
          <a:p>
            <a:pPr lvl="0"/>
            <a:r>
              <a:rPr lang="en-US" sz="1600" b="0" dirty="0">
                <a:solidFill>
                  <a:srgbClr val="7F7F7F"/>
                </a:solidFill>
              </a:rPr>
              <a:t>The </a:t>
            </a:r>
            <a:r>
              <a:rPr lang="en-US" sz="1600" dirty="0">
                <a:solidFill>
                  <a:srgbClr val="7F7F7F"/>
                </a:solidFill>
              </a:rPr>
              <a:t>ST_WITHIN </a:t>
            </a:r>
            <a:r>
              <a:rPr lang="en-US" sz="1600" b="0" dirty="0">
                <a:solidFill>
                  <a:srgbClr val="7F7F7F"/>
                </a:solidFill>
              </a:rPr>
              <a:t>built-in function returns a Boolean indicating whether the first </a:t>
            </a:r>
            <a:r>
              <a:rPr lang="en-US" sz="1600" b="0" dirty="0" err="1">
                <a:solidFill>
                  <a:srgbClr val="7F7F7F"/>
                </a:solidFill>
              </a:rPr>
              <a:t>GeoJSON</a:t>
            </a:r>
            <a:r>
              <a:rPr lang="en-US" sz="1600" b="0" dirty="0">
                <a:solidFill>
                  <a:srgbClr val="7F7F7F"/>
                </a:solidFill>
              </a:rPr>
              <a:t> Point expression is within a </a:t>
            </a:r>
            <a:r>
              <a:rPr lang="en-US" sz="1600" b="0" dirty="0" err="1">
                <a:solidFill>
                  <a:srgbClr val="7F7F7F"/>
                </a:solidFill>
              </a:rPr>
              <a:t>GeoJSON</a:t>
            </a:r>
            <a:r>
              <a:rPr lang="en-US" sz="1600" b="0" dirty="0">
                <a:solidFill>
                  <a:srgbClr val="7F7F7F"/>
                </a:solidFill>
              </a:rPr>
              <a:t> Polygon expression.</a:t>
            </a:r>
            <a:endParaRPr lang="en-US" sz="1600" dirty="0"/>
          </a:p>
        </p:txBody>
      </p:sp>
      <p:sp>
        <p:nvSpPr>
          <p:cNvPr id="4" name="TextBox 3">
            <a:extLst>
              <a:ext uri="{FF2B5EF4-FFF2-40B4-BE49-F238E27FC236}">
                <a16:creationId xmlns:a16="http://schemas.microsoft.com/office/drawing/2014/main" id="{D0588786-B1E6-44D4-BA1D-C41B93756525}"/>
              </a:ext>
            </a:extLst>
          </p:cNvPr>
          <p:cNvSpPr txBox="1"/>
          <p:nvPr/>
        </p:nvSpPr>
        <p:spPr>
          <a:xfrm>
            <a:off x="7348817" y="1371600"/>
            <a:ext cx="4746811" cy="4696670"/>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latin typeface="Arial" panose="020B0604020202020204" pitchFamily="34" charset="0"/>
              </a:rPr>
              <a:t>{</a:t>
            </a:r>
          </a:p>
          <a:p>
            <a:pPr>
              <a:lnSpc>
                <a:spcPct val="90000"/>
              </a:lnSpc>
              <a:spcAft>
                <a:spcPts val="600"/>
              </a:spcAft>
            </a:pPr>
            <a:r>
              <a:rPr lang="en-US" sz="1600" dirty="0">
                <a:gradFill>
                  <a:gsLst>
                    <a:gs pos="2917">
                      <a:schemeClr val="tx1"/>
                    </a:gs>
                    <a:gs pos="30000">
                      <a:schemeClr val="tx1"/>
                    </a:gs>
                  </a:gsLst>
                  <a:lin ang="5400000" scaled="0"/>
                </a:gradFill>
                <a:latin typeface="Arial" panose="020B0604020202020204" pitchFamily="34" charset="0"/>
              </a:rPr>
              <a:t>	"</a:t>
            </a:r>
            <a:r>
              <a:rPr lang="en-US" sz="1600" dirty="0" err="1">
                <a:gradFill>
                  <a:gsLst>
                    <a:gs pos="2917">
                      <a:schemeClr val="tx1"/>
                    </a:gs>
                    <a:gs pos="30000">
                      <a:schemeClr val="tx1"/>
                    </a:gs>
                  </a:gsLst>
                  <a:lin ang="5400000" scaled="0"/>
                </a:gradFill>
                <a:latin typeface="Arial" panose="020B0604020202020204" pitchFamily="34" charset="0"/>
              </a:rPr>
              <a:t>type":"Point</a:t>
            </a:r>
            <a:r>
              <a:rPr lang="en-US" sz="1600" dirty="0">
                <a:gradFill>
                  <a:gsLst>
                    <a:gs pos="2917">
                      <a:schemeClr val="tx1"/>
                    </a:gs>
                    <a:gs pos="30000">
                      <a:schemeClr val="tx1"/>
                    </a:gs>
                  </a:gsLst>
                  <a:lin ang="5400000" scaled="0"/>
                </a:gradFill>
                <a:latin typeface="Arial" panose="020B0604020202020204" pitchFamily="34" charset="0"/>
              </a:rPr>
              <a:t>",</a:t>
            </a:r>
          </a:p>
          <a:p>
            <a:pPr>
              <a:lnSpc>
                <a:spcPct val="90000"/>
              </a:lnSpc>
              <a:spcAft>
                <a:spcPts val="600"/>
              </a:spcAft>
            </a:pPr>
            <a:r>
              <a:rPr lang="en-US" sz="1600" dirty="0">
                <a:gradFill>
                  <a:gsLst>
                    <a:gs pos="2917">
                      <a:schemeClr val="tx1"/>
                    </a:gs>
                    <a:gs pos="30000">
                      <a:schemeClr val="tx1"/>
                    </a:gs>
                  </a:gsLst>
                  <a:lin ang="5400000" scaled="0"/>
                </a:gradFill>
                <a:latin typeface="Arial" panose="020B0604020202020204" pitchFamily="34" charset="0"/>
              </a:rPr>
              <a:t>	"coordinates":[ 31.9, -4.8 ]</a:t>
            </a:r>
          </a:p>
          <a:p>
            <a:pPr>
              <a:lnSpc>
                <a:spcPct val="90000"/>
              </a:lnSpc>
              <a:spcAft>
                <a:spcPts val="600"/>
              </a:spcAft>
            </a:pPr>
            <a:r>
              <a:rPr lang="en-US" sz="1600" dirty="0">
                <a:gradFill>
                  <a:gsLst>
                    <a:gs pos="2917">
                      <a:schemeClr val="tx1"/>
                    </a:gs>
                    <a:gs pos="30000">
                      <a:schemeClr val="tx1"/>
                    </a:gs>
                  </a:gsLst>
                  <a:lin ang="5400000" scaled="0"/>
                </a:gradFill>
                <a:latin typeface="Arial" panose="020B0604020202020204" pitchFamily="34" charset="0"/>
              </a:rPr>
              <a:t>}</a:t>
            </a:r>
          </a:p>
          <a:p>
            <a:pPr>
              <a:lnSpc>
                <a:spcPct val="90000"/>
              </a:lnSpc>
              <a:spcAft>
                <a:spcPts val="600"/>
              </a:spcAft>
            </a:pPr>
            <a:endParaRPr lang="en-US" sz="1600" dirty="0">
              <a:gradFill>
                <a:gsLst>
                  <a:gs pos="2917">
                    <a:schemeClr val="tx1"/>
                  </a:gs>
                  <a:gs pos="30000">
                    <a:schemeClr val="tx1"/>
                  </a:gs>
                </a:gsLst>
                <a:lin ang="5400000" scaled="0"/>
              </a:gradFill>
              <a:latin typeface="Arial" panose="020B0604020202020204" pitchFamily="34" charset="0"/>
            </a:endParaRPr>
          </a:p>
          <a:p>
            <a:pPr>
              <a:lnSpc>
                <a:spcPct val="90000"/>
              </a:lnSpc>
              <a:spcAft>
                <a:spcPts val="600"/>
              </a:spcAft>
            </a:pPr>
            <a:r>
              <a:rPr lang="en-US" sz="1600" dirty="0">
                <a:gradFill>
                  <a:gsLst>
                    <a:gs pos="2917">
                      <a:schemeClr val="tx1"/>
                    </a:gs>
                    <a:gs pos="30000">
                      <a:schemeClr val="tx1"/>
                    </a:gs>
                  </a:gsLst>
                  <a:lin ang="5400000" scaled="0"/>
                </a:gradFill>
                <a:latin typeface="Arial" panose="020B0604020202020204" pitchFamily="34" charset="0"/>
              </a:rPr>
              <a:t>{</a:t>
            </a:r>
          </a:p>
          <a:p>
            <a:pPr>
              <a:lnSpc>
                <a:spcPct val="90000"/>
              </a:lnSpc>
              <a:spcAft>
                <a:spcPts val="600"/>
              </a:spcAft>
            </a:pPr>
            <a:r>
              <a:rPr lang="en-US" sz="1600" dirty="0">
                <a:gradFill>
                  <a:gsLst>
                    <a:gs pos="2917">
                      <a:schemeClr val="tx1"/>
                    </a:gs>
                    <a:gs pos="30000">
                      <a:schemeClr val="tx1"/>
                    </a:gs>
                  </a:gsLst>
                  <a:lin ang="5400000" scaled="0"/>
                </a:gradFill>
                <a:latin typeface="Arial" panose="020B0604020202020204" pitchFamily="34" charset="0"/>
              </a:rPr>
              <a:t>   	"</a:t>
            </a:r>
            <a:r>
              <a:rPr lang="en-US" sz="1600" dirty="0" err="1">
                <a:gradFill>
                  <a:gsLst>
                    <a:gs pos="2917">
                      <a:schemeClr val="tx1"/>
                    </a:gs>
                    <a:gs pos="30000">
                      <a:schemeClr val="tx1"/>
                    </a:gs>
                  </a:gsLst>
                  <a:lin ang="5400000" scaled="0"/>
                </a:gradFill>
                <a:latin typeface="Arial" panose="020B0604020202020204" pitchFamily="34" charset="0"/>
              </a:rPr>
              <a:t>type":"Polygon</a:t>
            </a:r>
            <a:r>
              <a:rPr lang="en-US" sz="1600" dirty="0">
                <a:gradFill>
                  <a:gsLst>
                    <a:gs pos="2917">
                      <a:schemeClr val="tx1"/>
                    </a:gs>
                    <a:gs pos="30000">
                      <a:schemeClr val="tx1"/>
                    </a:gs>
                  </a:gsLst>
                  <a:lin ang="5400000" scaled="0"/>
                </a:gradFill>
                <a:latin typeface="Arial" panose="020B0604020202020204" pitchFamily="34" charset="0"/>
              </a:rPr>
              <a:t>",</a:t>
            </a:r>
          </a:p>
          <a:p>
            <a:pPr>
              <a:lnSpc>
                <a:spcPct val="90000"/>
              </a:lnSpc>
              <a:spcAft>
                <a:spcPts val="600"/>
              </a:spcAft>
            </a:pPr>
            <a:r>
              <a:rPr lang="en-US" sz="1600" dirty="0">
                <a:gradFill>
                  <a:gsLst>
                    <a:gs pos="2917">
                      <a:schemeClr val="tx1"/>
                    </a:gs>
                    <a:gs pos="30000">
                      <a:schemeClr val="tx1"/>
                    </a:gs>
                  </a:gsLst>
                  <a:lin ang="5400000" scaled="0"/>
                </a:gradFill>
                <a:latin typeface="Arial" panose="020B0604020202020204" pitchFamily="34" charset="0"/>
              </a:rPr>
              <a:t>	"coordinates":[[</a:t>
            </a:r>
          </a:p>
          <a:p>
            <a:pPr>
              <a:lnSpc>
                <a:spcPct val="90000"/>
              </a:lnSpc>
              <a:spcAft>
                <a:spcPts val="600"/>
              </a:spcAft>
            </a:pPr>
            <a:r>
              <a:rPr lang="en-US" sz="1600" dirty="0">
                <a:gradFill>
                  <a:gsLst>
                    <a:gs pos="2917">
                      <a:schemeClr val="tx1"/>
                    </a:gs>
                    <a:gs pos="30000">
                      <a:schemeClr val="tx1"/>
                    </a:gs>
                  </a:gsLst>
                  <a:lin ang="5400000" scaled="0"/>
                </a:gradFill>
                <a:latin typeface="Arial" panose="020B0604020202020204" pitchFamily="34" charset="0"/>
              </a:rPr>
              <a:t>		[ 31.8, -5 ],</a:t>
            </a:r>
          </a:p>
          <a:p>
            <a:pPr>
              <a:lnSpc>
                <a:spcPct val="90000"/>
              </a:lnSpc>
              <a:spcAft>
                <a:spcPts val="600"/>
              </a:spcAft>
            </a:pPr>
            <a:r>
              <a:rPr lang="en-US" sz="1600" dirty="0">
                <a:gradFill>
                  <a:gsLst>
                    <a:gs pos="2917">
                      <a:schemeClr val="tx1"/>
                    </a:gs>
                    <a:gs pos="30000">
                      <a:schemeClr val="tx1"/>
                    </a:gs>
                  </a:gsLst>
                  <a:lin ang="5400000" scaled="0"/>
                </a:gradFill>
                <a:latin typeface="Arial" panose="020B0604020202020204" pitchFamily="34" charset="0"/>
              </a:rPr>
              <a:t>		[ 31.8, -4.7 ],</a:t>
            </a:r>
          </a:p>
          <a:p>
            <a:pPr>
              <a:lnSpc>
                <a:spcPct val="90000"/>
              </a:lnSpc>
              <a:spcAft>
                <a:spcPts val="600"/>
              </a:spcAft>
            </a:pPr>
            <a:r>
              <a:rPr lang="en-US" sz="1600" dirty="0">
                <a:gradFill>
                  <a:gsLst>
                    <a:gs pos="2917">
                      <a:schemeClr val="tx1"/>
                    </a:gs>
                    <a:gs pos="30000">
                      <a:schemeClr val="tx1"/>
                    </a:gs>
                  </a:gsLst>
                  <a:lin ang="5400000" scaled="0"/>
                </a:gradFill>
                <a:latin typeface="Arial" panose="020B0604020202020204" pitchFamily="34" charset="0"/>
              </a:rPr>
              <a:t>		[ 32, -4.7 ],</a:t>
            </a:r>
          </a:p>
          <a:p>
            <a:pPr>
              <a:lnSpc>
                <a:spcPct val="90000"/>
              </a:lnSpc>
              <a:spcAft>
                <a:spcPts val="600"/>
              </a:spcAft>
            </a:pPr>
            <a:r>
              <a:rPr lang="en-US" sz="1600" dirty="0">
                <a:gradFill>
                  <a:gsLst>
                    <a:gs pos="2917">
                      <a:schemeClr val="tx1"/>
                    </a:gs>
                    <a:gs pos="30000">
                      <a:schemeClr val="tx1"/>
                    </a:gs>
                  </a:gsLst>
                  <a:lin ang="5400000" scaled="0"/>
                </a:gradFill>
                <a:latin typeface="Arial" panose="020B0604020202020204" pitchFamily="34" charset="0"/>
              </a:rPr>
              <a:t>		[ 32, -5 ],</a:t>
            </a:r>
          </a:p>
          <a:p>
            <a:pPr>
              <a:lnSpc>
                <a:spcPct val="90000"/>
              </a:lnSpc>
              <a:spcAft>
                <a:spcPts val="600"/>
              </a:spcAft>
            </a:pPr>
            <a:r>
              <a:rPr lang="en-US" sz="1600" dirty="0">
                <a:gradFill>
                  <a:gsLst>
                    <a:gs pos="2917">
                      <a:schemeClr val="tx1"/>
                    </a:gs>
                    <a:gs pos="30000">
                      <a:schemeClr val="tx1"/>
                    </a:gs>
                  </a:gsLst>
                  <a:lin ang="5400000" scaled="0"/>
                </a:gradFill>
                <a:latin typeface="Arial" panose="020B0604020202020204" pitchFamily="34" charset="0"/>
              </a:rPr>
              <a:t>		[ 31.8, -5 ]</a:t>
            </a:r>
          </a:p>
          <a:p>
            <a:pPr>
              <a:lnSpc>
                <a:spcPct val="90000"/>
              </a:lnSpc>
              <a:spcAft>
                <a:spcPts val="600"/>
              </a:spcAft>
            </a:pPr>
            <a:r>
              <a:rPr lang="en-US" sz="1600" dirty="0">
                <a:gradFill>
                  <a:gsLst>
                    <a:gs pos="2917">
                      <a:schemeClr val="tx1"/>
                    </a:gs>
                    <a:gs pos="30000">
                      <a:schemeClr val="tx1"/>
                    </a:gs>
                  </a:gsLst>
                  <a:lin ang="5400000" scaled="0"/>
                </a:gradFill>
                <a:latin typeface="Arial" panose="020B0604020202020204" pitchFamily="34" charset="0"/>
              </a:rPr>
              <a:t>    ]]</a:t>
            </a:r>
          </a:p>
          <a:p>
            <a:pPr>
              <a:lnSpc>
                <a:spcPct val="90000"/>
              </a:lnSpc>
              <a:spcAft>
                <a:spcPts val="600"/>
              </a:spcAft>
            </a:pPr>
            <a:r>
              <a:rPr lang="en-US" sz="1600" dirty="0">
                <a:gradFill>
                  <a:gsLst>
                    <a:gs pos="2917">
                      <a:schemeClr val="tx1"/>
                    </a:gs>
                    <a:gs pos="30000">
                      <a:schemeClr val="tx1"/>
                    </a:gs>
                  </a:gsLst>
                  <a:lin ang="5400000" scaled="0"/>
                </a:gradFill>
                <a:latin typeface="Arial" panose="020B0604020202020204" pitchFamily="34" charset="0"/>
              </a:rPr>
              <a:t>}</a:t>
            </a:r>
          </a:p>
        </p:txBody>
      </p:sp>
    </p:spTree>
    <p:extLst>
      <p:ext uri="{BB962C8B-B14F-4D97-AF65-F5344CB8AC3E}">
        <p14:creationId xmlns:p14="http://schemas.microsoft.com/office/powerpoint/2010/main" val="264844243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9B09-B016-437D-ACA0-19409D5D61FF}"/>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Distance From Center Point Search</a:t>
            </a:r>
          </a:p>
        </p:txBody>
      </p:sp>
      <p:sp>
        <p:nvSpPr>
          <p:cNvPr id="3" name="Text Placeholder 2">
            <a:extLst>
              <a:ext uri="{FF2B5EF4-FFF2-40B4-BE49-F238E27FC236}">
                <a16:creationId xmlns:a16="http://schemas.microsoft.com/office/drawing/2014/main" id="{D84D1E79-D68F-455F-A78E-66670D7B9BAE}"/>
              </a:ext>
            </a:extLst>
          </p:cNvPr>
          <p:cNvSpPr>
            <a:spLocks noGrp="1"/>
          </p:cNvSpPr>
          <p:nvPr>
            <p:ph type="body" sz="quarter" idx="10"/>
          </p:nvPr>
        </p:nvSpPr>
        <p:spPr>
          <a:xfrm>
            <a:off x="269239" y="1925685"/>
            <a:ext cx="7031736" cy="1456809"/>
          </a:xfrm>
        </p:spPr>
        <p:txBody>
          <a:bodyPr/>
          <a:lstStyle/>
          <a:p>
            <a:pPr lvl="0"/>
            <a:r>
              <a:rPr lang="en-US" sz="1600" dirty="0">
                <a:solidFill>
                  <a:srgbClr val="0078D7"/>
                </a:solidFill>
              </a:rPr>
              <a:t>ST_DISTANCE</a:t>
            </a:r>
          </a:p>
          <a:p>
            <a:pPr lvl="0"/>
            <a:endParaRPr lang="en-US" sz="1600" dirty="0">
              <a:solidFill>
                <a:srgbClr val="0078D7"/>
              </a:solidFill>
            </a:endParaRPr>
          </a:p>
          <a:p>
            <a:pPr lvl="0"/>
            <a:r>
              <a:rPr lang="en-US" sz="1600" dirty="0">
                <a:solidFill>
                  <a:srgbClr val="7F7F7F"/>
                </a:solidFill>
              </a:rPr>
              <a:t>ST_DISTANCE </a:t>
            </a:r>
            <a:r>
              <a:rPr lang="en-US" sz="1600" b="0" dirty="0">
                <a:solidFill>
                  <a:srgbClr val="7F7F7F"/>
                </a:solidFill>
              </a:rPr>
              <a:t>can be used to measure the distance between two points. Commonly this function is used to determine if a point is within a specified range (meters) of another point.</a:t>
            </a:r>
          </a:p>
        </p:txBody>
      </p:sp>
      <p:sp>
        <p:nvSpPr>
          <p:cNvPr id="4" name="TextBox 3">
            <a:extLst>
              <a:ext uri="{FF2B5EF4-FFF2-40B4-BE49-F238E27FC236}">
                <a16:creationId xmlns:a16="http://schemas.microsoft.com/office/drawing/2014/main" id="{9BB93C5D-5B18-40E1-9151-E452D7F97610}"/>
              </a:ext>
            </a:extLst>
          </p:cNvPr>
          <p:cNvSpPr txBox="1"/>
          <p:nvPr/>
        </p:nvSpPr>
        <p:spPr>
          <a:xfrm>
            <a:off x="7348817" y="1371600"/>
            <a:ext cx="4746811" cy="2009781"/>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latin typeface="Arial" panose="020B0604020202020204" pitchFamily="34" charset="0"/>
              </a:rPr>
              <a:t>SELECT *</a:t>
            </a:r>
          </a:p>
          <a:p>
            <a:pPr>
              <a:lnSpc>
                <a:spcPct val="90000"/>
              </a:lnSpc>
              <a:spcAft>
                <a:spcPts val="600"/>
              </a:spcAft>
            </a:pPr>
            <a:r>
              <a:rPr lang="en-US" sz="1600" dirty="0">
                <a:gradFill>
                  <a:gsLst>
                    <a:gs pos="2917">
                      <a:schemeClr val="tx1"/>
                    </a:gs>
                    <a:gs pos="30000">
                      <a:schemeClr val="tx1"/>
                    </a:gs>
                  </a:gsLst>
                  <a:lin ang="5400000" scaled="0"/>
                </a:gradFill>
                <a:latin typeface="Arial" panose="020B0604020202020204" pitchFamily="34" charset="0"/>
              </a:rPr>
              <a:t>FROM flights f</a:t>
            </a:r>
          </a:p>
          <a:p>
            <a:pPr>
              <a:lnSpc>
                <a:spcPct val="90000"/>
              </a:lnSpc>
              <a:spcAft>
                <a:spcPts val="600"/>
              </a:spcAft>
            </a:pPr>
            <a:r>
              <a:rPr lang="en-US" sz="1600" dirty="0">
                <a:gradFill>
                  <a:gsLst>
                    <a:gs pos="2917">
                      <a:schemeClr val="tx1"/>
                    </a:gs>
                    <a:gs pos="30000">
                      <a:schemeClr val="tx1"/>
                    </a:gs>
                  </a:gsLst>
                  <a:lin ang="5400000" scaled="0"/>
                </a:gradFill>
                <a:latin typeface="Arial" panose="020B0604020202020204" pitchFamily="34" charset="0"/>
              </a:rPr>
              <a:t>WHERE ST_DISTANCE(</a:t>
            </a:r>
            <a:r>
              <a:rPr lang="en-US" sz="1600" dirty="0" err="1">
                <a:gradFill>
                  <a:gsLst>
                    <a:gs pos="2917">
                      <a:schemeClr val="tx1"/>
                    </a:gs>
                    <a:gs pos="30000">
                      <a:schemeClr val="tx1"/>
                    </a:gs>
                  </a:gsLst>
                  <a:lin ang="5400000" scaled="0"/>
                </a:gradFill>
                <a:latin typeface="Arial" panose="020B0604020202020204" pitchFamily="34" charset="0"/>
              </a:rPr>
              <a:t>f.origin.location</a:t>
            </a:r>
            <a:r>
              <a:rPr lang="en-US" sz="1600" dirty="0">
                <a:gradFill>
                  <a:gsLst>
                    <a:gs pos="2917">
                      <a:schemeClr val="tx1"/>
                    </a:gs>
                    <a:gs pos="30000">
                      <a:schemeClr val="tx1"/>
                    </a:gs>
                  </a:gsLst>
                  <a:lin ang="5400000" scaled="0"/>
                </a:gradFill>
                <a:latin typeface="Arial" panose="020B0604020202020204" pitchFamily="34" charset="0"/>
              </a:rPr>
              <a:t>, { </a:t>
            </a:r>
          </a:p>
          <a:p>
            <a:pPr>
              <a:lnSpc>
                <a:spcPct val="90000"/>
              </a:lnSpc>
              <a:spcAft>
                <a:spcPts val="600"/>
              </a:spcAft>
            </a:pPr>
            <a:r>
              <a:rPr lang="en-US" sz="1600" dirty="0">
                <a:gradFill>
                  <a:gsLst>
                    <a:gs pos="2917">
                      <a:schemeClr val="tx1"/>
                    </a:gs>
                    <a:gs pos="30000">
                      <a:schemeClr val="tx1"/>
                    </a:gs>
                  </a:gsLst>
                  <a:lin ang="5400000" scaled="0"/>
                </a:gradFill>
                <a:latin typeface="Arial" panose="020B0604020202020204" pitchFamily="34" charset="0"/>
              </a:rPr>
              <a:t>	"type": "Point", </a:t>
            </a:r>
          </a:p>
          <a:p>
            <a:pPr>
              <a:lnSpc>
                <a:spcPct val="90000"/>
              </a:lnSpc>
              <a:spcAft>
                <a:spcPts val="600"/>
              </a:spcAft>
            </a:pPr>
            <a:r>
              <a:rPr lang="en-US" sz="1600" dirty="0">
                <a:gradFill>
                  <a:gsLst>
                    <a:gs pos="2917">
                      <a:schemeClr val="tx1"/>
                    </a:gs>
                    <a:gs pos="30000">
                      <a:schemeClr val="tx1"/>
                    </a:gs>
                  </a:gsLst>
                  <a:lin ang="5400000" scaled="0"/>
                </a:gradFill>
                <a:latin typeface="Arial" panose="020B0604020202020204" pitchFamily="34" charset="0"/>
              </a:rPr>
              <a:t>	"coordinates": [-122.19, 47.36] </a:t>
            </a:r>
          </a:p>
          <a:p>
            <a:pPr>
              <a:lnSpc>
                <a:spcPct val="90000"/>
              </a:lnSpc>
              <a:spcAft>
                <a:spcPts val="600"/>
              </a:spcAft>
            </a:pPr>
            <a:r>
              <a:rPr lang="en-US" sz="1600" dirty="0">
                <a:gradFill>
                  <a:gsLst>
                    <a:gs pos="2917">
                      <a:schemeClr val="tx1"/>
                    </a:gs>
                    <a:gs pos="30000">
                      <a:schemeClr val="tx1"/>
                    </a:gs>
                  </a:gsLst>
                  <a:lin ang="5400000" scaled="0"/>
                </a:gradFill>
                <a:latin typeface="Arial" panose="020B0604020202020204" pitchFamily="34" charset="0"/>
              </a:rPr>
              <a:t>}) &lt; 100 * 1000</a:t>
            </a:r>
          </a:p>
        </p:txBody>
      </p:sp>
    </p:spTree>
    <p:extLst>
      <p:ext uri="{BB962C8B-B14F-4D97-AF65-F5344CB8AC3E}">
        <p14:creationId xmlns:p14="http://schemas.microsoft.com/office/powerpoint/2010/main" val="50580249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F70A7-617E-4FDA-9FB3-42925A681452}"/>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Polygon Shape Search</a:t>
            </a:r>
          </a:p>
        </p:txBody>
      </p:sp>
      <p:sp>
        <p:nvSpPr>
          <p:cNvPr id="3" name="Text Placeholder 2">
            <a:extLst>
              <a:ext uri="{FF2B5EF4-FFF2-40B4-BE49-F238E27FC236}">
                <a16:creationId xmlns:a16="http://schemas.microsoft.com/office/drawing/2014/main" id="{C16FEB61-46C7-4476-A819-2E7B969F9D8A}"/>
              </a:ext>
            </a:extLst>
          </p:cNvPr>
          <p:cNvSpPr>
            <a:spLocks noGrp="1"/>
          </p:cNvSpPr>
          <p:nvPr>
            <p:ph type="body" sz="quarter" idx="10"/>
          </p:nvPr>
        </p:nvSpPr>
        <p:spPr>
          <a:xfrm>
            <a:off x="269239" y="1925685"/>
            <a:ext cx="7031736" cy="2378087"/>
          </a:xfrm>
        </p:spPr>
        <p:txBody>
          <a:bodyPr/>
          <a:lstStyle/>
          <a:p>
            <a:r>
              <a:rPr lang="en-US" sz="1600" dirty="0"/>
              <a:t>ST_WITHIN</a:t>
            </a:r>
          </a:p>
          <a:p>
            <a:endParaRPr lang="en-US" sz="1600" dirty="0"/>
          </a:p>
          <a:p>
            <a:r>
              <a:rPr lang="en-US" sz="1600" dirty="0">
                <a:solidFill>
                  <a:srgbClr val="7F7F7F"/>
                </a:solidFill>
              </a:rPr>
              <a:t>ST_WITHIN </a:t>
            </a:r>
            <a:r>
              <a:rPr lang="en-US" sz="1600" b="0" dirty="0">
                <a:solidFill>
                  <a:srgbClr val="7F7F7F"/>
                </a:solidFill>
                <a:latin typeface="+mn-lt"/>
              </a:rPr>
              <a:t>can be used to check if a point lies within a Polygon. Commonly Polygons are used to represent boundaries like zip codes, state boundaries, or natural formations.</a:t>
            </a:r>
          </a:p>
          <a:p>
            <a:endParaRPr lang="en-US" sz="1600" b="0" dirty="0">
              <a:solidFill>
                <a:srgbClr val="7F7F7F"/>
              </a:solidFill>
              <a:latin typeface="+mn-lt"/>
            </a:endParaRPr>
          </a:p>
          <a:p>
            <a:r>
              <a:rPr lang="en-US" sz="1600" b="0" dirty="0">
                <a:solidFill>
                  <a:srgbClr val="7F7F7F"/>
                </a:solidFill>
                <a:latin typeface="+mn-lt"/>
              </a:rPr>
              <a:t>Polygon arguments in ST_WITHIN can contain only a single ring, that is, the Polygons must not contain holes in them.</a:t>
            </a:r>
          </a:p>
        </p:txBody>
      </p:sp>
      <p:sp>
        <p:nvSpPr>
          <p:cNvPr id="4" name="TextBox 3">
            <a:extLst>
              <a:ext uri="{FF2B5EF4-FFF2-40B4-BE49-F238E27FC236}">
                <a16:creationId xmlns:a16="http://schemas.microsoft.com/office/drawing/2014/main" id="{050D6C13-FB7C-4913-9C40-5ED5C331D5D3}"/>
              </a:ext>
            </a:extLst>
          </p:cNvPr>
          <p:cNvSpPr txBox="1"/>
          <p:nvPr/>
        </p:nvSpPr>
        <p:spPr>
          <a:xfrm>
            <a:off x="7348817" y="1371600"/>
            <a:ext cx="4746811" cy="4995214"/>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latin typeface="Arial" panose="020B0604020202020204" pitchFamily="34" charset="0"/>
              </a:rPr>
              <a:t>SELECT * </a:t>
            </a:r>
          </a:p>
          <a:p>
            <a:pPr>
              <a:lnSpc>
                <a:spcPct val="90000"/>
              </a:lnSpc>
              <a:spcAft>
                <a:spcPts val="600"/>
              </a:spcAft>
            </a:pPr>
            <a:r>
              <a:rPr lang="en-US" sz="1600" dirty="0">
                <a:gradFill>
                  <a:gsLst>
                    <a:gs pos="2917">
                      <a:schemeClr val="tx1"/>
                    </a:gs>
                    <a:gs pos="30000">
                      <a:schemeClr val="tx1"/>
                    </a:gs>
                  </a:gsLst>
                  <a:lin ang="5400000" scaled="0"/>
                </a:gradFill>
                <a:latin typeface="Arial" panose="020B0604020202020204" pitchFamily="34" charset="0"/>
              </a:rPr>
              <a:t>FROM flights f</a:t>
            </a:r>
          </a:p>
          <a:p>
            <a:pPr>
              <a:lnSpc>
                <a:spcPct val="90000"/>
              </a:lnSpc>
              <a:spcAft>
                <a:spcPts val="600"/>
              </a:spcAft>
            </a:pPr>
            <a:r>
              <a:rPr lang="en-US" sz="1600" dirty="0">
                <a:gradFill>
                  <a:gsLst>
                    <a:gs pos="2917">
                      <a:schemeClr val="tx1"/>
                    </a:gs>
                    <a:gs pos="30000">
                      <a:schemeClr val="tx1"/>
                    </a:gs>
                  </a:gsLst>
                  <a:lin ang="5400000" scaled="0"/>
                </a:gradFill>
                <a:latin typeface="Arial" panose="020B0604020202020204" pitchFamily="34" charset="0"/>
              </a:rPr>
              <a:t>WHERE ST_WITHIN(</a:t>
            </a:r>
            <a:r>
              <a:rPr lang="en-US" sz="1600" dirty="0" err="1">
                <a:gradFill>
                  <a:gsLst>
                    <a:gs pos="2917">
                      <a:schemeClr val="tx1"/>
                    </a:gs>
                    <a:gs pos="30000">
                      <a:schemeClr val="tx1"/>
                    </a:gs>
                  </a:gsLst>
                  <a:lin ang="5400000" scaled="0"/>
                </a:gradFill>
                <a:latin typeface="Arial" panose="020B0604020202020204" pitchFamily="34" charset="0"/>
              </a:rPr>
              <a:t>f.destination.location</a:t>
            </a:r>
            <a:r>
              <a:rPr lang="en-US" sz="1600" dirty="0">
                <a:gradFill>
                  <a:gsLst>
                    <a:gs pos="2917">
                      <a:schemeClr val="tx1"/>
                    </a:gs>
                    <a:gs pos="30000">
                      <a:schemeClr val="tx1"/>
                    </a:gs>
                  </a:gsLst>
                  <a:lin ang="5400000" scaled="0"/>
                </a:gradFill>
                <a:latin typeface="Arial" panose="020B0604020202020204" pitchFamily="34" charset="0"/>
              </a:rPr>
              <a:t>, { </a:t>
            </a:r>
          </a:p>
          <a:p>
            <a:pPr>
              <a:lnSpc>
                <a:spcPct val="90000"/>
              </a:lnSpc>
              <a:spcAft>
                <a:spcPts val="600"/>
              </a:spcAft>
            </a:pPr>
            <a:r>
              <a:rPr lang="en-US" sz="1600" dirty="0">
                <a:gradFill>
                  <a:gsLst>
                    <a:gs pos="2917">
                      <a:schemeClr val="tx1"/>
                    </a:gs>
                    <a:gs pos="30000">
                      <a:schemeClr val="tx1"/>
                    </a:gs>
                  </a:gsLst>
                  <a:lin ang="5400000" scaled="0"/>
                </a:gradFill>
                <a:latin typeface="Arial" panose="020B0604020202020204" pitchFamily="34" charset="0"/>
              </a:rPr>
              <a:t>	"type": "Polygon",  </a:t>
            </a:r>
          </a:p>
          <a:p>
            <a:pPr>
              <a:lnSpc>
                <a:spcPct val="90000"/>
              </a:lnSpc>
              <a:spcAft>
                <a:spcPts val="600"/>
              </a:spcAft>
            </a:pPr>
            <a:r>
              <a:rPr lang="en-US" sz="1600" dirty="0">
                <a:gradFill>
                  <a:gsLst>
                    <a:gs pos="2917">
                      <a:schemeClr val="tx1"/>
                    </a:gs>
                    <a:gs pos="30000">
                      <a:schemeClr val="tx1"/>
                    </a:gs>
                  </a:gsLst>
                  <a:lin ang="5400000" scaled="0"/>
                </a:gradFill>
                <a:latin typeface="Arial" panose="020B0604020202020204" pitchFamily="34" charset="0"/>
              </a:rPr>
              <a:t>	"coordinates": [[</a:t>
            </a:r>
          </a:p>
          <a:p>
            <a:pPr>
              <a:lnSpc>
                <a:spcPct val="90000"/>
              </a:lnSpc>
              <a:spcAft>
                <a:spcPts val="600"/>
              </a:spcAft>
            </a:pPr>
            <a:r>
              <a:rPr lang="en-US" sz="1600" dirty="0">
                <a:gradFill>
                  <a:gsLst>
                    <a:gs pos="2917">
                      <a:schemeClr val="tx1"/>
                    </a:gs>
                    <a:gs pos="30000">
                      <a:schemeClr val="tx1"/>
                    </a:gs>
                  </a:gsLst>
                  <a:lin ang="5400000" scaled="0"/>
                </a:gradFill>
                <a:latin typeface="Arial" panose="020B0604020202020204" pitchFamily="34" charset="0"/>
              </a:rPr>
              <a:t>		[-124.63, 48.36], </a:t>
            </a:r>
          </a:p>
          <a:p>
            <a:pPr>
              <a:lnSpc>
                <a:spcPct val="90000"/>
              </a:lnSpc>
              <a:spcAft>
                <a:spcPts val="600"/>
              </a:spcAft>
            </a:pPr>
            <a:r>
              <a:rPr lang="en-US" sz="1600" dirty="0">
                <a:gradFill>
                  <a:gsLst>
                    <a:gs pos="2917">
                      <a:schemeClr val="tx1"/>
                    </a:gs>
                    <a:gs pos="30000">
                      <a:schemeClr val="tx1"/>
                    </a:gs>
                  </a:gsLst>
                  <a:lin ang="5400000" scaled="0"/>
                </a:gradFill>
                <a:latin typeface="Arial" panose="020B0604020202020204" pitchFamily="34" charset="0"/>
              </a:rPr>
              <a:t>		[-123.87, 46.14], </a:t>
            </a:r>
          </a:p>
          <a:p>
            <a:pPr>
              <a:lnSpc>
                <a:spcPct val="90000"/>
              </a:lnSpc>
              <a:spcAft>
                <a:spcPts val="600"/>
              </a:spcAft>
            </a:pPr>
            <a:r>
              <a:rPr lang="en-US" sz="1600" dirty="0">
                <a:gradFill>
                  <a:gsLst>
                    <a:gs pos="2917">
                      <a:schemeClr val="tx1"/>
                    </a:gs>
                    <a:gs pos="30000">
                      <a:schemeClr val="tx1"/>
                    </a:gs>
                  </a:gsLst>
                  <a:lin ang="5400000" scaled="0"/>
                </a:gradFill>
                <a:latin typeface="Arial" panose="020B0604020202020204" pitchFamily="34" charset="0"/>
              </a:rPr>
              <a:t>		[-122.23, 45.54], </a:t>
            </a:r>
          </a:p>
          <a:p>
            <a:pPr>
              <a:lnSpc>
                <a:spcPct val="90000"/>
              </a:lnSpc>
              <a:spcAft>
                <a:spcPts val="600"/>
              </a:spcAft>
            </a:pPr>
            <a:r>
              <a:rPr lang="en-US" sz="1600" dirty="0">
                <a:gradFill>
                  <a:gsLst>
                    <a:gs pos="2917">
                      <a:schemeClr val="tx1"/>
                    </a:gs>
                    <a:gs pos="30000">
                      <a:schemeClr val="tx1"/>
                    </a:gs>
                  </a:gsLst>
                  <a:lin ang="5400000" scaled="0"/>
                </a:gradFill>
                <a:latin typeface="Arial" panose="020B0604020202020204" pitchFamily="34" charset="0"/>
              </a:rPr>
              <a:t>		[-119.17, 45.95],</a:t>
            </a:r>
          </a:p>
          <a:p>
            <a:pPr>
              <a:lnSpc>
                <a:spcPct val="90000"/>
              </a:lnSpc>
              <a:spcAft>
                <a:spcPts val="600"/>
              </a:spcAft>
            </a:pPr>
            <a:r>
              <a:rPr lang="en-US" sz="1600" dirty="0">
                <a:gradFill>
                  <a:gsLst>
                    <a:gs pos="2917">
                      <a:schemeClr val="tx1"/>
                    </a:gs>
                    <a:gs pos="30000">
                      <a:schemeClr val="tx1"/>
                    </a:gs>
                  </a:gsLst>
                  <a:lin ang="5400000" scaled="0"/>
                </a:gradFill>
                <a:latin typeface="Arial" panose="020B0604020202020204" pitchFamily="34" charset="0"/>
              </a:rPr>
              <a:t>		[-116.92, 45.96], </a:t>
            </a:r>
          </a:p>
          <a:p>
            <a:pPr>
              <a:lnSpc>
                <a:spcPct val="90000"/>
              </a:lnSpc>
              <a:spcAft>
                <a:spcPts val="600"/>
              </a:spcAft>
            </a:pPr>
            <a:r>
              <a:rPr lang="en-US" sz="1600" dirty="0">
                <a:gradFill>
                  <a:gsLst>
                    <a:gs pos="2917">
                      <a:schemeClr val="tx1"/>
                    </a:gs>
                    <a:gs pos="30000">
                      <a:schemeClr val="tx1"/>
                    </a:gs>
                  </a:gsLst>
                  <a:lin ang="5400000" scaled="0"/>
                </a:gradFill>
                <a:latin typeface="Arial" panose="020B0604020202020204" pitchFamily="34" charset="0"/>
              </a:rPr>
              <a:t>		[-116.99, 49.00], </a:t>
            </a:r>
          </a:p>
          <a:p>
            <a:pPr>
              <a:lnSpc>
                <a:spcPct val="90000"/>
              </a:lnSpc>
              <a:spcAft>
                <a:spcPts val="600"/>
              </a:spcAft>
            </a:pPr>
            <a:r>
              <a:rPr lang="en-US" sz="1600" dirty="0">
                <a:gradFill>
                  <a:gsLst>
                    <a:gs pos="2917">
                      <a:schemeClr val="tx1"/>
                    </a:gs>
                    <a:gs pos="30000">
                      <a:schemeClr val="tx1"/>
                    </a:gs>
                  </a:gsLst>
                  <a:lin ang="5400000" scaled="0"/>
                </a:gradFill>
                <a:latin typeface="Arial" panose="020B0604020202020204" pitchFamily="34" charset="0"/>
              </a:rPr>
              <a:t>		[-123.05, 49.02], </a:t>
            </a:r>
          </a:p>
          <a:p>
            <a:pPr>
              <a:lnSpc>
                <a:spcPct val="90000"/>
              </a:lnSpc>
              <a:spcAft>
                <a:spcPts val="600"/>
              </a:spcAft>
            </a:pPr>
            <a:r>
              <a:rPr lang="en-US" sz="1600" dirty="0">
                <a:gradFill>
                  <a:gsLst>
                    <a:gs pos="2917">
                      <a:schemeClr val="tx1"/>
                    </a:gs>
                    <a:gs pos="30000">
                      <a:schemeClr val="tx1"/>
                    </a:gs>
                  </a:gsLst>
                  <a:lin ang="5400000" scaled="0"/>
                </a:gradFill>
                <a:latin typeface="Arial" panose="020B0604020202020204" pitchFamily="34" charset="0"/>
              </a:rPr>
              <a:t>		[-123.15, 48.31],</a:t>
            </a:r>
          </a:p>
          <a:p>
            <a:pPr>
              <a:lnSpc>
                <a:spcPct val="90000"/>
              </a:lnSpc>
              <a:spcAft>
                <a:spcPts val="600"/>
              </a:spcAft>
            </a:pPr>
            <a:r>
              <a:rPr lang="en-US" sz="1600" dirty="0">
                <a:gradFill>
                  <a:gsLst>
                    <a:gs pos="2917">
                      <a:schemeClr val="tx1"/>
                    </a:gs>
                    <a:gs pos="30000">
                      <a:schemeClr val="tx1"/>
                    </a:gs>
                  </a:gsLst>
                  <a:lin ang="5400000" scaled="0"/>
                </a:gradFill>
                <a:latin typeface="Arial" panose="020B0604020202020204" pitchFamily="34" charset="0"/>
              </a:rPr>
              <a:t>		[-124.63, 48.36]</a:t>
            </a:r>
          </a:p>
          <a:p>
            <a:pPr>
              <a:lnSpc>
                <a:spcPct val="90000"/>
              </a:lnSpc>
              <a:spcAft>
                <a:spcPts val="600"/>
              </a:spcAft>
            </a:pPr>
            <a:r>
              <a:rPr lang="en-US" sz="1600" dirty="0">
                <a:gradFill>
                  <a:gsLst>
                    <a:gs pos="2917">
                      <a:schemeClr val="tx1"/>
                    </a:gs>
                    <a:gs pos="30000">
                      <a:schemeClr val="tx1"/>
                    </a:gs>
                  </a:gsLst>
                  <a:lin ang="5400000" scaled="0"/>
                </a:gradFill>
                <a:latin typeface="Arial" panose="020B0604020202020204" pitchFamily="34" charset="0"/>
              </a:rPr>
              <a:t>	]]</a:t>
            </a:r>
          </a:p>
          <a:p>
            <a:pPr>
              <a:lnSpc>
                <a:spcPct val="90000"/>
              </a:lnSpc>
              <a:spcAft>
                <a:spcPts val="600"/>
              </a:spcAft>
            </a:pPr>
            <a:r>
              <a:rPr lang="en-US" sz="1600" dirty="0">
                <a:gradFill>
                  <a:gsLst>
                    <a:gs pos="2917">
                      <a:schemeClr val="tx1"/>
                    </a:gs>
                    <a:gs pos="30000">
                      <a:schemeClr val="tx1"/>
                    </a:gs>
                  </a:gsLst>
                  <a:lin ang="5400000" scaled="0"/>
                </a:gradFill>
                <a:latin typeface="Arial" panose="020B0604020202020204" pitchFamily="34" charset="0"/>
              </a:rPr>
              <a:t>})</a:t>
            </a:r>
          </a:p>
        </p:txBody>
      </p:sp>
    </p:spTree>
    <p:extLst>
      <p:ext uri="{BB962C8B-B14F-4D97-AF65-F5344CB8AC3E}">
        <p14:creationId xmlns:p14="http://schemas.microsoft.com/office/powerpoint/2010/main" val="96994780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D101-5C8B-47F0-81EA-DB9AC1CB708D}"/>
              </a:ext>
            </a:extLst>
          </p:cNvPr>
          <p:cNvSpPr>
            <a:spLocks noGrp="1"/>
          </p:cNvSpPr>
          <p:nvPr>
            <p:ph type="title"/>
          </p:nvPr>
        </p:nvSpPr>
        <p:spPr/>
        <p:txBody>
          <a:bodyPr/>
          <a:lstStyle/>
          <a:p>
            <a:r>
              <a:rPr lang="en-US" dirty="0"/>
              <a:t>SQL Query Syntax - Where</a:t>
            </a:r>
          </a:p>
        </p:txBody>
      </p:sp>
      <p:sp>
        <p:nvSpPr>
          <p:cNvPr id="8" name="Text Placeholder 2">
            <a:extLst>
              <a:ext uri="{FF2B5EF4-FFF2-40B4-BE49-F238E27FC236}">
                <a16:creationId xmlns:a16="http://schemas.microsoft.com/office/drawing/2014/main" id="{765F75EC-3AA5-4426-856D-B5D7E49C77EA}"/>
              </a:ext>
            </a:extLst>
          </p:cNvPr>
          <p:cNvSpPr txBox="1">
            <a:spLocks/>
          </p:cNvSpPr>
          <p:nvPr/>
        </p:nvSpPr>
        <p:spPr>
          <a:xfrm>
            <a:off x="269240" y="1648959"/>
            <a:ext cx="7031736" cy="1175706"/>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600" dirty="0">
                <a:solidFill>
                  <a:schemeClr val="tx1"/>
                </a:solidFill>
                <a:latin typeface="Arial" panose="020B0604020202020204" pitchFamily="34" charset="0"/>
                <a:cs typeface="Arial" panose="020B0604020202020204" pitchFamily="34" charset="0"/>
              </a:rPr>
              <a:t>Filtering</a:t>
            </a:r>
          </a:p>
          <a:p>
            <a:endParaRPr lang="en-US" sz="1600" dirty="0">
              <a:solidFill>
                <a:srgbClr val="0078D7"/>
              </a:solidFill>
              <a:latin typeface="Arial" panose="020B0604020202020204" pitchFamily="34" charset="0"/>
              <a:cs typeface="Arial" panose="020B0604020202020204" pitchFamily="34" charset="0"/>
            </a:endParaRPr>
          </a:p>
          <a:p>
            <a:r>
              <a:rPr lang="en-US" sz="1600" dirty="0">
                <a:solidFill>
                  <a:srgbClr val="505050"/>
                </a:solidFill>
                <a:latin typeface="Arial" panose="020B0604020202020204" pitchFamily="34" charset="0"/>
                <a:cs typeface="Arial" panose="020B0604020202020204" pitchFamily="34" charset="0"/>
              </a:rPr>
              <a:t>WHERE</a:t>
            </a:r>
            <a:r>
              <a:rPr lang="en-US" sz="1600" b="0" dirty="0">
                <a:solidFill>
                  <a:srgbClr val="505050"/>
                </a:solidFill>
                <a:latin typeface="Arial" panose="020B0604020202020204" pitchFamily="34" charset="0"/>
                <a:cs typeface="Arial" panose="020B0604020202020204" pitchFamily="34" charset="0"/>
              </a:rPr>
              <a:t> supports complex scalar expressions including arithmetic, comparison and logical operators</a:t>
            </a:r>
            <a:endParaRPr lang="en-US" dirty="0">
              <a:solidFill>
                <a:srgbClr val="0078D7"/>
              </a:solidFill>
              <a:latin typeface="Arial" panose="020B0604020202020204" pitchFamily="34" charset="0"/>
              <a:cs typeface="Arial" panose="020B0604020202020204" pitchFamily="34" charset="0"/>
            </a:endParaRPr>
          </a:p>
        </p:txBody>
      </p:sp>
      <p:sp>
        <p:nvSpPr>
          <p:cNvPr id="9" name="Text Placeholder 4">
            <a:extLst>
              <a:ext uri="{FF2B5EF4-FFF2-40B4-BE49-F238E27FC236}">
                <a16:creationId xmlns:a16="http://schemas.microsoft.com/office/drawing/2014/main" id="{3F85E965-3724-404E-AD07-4C061288E96B}"/>
              </a:ext>
            </a:extLst>
          </p:cNvPr>
          <p:cNvSpPr txBox="1">
            <a:spLocks/>
          </p:cNvSpPr>
          <p:nvPr/>
        </p:nvSpPr>
        <p:spPr>
          <a:xfrm>
            <a:off x="269240" y="3272416"/>
            <a:ext cx="5486400" cy="2492990"/>
          </a:xfrm>
          <a:prstGeom prst="rect">
            <a:avLst/>
          </a:prstGeom>
          <a:noFill/>
        </p:spPr>
        <p:txBody>
          <a:bodyPr vert="horz" wrap="square" lIns="91440" tIns="45720" rIns="91440" bIns="45720" rtlCol="0">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300"/>
              </a:spcBef>
              <a:spcAft>
                <a:spcPts val="300"/>
              </a:spcAft>
            </a:pPr>
            <a:r>
              <a:rPr lang="en-US" sz="1800" b="0" dirty="0">
                <a:solidFill>
                  <a:schemeClr val="tx1"/>
                </a:solidFill>
                <a:latin typeface="Arial" panose="020B0604020202020204" pitchFamily="34" charset="0"/>
                <a:cs typeface="Arial" panose="020B0604020202020204" pitchFamily="34" charset="0"/>
              </a:rPr>
              <a:t>SELECT </a:t>
            </a:r>
          </a:p>
          <a:p>
            <a:pPr>
              <a:spcBef>
                <a:spcPts val="300"/>
              </a:spcBef>
              <a:spcAft>
                <a:spcPts val="300"/>
              </a:spcAft>
            </a:pPr>
            <a:r>
              <a:rPr lang="en-US" sz="1800" b="0" dirty="0">
                <a:solidFill>
                  <a:schemeClr val="tx1"/>
                </a:solidFill>
                <a:latin typeface="Arial" panose="020B0604020202020204" pitchFamily="34" charset="0"/>
                <a:cs typeface="Arial" panose="020B0604020202020204" pitchFamily="34" charset="0"/>
              </a:rPr>
              <a:t>    tickets.id,</a:t>
            </a:r>
          </a:p>
          <a:p>
            <a:pPr>
              <a:spcBef>
                <a:spcPts val="300"/>
              </a:spcBef>
              <a:spcAft>
                <a:spcPts val="300"/>
              </a:spcAft>
            </a:pPr>
            <a:r>
              <a:rPr lang="en-US" sz="1800" b="0" dirty="0">
                <a:solidFill>
                  <a:schemeClr val="tx1"/>
                </a:solidFill>
                <a:latin typeface="Arial" panose="020B0604020202020204" pitchFamily="34" charset="0"/>
                <a:cs typeface="Arial" panose="020B0604020202020204" pitchFamily="34" charset="0"/>
              </a:rPr>
              <a:t>    </a:t>
            </a:r>
            <a:r>
              <a:rPr lang="en-US" sz="1800" b="0" dirty="0" err="1">
                <a:solidFill>
                  <a:schemeClr val="tx1"/>
                </a:solidFill>
                <a:latin typeface="Arial" panose="020B0604020202020204" pitchFamily="34" charset="0"/>
                <a:cs typeface="Arial" panose="020B0604020202020204" pitchFamily="34" charset="0"/>
              </a:rPr>
              <a:t>tickets.pricePaid</a:t>
            </a:r>
            <a:endParaRPr lang="en-US" sz="1800" b="0" dirty="0">
              <a:solidFill>
                <a:schemeClr val="tx1"/>
              </a:solidFill>
              <a:latin typeface="Arial" panose="020B0604020202020204" pitchFamily="34" charset="0"/>
              <a:cs typeface="Arial" panose="020B0604020202020204" pitchFamily="34" charset="0"/>
            </a:endParaRPr>
          </a:p>
          <a:p>
            <a:pPr>
              <a:spcBef>
                <a:spcPts val="300"/>
              </a:spcBef>
              <a:spcAft>
                <a:spcPts val="300"/>
              </a:spcAft>
            </a:pPr>
            <a:r>
              <a:rPr lang="en-US" sz="1800" b="0" dirty="0">
                <a:solidFill>
                  <a:schemeClr val="tx1"/>
                </a:solidFill>
                <a:latin typeface="Arial" panose="020B0604020202020204" pitchFamily="34" charset="0"/>
                <a:cs typeface="Arial" panose="020B0604020202020204" pitchFamily="34" charset="0"/>
              </a:rPr>
              <a:t>FROM tickets</a:t>
            </a:r>
          </a:p>
          <a:p>
            <a:pPr>
              <a:spcBef>
                <a:spcPts val="300"/>
              </a:spcBef>
              <a:spcAft>
                <a:spcPts val="300"/>
              </a:spcAft>
            </a:pPr>
            <a:r>
              <a:rPr lang="en-US" sz="1800" b="0" dirty="0">
                <a:solidFill>
                  <a:schemeClr val="tx1"/>
                </a:solidFill>
                <a:latin typeface="Arial" panose="020B0604020202020204" pitchFamily="34" charset="0"/>
                <a:cs typeface="Arial" panose="020B0604020202020204" pitchFamily="34" charset="0"/>
              </a:rPr>
              <a:t>WHERE </a:t>
            </a:r>
          </a:p>
          <a:p>
            <a:pPr>
              <a:spcBef>
                <a:spcPts val="300"/>
              </a:spcBef>
              <a:spcAft>
                <a:spcPts val="300"/>
              </a:spcAft>
            </a:pPr>
            <a:r>
              <a:rPr lang="en-US" sz="1800" b="0" dirty="0">
                <a:solidFill>
                  <a:schemeClr val="tx1"/>
                </a:solidFill>
                <a:latin typeface="Arial" panose="020B0604020202020204" pitchFamily="34" charset="0"/>
                <a:cs typeface="Arial" panose="020B0604020202020204" pitchFamily="34" charset="0"/>
              </a:rPr>
              <a:t>    </a:t>
            </a:r>
            <a:r>
              <a:rPr lang="en-US" sz="1800" b="0" dirty="0" err="1">
                <a:solidFill>
                  <a:schemeClr val="tx1"/>
                </a:solidFill>
                <a:latin typeface="Arial" panose="020B0604020202020204" pitchFamily="34" charset="0"/>
                <a:cs typeface="Arial" panose="020B0604020202020204" pitchFamily="34" charset="0"/>
              </a:rPr>
              <a:t>tickets.pricePaid</a:t>
            </a:r>
            <a:r>
              <a:rPr lang="en-US" sz="1800" b="0" dirty="0">
                <a:solidFill>
                  <a:schemeClr val="tx1"/>
                </a:solidFill>
                <a:latin typeface="Arial" panose="020B0604020202020204" pitchFamily="34" charset="0"/>
                <a:cs typeface="Arial" panose="020B0604020202020204" pitchFamily="34" charset="0"/>
              </a:rPr>
              <a:t> &gt; 500.00 AND</a:t>
            </a:r>
          </a:p>
          <a:p>
            <a:pPr>
              <a:spcBef>
                <a:spcPts val="300"/>
              </a:spcBef>
              <a:spcAft>
                <a:spcPts val="300"/>
              </a:spcAft>
            </a:pPr>
            <a:r>
              <a:rPr lang="en-US" sz="1800" b="0" dirty="0">
                <a:solidFill>
                  <a:schemeClr val="tx1"/>
                </a:solidFill>
                <a:latin typeface="Arial" panose="020B0604020202020204" pitchFamily="34" charset="0"/>
                <a:cs typeface="Arial" panose="020B0604020202020204" pitchFamily="34" charset="0"/>
              </a:rPr>
              <a:t>    </a:t>
            </a:r>
            <a:r>
              <a:rPr lang="en-US" sz="1800" b="0" dirty="0" err="1">
                <a:solidFill>
                  <a:schemeClr val="tx1"/>
                </a:solidFill>
                <a:latin typeface="Arial" panose="020B0604020202020204" pitchFamily="34" charset="0"/>
                <a:cs typeface="Arial" panose="020B0604020202020204" pitchFamily="34" charset="0"/>
              </a:rPr>
              <a:t>tickets.pricePaid</a:t>
            </a:r>
            <a:r>
              <a:rPr lang="en-US" sz="1800" b="0" dirty="0">
                <a:solidFill>
                  <a:schemeClr val="tx1"/>
                </a:solidFill>
                <a:latin typeface="Arial" panose="020B0604020202020204" pitchFamily="34" charset="0"/>
                <a:cs typeface="Arial" panose="020B0604020202020204" pitchFamily="34" charset="0"/>
              </a:rPr>
              <a:t> &lt;= 1000.00</a:t>
            </a:r>
          </a:p>
        </p:txBody>
      </p:sp>
    </p:spTree>
    <p:extLst>
      <p:ext uri="{BB962C8B-B14F-4D97-AF65-F5344CB8AC3E}">
        <p14:creationId xmlns:p14="http://schemas.microsoft.com/office/powerpoint/2010/main" val="4280116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D101-5C8B-47F0-81EA-DB9AC1CB708D}"/>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SQL Query Syntax - Projection</a:t>
            </a:r>
          </a:p>
        </p:txBody>
      </p:sp>
      <p:sp>
        <p:nvSpPr>
          <p:cNvPr id="9" name="Text Placeholder 4">
            <a:extLst>
              <a:ext uri="{FF2B5EF4-FFF2-40B4-BE49-F238E27FC236}">
                <a16:creationId xmlns:a16="http://schemas.microsoft.com/office/drawing/2014/main" id="{7A63AEDB-4346-49A9-A7B7-B477022007DB}"/>
              </a:ext>
            </a:extLst>
          </p:cNvPr>
          <p:cNvSpPr>
            <a:spLocks noGrp="1"/>
          </p:cNvSpPr>
          <p:nvPr>
            <p:ph type="body" sz="quarter" idx="10"/>
          </p:nvPr>
        </p:nvSpPr>
        <p:spPr>
          <a:xfrm>
            <a:off x="269240" y="3070107"/>
            <a:ext cx="5728002" cy="3191643"/>
          </a:xfrm>
        </p:spPr>
        <p:txBody>
          <a:bodyPr lIns="91440" tIns="91440" rIns="91440" bIns="91440"/>
          <a:lstStyle/>
          <a:p>
            <a:pPr>
              <a:spcBef>
                <a:spcPts val="300"/>
              </a:spcBef>
              <a:spcAft>
                <a:spcPts val="300"/>
              </a:spcAft>
            </a:pPr>
            <a:r>
              <a:rPr lang="en-US" sz="1300" b="0" dirty="0">
                <a:solidFill>
                  <a:schemeClr val="tx1"/>
                </a:solidFill>
              </a:rPr>
              <a:t>SELECT {</a:t>
            </a:r>
          </a:p>
          <a:p>
            <a:pPr>
              <a:spcBef>
                <a:spcPts val="300"/>
              </a:spcBef>
              <a:spcAft>
                <a:spcPts val="300"/>
              </a:spcAft>
            </a:pPr>
            <a:r>
              <a:rPr lang="en-US" sz="1300" b="0" dirty="0">
                <a:solidFill>
                  <a:schemeClr val="tx1"/>
                </a:solidFill>
              </a:rPr>
              <a:t>    "id": tickets.id,</a:t>
            </a:r>
          </a:p>
          <a:p>
            <a:pPr>
              <a:spcBef>
                <a:spcPts val="300"/>
              </a:spcBef>
              <a:spcAft>
                <a:spcPts val="300"/>
              </a:spcAft>
            </a:pPr>
            <a:r>
              <a:rPr lang="en-US" sz="1300" b="0" dirty="0">
                <a:solidFill>
                  <a:schemeClr val="tx1"/>
                </a:solidFill>
              </a:rPr>
              <a:t>    "</a:t>
            </a:r>
            <a:r>
              <a:rPr lang="en-US" sz="1300" b="0" dirty="0" err="1">
                <a:solidFill>
                  <a:schemeClr val="tx1"/>
                </a:solidFill>
              </a:rPr>
              <a:t>flightNumber</a:t>
            </a:r>
            <a:r>
              <a:rPr lang="en-US" sz="1300" b="0" dirty="0">
                <a:solidFill>
                  <a:schemeClr val="tx1"/>
                </a:solidFill>
              </a:rPr>
              <a:t>": </a:t>
            </a:r>
            <a:r>
              <a:rPr lang="en-US" sz="1300" b="0" dirty="0" err="1">
                <a:solidFill>
                  <a:schemeClr val="tx1"/>
                </a:solidFill>
              </a:rPr>
              <a:t>tickets.assignedFlight.flightNumber</a:t>
            </a:r>
            <a:r>
              <a:rPr lang="en-US" sz="1300" b="0" dirty="0">
                <a:solidFill>
                  <a:schemeClr val="tx1"/>
                </a:solidFill>
              </a:rPr>
              <a:t>,</a:t>
            </a:r>
          </a:p>
          <a:p>
            <a:pPr>
              <a:spcBef>
                <a:spcPts val="300"/>
              </a:spcBef>
              <a:spcAft>
                <a:spcPts val="300"/>
              </a:spcAft>
            </a:pPr>
            <a:r>
              <a:rPr lang="en-US" sz="1300" b="0" dirty="0">
                <a:solidFill>
                  <a:schemeClr val="tx1"/>
                </a:solidFill>
              </a:rPr>
              <a:t>    "purchase": {</a:t>
            </a:r>
          </a:p>
          <a:p>
            <a:pPr>
              <a:spcBef>
                <a:spcPts val="300"/>
              </a:spcBef>
              <a:spcAft>
                <a:spcPts val="300"/>
              </a:spcAft>
            </a:pPr>
            <a:r>
              <a:rPr lang="en-US" sz="1300" b="0" dirty="0">
                <a:solidFill>
                  <a:schemeClr val="tx1"/>
                </a:solidFill>
              </a:rPr>
              <a:t>        "cost": </a:t>
            </a:r>
            <a:r>
              <a:rPr lang="en-US" sz="1300" b="0" dirty="0" err="1">
                <a:solidFill>
                  <a:schemeClr val="tx1"/>
                </a:solidFill>
              </a:rPr>
              <a:t>tickets.pricePaid</a:t>
            </a:r>
            <a:endParaRPr lang="en-US" sz="1300" b="0" dirty="0">
              <a:solidFill>
                <a:schemeClr val="tx1"/>
              </a:solidFill>
            </a:endParaRPr>
          </a:p>
          <a:p>
            <a:pPr>
              <a:spcBef>
                <a:spcPts val="300"/>
              </a:spcBef>
              <a:spcAft>
                <a:spcPts val="300"/>
              </a:spcAft>
            </a:pPr>
            <a:r>
              <a:rPr lang="en-US" sz="1300" b="0" dirty="0">
                <a:solidFill>
                  <a:schemeClr val="tx1"/>
                </a:solidFill>
              </a:rPr>
              <a:t>    },</a:t>
            </a:r>
          </a:p>
          <a:p>
            <a:pPr>
              <a:spcBef>
                <a:spcPts val="300"/>
              </a:spcBef>
              <a:spcAft>
                <a:spcPts val="300"/>
              </a:spcAft>
            </a:pPr>
            <a:r>
              <a:rPr lang="en-US" sz="1300" b="0" dirty="0">
                <a:solidFill>
                  <a:schemeClr val="tx1"/>
                </a:solidFill>
              </a:rPr>
              <a:t>    "stops": [</a:t>
            </a:r>
          </a:p>
          <a:p>
            <a:pPr>
              <a:spcBef>
                <a:spcPts val="300"/>
              </a:spcBef>
              <a:spcAft>
                <a:spcPts val="300"/>
              </a:spcAft>
            </a:pPr>
            <a:r>
              <a:rPr lang="en-US" sz="1300" b="0" dirty="0">
                <a:solidFill>
                  <a:schemeClr val="tx1"/>
                </a:solidFill>
              </a:rPr>
              <a:t>        </a:t>
            </a:r>
            <a:r>
              <a:rPr lang="en-US" sz="1300" b="0" dirty="0" err="1">
                <a:solidFill>
                  <a:schemeClr val="tx1"/>
                </a:solidFill>
              </a:rPr>
              <a:t>tickets.assignedFlight.origin</a:t>
            </a:r>
            <a:r>
              <a:rPr lang="en-US" sz="1300" b="0" dirty="0">
                <a:solidFill>
                  <a:schemeClr val="tx1"/>
                </a:solidFill>
              </a:rPr>
              <a:t>,</a:t>
            </a:r>
          </a:p>
          <a:p>
            <a:pPr>
              <a:spcBef>
                <a:spcPts val="300"/>
              </a:spcBef>
              <a:spcAft>
                <a:spcPts val="300"/>
              </a:spcAft>
            </a:pPr>
            <a:r>
              <a:rPr lang="en-US" sz="1300" b="0" dirty="0">
                <a:solidFill>
                  <a:schemeClr val="tx1"/>
                </a:solidFill>
              </a:rPr>
              <a:t>        </a:t>
            </a:r>
            <a:r>
              <a:rPr lang="en-US" sz="1300" b="0" dirty="0" err="1">
                <a:solidFill>
                  <a:schemeClr val="tx1"/>
                </a:solidFill>
              </a:rPr>
              <a:t>tickets.assignedFlight.destination</a:t>
            </a:r>
            <a:endParaRPr lang="en-US" sz="1300" b="0" dirty="0">
              <a:solidFill>
                <a:schemeClr val="tx1"/>
              </a:solidFill>
            </a:endParaRPr>
          </a:p>
          <a:p>
            <a:pPr>
              <a:spcBef>
                <a:spcPts val="300"/>
              </a:spcBef>
              <a:spcAft>
                <a:spcPts val="300"/>
              </a:spcAft>
            </a:pPr>
            <a:r>
              <a:rPr lang="en-US" sz="1300" b="0" dirty="0">
                <a:solidFill>
                  <a:schemeClr val="tx1"/>
                </a:solidFill>
              </a:rPr>
              <a:t>    ]</a:t>
            </a:r>
          </a:p>
          <a:p>
            <a:pPr>
              <a:spcBef>
                <a:spcPts val="300"/>
              </a:spcBef>
              <a:spcAft>
                <a:spcPts val="300"/>
              </a:spcAft>
            </a:pPr>
            <a:r>
              <a:rPr lang="en-US" sz="1300" b="0" dirty="0">
                <a:solidFill>
                  <a:schemeClr val="tx1"/>
                </a:solidFill>
              </a:rPr>
              <a:t>} AS ticket</a:t>
            </a:r>
          </a:p>
          <a:p>
            <a:pPr>
              <a:spcBef>
                <a:spcPts val="300"/>
              </a:spcBef>
              <a:spcAft>
                <a:spcPts val="300"/>
              </a:spcAft>
            </a:pPr>
            <a:r>
              <a:rPr lang="en-US" sz="1300" b="0" dirty="0">
                <a:solidFill>
                  <a:schemeClr val="tx1"/>
                </a:solidFill>
              </a:rPr>
              <a:t>FROM tickets</a:t>
            </a:r>
          </a:p>
        </p:txBody>
      </p:sp>
      <p:sp>
        <p:nvSpPr>
          <p:cNvPr id="8" name="Text Placeholder 2">
            <a:extLst>
              <a:ext uri="{FF2B5EF4-FFF2-40B4-BE49-F238E27FC236}">
                <a16:creationId xmlns:a16="http://schemas.microsoft.com/office/drawing/2014/main" id="{765F75EC-3AA5-4426-856D-B5D7E49C77EA}"/>
              </a:ext>
            </a:extLst>
          </p:cNvPr>
          <p:cNvSpPr txBox="1">
            <a:spLocks/>
          </p:cNvSpPr>
          <p:nvPr/>
        </p:nvSpPr>
        <p:spPr>
          <a:xfrm>
            <a:off x="269240" y="1751846"/>
            <a:ext cx="7031736" cy="1175706"/>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600" dirty="0">
                <a:solidFill>
                  <a:schemeClr val="tx1"/>
                </a:solidFill>
                <a:latin typeface="Arial" panose="020B0604020202020204" pitchFamily="34" charset="0"/>
                <a:cs typeface="Arial" panose="020B0604020202020204" pitchFamily="34" charset="0"/>
              </a:rPr>
              <a:t>JSON Projection</a:t>
            </a:r>
          </a:p>
          <a:p>
            <a:endParaRPr lang="en-US" sz="1600" dirty="0">
              <a:solidFill>
                <a:srgbClr val="0078D7"/>
              </a:solidFill>
              <a:latin typeface="Arial" panose="020B0604020202020204" pitchFamily="34" charset="0"/>
              <a:cs typeface="Arial" panose="020B0604020202020204" pitchFamily="34" charset="0"/>
            </a:endParaRPr>
          </a:p>
          <a:p>
            <a:r>
              <a:rPr lang="en-US" sz="1600" b="0" dirty="0">
                <a:solidFill>
                  <a:srgbClr val="505050"/>
                </a:solidFill>
                <a:latin typeface="Arial" panose="020B0604020202020204" pitchFamily="34" charset="0"/>
                <a:cs typeface="Arial" panose="020B0604020202020204" pitchFamily="34" charset="0"/>
              </a:rPr>
              <a:t>If your workloads require a specific JSON schema, Azure Cosmos DB supports JSON projection within its queries</a:t>
            </a:r>
            <a:endParaRPr lang="en-US" dirty="0">
              <a:solidFill>
                <a:srgbClr val="0078D7"/>
              </a:solidFill>
              <a:latin typeface="Arial" panose="020B0604020202020204" pitchFamily="34" charset="0"/>
              <a:cs typeface="Arial" panose="020B0604020202020204" pitchFamily="34" charset="0"/>
            </a:endParaRPr>
          </a:p>
        </p:txBody>
      </p:sp>
      <p:sp>
        <p:nvSpPr>
          <p:cNvPr id="10" name="Text Placeholder 4">
            <a:extLst>
              <a:ext uri="{FF2B5EF4-FFF2-40B4-BE49-F238E27FC236}">
                <a16:creationId xmlns:a16="http://schemas.microsoft.com/office/drawing/2014/main" id="{B8E07DF5-69A9-4E7E-B253-AEE71FD553CC}"/>
              </a:ext>
            </a:extLst>
          </p:cNvPr>
          <p:cNvSpPr txBox="1">
            <a:spLocks/>
          </p:cNvSpPr>
          <p:nvPr/>
        </p:nvSpPr>
        <p:spPr>
          <a:xfrm>
            <a:off x="7350760" y="3429000"/>
            <a:ext cx="2671545" cy="2769989"/>
          </a:xfrm>
          <a:prstGeom prst="rect">
            <a:avLst/>
          </a:prstGeom>
        </p:spPr>
        <p:txBody>
          <a:bodyPr vert="horz" wrap="square" lIns="146304" tIns="91440" rIns="146304" bIns="91440" rtlCol="0" anchor="ctr">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sz="3234"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339661" marR="0" indent="0" algn="l" defTabSz="914367" rtl="0" eaLnBrk="1" fontAlgn="auto" latinLnBrk="0" hangingPunct="1">
              <a:lnSpc>
                <a:spcPct val="100000"/>
              </a:lnSpc>
              <a:spcBef>
                <a:spcPct val="20000"/>
              </a:spcBef>
              <a:spcAft>
                <a:spcPts val="0"/>
              </a:spcAft>
              <a:buClrTx/>
              <a:buSzPct val="90000"/>
              <a:buFont typeface="Arial" pitchFamily="34" charset="0"/>
              <a:buNone/>
              <a:tabLst/>
              <a:defRPr sz="18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572979" marR="0" indent="0" algn="l" defTabSz="914367" rtl="0" eaLnBrk="1" fontAlgn="auto" latinLnBrk="0" hangingPunct="1">
              <a:lnSpc>
                <a:spcPct val="100000"/>
              </a:lnSpc>
              <a:spcBef>
                <a:spcPct val="20000"/>
              </a:spcBef>
              <a:spcAft>
                <a:spcPts val="0"/>
              </a:spcAft>
              <a:buClrTx/>
              <a:buSzPct val="90000"/>
              <a:buFont typeface="Arial" pitchFamily="34" charset="0"/>
              <a:buNone/>
              <a:tabLst/>
              <a:defRPr sz="16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798362" marR="0" indent="0" algn="l" defTabSz="914367" rtl="0" eaLnBrk="1" fontAlgn="auto" latinLnBrk="0" hangingPunct="1">
              <a:lnSpc>
                <a:spcPct val="100000"/>
              </a:lnSpc>
              <a:spcBef>
                <a:spcPct val="20000"/>
              </a:spcBef>
              <a:spcAft>
                <a:spcPts val="0"/>
              </a:spcAft>
              <a:buClrTx/>
              <a:buSzPct val="90000"/>
              <a:buFont typeface="Arial" pitchFamily="34" charset="0"/>
              <a:buNone/>
              <a:tabLst/>
              <a:defRPr sz="14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1030094" marR="0" indent="0" algn="l" defTabSz="914367" rtl="0" eaLnBrk="1" fontAlgn="auto" latinLnBrk="0" hangingPunct="1">
              <a:lnSpc>
                <a:spcPct val="100000"/>
              </a:lnSpc>
              <a:spcBef>
                <a:spcPct val="20000"/>
              </a:spcBef>
              <a:spcAft>
                <a:spcPts val="0"/>
              </a:spcAft>
              <a:buClrTx/>
              <a:buSzPct val="90000"/>
              <a:buFont typeface="Arial" pitchFamily="34" charset="0"/>
              <a:buNone/>
              <a:tabLst/>
              <a:defRPr sz="14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0"/>
              </a:spcBef>
            </a:pPr>
            <a:r>
              <a:rPr lang="en-US" sz="1200" dirty="0">
                <a:latin typeface="Arial" panose="020B0604020202020204" pitchFamily="34" charset="0"/>
                <a:cs typeface="Arial" panose="020B0604020202020204" pitchFamily="34" charset="0"/>
              </a:rPr>
              <a:t>[</a:t>
            </a:r>
          </a:p>
          <a:p>
            <a:pPr>
              <a:spcBef>
                <a:spcPts val="0"/>
              </a:spcBef>
            </a:pPr>
            <a:r>
              <a:rPr lang="en-US" sz="1200" dirty="0">
                <a:latin typeface="Arial" panose="020B0604020202020204" pitchFamily="34" charset="0"/>
                <a:cs typeface="Arial" panose="020B0604020202020204" pitchFamily="34" charset="0"/>
              </a:rPr>
              <a:t>    {</a:t>
            </a:r>
          </a:p>
          <a:p>
            <a:pPr>
              <a:spcBef>
                <a:spcPts val="0"/>
              </a:spcBef>
            </a:pPr>
            <a:r>
              <a:rPr lang="en-US" sz="1200" dirty="0">
                <a:latin typeface="Arial" panose="020B0604020202020204" pitchFamily="34" charset="0"/>
                <a:cs typeface="Arial" panose="020B0604020202020204" pitchFamily="34" charset="0"/>
              </a:rPr>
              <a:t>        "ticket": {</a:t>
            </a:r>
          </a:p>
          <a:p>
            <a:pPr>
              <a:spcBef>
                <a:spcPts val="0"/>
              </a:spcBef>
            </a:pPr>
            <a:r>
              <a:rPr lang="en-US" sz="1200" dirty="0">
                <a:latin typeface="Arial" panose="020B0604020202020204" pitchFamily="34" charset="0"/>
                <a:cs typeface="Arial" panose="020B0604020202020204" pitchFamily="34" charset="0"/>
              </a:rPr>
              <a:t>            "id": "6ebe1165836a",</a:t>
            </a:r>
          </a:p>
          <a:p>
            <a:pPr>
              <a:spcBef>
                <a:spcPts val="0"/>
              </a:spcBef>
            </a:pPr>
            <a:r>
              <a:rPr lang="en-US" sz="1200" dirty="0">
                <a:latin typeface="Arial" panose="020B0604020202020204" pitchFamily="34" charset="0"/>
                <a:cs typeface="Arial" panose="020B0604020202020204" pitchFamily="34" charset="0"/>
              </a:rPr>
              <a:t>            "purchase": {</a:t>
            </a:r>
          </a:p>
          <a:p>
            <a:pPr>
              <a:spcBef>
                <a:spcPts val="0"/>
              </a:spcBef>
            </a:pPr>
            <a:r>
              <a:rPr lang="en-US" sz="1200" dirty="0">
                <a:latin typeface="Arial" panose="020B0604020202020204" pitchFamily="34" charset="0"/>
                <a:cs typeface="Arial" panose="020B0604020202020204" pitchFamily="34" charset="0"/>
              </a:rPr>
              <a:t>                "cost": 575.5</a:t>
            </a:r>
          </a:p>
          <a:p>
            <a:pPr>
              <a:spcBef>
                <a:spcPts val="0"/>
              </a:spcBef>
            </a:pPr>
            <a:r>
              <a:rPr lang="en-US" sz="1200" dirty="0">
                <a:latin typeface="Arial" panose="020B0604020202020204" pitchFamily="34" charset="0"/>
                <a:cs typeface="Arial" panose="020B0604020202020204" pitchFamily="34" charset="0"/>
              </a:rPr>
              <a:t>            },</a:t>
            </a:r>
          </a:p>
          <a:p>
            <a:pPr>
              <a:spcBef>
                <a:spcPts val="0"/>
              </a:spcBef>
            </a:pPr>
            <a:r>
              <a:rPr lang="en-US" sz="1200" dirty="0">
                <a:latin typeface="Arial" panose="020B0604020202020204" pitchFamily="34" charset="0"/>
                <a:cs typeface="Arial" panose="020B0604020202020204" pitchFamily="34" charset="0"/>
              </a:rPr>
              <a:t>            "stops": [</a:t>
            </a:r>
          </a:p>
          <a:p>
            <a:pPr>
              <a:spcBef>
                <a:spcPts val="0"/>
              </a:spcBef>
            </a:pPr>
            <a:r>
              <a:rPr lang="en-US" sz="1200" dirty="0">
                <a:latin typeface="Arial" panose="020B0604020202020204" pitchFamily="34" charset="0"/>
                <a:cs typeface="Arial" panose="020B0604020202020204" pitchFamily="34" charset="0"/>
              </a:rPr>
              <a:t>                "SEA",</a:t>
            </a:r>
          </a:p>
          <a:p>
            <a:pPr>
              <a:spcBef>
                <a:spcPts val="0"/>
              </a:spcBef>
            </a:pPr>
            <a:r>
              <a:rPr lang="en-US" sz="1200" dirty="0">
                <a:latin typeface="Arial" panose="020B0604020202020204" pitchFamily="34" charset="0"/>
                <a:cs typeface="Arial" panose="020B0604020202020204" pitchFamily="34" charset="0"/>
              </a:rPr>
              <a:t>                "JFK"</a:t>
            </a:r>
          </a:p>
          <a:p>
            <a:pPr>
              <a:spcBef>
                <a:spcPts val="0"/>
              </a:spcBef>
            </a:pPr>
            <a:r>
              <a:rPr lang="en-US" sz="1200" dirty="0">
                <a:latin typeface="Arial" panose="020B0604020202020204" pitchFamily="34" charset="0"/>
                <a:cs typeface="Arial" panose="020B0604020202020204" pitchFamily="34" charset="0"/>
              </a:rPr>
              <a:t>            ]</a:t>
            </a:r>
          </a:p>
          <a:p>
            <a:pPr>
              <a:spcBef>
                <a:spcPts val="0"/>
              </a:spcBef>
            </a:pPr>
            <a:r>
              <a:rPr lang="en-US" sz="1200" dirty="0">
                <a:latin typeface="Arial" panose="020B0604020202020204" pitchFamily="34" charset="0"/>
                <a:cs typeface="Arial" panose="020B0604020202020204" pitchFamily="34" charset="0"/>
              </a:rPr>
              <a:t>        }</a:t>
            </a:r>
          </a:p>
          <a:p>
            <a:pPr>
              <a:spcBef>
                <a:spcPts val="0"/>
              </a:spcBef>
            </a:pPr>
            <a:r>
              <a:rPr lang="en-US" sz="1200" dirty="0">
                <a:latin typeface="Arial" panose="020B0604020202020204" pitchFamily="34" charset="0"/>
                <a:cs typeface="Arial" panose="020B0604020202020204" pitchFamily="34" charset="0"/>
              </a:rPr>
              <a:t>    }</a:t>
            </a:r>
          </a:p>
          <a:p>
            <a:pPr>
              <a:spcBef>
                <a:spcPts val="0"/>
              </a:spcBef>
            </a:pPr>
            <a:r>
              <a:rPr lang="en-US" sz="1200" dirty="0">
                <a:latin typeface="Arial" panose="020B0604020202020204" pitchFamily="34" charset="0"/>
                <a:cs typeface="Arial" panose="020B0604020202020204" pitchFamily="34" charset="0"/>
              </a:rPr>
              <a:t>]</a:t>
            </a:r>
          </a:p>
        </p:txBody>
      </p:sp>
      <p:sp>
        <p:nvSpPr>
          <p:cNvPr id="13" name="Half Frame 12">
            <a:extLst>
              <a:ext uri="{FF2B5EF4-FFF2-40B4-BE49-F238E27FC236}">
                <a16:creationId xmlns:a16="http://schemas.microsoft.com/office/drawing/2014/main" id="{D27E0C8C-DF90-44B3-B801-09C384CC5482}"/>
              </a:ext>
            </a:extLst>
          </p:cNvPr>
          <p:cNvSpPr>
            <a:spLocks noChangeAspect="1"/>
          </p:cNvSpPr>
          <p:nvPr/>
        </p:nvSpPr>
        <p:spPr bwMode="auto">
          <a:xfrm rot="8100000">
            <a:off x="5768643" y="4437328"/>
            <a:ext cx="457200" cy="457200"/>
          </a:xfrm>
          <a:prstGeom prst="halfFrame">
            <a:avLst>
              <a:gd name="adj1" fmla="val 9649"/>
              <a:gd name="adj2" fmla="val 10307"/>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Tree>
    <p:extLst>
      <p:ext uri="{BB962C8B-B14F-4D97-AF65-F5344CB8AC3E}">
        <p14:creationId xmlns:p14="http://schemas.microsoft.com/office/powerpoint/2010/main" val="11110670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D101-5C8B-47F0-81EA-DB9AC1CB708D}"/>
              </a:ext>
            </a:extLst>
          </p:cNvPr>
          <p:cNvSpPr>
            <a:spLocks noGrp="1"/>
          </p:cNvSpPr>
          <p:nvPr>
            <p:ph type="title"/>
          </p:nvPr>
        </p:nvSpPr>
        <p:spPr>
          <a:xfrm>
            <a:off x="269240" y="289511"/>
            <a:ext cx="11655840" cy="899665"/>
          </a:xfrm>
        </p:spPr>
        <p:txBody>
          <a:bodyPr>
            <a:normAutofit/>
          </a:bodyPr>
          <a:lstStyle/>
          <a:p>
            <a:r>
              <a:rPr lang="en-US" dirty="0"/>
              <a:t>SQL Query Syntax - Projection</a:t>
            </a:r>
          </a:p>
        </p:txBody>
      </p:sp>
      <p:sp>
        <p:nvSpPr>
          <p:cNvPr id="8" name="Text Placeholder 2">
            <a:extLst>
              <a:ext uri="{FF2B5EF4-FFF2-40B4-BE49-F238E27FC236}">
                <a16:creationId xmlns:a16="http://schemas.microsoft.com/office/drawing/2014/main" id="{765F75EC-3AA5-4426-856D-B5D7E49C77EA}"/>
              </a:ext>
            </a:extLst>
          </p:cNvPr>
          <p:cNvSpPr txBox="1">
            <a:spLocks/>
          </p:cNvSpPr>
          <p:nvPr/>
        </p:nvSpPr>
        <p:spPr>
          <a:xfrm>
            <a:off x="269240" y="1751846"/>
            <a:ext cx="7031736" cy="1175706"/>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600" dirty="0">
                <a:solidFill>
                  <a:schemeClr val="tx1"/>
                </a:solidFill>
                <a:latin typeface="Arial" panose="020B0604020202020204" pitchFamily="34" charset="0"/>
                <a:cs typeface="Arial" panose="020B0604020202020204" pitchFamily="34" charset="0"/>
              </a:rPr>
              <a:t>Select Value</a:t>
            </a:r>
          </a:p>
          <a:p>
            <a:endParaRPr lang="en-US" sz="1600" dirty="0">
              <a:solidFill>
                <a:srgbClr val="0078D7"/>
              </a:solidFill>
              <a:latin typeface="Arial" panose="020B0604020202020204" pitchFamily="34" charset="0"/>
              <a:cs typeface="Arial" panose="020B0604020202020204" pitchFamily="34" charset="0"/>
            </a:endParaRPr>
          </a:p>
          <a:p>
            <a:r>
              <a:rPr lang="en-US" sz="1600" b="0" dirty="0">
                <a:solidFill>
                  <a:srgbClr val="505050"/>
                </a:solidFill>
                <a:latin typeface="Arial" panose="020B0604020202020204" pitchFamily="34" charset="0"/>
                <a:cs typeface="Arial" panose="020B0604020202020204" pitchFamily="34" charset="0"/>
              </a:rPr>
              <a:t>The </a:t>
            </a:r>
            <a:r>
              <a:rPr lang="en-US" sz="1600" dirty="0">
                <a:solidFill>
                  <a:srgbClr val="505050"/>
                </a:solidFill>
                <a:latin typeface="Arial" panose="020B0604020202020204" pitchFamily="34" charset="0"/>
                <a:cs typeface="Arial" panose="020B0604020202020204" pitchFamily="34" charset="0"/>
              </a:rPr>
              <a:t>VALUE</a:t>
            </a:r>
            <a:r>
              <a:rPr lang="en-US" sz="1600" b="0" dirty="0">
                <a:solidFill>
                  <a:srgbClr val="505050"/>
                </a:solidFill>
                <a:latin typeface="Arial" panose="020B0604020202020204" pitchFamily="34" charset="0"/>
                <a:cs typeface="Arial" panose="020B0604020202020204" pitchFamily="34" charset="0"/>
              </a:rPr>
              <a:t> keyword can further flatten the result collection if needed for a specific application workload</a:t>
            </a:r>
            <a:endParaRPr lang="en-US" dirty="0">
              <a:solidFill>
                <a:srgbClr val="0078D7"/>
              </a:solidFill>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1554D85C-4249-42F8-8009-EEA0C336247A}"/>
              </a:ext>
            </a:extLst>
          </p:cNvPr>
          <p:cNvSpPr>
            <a:spLocks noGrp="1"/>
          </p:cNvSpPr>
          <p:nvPr>
            <p:ph type="body" sz="quarter" idx="10"/>
          </p:nvPr>
        </p:nvSpPr>
        <p:spPr/>
        <p:txBody>
          <a:bodyPr/>
          <a:lstStyle/>
          <a:p>
            <a:endParaRPr lang="en-US"/>
          </a:p>
        </p:txBody>
      </p:sp>
      <p:sp>
        <p:nvSpPr>
          <p:cNvPr id="12" name="Text Placeholder 4">
            <a:extLst>
              <a:ext uri="{FF2B5EF4-FFF2-40B4-BE49-F238E27FC236}">
                <a16:creationId xmlns:a16="http://schemas.microsoft.com/office/drawing/2014/main" id="{D658AA21-06E2-481B-904D-92E63088B038}"/>
              </a:ext>
            </a:extLst>
          </p:cNvPr>
          <p:cNvSpPr txBox="1">
            <a:spLocks/>
          </p:cNvSpPr>
          <p:nvPr/>
        </p:nvSpPr>
        <p:spPr>
          <a:xfrm>
            <a:off x="269240" y="3070107"/>
            <a:ext cx="5728002" cy="3191643"/>
          </a:xfrm>
          <a:prstGeom prst="rect">
            <a:avLst/>
          </a:prstGeom>
          <a:noFill/>
        </p:spPr>
        <p:txBody>
          <a:bodyPr vert="horz" wrap="square" lIns="91440" tIns="91440" rIns="91440" bIns="9144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1400" b="1" kern="120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300"/>
              </a:spcBef>
              <a:spcAft>
                <a:spcPts val="300"/>
              </a:spcAft>
            </a:pPr>
            <a:r>
              <a:rPr lang="en-US" sz="1300" b="0">
                <a:solidFill>
                  <a:schemeClr val="tx1"/>
                </a:solidFill>
              </a:rPr>
              <a:t>SELECT {</a:t>
            </a:r>
          </a:p>
          <a:p>
            <a:pPr>
              <a:spcBef>
                <a:spcPts val="300"/>
              </a:spcBef>
              <a:spcAft>
                <a:spcPts val="300"/>
              </a:spcAft>
            </a:pPr>
            <a:r>
              <a:rPr lang="en-US" sz="1300" b="0">
                <a:solidFill>
                  <a:schemeClr val="tx1"/>
                </a:solidFill>
              </a:rPr>
              <a:t>    "id": tickets.id,</a:t>
            </a:r>
          </a:p>
          <a:p>
            <a:pPr>
              <a:spcBef>
                <a:spcPts val="300"/>
              </a:spcBef>
              <a:spcAft>
                <a:spcPts val="300"/>
              </a:spcAft>
            </a:pPr>
            <a:r>
              <a:rPr lang="en-US" sz="1300" b="0">
                <a:solidFill>
                  <a:schemeClr val="tx1"/>
                </a:solidFill>
              </a:rPr>
              <a:t>    "flightNumber": tickets.assignedFlight.flightNumber,</a:t>
            </a:r>
          </a:p>
          <a:p>
            <a:pPr>
              <a:spcBef>
                <a:spcPts val="300"/>
              </a:spcBef>
              <a:spcAft>
                <a:spcPts val="300"/>
              </a:spcAft>
            </a:pPr>
            <a:r>
              <a:rPr lang="en-US" sz="1300" b="0">
                <a:solidFill>
                  <a:schemeClr val="tx1"/>
                </a:solidFill>
              </a:rPr>
              <a:t>    "purchase": {</a:t>
            </a:r>
          </a:p>
          <a:p>
            <a:pPr>
              <a:spcBef>
                <a:spcPts val="300"/>
              </a:spcBef>
              <a:spcAft>
                <a:spcPts val="300"/>
              </a:spcAft>
            </a:pPr>
            <a:r>
              <a:rPr lang="en-US" sz="1300" b="0">
                <a:solidFill>
                  <a:schemeClr val="tx1"/>
                </a:solidFill>
              </a:rPr>
              <a:t>        "cost": tickets.pricePaid</a:t>
            </a:r>
          </a:p>
          <a:p>
            <a:pPr>
              <a:spcBef>
                <a:spcPts val="300"/>
              </a:spcBef>
              <a:spcAft>
                <a:spcPts val="300"/>
              </a:spcAft>
            </a:pPr>
            <a:r>
              <a:rPr lang="en-US" sz="1300" b="0">
                <a:solidFill>
                  <a:schemeClr val="tx1"/>
                </a:solidFill>
              </a:rPr>
              <a:t>    },</a:t>
            </a:r>
          </a:p>
          <a:p>
            <a:pPr>
              <a:spcBef>
                <a:spcPts val="300"/>
              </a:spcBef>
              <a:spcAft>
                <a:spcPts val="300"/>
              </a:spcAft>
            </a:pPr>
            <a:r>
              <a:rPr lang="en-US" sz="1300" b="0">
                <a:solidFill>
                  <a:schemeClr val="tx1"/>
                </a:solidFill>
              </a:rPr>
              <a:t>    "stops": [</a:t>
            </a:r>
          </a:p>
          <a:p>
            <a:pPr>
              <a:spcBef>
                <a:spcPts val="300"/>
              </a:spcBef>
              <a:spcAft>
                <a:spcPts val="300"/>
              </a:spcAft>
            </a:pPr>
            <a:r>
              <a:rPr lang="en-US" sz="1300" b="0">
                <a:solidFill>
                  <a:schemeClr val="tx1"/>
                </a:solidFill>
              </a:rPr>
              <a:t>        tickets.assignedFlight.origin,</a:t>
            </a:r>
          </a:p>
          <a:p>
            <a:pPr>
              <a:spcBef>
                <a:spcPts val="300"/>
              </a:spcBef>
              <a:spcAft>
                <a:spcPts val="300"/>
              </a:spcAft>
            </a:pPr>
            <a:r>
              <a:rPr lang="en-US" sz="1300" b="0">
                <a:solidFill>
                  <a:schemeClr val="tx1"/>
                </a:solidFill>
              </a:rPr>
              <a:t>        tickets.assignedFlight.destination</a:t>
            </a:r>
          </a:p>
          <a:p>
            <a:pPr>
              <a:spcBef>
                <a:spcPts val="300"/>
              </a:spcBef>
              <a:spcAft>
                <a:spcPts val="300"/>
              </a:spcAft>
            </a:pPr>
            <a:r>
              <a:rPr lang="en-US" sz="1300" b="0">
                <a:solidFill>
                  <a:schemeClr val="tx1"/>
                </a:solidFill>
              </a:rPr>
              <a:t>    ]</a:t>
            </a:r>
          </a:p>
          <a:p>
            <a:pPr>
              <a:spcBef>
                <a:spcPts val="300"/>
              </a:spcBef>
              <a:spcAft>
                <a:spcPts val="300"/>
              </a:spcAft>
            </a:pPr>
            <a:r>
              <a:rPr lang="en-US" sz="1300" b="0">
                <a:solidFill>
                  <a:schemeClr val="tx1"/>
                </a:solidFill>
              </a:rPr>
              <a:t>} AS ticket</a:t>
            </a:r>
          </a:p>
          <a:p>
            <a:pPr>
              <a:spcBef>
                <a:spcPts val="300"/>
              </a:spcBef>
              <a:spcAft>
                <a:spcPts val="300"/>
              </a:spcAft>
            </a:pPr>
            <a:r>
              <a:rPr lang="en-US" sz="1300" b="0">
                <a:solidFill>
                  <a:schemeClr val="tx1"/>
                </a:solidFill>
              </a:rPr>
              <a:t>FROM tickets</a:t>
            </a:r>
          </a:p>
        </p:txBody>
      </p:sp>
      <p:sp>
        <p:nvSpPr>
          <p:cNvPr id="13" name="Text Placeholder 4">
            <a:extLst>
              <a:ext uri="{FF2B5EF4-FFF2-40B4-BE49-F238E27FC236}">
                <a16:creationId xmlns:a16="http://schemas.microsoft.com/office/drawing/2014/main" id="{19247134-143D-4AAB-9F00-9C075322F83B}"/>
              </a:ext>
            </a:extLst>
          </p:cNvPr>
          <p:cNvSpPr txBox="1">
            <a:spLocks/>
          </p:cNvSpPr>
          <p:nvPr/>
        </p:nvSpPr>
        <p:spPr>
          <a:xfrm>
            <a:off x="7350760" y="3429000"/>
            <a:ext cx="2671545" cy="2769989"/>
          </a:xfrm>
          <a:prstGeom prst="rect">
            <a:avLst/>
          </a:prstGeom>
        </p:spPr>
        <p:txBody>
          <a:bodyPr vert="horz" wrap="square" lIns="146304" tIns="91440" rIns="146304" bIns="91440" rtlCol="0" anchor="ctr">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sz="3234"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339661" marR="0" indent="0" algn="l" defTabSz="914367" rtl="0" eaLnBrk="1" fontAlgn="auto" latinLnBrk="0" hangingPunct="1">
              <a:lnSpc>
                <a:spcPct val="100000"/>
              </a:lnSpc>
              <a:spcBef>
                <a:spcPct val="20000"/>
              </a:spcBef>
              <a:spcAft>
                <a:spcPts val="0"/>
              </a:spcAft>
              <a:buClrTx/>
              <a:buSzPct val="90000"/>
              <a:buFont typeface="Arial" pitchFamily="34" charset="0"/>
              <a:buNone/>
              <a:tabLst/>
              <a:defRPr sz="18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572979" marR="0" indent="0" algn="l" defTabSz="914367" rtl="0" eaLnBrk="1" fontAlgn="auto" latinLnBrk="0" hangingPunct="1">
              <a:lnSpc>
                <a:spcPct val="100000"/>
              </a:lnSpc>
              <a:spcBef>
                <a:spcPct val="20000"/>
              </a:spcBef>
              <a:spcAft>
                <a:spcPts val="0"/>
              </a:spcAft>
              <a:buClrTx/>
              <a:buSzPct val="90000"/>
              <a:buFont typeface="Arial" pitchFamily="34" charset="0"/>
              <a:buNone/>
              <a:tabLst/>
              <a:defRPr sz="16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798362" marR="0" indent="0" algn="l" defTabSz="914367" rtl="0" eaLnBrk="1" fontAlgn="auto" latinLnBrk="0" hangingPunct="1">
              <a:lnSpc>
                <a:spcPct val="100000"/>
              </a:lnSpc>
              <a:spcBef>
                <a:spcPct val="20000"/>
              </a:spcBef>
              <a:spcAft>
                <a:spcPts val="0"/>
              </a:spcAft>
              <a:buClrTx/>
              <a:buSzPct val="90000"/>
              <a:buFont typeface="Arial" pitchFamily="34" charset="0"/>
              <a:buNone/>
              <a:tabLst/>
              <a:defRPr sz="14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1030094" marR="0" indent="0" algn="l" defTabSz="914367" rtl="0" eaLnBrk="1" fontAlgn="auto" latinLnBrk="0" hangingPunct="1">
              <a:lnSpc>
                <a:spcPct val="100000"/>
              </a:lnSpc>
              <a:spcBef>
                <a:spcPct val="20000"/>
              </a:spcBef>
              <a:spcAft>
                <a:spcPts val="0"/>
              </a:spcAft>
              <a:buClrTx/>
              <a:buSzPct val="90000"/>
              <a:buFont typeface="Arial" pitchFamily="34" charset="0"/>
              <a:buNone/>
              <a:tabLst/>
              <a:defRPr sz="14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0"/>
              </a:spcBef>
            </a:pPr>
            <a:r>
              <a:rPr lang="en-US" sz="1200" dirty="0">
                <a:latin typeface="Arial" panose="020B0604020202020204" pitchFamily="34" charset="0"/>
                <a:cs typeface="Arial" panose="020B0604020202020204" pitchFamily="34" charset="0"/>
              </a:rPr>
              <a:t>[</a:t>
            </a:r>
          </a:p>
          <a:p>
            <a:pPr>
              <a:spcBef>
                <a:spcPts val="0"/>
              </a:spcBef>
            </a:pPr>
            <a:r>
              <a:rPr lang="en-US" sz="1200" dirty="0">
                <a:latin typeface="Arial" panose="020B0604020202020204" pitchFamily="34" charset="0"/>
                <a:cs typeface="Arial" panose="020B0604020202020204" pitchFamily="34" charset="0"/>
              </a:rPr>
              <a:t>    {</a:t>
            </a:r>
          </a:p>
          <a:p>
            <a:pPr>
              <a:spcBef>
                <a:spcPts val="0"/>
              </a:spcBef>
            </a:pPr>
            <a:r>
              <a:rPr lang="en-US" sz="1200" dirty="0">
                <a:latin typeface="Arial" panose="020B0604020202020204" pitchFamily="34" charset="0"/>
                <a:cs typeface="Arial" panose="020B0604020202020204" pitchFamily="34" charset="0"/>
              </a:rPr>
              <a:t>        "ticket": {</a:t>
            </a:r>
          </a:p>
          <a:p>
            <a:pPr>
              <a:spcBef>
                <a:spcPts val="0"/>
              </a:spcBef>
            </a:pPr>
            <a:r>
              <a:rPr lang="en-US" sz="1200" dirty="0">
                <a:latin typeface="Arial" panose="020B0604020202020204" pitchFamily="34" charset="0"/>
                <a:cs typeface="Arial" panose="020B0604020202020204" pitchFamily="34" charset="0"/>
              </a:rPr>
              <a:t>            "id": "6ebe1165836a",</a:t>
            </a:r>
          </a:p>
          <a:p>
            <a:pPr>
              <a:spcBef>
                <a:spcPts val="0"/>
              </a:spcBef>
            </a:pPr>
            <a:r>
              <a:rPr lang="en-US" sz="1200" dirty="0">
                <a:latin typeface="Arial" panose="020B0604020202020204" pitchFamily="34" charset="0"/>
                <a:cs typeface="Arial" panose="020B0604020202020204" pitchFamily="34" charset="0"/>
              </a:rPr>
              <a:t>            "purchase": {</a:t>
            </a:r>
          </a:p>
          <a:p>
            <a:pPr>
              <a:spcBef>
                <a:spcPts val="0"/>
              </a:spcBef>
            </a:pPr>
            <a:r>
              <a:rPr lang="en-US" sz="1200" dirty="0">
                <a:latin typeface="Arial" panose="020B0604020202020204" pitchFamily="34" charset="0"/>
                <a:cs typeface="Arial" panose="020B0604020202020204" pitchFamily="34" charset="0"/>
              </a:rPr>
              <a:t>                "cost": 575.5</a:t>
            </a:r>
          </a:p>
          <a:p>
            <a:pPr>
              <a:spcBef>
                <a:spcPts val="0"/>
              </a:spcBef>
            </a:pPr>
            <a:r>
              <a:rPr lang="en-US" sz="1200" dirty="0">
                <a:latin typeface="Arial" panose="020B0604020202020204" pitchFamily="34" charset="0"/>
                <a:cs typeface="Arial" panose="020B0604020202020204" pitchFamily="34" charset="0"/>
              </a:rPr>
              <a:t>            },</a:t>
            </a:r>
          </a:p>
          <a:p>
            <a:pPr>
              <a:spcBef>
                <a:spcPts val="0"/>
              </a:spcBef>
            </a:pPr>
            <a:r>
              <a:rPr lang="en-US" sz="1200" dirty="0">
                <a:latin typeface="Arial" panose="020B0604020202020204" pitchFamily="34" charset="0"/>
                <a:cs typeface="Arial" panose="020B0604020202020204" pitchFamily="34" charset="0"/>
              </a:rPr>
              <a:t>            "stops": [</a:t>
            </a:r>
          </a:p>
          <a:p>
            <a:pPr>
              <a:spcBef>
                <a:spcPts val="0"/>
              </a:spcBef>
            </a:pPr>
            <a:r>
              <a:rPr lang="en-US" sz="1200" dirty="0">
                <a:latin typeface="Arial" panose="020B0604020202020204" pitchFamily="34" charset="0"/>
                <a:cs typeface="Arial" panose="020B0604020202020204" pitchFamily="34" charset="0"/>
              </a:rPr>
              <a:t>                "SEA",</a:t>
            </a:r>
          </a:p>
          <a:p>
            <a:pPr>
              <a:spcBef>
                <a:spcPts val="0"/>
              </a:spcBef>
            </a:pPr>
            <a:r>
              <a:rPr lang="en-US" sz="1200" dirty="0">
                <a:latin typeface="Arial" panose="020B0604020202020204" pitchFamily="34" charset="0"/>
                <a:cs typeface="Arial" panose="020B0604020202020204" pitchFamily="34" charset="0"/>
              </a:rPr>
              <a:t>                "JFK"</a:t>
            </a:r>
          </a:p>
          <a:p>
            <a:pPr>
              <a:spcBef>
                <a:spcPts val="0"/>
              </a:spcBef>
            </a:pPr>
            <a:r>
              <a:rPr lang="en-US" sz="1200" dirty="0">
                <a:latin typeface="Arial" panose="020B0604020202020204" pitchFamily="34" charset="0"/>
                <a:cs typeface="Arial" panose="020B0604020202020204" pitchFamily="34" charset="0"/>
              </a:rPr>
              <a:t>            ]</a:t>
            </a:r>
          </a:p>
          <a:p>
            <a:pPr>
              <a:spcBef>
                <a:spcPts val="0"/>
              </a:spcBef>
            </a:pPr>
            <a:r>
              <a:rPr lang="en-US" sz="1200" dirty="0">
                <a:latin typeface="Arial" panose="020B0604020202020204" pitchFamily="34" charset="0"/>
                <a:cs typeface="Arial" panose="020B0604020202020204" pitchFamily="34" charset="0"/>
              </a:rPr>
              <a:t>        }</a:t>
            </a:r>
          </a:p>
          <a:p>
            <a:pPr>
              <a:spcBef>
                <a:spcPts val="0"/>
              </a:spcBef>
            </a:pPr>
            <a:r>
              <a:rPr lang="en-US" sz="1200" dirty="0">
                <a:latin typeface="Arial" panose="020B0604020202020204" pitchFamily="34" charset="0"/>
                <a:cs typeface="Arial" panose="020B0604020202020204" pitchFamily="34" charset="0"/>
              </a:rPr>
              <a:t>    }</a:t>
            </a:r>
          </a:p>
          <a:p>
            <a:pPr>
              <a:spcBef>
                <a:spcPts val="0"/>
              </a:spcBef>
            </a:pPr>
            <a:r>
              <a:rPr lang="en-US" sz="1200" dirty="0">
                <a:latin typeface="Arial" panose="020B0604020202020204" pitchFamily="34" charset="0"/>
                <a:cs typeface="Arial" panose="020B0604020202020204" pitchFamily="34" charset="0"/>
              </a:rPr>
              <a:t>]</a:t>
            </a:r>
          </a:p>
        </p:txBody>
      </p:sp>
      <p:sp>
        <p:nvSpPr>
          <p:cNvPr id="14" name="Half Frame 13">
            <a:extLst>
              <a:ext uri="{FF2B5EF4-FFF2-40B4-BE49-F238E27FC236}">
                <a16:creationId xmlns:a16="http://schemas.microsoft.com/office/drawing/2014/main" id="{71100324-5E88-4C8A-8BBC-FA6B29F98871}"/>
              </a:ext>
            </a:extLst>
          </p:cNvPr>
          <p:cNvSpPr>
            <a:spLocks noChangeAspect="1"/>
          </p:cNvSpPr>
          <p:nvPr/>
        </p:nvSpPr>
        <p:spPr bwMode="auto">
          <a:xfrm rot="8100000">
            <a:off x="5768643" y="4437328"/>
            <a:ext cx="457200" cy="457200"/>
          </a:xfrm>
          <a:prstGeom prst="halfFrame">
            <a:avLst>
              <a:gd name="adj1" fmla="val 9649"/>
              <a:gd name="adj2" fmla="val 10307"/>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Tree>
    <p:extLst>
      <p:ext uri="{BB962C8B-B14F-4D97-AF65-F5344CB8AC3E}">
        <p14:creationId xmlns:p14="http://schemas.microsoft.com/office/powerpoint/2010/main" val="191167544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a:xfrm>
            <a:off x="497839" y="82952"/>
            <a:ext cx="10515600" cy="1112339"/>
          </a:xfrm>
        </p:spPr>
        <p:txBody>
          <a:bodyPr>
            <a:normAutofit/>
          </a:bodyPr>
          <a:lstStyle/>
          <a:p>
            <a:r>
              <a:rPr lang="en-US" sz="4000" dirty="0">
                <a:latin typeface="Arial" panose="020B0604020202020204" pitchFamily="34" charset="0"/>
                <a:cs typeface="Arial" panose="020B0604020202020204" pitchFamily="34" charset="0"/>
              </a:rPr>
              <a:t>Intra-Document Join</a:t>
            </a:r>
          </a:p>
        </p:txBody>
      </p:sp>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a:xfrm>
            <a:off x="269239" y="2134955"/>
            <a:ext cx="5486400" cy="4416594"/>
          </a:xfrm>
        </p:spPr>
        <p:txBody>
          <a:bodyPr>
            <a:normAutofit/>
          </a:bodyPr>
          <a:lstStyle/>
          <a:p>
            <a:pPr>
              <a:spcBef>
                <a:spcPts val="300"/>
              </a:spcBef>
              <a:spcAft>
                <a:spcPts val="300"/>
              </a:spcAft>
            </a:pPr>
            <a:r>
              <a:rPr lang="en-US" sz="1500" dirty="0"/>
              <a:t>{</a:t>
            </a:r>
          </a:p>
          <a:p>
            <a:pPr>
              <a:spcBef>
                <a:spcPts val="300"/>
              </a:spcBef>
              <a:spcAft>
                <a:spcPts val="300"/>
              </a:spcAft>
            </a:pPr>
            <a:r>
              <a:rPr lang="en-US" sz="1500" dirty="0"/>
              <a:t>    "</a:t>
            </a:r>
            <a:r>
              <a:rPr lang="en-US" sz="1500" dirty="0" err="1"/>
              <a:t>pricePaid</a:t>
            </a:r>
            <a:r>
              <a:rPr lang="en-US" sz="1500" dirty="0"/>
              <a:t>": 575.5,</a:t>
            </a:r>
          </a:p>
          <a:p>
            <a:pPr>
              <a:spcBef>
                <a:spcPts val="300"/>
              </a:spcBef>
              <a:spcAft>
                <a:spcPts val="300"/>
              </a:spcAft>
            </a:pPr>
            <a:r>
              <a:rPr lang="en-US" sz="1500" dirty="0"/>
              <a:t>    "</a:t>
            </a:r>
            <a:r>
              <a:rPr lang="en-US" sz="1500" dirty="0" err="1"/>
              <a:t>assignedFlight</a:t>
            </a:r>
            <a:r>
              <a:rPr lang="en-US" sz="1500" dirty="0"/>
              <a:t>": {</a:t>
            </a:r>
          </a:p>
          <a:p>
            <a:pPr>
              <a:spcBef>
                <a:spcPts val="300"/>
              </a:spcBef>
              <a:spcAft>
                <a:spcPts val="300"/>
              </a:spcAft>
            </a:pPr>
            <a:r>
              <a:rPr lang="en-US" sz="1500" dirty="0"/>
              <a:t>        "number": "F125",</a:t>
            </a:r>
          </a:p>
          <a:p>
            <a:pPr>
              <a:spcBef>
                <a:spcPts val="300"/>
              </a:spcBef>
              <a:spcAft>
                <a:spcPts val="300"/>
              </a:spcAft>
            </a:pPr>
            <a:r>
              <a:rPr lang="en-US" sz="1500" dirty="0"/>
              <a:t>        "origin": "SEA",</a:t>
            </a:r>
          </a:p>
          <a:p>
            <a:pPr>
              <a:spcBef>
                <a:spcPts val="300"/>
              </a:spcBef>
              <a:spcAft>
                <a:spcPts val="300"/>
              </a:spcAft>
            </a:pPr>
            <a:r>
              <a:rPr lang="en-US" sz="1500" dirty="0"/>
              <a:t>        "destination": "JFK"</a:t>
            </a:r>
          </a:p>
          <a:p>
            <a:pPr>
              <a:spcBef>
                <a:spcPts val="300"/>
              </a:spcBef>
              <a:spcAft>
                <a:spcPts val="300"/>
              </a:spcAft>
            </a:pPr>
            <a:r>
              <a:rPr lang="en-US" sz="1500" dirty="0"/>
              <a:t>    },</a:t>
            </a:r>
          </a:p>
          <a:p>
            <a:pPr>
              <a:spcBef>
                <a:spcPts val="300"/>
              </a:spcBef>
              <a:spcAft>
                <a:spcPts val="300"/>
              </a:spcAft>
            </a:pPr>
            <a:r>
              <a:rPr lang="en-US" sz="1500" dirty="0"/>
              <a:t>    "seat": “12A",</a:t>
            </a:r>
          </a:p>
          <a:p>
            <a:pPr>
              <a:spcBef>
                <a:spcPts val="300"/>
              </a:spcBef>
              <a:spcAft>
                <a:spcPts val="300"/>
              </a:spcAft>
            </a:pPr>
            <a:r>
              <a:rPr lang="en-US" sz="1500" dirty="0"/>
              <a:t>    "requests": [</a:t>
            </a:r>
          </a:p>
          <a:p>
            <a:pPr>
              <a:spcBef>
                <a:spcPts val="300"/>
              </a:spcBef>
              <a:spcAft>
                <a:spcPts val="300"/>
              </a:spcAft>
            </a:pPr>
            <a:r>
              <a:rPr lang="en-US" sz="1500" dirty="0"/>
              <a:t>        "</a:t>
            </a:r>
            <a:r>
              <a:rPr lang="en-US" sz="1500" dirty="0" err="1"/>
              <a:t>kosher_meal</a:t>
            </a:r>
            <a:r>
              <a:rPr lang="en-US" sz="1500" dirty="0"/>
              <a:t>",</a:t>
            </a:r>
          </a:p>
          <a:p>
            <a:pPr>
              <a:spcBef>
                <a:spcPts val="300"/>
              </a:spcBef>
              <a:spcAft>
                <a:spcPts val="300"/>
              </a:spcAft>
            </a:pPr>
            <a:r>
              <a:rPr lang="en-US" sz="1500" dirty="0"/>
              <a:t>        "</a:t>
            </a:r>
            <a:r>
              <a:rPr lang="en-US" sz="1500" dirty="0" err="1"/>
              <a:t>aisle_seat</a:t>
            </a:r>
            <a:r>
              <a:rPr lang="en-US" sz="1500" dirty="0"/>
              <a:t>"</a:t>
            </a:r>
          </a:p>
          <a:p>
            <a:pPr>
              <a:spcBef>
                <a:spcPts val="300"/>
              </a:spcBef>
              <a:spcAft>
                <a:spcPts val="300"/>
              </a:spcAft>
            </a:pPr>
            <a:r>
              <a:rPr lang="en-US" sz="1500" dirty="0"/>
              <a:t>    ],</a:t>
            </a:r>
          </a:p>
          <a:p>
            <a:pPr>
              <a:spcBef>
                <a:spcPts val="300"/>
              </a:spcBef>
              <a:spcAft>
                <a:spcPts val="300"/>
              </a:spcAft>
            </a:pPr>
            <a:r>
              <a:rPr lang="en-US" sz="1500" dirty="0"/>
              <a:t>    "id": "6ebe1165836a"</a:t>
            </a:r>
          </a:p>
          <a:p>
            <a:pPr>
              <a:spcBef>
                <a:spcPts val="300"/>
              </a:spcBef>
              <a:spcAft>
                <a:spcPts val="300"/>
              </a:spcAft>
            </a:pPr>
            <a:r>
              <a:rPr lang="en-US" sz="1500" dirty="0"/>
              <a:t>}</a:t>
            </a:r>
          </a:p>
        </p:txBody>
      </p:sp>
      <p:sp>
        <p:nvSpPr>
          <p:cNvPr id="7" name="Text Placeholder 2">
            <a:extLst>
              <a:ext uri="{FF2B5EF4-FFF2-40B4-BE49-F238E27FC236}">
                <a16:creationId xmlns:a16="http://schemas.microsoft.com/office/drawing/2014/main" id="{AE488D88-E4CA-4676-AD4F-2022186D6AD8}"/>
              </a:ext>
            </a:extLst>
          </p:cNvPr>
          <p:cNvSpPr txBox="1">
            <a:spLocks/>
          </p:cNvSpPr>
          <p:nvPr/>
        </p:nvSpPr>
        <p:spPr>
          <a:xfrm>
            <a:off x="269240" y="1196646"/>
            <a:ext cx="9386204" cy="929485"/>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600" dirty="0">
                <a:solidFill>
                  <a:schemeClr val="tx1"/>
                </a:solidFill>
                <a:latin typeface="Arial" panose="020B0604020202020204" pitchFamily="34" charset="0"/>
                <a:cs typeface="Arial" panose="020B0604020202020204" pitchFamily="34" charset="0"/>
              </a:rPr>
              <a:t>Azure Cosmos DB supports intra-document JOIN’s for de-normalized arrays</a:t>
            </a:r>
          </a:p>
          <a:p>
            <a:endParaRPr lang="en-US" sz="1600" dirty="0">
              <a:solidFill>
                <a:schemeClr val="tx1"/>
              </a:solidFill>
              <a:latin typeface="Arial" panose="020B0604020202020204" pitchFamily="34" charset="0"/>
              <a:cs typeface="Arial" panose="020B0604020202020204" pitchFamily="34" charset="0"/>
            </a:endParaRPr>
          </a:p>
          <a:p>
            <a:r>
              <a:rPr lang="en-US" sz="1600" dirty="0">
                <a:solidFill>
                  <a:schemeClr val="tx1"/>
                </a:solidFill>
                <a:latin typeface="Arial" panose="020B0604020202020204" pitchFamily="34" charset="0"/>
                <a:cs typeface="Arial" panose="020B0604020202020204" pitchFamily="34" charset="0"/>
              </a:rPr>
              <a:t>Let’s assume that we have two JSON documents in a collection:</a:t>
            </a:r>
          </a:p>
        </p:txBody>
      </p:sp>
      <p:sp>
        <p:nvSpPr>
          <p:cNvPr id="8" name="Text Placeholder 4">
            <a:extLst>
              <a:ext uri="{FF2B5EF4-FFF2-40B4-BE49-F238E27FC236}">
                <a16:creationId xmlns:a16="http://schemas.microsoft.com/office/drawing/2014/main" id="{CE250D77-9502-4EA7-85BA-88408F189B7E}"/>
              </a:ext>
            </a:extLst>
          </p:cNvPr>
          <p:cNvSpPr txBox="1">
            <a:spLocks/>
          </p:cNvSpPr>
          <p:nvPr/>
        </p:nvSpPr>
        <p:spPr>
          <a:xfrm>
            <a:off x="5755639" y="2136310"/>
            <a:ext cx="5486400" cy="441659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sz="3234"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339661" marR="0" indent="0" algn="l" defTabSz="914367" rtl="0" eaLnBrk="1" fontAlgn="auto" latinLnBrk="0" hangingPunct="1">
              <a:lnSpc>
                <a:spcPct val="100000"/>
              </a:lnSpc>
              <a:spcBef>
                <a:spcPct val="20000"/>
              </a:spcBef>
              <a:spcAft>
                <a:spcPts val="0"/>
              </a:spcAft>
              <a:buClrTx/>
              <a:buSzPct val="90000"/>
              <a:buFont typeface="Arial" pitchFamily="34" charset="0"/>
              <a:buNone/>
              <a:tabLst/>
              <a:defRPr sz="18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572979" marR="0" indent="0" algn="l" defTabSz="914367" rtl="0" eaLnBrk="1" fontAlgn="auto" latinLnBrk="0" hangingPunct="1">
              <a:lnSpc>
                <a:spcPct val="100000"/>
              </a:lnSpc>
              <a:spcBef>
                <a:spcPct val="20000"/>
              </a:spcBef>
              <a:spcAft>
                <a:spcPts val="0"/>
              </a:spcAft>
              <a:buClrTx/>
              <a:buSzPct val="90000"/>
              <a:buFont typeface="Arial" pitchFamily="34" charset="0"/>
              <a:buNone/>
              <a:tabLst/>
              <a:defRPr sz="16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798362" marR="0" indent="0" algn="l" defTabSz="914367" rtl="0" eaLnBrk="1" fontAlgn="auto" latinLnBrk="0" hangingPunct="1">
              <a:lnSpc>
                <a:spcPct val="100000"/>
              </a:lnSpc>
              <a:spcBef>
                <a:spcPct val="20000"/>
              </a:spcBef>
              <a:spcAft>
                <a:spcPts val="0"/>
              </a:spcAft>
              <a:buClrTx/>
              <a:buSzPct val="90000"/>
              <a:buFont typeface="Arial" pitchFamily="34" charset="0"/>
              <a:buNone/>
              <a:tabLst/>
              <a:defRPr sz="14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1030094" marR="0" indent="0" algn="l" defTabSz="914367" rtl="0" eaLnBrk="1" fontAlgn="auto" latinLnBrk="0" hangingPunct="1">
              <a:lnSpc>
                <a:spcPct val="100000"/>
              </a:lnSpc>
              <a:spcBef>
                <a:spcPct val="20000"/>
              </a:spcBef>
              <a:spcAft>
                <a:spcPts val="0"/>
              </a:spcAft>
              <a:buClrTx/>
              <a:buSzPct val="90000"/>
              <a:buFont typeface="Arial" pitchFamily="34" charset="0"/>
              <a:buNone/>
              <a:tabLst/>
              <a:defRPr sz="14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300"/>
              </a:spcBef>
              <a:spcAft>
                <a:spcPts val="300"/>
              </a:spcAft>
            </a:pPr>
            <a:r>
              <a:rPr lang="en-US" sz="1500" dirty="0">
                <a:latin typeface="Arial" panose="020B0604020202020204" pitchFamily="34" charset="0"/>
                <a:cs typeface="Arial" panose="020B0604020202020204" pitchFamily="34" charset="0"/>
              </a:rPr>
              <a:t>{</a:t>
            </a:r>
          </a:p>
          <a:p>
            <a:pPr>
              <a:spcBef>
                <a:spcPts val="300"/>
              </a:spcBef>
              <a:spcAft>
                <a:spcPts val="300"/>
              </a:spcAft>
            </a:pP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pricePaid</a:t>
            </a:r>
            <a:r>
              <a:rPr lang="en-US" sz="1500" dirty="0">
                <a:latin typeface="Arial" panose="020B0604020202020204" pitchFamily="34" charset="0"/>
                <a:cs typeface="Arial" panose="020B0604020202020204" pitchFamily="34" charset="0"/>
              </a:rPr>
              <a:t>": 234.75,</a:t>
            </a:r>
          </a:p>
          <a:p>
            <a:pPr>
              <a:spcBef>
                <a:spcPts val="300"/>
              </a:spcBef>
              <a:spcAft>
                <a:spcPts val="300"/>
              </a:spcAft>
            </a:pP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assignedFlight</a:t>
            </a:r>
            <a:r>
              <a:rPr lang="en-US" sz="1500" dirty="0">
                <a:latin typeface="Arial" panose="020B0604020202020204" pitchFamily="34" charset="0"/>
                <a:cs typeface="Arial" panose="020B0604020202020204" pitchFamily="34" charset="0"/>
              </a:rPr>
              <a:t>": {</a:t>
            </a:r>
          </a:p>
          <a:p>
            <a:pPr>
              <a:spcBef>
                <a:spcPts val="300"/>
              </a:spcBef>
              <a:spcAft>
                <a:spcPts val="300"/>
              </a:spcAft>
            </a:pPr>
            <a:r>
              <a:rPr lang="en-US" sz="1500" dirty="0">
                <a:latin typeface="Arial" panose="020B0604020202020204" pitchFamily="34" charset="0"/>
                <a:cs typeface="Arial" panose="020B0604020202020204" pitchFamily="34" charset="0"/>
              </a:rPr>
              <a:t>        "number": "F752",</a:t>
            </a:r>
          </a:p>
          <a:p>
            <a:pPr>
              <a:spcBef>
                <a:spcPts val="300"/>
              </a:spcBef>
              <a:spcAft>
                <a:spcPts val="300"/>
              </a:spcAft>
            </a:pPr>
            <a:r>
              <a:rPr lang="en-US" sz="1500" dirty="0">
                <a:latin typeface="Arial" panose="020B0604020202020204" pitchFamily="34" charset="0"/>
                <a:cs typeface="Arial" panose="020B0604020202020204" pitchFamily="34" charset="0"/>
              </a:rPr>
              <a:t>        "origin": "SEA",</a:t>
            </a:r>
          </a:p>
          <a:p>
            <a:pPr>
              <a:spcBef>
                <a:spcPts val="300"/>
              </a:spcBef>
              <a:spcAft>
                <a:spcPts val="300"/>
              </a:spcAft>
            </a:pPr>
            <a:r>
              <a:rPr lang="en-US" sz="1500" dirty="0">
                <a:latin typeface="Arial" panose="020B0604020202020204" pitchFamily="34" charset="0"/>
                <a:cs typeface="Arial" panose="020B0604020202020204" pitchFamily="34" charset="0"/>
              </a:rPr>
              <a:t>        "destination": "LGA"</a:t>
            </a:r>
          </a:p>
          <a:p>
            <a:pPr>
              <a:spcBef>
                <a:spcPts val="300"/>
              </a:spcBef>
              <a:spcAft>
                <a:spcPts val="300"/>
              </a:spcAft>
            </a:pPr>
            <a:r>
              <a:rPr lang="en-US" sz="1500" dirty="0">
                <a:latin typeface="Arial" panose="020B0604020202020204" pitchFamily="34" charset="0"/>
                <a:cs typeface="Arial" panose="020B0604020202020204" pitchFamily="34" charset="0"/>
              </a:rPr>
              <a:t>    }, </a:t>
            </a:r>
          </a:p>
          <a:p>
            <a:pPr>
              <a:spcBef>
                <a:spcPts val="300"/>
              </a:spcBef>
              <a:spcAft>
                <a:spcPts val="300"/>
              </a:spcAft>
            </a:pPr>
            <a:r>
              <a:rPr lang="en-US" sz="1500" dirty="0">
                <a:latin typeface="Arial" panose="020B0604020202020204" pitchFamily="34" charset="0"/>
                <a:cs typeface="Arial" panose="020B0604020202020204" pitchFamily="34" charset="0"/>
              </a:rPr>
              <a:t>    "seat": "14C",</a:t>
            </a:r>
          </a:p>
          <a:p>
            <a:pPr>
              <a:spcBef>
                <a:spcPts val="300"/>
              </a:spcBef>
              <a:spcAft>
                <a:spcPts val="300"/>
              </a:spcAft>
            </a:pPr>
            <a:r>
              <a:rPr lang="en-US" sz="1500" dirty="0">
                <a:latin typeface="Arial" panose="020B0604020202020204" pitchFamily="34" charset="0"/>
                <a:cs typeface="Arial" panose="020B0604020202020204" pitchFamily="34" charset="0"/>
              </a:rPr>
              <a:t>    "requests": [</a:t>
            </a:r>
          </a:p>
          <a:p>
            <a:pPr>
              <a:spcBef>
                <a:spcPts val="300"/>
              </a:spcBef>
              <a:spcAft>
                <a:spcPts val="300"/>
              </a:spcAft>
            </a:pP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early_boarding</a:t>
            </a:r>
            <a:r>
              <a:rPr lang="en-US" sz="1500" dirty="0">
                <a:latin typeface="Arial" panose="020B0604020202020204" pitchFamily="34" charset="0"/>
                <a:cs typeface="Arial" panose="020B0604020202020204" pitchFamily="34" charset="0"/>
              </a:rPr>
              <a:t>",</a:t>
            </a:r>
          </a:p>
          <a:p>
            <a:pPr>
              <a:spcBef>
                <a:spcPts val="300"/>
              </a:spcBef>
              <a:spcAft>
                <a:spcPts val="300"/>
              </a:spcAft>
            </a:pP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window_seat</a:t>
            </a:r>
            <a:r>
              <a:rPr lang="en-US" sz="1500" dirty="0">
                <a:latin typeface="Arial" panose="020B0604020202020204" pitchFamily="34" charset="0"/>
                <a:cs typeface="Arial" panose="020B0604020202020204" pitchFamily="34" charset="0"/>
              </a:rPr>
              <a:t>"</a:t>
            </a:r>
          </a:p>
          <a:p>
            <a:pPr>
              <a:spcBef>
                <a:spcPts val="300"/>
              </a:spcBef>
              <a:spcAft>
                <a:spcPts val="300"/>
              </a:spcAft>
            </a:pPr>
            <a:r>
              <a:rPr lang="en-US" sz="1500" dirty="0">
                <a:latin typeface="Arial" panose="020B0604020202020204" pitchFamily="34" charset="0"/>
                <a:cs typeface="Arial" panose="020B0604020202020204" pitchFamily="34" charset="0"/>
              </a:rPr>
              <a:t>    ],</a:t>
            </a:r>
          </a:p>
          <a:p>
            <a:pPr>
              <a:spcBef>
                <a:spcPts val="300"/>
              </a:spcBef>
              <a:spcAft>
                <a:spcPts val="300"/>
              </a:spcAft>
            </a:pPr>
            <a:r>
              <a:rPr lang="en-US" sz="1500" dirty="0">
                <a:latin typeface="Arial" panose="020B0604020202020204" pitchFamily="34" charset="0"/>
                <a:cs typeface="Arial" panose="020B0604020202020204" pitchFamily="34" charset="0"/>
              </a:rPr>
              <a:t>    "id": "c4991b4d2efc"</a:t>
            </a:r>
          </a:p>
          <a:p>
            <a:pPr>
              <a:spcBef>
                <a:spcPts val="300"/>
              </a:spcBef>
              <a:spcAft>
                <a:spcPts val="300"/>
              </a:spcAft>
            </a:pPr>
            <a:r>
              <a:rPr lang="en-US" sz="1500" dirty="0">
                <a:latin typeface="Arial" panose="020B0604020202020204" pitchFamily="34" charset="0"/>
                <a:cs typeface="Arial" panose="020B0604020202020204" pitchFamily="34" charset="0"/>
              </a:rPr>
              <a:t>}</a:t>
            </a:r>
          </a:p>
        </p:txBody>
      </p:sp>
      <p:sp>
        <p:nvSpPr>
          <p:cNvPr id="9" name="Speech Bubble: Rectangle 8">
            <a:extLst>
              <a:ext uri="{FF2B5EF4-FFF2-40B4-BE49-F238E27FC236}">
                <a16:creationId xmlns:a16="http://schemas.microsoft.com/office/drawing/2014/main" id="{138BDB70-FA3B-44B3-850F-C1CB95282023}"/>
              </a:ext>
            </a:extLst>
          </p:cNvPr>
          <p:cNvSpPr/>
          <p:nvPr/>
        </p:nvSpPr>
        <p:spPr bwMode="auto">
          <a:xfrm>
            <a:off x="3075411" y="4535041"/>
            <a:ext cx="2796000" cy="615553"/>
          </a:xfrm>
          <a:prstGeom prst="wedgeRectCallout">
            <a:avLst>
              <a:gd name="adj1" fmla="val -58271"/>
              <a:gd name="adj2" fmla="val -13619"/>
            </a:avLst>
          </a:pr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0" rIns="91440" bIns="91440" numCol="1" anchor="ctr" anchorCtr="0" compatLnSpc="1">
            <a:prstTxWarp prst="textNoShape">
              <a:avLst/>
            </a:prstTxWarp>
            <a:spAutoFit/>
          </a:bodyPr>
          <a:lstStyle/>
          <a:p>
            <a:pPr algn="ctr"/>
            <a:r>
              <a:rPr lang="en-US" sz="1400" dirty="0">
                <a:gradFill>
                  <a:gsLst>
                    <a:gs pos="0">
                      <a:srgbClr val="505050"/>
                    </a:gs>
                    <a:gs pos="100000">
                      <a:srgbClr val="505050"/>
                    </a:gs>
                  </a:gsLst>
                </a:gradFill>
                <a:cs typeface="Arial" panose="020B0604020202020204" pitchFamily="34" charset="0"/>
              </a:rPr>
              <a:t>We are interested in querying an array internal to the document</a:t>
            </a:r>
            <a:endParaRPr lang="en-US" sz="1400" dirty="0">
              <a:gradFill>
                <a:gsLst>
                  <a:gs pos="0">
                    <a:srgbClr val="505050"/>
                  </a:gs>
                  <a:gs pos="100000">
                    <a:srgbClr val="505050"/>
                  </a:gs>
                </a:gsLst>
              </a:gradFill>
            </a:endParaRPr>
          </a:p>
        </p:txBody>
      </p:sp>
      <p:sp>
        <p:nvSpPr>
          <p:cNvPr id="12" name="TextBox 11">
            <a:extLst>
              <a:ext uri="{FF2B5EF4-FFF2-40B4-BE49-F238E27FC236}">
                <a16:creationId xmlns:a16="http://schemas.microsoft.com/office/drawing/2014/main" id="{12153FAD-6F00-814E-9483-B891B4D78D96}"/>
              </a:ext>
            </a:extLst>
          </p:cNvPr>
          <p:cNvSpPr txBox="1"/>
          <p:nvPr/>
        </p:nvSpPr>
        <p:spPr>
          <a:xfrm>
            <a:off x="11073373" y="6199157"/>
            <a:ext cx="803169" cy="369332"/>
          </a:xfrm>
          <a:prstGeom prst="rect">
            <a:avLst/>
          </a:prstGeom>
          <a:noFill/>
        </p:spPr>
        <p:txBody>
          <a:bodyPr wrap="square" rtlCol="0" anchor="ctr">
            <a:spAutoFit/>
          </a:bodyPr>
          <a:lstStyle/>
          <a:p>
            <a:pPr algn="ctr"/>
            <a:r>
              <a:rPr lang="en-US" dirty="0">
                <a:solidFill>
                  <a:schemeClr val="tx2"/>
                </a:solidFill>
                <a:latin typeface="Arial" panose="020B0604020202020204" pitchFamily="34" charset="0"/>
                <a:cs typeface="Arial" panose="020B0604020202020204" pitchFamily="34" charset="0"/>
              </a:rPr>
              <a:t>SQL</a:t>
            </a:r>
          </a:p>
        </p:txBody>
      </p:sp>
    </p:spTree>
    <p:extLst>
      <p:ext uri="{BB962C8B-B14F-4D97-AF65-F5344CB8AC3E}">
        <p14:creationId xmlns:p14="http://schemas.microsoft.com/office/powerpoint/2010/main" val="6683483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60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a:xfrm>
            <a:off x="269239" y="2458120"/>
            <a:ext cx="5015683" cy="2693045"/>
          </a:xfrm>
        </p:spPr>
        <p:txBody>
          <a:bodyPr anchor="ctr">
            <a:normAutofit/>
          </a:bodyPr>
          <a:lstStyle/>
          <a:p>
            <a:pPr>
              <a:spcBef>
                <a:spcPts val="300"/>
              </a:spcBef>
              <a:spcAft>
                <a:spcPts val="300"/>
              </a:spcAft>
            </a:pPr>
            <a:r>
              <a:rPr lang="en-US" sz="1600"/>
              <a:t>SELECT </a:t>
            </a:r>
          </a:p>
          <a:p>
            <a:pPr>
              <a:spcBef>
                <a:spcPts val="300"/>
              </a:spcBef>
              <a:spcAft>
                <a:spcPts val="300"/>
              </a:spcAft>
            </a:pPr>
            <a:r>
              <a:rPr lang="en-US" sz="1600"/>
              <a:t>    </a:t>
            </a:r>
            <a:r>
              <a:rPr lang="en-US" sz="1600" err="1"/>
              <a:t>tickets.assignedFlight.number</a:t>
            </a:r>
            <a:r>
              <a:rPr lang="en-US" sz="1600"/>
              <a:t>,</a:t>
            </a:r>
          </a:p>
          <a:p>
            <a:pPr>
              <a:spcBef>
                <a:spcPts val="300"/>
              </a:spcBef>
              <a:spcAft>
                <a:spcPts val="300"/>
              </a:spcAft>
            </a:pPr>
            <a:r>
              <a:rPr lang="en-US" sz="1600"/>
              <a:t>    </a:t>
            </a:r>
            <a:r>
              <a:rPr lang="en-US" sz="1600" err="1"/>
              <a:t>tickets.seat</a:t>
            </a:r>
            <a:r>
              <a:rPr lang="en-US" sz="1600"/>
              <a:t>,</a:t>
            </a:r>
          </a:p>
          <a:p>
            <a:pPr>
              <a:spcBef>
                <a:spcPts val="300"/>
              </a:spcBef>
              <a:spcAft>
                <a:spcPts val="300"/>
              </a:spcAft>
            </a:pPr>
            <a:r>
              <a:rPr lang="en-US" sz="1600"/>
              <a:t>    </a:t>
            </a:r>
            <a:r>
              <a:rPr lang="en-US" sz="1600" err="1"/>
              <a:t>ticket.requests</a:t>
            </a:r>
            <a:endParaRPr lang="en-US" sz="1600"/>
          </a:p>
          <a:p>
            <a:pPr>
              <a:spcBef>
                <a:spcPts val="300"/>
              </a:spcBef>
              <a:spcAft>
                <a:spcPts val="300"/>
              </a:spcAft>
            </a:pPr>
            <a:r>
              <a:rPr lang="en-US" sz="1600"/>
              <a:t>FROM</a:t>
            </a:r>
          </a:p>
          <a:p>
            <a:pPr>
              <a:spcBef>
                <a:spcPts val="300"/>
              </a:spcBef>
              <a:spcAft>
                <a:spcPts val="300"/>
              </a:spcAft>
            </a:pPr>
            <a:r>
              <a:rPr lang="en-US" sz="1600"/>
              <a:t>    tickets</a:t>
            </a:r>
          </a:p>
          <a:p>
            <a:pPr>
              <a:spcBef>
                <a:spcPts val="300"/>
              </a:spcBef>
              <a:spcAft>
                <a:spcPts val="300"/>
              </a:spcAft>
            </a:pPr>
            <a:r>
              <a:rPr lang="en-US" sz="1600"/>
              <a:t>WHERE</a:t>
            </a:r>
          </a:p>
          <a:p>
            <a:pPr>
              <a:spcBef>
                <a:spcPts val="300"/>
              </a:spcBef>
              <a:spcAft>
                <a:spcPts val="300"/>
              </a:spcAft>
            </a:pPr>
            <a:r>
              <a:rPr lang="en-US" sz="1600"/>
              <a:t>    </a:t>
            </a:r>
            <a:r>
              <a:rPr lang="en-US" sz="1600" err="1"/>
              <a:t>ticket.requests</a:t>
            </a:r>
            <a:r>
              <a:rPr lang="en-US" sz="1600"/>
              <a:t>[1] == "</a:t>
            </a:r>
            <a:r>
              <a:rPr lang="en-US" sz="1600" err="1"/>
              <a:t>aisle_seat</a:t>
            </a:r>
            <a:r>
              <a:rPr lang="en-US" sz="1600"/>
              <a:t>"</a:t>
            </a:r>
          </a:p>
        </p:txBody>
      </p:sp>
      <p:sp>
        <p:nvSpPr>
          <p:cNvPr id="7" name="Text Placeholder 2">
            <a:extLst>
              <a:ext uri="{FF2B5EF4-FFF2-40B4-BE49-F238E27FC236}">
                <a16:creationId xmlns:a16="http://schemas.microsoft.com/office/drawing/2014/main" id="{AE488D88-E4CA-4676-AD4F-2022186D6AD8}"/>
              </a:ext>
            </a:extLst>
          </p:cNvPr>
          <p:cNvSpPr txBox="1">
            <a:spLocks/>
          </p:cNvSpPr>
          <p:nvPr/>
        </p:nvSpPr>
        <p:spPr>
          <a:xfrm>
            <a:off x="269239" y="1213369"/>
            <a:ext cx="9246719" cy="338554"/>
          </a:xfrm>
          <a:prstGeom prst="rect">
            <a:avLst/>
          </a:prstGeom>
          <a:noFill/>
        </p:spPr>
        <p:txBody>
          <a:bodyPr vert="horz" wrap="square" lIns="91440" tIns="45720" rIns="91440" bIns="45720" rtlCol="0">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600" dirty="0">
                <a:solidFill>
                  <a:schemeClr val="tx1"/>
                </a:solidFill>
                <a:latin typeface="Arial" panose="020B0604020202020204" pitchFamily="34" charset="0"/>
                <a:cs typeface="Arial" panose="020B0604020202020204" pitchFamily="34" charset="0"/>
              </a:rPr>
              <a:t>We can filter on a particular array index position without JOIN: </a:t>
            </a:r>
          </a:p>
        </p:txBody>
      </p:sp>
      <p:sp>
        <p:nvSpPr>
          <p:cNvPr id="8" name="Text Placeholder 4">
            <a:extLst>
              <a:ext uri="{FF2B5EF4-FFF2-40B4-BE49-F238E27FC236}">
                <a16:creationId xmlns:a16="http://schemas.microsoft.com/office/drawing/2014/main" id="{CE250D77-9502-4EA7-85BA-88408F189B7E}"/>
              </a:ext>
            </a:extLst>
          </p:cNvPr>
          <p:cNvSpPr txBox="1">
            <a:spLocks/>
          </p:cNvSpPr>
          <p:nvPr/>
        </p:nvSpPr>
        <p:spPr>
          <a:xfrm>
            <a:off x="5755639" y="2296540"/>
            <a:ext cx="5486400" cy="3016210"/>
          </a:xfrm>
          <a:prstGeom prst="rect">
            <a:avLst/>
          </a:prstGeom>
        </p:spPr>
        <p:txBody>
          <a:bodyPr vert="horz" wrap="square" lIns="146304" tIns="91440" rIns="146304" bIns="91440" rtlCol="0" anchor="ctr">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sz="3234"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339661" marR="0" indent="0" algn="l" defTabSz="914367" rtl="0" eaLnBrk="1" fontAlgn="auto" latinLnBrk="0" hangingPunct="1">
              <a:lnSpc>
                <a:spcPct val="100000"/>
              </a:lnSpc>
              <a:spcBef>
                <a:spcPct val="20000"/>
              </a:spcBef>
              <a:spcAft>
                <a:spcPts val="0"/>
              </a:spcAft>
              <a:buClrTx/>
              <a:buSzPct val="90000"/>
              <a:buFont typeface="Arial" pitchFamily="34" charset="0"/>
              <a:buNone/>
              <a:tabLst/>
              <a:defRPr sz="18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572979" marR="0" indent="0" algn="l" defTabSz="914367" rtl="0" eaLnBrk="1" fontAlgn="auto" latinLnBrk="0" hangingPunct="1">
              <a:lnSpc>
                <a:spcPct val="100000"/>
              </a:lnSpc>
              <a:spcBef>
                <a:spcPct val="20000"/>
              </a:spcBef>
              <a:spcAft>
                <a:spcPts val="0"/>
              </a:spcAft>
              <a:buClrTx/>
              <a:buSzPct val="90000"/>
              <a:buFont typeface="Arial" pitchFamily="34" charset="0"/>
              <a:buNone/>
              <a:tabLst/>
              <a:defRPr sz="16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798362" marR="0" indent="0" algn="l" defTabSz="914367" rtl="0" eaLnBrk="1" fontAlgn="auto" latinLnBrk="0" hangingPunct="1">
              <a:lnSpc>
                <a:spcPct val="100000"/>
              </a:lnSpc>
              <a:spcBef>
                <a:spcPct val="20000"/>
              </a:spcBef>
              <a:spcAft>
                <a:spcPts val="0"/>
              </a:spcAft>
              <a:buClrTx/>
              <a:buSzPct val="90000"/>
              <a:buFont typeface="Arial" pitchFamily="34" charset="0"/>
              <a:buNone/>
              <a:tabLst/>
              <a:defRPr sz="14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1030094" marR="0" indent="0" algn="l" defTabSz="914367" rtl="0" eaLnBrk="1" fontAlgn="auto" latinLnBrk="0" hangingPunct="1">
              <a:lnSpc>
                <a:spcPct val="100000"/>
              </a:lnSpc>
              <a:spcBef>
                <a:spcPct val="20000"/>
              </a:spcBef>
              <a:spcAft>
                <a:spcPts val="0"/>
              </a:spcAft>
              <a:buClrTx/>
              <a:buSzPct val="90000"/>
              <a:buFont typeface="Arial" pitchFamily="34" charset="0"/>
              <a:buNone/>
              <a:tabLst/>
              <a:defRPr sz="14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300"/>
              </a:spcBef>
              <a:spcAft>
                <a:spcPts val="300"/>
              </a:spcAft>
            </a:pPr>
            <a:r>
              <a:rPr lang="en-US" sz="1600" dirty="0">
                <a:latin typeface="Arial" panose="020B0604020202020204" pitchFamily="34" charset="0"/>
                <a:cs typeface="Arial" panose="020B0604020202020204" pitchFamily="34" charset="0"/>
              </a:rPr>
              <a:t>[</a:t>
            </a:r>
          </a:p>
          <a:p>
            <a:pPr>
              <a:spcBef>
                <a:spcPts val="300"/>
              </a:spcBef>
              <a:spcAft>
                <a:spcPts val="300"/>
              </a:spcAft>
            </a:pPr>
            <a:r>
              <a:rPr lang="en-US" sz="1600" dirty="0">
                <a:latin typeface="Arial" panose="020B0604020202020204" pitchFamily="34" charset="0"/>
                <a:cs typeface="Arial" panose="020B0604020202020204" pitchFamily="34" charset="0"/>
              </a:rPr>
              <a:t>    {</a:t>
            </a:r>
          </a:p>
          <a:p>
            <a:pPr>
              <a:spcBef>
                <a:spcPts val="300"/>
              </a:spcBef>
              <a:spcAft>
                <a:spcPts val="300"/>
              </a:spcAft>
            </a:pPr>
            <a:r>
              <a:rPr lang="en-US" sz="1600" dirty="0">
                <a:latin typeface="Arial" panose="020B0604020202020204" pitchFamily="34" charset="0"/>
                <a:cs typeface="Arial" panose="020B0604020202020204" pitchFamily="34" charset="0"/>
              </a:rPr>
              <a:t>        "number":"F125","seat":"12A",</a:t>
            </a:r>
          </a:p>
          <a:p>
            <a:pPr>
              <a:spcBef>
                <a:spcPts val="300"/>
              </a:spcBef>
              <a:spcAft>
                <a:spcPts val="300"/>
              </a:spcAft>
            </a:pPr>
            <a:r>
              <a:rPr lang="en-US" sz="1600" dirty="0">
                <a:latin typeface="Arial" panose="020B0604020202020204" pitchFamily="34" charset="0"/>
                <a:cs typeface="Arial" panose="020B0604020202020204" pitchFamily="34" charset="0"/>
              </a:rPr>
              <a:t>        "requests": [</a:t>
            </a:r>
          </a:p>
          <a:p>
            <a:pPr>
              <a:spcBef>
                <a:spcPts val="300"/>
              </a:spcBef>
              <a:spcAft>
                <a:spcPts val="300"/>
              </a:spcAft>
            </a:pP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kosher_meal</a:t>
            </a:r>
            <a:r>
              <a:rPr lang="en-US" sz="1600" dirty="0">
                <a:latin typeface="Arial" panose="020B0604020202020204" pitchFamily="34" charset="0"/>
                <a:cs typeface="Arial" panose="020B0604020202020204" pitchFamily="34" charset="0"/>
              </a:rPr>
              <a:t>",</a:t>
            </a:r>
          </a:p>
          <a:p>
            <a:pPr>
              <a:spcBef>
                <a:spcPts val="300"/>
              </a:spcBef>
              <a:spcAft>
                <a:spcPts val="300"/>
              </a:spcAft>
            </a:pP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aisle_seat</a:t>
            </a:r>
            <a:r>
              <a:rPr lang="en-US" sz="1600" dirty="0">
                <a:latin typeface="Arial" panose="020B0604020202020204" pitchFamily="34" charset="0"/>
                <a:cs typeface="Arial" panose="020B0604020202020204" pitchFamily="34" charset="0"/>
              </a:rPr>
              <a:t>"</a:t>
            </a:r>
          </a:p>
          <a:p>
            <a:pPr>
              <a:spcBef>
                <a:spcPts val="300"/>
              </a:spcBef>
              <a:spcAft>
                <a:spcPts val="300"/>
              </a:spcAft>
            </a:pPr>
            <a:r>
              <a:rPr lang="en-US" sz="1600" dirty="0">
                <a:latin typeface="Arial" panose="020B0604020202020204" pitchFamily="34" charset="0"/>
                <a:cs typeface="Arial" panose="020B0604020202020204" pitchFamily="34" charset="0"/>
              </a:rPr>
              <a:t>        ]</a:t>
            </a:r>
          </a:p>
          <a:p>
            <a:pPr>
              <a:spcBef>
                <a:spcPts val="300"/>
              </a:spcBef>
              <a:spcAft>
                <a:spcPts val="300"/>
              </a:spcAft>
            </a:pPr>
            <a:r>
              <a:rPr lang="en-US" sz="1600" dirty="0">
                <a:latin typeface="Arial" panose="020B0604020202020204" pitchFamily="34" charset="0"/>
                <a:cs typeface="Arial" panose="020B0604020202020204" pitchFamily="34" charset="0"/>
              </a:rPr>
              <a:t>    }</a:t>
            </a:r>
          </a:p>
          <a:p>
            <a:pPr>
              <a:spcBef>
                <a:spcPts val="300"/>
              </a:spcBef>
              <a:spcAft>
                <a:spcPts val="300"/>
              </a:spcAft>
            </a:pPr>
            <a:r>
              <a:rPr lang="en-US" sz="1600" dirty="0">
                <a:latin typeface="Arial" panose="020B0604020202020204" pitchFamily="34" charset="0"/>
                <a:cs typeface="Arial" panose="020B0604020202020204" pitchFamily="34" charset="0"/>
              </a:rPr>
              <a:t>]</a:t>
            </a:r>
          </a:p>
        </p:txBody>
      </p:sp>
      <p:sp>
        <p:nvSpPr>
          <p:cNvPr id="10" name="Half Frame 9">
            <a:extLst>
              <a:ext uri="{FF2B5EF4-FFF2-40B4-BE49-F238E27FC236}">
                <a16:creationId xmlns:a16="http://schemas.microsoft.com/office/drawing/2014/main" id="{3FCEFCBB-FDAE-4FF4-8127-577BE752995E}"/>
              </a:ext>
            </a:extLst>
          </p:cNvPr>
          <p:cNvSpPr>
            <a:spLocks noChangeAspect="1"/>
          </p:cNvSpPr>
          <p:nvPr/>
        </p:nvSpPr>
        <p:spPr bwMode="auto">
          <a:xfrm rot="8100000">
            <a:off x="4530131" y="3576043"/>
            <a:ext cx="457200" cy="457200"/>
          </a:xfrm>
          <a:prstGeom prst="halfFrame">
            <a:avLst>
              <a:gd name="adj1" fmla="val 9649"/>
              <a:gd name="adj2" fmla="val 10307"/>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3" name="TextBox 12">
            <a:extLst>
              <a:ext uri="{FF2B5EF4-FFF2-40B4-BE49-F238E27FC236}">
                <a16:creationId xmlns:a16="http://schemas.microsoft.com/office/drawing/2014/main" id="{69A4901C-DAF8-1C42-B3E1-2CE9E92D1D55}"/>
              </a:ext>
            </a:extLst>
          </p:cNvPr>
          <p:cNvSpPr txBox="1"/>
          <p:nvPr/>
        </p:nvSpPr>
        <p:spPr>
          <a:xfrm>
            <a:off x="11073373" y="6199157"/>
            <a:ext cx="803169" cy="369332"/>
          </a:xfrm>
          <a:prstGeom prst="rect">
            <a:avLst/>
          </a:prstGeom>
          <a:noFill/>
        </p:spPr>
        <p:txBody>
          <a:bodyPr wrap="square" rtlCol="0" anchor="ctr">
            <a:spAutoFit/>
          </a:bodyPr>
          <a:lstStyle/>
          <a:p>
            <a:pPr algn="ctr"/>
            <a:r>
              <a:rPr lang="en-US" dirty="0">
                <a:solidFill>
                  <a:schemeClr val="tx2"/>
                </a:solidFill>
                <a:latin typeface="Arial" panose="020B0604020202020204" pitchFamily="34" charset="0"/>
                <a:cs typeface="Arial" panose="020B0604020202020204" pitchFamily="34" charset="0"/>
              </a:rPr>
              <a:t>SQL</a:t>
            </a:r>
          </a:p>
        </p:txBody>
      </p:sp>
      <p:sp>
        <p:nvSpPr>
          <p:cNvPr id="11" name="Title 1">
            <a:extLst>
              <a:ext uri="{FF2B5EF4-FFF2-40B4-BE49-F238E27FC236}">
                <a16:creationId xmlns:a16="http://schemas.microsoft.com/office/drawing/2014/main" id="{755EE995-8AC7-4F6A-BCCF-0C8D3F3A9CAE}"/>
              </a:ext>
            </a:extLst>
          </p:cNvPr>
          <p:cNvSpPr>
            <a:spLocks noGrp="1"/>
          </p:cNvSpPr>
          <p:nvPr>
            <p:ph type="title"/>
          </p:nvPr>
        </p:nvSpPr>
        <p:spPr>
          <a:xfrm>
            <a:off x="497839" y="82952"/>
            <a:ext cx="10515600" cy="1112339"/>
          </a:xfrm>
        </p:spPr>
        <p:txBody>
          <a:bodyPr>
            <a:normAutofit/>
          </a:bodyPr>
          <a:lstStyle/>
          <a:p>
            <a:r>
              <a:rPr lang="en-US" sz="4000" dirty="0">
                <a:latin typeface="Arial" panose="020B0604020202020204" pitchFamily="34" charset="0"/>
                <a:cs typeface="Arial" panose="020B0604020202020204" pitchFamily="34" charset="0"/>
              </a:rPr>
              <a:t>Intra-Document Join</a:t>
            </a:r>
          </a:p>
        </p:txBody>
      </p:sp>
    </p:spTree>
    <p:extLst>
      <p:ext uri="{BB962C8B-B14F-4D97-AF65-F5344CB8AC3E}">
        <p14:creationId xmlns:p14="http://schemas.microsoft.com/office/powerpoint/2010/main" val="5841783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60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a:xfrm>
            <a:off x="726441" y="76864"/>
            <a:ext cx="10515600" cy="1325563"/>
          </a:xfrm>
        </p:spPr>
        <p:txBody>
          <a:bodyPr/>
          <a:lstStyle/>
          <a:p>
            <a:r>
              <a:rPr lang="en-US" dirty="0">
                <a:latin typeface="Arial" panose="020B0604020202020204" pitchFamily="34" charset="0"/>
                <a:cs typeface="Arial" panose="020B0604020202020204" pitchFamily="34" charset="0"/>
              </a:rPr>
              <a:t>Intra-Document Join</a:t>
            </a:r>
          </a:p>
        </p:txBody>
      </p:sp>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a:xfrm>
            <a:off x="269239" y="2458120"/>
            <a:ext cx="4386581" cy="2693045"/>
          </a:xfrm>
        </p:spPr>
        <p:txBody>
          <a:bodyPr anchor="ctr">
            <a:normAutofit/>
          </a:bodyPr>
          <a:lstStyle/>
          <a:p>
            <a:pPr>
              <a:spcBef>
                <a:spcPts val="300"/>
              </a:spcBef>
              <a:spcAft>
                <a:spcPts val="300"/>
              </a:spcAft>
            </a:pPr>
            <a:r>
              <a:rPr lang="en-US" sz="1600" dirty="0"/>
              <a:t>SELECT </a:t>
            </a:r>
          </a:p>
          <a:p>
            <a:pPr>
              <a:spcBef>
                <a:spcPts val="300"/>
              </a:spcBef>
              <a:spcAft>
                <a:spcPts val="300"/>
              </a:spcAft>
            </a:pPr>
            <a:r>
              <a:rPr lang="en-US" sz="1600" dirty="0"/>
              <a:t>    </a:t>
            </a:r>
            <a:r>
              <a:rPr lang="en-US" sz="1600" dirty="0" err="1"/>
              <a:t>tickets.assignedFlight.number</a:t>
            </a:r>
            <a:r>
              <a:rPr lang="en-US" sz="1600" dirty="0"/>
              <a:t>,</a:t>
            </a:r>
          </a:p>
          <a:p>
            <a:pPr>
              <a:spcBef>
                <a:spcPts val="300"/>
              </a:spcBef>
              <a:spcAft>
                <a:spcPts val="300"/>
              </a:spcAft>
            </a:pPr>
            <a:r>
              <a:rPr lang="en-US" sz="1600" dirty="0"/>
              <a:t>    </a:t>
            </a:r>
            <a:r>
              <a:rPr lang="en-US" sz="1600" dirty="0" err="1"/>
              <a:t>tickets.seat</a:t>
            </a:r>
            <a:r>
              <a:rPr lang="en-US" sz="1600" dirty="0"/>
              <a:t>,</a:t>
            </a:r>
          </a:p>
          <a:p>
            <a:pPr>
              <a:spcBef>
                <a:spcPts val="300"/>
              </a:spcBef>
              <a:spcAft>
                <a:spcPts val="300"/>
              </a:spcAft>
            </a:pPr>
            <a:r>
              <a:rPr lang="en-US" sz="1600" dirty="0"/>
              <a:t>    requests</a:t>
            </a:r>
          </a:p>
          <a:p>
            <a:pPr>
              <a:spcBef>
                <a:spcPts val="300"/>
              </a:spcBef>
              <a:spcAft>
                <a:spcPts val="300"/>
              </a:spcAft>
            </a:pPr>
            <a:r>
              <a:rPr lang="en-US" sz="1600" dirty="0"/>
              <a:t>FROM</a:t>
            </a:r>
          </a:p>
          <a:p>
            <a:pPr>
              <a:spcBef>
                <a:spcPts val="300"/>
              </a:spcBef>
              <a:spcAft>
                <a:spcPts val="300"/>
              </a:spcAft>
            </a:pPr>
            <a:r>
              <a:rPr lang="en-US" sz="1600" dirty="0"/>
              <a:t>    tickets</a:t>
            </a:r>
          </a:p>
          <a:p>
            <a:pPr>
              <a:spcBef>
                <a:spcPts val="300"/>
              </a:spcBef>
              <a:spcAft>
                <a:spcPts val="300"/>
              </a:spcAft>
            </a:pPr>
            <a:r>
              <a:rPr lang="en-US" sz="1600" dirty="0"/>
              <a:t>JOIN </a:t>
            </a:r>
          </a:p>
          <a:p>
            <a:pPr>
              <a:spcBef>
                <a:spcPts val="300"/>
              </a:spcBef>
              <a:spcAft>
                <a:spcPts val="300"/>
              </a:spcAft>
            </a:pPr>
            <a:r>
              <a:rPr lang="en-US" sz="1600" dirty="0"/>
              <a:t>    requests IN </a:t>
            </a:r>
            <a:r>
              <a:rPr lang="en-US" sz="1600" dirty="0" err="1"/>
              <a:t>tickets.requests</a:t>
            </a:r>
            <a:endParaRPr lang="en-US" sz="1600" dirty="0"/>
          </a:p>
        </p:txBody>
      </p:sp>
      <p:sp>
        <p:nvSpPr>
          <p:cNvPr id="7" name="Text Placeholder 2">
            <a:extLst>
              <a:ext uri="{FF2B5EF4-FFF2-40B4-BE49-F238E27FC236}">
                <a16:creationId xmlns:a16="http://schemas.microsoft.com/office/drawing/2014/main" id="{AE488D88-E4CA-4676-AD4F-2022186D6AD8}"/>
              </a:ext>
            </a:extLst>
          </p:cNvPr>
          <p:cNvSpPr txBox="1">
            <a:spLocks/>
          </p:cNvSpPr>
          <p:nvPr/>
        </p:nvSpPr>
        <p:spPr>
          <a:xfrm>
            <a:off x="269239" y="1197323"/>
            <a:ext cx="11284746" cy="584775"/>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600" dirty="0">
                <a:solidFill>
                  <a:schemeClr val="tx1"/>
                </a:solidFill>
                <a:latin typeface="Arial" panose="020B0604020202020204" pitchFamily="34" charset="0"/>
                <a:cs typeface="Arial" panose="020B0604020202020204" pitchFamily="34" charset="0"/>
              </a:rPr>
              <a:t>JOIN allows us to merge embedded documents or arrays across multiple documents and returned a flattened result set:</a:t>
            </a:r>
          </a:p>
        </p:txBody>
      </p:sp>
      <p:sp>
        <p:nvSpPr>
          <p:cNvPr id="8" name="Text Placeholder 4">
            <a:extLst>
              <a:ext uri="{FF2B5EF4-FFF2-40B4-BE49-F238E27FC236}">
                <a16:creationId xmlns:a16="http://schemas.microsoft.com/office/drawing/2014/main" id="{CE250D77-9502-4EA7-85BA-88408F189B7E}"/>
              </a:ext>
            </a:extLst>
          </p:cNvPr>
          <p:cNvSpPr txBox="1">
            <a:spLocks/>
          </p:cNvSpPr>
          <p:nvPr/>
        </p:nvSpPr>
        <p:spPr>
          <a:xfrm>
            <a:off x="5755641" y="1641684"/>
            <a:ext cx="5486400" cy="4816703"/>
          </a:xfrm>
          <a:prstGeom prst="rect">
            <a:avLst/>
          </a:prstGeom>
        </p:spPr>
        <p:txBody>
          <a:bodyPr vert="horz" wrap="square" lIns="146304" tIns="91440" rIns="146304" bIns="91440" rtlCol="0" anchor="ctr">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sz="3234"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339661" marR="0" indent="0" algn="l" defTabSz="914367" rtl="0" eaLnBrk="1" fontAlgn="auto" latinLnBrk="0" hangingPunct="1">
              <a:lnSpc>
                <a:spcPct val="100000"/>
              </a:lnSpc>
              <a:spcBef>
                <a:spcPct val="20000"/>
              </a:spcBef>
              <a:spcAft>
                <a:spcPts val="0"/>
              </a:spcAft>
              <a:buClrTx/>
              <a:buSzPct val="90000"/>
              <a:buFont typeface="Arial" pitchFamily="34" charset="0"/>
              <a:buNone/>
              <a:tabLst/>
              <a:defRPr sz="18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572979" marR="0" indent="0" algn="l" defTabSz="914367" rtl="0" eaLnBrk="1" fontAlgn="auto" latinLnBrk="0" hangingPunct="1">
              <a:lnSpc>
                <a:spcPct val="100000"/>
              </a:lnSpc>
              <a:spcBef>
                <a:spcPct val="20000"/>
              </a:spcBef>
              <a:spcAft>
                <a:spcPts val="0"/>
              </a:spcAft>
              <a:buClrTx/>
              <a:buSzPct val="90000"/>
              <a:buFont typeface="Arial" pitchFamily="34" charset="0"/>
              <a:buNone/>
              <a:tabLst/>
              <a:defRPr sz="16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798362" marR="0" indent="0" algn="l" defTabSz="914367" rtl="0" eaLnBrk="1" fontAlgn="auto" latinLnBrk="0" hangingPunct="1">
              <a:lnSpc>
                <a:spcPct val="100000"/>
              </a:lnSpc>
              <a:spcBef>
                <a:spcPct val="20000"/>
              </a:spcBef>
              <a:spcAft>
                <a:spcPts val="0"/>
              </a:spcAft>
              <a:buClrTx/>
              <a:buSzPct val="90000"/>
              <a:buFont typeface="Arial" pitchFamily="34" charset="0"/>
              <a:buNone/>
              <a:tabLst/>
              <a:defRPr sz="14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1030094" marR="0" indent="0" algn="l" defTabSz="914367" rtl="0" eaLnBrk="1" fontAlgn="auto" latinLnBrk="0" hangingPunct="1">
              <a:lnSpc>
                <a:spcPct val="100000"/>
              </a:lnSpc>
              <a:spcBef>
                <a:spcPct val="20000"/>
              </a:spcBef>
              <a:spcAft>
                <a:spcPts val="0"/>
              </a:spcAft>
              <a:buClrTx/>
              <a:buSzPct val="90000"/>
              <a:buFont typeface="Arial" pitchFamily="34" charset="0"/>
              <a:buNone/>
              <a:tabLst/>
              <a:defRPr sz="14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300"/>
              </a:spcBef>
              <a:spcAft>
                <a:spcPts val="300"/>
              </a:spcAft>
            </a:pPr>
            <a:r>
              <a:rPr lang="en-US" sz="1200" dirty="0">
                <a:latin typeface="Arial" panose="020B0604020202020204" pitchFamily="34" charset="0"/>
                <a:cs typeface="Arial" panose="020B0604020202020204" pitchFamily="34" charset="0"/>
              </a:rPr>
              <a:t>[</a:t>
            </a:r>
          </a:p>
          <a:p>
            <a:pPr>
              <a:spcBef>
                <a:spcPts val="300"/>
              </a:spcBef>
              <a:spcAft>
                <a:spcPts val="300"/>
              </a:spcAft>
            </a:pPr>
            <a:r>
              <a:rPr lang="en-US" sz="1200" dirty="0">
                <a:latin typeface="Arial" panose="020B0604020202020204" pitchFamily="34" charset="0"/>
                <a:cs typeface="Arial" panose="020B0604020202020204" pitchFamily="34" charset="0"/>
              </a:rPr>
              <a:t>    {</a:t>
            </a:r>
          </a:p>
          <a:p>
            <a:pPr>
              <a:spcBef>
                <a:spcPts val="300"/>
              </a:spcBef>
              <a:spcAft>
                <a:spcPts val="300"/>
              </a:spcAft>
            </a:pPr>
            <a:r>
              <a:rPr lang="en-US" sz="1200" dirty="0">
                <a:latin typeface="Arial" panose="020B0604020202020204" pitchFamily="34" charset="0"/>
                <a:cs typeface="Arial" panose="020B0604020202020204" pitchFamily="34" charset="0"/>
              </a:rPr>
              <a:t>        "number":"F125","seat":"12A", </a:t>
            </a:r>
          </a:p>
          <a:p>
            <a:pPr>
              <a:spcBef>
                <a:spcPts val="300"/>
              </a:spcBef>
              <a:spcAft>
                <a:spcPts val="300"/>
              </a:spcAft>
            </a:pPr>
            <a:r>
              <a:rPr lang="en-US" sz="1200" dirty="0">
                <a:latin typeface="Arial" panose="020B0604020202020204" pitchFamily="34" charset="0"/>
                <a:cs typeface="Arial" panose="020B0604020202020204" pitchFamily="34" charset="0"/>
              </a:rPr>
              <a:t>        "requests":"</a:t>
            </a:r>
            <a:r>
              <a:rPr lang="en-US" sz="1200" dirty="0" err="1">
                <a:latin typeface="Arial" panose="020B0604020202020204" pitchFamily="34" charset="0"/>
                <a:cs typeface="Arial" panose="020B0604020202020204" pitchFamily="34" charset="0"/>
              </a:rPr>
              <a:t>kosher_meal</a:t>
            </a:r>
            <a:r>
              <a:rPr lang="en-US" sz="1200" dirty="0">
                <a:latin typeface="Arial" panose="020B0604020202020204" pitchFamily="34" charset="0"/>
                <a:cs typeface="Arial" panose="020B0604020202020204" pitchFamily="34" charset="0"/>
              </a:rPr>
              <a:t>" </a:t>
            </a:r>
          </a:p>
          <a:p>
            <a:pPr>
              <a:spcBef>
                <a:spcPts val="300"/>
              </a:spcBef>
              <a:spcAft>
                <a:spcPts val="300"/>
              </a:spcAft>
            </a:pPr>
            <a:r>
              <a:rPr lang="en-US" sz="1200" dirty="0">
                <a:latin typeface="Arial" panose="020B0604020202020204" pitchFamily="34" charset="0"/>
                <a:cs typeface="Arial" panose="020B0604020202020204" pitchFamily="34" charset="0"/>
              </a:rPr>
              <a:t>    },</a:t>
            </a:r>
          </a:p>
          <a:p>
            <a:pPr>
              <a:spcBef>
                <a:spcPts val="300"/>
              </a:spcBef>
              <a:spcAft>
                <a:spcPts val="300"/>
              </a:spcAft>
            </a:pPr>
            <a:r>
              <a:rPr lang="en-US" sz="1200" dirty="0">
                <a:latin typeface="Arial" panose="020B0604020202020204" pitchFamily="34" charset="0"/>
                <a:cs typeface="Arial" panose="020B0604020202020204" pitchFamily="34" charset="0"/>
              </a:rPr>
              <a:t>    {</a:t>
            </a:r>
          </a:p>
          <a:p>
            <a:pPr>
              <a:spcBef>
                <a:spcPts val="300"/>
              </a:spcBef>
              <a:spcAft>
                <a:spcPts val="300"/>
              </a:spcAft>
            </a:pPr>
            <a:r>
              <a:rPr lang="en-US" sz="1200" dirty="0">
                <a:latin typeface="Arial" panose="020B0604020202020204" pitchFamily="34" charset="0"/>
                <a:cs typeface="Arial" panose="020B0604020202020204" pitchFamily="34" charset="0"/>
              </a:rPr>
              <a:t>        "number":"F125","seat":"12A", </a:t>
            </a:r>
          </a:p>
          <a:p>
            <a:pPr>
              <a:spcBef>
                <a:spcPts val="300"/>
              </a:spcBef>
              <a:spcAft>
                <a:spcPts val="300"/>
              </a:spcAft>
            </a:pPr>
            <a:r>
              <a:rPr lang="en-US" sz="1200" dirty="0">
                <a:latin typeface="Arial" panose="020B0604020202020204" pitchFamily="34" charset="0"/>
                <a:cs typeface="Arial" panose="020B0604020202020204" pitchFamily="34" charset="0"/>
              </a:rPr>
              <a:t>        "requests":"</a:t>
            </a:r>
            <a:r>
              <a:rPr lang="en-US" sz="1200" dirty="0" err="1">
                <a:latin typeface="Arial" panose="020B0604020202020204" pitchFamily="34" charset="0"/>
                <a:cs typeface="Arial" panose="020B0604020202020204" pitchFamily="34" charset="0"/>
              </a:rPr>
              <a:t>aisle_seat</a:t>
            </a:r>
            <a:r>
              <a:rPr lang="en-US" sz="1200" dirty="0">
                <a:latin typeface="Arial" panose="020B0604020202020204" pitchFamily="34" charset="0"/>
                <a:cs typeface="Arial" panose="020B0604020202020204" pitchFamily="34" charset="0"/>
              </a:rPr>
              <a:t>" </a:t>
            </a:r>
          </a:p>
          <a:p>
            <a:pPr>
              <a:spcBef>
                <a:spcPts val="300"/>
              </a:spcBef>
              <a:spcAft>
                <a:spcPts val="300"/>
              </a:spcAft>
            </a:pPr>
            <a:r>
              <a:rPr lang="en-US" sz="1200" dirty="0">
                <a:latin typeface="Arial" panose="020B0604020202020204" pitchFamily="34" charset="0"/>
                <a:cs typeface="Arial" panose="020B0604020202020204" pitchFamily="34" charset="0"/>
              </a:rPr>
              <a:t>    },</a:t>
            </a:r>
          </a:p>
          <a:p>
            <a:pPr>
              <a:spcBef>
                <a:spcPts val="300"/>
              </a:spcBef>
              <a:spcAft>
                <a:spcPts val="300"/>
              </a:spcAft>
            </a:pPr>
            <a:r>
              <a:rPr lang="en-US" sz="1200" dirty="0">
                <a:latin typeface="Arial" panose="020B0604020202020204" pitchFamily="34" charset="0"/>
                <a:cs typeface="Arial" panose="020B0604020202020204" pitchFamily="34" charset="0"/>
              </a:rPr>
              <a:t>    {</a:t>
            </a:r>
          </a:p>
          <a:p>
            <a:pPr>
              <a:spcBef>
                <a:spcPts val="300"/>
              </a:spcBef>
              <a:spcAft>
                <a:spcPts val="300"/>
              </a:spcAft>
            </a:pPr>
            <a:r>
              <a:rPr lang="en-US" sz="1200" dirty="0">
                <a:latin typeface="Arial" panose="020B0604020202020204" pitchFamily="34" charset="0"/>
                <a:cs typeface="Arial" panose="020B0604020202020204" pitchFamily="34" charset="0"/>
              </a:rPr>
              <a:t>        "number":"F752","seat":"14C",</a:t>
            </a:r>
          </a:p>
          <a:p>
            <a:pPr>
              <a:spcBef>
                <a:spcPts val="300"/>
              </a:spcBef>
              <a:spcAft>
                <a:spcPts val="300"/>
              </a:spcAft>
            </a:pPr>
            <a:r>
              <a:rPr lang="en-US" sz="1200" dirty="0">
                <a:latin typeface="Arial" panose="020B0604020202020204" pitchFamily="34" charset="0"/>
                <a:cs typeface="Arial" panose="020B0604020202020204" pitchFamily="34" charset="0"/>
              </a:rPr>
              <a:t>        "requests":"</a:t>
            </a:r>
            <a:r>
              <a:rPr lang="en-US" sz="1200" dirty="0" err="1">
                <a:latin typeface="Arial" panose="020B0604020202020204" pitchFamily="34" charset="0"/>
                <a:cs typeface="Arial" panose="020B0604020202020204" pitchFamily="34" charset="0"/>
              </a:rPr>
              <a:t>early_boarding</a:t>
            </a:r>
            <a:r>
              <a:rPr lang="en-US" sz="1200" dirty="0">
                <a:latin typeface="Arial" panose="020B0604020202020204" pitchFamily="34" charset="0"/>
                <a:cs typeface="Arial" panose="020B0604020202020204" pitchFamily="34" charset="0"/>
              </a:rPr>
              <a:t>" </a:t>
            </a:r>
          </a:p>
          <a:p>
            <a:pPr>
              <a:spcBef>
                <a:spcPts val="300"/>
              </a:spcBef>
              <a:spcAft>
                <a:spcPts val="300"/>
              </a:spcAft>
            </a:pPr>
            <a:r>
              <a:rPr lang="en-US" sz="1200" dirty="0">
                <a:latin typeface="Arial" panose="020B0604020202020204" pitchFamily="34" charset="0"/>
                <a:cs typeface="Arial" panose="020B0604020202020204" pitchFamily="34" charset="0"/>
              </a:rPr>
              <a:t>    },</a:t>
            </a:r>
          </a:p>
          <a:p>
            <a:pPr>
              <a:spcBef>
                <a:spcPts val="300"/>
              </a:spcBef>
              <a:spcAft>
                <a:spcPts val="300"/>
              </a:spcAft>
            </a:pPr>
            <a:r>
              <a:rPr lang="en-US" sz="1200" dirty="0">
                <a:latin typeface="Arial" panose="020B0604020202020204" pitchFamily="34" charset="0"/>
                <a:cs typeface="Arial" panose="020B0604020202020204" pitchFamily="34" charset="0"/>
              </a:rPr>
              <a:t>    {</a:t>
            </a:r>
          </a:p>
          <a:p>
            <a:pPr>
              <a:spcBef>
                <a:spcPts val="300"/>
              </a:spcBef>
              <a:spcAft>
                <a:spcPts val="300"/>
              </a:spcAft>
            </a:pPr>
            <a:r>
              <a:rPr lang="en-US" sz="1200" dirty="0">
                <a:latin typeface="Arial" panose="020B0604020202020204" pitchFamily="34" charset="0"/>
                <a:cs typeface="Arial" panose="020B0604020202020204" pitchFamily="34" charset="0"/>
              </a:rPr>
              <a:t>        "number":"F752","seat":"14C",</a:t>
            </a:r>
          </a:p>
          <a:p>
            <a:pPr>
              <a:spcBef>
                <a:spcPts val="300"/>
              </a:spcBef>
              <a:spcAft>
                <a:spcPts val="300"/>
              </a:spcAft>
            </a:pPr>
            <a:r>
              <a:rPr lang="en-US" sz="1200" dirty="0">
                <a:latin typeface="Arial" panose="020B0604020202020204" pitchFamily="34" charset="0"/>
                <a:cs typeface="Arial" panose="020B0604020202020204" pitchFamily="34" charset="0"/>
              </a:rPr>
              <a:t>        "requests":"</a:t>
            </a:r>
            <a:r>
              <a:rPr lang="en-US" sz="1200" dirty="0" err="1">
                <a:latin typeface="Arial" panose="020B0604020202020204" pitchFamily="34" charset="0"/>
                <a:cs typeface="Arial" panose="020B0604020202020204" pitchFamily="34" charset="0"/>
              </a:rPr>
              <a:t>window_seat</a:t>
            </a:r>
            <a:r>
              <a:rPr lang="en-US" sz="1200" dirty="0">
                <a:latin typeface="Arial" panose="020B0604020202020204" pitchFamily="34" charset="0"/>
                <a:cs typeface="Arial" panose="020B0604020202020204" pitchFamily="34" charset="0"/>
              </a:rPr>
              <a:t>" </a:t>
            </a:r>
          </a:p>
          <a:p>
            <a:pPr>
              <a:spcBef>
                <a:spcPts val="300"/>
              </a:spcBef>
              <a:spcAft>
                <a:spcPts val="300"/>
              </a:spcAft>
            </a:pPr>
            <a:r>
              <a:rPr lang="en-US" sz="1200" dirty="0">
                <a:latin typeface="Arial" panose="020B0604020202020204" pitchFamily="34" charset="0"/>
                <a:cs typeface="Arial" panose="020B0604020202020204" pitchFamily="34" charset="0"/>
              </a:rPr>
              <a:t>    }</a:t>
            </a:r>
          </a:p>
          <a:p>
            <a:pPr>
              <a:spcBef>
                <a:spcPts val="300"/>
              </a:spcBef>
              <a:spcAft>
                <a:spcPts val="300"/>
              </a:spcAft>
            </a:pPr>
            <a:r>
              <a:rPr lang="en-US" sz="1200" dirty="0">
                <a:latin typeface="Arial" panose="020B0604020202020204" pitchFamily="34" charset="0"/>
                <a:cs typeface="Arial" panose="020B0604020202020204" pitchFamily="34" charset="0"/>
              </a:rPr>
              <a:t>]</a:t>
            </a:r>
          </a:p>
        </p:txBody>
      </p:sp>
      <p:sp>
        <p:nvSpPr>
          <p:cNvPr id="10" name="Half Frame 9">
            <a:extLst>
              <a:ext uri="{FF2B5EF4-FFF2-40B4-BE49-F238E27FC236}">
                <a16:creationId xmlns:a16="http://schemas.microsoft.com/office/drawing/2014/main" id="{3FCEFCBB-FDAE-4FF4-8127-577BE752995E}"/>
              </a:ext>
            </a:extLst>
          </p:cNvPr>
          <p:cNvSpPr>
            <a:spLocks noChangeAspect="1"/>
          </p:cNvSpPr>
          <p:nvPr/>
        </p:nvSpPr>
        <p:spPr bwMode="auto">
          <a:xfrm rot="8100000">
            <a:off x="4530131" y="3576043"/>
            <a:ext cx="457200" cy="457200"/>
          </a:xfrm>
          <a:prstGeom prst="halfFrame">
            <a:avLst>
              <a:gd name="adj1" fmla="val 9649"/>
              <a:gd name="adj2" fmla="val 10307"/>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 name="TextBox 8">
            <a:extLst>
              <a:ext uri="{FF2B5EF4-FFF2-40B4-BE49-F238E27FC236}">
                <a16:creationId xmlns:a16="http://schemas.microsoft.com/office/drawing/2014/main" id="{6B08323E-780F-4345-9188-9A952497BCE5}"/>
              </a:ext>
            </a:extLst>
          </p:cNvPr>
          <p:cNvSpPr txBox="1"/>
          <p:nvPr/>
        </p:nvSpPr>
        <p:spPr>
          <a:xfrm>
            <a:off x="11073373" y="6199157"/>
            <a:ext cx="803169" cy="369332"/>
          </a:xfrm>
          <a:prstGeom prst="rect">
            <a:avLst/>
          </a:prstGeom>
          <a:noFill/>
        </p:spPr>
        <p:txBody>
          <a:bodyPr wrap="square" rtlCol="0" anchor="ctr">
            <a:spAutoFit/>
          </a:bodyPr>
          <a:lstStyle/>
          <a:p>
            <a:pPr algn="ctr"/>
            <a:r>
              <a:rPr lang="en-US" dirty="0">
                <a:solidFill>
                  <a:schemeClr val="tx2"/>
                </a:solidFill>
                <a:latin typeface="Arial" panose="020B0604020202020204" pitchFamily="34" charset="0"/>
                <a:cs typeface="Arial" panose="020B0604020202020204" pitchFamily="34" charset="0"/>
              </a:rPr>
              <a:t>SQL</a:t>
            </a:r>
          </a:p>
        </p:txBody>
      </p:sp>
    </p:spTree>
    <p:extLst>
      <p:ext uri="{BB962C8B-B14F-4D97-AF65-F5344CB8AC3E}">
        <p14:creationId xmlns:p14="http://schemas.microsoft.com/office/powerpoint/2010/main" val="26780950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70d19f68-adcd-4021-95b9-111e39013798" Revision="1" Stencil="System.MyShapes" StencilVersion="1.0"/>
</Control>
</file>

<file path=customXml/item2.xml><?xml version="1.0" encoding="utf-8"?>
<Control xmlns="http://schemas.microsoft.com/VisualStudio/2011/storyboarding/control">
  <Id Name="70d19f68-adcd-4021-95b9-111e39013798" Revision="1" Stencil="System.MyShapes" StencilVersion="1.0"/>
</Control>
</file>

<file path=customXml/itemProps1.xml><?xml version="1.0" encoding="utf-8"?>
<ds:datastoreItem xmlns:ds="http://schemas.openxmlformats.org/officeDocument/2006/customXml" ds:itemID="{21A078F2-2CE7-4A00-AFB0-A6144267802C}">
  <ds:schemaRefs>
    <ds:schemaRef ds:uri="http://schemas.microsoft.com/VisualStudio/2011/storyboarding/control"/>
  </ds:schemaRefs>
</ds:datastoreItem>
</file>

<file path=customXml/itemProps2.xml><?xml version="1.0" encoding="utf-8"?>
<ds:datastoreItem xmlns:ds="http://schemas.openxmlformats.org/officeDocument/2006/customXml" ds:itemID="{3D2DABB3-6646-48C4-BE5A-7BF5800B8A20}">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Office Theme</Template>
  <TotalTime>13243</TotalTime>
  <Words>2595</Words>
  <Application>Microsoft Office PowerPoint</Application>
  <PresentationFormat>Widescreen</PresentationFormat>
  <Paragraphs>521</Paragraphs>
  <Slides>32</Slides>
  <Notes>31</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Query with SQL API</vt:lpstr>
      <vt:lpstr>Querying</vt:lpstr>
      <vt:lpstr>SQL Query Syntax</vt:lpstr>
      <vt:lpstr>SQL Query Syntax - Where</vt:lpstr>
      <vt:lpstr>SQL Query Syntax - Projection</vt:lpstr>
      <vt:lpstr>SQL Query Syntax - Projection</vt:lpstr>
      <vt:lpstr>Intra-Document Join</vt:lpstr>
      <vt:lpstr>Intra-Document Join</vt:lpstr>
      <vt:lpstr>Intra-Document Join</vt:lpstr>
      <vt:lpstr>Intra-Document Join</vt:lpstr>
      <vt:lpstr>Paginated Query Results</vt:lpstr>
      <vt:lpstr>Paginated Query Results</vt:lpstr>
      <vt:lpstr>Paginated Query Results</vt:lpstr>
      <vt:lpstr>Sql Query Parametrization</vt:lpstr>
      <vt:lpstr>SQL Query In Linq</vt:lpstr>
      <vt:lpstr>Query Tuning</vt:lpstr>
      <vt:lpstr>Query Tuning</vt:lpstr>
      <vt:lpstr>Client Query Parallelism</vt:lpstr>
      <vt:lpstr>Client Response Buffer</vt:lpstr>
      <vt:lpstr>SDK Query Options</vt:lpstr>
      <vt:lpstr>SDK Query Options</vt:lpstr>
      <vt:lpstr>Review Of Request Units</vt:lpstr>
      <vt:lpstr>Measuring RU Charge</vt:lpstr>
      <vt:lpstr>Measuring RU Charge</vt:lpstr>
      <vt:lpstr>RU Charge Measurement Example</vt:lpstr>
      <vt:lpstr>RU Charge Measurement Example</vt:lpstr>
      <vt:lpstr>RU Charge Measurement Example</vt:lpstr>
      <vt:lpstr>Validating Provisioned Throughput Choice</vt:lpstr>
      <vt:lpstr>Cross-Partition Aggregate</vt:lpstr>
      <vt:lpstr>Bounded Location Search Using Geo-Data</vt:lpstr>
      <vt:lpstr>Distance From Center Point Search</vt:lpstr>
      <vt:lpstr>Polygon Shape 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Liu</dc:creator>
  <cp:lastModifiedBy>Tim Sander</cp:lastModifiedBy>
  <cp:revision>26</cp:revision>
  <dcterms:created xsi:type="dcterms:W3CDTF">2017-02-06T09:01:24Z</dcterms:created>
  <dcterms:modified xsi:type="dcterms:W3CDTF">2019-05-28T20:58:34Z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andrl@microsoft.com</vt:lpwstr>
  </property>
  <property fmtid="{D5CDD505-2E9C-101B-9397-08002B2CF9AE}" pid="6" name="MSIP_Label_f42aa342-8706-4288-bd11-ebb85995028c_SetDate">
    <vt:lpwstr>2017-07-27T16:46:54.6934341-07:00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Tfs.IsStoryboard">
    <vt:bool>true</vt:bool>
  </property>
</Properties>
</file>