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15"/>
  </p:notesMasterIdLst>
  <p:handoutMasterIdLst>
    <p:handoutMasterId r:id="rId16"/>
  </p:handoutMasterIdLst>
  <p:sldIdLst>
    <p:sldId id="4656" r:id="rId4"/>
    <p:sldId id="1890" r:id="rId5"/>
    <p:sldId id="1891" r:id="rId6"/>
    <p:sldId id="1892" r:id="rId7"/>
    <p:sldId id="1866" r:id="rId8"/>
    <p:sldId id="1867" r:id="rId9"/>
    <p:sldId id="1868" r:id="rId10"/>
    <p:sldId id="1869" r:id="rId11"/>
    <p:sldId id="4657" r:id="rId12"/>
    <p:sldId id="539" r:id="rId13"/>
    <p:sldId id="40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source Model" id="{750D2A6D-0162-4C9C-9A68-687048009117}">
          <p14:sldIdLst>
            <p14:sldId id="4656"/>
            <p14:sldId id="1890"/>
            <p14:sldId id="1891"/>
            <p14:sldId id="1892"/>
            <p14:sldId id="1866"/>
            <p14:sldId id="1867"/>
            <p14:sldId id="1868"/>
            <p14:sldId id="1869"/>
          </p14:sldIdLst>
        </p14:section>
        <p14:section name="Sys Internals" id="{5C877E48-29C9-4231-921C-9CFEB2B6AF64}">
          <p14:sldIdLst>
            <p14:sldId id="4657"/>
            <p14:sldId id="539"/>
            <p14:sldId id="4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77" d="100"/>
          <a:sy n="77" d="100"/>
        </p:scale>
        <p:origin x="1170"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5/28/2019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5/28/2019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dirty="0"/>
          </a:p>
          <a:p>
            <a:r>
              <a:rPr lang="en-US" dirty="0"/>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dirty="0"/>
          </a:p>
          <a:p>
            <a:r>
              <a:rPr lang="en-US" dirty="0"/>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83571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42458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263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69431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8539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52607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547151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68575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panose="020B0604020202020204" pitchFamily="34" charset="0"/>
                <a:ea typeface="Segoe UI" pitchFamily="34" charset="0"/>
                <a:cs typeface="Arial" panose="020B0604020202020204"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85752" rtl="0" eaLnBrk="1" fontAlgn="auto" latinLnBrk="0" hangingPunct="1">
              <a:lnSpc>
                <a:spcPct val="100000"/>
              </a:lnSpc>
              <a:spcBef>
                <a:spcPts val="0"/>
              </a:spcBef>
              <a:spcAft>
                <a:spcPts val="0"/>
              </a:spcAft>
              <a:buClrTx/>
              <a:buSzTx/>
              <a:buFontTx/>
              <a:buNone/>
              <a:tabLst/>
              <a:defRPr/>
            </a:pPr>
            <a:fld id="{81693E6E-1E62-44E6-ADEC-B246846247C0}" type="datetime8">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685752" rtl="0" eaLnBrk="1" fontAlgn="auto" latinLnBrk="0" hangingPunct="1">
                <a:lnSpc>
                  <a:spcPct val="100000"/>
                </a:lnSpc>
                <a:spcBef>
                  <a:spcPts val="0"/>
                </a:spcBef>
                <a:spcAft>
                  <a:spcPts val="0"/>
                </a:spcAft>
                <a:buClrTx/>
                <a:buSzTx/>
                <a:buFontTx/>
                <a:buNone/>
                <a:tabLst/>
                <a:defRPr/>
              </a:pPr>
              <a:t>5/28/2019 1:56 PM</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68575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68575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02541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ea typeface="+mn-ea"/>
                <a:cs typeface="+mn-cs"/>
              </a:rPr>
              <a:t>The Cosmos DB service is deployed worldwide across all Azure regions including the sovereign and government clouds. We deploy and manage the Cosmos DB service on stamps of machines, each with dedicated local SSDs. The Cosmos DB service is layered on top of Azure Service Fabric, which is a foundational distributed systems infrastructure of Azure. Cosmos DB uses Service Fabric for naming, routing, cluster and container management, coordination of rolling upgrades, failure detection, leader election (within a resource partition) and load balancing capabilities. Cosmos DB is deployed across one or more Service Fabric clusters, each potentially running multiple generations of hardware and of varying number of machines (currently, between 60-800 machines).  </a:t>
            </a:r>
          </a:p>
          <a:p>
            <a:r>
              <a:rPr lang="en-US" sz="1200" kern="1200" dirty="0">
                <a:solidFill>
                  <a:schemeClr val="tx1"/>
                </a:solidFill>
                <a:effectLst/>
                <a:ea typeface="+mn-ea"/>
                <a:cs typeface="+mn-cs"/>
              </a:rPr>
              <a:t>Machines within a cluster typically are spread across 10-20 fault domains. The resource partitions is a logical concept. Physically, a resource partition is implemented in terms of a group of replicas, called replica-sets. Each machine hosts replicas corresponding to various resource partitions within a fixed set of processes. Replicas corresponding to the resource partitions are placed and load balanced across these machines. Each replica hosts an instance of Cosmos DB’s schema-agnostic database engine, which manages the resources as well as the associated indexes. The Cosmos DB database engine, in-turn, consists of components including implementation of several coordination primitives, the JavaScript language runtime, the query processor, the storage and indexing subsystems responsible for transactional storage and indexing of data, respectively. To provide durability and high availability, the database engine persists its index on SSDs and replicates it among the database engine instances within the replica-set(s) respectively. While the index is always persisted on local SSDs, the log is persisted either locally, on another machine within the cluster, or remotely across cluster or a datacenter within a region. The proximity of the index and log is configurable based on the price and latency SLA. The ability to dynamically configure the proximity between the database engine (compute) and log (storage) at the granularity of replicas of a resource partition is crucial for allowing tenants to dynamically select various service tiers.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8885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47431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Full">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10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5" r:id="rId14"/>
    <p:sldLayoutId id="214748442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54687B13-94E5-4827-B3AA-5377A0D06B2E}"/>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Resource Model</a:t>
            </a:r>
            <a:endParaRPr lang="en-US" dirty="0"/>
          </a:p>
        </p:txBody>
      </p:sp>
    </p:spTree>
    <p:extLst>
      <p:ext uri="{BB962C8B-B14F-4D97-AF65-F5344CB8AC3E}">
        <p14:creationId xmlns:p14="http://schemas.microsoft.com/office/powerpoint/2010/main" val="18192249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 name="Flowchart: Document 152"/>
          <p:cNvSpPr/>
          <p:nvPr/>
        </p:nvSpPr>
        <p:spPr>
          <a:xfrm>
            <a:off x="2476500" y="4038600"/>
            <a:ext cx="1276775" cy="410356"/>
          </a:xfrm>
          <a:prstGeom prst="flowChartDocumen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Container</a:t>
            </a:r>
          </a:p>
        </p:txBody>
      </p:sp>
      <p:sp>
        <p:nvSpPr>
          <p:cNvPr id="154" name="Flowchart: Document 153"/>
          <p:cNvSpPr/>
          <p:nvPr/>
        </p:nvSpPr>
        <p:spPr>
          <a:xfrm>
            <a:off x="2552700" y="4114800"/>
            <a:ext cx="1276775" cy="410356"/>
          </a:xfrm>
          <a:prstGeom prst="flowChartDocumen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Container</a:t>
            </a:r>
          </a:p>
        </p:txBody>
      </p:sp>
      <p:sp>
        <p:nvSpPr>
          <p:cNvPr id="155" name="Flowchart: Document 154"/>
          <p:cNvSpPr/>
          <p:nvPr/>
        </p:nvSpPr>
        <p:spPr>
          <a:xfrm>
            <a:off x="2628900" y="4191000"/>
            <a:ext cx="1276775" cy="410356"/>
          </a:xfrm>
          <a:prstGeom prst="flowChartDocumen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Container</a:t>
            </a:r>
          </a:p>
        </p:txBody>
      </p:sp>
      <p:sp>
        <p:nvSpPr>
          <p:cNvPr id="156" name="Flowchart: Document 155"/>
          <p:cNvSpPr/>
          <p:nvPr/>
        </p:nvSpPr>
        <p:spPr>
          <a:xfrm>
            <a:off x="2705100" y="4267200"/>
            <a:ext cx="1276775" cy="410356"/>
          </a:xfrm>
          <a:prstGeom prst="flowChartDocumen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Containers</a:t>
            </a:r>
          </a:p>
        </p:txBody>
      </p:sp>
      <p:sp>
        <p:nvSpPr>
          <p:cNvPr id="157" name="TextBox 156"/>
          <p:cNvSpPr txBox="1"/>
          <p:nvPr/>
        </p:nvSpPr>
        <p:spPr>
          <a:xfrm>
            <a:off x="2768464" y="3085867"/>
            <a:ext cx="1315291"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Collections</a:t>
            </a:r>
          </a:p>
        </p:txBody>
      </p:sp>
      <p:sp>
        <p:nvSpPr>
          <p:cNvPr id="158" name="TextBox 157"/>
          <p:cNvSpPr txBox="1"/>
          <p:nvPr/>
        </p:nvSpPr>
        <p:spPr>
          <a:xfrm>
            <a:off x="1645854" y="3113308"/>
            <a:ext cx="992440"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Tables</a:t>
            </a:r>
            <a:endParaRPr lang="en-US" sz="2200" dirty="0">
              <a:latin typeface="Arial" panose="020B0604020202020204" pitchFamily="34" charset="0"/>
              <a:cs typeface="Arial" panose="020B0604020202020204" pitchFamily="34" charset="0"/>
            </a:endParaRPr>
          </a:p>
        </p:txBody>
      </p:sp>
      <p:sp>
        <p:nvSpPr>
          <p:cNvPr id="159" name="TextBox 158"/>
          <p:cNvSpPr txBox="1"/>
          <p:nvPr/>
        </p:nvSpPr>
        <p:spPr>
          <a:xfrm>
            <a:off x="4120308" y="3096742"/>
            <a:ext cx="900548" cy="646331"/>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Graphs</a:t>
            </a:r>
          </a:p>
        </p:txBody>
      </p:sp>
      <p:grpSp>
        <p:nvGrpSpPr>
          <p:cNvPr id="160" name="Group 159"/>
          <p:cNvGrpSpPr/>
          <p:nvPr/>
        </p:nvGrpSpPr>
        <p:grpSpPr>
          <a:xfrm>
            <a:off x="3100119" y="2537384"/>
            <a:ext cx="495957" cy="602954"/>
            <a:chOff x="1345497" y="1522604"/>
            <a:chExt cx="596149" cy="700081"/>
          </a:xfrm>
          <a:solidFill>
            <a:schemeClr val="accent2">
              <a:lumMod val="60000"/>
              <a:lumOff val="40000"/>
            </a:schemeClr>
          </a:solidFill>
        </p:grpSpPr>
        <p:pic>
          <p:nvPicPr>
            <p:cNvPr id="162" name="Picture 161"/>
            <p:cNvPicPr>
              <a:picLocks noChangeAspect="1"/>
            </p:cNvPicPr>
            <p:nvPr/>
          </p:nvPicPr>
          <p:blipFill>
            <a:blip r:embed="rId4"/>
            <a:stretch>
              <a:fillRect/>
            </a:stretch>
          </p:blipFill>
          <p:spPr>
            <a:xfrm>
              <a:off x="1345497" y="1522604"/>
              <a:ext cx="459514" cy="560559"/>
            </a:xfrm>
            <a:prstGeom prst="rect">
              <a:avLst/>
            </a:prstGeom>
            <a:grpFill/>
          </p:spPr>
        </p:pic>
        <p:pic>
          <p:nvPicPr>
            <p:cNvPr id="163" name="Picture 162"/>
            <p:cNvPicPr>
              <a:picLocks noChangeAspect="1"/>
            </p:cNvPicPr>
            <p:nvPr/>
          </p:nvPicPr>
          <p:blipFill>
            <a:blip r:embed="rId4"/>
            <a:stretch>
              <a:fillRect/>
            </a:stretch>
          </p:blipFill>
          <p:spPr>
            <a:xfrm>
              <a:off x="1408559" y="1593808"/>
              <a:ext cx="459514" cy="560559"/>
            </a:xfrm>
            <a:prstGeom prst="rect">
              <a:avLst/>
            </a:prstGeom>
            <a:grpFill/>
          </p:spPr>
        </p:pic>
        <p:pic>
          <p:nvPicPr>
            <p:cNvPr id="164" name="Picture 163"/>
            <p:cNvPicPr>
              <a:picLocks noChangeAspect="1"/>
            </p:cNvPicPr>
            <p:nvPr/>
          </p:nvPicPr>
          <p:blipFill>
            <a:blip r:embed="rId4"/>
            <a:stretch>
              <a:fillRect/>
            </a:stretch>
          </p:blipFill>
          <p:spPr>
            <a:xfrm>
              <a:off x="1482132" y="1662126"/>
              <a:ext cx="459514" cy="560559"/>
            </a:xfrm>
            <a:prstGeom prst="rect">
              <a:avLst/>
            </a:prstGeom>
            <a:grpFill/>
            <a:ln w="3175">
              <a:noFill/>
            </a:ln>
          </p:spPr>
        </p:pic>
      </p:grpSp>
      <p:grpSp>
        <p:nvGrpSpPr>
          <p:cNvPr id="165" name="Group 164"/>
          <p:cNvGrpSpPr/>
          <p:nvPr/>
        </p:nvGrpSpPr>
        <p:grpSpPr>
          <a:xfrm>
            <a:off x="4313238" y="2483651"/>
            <a:ext cx="477293" cy="647402"/>
            <a:chOff x="2707640" y="3871118"/>
            <a:chExt cx="529298" cy="639523"/>
          </a:xfrm>
          <a:solidFill>
            <a:schemeClr val="accent4">
              <a:lumMod val="40000"/>
              <a:lumOff val="60000"/>
            </a:schemeClr>
          </a:solidFill>
        </p:grpSpPr>
        <p:grpSp>
          <p:nvGrpSpPr>
            <p:cNvPr id="166" name="Group 165"/>
            <p:cNvGrpSpPr/>
            <p:nvPr/>
          </p:nvGrpSpPr>
          <p:grpSpPr>
            <a:xfrm>
              <a:off x="2707640" y="3871118"/>
              <a:ext cx="529298" cy="639523"/>
              <a:chOff x="1345497" y="1522604"/>
              <a:chExt cx="596149" cy="700081"/>
            </a:xfrm>
            <a:grpFill/>
          </p:grpSpPr>
          <p:pic>
            <p:nvPicPr>
              <p:cNvPr id="168" name="Picture 167"/>
              <p:cNvPicPr>
                <a:picLocks noChangeAspect="1"/>
              </p:cNvPicPr>
              <p:nvPr/>
            </p:nvPicPr>
            <p:blipFill>
              <a:blip r:embed="rId4"/>
              <a:stretch>
                <a:fillRect/>
              </a:stretch>
            </p:blipFill>
            <p:spPr>
              <a:xfrm>
                <a:off x="1345497" y="1522604"/>
                <a:ext cx="459514" cy="560559"/>
              </a:xfrm>
              <a:prstGeom prst="rect">
                <a:avLst/>
              </a:prstGeom>
              <a:grpFill/>
            </p:spPr>
          </p:pic>
          <p:pic>
            <p:nvPicPr>
              <p:cNvPr id="169" name="Picture 168"/>
              <p:cNvPicPr>
                <a:picLocks noChangeAspect="1"/>
              </p:cNvPicPr>
              <p:nvPr/>
            </p:nvPicPr>
            <p:blipFill>
              <a:blip r:embed="rId4"/>
              <a:stretch>
                <a:fillRect/>
              </a:stretch>
            </p:blipFill>
            <p:spPr>
              <a:xfrm>
                <a:off x="1408559" y="1593808"/>
                <a:ext cx="459514" cy="560559"/>
              </a:xfrm>
              <a:prstGeom prst="rect">
                <a:avLst/>
              </a:prstGeom>
              <a:grpFill/>
            </p:spPr>
          </p:pic>
          <p:pic>
            <p:nvPicPr>
              <p:cNvPr id="170" name="Picture 169"/>
              <p:cNvPicPr>
                <a:picLocks noChangeAspect="1"/>
              </p:cNvPicPr>
              <p:nvPr/>
            </p:nvPicPr>
            <p:blipFill>
              <a:blip r:embed="rId4"/>
              <a:stretch>
                <a:fillRect/>
              </a:stretch>
            </p:blipFill>
            <p:spPr>
              <a:xfrm>
                <a:off x="1482132" y="1662126"/>
                <a:ext cx="459514" cy="560559"/>
              </a:xfrm>
              <a:prstGeom prst="rect">
                <a:avLst/>
              </a:prstGeom>
              <a:grpFill/>
              <a:ln w="3175">
                <a:noFill/>
              </a:ln>
            </p:spPr>
          </p:pic>
        </p:grpSp>
        <p:pic>
          <p:nvPicPr>
            <p:cNvPr id="167" name="Picture 166"/>
            <p:cNvPicPr>
              <a:picLocks noChangeAspect="1"/>
            </p:cNvPicPr>
            <p:nvPr/>
          </p:nvPicPr>
          <p:blipFill>
            <a:blip r:embed="rId5"/>
            <a:stretch>
              <a:fillRect/>
            </a:stretch>
          </p:blipFill>
          <p:spPr>
            <a:xfrm>
              <a:off x="2888445" y="4116672"/>
              <a:ext cx="298935" cy="302442"/>
            </a:xfrm>
            <a:prstGeom prst="rect">
              <a:avLst/>
            </a:prstGeom>
            <a:grpFill/>
          </p:spPr>
        </p:pic>
      </p:grpSp>
      <p:grpSp>
        <p:nvGrpSpPr>
          <p:cNvPr id="171" name="Group 170"/>
          <p:cNvGrpSpPr/>
          <p:nvPr/>
        </p:nvGrpSpPr>
        <p:grpSpPr>
          <a:xfrm>
            <a:off x="1755145" y="2561620"/>
            <a:ext cx="566603" cy="569433"/>
            <a:chOff x="2624230" y="1291099"/>
            <a:chExt cx="529298" cy="639523"/>
          </a:xfrm>
          <a:solidFill>
            <a:srgbClr val="92D050"/>
          </a:solidFill>
        </p:grpSpPr>
        <p:grpSp>
          <p:nvGrpSpPr>
            <p:cNvPr id="172" name="Group 171"/>
            <p:cNvGrpSpPr/>
            <p:nvPr/>
          </p:nvGrpSpPr>
          <p:grpSpPr>
            <a:xfrm>
              <a:off x="2624230" y="1291099"/>
              <a:ext cx="529298" cy="639523"/>
              <a:chOff x="2624230" y="1291099"/>
              <a:chExt cx="529298" cy="639523"/>
            </a:xfrm>
            <a:grpFill/>
          </p:grpSpPr>
          <p:grpSp>
            <p:nvGrpSpPr>
              <p:cNvPr id="176" name="Group 175"/>
              <p:cNvGrpSpPr/>
              <p:nvPr/>
            </p:nvGrpSpPr>
            <p:grpSpPr>
              <a:xfrm>
                <a:off x="2624230" y="1291099"/>
                <a:ext cx="529298" cy="639523"/>
                <a:chOff x="1345497" y="1522604"/>
                <a:chExt cx="596149" cy="700081"/>
              </a:xfrm>
              <a:grpFill/>
            </p:grpSpPr>
            <p:pic>
              <p:nvPicPr>
                <p:cNvPr id="180" name="Picture 179"/>
                <p:cNvPicPr>
                  <a:picLocks noChangeAspect="1"/>
                </p:cNvPicPr>
                <p:nvPr/>
              </p:nvPicPr>
              <p:blipFill>
                <a:blip r:embed="rId4"/>
                <a:stretch>
                  <a:fillRect/>
                </a:stretch>
              </p:blipFill>
              <p:spPr>
                <a:xfrm>
                  <a:off x="1345497" y="1522604"/>
                  <a:ext cx="459514" cy="560559"/>
                </a:xfrm>
                <a:prstGeom prst="rect">
                  <a:avLst/>
                </a:prstGeom>
                <a:grpFill/>
              </p:spPr>
            </p:pic>
            <p:pic>
              <p:nvPicPr>
                <p:cNvPr id="181" name="Picture 180"/>
                <p:cNvPicPr>
                  <a:picLocks noChangeAspect="1"/>
                </p:cNvPicPr>
                <p:nvPr/>
              </p:nvPicPr>
              <p:blipFill>
                <a:blip r:embed="rId4"/>
                <a:stretch>
                  <a:fillRect/>
                </a:stretch>
              </p:blipFill>
              <p:spPr>
                <a:xfrm>
                  <a:off x="1408559" y="1593808"/>
                  <a:ext cx="459514" cy="560559"/>
                </a:xfrm>
                <a:prstGeom prst="rect">
                  <a:avLst/>
                </a:prstGeom>
                <a:grpFill/>
              </p:spPr>
            </p:pic>
            <p:pic>
              <p:nvPicPr>
                <p:cNvPr id="182" name="Picture 181"/>
                <p:cNvPicPr>
                  <a:picLocks noChangeAspect="1"/>
                </p:cNvPicPr>
                <p:nvPr/>
              </p:nvPicPr>
              <p:blipFill>
                <a:blip r:embed="rId4"/>
                <a:stretch>
                  <a:fillRect/>
                </a:stretch>
              </p:blipFill>
              <p:spPr>
                <a:xfrm>
                  <a:off x="1482132" y="1662126"/>
                  <a:ext cx="459514" cy="560559"/>
                </a:xfrm>
                <a:prstGeom prst="rect">
                  <a:avLst/>
                </a:prstGeom>
                <a:grpFill/>
                <a:ln w="3175">
                  <a:noFill/>
                </a:ln>
              </p:spPr>
            </p:pic>
          </p:grpSp>
          <p:grpSp>
            <p:nvGrpSpPr>
              <p:cNvPr id="177" name="Group 176"/>
              <p:cNvGrpSpPr/>
              <p:nvPr/>
            </p:nvGrpSpPr>
            <p:grpSpPr>
              <a:xfrm>
                <a:off x="2809635" y="1532333"/>
                <a:ext cx="275408" cy="347520"/>
                <a:chOff x="2809635" y="1532333"/>
                <a:chExt cx="275408" cy="347520"/>
              </a:xfrm>
              <a:grpFill/>
            </p:grpSpPr>
            <p:sp>
              <p:nvSpPr>
                <p:cNvPr id="178" name="Rectangle: Rounded Corners 232"/>
                <p:cNvSpPr/>
                <p:nvPr/>
              </p:nvSpPr>
              <p:spPr>
                <a:xfrm>
                  <a:off x="2809635" y="1532333"/>
                  <a:ext cx="198089" cy="310193"/>
                </a:xfrm>
                <a:prstGeom prst="roundRect">
                  <a:avLst>
                    <a:gd name="adj" fmla="val 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179" name="Rectangle: Rounded Corners 233"/>
                <p:cNvSpPr/>
                <p:nvPr/>
              </p:nvSpPr>
              <p:spPr>
                <a:xfrm>
                  <a:off x="2886954" y="1569660"/>
                  <a:ext cx="198089" cy="310193"/>
                </a:xfrm>
                <a:prstGeom prst="roundRect">
                  <a:avLst>
                    <a:gd name="adj" fmla="val 0"/>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grpSp>
        </p:grpSp>
        <p:pic>
          <p:nvPicPr>
            <p:cNvPr id="173" name="Picture 172"/>
            <p:cNvPicPr>
              <a:picLocks noChangeAspect="1"/>
            </p:cNvPicPr>
            <p:nvPr/>
          </p:nvPicPr>
          <p:blipFill>
            <a:blip r:embed="rId6"/>
            <a:stretch>
              <a:fillRect/>
            </a:stretch>
          </p:blipFill>
          <p:spPr>
            <a:xfrm>
              <a:off x="2795295" y="1550332"/>
              <a:ext cx="309874" cy="136492"/>
            </a:xfrm>
            <a:prstGeom prst="rect">
              <a:avLst/>
            </a:prstGeom>
            <a:grpFill/>
          </p:spPr>
        </p:pic>
        <p:pic>
          <p:nvPicPr>
            <p:cNvPr id="174" name="Picture 173"/>
            <p:cNvPicPr>
              <a:picLocks noChangeAspect="1"/>
            </p:cNvPicPr>
            <p:nvPr/>
          </p:nvPicPr>
          <p:blipFill>
            <a:blip r:embed="rId6"/>
            <a:stretch>
              <a:fillRect/>
            </a:stretch>
          </p:blipFill>
          <p:spPr>
            <a:xfrm>
              <a:off x="2797939" y="1657523"/>
              <a:ext cx="309874" cy="136492"/>
            </a:xfrm>
            <a:prstGeom prst="rect">
              <a:avLst/>
            </a:prstGeom>
            <a:grpFill/>
          </p:spPr>
        </p:pic>
        <p:pic>
          <p:nvPicPr>
            <p:cNvPr id="175" name="Picture 174"/>
            <p:cNvPicPr>
              <a:picLocks noChangeAspect="1"/>
            </p:cNvPicPr>
            <p:nvPr/>
          </p:nvPicPr>
          <p:blipFill>
            <a:blip r:embed="rId6"/>
            <a:stretch>
              <a:fillRect/>
            </a:stretch>
          </p:blipFill>
          <p:spPr>
            <a:xfrm>
              <a:off x="2797939" y="1764714"/>
              <a:ext cx="309874" cy="136492"/>
            </a:xfrm>
            <a:prstGeom prst="rect">
              <a:avLst/>
            </a:prstGeom>
            <a:grpFill/>
          </p:spPr>
        </p:pic>
      </p:grpSp>
      <p:sp>
        <p:nvSpPr>
          <p:cNvPr id="7" name="Down Arrow 6"/>
          <p:cNvSpPr/>
          <p:nvPr/>
        </p:nvSpPr>
        <p:spPr>
          <a:xfrm rot="1800350">
            <a:off x="3996965" y="3483519"/>
            <a:ext cx="332023" cy="555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3" name="Down Arrow 182"/>
          <p:cNvSpPr/>
          <p:nvPr/>
        </p:nvSpPr>
        <p:spPr>
          <a:xfrm>
            <a:off x="3119883" y="3490077"/>
            <a:ext cx="393639" cy="522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4" name="Down Arrow 183"/>
          <p:cNvSpPr/>
          <p:nvPr/>
        </p:nvSpPr>
        <p:spPr>
          <a:xfrm rot="19981856">
            <a:off x="2126895" y="3448681"/>
            <a:ext cx="404453" cy="527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21" name="Group 220"/>
          <p:cNvGrpSpPr/>
          <p:nvPr/>
        </p:nvGrpSpPr>
        <p:grpSpPr>
          <a:xfrm>
            <a:off x="676958" y="5373223"/>
            <a:ext cx="785985" cy="685800"/>
            <a:chOff x="468086" y="2406098"/>
            <a:chExt cx="1110063" cy="1019598"/>
          </a:xfrm>
          <a:solidFill>
            <a:schemeClr val="accent1">
              <a:lumMod val="40000"/>
              <a:lumOff val="60000"/>
            </a:schemeClr>
          </a:solidFill>
        </p:grpSpPr>
        <p:sp>
          <p:nvSpPr>
            <p:cNvPr id="222" name="Oval 221"/>
            <p:cNvSpPr/>
            <p:nvPr/>
          </p:nvSpPr>
          <p:spPr>
            <a:xfrm>
              <a:off x="468086" y="2406098"/>
              <a:ext cx="1110063" cy="1019598"/>
            </a:xfrm>
            <a:prstGeom prst="ellipse">
              <a:avLst/>
            </a:prstGeom>
            <a:solidFill>
              <a:srgbClr val="00B0F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800"/>
            </a:p>
          </p:txBody>
        </p:sp>
        <p:sp>
          <p:nvSpPr>
            <p:cNvPr id="223" name="Rectangle 222"/>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24" name="Rectangle 223"/>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25" name="Rectangle 224"/>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26" name="Rectangle 225"/>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227" name="Curved Connector 226"/>
            <p:cNvCxnSpPr>
              <a:stCxn id="224" idx="3"/>
              <a:endCxn id="226"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28" name="Curved Connector 227"/>
            <p:cNvCxnSpPr>
              <a:endCxn id="223"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9" name="Curved Connector 228"/>
            <p:cNvCxnSpPr>
              <a:stCxn id="224" idx="3"/>
              <a:endCxn id="225"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30" name="Group 229"/>
          <p:cNvGrpSpPr/>
          <p:nvPr/>
        </p:nvGrpSpPr>
        <p:grpSpPr>
          <a:xfrm>
            <a:off x="1603570" y="5349602"/>
            <a:ext cx="785985" cy="685800"/>
            <a:chOff x="468086" y="2406098"/>
            <a:chExt cx="1110063" cy="1019598"/>
          </a:xfrm>
          <a:solidFill>
            <a:schemeClr val="accent1">
              <a:lumMod val="40000"/>
              <a:lumOff val="60000"/>
            </a:schemeClr>
          </a:solidFill>
        </p:grpSpPr>
        <p:sp>
          <p:nvSpPr>
            <p:cNvPr id="231" name="Oval 230"/>
            <p:cNvSpPr/>
            <p:nvPr/>
          </p:nvSpPr>
          <p:spPr>
            <a:xfrm>
              <a:off x="468086" y="2406098"/>
              <a:ext cx="1110063" cy="1019598"/>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800"/>
            </a:p>
          </p:txBody>
        </p:sp>
        <p:sp>
          <p:nvSpPr>
            <p:cNvPr id="232" name="Rectangle 231"/>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36" name="Rectangle 235"/>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37" name="Rectangle 236"/>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38" name="Rectangle 237"/>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240" name="Curved Connector 239"/>
            <p:cNvCxnSpPr>
              <a:stCxn id="236" idx="3"/>
              <a:endCxn id="238"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1" name="Curved Connector 240"/>
            <p:cNvCxnSpPr>
              <a:endCxn id="232"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Curved Connector 241"/>
            <p:cNvCxnSpPr>
              <a:stCxn id="236" idx="3"/>
              <a:endCxn id="237"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43" name="Group 242"/>
          <p:cNvGrpSpPr/>
          <p:nvPr/>
        </p:nvGrpSpPr>
        <p:grpSpPr>
          <a:xfrm>
            <a:off x="2520532" y="5340461"/>
            <a:ext cx="785985" cy="685800"/>
            <a:chOff x="468086" y="2406098"/>
            <a:chExt cx="1110063" cy="1019598"/>
          </a:xfrm>
          <a:solidFill>
            <a:schemeClr val="accent1">
              <a:lumMod val="40000"/>
              <a:lumOff val="60000"/>
            </a:schemeClr>
          </a:solidFill>
        </p:grpSpPr>
        <p:sp>
          <p:nvSpPr>
            <p:cNvPr id="244" name="Oval 243"/>
            <p:cNvSpPr/>
            <p:nvPr/>
          </p:nvSpPr>
          <p:spPr>
            <a:xfrm>
              <a:off x="468086" y="2406098"/>
              <a:ext cx="1110063" cy="1019598"/>
            </a:xfrm>
            <a:prstGeom prst="ellipse">
              <a:avLst/>
            </a:prstGeom>
            <a:solidFill>
              <a:schemeClr val="accent1">
                <a:lumMod val="40000"/>
                <a:lumOff val="6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800"/>
            </a:p>
          </p:txBody>
        </p:sp>
        <p:sp>
          <p:nvSpPr>
            <p:cNvPr id="245" name="Rectangle 244"/>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46" name="Rectangle 245"/>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47" name="Rectangle 246"/>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48" name="Rectangle 247"/>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249" name="Curved Connector 248"/>
            <p:cNvCxnSpPr>
              <a:stCxn id="246" idx="3"/>
              <a:endCxn id="248"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50" name="Curved Connector 249"/>
            <p:cNvCxnSpPr>
              <a:endCxn id="245"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urved Connector 251"/>
            <p:cNvCxnSpPr>
              <a:stCxn id="246" idx="3"/>
              <a:endCxn id="247"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55" name="Group 254"/>
          <p:cNvGrpSpPr/>
          <p:nvPr/>
        </p:nvGrpSpPr>
        <p:grpSpPr>
          <a:xfrm>
            <a:off x="3452056" y="5317058"/>
            <a:ext cx="785985" cy="685800"/>
            <a:chOff x="468086" y="2406098"/>
            <a:chExt cx="1110063" cy="1019598"/>
          </a:xfrm>
          <a:solidFill>
            <a:schemeClr val="accent1">
              <a:lumMod val="40000"/>
              <a:lumOff val="60000"/>
            </a:schemeClr>
          </a:solidFill>
        </p:grpSpPr>
        <p:sp>
          <p:nvSpPr>
            <p:cNvPr id="258" name="Oval 257"/>
            <p:cNvSpPr/>
            <p:nvPr/>
          </p:nvSpPr>
          <p:spPr>
            <a:xfrm>
              <a:off x="468086" y="2406098"/>
              <a:ext cx="1110063" cy="1019598"/>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800"/>
            </a:p>
          </p:txBody>
        </p:sp>
        <p:sp>
          <p:nvSpPr>
            <p:cNvPr id="259" name="Rectangle 258"/>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60" name="Rectangle 259"/>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65" name="Rectangle 264"/>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68" name="Rectangle 267"/>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269" name="Curved Connector 268"/>
            <p:cNvCxnSpPr>
              <a:stCxn id="260" idx="3"/>
              <a:endCxn id="268"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80" name="Curved Connector 279"/>
            <p:cNvCxnSpPr>
              <a:endCxn id="259"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0" idx="3"/>
              <a:endCxn id="265"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87" name="Group 286"/>
          <p:cNvGrpSpPr/>
          <p:nvPr/>
        </p:nvGrpSpPr>
        <p:grpSpPr>
          <a:xfrm>
            <a:off x="4383580" y="5307917"/>
            <a:ext cx="785985" cy="685800"/>
            <a:chOff x="468086" y="2406098"/>
            <a:chExt cx="1110063" cy="1019598"/>
          </a:xfrm>
          <a:solidFill>
            <a:schemeClr val="accent1">
              <a:lumMod val="40000"/>
              <a:lumOff val="60000"/>
            </a:schemeClr>
          </a:solidFill>
        </p:grpSpPr>
        <p:sp>
          <p:nvSpPr>
            <p:cNvPr id="288" name="Oval 287"/>
            <p:cNvSpPr/>
            <p:nvPr/>
          </p:nvSpPr>
          <p:spPr>
            <a:xfrm>
              <a:off x="468086" y="2406098"/>
              <a:ext cx="1110063" cy="1019598"/>
            </a:xfrm>
            <a:prstGeom prst="ellipse">
              <a:avLst/>
            </a:prstGeom>
            <a:solidFill>
              <a:schemeClr val="bg1">
                <a:lumMod val="8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800"/>
            </a:p>
          </p:txBody>
        </p:sp>
        <p:sp>
          <p:nvSpPr>
            <p:cNvPr id="289" name="Rectangle 288"/>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90" name="Rectangle 289"/>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91" name="Rectangle 290"/>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292" name="Rectangle 291"/>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293" name="Curved Connector 292"/>
            <p:cNvCxnSpPr>
              <a:stCxn id="290" idx="3"/>
              <a:endCxn id="292"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5" name="Curved Connector 294"/>
            <p:cNvCxnSpPr>
              <a:endCxn id="289"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8" name="Curved Connector 297"/>
            <p:cNvCxnSpPr>
              <a:stCxn id="290" idx="3"/>
              <a:endCxn id="291"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300" name="Group 299"/>
          <p:cNvGrpSpPr/>
          <p:nvPr/>
        </p:nvGrpSpPr>
        <p:grpSpPr>
          <a:xfrm>
            <a:off x="5315104" y="5307917"/>
            <a:ext cx="785985" cy="685800"/>
            <a:chOff x="468086" y="2406098"/>
            <a:chExt cx="1110063" cy="1019598"/>
          </a:xfrm>
          <a:solidFill>
            <a:schemeClr val="accent1">
              <a:lumMod val="40000"/>
              <a:lumOff val="60000"/>
            </a:schemeClr>
          </a:solidFill>
        </p:grpSpPr>
        <p:sp>
          <p:nvSpPr>
            <p:cNvPr id="301" name="Oval 300"/>
            <p:cNvSpPr/>
            <p:nvPr/>
          </p:nvSpPr>
          <p:spPr>
            <a:xfrm>
              <a:off x="468086" y="2406098"/>
              <a:ext cx="1110063" cy="1019598"/>
            </a:xfrm>
            <a:prstGeom prst="ellipse">
              <a:avLst/>
            </a:prstGeom>
            <a:solidFill>
              <a:schemeClr val="accent1">
                <a:lumMod val="75000"/>
              </a:schemeClr>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a:p>
          </p:txBody>
        </p:sp>
        <p:sp>
          <p:nvSpPr>
            <p:cNvPr id="302" name="Rectangle 301"/>
            <p:cNvSpPr/>
            <p:nvPr/>
          </p:nvSpPr>
          <p:spPr>
            <a:xfrm>
              <a:off x="1174923" y="2494500"/>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303" name="Rectangle 302"/>
            <p:cNvSpPr/>
            <p:nvPr/>
          </p:nvSpPr>
          <p:spPr>
            <a:xfrm>
              <a:off x="566148" y="2764776"/>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304" name="Rectangle 303"/>
            <p:cNvSpPr/>
            <p:nvPr/>
          </p:nvSpPr>
          <p:spPr>
            <a:xfrm>
              <a:off x="1174923" y="2789109"/>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p>
          </p:txBody>
        </p:sp>
        <p:sp>
          <p:nvSpPr>
            <p:cNvPr id="305" name="Rectangle 304"/>
            <p:cNvSpPr/>
            <p:nvPr/>
          </p:nvSpPr>
          <p:spPr>
            <a:xfrm>
              <a:off x="1174923" y="3115795"/>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p>
          </p:txBody>
        </p:sp>
        <p:cxnSp>
          <p:nvCxnSpPr>
            <p:cNvPr id="306" name="Curved Connector 305"/>
            <p:cNvCxnSpPr>
              <a:stCxn id="303" idx="3"/>
              <a:endCxn id="305" idx="1"/>
            </p:cNvCxnSpPr>
            <p:nvPr/>
          </p:nvCxnSpPr>
          <p:spPr>
            <a:xfrm>
              <a:off x="677874" y="2877975"/>
              <a:ext cx="497049" cy="351019"/>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07" name="Curved Connector 306"/>
            <p:cNvCxnSpPr>
              <a:endCxn id="302" idx="1"/>
            </p:cNvCxnSpPr>
            <p:nvPr/>
          </p:nvCxnSpPr>
          <p:spPr>
            <a:xfrm flipV="1">
              <a:off x="677874" y="2607699"/>
              <a:ext cx="497049" cy="270276"/>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8" name="Curved Connector 307"/>
            <p:cNvCxnSpPr>
              <a:stCxn id="303" idx="3"/>
              <a:endCxn id="304" idx="1"/>
            </p:cNvCxnSpPr>
            <p:nvPr/>
          </p:nvCxnSpPr>
          <p:spPr>
            <a:xfrm>
              <a:off x="677874" y="2877975"/>
              <a:ext cx="497049" cy="24332"/>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309" name="Right Brace 308"/>
          <p:cNvSpPr/>
          <p:nvPr/>
        </p:nvSpPr>
        <p:spPr>
          <a:xfrm rot="5400000">
            <a:off x="3579640" y="3070966"/>
            <a:ext cx="368223" cy="6194851"/>
          </a:xfrm>
          <a:prstGeom prst="rightBrace">
            <a:avLst/>
          </a:prstGeom>
          <a:ln>
            <a:headEnd type="none"/>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800"/>
          </a:p>
        </p:txBody>
      </p:sp>
      <p:sp>
        <p:nvSpPr>
          <p:cNvPr id="310" name="TextBox 309"/>
          <p:cNvSpPr txBox="1"/>
          <p:nvPr/>
        </p:nvSpPr>
        <p:spPr>
          <a:xfrm>
            <a:off x="2429809" y="6307648"/>
            <a:ext cx="264693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Resource Partitions</a:t>
            </a:r>
          </a:p>
        </p:txBody>
      </p:sp>
      <p:sp>
        <p:nvSpPr>
          <p:cNvPr id="313" name="Down Arrow 312"/>
          <p:cNvSpPr/>
          <p:nvPr/>
        </p:nvSpPr>
        <p:spPr>
          <a:xfrm rot="21325308">
            <a:off x="3065578" y="2072995"/>
            <a:ext cx="385319" cy="37217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900"/>
          </a:p>
        </p:txBody>
      </p:sp>
      <p:sp>
        <p:nvSpPr>
          <p:cNvPr id="314" name="Down Arrow 313"/>
          <p:cNvSpPr/>
          <p:nvPr/>
        </p:nvSpPr>
        <p:spPr>
          <a:xfrm rot="1335975">
            <a:off x="2031096" y="1960386"/>
            <a:ext cx="364063" cy="52719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900"/>
          </a:p>
        </p:txBody>
      </p:sp>
      <p:sp>
        <p:nvSpPr>
          <p:cNvPr id="318" name="Down Arrow 317"/>
          <p:cNvSpPr/>
          <p:nvPr/>
        </p:nvSpPr>
        <p:spPr>
          <a:xfrm rot="19981856">
            <a:off x="4197959" y="1913613"/>
            <a:ext cx="315355" cy="52719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900"/>
          </a:p>
        </p:txBody>
      </p:sp>
      <p:sp>
        <p:nvSpPr>
          <p:cNvPr id="319" name="Down Arrow 318"/>
          <p:cNvSpPr/>
          <p:nvPr/>
        </p:nvSpPr>
        <p:spPr>
          <a:xfrm>
            <a:off x="3119883" y="4748960"/>
            <a:ext cx="332174" cy="52719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sp>
        <p:nvSpPr>
          <p:cNvPr id="320" name="Down Arrow 319"/>
          <p:cNvSpPr/>
          <p:nvPr/>
        </p:nvSpPr>
        <p:spPr>
          <a:xfrm rot="1335975">
            <a:off x="2275231" y="4754087"/>
            <a:ext cx="277193" cy="52719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sp>
        <p:nvSpPr>
          <p:cNvPr id="321" name="Down Arrow 320"/>
          <p:cNvSpPr/>
          <p:nvPr/>
        </p:nvSpPr>
        <p:spPr>
          <a:xfrm rot="18946275">
            <a:off x="3904332" y="4729033"/>
            <a:ext cx="301995" cy="550829"/>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900"/>
          </a:p>
        </p:txBody>
      </p:sp>
      <p:sp>
        <p:nvSpPr>
          <p:cNvPr id="322" name="TextBox 321"/>
          <p:cNvSpPr txBox="1"/>
          <p:nvPr/>
        </p:nvSpPr>
        <p:spPr>
          <a:xfrm>
            <a:off x="6101089" y="5476062"/>
            <a:ext cx="706877" cy="507831"/>
          </a:xfrm>
          <a:prstGeom prst="rect">
            <a:avLst/>
          </a:prstGeom>
          <a:noFill/>
        </p:spPr>
        <p:txBody>
          <a:bodyPr wrap="square" rtlCol="0">
            <a:spAutoFit/>
          </a:bodyPr>
          <a:lstStyle/>
          <a:p>
            <a:r>
              <a:rPr lang="en-US" sz="2700" b="1" dirty="0">
                <a:solidFill>
                  <a:schemeClr val="bg1"/>
                </a:solidFill>
                <a:latin typeface="Arial" panose="020B0604020202020204" pitchFamily="34" charset="0"/>
                <a:cs typeface="Arial" panose="020B0604020202020204" pitchFamily="34" charset="0"/>
              </a:rPr>
              <a:t>…</a:t>
            </a:r>
          </a:p>
        </p:txBody>
      </p:sp>
      <p:grpSp>
        <p:nvGrpSpPr>
          <p:cNvPr id="2" name="Group 1"/>
          <p:cNvGrpSpPr/>
          <p:nvPr/>
        </p:nvGrpSpPr>
        <p:grpSpPr>
          <a:xfrm>
            <a:off x="6095512" y="1999453"/>
            <a:ext cx="5905988" cy="4747849"/>
            <a:chOff x="12191024" y="3998906"/>
            <a:chExt cx="11811976" cy="9495698"/>
          </a:xfrm>
        </p:grpSpPr>
        <p:grpSp>
          <p:nvGrpSpPr>
            <p:cNvPr id="323" name="Group 322"/>
            <p:cNvGrpSpPr/>
            <p:nvPr/>
          </p:nvGrpSpPr>
          <p:grpSpPr>
            <a:xfrm>
              <a:off x="13793511" y="3998906"/>
              <a:ext cx="10209489" cy="9495698"/>
              <a:chOff x="14170479" y="6188874"/>
              <a:chExt cx="10209489" cy="9495698"/>
            </a:xfrm>
          </p:grpSpPr>
          <p:sp>
            <p:nvSpPr>
              <p:cNvPr id="324" name="TextBox 323"/>
              <p:cNvSpPr txBox="1"/>
              <p:nvPr/>
            </p:nvSpPr>
            <p:spPr>
              <a:xfrm>
                <a:off x="14268939" y="10575482"/>
                <a:ext cx="10111029" cy="5109090"/>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Resource Partition</a:t>
                </a:r>
              </a:p>
              <a:p>
                <a:pPr marL="228600" indent="-228600">
                  <a:buFont typeface="Arial" panose="020B0604020202020204" pitchFamily="34" charset="0"/>
                  <a:buChar char="•"/>
                </a:pPr>
                <a:r>
                  <a:rPr lang="en-US" sz="2000" dirty="0">
                    <a:latin typeface="Arial" panose="020B0604020202020204" pitchFamily="34" charset="0"/>
                    <a:cs typeface="Arial" panose="020B0604020202020204" pitchFamily="34" charset="0"/>
                  </a:rPr>
                  <a:t>A consistent, highly available, and resource governed coordination primitive</a:t>
                </a:r>
              </a:p>
              <a:p>
                <a:pPr marL="228600" indent="-228600">
                  <a:buFont typeface="Arial" panose="020B0604020202020204" pitchFamily="34" charset="0"/>
                  <a:buChar char="•"/>
                </a:pPr>
                <a:r>
                  <a:rPr lang="en-US" sz="2000" dirty="0">
                    <a:latin typeface="Arial" panose="020B0604020202020204" pitchFamily="34" charset="0"/>
                    <a:cs typeface="Arial" panose="020B0604020202020204" pitchFamily="34" charset="0"/>
                  </a:rPr>
                  <a:t>Consists of a replica set with each replica hosting an instance of database engine</a:t>
                </a:r>
              </a:p>
              <a:p>
                <a:pPr marL="228600" indent="-228600">
                  <a:buFont typeface="Arial" panose="020B0604020202020204" pitchFamily="34" charset="0"/>
                  <a:buChar char="•"/>
                </a:pPr>
                <a:r>
                  <a:rPr lang="en-US" sz="2000" dirty="0">
                    <a:latin typeface="Arial" panose="020B0604020202020204" pitchFamily="34" charset="0"/>
                    <a:cs typeface="Arial" panose="020B0604020202020204" pitchFamily="34" charset="0"/>
                  </a:rPr>
                  <a:t>Uniquely belongs to a tenant</a:t>
                </a:r>
              </a:p>
              <a:p>
                <a:pPr marL="228600" indent="-228600">
                  <a:buFont typeface="Arial" panose="020B0604020202020204" pitchFamily="34" charset="0"/>
                  <a:buChar char="•"/>
                </a:pPr>
                <a:r>
                  <a:rPr lang="en-US" sz="2000" dirty="0">
                    <a:latin typeface="Arial" panose="020B0604020202020204" pitchFamily="34" charset="0"/>
                    <a:cs typeface="Arial" panose="020B0604020202020204" pitchFamily="34" charset="0"/>
                  </a:rPr>
                  <a:t>Owns a set of keys</a:t>
                </a:r>
              </a:p>
            </p:txBody>
          </p:sp>
          <p:grpSp>
            <p:nvGrpSpPr>
              <p:cNvPr id="325" name="Group 324"/>
              <p:cNvGrpSpPr/>
              <p:nvPr/>
            </p:nvGrpSpPr>
            <p:grpSpPr>
              <a:xfrm>
                <a:off x="14170479" y="6188874"/>
                <a:ext cx="9782602" cy="4853079"/>
                <a:chOff x="14170479" y="6188874"/>
                <a:chExt cx="9782602" cy="4853079"/>
              </a:xfrm>
            </p:grpSpPr>
            <p:grpSp>
              <p:nvGrpSpPr>
                <p:cNvPr id="326" name="Group 325"/>
                <p:cNvGrpSpPr/>
                <p:nvPr/>
              </p:nvGrpSpPr>
              <p:grpSpPr>
                <a:xfrm>
                  <a:off x="14170479" y="6188874"/>
                  <a:ext cx="4724402" cy="3944583"/>
                  <a:chOff x="376818" y="2357006"/>
                  <a:chExt cx="1414653" cy="1211378"/>
                </a:xfrm>
                <a:solidFill>
                  <a:schemeClr val="accent1">
                    <a:lumMod val="40000"/>
                    <a:lumOff val="60000"/>
                  </a:schemeClr>
                </a:solidFill>
              </p:grpSpPr>
              <p:sp>
                <p:nvSpPr>
                  <p:cNvPr id="335" name="Oval 334"/>
                  <p:cNvSpPr/>
                  <p:nvPr/>
                </p:nvSpPr>
                <p:spPr>
                  <a:xfrm>
                    <a:off x="376818" y="2357006"/>
                    <a:ext cx="1414653" cy="1211378"/>
                  </a:xfrm>
                  <a:prstGeom prst="ellipse">
                    <a:avLst/>
                  </a:prstGeom>
                  <a:solidFill>
                    <a:schemeClr val="accent1">
                      <a:lumMod val="75000"/>
                    </a:schemeClr>
                  </a:solidFill>
                  <a:ln>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800">
                      <a:solidFill>
                        <a:schemeClr val="tx1"/>
                      </a:solidFill>
                    </a:endParaRPr>
                  </a:p>
                </p:txBody>
              </p:sp>
              <p:sp>
                <p:nvSpPr>
                  <p:cNvPr id="336" name="Rectangle 335"/>
                  <p:cNvSpPr/>
                  <p:nvPr/>
                </p:nvSpPr>
                <p:spPr>
                  <a:xfrm>
                    <a:off x="976500" y="2505458"/>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solidFill>
                        <a:schemeClr val="tx1"/>
                      </a:solidFill>
                    </a:endParaRPr>
                  </a:p>
                </p:txBody>
              </p:sp>
              <p:sp>
                <p:nvSpPr>
                  <p:cNvPr id="337" name="Rectangle 336"/>
                  <p:cNvSpPr/>
                  <p:nvPr/>
                </p:nvSpPr>
                <p:spPr>
                  <a:xfrm>
                    <a:off x="612238" y="2731975"/>
                    <a:ext cx="111726" cy="226398"/>
                  </a:xfrm>
                  <a:prstGeom prst="rect">
                    <a:avLst/>
                  </a:prstGeom>
                  <a:solidFill>
                    <a:srgbClr val="FFC0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solidFill>
                        <a:schemeClr val="tx1"/>
                      </a:solidFill>
                    </a:endParaRPr>
                  </a:p>
                </p:txBody>
              </p:sp>
              <p:sp>
                <p:nvSpPr>
                  <p:cNvPr id="338" name="Rectangle 337"/>
                  <p:cNvSpPr/>
                  <p:nvPr/>
                </p:nvSpPr>
                <p:spPr>
                  <a:xfrm>
                    <a:off x="976541" y="2787503"/>
                    <a:ext cx="111726" cy="226398"/>
                  </a:xfrm>
                  <a:prstGeom prst="rect">
                    <a:avLst/>
                  </a:prstGeom>
                  <a:solidFill>
                    <a:srgbClr val="FFFF00"/>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800">
                      <a:solidFill>
                        <a:schemeClr val="tx1"/>
                      </a:solidFill>
                    </a:endParaRPr>
                  </a:p>
                </p:txBody>
              </p:sp>
              <p:sp>
                <p:nvSpPr>
                  <p:cNvPr id="339" name="Rectangle 338"/>
                  <p:cNvSpPr/>
                  <p:nvPr/>
                </p:nvSpPr>
                <p:spPr>
                  <a:xfrm>
                    <a:off x="976500" y="3077658"/>
                    <a:ext cx="111726" cy="226398"/>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800">
                      <a:solidFill>
                        <a:schemeClr val="tx1"/>
                      </a:solidFill>
                    </a:endParaRPr>
                  </a:p>
                </p:txBody>
              </p:sp>
              <p:cxnSp>
                <p:nvCxnSpPr>
                  <p:cNvPr id="340" name="Curved Connector 339"/>
                  <p:cNvCxnSpPr>
                    <a:stCxn id="337" idx="3"/>
                    <a:endCxn id="339" idx="1"/>
                  </p:cNvCxnSpPr>
                  <p:nvPr/>
                </p:nvCxnSpPr>
                <p:spPr>
                  <a:xfrm>
                    <a:off x="723964" y="2845174"/>
                    <a:ext cx="252536" cy="345683"/>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41" name="Curved Connector 340"/>
                  <p:cNvCxnSpPr>
                    <a:stCxn id="337" idx="3"/>
                    <a:endCxn id="336" idx="1"/>
                  </p:cNvCxnSpPr>
                  <p:nvPr/>
                </p:nvCxnSpPr>
                <p:spPr>
                  <a:xfrm flipV="1">
                    <a:off x="723964" y="2618657"/>
                    <a:ext cx="252536" cy="226517"/>
                  </a:xfrm>
                  <a:prstGeom prst="curvedConnector3">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2" name="Curved Connector 341"/>
                  <p:cNvCxnSpPr>
                    <a:stCxn id="337" idx="3"/>
                    <a:endCxn id="338" idx="1"/>
                  </p:cNvCxnSpPr>
                  <p:nvPr/>
                </p:nvCxnSpPr>
                <p:spPr>
                  <a:xfrm>
                    <a:off x="723964" y="2845174"/>
                    <a:ext cx="252577" cy="55528"/>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327" name="TextBox 326"/>
                <p:cNvSpPr txBox="1"/>
                <p:nvPr/>
              </p:nvSpPr>
              <p:spPr>
                <a:xfrm>
                  <a:off x="14385289" y="8133894"/>
                  <a:ext cx="1366144" cy="1169550"/>
                </a:xfrm>
                <a:prstGeom prst="rect">
                  <a:avLst/>
                </a:prstGeom>
                <a:noFill/>
              </p:spPr>
              <p:txBody>
                <a:bodyPr wrap="square" rtlCol="0">
                  <a:spAutoFit/>
                </a:bodyPr>
                <a:lstStyle/>
                <a:p>
                  <a:pPr algn="l"/>
                  <a:r>
                    <a:rPr lang="en-US" sz="1600" dirty="0">
                      <a:solidFill>
                        <a:schemeClr val="bg1"/>
                      </a:solidFill>
                      <a:latin typeface="Arial" panose="020B0604020202020204" pitchFamily="34" charset="0"/>
                      <a:cs typeface="Arial" panose="020B0604020202020204" pitchFamily="34" charset="0"/>
                    </a:rPr>
                    <a:t>Leader</a:t>
                  </a:r>
                </a:p>
              </p:txBody>
            </p:sp>
            <p:sp>
              <p:nvSpPr>
                <p:cNvPr id="328" name="TextBox 327"/>
                <p:cNvSpPr txBox="1"/>
                <p:nvPr/>
              </p:nvSpPr>
              <p:spPr>
                <a:xfrm>
                  <a:off x="16589539" y="6723488"/>
                  <a:ext cx="1839970" cy="1169550"/>
                </a:xfrm>
                <a:prstGeom prst="rect">
                  <a:avLst/>
                </a:prstGeom>
                <a:noFill/>
              </p:spPr>
              <p:txBody>
                <a:bodyPr wrap="square" rtlCol="0">
                  <a:spAutoFit/>
                </a:bodyPr>
                <a:lstStyle/>
                <a:p>
                  <a:pPr algn="l"/>
                  <a:r>
                    <a:rPr lang="en-US" sz="1600" dirty="0">
                      <a:solidFill>
                        <a:schemeClr val="bg1"/>
                      </a:solidFill>
                      <a:latin typeface="Arial" panose="020B0604020202020204" pitchFamily="34" charset="0"/>
                      <a:cs typeface="Arial" panose="020B0604020202020204" pitchFamily="34" charset="0"/>
                    </a:rPr>
                    <a:t>Follower</a:t>
                  </a:r>
                </a:p>
              </p:txBody>
            </p:sp>
            <p:sp>
              <p:nvSpPr>
                <p:cNvPr id="329" name="TextBox 328"/>
                <p:cNvSpPr txBox="1"/>
                <p:nvPr/>
              </p:nvSpPr>
              <p:spPr>
                <a:xfrm>
                  <a:off x="16613545" y="7503706"/>
                  <a:ext cx="1839970" cy="1169550"/>
                </a:xfrm>
                <a:prstGeom prst="rect">
                  <a:avLst/>
                </a:prstGeom>
                <a:noFill/>
              </p:spPr>
              <p:txBody>
                <a:bodyPr wrap="square" rtlCol="0">
                  <a:spAutoFit/>
                </a:bodyPr>
                <a:lstStyle/>
                <a:p>
                  <a:pPr algn="l"/>
                  <a:r>
                    <a:rPr lang="en-US" sz="1600" dirty="0">
                      <a:solidFill>
                        <a:schemeClr val="bg1"/>
                      </a:solidFill>
                      <a:latin typeface="Arial" panose="020B0604020202020204" pitchFamily="34" charset="0"/>
                      <a:cs typeface="Arial" panose="020B0604020202020204" pitchFamily="34" charset="0"/>
                    </a:rPr>
                    <a:t>Follower</a:t>
                  </a:r>
                </a:p>
              </p:txBody>
            </p:sp>
            <p:sp>
              <p:nvSpPr>
                <p:cNvPr id="330" name="TextBox 329"/>
                <p:cNvSpPr txBox="1"/>
                <p:nvPr/>
              </p:nvSpPr>
              <p:spPr>
                <a:xfrm>
                  <a:off x="16589539" y="8362306"/>
                  <a:ext cx="2202412" cy="1169550"/>
                </a:xfrm>
                <a:prstGeom prst="rect">
                  <a:avLst/>
                </a:prstGeom>
                <a:noFill/>
              </p:spPr>
              <p:txBody>
                <a:bodyPr wrap="square" rtlCol="0">
                  <a:spAutoFit/>
                </a:bodyPr>
                <a:lstStyle/>
                <a:p>
                  <a:pPr algn="l"/>
                  <a:r>
                    <a:rPr lang="en-US" sz="1600" dirty="0">
                      <a:solidFill>
                        <a:schemeClr val="bg1"/>
                      </a:solidFill>
                      <a:latin typeface="Arial" panose="020B0604020202020204" pitchFamily="34" charset="0"/>
                      <a:cs typeface="Arial" panose="020B0604020202020204" pitchFamily="34" charset="0"/>
                    </a:rPr>
                    <a:t>Forwarder</a:t>
                  </a:r>
                </a:p>
              </p:txBody>
            </p:sp>
            <p:sp>
              <p:nvSpPr>
                <p:cNvPr id="331" name="TextBox 330"/>
                <p:cNvSpPr txBox="1"/>
                <p:nvPr/>
              </p:nvSpPr>
              <p:spPr>
                <a:xfrm>
                  <a:off x="15261041" y="9366803"/>
                  <a:ext cx="2195108" cy="1169550"/>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Replica set</a:t>
                  </a:r>
                </a:p>
              </p:txBody>
            </p:sp>
            <p:sp>
              <p:nvSpPr>
                <p:cNvPr id="332" name="Right Brace 331"/>
                <p:cNvSpPr/>
                <p:nvPr/>
              </p:nvSpPr>
              <p:spPr>
                <a:xfrm rot="5400000">
                  <a:off x="16011031" y="8035038"/>
                  <a:ext cx="720890" cy="2638536"/>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p>
              </p:txBody>
            </p:sp>
            <p:cxnSp>
              <p:nvCxnSpPr>
                <p:cNvPr id="333" name="Curved Connector 332"/>
                <p:cNvCxnSpPr/>
                <p:nvPr/>
              </p:nvCxnSpPr>
              <p:spPr>
                <a:xfrm>
                  <a:off x="16517124" y="9036818"/>
                  <a:ext cx="3732888" cy="921223"/>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34" name="TextBox 333"/>
                <p:cNvSpPr txBox="1"/>
                <p:nvPr/>
              </p:nvSpPr>
              <p:spPr>
                <a:xfrm>
                  <a:off x="20150965" y="9379959"/>
                  <a:ext cx="3802116" cy="1661994"/>
                </a:xfrm>
                <a:prstGeom prst="rect">
                  <a:avLst/>
                </a:prstGeom>
                <a:noFill/>
              </p:spPr>
              <p:txBody>
                <a:bodyPr wrap="square" rtlCol="0">
                  <a:spAutoFit/>
                </a:bodyPr>
                <a:lstStyle/>
                <a:p>
                  <a:pPr algn="l"/>
                  <a:r>
                    <a:rPr lang="en-US" sz="1600" dirty="0">
                      <a:latin typeface="Arial" panose="020B0604020202020204" pitchFamily="34" charset="0"/>
                      <a:cs typeface="Arial" panose="020B0604020202020204" pitchFamily="34" charset="0"/>
                    </a:rPr>
                    <a:t>To a remote resource partition(s)</a:t>
                  </a:r>
                </a:p>
              </p:txBody>
            </p:sp>
          </p:grpSp>
        </p:grpSp>
        <p:cxnSp>
          <p:nvCxnSpPr>
            <p:cNvPr id="9" name="Straight Arrow Connector 8"/>
            <p:cNvCxnSpPr/>
            <p:nvPr/>
          </p:nvCxnSpPr>
          <p:spPr>
            <a:xfrm flipV="1">
              <a:off x="12191024" y="7374577"/>
              <a:ext cx="2013862" cy="29125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43" name="TextBox 342"/>
          <p:cNvSpPr txBox="1"/>
          <p:nvPr/>
        </p:nvSpPr>
        <p:spPr>
          <a:xfrm>
            <a:off x="2570409" y="1702522"/>
            <a:ext cx="1315291" cy="369332"/>
          </a:xfrm>
          <a:prstGeom prst="rect">
            <a:avLst/>
          </a:prstGeom>
          <a:noFill/>
          <a:ln>
            <a:noFill/>
          </a:ln>
        </p:spPr>
        <p:txBody>
          <a:bodyPr wrap="square" rtlCol="0">
            <a:spAutoFit/>
          </a:bodyPr>
          <a:lstStyle/>
          <a:p>
            <a:pPr algn="ctr"/>
            <a:r>
              <a:rPr lang="en-US" dirty="0">
                <a:latin typeface="Arial" panose="020B0604020202020204" pitchFamily="34" charset="0"/>
                <a:cs typeface="Arial" panose="020B0604020202020204" pitchFamily="34" charset="0"/>
              </a:rPr>
              <a:t>Tenants</a:t>
            </a:r>
          </a:p>
        </p:txBody>
      </p:sp>
      <p:grpSp>
        <p:nvGrpSpPr>
          <p:cNvPr id="137" name="Group 136"/>
          <p:cNvGrpSpPr/>
          <p:nvPr/>
        </p:nvGrpSpPr>
        <p:grpSpPr>
          <a:xfrm>
            <a:off x="2174291" y="817844"/>
            <a:ext cx="2189436" cy="911744"/>
            <a:chOff x="8662987" y="4396646"/>
            <a:chExt cx="2370335" cy="994781"/>
          </a:xfrm>
        </p:grpSpPr>
        <p:sp>
          <p:nvSpPr>
            <p:cNvPr id="138" name="Freeform 137"/>
            <p:cNvSpPr>
              <a:spLocks/>
            </p:cNvSpPr>
            <p:nvPr/>
          </p:nvSpPr>
          <p:spPr bwMode="auto">
            <a:xfrm>
              <a:off x="9587308"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50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87" name="Freeform 186"/>
            <p:cNvSpPr>
              <a:spLocks/>
            </p:cNvSpPr>
            <p:nvPr/>
          </p:nvSpPr>
          <p:spPr bwMode="auto">
            <a:xfrm>
              <a:off x="9115587"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50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88" name="Freeform 187"/>
            <p:cNvSpPr>
              <a:spLocks/>
            </p:cNvSpPr>
            <p:nvPr/>
          </p:nvSpPr>
          <p:spPr bwMode="auto">
            <a:xfrm>
              <a:off x="10075934"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50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89" name="Freeform 188"/>
            <p:cNvSpPr>
              <a:spLocks/>
            </p:cNvSpPr>
            <p:nvPr/>
          </p:nvSpPr>
          <p:spPr bwMode="auto">
            <a:xfrm>
              <a:off x="9359162"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85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90" name="Freeform 189"/>
            <p:cNvSpPr>
              <a:spLocks/>
            </p:cNvSpPr>
            <p:nvPr/>
          </p:nvSpPr>
          <p:spPr bwMode="auto">
            <a:xfrm>
              <a:off x="9888078"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85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grpSp>
          <p:nvGrpSpPr>
            <p:cNvPr id="191" name="Group 190"/>
            <p:cNvGrpSpPr/>
            <p:nvPr/>
          </p:nvGrpSpPr>
          <p:grpSpPr>
            <a:xfrm>
              <a:off x="9646658" y="4819932"/>
              <a:ext cx="326294" cy="521835"/>
              <a:chOff x="9870594" y="4096783"/>
              <a:chExt cx="987037" cy="1578550"/>
            </a:xfrm>
          </p:grpSpPr>
          <p:sp>
            <p:nvSpPr>
              <p:cNvPr id="196" name="Rectangle: Rounded Corners 10"/>
              <p:cNvSpPr/>
              <p:nvPr/>
            </p:nvSpPr>
            <p:spPr>
              <a:xfrm>
                <a:off x="9870594" y="4096783"/>
                <a:ext cx="987037" cy="1578550"/>
              </a:xfrm>
              <a:prstGeom prst="roundRect">
                <a:avLst>
                  <a:gd name="adj" fmla="val 757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grpSp>
            <p:nvGrpSpPr>
              <p:cNvPr id="197" name="Group 196"/>
              <p:cNvGrpSpPr/>
              <p:nvPr/>
            </p:nvGrpSpPr>
            <p:grpSpPr>
              <a:xfrm>
                <a:off x="10040340" y="4272898"/>
                <a:ext cx="647543" cy="188007"/>
                <a:chOff x="10040340" y="4272898"/>
                <a:chExt cx="647543" cy="188007"/>
              </a:xfrm>
            </p:grpSpPr>
            <p:sp>
              <p:nvSpPr>
                <p:cNvPr id="204" name="Rectangle: Rounded Corners 18"/>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sp>
              <p:nvSpPr>
                <p:cNvPr id="205" name="Oval 204"/>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grpSp>
          <p:grpSp>
            <p:nvGrpSpPr>
              <p:cNvPr id="198" name="Group 197"/>
              <p:cNvGrpSpPr/>
              <p:nvPr/>
            </p:nvGrpSpPr>
            <p:grpSpPr>
              <a:xfrm>
                <a:off x="10040340" y="4533545"/>
                <a:ext cx="647543" cy="188007"/>
                <a:chOff x="10040340" y="4272898"/>
                <a:chExt cx="647543" cy="188007"/>
              </a:xfrm>
            </p:grpSpPr>
            <p:sp>
              <p:nvSpPr>
                <p:cNvPr id="202" name="Rectangle: Rounded Corners 16"/>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sp>
              <p:nvSpPr>
                <p:cNvPr id="203" name="Oval 202"/>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grpSp>
          <p:grpSp>
            <p:nvGrpSpPr>
              <p:cNvPr id="199" name="Group 198"/>
              <p:cNvGrpSpPr/>
              <p:nvPr/>
            </p:nvGrpSpPr>
            <p:grpSpPr>
              <a:xfrm>
                <a:off x="10040340" y="4786108"/>
                <a:ext cx="647543" cy="188007"/>
                <a:chOff x="10040340" y="4272898"/>
                <a:chExt cx="647543" cy="188007"/>
              </a:xfrm>
            </p:grpSpPr>
            <p:sp>
              <p:nvSpPr>
                <p:cNvPr id="200" name="Rectangle: Rounded Corners 14"/>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sp>
              <p:nvSpPr>
                <p:cNvPr id="201" name="Oval 200"/>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grpSp>
        </p:grpSp>
        <p:sp>
          <p:nvSpPr>
            <p:cNvPr id="192" name="Freeform 191"/>
            <p:cNvSpPr>
              <a:spLocks/>
            </p:cNvSpPr>
            <p:nvPr/>
          </p:nvSpPr>
          <p:spPr bwMode="auto">
            <a:xfrm>
              <a:off x="8662987"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50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93" name="Freeform 192"/>
            <p:cNvSpPr>
              <a:spLocks/>
            </p:cNvSpPr>
            <p:nvPr/>
          </p:nvSpPr>
          <p:spPr bwMode="auto">
            <a:xfrm>
              <a:off x="8864723"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85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94" name="Freeform 193"/>
            <p:cNvSpPr>
              <a:spLocks/>
            </p:cNvSpPr>
            <p:nvPr/>
          </p:nvSpPr>
          <p:spPr bwMode="auto">
            <a:xfrm>
              <a:off x="10657610"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50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sp>
          <p:nvSpPr>
            <p:cNvPr id="195" name="Freeform 194"/>
            <p:cNvSpPr>
              <a:spLocks/>
            </p:cNvSpPr>
            <p:nvPr/>
          </p:nvSpPr>
          <p:spPr bwMode="auto">
            <a:xfrm>
              <a:off x="10366535"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85000"/>
              </a:schemeClr>
            </a:solidFill>
            <a:ln>
              <a:noFill/>
            </a:ln>
          </p:spPr>
          <p:txBody>
            <a:bodyPr vert="horz" wrap="square" lIns="45720" tIns="22860" rIns="45720" bIns="228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p>
          </p:txBody>
        </p:sp>
      </p:grpSp>
      <p:sp>
        <p:nvSpPr>
          <p:cNvPr id="142" name="Title 2">
            <a:extLst>
              <a:ext uri="{FF2B5EF4-FFF2-40B4-BE49-F238E27FC236}">
                <a16:creationId xmlns:a16="http://schemas.microsoft.com/office/drawing/2014/main" id="{17F507F2-1CD1-4A9A-B147-5FEC8940AC1E}"/>
              </a:ext>
            </a:extLst>
          </p:cNvPr>
          <p:cNvSpPr txBox="1">
            <a:spLocks/>
          </p:cNvSpPr>
          <p:nvPr/>
        </p:nvSpPr>
        <p:spPr>
          <a:xfrm>
            <a:off x="619649" y="188905"/>
            <a:ext cx="10270459" cy="55399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srgbClr val="7030A0"/>
                </a:solidFill>
                <a:effectLst/>
                <a:uLnTx/>
                <a:uFillTx/>
                <a:latin typeface="Segoe UI Light" panose="020B0502040204020203" pitchFamily="34" charset="0"/>
                <a:cs typeface="Segoe UI Light"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System design (</a:t>
            </a:r>
            <a:r>
              <a:rPr lang="en-US" sz="3000" dirty="0">
                <a:latin typeface="Arial" panose="020B0604020202020204" pitchFamily="34" charset="0"/>
                <a:cs typeface="Arial" panose="020B0604020202020204" pitchFamily="34" charset="0"/>
              </a:rPr>
              <a:t>logical</a:t>
            </a:r>
            <a:r>
              <a:rPr kumimoji="0" lang="en-US" sz="30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a:t>
            </a:r>
          </a:p>
        </p:txBody>
      </p:sp>
    </p:spTree>
    <p:custDataLst>
      <p:tags r:id="rId1"/>
    </p:custDataLst>
    <p:extLst>
      <p:ext uri="{BB962C8B-B14F-4D97-AF65-F5344CB8AC3E}">
        <p14:creationId xmlns:p14="http://schemas.microsoft.com/office/powerpoint/2010/main" val="401706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Title 2"/>
          <p:cNvSpPr txBox="1">
            <a:spLocks/>
          </p:cNvSpPr>
          <p:nvPr/>
        </p:nvSpPr>
        <p:spPr>
          <a:xfrm>
            <a:off x="619649" y="188905"/>
            <a:ext cx="10270459" cy="55399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srgbClr val="7030A0"/>
                </a:solidFill>
                <a:effectLst/>
                <a:uLnTx/>
                <a:uFillTx/>
                <a:latin typeface="Segoe UI Light" panose="020B0502040204020203" pitchFamily="34" charset="0"/>
                <a:cs typeface="Segoe UI Light"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System topology (behind the scenes)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9364" y="1056772"/>
            <a:ext cx="8613272" cy="4744456"/>
          </a:xfrm>
          <a:prstGeom prst="rect">
            <a:avLst/>
          </a:prstGeom>
          <a:solidFill>
            <a:schemeClr val="bg1"/>
          </a:solidFill>
        </p:spPr>
      </p:pic>
    </p:spTree>
    <p:extLst>
      <p:ext uri="{BB962C8B-B14F-4D97-AF65-F5344CB8AC3E}">
        <p14:creationId xmlns:p14="http://schemas.microsoft.com/office/powerpoint/2010/main" val="191090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A2EE-5B8C-40B3-8852-4E431CE01E78}"/>
              </a:ext>
            </a:extLst>
          </p:cNvPr>
          <p:cNvSpPr>
            <a:spLocks noGrp="1"/>
          </p:cNvSpPr>
          <p:nvPr>
            <p:ph type="body" sz="quarter" idx="10"/>
          </p:nvPr>
        </p:nvSpPr>
        <p:spPr>
          <a:xfrm>
            <a:off x="269240" y="1591729"/>
            <a:ext cx="5265119" cy="461665"/>
          </a:xfrm>
        </p:spPr>
        <p:txBody>
          <a:bodyPr>
            <a:normAutofit/>
          </a:bodyPr>
          <a:lstStyle/>
          <a:p>
            <a:endParaRPr lang="en-US"/>
          </a:p>
        </p:txBody>
      </p:sp>
      <p:sp>
        <p:nvSpPr>
          <p:cNvPr id="3" name="Title 2">
            <a:extLst>
              <a:ext uri="{FF2B5EF4-FFF2-40B4-BE49-F238E27FC236}">
                <a16:creationId xmlns:a16="http://schemas.microsoft.com/office/drawing/2014/main" id="{D7A3EBEC-78C5-4066-974F-B03C7B478B32}"/>
              </a:ext>
            </a:extLst>
          </p:cNvPr>
          <p:cNvSpPr>
            <a:spLocks noGrp="1"/>
          </p:cNvSpPr>
          <p:nvPr>
            <p:ph type="title"/>
          </p:nvPr>
        </p:nvSpPr>
        <p:spPr/>
        <p:txBody>
          <a:bodyPr/>
          <a:lstStyle/>
          <a:p>
            <a:r>
              <a:rPr lang="en-US"/>
              <a:t>Resource Model</a:t>
            </a:r>
          </a:p>
        </p:txBody>
      </p:sp>
      <p:cxnSp>
        <p:nvCxnSpPr>
          <p:cNvPr id="33" name="Connector: Elbow 32">
            <a:extLst>
              <a:ext uri="{FF2B5EF4-FFF2-40B4-BE49-F238E27FC236}">
                <a16:creationId xmlns:a16="http://schemas.microsoft.com/office/drawing/2014/main" id="{9CBFD5BB-B113-43DF-B85F-39A8E45FD366}"/>
              </a:ext>
            </a:extLst>
          </p:cNvPr>
          <p:cNvCxnSpPr>
            <a:cxnSpLocks/>
            <a:stCxn id="35" idx="2"/>
            <a:endCxn id="13" idx="1"/>
          </p:cNvCxnSpPr>
          <p:nvPr/>
        </p:nvCxnSpPr>
        <p:spPr>
          <a:xfrm rot="16200000" flipH="1">
            <a:off x="7746257" y="2252972"/>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7C29787-FA95-4A9E-9A23-557DBF09C44A}"/>
              </a:ext>
            </a:extLst>
          </p:cNvPr>
          <p:cNvCxnSpPr>
            <a:cxnSpLocks/>
            <a:stCxn id="13" idx="2"/>
            <a:endCxn id="20" idx="1"/>
          </p:cNvCxnSpPr>
          <p:nvPr/>
        </p:nvCxnSpPr>
        <p:spPr>
          <a:xfrm rot="16200000" flipH="1">
            <a:off x="8672369" y="3193832"/>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6284DE09-D5CE-4763-AD87-75BB32116D35}"/>
              </a:ext>
            </a:extLst>
          </p:cNvPr>
          <p:cNvSpPr/>
          <p:nvPr/>
        </p:nvSpPr>
        <p:spPr>
          <a:xfrm>
            <a:off x="7467551" y="1600342"/>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39" name="Connector: Elbow 38">
            <a:extLst>
              <a:ext uri="{FF2B5EF4-FFF2-40B4-BE49-F238E27FC236}">
                <a16:creationId xmlns:a16="http://schemas.microsoft.com/office/drawing/2014/main" id="{F9C036AF-BF4D-4FC0-A6F6-9FFFABF41034}"/>
              </a:ext>
            </a:extLst>
          </p:cNvPr>
          <p:cNvCxnSpPr>
            <a:cxnSpLocks/>
            <a:stCxn id="20" idx="2"/>
            <a:endCxn id="24" idx="1"/>
          </p:cNvCxnSpPr>
          <p:nvPr/>
        </p:nvCxnSpPr>
        <p:spPr>
          <a:xfrm rot="16200000" flipH="1">
            <a:off x="9658466" y="4194679"/>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9AE0E277-F273-4614-8BF8-0852AB1E9A7B}"/>
              </a:ext>
            </a:extLst>
          </p:cNvPr>
          <p:cNvGrpSpPr/>
          <p:nvPr/>
        </p:nvGrpSpPr>
        <p:grpSpPr>
          <a:xfrm>
            <a:off x="8333677" y="2474746"/>
            <a:ext cx="1025826" cy="604852"/>
            <a:chOff x="9117601" y="1599941"/>
            <a:chExt cx="1025826" cy="604852"/>
          </a:xfrm>
          <a:solidFill>
            <a:schemeClr val="bg1">
              <a:lumMod val="95000"/>
            </a:schemeClr>
          </a:solidFill>
        </p:grpSpPr>
        <p:sp>
          <p:nvSpPr>
            <p:cNvPr id="15" name="Rectangle 14">
              <a:extLst>
                <a:ext uri="{FF2B5EF4-FFF2-40B4-BE49-F238E27FC236}">
                  <a16:creationId xmlns:a16="http://schemas.microsoft.com/office/drawing/2014/main" id="{38EBF3BF-7DB1-4CA3-8BC4-B7F444598E0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14" name="Rectangle 13">
              <a:extLst>
                <a:ext uri="{FF2B5EF4-FFF2-40B4-BE49-F238E27FC236}">
                  <a16:creationId xmlns:a16="http://schemas.microsoft.com/office/drawing/2014/main" id="{8F0CDC52-870C-4266-8FFA-2A070F07B71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13" name="Rectangle 12">
              <a:extLst>
                <a:ext uri="{FF2B5EF4-FFF2-40B4-BE49-F238E27FC236}">
                  <a16:creationId xmlns:a16="http://schemas.microsoft.com/office/drawing/2014/main" id="{08FA6DFA-94D2-45E0-A26A-4D61EE3C2A9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17" name="Group 16">
            <a:extLst>
              <a:ext uri="{FF2B5EF4-FFF2-40B4-BE49-F238E27FC236}">
                <a16:creationId xmlns:a16="http://schemas.microsoft.com/office/drawing/2014/main" id="{D1EDE26F-31EC-4810-A1EA-BC0B8E35ADF0}"/>
              </a:ext>
            </a:extLst>
          </p:cNvPr>
          <p:cNvGrpSpPr/>
          <p:nvPr/>
        </p:nvGrpSpPr>
        <p:grpSpPr>
          <a:xfrm>
            <a:off x="9319775" y="3475592"/>
            <a:ext cx="1025826" cy="604852"/>
            <a:chOff x="9117601" y="1599941"/>
            <a:chExt cx="1025826" cy="604852"/>
          </a:xfrm>
          <a:solidFill>
            <a:schemeClr val="bg1">
              <a:lumMod val="95000"/>
            </a:schemeClr>
          </a:solidFill>
        </p:grpSpPr>
        <p:sp>
          <p:nvSpPr>
            <p:cNvPr id="18" name="Rectangle 17">
              <a:extLst>
                <a:ext uri="{FF2B5EF4-FFF2-40B4-BE49-F238E27FC236}">
                  <a16:creationId xmlns:a16="http://schemas.microsoft.com/office/drawing/2014/main" id="{695D5362-D1B1-4F63-8DFD-B09F7FC36FF7}"/>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19" name="Rectangle 18">
              <a:extLst>
                <a:ext uri="{FF2B5EF4-FFF2-40B4-BE49-F238E27FC236}">
                  <a16:creationId xmlns:a16="http://schemas.microsoft.com/office/drawing/2014/main" id="{A2E824DE-83D5-44A0-822C-7ADC5EA4F43D}"/>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0" name="Rectangle 19">
              <a:extLst>
                <a:ext uri="{FF2B5EF4-FFF2-40B4-BE49-F238E27FC236}">
                  <a16:creationId xmlns:a16="http://schemas.microsoft.com/office/drawing/2014/main" id="{0E02045D-5213-4E19-B63C-4C381E0199FE}"/>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21" name="Group 20">
            <a:extLst>
              <a:ext uri="{FF2B5EF4-FFF2-40B4-BE49-F238E27FC236}">
                <a16:creationId xmlns:a16="http://schemas.microsoft.com/office/drawing/2014/main" id="{F6D174A1-918F-4090-866F-195FBAD58DC0}"/>
              </a:ext>
            </a:extLst>
          </p:cNvPr>
          <p:cNvGrpSpPr/>
          <p:nvPr/>
        </p:nvGrpSpPr>
        <p:grpSpPr>
          <a:xfrm>
            <a:off x="10305873" y="4476439"/>
            <a:ext cx="1025826" cy="604852"/>
            <a:chOff x="9117601" y="1599941"/>
            <a:chExt cx="1025826" cy="604852"/>
          </a:xfrm>
          <a:solidFill>
            <a:schemeClr val="bg1">
              <a:lumMod val="95000"/>
            </a:schemeClr>
          </a:solidFill>
        </p:grpSpPr>
        <p:sp>
          <p:nvSpPr>
            <p:cNvPr id="22" name="Rectangle 21">
              <a:extLst>
                <a:ext uri="{FF2B5EF4-FFF2-40B4-BE49-F238E27FC236}">
                  <a16:creationId xmlns:a16="http://schemas.microsoft.com/office/drawing/2014/main" id="{0B83335E-A1D9-4416-B469-AB042BD9D2D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3" name="Rectangle 22">
              <a:extLst>
                <a:ext uri="{FF2B5EF4-FFF2-40B4-BE49-F238E27FC236}">
                  <a16:creationId xmlns:a16="http://schemas.microsoft.com/office/drawing/2014/main" id="{701CCFE3-FB84-450D-84FE-B3B9997060B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4" name="Rectangle 23">
              <a:extLst>
                <a:ext uri="{FF2B5EF4-FFF2-40B4-BE49-F238E27FC236}">
                  <a16:creationId xmlns:a16="http://schemas.microsoft.com/office/drawing/2014/main" id="{71595C45-8FFB-4ACC-A470-F3F40929F66F}"/>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Tree>
    <p:extLst>
      <p:ext uri="{BB962C8B-B14F-4D97-AF65-F5344CB8AC3E}">
        <p14:creationId xmlns:p14="http://schemas.microsoft.com/office/powerpoint/2010/main" val="42517343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or: Elbow 24">
            <a:extLst>
              <a:ext uri="{FF2B5EF4-FFF2-40B4-BE49-F238E27FC236}">
                <a16:creationId xmlns:a16="http://schemas.microsoft.com/office/drawing/2014/main" id="{182C01B6-1BA8-4642-9246-68BAA29CB925}"/>
              </a:ext>
            </a:extLst>
          </p:cNvPr>
          <p:cNvCxnSpPr>
            <a:cxnSpLocks/>
            <a:stCxn id="27" idx="2"/>
            <a:endCxn id="32"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1008030E-A2D6-4131-B92E-794937543746}"/>
              </a:ext>
            </a:extLst>
          </p:cNvPr>
          <p:cNvCxnSpPr>
            <a:cxnSpLocks/>
            <a:stCxn id="32" idx="2"/>
            <a:endCxn id="36"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3EDEDC2-3370-4F8A-B695-51AABC27CA2F}"/>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28" name="Connector: Elbow 27">
            <a:extLst>
              <a:ext uri="{FF2B5EF4-FFF2-40B4-BE49-F238E27FC236}">
                <a16:creationId xmlns:a16="http://schemas.microsoft.com/office/drawing/2014/main" id="{15317F89-847D-4CBC-94D8-AAA28CAB8187}"/>
              </a:ext>
            </a:extLst>
          </p:cNvPr>
          <p:cNvCxnSpPr>
            <a:cxnSpLocks/>
            <a:stCxn id="36" idx="2"/>
            <a:endCxn id="40"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03B469B9-144C-4BC5-91B3-C711FC0E6E06}"/>
              </a:ext>
            </a:extLst>
          </p:cNvPr>
          <p:cNvGrpSpPr/>
          <p:nvPr/>
        </p:nvGrpSpPr>
        <p:grpSpPr>
          <a:xfrm>
            <a:off x="2347341" y="3319107"/>
            <a:ext cx="1025826" cy="604852"/>
            <a:chOff x="9117601" y="1599941"/>
            <a:chExt cx="1025826" cy="604852"/>
          </a:xfrm>
          <a:solidFill>
            <a:schemeClr val="bg1">
              <a:lumMod val="95000"/>
            </a:schemeClr>
          </a:solidFill>
        </p:grpSpPr>
        <p:sp>
          <p:nvSpPr>
            <p:cNvPr id="30" name="Rectangle 29">
              <a:extLst>
                <a:ext uri="{FF2B5EF4-FFF2-40B4-BE49-F238E27FC236}">
                  <a16:creationId xmlns:a16="http://schemas.microsoft.com/office/drawing/2014/main" id="{E9CCF0B1-0F6A-4B33-95A8-B1BE2AAE829B}"/>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1" name="Rectangle 30">
              <a:extLst>
                <a:ext uri="{FF2B5EF4-FFF2-40B4-BE49-F238E27FC236}">
                  <a16:creationId xmlns:a16="http://schemas.microsoft.com/office/drawing/2014/main" id="{C636140D-E91F-46D5-AD57-917F4590E51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2" name="Rectangle 31">
              <a:extLst>
                <a:ext uri="{FF2B5EF4-FFF2-40B4-BE49-F238E27FC236}">
                  <a16:creationId xmlns:a16="http://schemas.microsoft.com/office/drawing/2014/main" id="{1A1F10C4-0805-4F6A-90B3-47378CBCE41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33" name="Group 32">
            <a:extLst>
              <a:ext uri="{FF2B5EF4-FFF2-40B4-BE49-F238E27FC236}">
                <a16:creationId xmlns:a16="http://schemas.microsoft.com/office/drawing/2014/main" id="{D1B378C9-1E48-4C87-A1D3-71EA4C43E56D}"/>
              </a:ext>
            </a:extLst>
          </p:cNvPr>
          <p:cNvGrpSpPr/>
          <p:nvPr/>
        </p:nvGrpSpPr>
        <p:grpSpPr>
          <a:xfrm>
            <a:off x="3333439" y="4319953"/>
            <a:ext cx="1025826" cy="604852"/>
            <a:chOff x="9117601" y="1599941"/>
            <a:chExt cx="1025826" cy="604852"/>
          </a:xfrm>
          <a:solidFill>
            <a:schemeClr val="bg1">
              <a:lumMod val="95000"/>
            </a:schemeClr>
          </a:solidFill>
        </p:grpSpPr>
        <p:sp>
          <p:nvSpPr>
            <p:cNvPr id="34" name="Rectangle 33">
              <a:extLst>
                <a:ext uri="{FF2B5EF4-FFF2-40B4-BE49-F238E27FC236}">
                  <a16:creationId xmlns:a16="http://schemas.microsoft.com/office/drawing/2014/main" id="{7F4FEF22-540E-45C9-BF37-429E97E5CD7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5" name="Rectangle 34">
              <a:extLst>
                <a:ext uri="{FF2B5EF4-FFF2-40B4-BE49-F238E27FC236}">
                  <a16:creationId xmlns:a16="http://schemas.microsoft.com/office/drawing/2014/main" id="{D9712CC0-5745-44B2-AE5F-9E8C36AFE18F}"/>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6" name="Rectangle 35">
              <a:extLst>
                <a:ext uri="{FF2B5EF4-FFF2-40B4-BE49-F238E27FC236}">
                  <a16:creationId xmlns:a16="http://schemas.microsoft.com/office/drawing/2014/main" id="{A5846840-B7E1-4C53-AC1C-732B9B209A9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37" name="Group 36">
            <a:extLst>
              <a:ext uri="{FF2B5EF4-FFF2-40B4-BE49-F238E27FC236}">
                <a16:creationId xmlns:a16="http://schemas.microsoft.com/office/drawing/2014/main" id="{C4C8B4E2-CBFF-4D16-8B9A-1CB9C01190A2}"/>
              </a:ext>
            </a:extLst>
          </p:cNvPr>
          <p:cNvGrpSpPr/>
          <p:nvPr/>
        </p:nvGrpSpPr>
        <p:grpSpPr>
          <a:xfrm>
            <a:off x="4319537" y="5320800"/>
            <a:ext cx="1025826" cy="604852"/>
            <a:chOff x="9117601" y="1599941"/>
            <a:chExt cx="1025826" cy="604852"/>
          </a:xfrm>
          <a:solidFill>
            <a:schemeClr val="bg1">
              <a:lumMod val="95000"/>
            </a:schemeClr>
          </a:solidFill>
        </p:grpSpPr>
        <p:sp>
          <p:nvSpPr>
            <p:cNvPr id="38" name="Rectangle 37">
              <a:extLst>
                <a:ext uri="{FF2B5EF4-FFF2-40B4-BE49-F238E27FC236}">
                  <a16:creationId xmlns:a16="http://schemas.microsoft.com/office/drawing/2014/main" id="{31B8CF7F-A510-4A9C-AF5E-913936AC2D6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9" name="Rectangle 38">
              <a:extLst>
                <a:ext uri="{FF2B5EF4-FFF2-40B4-BE49-F238E27FC236}">
                  <a16:creationId xmlns:a16="http://schemas.microsoft.com/office/drawing/2014/main" id="{A5BF91BE-7ACE-4421-AD95-A0F4F7BAF6E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40" name="Rectangle 39">
              <a:extLst>
                <a:ext uri="{FF2B5EF4-FFF2-40B4-BE49-F238E27FC236}">
                  <a16:creationId xmlns:a16="http://schemas.microsoft.com/office/drawing/2014/main" id="{35D6AC8F-9082-4EAF-AB1A-195FE235135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2" name="Title 1">
            <a:extLst>
              <a:ext uri="{FF2B5EF4-FFF2-40B4-BE49-F238E27FC236}">
                <a16:creationId xmlns:a16="http://schemas.microsoft.com/office/drawing/2014/main" id="{A201517B-73DA-4DC7-8DA1-2E86BA2A39C8}"/>
              </a:ext>
            </a:extLst>
          </p:cNvPr>
          <p:cNvSpPr>
            <a:spLocks noGrp="1"/>
          </p:cNvSpPr>
          <p:nvPr>
            <p:ph type="title"/>
          </p:nvPr>
        </p:nvSpPr>
        <p:spPr/>
        <p:txBody>
          <a:bodyPr/>
          <a:lstStyle/>
          <a:p>
            <a:r>
              <a:rPr lang="en-US"/>
              <a:t>Account URI and Credentials</a:t>
            </a:r>
          </a:p>
        </p:txBody>
      </p:sp>
      <p:sp>
        <p:nvSpPr>
          <p:cNvPr id="19" name="Rectangle 18">
            <a:extLst>
              <a:ext uri="{FF2B5EF4-FFF2-40B4-BE49-F238E27FC236}">
                <a16:creationId xmlns:a16="http://schemas.microsoft.com/office/drawing/2014/main" id="{EE22263F-C0DD-46A6-A95B-4A6496CCEEEF}"/>
              </a:ext>
            </a:extLst>
          </p:cNvPr>
          <p:cNvSpPr/>
          <p:nvPr/>
        </p:nvSpPr>
        <p:spPr>
          <a:xfrm>
            <a:off x="1274825" y="2299344"/>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2" name="TextBox 21">
            <a:extLst>
              <a:ext uri="{FF2B5EF4-FFF2-40B4-BE49-F238E27FC236}">
                <a16:creationId xmlns:a16="http://schemas.microsoft.com/office/drawing/2014/main" id="{63267B5E-DDAD-4315-8E57-6FF0EE16ABCE}"/>
              </a:ext>
            </a:extLst>
          </p:cNvPr>
          <p:cNvSpPr txBox="1"/>
          <p:nvPr/>
        </p:nvSpPr>
        <p:spPr>
          <a:xfrm>
            <a:off x="7473749" y="2432224"/>
            <a:ext cx="184217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********.azure.com</a:t>
            </a:r>
          </a:p>
        </p:txBody>
      </p:sp>
      <p:sp>
        <p:nvSpPr>
          <p:cNvPr id="23" name="TextBox 22">
            <a:extLst>
              <a:ext uri="{FF2B5EF4-FFF2-40B4-BE49-F238E27FC236}">
                <a16:creationId xmlns:a16="http://schemas.microsoft.com/office/drawing/2014/main" id="{79B71DDA-078D-48CB-9DEC-6D4EF95ACB0D}"/>
              </a:ext>
            </a:extLst>
          </p:cNvPr>
          <p:cNvSpPr txBox="1"/>
          <p:nvPr/>
        </p:nvSpPr>
        <p:spPr>
          <a:xfrm>
            <a:off x="7473749" y="3600549"/>
            <a:ext cx="141205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78D7"/>
                </a:solidFill>
                <a:effectLst/>
                <a:uLnTx/>
                <a:uFillTx/>
                <a:latin typeface="Arial" panose="020B0604020202020204" pitchFamily="34" charset="0"/>
                <a:ea typeface="+mn-ea"/>
                <a:cs typeface="+mn-cs"/>
              </a:rPr>
              <a:t>IGeAvVUp</a:t>
            </a:r>
            <a:r>
              <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 …</a:t>
            </a:r>
          </a:p>
        </p:txBody>
      </p:sp>
      <p:sp>
        <p:nvSpPr>
          <p:cNvPr id="41" name="key">
            <a:extLst>
              <a:ext uri="{FF2B5EF4-FFF2-40B4-BE49-F238E27FC236}">
                <a16:creationId xmlns:a16="http://schemas.microsoft.com/office/drawing/2014/main" id="{B82355C6-6582-4D46-A87C-3339F353BB23}"/>
              </a:ext>
            </a:extLst>
          </p:cNvPr>
          <p:cNvSpPr>
            <a:spLocks noChangeAspect="1" noEditPoints="1"/>
          </p:cNvSpPr>
          <p:nvPr/>
        </p:nvSpPr>
        <p:spPr bwMode="auto">
          <a:xfrm>
            <a:off x="6678551" y="3560646"/>
            <a:ext cx="417808" cy="415664"/>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grpSp>
        <p:nvGrpSpPr>
          <p:cNvPr id="42" name="Group 41">
            <a:extLst>
              <a:ext uri="{FF2B5EF4-FFF2-40B4-BE49-F238E27FC236}">
                <a16:creationId xmlns:a16="http://schemas.microsoft.com/office/drawing/2014/main" id="{C8D66993-16E3-4C48-AB0B-7CC02178C5CC}"/>
              </a:ext>
            </a:extLst>
          </p:cNvPr>
          <p:cNvGrpSpPr/>
          <p:nvPr/>
        </p:nvGrpSpPr>
        <p:grpSpPr>
          <a:xfrm>
            <a:off x="6683053" y="2384717"/>
            <a:ext cx="433568" cy="433568"/>
            <a:chOff x="11679011" y="5307417"/>
            <a:chExt cx="457200" cy="457200"/>
          </a:xfrm>
        </p:grpSpPr>
        <p:sp>
          <p:nvSpPr>
            <p:cNvPr id="43" name="Oval 42">
              <a:extLst>
                <a:ext uri="{FF2B5EF4-FFF2-40B4-BE49-F238E27FC236}">
                  <a16:creationId xmlns:a16="http://schemas.microsoft.com/office/drawing/2014/main" id="{A5C2A02C-6C6B-4B7C-B444-0FEF9E89DC34}"/>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4" name="Oval 43">
              <a:extLst>
                <a:ext uri="{FF2B5EF4-FFF2-40B4-BE49-F238E27FC236}">
                  <a16:creationId xmlns:a16="http://schemas.microsoft.com/office/drawing/2014/main" id="{38EEC095-47C7-4B28-847E-C02C84F4D7F8}"/>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9E29F778-CD8E-43AD-835E-8A18866E641C}"/>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1E20B9B-B126-49AE-923F-19BD34221816}"/>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4ED7FB8-E2CA-4E9D-999D-E748C3FD4AF4}"/>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3162416-BEFB-4026-9BCF-569037F86C71}"/>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 name="Straight Connector 4">
            <a:extLst>
              <a:ext uri="{FF2B5EF4-FFF2-40B4-BE49-F238E27FC236}">
                <a16:creationId xmlns:a16="http://schemas.microsoft.com/office/drawing/2014/main" id="{414E9872-51F0-4044-A89E-A5528B685455}"/>
              </a:ext>
            </a:extLst>
          </p:cNvPr>
          <p:cNvCxnSpPr>
            <a:cxnSpLocks/>
          </p:cNvCxnSpPr>
          <p:nvPr/>
        </p:nvCxnSpPr>
        <p:spPr>
          <a:xfrm>
            <a:off x="2593459" y="2683905"/>
            <a:ext cx="3800386"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9" name="Left Bracket 48">
            <a:extLst>
              <a:ext uri="{FF2B5EF4-FFF2-40B4-BE49-F238E27FC236}">
                <a16:creationId xmlns:a16="http://schemas.microsoft.com/office/drawing/2014/main" id="{03CD88DC-753C-49B1-B313-BE82254E8B3E}"/>
              </a:ext>
            </a:extLst>
          </p:cNvPr>
          <p:cNvSpPr/>
          <p:nvPr/>
        </p:nvSpPr>
        <p:spPr>
          <a:xfrm>
            <a:off x="6393845" y="2166852"/>
            <a:ext cx="107210" cy="2014300"/>
          </a:xfrm>
          <a:prstGeom prst="leftBracket">
            <a:avLst>
              <a:gd name="adj" fmla="val 3385"/>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53315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517B-73DA-4DC7-8DA1-2E86BA2A39C8}"/>
              </a:ext>
            </a:extLst>
          </p:cNvPr>
          <p:cNvSpPr>
            <a:spLocks noGrp="1"/>
          </p:cNvSpPr>
          <p:nvPr>
            <p:ph type="title"/>
          </p:nvPr>
        </p:nvSpPr>
        <p:spPr/>
        <p:txBody>
          <a:bodyPr/>
          <a:lstStyle/>
          <a:p>
            <a:r>
              <a:rPr lang="en-US"/>
              <a:t>Creating Account</a:t>
            </a:r>
          </a:p>
        </p:txBody>
      </p:sp>
      <p:pic>
        <p:nvPicPr>
          <p:cNvPr id="24" name="Picture 23">
            <a:extLst>
              <a:ext uri="{FF2B5EF4-FFF2-40B4-BE49-F238E27FC236}">
                <a16:creationId xmlns:a16="http://schemas.microsoft.com/office/drawing/2014/main" id="{09A28BD4-2B73-47A7-936F-D4B165B35ECE}"/>
              </a:ext>
            </a:extLst>
          </p:cNvPr>
          <p:cNvPicPr>
            <a:picLocks noChangeAspect="1"/>
          </p:cNvPicPr>
          <p:nvPr/>
        </p:nvPicPr>
        <p:blipFill>
          <a:blip r:embed="rId3"/>
          <a:stretch>
            <a:fillRect/>
          </a:stretch>
        </p:blipFill>
        <p:spPr>
          <a:xfrm>
            <a:off x="6250589" y="1941675"/>
            <a:ext cx="5507445" cy="4055692"/>
          </a:xfrm>
          <a:prstGeom prst="rect">
            <a:avLst/>
          </a:prstGeom>
        </p:spPr>
      </p:pic>
      <p:cxnSp>
        <p:nvCxnSpPr>
          <p:cNvPr id="21" name="Connector: Elbow 20">
            <a:extLst>
              <a:ext uri="{FF2B5EF4-FFF2-40B4-BE49-F238E27FC236}">
                <a16:creationId xmlns:a16="http://schemas.microsoft.com/office/drawing/2014/main" id="{5290ED89-0BBD-4A7B-9E07-E7A4C84AD29A}"/>
              </a:ext>
            </a:extLst>
          </p:cNvPr>
          <p:cNvCxnSpPr>
            <a:cxnSpLocks/>
            <a:stCxn id="23" idx="2"/>
            <a:endCxn id="30"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62E18902-9897-42FB-9999-D1D44C9F30B0}"/>
              </a:ext>
            </a:extLst>
          </p:cNvPr>
          <p:cNvCxnSpPr>
            <a:cxnSpLocks/>
            <a:stCxn id="30" idx="2"/>
            <a:endCxn id="34"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652517C6-C202-4DF5-A4F5-EF48E66DBDD9}"/>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26" name="Connector: Elbow 25">
            <a:extLst>
              <a:ext uri="{FF2B5EF4-FFF2-40B4-BE49-F238E27FC236}">
                <a16:creationId xmlns:a16="http://schemas.microsoft.com/office/drawing/2014/main" id="{BCAC37AF-D022-450E-8627-46848F0BE31B}"/>
              </a:ext>
            </a:extLst>
          </p:cNvPr>
          <p:cNvCxnSpPr>
            <a:cxnSpLocks/>
            <a:stCxn id="34" idx="2"/>
            <a:endCxn id="38"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7" name="Group 26">
            <a:extLst>
              <a:ext uri="{FF2B5EF4-FFF2-40B4-BE49-F238E27FC236}">
                <a16:creationId xmlns:a16="http://schemas.microsoft.com/office/drawing/2014/main" id="{2B511964-77B5-428A-9EE0-74CB0058BC8E}"/>
              </a:ext>
            </a:extLst>
          </p:cNvPr>
          <p:cNvGrpSpPr/>
          <p:nvPr/>
        </p:nvGrpSpPr>
        <p:grpSpPr>
          <a:xfrm>
            <a:off x="2347341" y="3319107"/>
            <a:ext cx="1025826" cy="604852"/>
            <a:chOff x="9117601" y="1599941"/>
            <a:chExt cx="1025826" cy="604852"/>
          </a:xfrm>
          <a:solidFill>
            <a:schemeClr val="bg1">
              <a:lumMod val="95000"/>
            </a:schemeClr>
          </a:solidFill>
        </p:grpSpPr>
        <p:sp>
          <p:nvSpPr>
            <p:cNvPr id="28" name="Rectangle 27">
              <a:extLst>
                <a:ext uri="{FF2B5EF4-FFF2-40B4-BE49-F238E27FC236}">
                  <a16:creationId xmlns:a16="http://schemas.microsoft.com/office/drawing/2014/main" id="{9E3762BC-C678-48C9-B154-1BACC412E60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9" name="Rectangle 28">
              <a:extLst>
                <a:ext uri="{FF2B5EF4-FFF2-40B4-BE49-F238E27FC236}">
                  <a16:creationId xmlns:a16="http://schemas.microsoft.com/office/drawing/2014/main" id="{ED621673-0A71-4CEE-B493-0D765DADB52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0" name="Rectangle 29">
              <a:extLst>
                <a:ext uri="{FF2B5EF4-FFF2-40B4-BE49-F238E27FC236}">
                  <a16:creationId xmlns:a16="http://schemas.microsoft.com/office/drawing/2014/main" id="{327859CE-DFA1-4C75-ABC9-DC988FB647B1}"/>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31" name="Group 30">
            <a:extLst>
              <a:ext uri="{FF2B5EF4-FFF2-40B4-BE49-F238E27FC236}">
                <a16:creationId xmlns:a16="http://schemas.microsoft.com/office/drawing/2014/main" id="{F0FAA9AE-3833-4275-8AD2-8E732B5B0F3F}"/>
              </a:ext>
            </a:extLst>
          </p:cNvPr>
          <p:cNvGrpSpPr/>
          <p:nvPr/>
        </p:nvGrpSpPr>
        <p:grpSpPr>
          <a:xfrm>
            <a:off x="3333439" y="4319953"/>
            <a:ext cx="1025826" cy="604852"/>
            <a:chOff x="9117601" y="1599941"/>
            <a:chExt cx="1025826" cy="604852"/>
          </a:xfrm>
          <a:solidFill>
            <a:schemeClr val="bg1">
              <a:lumMod val="95000"/>
            </a:schemeClr>
          </a:solidFill>
        </p:grpSpPr>
        <p:sp>
          <p:nvSpPr>
            <p:cNvPr id="32" name="Rectangle 31">
              <a:extLst>
                <a:ext uri="{FF2B5EF4-FFF2-40B4-BE49-F238E27FC236}">
                  <a16:creationId xmlns:a16="http://schemas.microsoft.com/office/drawing/2014/main" id="{CE8B6979-6579-4E9B-BD49-4C7BE4CBAB73}"/>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3" name="Rectangle 32">
              <a:extLst>
                <a:ext uri="{FF2B5EF4-FFF2-40B4-BE49-F238E27FC236}">
                  <a16:creationId xmlns:a16="http://schemas.microsoft.com/office/drawing/2014/main" id="{E8FBC12E-DCF5-4CFC-B1CD-29E0FEF54DA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4" name="Rectangle 33">
              <a:extLst>
                <a:ext uri="{FF2B5EF4-FFF2-40B4-BE49-F238E27FC236}">
                  <a16:creationId xmlns:a16="http://schemas.microsoft.com/office/drawing/2014/main" id="{DA4438E7-7F56-443F-935C-09D3476F8CD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35" name="Group 34">
            <a:extLst>
              <a:ext uri="{FF2B5EF4-FFF2-40B4-BE49-F238E27FC236}">
                <a16:creationId xmlns:a16="http://schemas.microsoft.com/office/drawing/2014/main" id="{E2DE0FBB-DDA5-4B26-9184-096FB08335C5}"/>
              </a:ext>
            </a:extLst>
          </p:cNvPr>
          <p:cNvGrpSpPr/>
          <p:nvPr/>
        </p:nvGrpSpPr>
        <p:grpSpPr>
          <a:xfrm>
            <a:off x="4319537" y="5320800"/>
            <a:ext cx="1025826" cy="604852"/>
            <a:chOff x="9117601" y="1599941"/>
            <a:chExt cx="1025826" cy="604852"/>
          </a:xfrm>
          <a:solidFill>
            <a:schemeClr val="bg1">
              <a:lumMod val="95000"/>
            </a:schemeClr>
          </a:solidFill>
        </p:grpSpPr>
        <p:sp>
          <p:nvSpPr>
            <p:cNvPr id="36" name="Rectangle 35">
              <a:extLst>
                <a:ext uri="{FF2B5EF4-FFF2-40B4-BE49-F238E27FC236}">
                  <a16:creationId xmlns:a16="http://schemas.microsoft.com/office/drawing/2014/main" id="{F04A94C0-9FFA-4BC2-B795-BE4C1699FFA6}"/>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7" name="Rectangle 36">
              <a:extLst>
                <a:ext uri="{FF2B5EF4-FFF2-40B4-BE49-F238E27FC236}">
                  <a16:creationId xmlns:a16="http://schemas.microsoft.com/office/drawing/2014/main" id="{874B4EBE-E746-4F4A-9079-8535CB8AE28B}"/>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8" name="Rectangle 37">
              <a:extLst>
                <a:ext uri="{FF2B5EF4-FFF2-40B4-BE49-F238E27FC236}">
                  <a16:creationId xmlns:a16="http://schemas.microsoft.com/office/drawing/2014/main" id="{88C8249F-C420-4C7D-AD58-4F9059D819BE}"/>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40" name="Rectangle 39">
            <a:extLst>
              <a:ext uri="{FF2B5EF4-FFF2-40B4-BE49-F238E27FC236}">
                <a16:creationId xmlns:a16="http://schemas.microsoft.com/office/drawing/2014/main" id="{9F010D66-E3AF-4663-8DA6-2B4BBD127D11}"/>
              </a:ext>
            </a:extLst>
          </p:cNvPr>
          <p:cNvSpPr/>
          <p:nvPr/>
        </p:nvSpPr>
        <p:spPr>
          <a:xfrm>
            <a:off x="1274825" y="2299344"/>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41" name="Straight Connector 40">
            <a:extLst>
              <a:ext uri="{FF2B5EF4-FFF2-40B4-BE49-F238E27FC236}">
                <a16:creationId xmlns:a16="http://schemas.microsoft.com/office/drawing/2014/main" id="{93B8859C-FB06-4CD3-9E41-E0F59E276E06}"/>
              </a:ext>
            </a:extLst>
          </p:cNvPr>
          <p:cNvCxnSpPr>
            <a:cxnSpLocks/>
          </p:cNvCxnSpPr>
          <p:nvPr/>
        </p:nvCxnSpPr>
        <p:spPr>
          <a:xfrm>
            <a:off x="2593459" y="2683905"/>
            <a:ext cx="3241846"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94BF582E-3596-43F3-9A13-660BE9620579}"/>
              </a:ext>
            </a:extLst>
          </p:cNvPr>
          <p:cNvSpPr/>
          <p:nvPr/>
        </p:nvSpPr>
        <p:spPr>
          <a:xfrm>
            <a:off x="5863317" y="2456619"/>
            <a:ext cx="307522" cy="128823"/>
          </a:xfrm>
          <a:prstGeom prst="rightArrow">
            <a:avLst>
              <a:gd name="adj1" fmla="val 23802"/>
              <a:gd name="adj2" fmla="val 99472"/>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3" name="Left Bracket 2">
            <a:extLst>
              <a:ext uri="{FF2B5EF4-FFF2-40B4-BE49-F238E27FC236}">
                <a16:creationId xmlns:a16="http://schemas.microsoft.com/office/drawing/2014/main" id="{085ACECF-9A6A-45E4-A831-60B602723BA7}"/>
              </a:ext>
            </a:extLst>
          </p:cNvPr>
          <p:cNvSpPr/>
          <p:nvPr/>
        </p:nvSpPr>
        <p:spPr>
          <a:xfrm>
            <a:off x="5835305" y="1833157"/>
            <a:ext cx="107210" cy="4258474"/>
          </a:xfrm>
          <a:prstGeom prst="leftBracket">
            <a:avLst>
              <a:gd name="adj" fmla="val 3385"/>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33890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FD60244-EC68-47B1-9FCA-BA3C85B1D6BE}"/>
              </a:ext>
            </a:extLst>
          </p:cNvPr>
          <p:cNvSpPr/>
          <p:nvPr/>
        </p:nvSpPr>
        <p:spPr>
          <a:xfrm>
            <a:off x="2200937" y="3236971"/>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Database Representations</a:t>
            </a:r>
          </a:p>
        </p:txBody>
      </p:sp>
      <p:cxnSp>
        <p:nvCxnSpPr>
          <p:cNvPr id="16" name="Connector: Elbow 15">
            <a:extLst>
              <a:ext uri="{FF2B5EF4-FFF2-40B4-BE49-F238E27FC236}">
                <a16:creationId xmlns:a16="http://schemas.microsoft.com/office/drawing/2014/main" id="{A93E5B90-0217-4DCE-90CC-8F0EF553FACD}"/>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93F01C6E-268F-472F-BC7E-75613EDE606B}"/>
              </a:ext>
            </a:extLst>
          </p:cNvPr>
          <p:cNvCxnSpPr>
            <a:cxnSpLocks/>
            <a:stCxn id="23" idx="2"/>
            <a:endCxn id="37" idx="0"/>
          </p:cNvCxnSpPr>
          <p:nvPr/>
        </p:nvCxnSpPr>
        <p:spPr>
          <a:xfrm rot="16200000" flipH="1">
            <a:off x="3155306" y="3568921"/>
            <a:ext cx="395994" cy="1106070"/>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799FDBD4-51A7-4271-ACC2-DFFA8839E3AE}"/>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grpSp>
        <p:nvGrpSpPr>
          <p:cNvPr id="20" name="Group 19">
            <a:extLst>
              <a:ext uri="{FF2B5EF4-FFF2-40B4-BE49-F238E27FC236}">
                <a16:creationId xmlns:a16="http://schemas.microsoft.com/office/drawing/2014/main" id="{E1D1A26A-0205-4C78-9E0A-6700851B392C}"/>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id="{17ED33FE-A327-4794-ACBD-8D4638F36890}"/>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2" name="Rectangle 21">
              <a:extLst>
                <a:ext uri="{FF2B5EF4-FFF2-40B4-BE49-F238E27FC236}">
                  <a16:creationId xmlns:a16="http://schemas.microsoft.com/office/drawing/2014/main" id="{EDF344DA-552F-4B84-BDFD-5F459E634F6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3" name="Rectangle 22">
              <a:extLst>
                <a:ext uri="{FF2B5EF4-FFF2-40B4-BE49-F238E27FC236}">
                  <a16:creationId xmlns:a16="http://schemas.microsoft.com/office/drawing/2014/main" id="{9EBA4EFC-8F4E-4949-94BB-55EB5ED09E9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24" name="Group 23">
            <a:extLst>
              <a:ext uri="{FF2B5EF4-FFF2-40B4-BE49-F238E27FC236}">
                <a16:creationId xmlns:a16="http://schemas.microsoft.com/office/drawing/2014/main" id="{D8EF24FE-A302-4341-838E-053723EF4AEA}"/>
              </a:ext>
            </a:extLst>
          </p:cNvPr>
          <p:cNvGrpSpPr/>
          <p:nvPr/>
        </p:nvGrpSpPr>
        <p:grpSpPr>
          <a:xfrm>
            <a:off x="3333439" y="4319953"/>
            <a:ext cx="1025826" cy="604852"/>
            <a:chOff x="9117601" y="1599941"/>
            <a:chExt cx="1025826" cy="604852"/>
          </a:xfrm>
          <a:solidFill>
            <a:schemeClr val="bg1">
              <a:lumMod val="95000"/>
            </a:schemeClr>
          </a:solidFill>
        </p:grpSpPr>
        <p:sp>
          <p:nvSpPr>
            <p:cNvPr id="37" name="Rectangle 36">
              <a:extLst>
                <a:ext uri="{FF2B5EF4-FFF2-40B4-BE49-F238E27FC236}">
                  <a16:creationId xmlns:a16="http://schemas.microsoft.com/office/drawing/2014/main" id="{7D6F05D9-EFC6-40E3-A592-A25C31FE14B9}"/>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8" name="Rectangle 37">
              <a:extLst>
                <a:ext uri="{FF2B5EF4-FFF2-40B4-BE49-F238E27FC236}">
                  <a16:creationId xmlns:a16="http://schemas.microsoft.com/office/drawing/2014/main" id="{6E327580-D2C7-47CB-9BAE-D77EF15A8BA5}"/>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9" name="Rectangle 38">
              <a:extLst>
                <a:ext uri="{FF2B5EF4-FFF2-40B4-BE49-F238E27FC236}">
                  <a16:creationId xmlns:a16="http://schemas.microsoft.com/office/drawing/2014/main" id="{01286542-C5DD-431E-98D6-0E54B8F492A7}"/>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40" name="Group 39">
            <a:extLst>
              <a:ext uri="{FF2B5EF4-FFF2-40B4-BE49-F238E27FC236}">
                <a16:creationId xmlns:a16="http://schemas.microsoft.com/office/drawing/2014/main" id="{7EBDE742-2481-4929-9A3B-1847D5BB5640}"/>
              </a:ext>
            </a:extLst>
          </p:cNvPr>
          <p:cNvGrpSpPr/>
          <p:nvPr/>
        </p:nvGrpSpPr>
        <p:grpSpPr>
          <a:xfrm>
            <a:off x="4319537" y="5320800"/>
            <a:ext cx="1025826" cy="604852"/>
            <a:chOff x="9117601" y="1599941"/>
            <a:chExt cx="1025826" cy="604852"/>
          </a:xfrm>
          <a:solidFill>
            <a:schemeClr val="bg1">
              <a:lumMod val="95000"/>
            </a:schemeClr>
          </a:solidFill>
        </p:grpSpPr>
        <p:sp>
          <p:nvSpPr>
            <p:cNvPr id="41" name="Rectangle 40">
              <a:extLst>
                <a:ext uri="{FF2B5EF4-FFF2-40B4-BE49-F238E27FC236}">
                  <a16:creationId xmlns:a16="http://schemas.microsoft.com/office/drawing/2014/main" id="{7E661DF9-6F83-48FA-ACDC-2DB780B510D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42" name="Rectangle 41">
              <a:extLst>
                <a:ext uri="{FF2B5EF4-FFF2-40B4-BE49-F238E27FC236}">
                  <a16:creationId xmlns:a16="http://schemas.microsoft.com/office/drawing/2014/main" id="{EFE15CE8-846E-45CF-8455-4B8880A326E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43" name="Rectangle 42">
              <a:extLst>
                <a:ext uri="{FF2B5EF4-FFF2-40B4-BE49-F238E27FC236}">
                  <a16:creationId xmlns:a16="http://schemas.microsoft.com/office/drawing/2014/main" id="{B65060A7-AB94-4B5F-975C-008BC27FF2D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cxnSp>
        <p:nvCxnSpPr>
          <p:cNvPr id="19" name="Connector: Elbow 18">
            <a:extLst>
              <a:ext uri="{FF2B5EF4-FFF2-40B4-BE49-F238E27FC236}">
                <a16:creationId xmlns:a16="http://schemas.microsoft.com/office/drawing/2014/main" id="{A6AC0077-D3E2-45F4-B37C-1E1F5A9E7B50}"/>
              </a:ext>
            </a:extLst>
          </p:cNvPr>
          <p:cNvCxnSpPr>
            <a:cxnSpLocks/>
            <a:stCxn id="39" idx="2"/>
            <a:endCxn id="43"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DB91FE3C-04DD-4648-ADA0-5B0C90DCA770}"/>
              </a:ext>
            </a:extLst>
          </p:cNvPr>
          <p:cNvSpPr txBox="1"/>
          <p:nvPr/>
        </p:nvSpPr>
        <p:spPr>
          <a:xfrm>
            <a:off x="4836001" y="2963696"/>
            <a:ext cx="6390000"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Database has 1 or more containers</a:t>
            </a:r>
          </a:p>
        </p:txBody>
      </p:sp>
    </p:spTree>
    <p:extLst>
      <p:ext uri="{BB962C8B-B14F-4D97-AF65-F5344CB8AC3E}">
        <p14:creationId xmlns:p14="http://schemas.microsoft.com/office/powerpoint/2010/main" val="16545484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E998F44-2185-4A86-8990-63992B4064B3}"/>
              </a:ext>
            </a:extLst>
          </p:cNvPr>
          <p:cNvSpPr/>
          <p:nvPr/>
        </p:nvSpPr>
        <p:spPr>
          <a:xfrm>
            <a:off x="3187035" y="4237818"/>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Container Representations</a:t>
            </a:r>
          </a:p>
        </p:txBody>
      </p:sp>
      <p:cxnSp>
        <p:nvCxnSpPr>
          <p:cNvPr id="50" name="Connector: Elbow 49">
            <a:extLst>
              <a:ext uri="{FF2B5EF4-FFF2-40B4-BE49-F238E27FC236}">
                <a16:creationId xmlns:a16="http://schemas.microsoft.com/office/drawing/2014/main" id="{F0EE5F65-09B8-4680-882E-CAC45D8A6536}"/>
              </a:ext>
            </a:extLst>
          </p:cNvPr>
          <p:cNvCxnSpPr>
            <a:cxnSpLocks/>
            <a:stCxn id="52" idx="2"/>
            <a:endCxn id="57"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8B272C38-1905-4DDA-BFAC-FA786DDA5776}"/>
              </a:ext>
            </a:extLst>
          </p:cNvPr>
          <p:cNvCxnSpPr>
            <a:cxnSpLocks/>
            <a:stCxn id="57" idx="2"/>
            <a:endCxn id="61"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16FD3EA5-EDD7-40A2-8645-F6AF994FDB11}"/>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53" name="Connector: Elbow 52">
            <a:extLst>
              <a:ext uri="{FF2B5EF4-FFF2-40B4-BE49-F238E27FC236}">
                <a16:creationId xmlns:a16="http://schemas.microsoft.com/office/drawing/2014/main" id="{185BA4F8-D664-4090-97CF-5D5D1233F2E3}"/>
              </a:ext>
            </a:extLst>
          </p:cNvPr>
          <p:cNvCxnSpPr>
            <a:cxnSpLocks/>
            <a:stCxn id="61" idx="2"/>
            <a:endCxn id="65"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E091C2FC-FC01-4BE4-B6D8-D59B8CCB09A2}"/>
              </a:ext>
            </a:extLst>
          </p:cNvPr>
          <p:cNvGrpSpPr/>
          <p:nvPr/>
        </p:nvGrpSpPr>
        <p:grpSpPr>
          <a:xfrm>
            <a:off x="2347341" y="3319107"/>
            <a:ext cx="1025826" cy="604852"/>
            <a:chOff x="9117601" y="1599941"/>
            <a:chExt cx="1025826" cy="604852"/>
          </a:xfrm>
          <a:solidFill>
            <a:schemeClr val="bg1">
              <a:lumMod val="95000"/>
            </a:schemeClr>
          </a:solidFill>
        </p:grpSpPr>
        <p:sp>
          <p:nvSpPr>
            <p:cNvPr id="55" name="Rectangle 54">
              <a:extLst>
                <a:ext uri="{FF2B5EF4-FFF2-40B4-BE49-F238E27FC236}">
                  <a16:creationId xmlns:a16="http://schemas.microsoft.com/office/drawing/2014/main" id="{F1330DF8-C91F-4168-9B15-CDFEA7A0FB7D}"/>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6" name="Rectangle 55">
              <a:extLst>
                <a:ext uri="{FF2B5EF4-FFF2-40B4-BE49-F238E27FC236}">
                  <a16:creationId xmlns:a16="http://schemas.microsoft.com/office/drawing/2014/main" id="{6F65C0A1-3156-40E2-B290-95D79FF5CCE2}"/>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7" name="Rectangle 56">
              <a:extLst>
                <a:ext uri="{FF2B5EF4-FFF2-40B4-BE49-F238E27FC236}">
                  <a16:creationId xmlns:a16="http://schemas.microsoft.com/office/drawing/2014/main" id="{050E8CC3-5329-4E9D-9FE2-185817B6A47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58" name="Group 57">
            <a:extLst>
              <a:ext uri="{FF2B5EF4-FFF2-40B4-BE49-F238E27FC236}">
                <a16:creationId xmlns:a16="http://schemas.microsoft.com/office/drawing/2014/main" id="{B5381B87-C6BF-43CD-AB01-05DEC037AF00}"/>
              </a:ext>
            </a:extLst>
          </p:cNvPr>
          <p:cNvGrpSpPr/>
          <p:nvPr/>
        </p:nvGrpSpPr>
        <p:grpSpPr>
          <a:xfrm>
            <a:off x="3333439" y="4319953"/>
            <a:ext cx="1025826" cy="604852"/>
            <a:chOff x="9117601" y="1599941"/>
            <a:chExt cx="1025826" cy="604852"/>
          </a:xfrm>
          <a:solidFill>
            <a:schemeClr val="bg1">
              <a:lumMod val="95000"/>
            </a:schemeClr>
          </a:solidFill>
        </p:grpSpPr>
        <p:sp>
          <p:nvSpPr>
            <p:cNvPr id="59" name="Rectangle 58">
              <a:extLst>
                <a:ext uri="{FF2B5EF4-FFF2-40B4-BE49-F238E27FC236}">
                  <a16:creationId xmlns:a16="http://schemas.microsoft.com/office/drawing/2014/main" id="{E9557F39-171C-4178-842D-77E69178741F}"/>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0" name="Rectangle 59">
              <a:extLst>
                <a:ext uri="{FF2B5EF4-FFF2-40B4-BE49-F238E27FC236}">
                  <a16:creationId xmlns:a16="http://schemas.microsoft.com/office/drawing/2014/main" id="{9AAC38DA-BBE7-44A4-B69E-6774CEE4D95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1" name="Rectangle 60">
              <a:extLst>
                <a:ext uri="{FF2B5EF4-FFF2-40B4-BE49-F238E27FC236}">
                  <a16:creationId xmlns:a16="http://schemas.microsoft.com/office/drawing/2014/main" id="{1AB0200A-A423-4476-8165-6D56BA1D508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62" name="Group 61">
            <a:extLst>
              <a:ext uri="{FF2B5EF4-FFF2-40B4-BE49-F238E27FC236}">
                <a16:creationId xmlns:a16="http://schemas.microsoft.com/office/drawing/2014/main" id="{AB989156-AC1E-4EE6-8AD5-9DBEA1668610}"/>
              </a:ext>
            </a:extLst>
          </p:cNvPr>
          <p:cNvGrpSpPr/>
          <p:nvPr/>
        </p:nvGrpSpPr>
        <p:grpSpPr>
          <a:xfrm>
            <a:off x="4319537" y="5320800"/>
            <a:ext cx="1025826" cy="604852"/>
            <a:chOff x="9117601" y="1599941"/>
            <a:chExt cx="1025826" cy="604852"/>
          </a:xfrm>
          <a:solidFill>
            <a:schemeClr val="bg1">
              <a:lumMod val="95000"/>
            </a:schemeClr>
          </a:solidFill>
        </p:grpSpPr>
        <p:sp>
          <p:nvSpPr>
            <p:cNvPr id="63" name="Rectangle 62">
              <a:extLst>
                <a:ext uri="{FF2B5EF4-FFF2-40B4-BE49-F238E27FC236}">
                  <a16:creationId xmlns:a16="http://schemas.microsoft.com/office/drawing/2014/main" id="{1E1AF81E-D1F4-459A-86F6-50415AF632D4}"/>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4" name="Rectangle 63">
              <a:extLst>
                <a:ext uri="{FF2B5EF4-FFF2-40B4-BE49-F238E27FC236}">
                  <a16:creationId xmlns:a16="http://schemas.microsoft.com/office/drawing/2014/main" id="{007AFB6D-7A4B-49DF-9347-1D97D282BE3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5" name="Rectangle 64">
              <a:extLst>
                <a:ext uri="{FF2B5EF4-FFF2-40B4-BE49-F238E27FC236}">
                  <a16:creationId xmlns:a16="http://schemas.microsoft.com/office/drawing/2014/main" id="{F4CE14A8-9AA3-4129-AB71-3B5299DDCCA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67" name="TextBox 66">
            <a:extLst>
              <a:ext uri="{FF2B5EF4-FFF2-40B4-BE49-F238E27FC236}">
                <a16:creationId xmlns:a16="http://schemas.microsoft.com/office/drawing/2014/main" id="{76584094-C62C-4BAE-AAA3-6837E34950B2}"/>
              </a:ext>
            </a:extLst>
          </p:cNvPr>
          <p:cNvSpPr txBox="1"/>
          <p:nvPr/>
        </p:nvSpPr>
        <p:spPr>
          <a:xfrm>
            <a:off x="4957837" y="4372820"/>
            <a:ext cx="417736" cy="461665"/>
          </a:xfrm>
          <a:prstGeom prst="rect">
            <a:avLst/>
          </a:prstGeom>
          <a:no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68" name="TextBox 67">
            <a:extLst>
              <a:ext uri="{FF2B5EF4-FFF2-40B4-BE49-F238E27FC236}">
                <a16:creationId xmlns:a16="http://schemas.microsoft.com/office/drawing/2014/main" id="{8B421ECC-F0B9-4C44-B019-0BF84C5E82E8}"/>
              </a:ext>
            </a:extLst>
          </p:cNvPr>
          <p:cNvSpPr txBox="1"/>
          <p:nvPr/>
        </p:nvSpPr>
        <p:spPr>
          <a:xfrm>
            <a:off x="4239292" y="2601807"/>
            <a:ext cx="7211707"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Container – can be a collection, graph or table</a:t>
            </a:r>
          </a:p>
        </p:txBody>
      </p:sp>
      <p:grpSp>
        <p:nvGrpSpPr>
          <p:cNvPr id="84" name="Group 83">
            <a:extLst>
              <a:ext uri="{FF2B5EF4-FFF2-40B4-BE49-F238E27FC236}">
                <a16:creationId xmlns:a16="http://schemas.microsoft.com/office/drawing/2014/main" id="{D98919D0-FE31-4BB7-8692-35C673891E60}"/>
              </a:ext>
            </a:extLst>
          </p:cNvPr>
          <p:cNvGrpSpPr/>
          <p:nvPr/>
        </p:nvGrpSpPr>
        <p:grpSpPr>
          <a:xfrm>
            <a:off x="5660026" y="4210255"/>
            <a:ext cx="1101432" cy="645721"/>
            <a:chOff x="4832156" y="4374744"/>
            <a:chExt cx="1101432" cy="645721"/>
          </a:xfrm>
        </p:grpSpPr>
        <p:cxnSp>
          <p:nvCxnSpPr>
            <p:cNvPr id="94" name="Straight Connector 93">
              <a:extLst>
                <a:ext uri="{FF2B5EF4-FFF2-40B4-BE49-F238E27FC236}">
                  <a16:creationId xmlns:a16="http://schemas.microsoft.com/office/drawing/2014/main" id="{7608171F-91F6-4AE7-897C-F849E739E2E5}"/>
                </a:ext>
              </a:extLst>
            </p:cNvPr>
            <p:cNvCxnSpPr>
              <a:cxnSpLocks/>
            </p:cNvCxnSpPr>
            <p:nvPr/>
          </p:nvCxnSpPr>
          <p:spPr>
            <a:xfrm>
              <a:off x="5132827" y="4546715"/>
              <a:ext cx="143382" cy="43691"/>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5" name="Straight Connector 104">
              <a:extLst>
                <a:ext uri="{FF2B5EF4-FFF2-40B4-BE49-F238E27FC236}">
                  <a16:creationId xmlns:a16="http://schemas.microsoft.com/office/drawing/2014/main" id="{4803F07C-882D-4C70-A904-12B746A276CF}"/>
                </a:ext>
              </a:extLst>
            </p:cNvPr>
            <p:cNvCxnSpPr>
              <a:cxnSpLocks/>
            </p:cNvCxnSpPr>
            <p:nvPr/>
          </p:nvCxnSpPr>
          <p:spPr>
            <a:xfrm flipV="1">
              <a:off x="5132827" y="4503024"/>
              <a:ext cx="140833" cy="43691"/>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6" name="Oval 105">
              <a:extLst>
                <a:ext uri="{FF2B5EF4-FFF2-40B4-BE49-F238E27FC236}">
                  <a16:creationId xmlns:a16="http://schemas.microsoft.com/office/drawing/2014/main" id="{4EA7D242-37A4-4615-AC76-7E1EBF4A433A}"/>
                </a:ext>
              </a:extLst>
            </p:cNvPr>
            <p:cNvSpPr/>
            <p:nvPr/>
          </p:nvSpPr>
          <p:spPr bwMode="auto">
            <a:xfrm>
              <a:off x="5132827" y="4505417"/>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07" name="Straight Connector 106">
              <a:extLst>
                <a:ext uri="{FF2B5EF4-FFF2-40B4-BE49-F238E27FC236}">
                  <a16:creationId xmlns:a16="http://schemas.microsoft.com/office/drawing/2014/main" id="{FE2B46E8-A689-4591-B5B5-4DB24D4F3589}"/>
                </a:ext>
              </a:extLst>
            </p:cNvPr>
            <p:cNvCxnSpPr>
              <a:cxnSpLocks/>
            </p:cNvCxnSpPr>
            <p:nvPr/>
          </p:nvCxnSpPr>
          <p:spPr>
            <a:xfrm>
              <a:off x="5276209" y="4590407"/>
              <a:ext cx="145384" cy="65257"/>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8" name="Straight Connector 107">
              <a:extLst>
                <a:ext uri="{FF2B5EF4-FFF2-40B4-BE49-F238E27FC236}">
                  <a16:creationId xmlns:a16="http://schemas.microsoft.com/office/drawing/2014/main" id="{40DF2544-0712-4D89-A5C5-7B0DB8D8E3CE}"/>
                </a:ext>
              </a:extLst>
            </p:cNvPr>
            <p:cNvCxnSpPr>
              <a:cxnSpLocks/>
            </p:cNvCxnSpPr>
            <p:nvPr/>
          </p:nvCxnSpPr>
          <p:spPr>
            <a:xfrm>
              <a:off x="5276209" y="4590407"/>
              <a:ext cx="138282" cy="819"/>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9" name="Oval 108">
              <a:extLst>
                <a:ext uri="{FF2B5EF4-FFF2-40B4-BE49-F238E27FC236}">
                  <a16:creationId xmlns:a16="http://schemas.microsoft.com/office/drawing/2014/main" id="{4F71C1B2-D272-4381-91AD-DCB136A0067A}"/>
                </a:ext>
              </a:extLst>
            </p:cNvPr>
            <p:cNvSpPr/>
            <p:nvPr/>
          </p:nvSpPr>
          <p:spPr bwMode="auto">
            <a:xfrm rot="20946206">
              <a:off x="5414491" y="4637520"/>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0" name="Oval 109">
              <a:extLst>
                <a:ext uri="{FF2B5EF4-FFF2-40B4-BE49-F238E27FC236}">
                  <a16:creationId xmlns:a16="http://schemas.microsoft.com/office/drawing/2014/main" id="{4C1F72D7-3E94-44C7-B26F-B1D4C4DF699A}"/>
                </a:ext>
              </a:extLst>
            </p:cNvPr>
            <p:cNvSpPr/>
            <p:nvPr/>
          </p:nvSpPr>
          <p:spPr bwMode="auto">
            <a:xfrm>
              <a:off x="5414491" y="454992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11" name="Straight Connector 110">
              <a:extLst>
                <a:ext uri="{FF2B5EF4-FFF2-40B4-BE49-F238E27FC236}">
                  <a16:creationId xmlns:a16="http://schemas.microsoft.com/office/drawing/2014/main" id="{7E00309D-862F-4838-B68B-633766ACF49C}"/>
                </a:ext>
              </a:extLst>
            </p:cNvPr>
            <p:cNvCxnSpPr>
              <a:cxnSpLocks/>
            </p:cNvCxnSpPr>
            <p:nvPr/>
          </p:nvCxnSpPr>
          <p:spPr>
            <a:xfrm>
              <a:off x="5273660" y="4503024"/>
              <a:ext cx="140832" cy="61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12" name="Oval 111">
              <a:extLst>
                <a:ext uri="{FF2B5EF4-FFF2-40B4-BE49-F238E27FC236}">
                  <a16:creationId xmlns:a16="http://schemas.microsoft.com/office/drawing/2014/main" id="{E01C14AC-4A25-4FB0-BA19-40F75E4B97DB}"/>
                </a:ext>
              </a:extLst>
            </p:cNvPr>
            <p:cNvSpPr/>
            <p:nvPr/>
          </p:nvSpPr>
          <p:spPr bwMode="auto">
            <a:xfrm>
              <a:off x="5276209" y="454910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13" name="Straight Connector 112">
              <a:extLst>
                <a:ext uri="{FF2B5EF4-FFF2-40B4-BE49-F238E27FC236}">
                  <a16:creationId xmlns:a16="http://schemas.microsoft.com/office/drawing/2014/main" id="{F27BB998-4ABB-4B91-B32A-F830A7939B5B}"/>
                </a:ext>
              </a:extLst>
            </p:cNvPr>
            <p:cNvCxnSpPr>
              <a:cxnSpLocks/>
            </p:cNvCxnSpPr>
            <p:nvPr/>
          </p:nvCxnSpPr>
          <p:spPr>
            <a:xfrm flipV="1">
              <a:off x="5273660" y="4441866"/>
              <a:ext cx="149902" cy="61158"/>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14" name="Oval 113">
              <a:extLst>
                <a:ext uri="{FF2B5EF4-FFF2-40B4-BE49-F238E27FC236}">
                  <a16:creationId xmlns:a16="http://schemas.microsoft.com/office/drawing/2014/main" id="{FB464997-E1C4-4223-9220-5D0720BFA9DC}"/>
                </a:ext>
              </a:extLst>
            </p:cNvPr>
            <p:cNvSpPr/>
            <p:nvPr/>
          </p:nvSpPr>
          <p:spPr bwMode="auto">
            <a:xfrm>
              <a:off x="5273660" y="446172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5" name="Oval 114">
              <a:extLst>
                <a:ext uri="{FF2B5EF4-FFF2-40B4-BE49-F238E27FC236}">
                  <a16:creationId xmlns:a16="http://schemas.microsoft.com/office/drawing/2014/main" id="{E54630A6-2534-46AD-AEA3-067EBE3D3670}"/>
                </a:ext>
              </a:extLst>
            </p:cNvPr>
            <p:cNvSpPr/>
            <p:nvPr/>
          </p:nvSpPr>
          <p:spPr bwMode="auto">
            <a:xfrm>
              <a:off x="5414491" y="446233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6" name="Oval 115">
              <a:extLst>
                <a:ext uri="{FF2B5EF4-FFF2-40B4-BE49-F238E27FC236}">
                  <a16:creationId xmlns:a16="http://schemas.microsoft.com/office/drawing/2014/main" id="{1150CB5B-ABE4-42F0-AEFF-C90A56AA6329}"/>
                </a:ext>
              </a:extLst>
            </p:cNvPr>
            <p:cNvSpPr/>
            <p:nvPr/>
          </p:nvSpPr>
          <p:spPr bwMode="auto">
            <a:xfrm rot="377738">
              <a:off x="5414491" y="4374744"/>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7" name="TextBox 116">
              <a:extLst>
                <a:ext uri="{FF2B5EF4-FFF2-40B4-BE49-F238E27FC236}">
                  <a16:creationId xmlns:a16="http://schemas.microsoft.com/office/drawing/2014/main" id="{2D004C77-F3E7-492A-AF5F-2A50B2E98B61}"/>
                </a:ext>
              </a:extLst>
            </p:cNvPr>
            <p:cNvSpPr txBox="1"/>
            <p:nvPr/>
          </p:nvSpPr>
          <p:spPr>
            <a:xfrm>
              <a:off x="4832156" y="4743466"/>
              <a:ext cx="1101432"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Collection</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18" name="Group 117">
            <a:extLst>
              <a:ext uri="{FF2B5EF4-FFF2-40B4-BE49-F238E27FC236}">
                <a16:creationId xmlns:a16="http://schemas.microsoft.com/office/drawing/2014/main" id="{63A3767C-C71D-434F-9799-68524516C039}"/>
              </a:ext>
            </a:extLst>
          </p:cNvPr>
          <p:cNvGrpSpPr/>
          <p:nvPr/>
        </p:nvGrpSpPr>
        <p:grpSpPr>
          <a:xfrm>
            <a:off x="7180479" y="4217499"/>
            <a:ext cx="668714" cy="630144"/>
            <a:chOff x="5875501" y="4390008"/>
            <a:chExt cx="668714" cy="630144"/>
          </a:xfrm>
        </p:grpSpPr>
        <p:grpSp>
          <p:nvGrpSpPr>
            <p:cNvPr id="119" name="Group 118">
              <a:extLst>
                <a:ext uri="{FF2B5EF4-FFF2-40B4-BE49-F238E27FC236}">
                  <a16:creationId xmlns:a16="http://schemas.microsoft.com/office/drawing/2014/main" id="{23030FFB-CAD2-4644-AC6D-E8350DF8A775}"/>
                </a:ext>
              </a:extLst>
            </p:cNvPr>
            <p:cNvGrpSpPr/>
            <p:nvPr/>
          </p:nvGrpSpPr>
          <p:grpSpPr>
            <a:xfrm>
              <a:off x="5988240" y="4390008"/>
              <a:ext cx="427810" cy="275208"/>
              <a:chOff x="5988240" y="4390008"/>
              <a:chExt cx="427810" cy="275208"/>
            </a:xfrm>
          </p:grpSpPr>
          <p:sp>
            <p:nvSpPr>
              <p:cNvPr id="121" name="Oval 120">
                <a:extLst>
                  <a:ext uri="{FF2B5EF4-FFF2-40B4-BE49-F238E27FC236}">
                    <a16:creationId xmlns:a16="http://schemas.microsoft.com/office/drawing/2014/main" id="{8A27F26A-2C13-4836-A163-3D4E891CD770}"/>
                  </a:ext>
                </a:extLst>
              </p:cNvPr>
              <p:cNvSpPr/>
              <p:nvPr/>
            </p:nvSpPr>
            <p:spPr bwMode="auto">
              <a:xfrm rot="715722">
                <a:off x="5988240" y="439000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22" name="Oval 121">
                <a:extLst>
                  <a:ext uri="{FF2B5EF4-FFF2-40B4-BE49-F238E27FC236}">
                    <a16:creationId xmlns:a16="http://schemas.microsoft.com/office/drawing/2014/main" id="{B97F4C2A-2BDF-41A7-9E68-6A8FFA389430}"/>
                  </a:ext>
                </a:extLst>
              </p:cNvPr>
              <p:cNvSpPr/>
              <p:nvPr/>
            </p:nvSpPr>
            <p:spPr bwMode="auto">
              <a:xfrm>
                <a:off x="6219833" y="4440343"/>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23" name="Oval 122">
                <a:extLst>
                  <a:ext uri="{FF2B5EF4-FFF2-40B4-BE49-F238E27FC236}">
                    <a16:creationId xmlns:a16="http://schemas.microsoft.com/office/drawing/2014/main" id="{B403080E-BFB2-4F38-9632-29F55CA5FF89}"/>
                  </a:ext>
                </a:extLst>
              </p:cNvPr>
              <p:cNvSpPr/>
              <p:nvPr/>
            </p:nvSpPr>
            <p:spPr bwMode="auto">
              <a:xfrm>
                <a:off x="6104036"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24" name="Oval 123">
                <a:extLst>
                  <a:ext uri="{FF2B5EF4-FFF2-40B4-BE49-F238E27FC236}">
                    <a16:creationId xmlns:a16="http://schemas.microsoft.com/office/drawing/2014/main" id="{D6AAB30F-2B89-4AE7-8B23-8D227F6FD560}"/>
                  </a:ext>
                </a:extLst>
              </p:cNvPr>
              <p:cNvSpPr/>
              <p:nvPr/>
            </p:nvSpPr>
            <p:spPr bwMode="auto">
              <a:xfrm>
                <a:off x="6335628"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25" name="Straight Connector 124">
                <a:extLst>
                  <a:ext uri="{FF2B5EF4-FFF2-40B4-BE49-F238E27FC236}">
                    <a16:creationId xmlns:a16="http://schemas.microsoft.com/office/drawing/2014/main" id="{61EB43CE-A84F-4422-81F5-69F7301B717B}"/>
                  </a:ext>
                </a:extLst>
              </p:cNvPr>
              <p:cNvCxnSpPr>
                <a:cxnSpLocks/>
              </p:cNvCxnSpPr>
              <p:nvPr/>
            </p:nvCxnSpPr>
            <p:spPr>
              <a:xfrm>
                <a:off x="6067793" y="4438531"/>
                <a:ext cx="152039" cy="4202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26" name="Straight Connector 125">
                <a:extLst>
                  <a:ext uri="{FF2B5EF4-FFF2-40B4-BE49-F238E27FC236}">
                    <a16:creationId xmlns:a16="http://schemas.microsoft.com/office/drawing/2014/main" id="{C76FFDA3-65B0-488E-A0D9-13B2C63650B8}"/>
                  </a:ext>
                </a:extLst>
              </p:cNvPr>
              <p:cNvCxnSpPr>
                <a:cxnSpLocks/>
              </p:cNvCxnSpPr>
              <p:nvPr/>
            </p:nvCxnSpPr>
            <p:spPr>
              <a:xfrm>
                <a:off x="6184458" y="4625005"/>
                <a:ext cx="151170" cy="0"/>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27" name="Straight Connector 126">
                <a:extLst>
                  <a:ext uri="{FF2B5EF4-FFF2-40B4-BE49-F238E27FC236}">
                    <a16:creationId xmlns:a16="http://schemas.microsoft.com/office/drawing/2014/main" id="{0A49BAEC-AB7E-4BF4-A5C6-33438051F268}"/>
                  </a:ext>
                </a:extLst>
              </p:cNvPr>
              <p:cNvCxnSpPr>
                <a:cxnSpLocks/>
              </p:cNvCxnSpPr>
              <p:nvPr/>
            </p:nvCxnSpPr>
            <p:spPr>
              <a:xfrm>
                <a:off x="6288477"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28" name="Straight Connector 127">
                <a:extLst>
                  <a:ext uri="{FF2B5EF4-FFF2-40B4-BE49-F238E27FC236}">
                    <a16:creationId xmlns:a16="http://schemas.microsoft.com/office/drawing/2014/main" id="{0EEDBD71-1A02-4154-85F5-4E4F3C1D0D61}"/>
                  </a:ext>
                </a:extLst>
              </p:cNvPr>
              <p:cNvCxnSpPr>
                <a:cxnSpLocks/>
              </p:cNvCxnSpPr>
              <p:nvPr/>
            </p:nvCxnSpPr>
            <p:spPr>
              <a:xfrm flipV="1">
                <a:off x="6172681"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grpSp>
        <p:sp>
          <p:nvSpPr>
            <p:cNvPr id="120" name="TextBox 119">
              <a:extLst>
                <a:ext uri="{FF2B5EF4-FFF2-40B4-BE49-F238E27FC236}">
                  <a16:creationId xmlns:a16="http://schemas.microsoft.com/office/drawing/2014/main" id="{97E90D11-8B47-49C5-A1A4-0EF0F7FA9A6C}"/>
                </a:ext>
              </a:extLst>
            </p:cNvPr>
            <p:cNvSpPr txBox="1"/>
            <p:nvPr/>
          </p:nvSpPr>
          <p:spPr>
            <a:xfrm>
              <a:off x="5875501" y="4743153"/>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Graph</a:t>
              </a:r>
            </a:p>
          </p:txBody>
        </p:sp>
      </p:grpSp>
      <p:grpSp>
        <p:nvGrpSpPr>
          <p:cNvPr id="129" name="Group 128">
            <a:extLst>
              <a:ext uri="{FF2B5EF4-FFF2-40B4-BE49-F238E27FC236}">
                <a16:creationId xmlns:a16="http://schemas.microsoft.com/office/drawing/2014/main" id="{06B15D34-8E8B-491C-AD1E-A75305DEA446}"/>
              </a:ext>
            </a:extLst>
          </p:cNvPr>
          <p:cNvGrpSpPr/>
          <p:nvPr/>
        </p:nvGrpSpPr>
        <p:grpSpPr>
          <a:xfrm>
            <a:off x="8765470" y="4292399"/>
            <a:ext cx="668714" cy="615568"/>
            <a:chOff x="6724208" y="4404575"/>
            <a:chExt cx="668714" cy="615568"/>
          </a:xfrm>
        </p:grpSpPr>
        <p:cxnSp>
          <p:nvCxnSpPr>
            <p:cNvPr id="130" name="Straight Connector 129">
              <a:extLst>
                <a:ext uri="{FF2B5EF4-FFF2-40B4-BE49-F238E27FC236}">
                  <a16:creationId xmlns:a16="http://schemas.microsoft.com/office/drawing/2014/main" id="{3260FB14-53E1-4250-8E58-1177D11045E8}"/>
                </a:ext>
              </a:extLst>
            </p:cNvPr>
            <p:cNvCxnSpPr>
              <a:cxnSpLocks/>
            </p:cNvCxnSpPr>
            <p:nvPr/>
          </p:nvCxnSpPr>
          <p:spPr>
            <a:xfrm>
              <a:off x="6922206" y="4444785"/>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31" name="Oval 130">
              <a:extLst>
                <a:ext uri="{FF2B5EF4-FFF2-40B4-BE49-F238E27FC236}">
                  <a16:creationId xmlns:a16="http://schemas.microsoft.com/office/drawing/2014/main" id="{AE0EFFA5-D7BD-4C58-8301-D8559F04AF4E}"/>
                </a:ext>
              </a:extLst>
            </p:cNvPr>
            <p:cNvSpPr/>
            <p:nvPr/>
          </p:nvSpPr>
          <p:spPr bwMode="auto">
            <a:xfrm>
              <a:off x="6841784" y="440457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2" name="Circle: Hollow 67">
              <a:extLst>
                <a:ext uri="{FF2B5EF4-FFF2-40B4-BE49-F238E27FC236}">
                  <a16:creationId xmlns:a16="http://schemas.microsoft.com/office/drawing/2014/main" id="{249C615A-4924-41FF-AD92-8BA2142DE594}"/>
                </a:ext>
              </a:extLst>
            </p:cNvPr>
            <p:cNvSpPr/>
            <p:nvPr/>
          </p:nvSpPr>
          <p:spPr bwMode="auto">
            <a:xfrm>
              <a:off x="7215715" y="440457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33" name="Straight Connector 132">
              <a:extLst>
                <a:ext uri="{FF2B5EF4-FFF2-40B4-BE49-F238E27FC236}">
                  <a16:creationId xmlns:a16="http://schemas.microsoft.com/office/drawing/2014/main" id="{27972669-B6D1-40AC-9FF3-3FA1287F52C0}"/>
                </a:ext>
              </a:extLst>
            </p:cNvPr>
            <p:cNvCxnSpPr>
              <a:cxnSpLocks/>
            </p:cNvCxnSpPr>
            <p:nvPr/>
          </p:nvCxnSpPr>
          <p:spPr>
            <a:xfrm>
              <a:off x="6922206" y="4551169"/>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34" name="Oval 133">
              <a:extLst>
                <a:ext uri="{FF2B5EF4-FFF2-40B4-BE49-F238E27FC236}">
                  <a16:creationId xmlns:a16="http://schemas.microsoft.com/office/drawing/2014/main" id="{235277C8-30B5-40AE-9C0E-576F7B186FEA}"/>
                </a:ext>
              </a:extLst>
            </p:cNvPr>
            <p:cNvSpPr/>
            <p:nvPr/>
          </p:nvSpPr>
          <p:spPr bwMode="auto">
            <a:xfrm>
              <a:off x="6841784" y="451095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5" name="Circle: Hollow 70">
              <a:extLst>
                <a:ext uri="{FF2B5EF4-FFF2-40B4-BE49-F238E27FC236}">
                  <a16:creationId xmlns:a16="http://schemas.microsoft.com/office/drawing/2014/main" id="{9AA28465-0D78-4EAA-A417-53DCBFA73A8A}"/>
                </a:ext>
              </a:extLst>
            </p:cNvPr>
            <p:cNvSpPr/>
            <p:nvPr/>
          </p:nvSpPr>
          <p:spPr bwMode="auto">
            <a:xfrm>
              <a:off x="7215715" y="4510958"/>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36" name="Straight Connector 135">
              <a:extLst>
                <a:ext uri="{FF2B5EF4-FFF2-40B4-BE49-F238E27FC236}">
                  <a16:creationId xmlns:a16="http://schemas.microsoft.com/office/drawing/2014/main" id="{AC1E8326-8E80-4E14-86E3-50E92F00CDEA}"/>
                </a:ext>
              </a:extLst>
            </p:cNvPr>
            <p:cNvCxnSpPr>
              <a:cxnSpLocks/>
            </p:cNvCxnSpPr>
            <p:nvPr/>
          </p:nvCxnSpPr>
          <p:spPr>
            <a:xfrm>
              <a:off x="6922206" y="4660756"/>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37" name="Oval 136">
              <a:extLst>
                <a:ext uri="{FF2B5EF4-FFF2-40B4-BE49-F238E27FC236}">
                  <a16:creationId xmlns:a16="http://schemas.microsoft.com/office/drawing/2014/main" id="{8373ECA7-4579-4A46-BFE2-513EA9021AF0}"/>
                </a:ext>
              </a:extLst>
            </p:cNvPr>
            <p:cNvSpPr/>
            <p:nvPr/>
          </p:nvSpPr>
          <p:spPr bwMode="auto">
            <a:xfrm>
              <a:off x="6841784" y="462054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8" name="Circle: Hollow 73">
              <a:extLst>
                <a:ext uri="{FF2B5EF4-FFF2-40B4-BE49-F238E27FC236}">
                  <a16:creationId xmlns:a16="http://schemas.microsoft.com/office/drawing/2014/main" id="{6EABA82E-6BF7-4C11-A1EE-3944166924FD}"/>
                </a:ext>
              </a:extLst>
            </p:cNvPr>
            <p:cNvSpPr/>
            <p:nvPr/>
          </p:nvSpPr>
          <p:spPr bwMode="auto">
            <a:xfrm>
              <a:off x="7215715" y="462054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9" name="TextBox 138">
              <a:extLst>
                <a:ext uri="{FF2B5EF4-FFF2-40B4-BE49-F238E27FC236}">
                  <a16:creationId xmlns:a16="http://schemas.microsoft.com/office/drawing/2014/main" id="{618ED043-B154-4C18-B9CD-F0B5CDBE13B4}"/>
                </a:ext>
              </a:extLst>
            </p:cNvPr>
            <p:cNvSpPr txBox="1"/>
            <p:nvPr/>
          </p:nvSpPr>
          <p:spPr>
            <a:xfrm>
              <a:off x="6724208" y="4743144"/>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a:t>
              </a:r>
            </a:p>
          </p:txBody>
        </p:sp>
      </p:grpSp>
    </p:spTree>
    <p:extLst>
      <p:ext uri="{BB962C8B-B14F-4D97-AF65-F5344CB8AC3E}">
        <p14:creationId xmlns:p14="http://schemas.microsoft.com/office/powerpoint/2010/main" val="33822739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Creating Collections – SQL API</a:t>
            </a:r>
          </a:p>
        </p:txBody>
      </p:sp>
      <p:sp>
        <p:nvSpPr>
          <p:cNvPr id="15" name="Rectangle 14">
            <a:extLst>
              <a:ext uri="{FF2B5EF4-FFF2-40B4-BE49-F238E27FC236}">
                <a16:creationId xmlns:a16="http://schemas.microsoft.com/office/drawing/2014/main" id="{56ECCF9A-60C0-4799-8498-60178B3355DF}"/>
              </a:ext>
            </a:extLst>
          </p:cNvPr>
          <p:cNvSpPr/>
          <p:nvPr/>
        </p:nvSpPr>
        <p:spPr>
          <a:xfrm>
            <a:off x="3187035" y="4237818"/>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6" name="Connector: Elbow 15">
            <a:extLst>
              <a:ext uri="{FF2B5EF4-FFF2-40B4-BE49-F238E27FC236}">
                <a16:creationId xmlns:a16="http://schemas.microsoft.com/office/drawing/2014/main" id="{79A04E0D-FB3B-49DB-BAD6-348431235F91}"/>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3B4FCDF4-3CC4-4478-AEBF-0D16FC0EEF73}"/>
              </a:ext>
            </a:extLst>
          </p:cNvPr>
          <p:cNvCxnSpPr>
            <a:cxnSpLocks/>
            <a:stCxn id="23" idx="2"/>
            <a:endCxn id="27"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38ADAE45-3085-49AD-B814-EA450C22CE2A}"/>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19" name="Connector: Elbow 18">
            <a:extLst>
              <a:ext uri="{FF2B5EF4-FFF2-40B4-BE49-F238E27FC236}">
                <a16:creationId xmlns:a16="http://schemas.microsoft.com/office/drawing/2014/main" id="{8D66EA01-0A13-4CFA-9373-23567634D33C}"/>
              </a:ext>
            </a:extLst>
          </p:cNvPr>
          <p:cNvCxnSpPr>
            <a:cxnSpLocks/>
            <a:stCxn id="27" idx="2"/>
            <a:endCxn id="31"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18E3E08B-FFA3-4086-8538-65DA959BB991}"/>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id="{FAB2F129-A56A-4566-BC92-F32836B9994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2" name="Rectangle 21">
              <a:extLst>
                <a:ext uri="{FF2B5EF4-FFF2-40B4-BE49-F238E27FC236}">
                  <a16:creationId xmlns:a16="http://schemas.microsoft.com/office/drawing/2014/main" id="{5ECDBB68-319D-4EC9-9378-FB6AB8DF67C5}"/>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3" name="Rectangle 22">
              <a:extLst>
                <a:ext uri="{FF2B5EF4-FFF2-40B4-BE49-F238E27FC236}">
                  <a16:creationId xmlns:a16="http://schemas.microsoft.com/office/drawing/2014/main" id="{0C59CD17-9586-4CD7-A32A-927DACA3BD2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24" name="Group 23">
            <a:extLst>
              <a:ext uri="{FF2B5EF4-FFF2-40B4-BE49-F238E27FC236}">
                <a16:creationId xmlns:a16="http://schemas.microsoft.com/office/drawing/2014/main" id="{7122AF3A-7A43-46A3-94EB-4BBE925445B3}"/>
              </a:ext>
            </a:extLst>
          </p:cNvPr>
          <p:cNvGrpSpPr/>
          <p:nvPr/>
        </p:nvGrpSpPr>
        <p:grpSpPr>
          <a:xfrm>
            <a:off x="3333439" y="4319953"/>
            <a:ext cx="1025826" cy="604852"/>
            <a:chOff x="9117601" y="1599941"/>
            <a:chExt cx="1025826" cy="604852"/>
          </a:xfrm>
          <a:solidFill>
            <a:schemeClr val="bg1">
              <a:lumMod val="95000"/>
            </a:schemeClr>
          </a:solidFill>
        </p:grpSpPr>
        <p:sp>
          <p:nvSpPr>
            <p:cNvPr id="25" name="Rectangle 24">
              <a:extLst>
                <a:ext uri="{FF2B5EF4-FFF2-40B4-BE49-F238E27FC236}">
                  <a16:creationId xmlns:a16="http://schemas.microsoft.com/office/drawing/2014/main" id="{C5C64CDD-1090-4442-AE60-75B1DC928511}"/>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6" name="Rectangle 25">
              <a:extLst>
                <a:ext uri="{FF2B5EF4-FFF2-40B4-BE49-F238E27FC236}">
                  <a16:creationId xmlns:a16="http://schemas.microsoft.com/office/drawing/2014/main" id="{421DB45B-8A58-445F-BFAA-D7982E0846D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7" name="Rectangle 26">
              <a:extLst>
                <a:ext uri="{FF2B5EF4-FFF2-40B4-BE49-F238E27FC236}">
                  <a16:creationId xmlns:a16="http://schemas.microsoft.com/office/drawing/2014/main" id="{97248D6B-A9CA-4A85-99E2-A2871E0DA6E7}"/>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28" name="Group 27">
            <a:extLst>
              <a:ext uri="{FF2B5EF4-FFF2-40B4-BE49-F238E27FC236}">
                <a16:creationId xmlns:a16="http://schemas.microsoft.com/office/drawing/2014/main" id="{D655F053-1D1E-4D4F-8DEB-60D8DD2F256A}"/>
              </a:ext>
            </a:extLst>
          </p:cNvPr>
          <p:cNvGrpSpPr/>
          <p:nvPr/>
        </p:nvGrpSpPr>
        <p:grpSpPr>
          <a:xfrm>
            <a:off x="4319537" y="5320800"/>
            <a:ext cx="1025826" cy="604852"/>
            <a:chOff x="9117601" y="1599941"/>
            <a:chExt cx="1025826" cy="604852"/>
          </a:xfrm>
          <a:solidFill>
            <a:schemeClr val="bg1">
              <a:lumMod val="95000"/>
            </a:schemeClr>
          </a:solidFill>
        </p:grpSpPr>
        <p:sp>
          <p:nvSpPr>
            <p:cNvPr id="29" name="Rectangle 28">
              <a:extLst>
                <a:ext uri="{FF2B5EF4-FFF2-40B4-BE49-F238E27FC236}">
                  <a16:creationId xmlns:a16="http://schemas.microsoft.com/office/drawing/2014/main" id="{8B04202B-2BA4-4FAF-888F-564EF048A38C}"/>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0" name="Rectangle 29">
              <a:extLst>
                <a:ext uri="{FF2B5EF4-FFF2-40B4-BE49-F238E27FC236}">
                  <a16:creationId xmlns:a16="http://schemas.microsoft.com/office/drawing/2014/main" id="{25A334DE-668B-47E6-8CD3-E8CE42A6336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1" name="Rectangle 30">
              <a:extLst>
                <a:ext uri="{FF2B5EF4-FFF2-40B4-BE49-F238E27FC236}">
                  <a16:creationId xmlns:a16="http://schemas.microsoft.com/office/drawing/2014/main" id="{A4F4B43D-1973-4F11-A0B0-F59718E89EEF}"/>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33" name="TextBox 32">
            <a:extLst>
              <a:ext uri="{FF2B5EF4-FFF2-40B4-BE49-F238E27FC236}">
                <a16:creationId xmlns:a16="http://schemas.microsoft.com/office/drawing/2014/main" id="{53791083-C19E-4C25-9E3F-534C46B49D66}"/>
              </a:ext>
            </a:extLst>
          </p:cNvPr>
          <p:cNvSpPr txBox="1"/>
          <p:nvPr/>
        </p:nvSpPr>
        <p:spPr>
          <a:xfrm>
            <a:off x="5955526" y="5521735"/>
            <a:ext cx="5276404" cy="3676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Document      Vertices/Edges         Row</a:t>
            </a:r>
          </a:p>
        </p:txBody>
      </p:sp>
      <p:cxnSp>
        <p:nvCxnSpPr>
          <p:cNvPr id="74" name="Connector: Elbow 73">
            <a:extLst>
              <a:ext uri="{FF2B5EF4-FFF2-40B4-BE49-F238E27FC236}">
                <a16:creationId xmlns:a16="http://schemas.microsoft.com/office/drawing/2014/main" id="{E40D01E2-07F0-47C7-80FF-D3DA891AB9E7}"/>
              </a:ext>
            </a:extLst>
          </p:cNvPr>
          <p:cNvCxnSpPr/>
          <p:nvPr/>
        </p:nvCxnSpPr>
        <p:spPr>
          <a:xfrm rot="16200000" flipH="1">
            <a:off x="6207639" y="4840227"/>
            <a:ext cx="637134" cy="5904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ctor: Elbow 74">
            <a:extLst>
              <a:ext uri="{FF2B5EF4-FFF2-40B4-BE49-F238E27FC236}">
                <a16:creationId xmlns:a16="http://schemas.microsoft.com/office/drawing/2014/main" id="{E763B158-BCED-4D9C-8377-28B91D9633A2}"/>
              </a:ext>
            </a:extLst>
          </p:cNvPr>
          <p:cNvCxnSpPr/>
          <p:nvPr/>
        </p:nvCxnSpPr>
        <p:spPr>
          <a:xfrm rot="16200000" flipH="1">
            <a:off x="7502994" y="4848247"/>
            <a:ext cx="637134" cy="5904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9FFBB6C1-41A7-4299-A7B4-D6081F62A9F9}"/>
              </a:ext>
            </a:extLst>
          </p:cNvPr>
          <p:cNvCxnSpPr/>
          <p:nvPr/>
        </p:nvCxnSpPr>
        <p:spPr>
          <a:xfrm rot="16200000" flipH="1">
            <a:off x="8979043" y="4884945"/>
            <a:ext cx="637134" cy="5904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77" name="Group 76">
            <a:extLst>
              <a:ext uri="{FF2B5EF4-FFF2-40B4-BE49-F238E27FC236}">
                <a16:creationId xmlns:a16="http://schemas.microsoft.com/office/drawing/2014/main" id="{83035052-A760-41AE-927F-0A656FE8641E}"/>
              </a:ext>
            </a:extLst>
          </p:cNvPr>
          <p:cNvGrpSpPr/>
          <p:nvPr/>
        </p:nvGrpSpPr>
        <p:grpSpPr>
          <a:xfrm>
            <a:off x="5660026" y="4210255"/>
            <a:ext cx="1101432" cy="645721"/>
            <a:chOff x="4832156" y="4374744"/>
            <a:chExt cx="1101432" cy="645721"/>
          </a:xfrm>
        </p:grpSpPr>
        <p:cxnSp>
          <p:nvCxnSpPr>
            <p:cNvPr id="78" name="Straight Connector 77">
              <a:extLst>
                <a:ext uri="{FF2B5EF4-FFF2-40B4-BE49-F238E27FC236}">
                  <a16:creationId xmlns:a16="http://schemas.microsoft.com/office/drawing/2014/main" id="{0D011362-85CA-4C46-9A69-6A2B4C4D5FD1}"/>
                </a:ext>
              </a:extLst>
            </p:cNvPr>
            <p:cNvCxnSpPr>
              <a:cxnSpLocks/>
            </p:cNvCxnSpPr>
            <p:nvPr/>
          </p:nvCxnSpPr>
          <p:spPr>
            <a:xfrm>
              <a:off x="5132827" y="4546715"/>
              <a:ext cx="143382" cy="43691"/>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79" name="Straight Connector 78">
              <a:extLst>
                <a:ext uri="{FF2B5EF4-FFF2-40B4-BE49-F238E27FC236}">
                  <a16:creationId xmlns:a16="http://schemas.microsoft.com/office/drawing/2014/main" id="{9D81EE91-98E8-4537-86BB-A3BE126D06E4}"/>
                </a:ext>
              </a:extLst>
            </p:cNvPr>
            <p:cNvCxnSpPr>
              <a:cxnSpLocks/>
            </p:cNvCxnSpPr>
            <p:nvPr/>
          </p:nvCxnSpPr>
          <p:spPr>
            <a:xfrm flipV="1">
              <a:off x="5132827" y="4503024"/>
              <a:ext cx="140833" cy="43691"/>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0" name="Oval 79">
              <a:extLst>
                <a:ext uri="{FF2B5EF4-FFF2-40B4-BE49-F238E27FC236}">
                  <a16:creationId xmlns:a16="http://schemas.microsoft.com/office/drawing/2014/main" id="{C81EFB9F-F6A0-4642-9208-D9020C8F6817}"/>
                </a:ext>
              </a:extLst>
            </p:cNvPr>
            <p:cNvSpPr/>
            <p:nvPr/>
          </p:nvSpPr>
          <p:spPr bwMode="auto">
            <a:xfrm>
              <a:off x="5132827" y="4505417"/>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81" name="Straight Connector 80">
              <a:extLst>
                <a:ext uri="{FF2B5EF4-FFF2-40B4-BE49-F238E27FC236}">
                  <a16:creationId xmlns:a16="http://schemas.microsoft.com/office/drawing/2014/main" id="{E9356EFB-7239-4206-A9E8-137A777E501B}"/>
                </a:ext>
              </a:extLst>
            </p:cNvPr>
            <p:cNvCxnSpPr>
              <a:cxnSpLocks/>
            </p:cNvCxnSpPr>
            <p:nvPr/>
          </p:nvCxnSpPr>
          <p:spPr>
            <a:xfrm>
              <a:off x="5276209" y="4590407"/>
              <a:ext cx="145384" cy="65257"/>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82" name="Straight Connector 81">
              <a:extLst>
                <a:ext uri="{FF2B5EF4-FFF2-40B4-BE49-F238E27FC236}">
                  <a16:creationId xmlns:a16="http://schemas.microsoft.com/office/drawing/2014/main" id="{55A1860F-5F05-4701-8F55-23114356F05F}"/>
                </a:ext>
              </a:extLst>
            </p:cNvPr>
            <p:cNvCxnSpPr>
              <a:cxnSpLocks/>
            </p:cNvCxnSpPr>
            <p:nvPr/>
          </p:nvCxnSpPr>
          <p:spPr>
            <a:xfrm>
              <a:off x="5276209" y="4590407"/>
              <a:ext cx="138282" cy="819"/>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3" name="Oval 82">
              <a:extLst>
                <a:ext uri="{FF2B5EF4-FFF2-40B4-BE49-F238E27FC236}">
                  <a16:creationId xmlns:a16="http://schemas.microsoft.com/office/drawing/2014/main" id="{29D27C9C-8EB2-4047-A39B-2C4C7AA7386C}"/>
                </a:ext>
              </a:extLst>
            </p:cNvPr>
            <p:cNvSpPr/>
            <p:nvPr/>
          </p:nvSpPr>
          <p:spPr bwMode="auto">
            <a:xfrm rot="20946206">
              <a:off x="5414491" y="4637520"/>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84" name="Oval 83">
              <a:extLst>
                <a:ext uri="{FF2B5EF4-FFF2-40B4-BE49-F238E27FC236}">
                  <a16:creationId xmlns:a16="http://schemas.microsoft.com/office/drawing/2014/main" id="{517B849E-6DFE-47BC-9537-073B7DE70E21}"/>
                </a:ext>
              </a:extLst>
            </p:cNvPr>
            <p:cNvSpPr/>
            <p:nvPr/>
          </p:nvSpPr>
          <p:spPr bwMode="auto">
            <a:xfrm>
              <a:off x="5414491" y="454992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85" name="Straight Connector 84">
              <a:extLst>
                <a:ext uri="{FF2B5EF4-FFF2-40B4-BE49-F238E27FC236}">
                  <a16:creationId xmlns:a16="http://schemas.microsoft.com/office/drawing/2014/main" id="{743C7536-3C26-4B96-BD29-9CBE38CF429C}"/>
                </a:ext>
              </a:extLst>
            </p:cNvPr>
            <p:cNvCxnSpPr>
              <a:cxnSpLocks/>
            </p:cNvCxnSpPr>
            <p:nvPr/>
          </p:nvCxnSpPr>
          <p:spPr>
            <a:xfrm>
              <a:off x="5273660" y="4503024"/>
              <a:ext cx="140832" cy="61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6" name="Oval 85">
              <a:extLst>
                <a:ext uri="{FF2B5EF4-FFF2-40B4-BE49-F238E27FC236}">
                  <a16:creationId xmlns:a16="http://schemas.microsoft.com/office/drawing/2014/main" id="{A5C4042C-1A26-43FD-B172-42061A3A5706}"/>
                </a:ext>
              </a:extLst>
            </p:cNvPr>
            <p:cNvSpPr/>
            <p:nvPr/>
          </p:nvSpPr>
          <p:spPr bwMode="auto">
            <a:xfrm>
              <a:off x="5276209" y="454910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87" name="Straight Connector 86">
              <a:extLst>
                <a:ext uri="{FF2B5EF4-FFF2-40B4-BE49-F238E27FC236}">
                  <a16:creationId xmlns:a16="http://schemas.microsoft.com/office/drawing/2014/main" id="{A98D2B54-8205-4DC9-8660-CEB61643770B}"/>
                </a:ext>
              </a:extLst>
            </p:cNvPr>
            <p:cNvCxnSpPr>
              <a:cxnSpLocks/>
            </p:cNvCxnSpPr>
            <p:nvPr/>
          </p:nvCxnSpPr>
          <p:spPr>
            <a:xfrm flipV="1">
              <a:off x="5273660" y="4441866"/>
              <a:ext cx="149902" cy="61158"/>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8" name="Oval 87">
              <a:extLst>
                <a:ext uri="{FF2B5EF4-FFF2-40B4-BE49-F238E27FC236}">
                  <a16:creationId xmlns:a16="http://schemas.microsoft.com/office/drawing/2014/main" id="{B5095BDD-CB0E-4673-84FC-66EC3BA8A2D3}"/>
                </a:ext>
              </a:extLst>
            </p:cNvPr>
            <p:cNvSpPr/>
            <p:nvPr/>
          </p:nvSpPr>
          <p:spPr bwMode="auto">
            <a:xfrm>
              <a:off x="5273660" y="446172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89" name="Oval 88">
              <a:extLst>
                <a:ext uri="{FF2B5EF4-FFF2-40B4-BE49-F238E27FC236}">
                  <a16:creationId xmlns:a16="http://schemas.microsoft.com/office/drawing/2014/main" id="{004C2199-FD42-4D72-8668-EE627F0DB7C8}"/>
                </a:ext>
              </a:extLst>
            </p:cNvPr>
            <p:cNvSpPr/>
            <p:nvPr/>
          </p:nvSpPr>
          <p:spPr bwMode="auto">
            <a:xfrm>
              <a:off x="5414491" y="446233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90" name="Oval 89">
              <a:extLst>
                <a:ext uri="{FF2B5EF4-FFF2-40B4-BE49-F238E27FC236}">
                  <a16:creationId xmlns:a16="http://schemas.microsoft.com/office/drawing/2014/main" id="{2C03D1EE-70FB-41DE-A2BC-D56175DD93B3}"/>
                </a:ext>
              </a:extLst>
            </p:cNvPr>
            <p:cNvSpPr/>
            <p:nvPr/>
          </p:nvSpPr>
          <p:spPr bwMode="auto">
            <a:xfrm rot="377738">
              <a:off x="5414491" y="4374744"/>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91" name="TextBox 90">
              <a:extLst>
                <a:ext uri="{FF2B5EF4-FFF2-40B4-BE49-F238E27FC236}">
                  <a16:creationId xmlns:a16="http://schemas.microsoft.com/office/drawing/2014/main" id="{701F0A19-BD9E-463F-91D8-480B0F3F57AF}"/>
                </a:ext>
              </a:extLst>
            </p:cNvPr>
            <p:cNvSpPr txBox="1"/>
            <p:nvPr/>
          </p:nvSpPr>
          <p:spPr>
            <a:xfrm>
              <a:off x="4832156" y="4743466"/>
              <a:ext cx="1101432"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Collection</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92" name="Group 91">
            <a:extLst>
              <a:ext uri="{FF2B5EF4-FFF2-40B4-BE49-F238E27FC236}">
                <a16:creationId xmlns:a16="http://schemas.microsoft.com/office/drawing/2014/main" id="{7947F519-9AFB-4D6A-9D52-607E07C976CC}"/>
              </a:ext>
            </a:extLst>
          </p:cNvPr>
          <p:cNvGrpSpPr/>
          <p:nvPr/>
        </p:nvGrpSpPr>
        <p:grpSpPr>
          <a:xfrm>
            <a:off x="7180479" y="4217499"/>
            <a:ext cx="668714" cy="630144"/>
            <a:chOff x="5875501" y="4390008"/>
            <a:chExt cx="668714" cy="630144"/>
          </a:xfrm>
        </p:grpSpPr>
        <p:grpSp>
          <p:nvGrpSpPr>
            <p:cNvPr id="93" name="Group 92">
              <a:extLst>
                <a:ext uri="{FF2B5EF4-FFF2-40B4-BE49-F238E27FC236}">
                  <a16:creationId xmlns:a16="http://schemas.microsoft.com/office/drawing/2014/main" id="{F096AFE0-8A40-4B26-B1D9-036FE30F3263}"/>
                </a:ext>
              </a:extLst>
            </p:cNvPr>
            <p:cNvGrpSpPr/>
            <p:nvPr/>
          </p:nvGrpSpPr>
          <p:grpSpPr>
            <a:xfrm>
              <a:off x="5988240" y="4390008"/>
              <a:ext cx="427810" cy="275208"/>
              <a:chOff x="5988240" y="4390008"/>
              <a:chExt cx="427810" cy="275208"/>
            </a:xfrm>
          </p:grpSpPr>
          <p:sp>
            <p:nvSpPr>
              <p:cNvPr id="95" name="Oval 94">
                <a:extLst>
                  <a:ext uri="{FF2B5EF4-FFF2-40B4-BE49-F238E27FC236}">
                    <a16:creationId xmlns:a16="http://schemas.microsoft.com/office/drawing/2014/main" id="{5ED56104-E82E-4E78-A562-999660224E99}"/>
                  </a:ext>
                </a:extLst>
              </p:cNvPr>
              <p:cNvSpPr/>
              <p:nvPr/>
            </p:nvSpPr>
            <p:spPr bwMode="auto">
              <a:xfrm rot="715722">
                <a:off x="5988240" y="439000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96" name="Oval 95">
                <a:extLst>
                  <a:ext uri="{FF2B5EF4-FFF2-40B4-BE49-F238E27FC236}">
                    <a16:creationId xmlns:a16="http://schemas.microsoft.com/office/drawing/2014/main" id="{2C8E8CF1-3C5E-4D80-B1A0-234199C841BC}"/>
                  </a:ext>
                </a:extLst>
              </p:cNvPr>
              <p:cNvSpPr/>
              <p:nvPr/>
            </p:nvSpPr>
            <p:spPr bwMode="auto">
              <a:xfrm>
                <a:off x="6219833" y="4440343"/>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97" name="Oval 96">
                <a:extLst>
                  <a:ext uri="{FF2B5EF4-FFF2-40B4-BE49-F238E27FC236}">
                    <a16:creationId xmlns:a16="http://schemas.microsoft.com/office/drawing/2014/main" id="{1179AA30-456C-4710-816F-AC312D761F66}"/>
                  </a:ext>
                </a:extLst>
              </p:cNvPr>
              <p:cNvSpPr/>
              <p:nvPr/>
            </p:nvSpPr>
            <p:spPr bwMode="auto">
              <a:xfrm>
                <a:off x="6104036"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98" name="Oval 97">
                <a:extLst>
                  <a:ext uri="{FF2B5EF4-FFF2-40B4-BE49-F238E27FC236}">
                    <a16:creationId xmlns:a16="http://schemas.microsoft.com/office/drawing/2014/main" id="{B9D0A3ED-E08C-46C8-99B7-B15E3149F225}"/>
                  </a:ext>
                </a:extLst>
              </p:cNvPr>
              <p:cNvSpPr/>
              <p:nvPr/>
            </p:nvSpPr>
            <p:spPr bwMode="auto">
              <a:xfrm>
                <a:off x="6335628"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99" name="Straight Connector 98">
                <a:extLst>
                  <a:ext uri="{FF2B5EF4-FFF2-40B4-BE49-F238E27FC236}">
                    <a16:creationId xmlns:a16="http://schemas.microsoft.com/office/drawing/2014/main" id="{7A6905F3-EE7E-4588-A9F8-17DC73F35C24}"/>
                  </a:ext>
                </a:extLst>
              </p:cNvPr>
              <p:cNvCxnSpPr>
                <a:cxnSpLocks/>
              </p:cNvCxnSpPr>
              <p:nvPr/>
            </p:nvCxnSpPr>
            <p:spPr>
              <a:xfrm>
                <a:off x="6067793" y="4438531"/>
                <a:ext cx="152039" cy="4202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0" name="Straight Connector 99">
                <a:extLst>
                  <a:ext uri="{FF2B5EF4-FFF2-40B4-BE49-F238E27FC236}">
                    <a16:creationId xmlns:a16="http://schemas.microsoft.com/office/drawing/2014/main" id="{ECAC8590-47F8-4694-8C26-181A4592453F}"/>
                  </a:ext>
                </a:extLst>
              </p:cNvPr>
              <p:cNvCxnSpPr>
                <a:cxnSpLocks/>
              </p:cNvCxnSpPr>
              <p:nvPr/>
            </p:nvCxnSpPr>
            <p:spPr>
              <a:xfrm>
                <a:off x="6184458" y="4625005"/>
                <a:ext cx="151170" cy="0"/>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1" name="Straight Connector 100">
                <a:extLst>
                  <a:ext uri="{FF2B5EF4-FFF2-40B4-BE49-F238E27FC236}">
                    <a16:creationId xmlns:a16="http://schemas.microsoft.com/office/drawing/2014/main" id="{87A143B4-6237-42D9-9CDC-BCAC0516F636}"/>
                  </a:ext>
                </a:extLst>
              </p:cNvPr>
              <p:cNvCxnSpPr>
                <a:cxnSpLocks/>
              </p:cNvCxnSpPr>
              <p:nvPr/>
            </p:nvCxnSpPr>
            <p:spPr>
              <a:xfrm>
                <a:off x="6288477"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2" name="Straight Connector 101">
                <a:extLst>
                  <a:ext uri="{FF2B5EF4-FFF2-40B4-BE49-F238E27FC236}">
                    <a16:creationId xmlns:a16="http://schemas.microsoft.com/office/drawing/2014/main" id="{64AF777F-FD87-4B4A-A984-5695F5611F58}"/>
                  </a:ext>
                </a:extLst>
              </p:cNvPr>
              <p:cNvCxnSpPr>
                <a:cxnSpLocks/>
              </p:cNvCxnSpPr>
              <p:nvPr/>
            </p:nvCxnSpPr>
            <p:spPr>
              <a:xfrm flipV="1">
                <a:off x="6172681"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grpSp>
        <p:sp>
          <p:nvSpPr>
            <p:cNvPr id="94" name="TextBox 93">
              <a:extLst>
                <a:ext uri="{FF2B5EF4-FFF2-40B4-BE49-F238E27FC236}">
                  <a16:creationId xmlns:a16="http://schemas.microsoft.com/office/drawing/2014/main" id="{9F52CFB4-272C-40D4-B0B4-BB88B820E52B}"/>
                </a:ext>
              </a:extLst>
            </p:cNvPr>
            <p:cNvSpPr txBox="1"/>
            <p:nvPr/>
          </p:nvSpPr>
          <p:spPr>
            <a:xfrm>
              <a:off x="5875501" y="4743153"/>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Graph</a:t>
              </a:r>
            </a:p>
          </p:txBody>
        </p:sp>
      </p:grpSp>
      <p:grpSp>
        <p:nvGrpSpPr>
          <p:cNvPr id="103" name="Group 102">
            <a:extLst>
              <a:ext uri="{FF2B5EF4-FFF2-40B4-BE49-F238E27FC236}">
                <a16:creationId xmlns:a16="http://schemas.microsoft.com/office/drawing/2014/main" id="{7CA9980D-7EF5-4557-8C2D-401FFC685AE6}"/>
              </a:ext>
            </a:extLst>
          </p:cNvPr>
          <p:cNvGrpSpPr/>
          <p:nvPr/>
        </p:nvGrpSpPr>
        <p:grpSpPr>
          <a:xfrm>
            <a:off x="8765470" y="4292399"/>
            <a:ext cx="668714" cy="615568"/>
            <a:chOff x="6724208" y="4404575"/>
            <a:chExt cx="668714" cy="615568"/>
          </a:xfrm>
        </p:grpSpPr>
        <p:cxnSp>
          <p:nvCxnSpPr>
            <p:cNvPr id="104" name="Straight Connector 103">
              <a:extLst>
                <a:ext uri="{FF2B5EF4-FFF2-40B4-BE49-F238E27FC236}">
                  <a16:creationId xmlns:a16="http://schemas.microsoft.com/office/drawing/2014/main" id="{714E959D-DA0C-46C1-AEE4-DCA8E81D9F21}"/>
                </a:ext>
              </a:extLst>
            </p:cNvPr>
            <p:cNvCxnSpPr>
              <a:cxnSpLocks/>
            </p:cNvCxnSpPr>
            <p:nvPr/>
          </p:nvCxnSpPr>
          <p:spPr>
            <a:xfrm>
              <a:off x="6922206" y="4444785"/>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5" name="Oval 104">
              <a:extLst>
                <a:ext uri="{FF2B5EF4-FFF2-40B4-BE49-F238E27FC236}">
                  <a16:creationId xmlns:a16="http://schemas.microsoft.com/office/drawing/2014/main" id="{DB11EB96-59EC-4FC6-9BD1-F5E2DA156210}"/>
                </a:ext>
              </a:extLst>
            </p:cNvPr>
            <p:cNvSpPr/>
            <p:nvPr/>
          </p:nvSpPr>
          <p:spPr bwMode="auto">
            <a:xfrm>
              <a:off x="6841784" y="440457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06" name="Circle: Hollow 67">
              <a:extLst>
                <a:ext uri="{FF2B5EF4-FFF2-40B4-BE49-F238E27FC236}">
                  <a16:creationId xmlns:a16="http://schemas.microsoft.com/office/drawing/2014/main" id="{DE188242-313C-4DC1-91D1-2D89EFA3D133}"/>
                </a:ext>
              </a:extLst>
            </p:cNvPr>
            <p:cNvSpPr/>
            <p:nvPr/>
          </p:nvSpPr>
          <p:spPr bwMode="auto">
            <a:xfrm>
              <a:off x="7215715" y="440457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07" name="Straight Connector 106">
              <a:extLst>
                <a:ext uri="{FF2B5EF4-FFF2-40B4-BE49-F238E27FC236}">
                  <a16:creationId xmlns:a16="http://schemas.microsoft.com/office/drawing/2014/main" id="{7C8A5477-3C6D-428F-AE64-4C78DF6C872B}"/>
                </a:ext>
              </a:extLst>
            </p:cNvPr>
            <p:cNvCxnSpPr>
              <a:cxnSpLocks/>
            </p:cNvCxnSpPr>
            <p:nvPr/>
          </p:nvCxnSpPr>
          <p:spPr>
            <a:xfrm>
              <a:off x="6922206" y="4551169"/>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8" name="Oval 107">
              <a:extLst>
                <a:ext uri="{FF2B5EF4-FFF2-40B4-BE49-F238E27FC236}">
                  <a16:creationId xmlns:a16="http://schemas.microsoft.com/office/drawing/2014/main" id="{6E32FC50-529B-4CAF-987B-56264E77695D}"/>
                </a:ext>
              </a:extLst>
            </p:cNvPr>
            <p:cNvSpPr/>
            <p:nvPr/>
          </p:nvSpPr>
          <p:spPr bwMode="auto">
            <a:xfrm>
              <a:off x="6841784" y="451095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09" name="Circle: Hollow 70">
              <a:extLst>
                <a:ext uri="{FF2B5EF4-FFF2-40B4-BE49-F238E27FC236}">
                  <a16:creationId xmlns:a16="http://schemas.microsoft.com/office/drawing/2014/main" id="{F1ADFDF5-C6AC-4B78-8BA9-75C8C77E6763}"/>
                </a:ext>
              </a:extLst>
            </p:cNvPr>
            <p:cNvSpPr/>
            <p:nvPr/>
          </p:nvSpPr>
          <p:spPr bwMode="auto">
            <a:xfrm>
              <a:off x="7215715" y="4510958"/>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10" name="Straight Connector 109">
              <a:extLst>
                <a:ext uri="{FF2B5EF4-FFF2-40B4-BE49-F238E27FC236}">
                  <a16:creationId xmlns:a16="http://schemas.microsoft.com/office/drawing/2014/main" id="{44B4E330-F3C1-4B34-938F-48D9BB4FFD3D}"/>
                </a:ext>
              </a:extLst>
            </p:cNvPr>
            <p:cNvCxnSpPr>
              <a:cxnSpLocks/>
            </p:cNvCxnSpPr>
            <p:nvPr/>
          </p:nvCxnSpPr>
          <p:spPr>
            <a:xfrm>
              <a:off x="6922206" y="4660756"/>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11" name="Oval 110">
              <a:extLst>
                <a:ext uri="{FF2B5EF4-FFF2-40B4-BE49-F238E27FC236}">
                  <a16:creationId xmlns:a16="http://schemas.microsoft.com/office/drawing/2014/main" id="{C59F5C31-B701-421C-A86C-F93CE8614815}"/>
                </a:ext>
              </a:extLst>
            </p:cNvPr>
            <p:cNvSpPr/>
            <p:nvPr/>
          </p:nvSpPr>
          <p:spPr bwMode="auto">
            <a:xfrm>
              <a:off x="6841784" y="462054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12" name="Circle: Hollow 73">
              <a:extLst>
                <a:ext uri="{FF2B5EF4-FFF2-40B4-BE49-F238E27FC236}">
                  <a16:creationId xmlns:a16="http://schemas.microsoft.com/office/drawing/2014/main" id="{D647BE85-0570-48EA-9AEC-8B355E2E0F3B}"/>
                </a:ext>
              </a:extLst>
            </p:cNvPr>
            <p:cNvSpPr/>
            <p:nvPr/>
          </p:nvSpPr>
          <p:spPr bwMode="auto">
            <a:xfrm>
              <a:off x="7215715" y="462054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13" name="TextBox 112">
              <a:extLst>
                <a:ext uri="{FF2B5EF4-FFF2-40B4-BE49-F238E27FC236}">
                  <a16:creationId xmlns:a16="http://schemas.microsoft.com/office/drawing/2014/main" id="{A92AD70B-0897-4855-BFD8-AD4633639974}"/>
                </a:ext>
              </a:extLst>
            </p:cNvPr>
            <p:cNvSpPr txBox="1"/>
            <p:nvPr/>
          </p:nvSpPr>
          <p:spPr>
            <a:xfrm>
              <a:off x="6724208" y="4743144"/>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a:t>
              </a:r>
            </a:p>
          </p:txBody>
        </p:sp>
      </p:grpSp>
      <p:sp>
        <p:nvSpPr>
          <p:cNvPr id="114" name="TextBox 113">
            <a:extLst>
              <a:ext uri="{FF2B5EF4-FFF2-40B4-BE49-F238E27FC236}">
                <a16:creationId xmlns:a16="http://schemas.microsoft.com/office/drawing/2014/main" id="{7D90673C-CAEB-4D70-B2BD-34E3A057DA78}"/>
              </a:ext>
            </a:extLst>
          </p:cNvPr>
          <p:cNvSpPr txBox="1"/>
          <p:nvPr/>
        </p:nvSpPr>
        <p:spPr>
          <a:xfrm>
            <a:off x="4239292" y="2601807"/>
            <a:ext cx="7952708"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Items – can be document, vertices/edges, or row</a:t>
            </a:r>
          </a:p>
        </p:txBody>
      </p:sp>
    </p:spTree>
    <p:extLst>
      <p:ext uri="{BB962C8B-B14F-4D97-AF65-F5344CB8AC3E}">
        <p14:creationId xmlns:p14="http://schemas.microsoft.com/office/powerpoint/2010/main" val="14409464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Container-Level Resources</a:t>
            </a:r>
          </a:p>
        </p:txBody>
      </p:sp>
      <p:sp>
        <p:nvSpPr>
          <p:cNvPr id="46" name="Rectangle 45">
            <a:extLst>
              <a:ext uri="{FF2B5EF4-FFF2-40B4-BE49-F238E27FC236}">
                <a16:creationId xmlns:a16="http://schemas.microsoft.com/office/drawing/2014/main" id="{0F4A4E2B-E724-4B5E-83B6-EEDFCEA63DCA}"/>
              </a:ext>
            </a:extLst>
          </p:cNvPr>
          <p:cNvSpPr/>
          <p:nvPr/>
        </p:nvSpPr>
        <p:spPr>
          <a:xfrm>
            <a:off x="4173133" y="5238665"/>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47" name="Connector: Elbow 46">
            <a:extLst>
              <a:ext uri="{FF2B5EF4-FFF2-40B4-BE49-F238E27FC236}">
                <a16:creationId xmlns:a16="http://schemas.microsoft.com/office/drawing/2014/main" id="{F36B8954-A1A7-4936-B70C-52845116E225}"/>
              </a:ext>
            </a:extLst>
          </p:cNvPr>
          <p:cNvCxnSpPr>
            <a:cxnSpLocks/>
            <a:stCxn id="49" idx="2"/>
            <a:endCxn id="54"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CEAAE0F0-4739-4680-A06A-6B198C6D5541}"/>
              </a:ext>
            </a:extLst>
          </p:cNvPr>
          <p:cNvCxnSpPr>
            <a:cxnSpLocks/>
            <a:stCxn id="54" idx="2"/>
            <a:endCxn id="58"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0917B454-C85C-4605-BB22-B5D3ED5A2555}"/>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50" name="Connector: Elbow 49">
            <a:extLst>
              <a:ext uri="{FF2B5EF4-FFF2-40B4-BE49-F238E27FC236}">
                <a16:creationId xmlns:a16="http://schemas.microsoft.com/office/drawing/2014/main" id="{83E6B088-E0B8-4D37-B593-DF9ABB8E8ABE}"/>
              </a:ext>
            </a:extLst>
          </p:cNvPr>
          <p:cNvCxnSpPr>
            <a:cxnSpLocks/>
            <a:stCxn id="58" idx="2"/>
            <a:endCxn id="60" idx="0"/>
          </p:cNvCxnSpPr>
          <p:nvPr/>
        </p:nvCxnSpPr>
        <p:spPr>
          <a:xfrm rot="16200000" flipH="1">
            <a:off x="4141404" y="4569767"/>
            <a:ext cx="395995" cy="1106070"/>
          </a:xfrm>
          <a:prstGeom prst="bentConnector3">
            <a:avLst>
              <a:gd name="adj1" fmla="val 4828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37040DE5-B840-4A8A-A4E2-D8D52773B359}"/>
              </a:ext>
            </a:extLst>
          </p:cNvPr>
          <p:cNvGrpSpPr/>
          <p:nvPr/>
        </p:nvGrpSpPr>
        <p:grpSpPr>
          <a:xfrm>
            <a:off x="2347341" y="3319107"/>
            <a:ext cx="1025826" cy="604852"/>
            <a:chOff x="9117601" y="1599941"/>
            <a:chExt cx="1025826" cy="604852"/>
          </a:xfrm>
          <a:solidFill>
            <a:schemeClr val="bg1">
              <a:lumMod val="95000"/>
            </a:schemeClr>
          </a:solidFill>
        </p:grpSpPr>
        <p:sp>
          <p:nvSpPr>
            <p:cNvPr id="52" name="Rectangle 51">
              <a:extLst>
                <a:ext uri="{FF2B5EF4-FFF2-40B4-BE49-F238E27FC236}">
                  <a16:creationId xmlns:a16="http://schemas.microsoft.com/office/drawing/2014/main" id="{0B27A73E-2181-434F-9F58-CA721B75E84C}"/>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3" name="Rectangle 52">
              <a:extLst>
                <a:ext uri="{FF2B5EF4-FFF2-40B4-BE49-F238E27FC236}">
                  <a16:creationId xmlns:a16="http://schemas.microsoft.com/office/drawing/2014/main" id="{32F06999-7E93-4DCF-B23C-6D258268F0A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4" name="Rectangle 53">
              <a:extLst>
                <a:ext uri="{FF2B5EF4-FFF2-40B4-BE49-F238E27FC236}">
                  <a16:creationId xmlns:a16="http://schemas.microsoft.com/office/drawing/2014/main" id="{EE805A8C-18BF-439B-817D-15667FC07C09}"/>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55" name="Group 54">
            <a:extLst>
              <a:ext uri="{FF2B5EF4-FFF2-40B4-BE49-F238E27FC236}">
                <a16:creationId xmlns:a16="http://schemas.microsoft.com/office/drawing/2014/main" id="{9F4738DF-0F03-47D2-837F-4D6D2C226416}"/>
              </a:ext>
            </a:extLst>
          </p:cNvPr>
          <p:cNvGrpSpPr/>
          <p:nvPr/>
        </p:nvGrpSpPr>
        <p:grpSpPr>
          <a:xfrm>
            <a:off x="3333439" y="4319953"/>
            <a:ext cx="1025826" cy="604852"/>
            <a:chOff x="9117601" y="1599941"/>
            <a:chExt cx="1025826" cy="604852"/>
          </a:xfrm>
          <a:solidFill>
            <a:schemeClr val="bg1">
              <a:lumMod val="95000"/>
            </a:schemeClr>
          </a:solidFill>
        </p:grpSpPr>
        <p:sp>
          <p:nvSpPr>
            <p:cNvPr id="56" name="Rectangle 55">
              <a:extLst>
                <a:ext uri="{FF2B5EF4-FFF2-40B4-BE49-F238E27FC236}">
                  <a16:creationId xmlns:a16="http://schemas.microsoft.com/office/drawing/2014/main" id="{AE3C6A34-420F-4DD7-9547-36388027B20B}"/>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7" name="Rectangle 56">
              <a:extLst>
                <a:ext uri="{FF2B5EF4-FFF2-40B4-BE49-F238E27FC236}">
                  <a16:creationId xmlns:a16="http://schemas.microsoft.com/office/drawing/2014/main" id="{6E847D24-4B2D-4C6C-8DF3-21DDBDFCBAB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8" name="Rectangle 57">
              <a:extLst>
                <a:ext uri="{FF2B5EF4-FFF2-40B4-BE49-F238E27FC236}">
                  <a16:creationId xmlns:a16="http://schemas.microsoft.com/office/drawing/2014/main" id="{94E7AE97-7B5B-40FA-9D49-3672ED4FD0E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59" name="Group 58">
            <a:extLst>
              <a:ext uri="{FF2B5EF4-FFF2-40B4-BE49-F238E27FC236}">
                <a16:creationId xmlns:a16="http://schemas.microsoft.com/office/drawing/2014/main" id="{8C0A2F7D-FF1C-4C3A-8789-0C563556DB4A}"/>
              </a:ext>
            </a:extLst>
          </p:cNvPr>
          <p:cNvGrpSpPr/>
          <p:nvPr/>
        </p:nvGrpSpPr>
        <p:grpSpPr>
          <a:xfrm>
            <a:off x="4319537" y="5320800"/>
            <a:ext cx="1025826" cy="604852"/>
            <a:chOff x="9117601" y="1599941"/>
            <a:chExt cx="1025826" cy="604852"/>
          </a:xfrm>
          <a:solidFill>
            <a:schemeClr val="bg1">
              <a:lumMod val="95000"/>
            </a:schemeClr>
          </a:solidFill>
        </p:grpSpPr>
        <p:sp>
          <p:nvSpPr>
            <p:cNvPr id="60" name="Rectangle 5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1" name="Rectangle 6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2" name="Rectangle 6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grpSp>
        <p:nvGrpSpPr>
          <p:cNvPr id="91" name="Group 90">
            <a:extLst>
              <a:ext uri="{FF2B5EF4-FFF2-40B4-BE49-F238E27FC236}">
                <a16:creationId xmlns:a16="http://schemas.microsoft.com/office/drawing/2014/main" id="{F70D87CD-C597-4816-A29C-FB5FCDB24877}"/>
              </a:ext>
            </a:extLst>
          </p:cNvPr>
          <p:cNvGrpSpPr/>
          <p:nvPr/>
        </p:nvGrpSpPr>
        <p:grpSpPr>
          <a:xfrm>
            <a:off x="10031912" y="5302220"/>
            <a:ext cx="1025826" cy="604852"/>
            <a:chOff x="9117601" y="1599941"/>
            <a:chExt cx="1025826" cy="604852"/>
          </a:xfrm>
          <a:solidFill>
            <a:schemeClr val="bg1">
              <a:lumMod val="95000"/>
            </a:schemeClr>
          </a:solidFill>
        </p:grpSpPr>
        <p:sp>
          <p:nvSpPr>
            <p:cNvPr id="92" name="Rectangle 91">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endParaRPr>
            </a:p>
          </p:txBody>
        </p:sp>
        <p:sp>
          <p:nvSpPr>
            <p:cNvPr id="93" name="Rectangle 92">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endParaRPr>
            </a:p>
          </p:txBody>
        </p:sp>
        <p:sp>
          <p:nvSpPr>
            <p:cNvPr id="94" name="Rectangle 93">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Conflict</a:t>
              </a:r>
            </a:p>
          </p:txBody>
        </p:sp>
      </p:grpSp>
      <p:grpSp>
        <p:nvGrpSpPr>
          <p:cNvPr id="18" name="Group 17">
            <a:extLst>
              <a:ext uri="{FF2B5EF4-FFF2-40B4-BE49-F238E27FC236}">
                <a16:creationId xmlns:a16="http://schemas.microsoft.com/office/drawing/2014/main" id="{4B40E110-4DEC-47C5-9FE3-293723C1BF00}"/>
              </a:ext>
            </a:extLst>
          </p:cNvPr>
          <p:cNvGrpSpPr/>
          <p:nvPr/>
        </p:nvGrpSpPr>
        <p:grpSpPr>
          <a:xfrm>
            <a:off x="3786366" y="4924804"/>
            <a:ext cx="5843279" cy="996203"/>
            <a:chOff x="3786366" y="4924804"/>
            <a:chExt cx="5843279" cy="996203"/>
          </a:xfrm>
        </p:grpSpPr>
        <p:grpSp>
          <p:nvGrpSpPr>
            <p:cNvPr id="79" name="Group 78">
              <a:extLst>
                <a:ext uri="{FF2B5EF4-FFF2-40B4-BE49-F238E27FC236}">
                  <a16:creationId xmlns:a16="http://schemas.microsoft.com/office/drawing/2014/main" id="{704A79F2-9A42-49D0-B5F4-C2201EEC4780}"/>
                </a:ext>
              </a:extLst>
            </p:cNvPr>
            <p:cNvGrpSpPr/>
            <p:nvPr/>
          </p:nvGrpSpPr>
          <p:grpSpPr>
            <a:xfrm>
              <a:off x="5747631" y="5316155"/>
              <a:ext cx="1025826" cy="604852"/>
              <a:chOff x="9117601" y="1599941"/>
              <a:chExt cx="1025826" cy="604852"/>
            </a:xfrm>
            <a:solidFill>
              <a:schemeClr val="tx1"/>
            </a:solidFill>
          </p:grpSpPr>
          <p:sp>
            <p:nvSpPr>
              <p:cNvPr id="80" name="Rectangle 79">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1" name="Rectangle 80">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2" name="Rectangle 81">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505050"/>
                    </a:solidFill>
                    <a:effectLst/>
                    <a:uLnTx/>
                    <a:uFillTx/>
                    <a:latin typeface="Arial" panose="020B0604020202020204" pitchFamily="34" charset="0"/>
                    <a:ea typeface="+mn-ea"/>
                    <a:cs typeface="Arial" panose="020B0604020202020204" pitchFamily="34" charset="0"/>
                  </a:rPr>
                  <a:t>Sproc</a:t>
                </a: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grpSp>
        <p:grpSp>
          <p:nvGrpSpPr>
            <p:cNvPr id="83" name="Group 82">
              <a:extLst>
                <a:ext uri="{FF2B5EF4-FFF2-40B4-BE49-F238E27FC236}">
                  <a16:creationId xmlns:a16="http://schemas.microsoft.com/office/drawing/2014/main" id="{DA6593D8-ED76-4F30-8B65-5C38597A15B9}"/>
                </a:ext>
              </a:extLst>
            </p:cNvPr>
            <p:cNvGrpSpPr/>
            <p:nvPr/>
          </p:nvGrpSpPr>
          <p:grpSpPr>
            <a:xfrm>
              <a:off x="7175725" y="5311510"/>
              <a:ext cx="1025826" cy="604852"/>
              <a:chOff x="9117601" y="1599941"/>
              <a:chExt cx="1025826" cy="604852"/>
            </a:xfrm>
            <a:solidFill>
              <a:schemeClr val="tx1"/>
            </a:solidFill>
          </p:grpSpPr>
          <p:sp>
            <p:nvSpPr>
              <p:cNvPr id="84" name="Rectangle 83">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5" name="Rectangle 84">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6" name="Rectangle 85">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Trigger</a:t>
                </a:r>
              </a:p>
            </p:txBody>
          </p:sp>
        </p:grpSp>
        <p:grpSp>
          <p:nvGrpSpPr>
            <p:cNvPr id="87" name="Group 86">
              <a:extLst>
                <a:ext uri="{FF2B5EF4-FFF2-40B4-BE49-F238E27FC236}">
                  <a16:creationId xmlns:a16="http://schemas.microsoft.com/office/drawing/2014/main" id="{AC2AA5C9-13C3-47EB-BCF4-F75298396074}"/>
                </a:ext>
              </a:extLst>
            </p:cNvPr>
            <p:cNvGrpSpPr/>
            <p:nvPr/>
          </p:nvGrpSpPr>
          <p:grpSpPr>
            <a:xfrm>
              <a:off x="8603819" y="5306865"/>
              <a:ext cx="1025826" cy="604852"/>
              <a:chOff x="9117601" y="1599941"/>
              <a:chExt cx="1025826" cy="604852"/>
            </a:xfrm>
            <a:solidFill>
              <a:schemeClr val="tx1"/>
            </a:solidFill>
          </p:grpSpPr>
          <p:sp>
            <p:nvSpPr>
              <p:cNvPr id="88" name="Rectangle 87">
                <a:extLst>
                  <a:ext uri="{FF2B5EF4-FFF2-40B4-BE49-F238E27FC236}">
                    <a16:creationId xmlns:a16="http://schemas.microsoft.com/office/drawing/2014/main" id="{8DB4F3AD-A1D9-461D-9A31-8706F5C96673}"/>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9" name="Rectangle 88">
                <a:extLst>
                  <a:ext uri="{FF2B5EF4-FFF2-40B4-BE49-F238E27FC236}">
                    <a16:creationId xmlns:a16="http://schemas.microsoft.com/office/drawing/2014/main" id="{6A9292FA-1AA9-4912-8587-1C11600DC6CD}"/>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90" name="Rectangle 89">
                <a:extLst>
                  <a:ext uri="{FF2B5EF4-FFF2-40B4-BE49-F238E27FC236}">
                    <a16:creationId xmlns:a16="http://schemas.microsoft.com/office/drawing/2014/main" id="{F53A44CB-4BE3-4B35-9CD6-BA786606BB76}"/>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UDF</a:t>
                </a:r>
              </a:p>
            </p:txBody>
          </p:sp>
        </p:grpSp>
        <p:cxnSp>
          <p:nvCxnSpPr>
            <p:cNvPr id="95" name="Connector: Elbow 94">
              <a:extLst>
                <a:ext uri="{FF2B5EF4-FFF2-40B4-BE49-F238E27FC236}">
                  <a16:creationId xmlns:a16="http://schemas.microsoft.com/office/drawing/2014/main" id="{5E84FBB0-5C3C-4ACF-99F5-70346293F2AB}"/>
                </a:ext>
              </a:extLst>
            </p:cNvPr>
            <p:cNvCxnSpPr>
              <a:cxnSpLocks/>
              <a:stCxn id="58" idx="2"/>
              <a:endCxn id="80" idx="0"/>
            </p:cNvCxnSpPr>
            <p:nvPr/>
          </p:nvCxnSpPr>
          <p:spPr>
            <a:xfrm rot="16200000" flipH="1">
              <a:off x="4857773" y="3853398"/>
              <a:ext cx="391350" cy="2534164"/>
            </a:xfrm>
            <a:prstGeom prst="bentConnector3">
              <a:avLst>
                <a:gd name="adj1" fmla="val 4930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96" name="Connector: Elbow 95">
              <a:extLst>
                <a:ext uri="{FF2B5EF4-FFF2-40B4-BE49-F238E27FC236}">
                  <a16:creationId xmlns:a16="http://schemas.microsoft.com/office/drawing/2014/main" id="{D2CC7D09-5AC3-4C5E-B839-5363A239F067}"/>
                </a:ext>
              </a:extLst>
            </p:cNvPr>
            <p:cNvCxnSpPr>
              <a:cxnSpLocks/>
              <a:stCxn id="58" idx="2"/>
              <a:endCxn id="84" idx="0"/>
            </p:cNvCxnSpPr>
            <p:nvPr/>
          </p:nvCxnSpPr>
          <p:spPr>
            <a:xfrm rot="16200000" flipH="1">
              <a:off x="5574143" y="3137028"/>
              <a:ext cx="386705" cy="3962258"/>
            </a:xfrm>
            <a:prstGeom prst="bentConnector3">
              <a:avLst>
                <a:gd name="adj1" fmla="val 4894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45AE9AE9-88CE-43ED-BACA-EBCD323B6779}"/>
                </a:ext>
              </a:extLst>
            </p:cNvPr>
            <p:cNvCxnSpPr>
              <a:cxnSpLocks/>
              <a:stCxn id="58" idx="2"/>
              <a:endCxn id="88" idx="0"/>
            </p:cNvCxnSpPr>
            <p:nvPr/>
          </p:nvCxnSpPr>
          <p:spPr>
            <a:xfrm rot="16200000" flipH="1">
              <a:off x="6290512" y="2420659"/>
              <a:ext cx="382060" cy="5390352"/>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cxnSp>
        <p:nvCxnSpPr>
          <p:cNvPr id="98" name="Connector: Elbow 97">
            <a:extLst>
              <a:ext uri="{FF2B5EF4-FFF2-40B4-BE49-F238E27FC236}">
                <a16:creationId xmlns:a16="http://schemas.microsoft.com/office/drawing/2014/main" id="{873E0347-69AD-4B55-9CBC-C98B23B4CA0F}"/>
              </a:ext>
            </a:extLst>
          </p:cNvPr>
          <p:cNvCxnSpPr>
            <a:cxnSpLocks/>
            <a:stCxn id="58" idx="2"/>
            <a:endCxn id="92" idx="0"/>
          </p:cNvCxnSpPr>
          <p:nvPr/>
        </p:nvCxnSpPr>
        <p:spPr>
          <a:xfrm rot="16200000" flipH="1">
            <a:off x="7006881" y="1704289"/>
            <a:ext cx="377415" cy="6818445"/>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1231F11D-1213-4F2C-919D-A00C4F7B97E2}"/>
              </a:ext>
            </a:extLst>
          </p:cNvPr>
          <p:cNvSpPr/>
          <p:nvPr/>
        </p:nvSpPr>
        <p:spPr>
          <a:xfrm>
            <a:off x="5586816" y="5238665"/>
            <a:ext cx="420364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00" name="Rectangle 99">
            <a:extLst>
              <a:ext uri="{FF2B5EF4-FFF2-40B4-BE49-F238E27FC236}">
                <a16:creationId xmlns:a16="http://schemas.microsoft.com/office/drawing/2014/main" id="{BCC7AE2E-33FC-4F2B-9156-A01F40A5611B}"/>
              </a:ext>
            </a:extLst>
          </p:cNvPr>
          <p:cNvSpPr/>
          <p:nvPr/>
        </p:nvSpPr>
        <p:spPr>
          <a:xfrm>
            <a:off x="9885509" y="5238665"/>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44" name="TextBox 43">
            <a:extLst>
              <a:ext uri="{FF2B5EF4-FFF2-40B4-BE49-F238E27FC236}">
                <a16:creationId xmlns:a16="http://schemas.microsoft.com/office/drawing/2014/main" id="{00DFDC14-BB54-47B1-B429-4567899DCB1C}"/>
              </a:ext>
            </a:extLst>
          </p:cNvPr>
          <p:cNvSpPr txBox="1"/>
          <p:nvPr/>
        </p:nvSpPr>
        <p:spPr>
          <a:xfrm>
            <a:off x="4105225" y="3070226"/>
            <a:ext cx="7952708"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Associate stored procedures, triggers, UDF with container</a:t>
            </a:r>
          </a:p>
        </p:txBody>
      </p:sp>
    </p:spTree>
    <p:extLst>
      <p:ext uri="{BB962C8B-B14F-4D97-AF65-F5344CB8AC3E}">
        <p14:creationId xmlns:p14="http://schemas.microsoft.com/office/powerpoint/2010/main" val="957431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9"/>
                                        </p:tgtEl>
                                      </p:cBhvr>
                                    </p:animEffect>
                                    <p:set>
                                      <p:cBhvr>
                                        <p:cTn id="18" dur="1" fill="hold">
                                          <p:stCondLst>
                                            <p:cond delay="499"/>
                                          </p:stCondLst>
                                        </p:cTn>
                                        <p:tgtEl>
                                          <p:spTgt spid="9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par>
                                <p:cTn id="22" presetID="10"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500"/>
                                        <p:tgtEl>
                                          <p:spTgt spid="91"/>
                                        </p:tgtEl>
                                      </p:cBhvr>
                                    </p:animEffect>
                                  </p:childTnLst>
                                </p:cTn>
                              </p:par>
                              <p:par>
                                <p:cTn id="25" presetID="10"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99" grpId="0" animBg="1"/>
      <p:bldP spid="99" grpId="1" animBg="1"/>
      <p:bldP spid="10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D86A62CC-E6B4-49F1-B710-E92B4B607602}"/>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System Internals</a:t>
            </a:r>
            <a:endParaRPr lang="en-US" dirty="0"/>
          </a:p>
        </p:txBody>
      </p:sp>
    </p:spTree>
    <p:extLst>
      <p:ext uri="{BB962C8B-B14F-4D97-AF65-F5344CB8AC3E}">
        <p14:creationId xmlns:p14="http://schemas.microsoft.com/office/powerpoint/2010/main" val="1932790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92.4|24.7|92.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13243</TotalTime>
  <Words>906</Words>
  <Application>Microsoft Office PowerPoint</Application>
  <PresentationFormat>Widescreen</PresentationFormat>
  <Paragraphs>139</Paragraphs>
  <Slides>11</Slides>
  <Notes>9</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Resource Model</vt:lpstr>
      <vt:lpstr>Resource Model</vt:lpstr>
      <vt:lpstr>Account URI and Credentials</vt:lpstr>
      <vt:lpstr>Creating Account</vt:lpstr>
      <vt:lpstr>Database Representations</vt:lpstr>
      <vt:lpstr>Container Representations</vt:lpstr>
      <vt:lpstr>Creating Collections – SQL API</vt:lpstr>
      <vt:lpstr>Container-Level Resources</vt:lpstr>
      <vt:lpstr>System Internals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26</cp:revision>
  <dcterms:created xsi:type="dcterms:W3CDTF">2017-02-06T09:01:24Z</dcterms:created>
  <dcterms:modified xsi:type="dcterms:W3CDTF">2019-05-28T20:56:58Z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