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3"/>
  </p:sldMasterIdLst>
  <p:notesMasterIdLst>
    <p:notesMasterId r:id="rId19"/>
  </p:notesMasterIdLst>
  <p:handoutMasterIdLst>
    <p:handoutMasterId r:id="rId20"/>
  </p:handoutMasterIdLst>
  <p:sldIdLst>
    <p:sldId id="4661" r:id="rId4"/>
    <p:sldId id="338" r:id="rId5"/>
    <p:sldId id="474" r:id="rId6"/>
    <p:sldId id="4662" r:id="rId7"/>
    <p:sldId id="4663" r:id="rId8"/>
    <p:sldId id="382" r:id="rId9"/>
    <p:sldId id="383" r:id="rId10"/>
    <p:sldId id="475" r:id="rId11"/>
    <p:sldId id="484" r:id="rId12"/>
    <p:sldId id="339" r:id="rId13"/>
    <p:sldId id="485" r:id="rId14"/>
    <p:sldId id="476" r:id="rId15"/>
    <p:sldId id="387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oubleshooting" id="{B1871ABC-C72D-47DE-BF19-9C9131C57398}">
          <p14:sldIdLst>
            <p14:sldId id="4661"/>
            <p14:sldId id="338"/>
            <p14:sldId id="474"/>
            <p14:sldId id="4662"/>
            <p14:sldId id="4663"/>
            <p14:sldId id="382"/>
            <p14:sldId id="383"/>
            <p14:sldId id="475"/>
            <p14:sldId id="484"/>
            <p14:sldId id="339"/>
            <p14:sldId id="485"/>
            <p14:sldId id="476"/>
            <p14:sldId id="387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Chen" initials="DC" lastIdx="3" clrIdx="0">
    <p:extLst>
      <p:ext uri="{19B8F6BF-5375-455C-9EA6-DF929625EA0E}">
        <p15:presenceInfo xmlns:p15="http://schemas.microsoft.com/office/powerpoint/2012/main" userId="S::dech@microsoft.com::7f97a314-c1c3-490d-b1ae-6b312725144a" providerId="AD"/>
      </p:ext>
    </p:extLst>
  </p:cmAuthor>
  <p:cmAuthor id="2" name="Mark Brown" initials="MB" lastIdx="3" clrIdx="1">
    <p:extLst>
      <p:ext uri="{19B8F6BF-5375-455C-9EA6-DF929625EA0E}">
        <p15:presenceInfo xmlns:p15="http://schemas.microsoft.com/office/powerpoint/2012/main" userId="S::mjbrown@microsoft.com::4983ebf2-44f1-441b-acdf-86ca987152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00AA"/>
    <a:srgbClr val="0000BE"/>
    <a:srgbClr val="0F0582"/>
    <a:srgbClr val="0000BD"/>
    <a:srgbClr val="3A92B2"/>
    <a:srgbClr val="00B0F0"/>
    <a:srgbClr val="0E0074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26" autoAdjust="0"/>
  </p:normalViewPr>
  <p:slideViewPr>
    <p:cSldViewPr snapToGrid="0">
      <p:cViewPr varScale="1">
        <p:scale>
          <a:sx n="77" d="100"/>
          <a:sy n="77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68FF93-FDD0-4495-9C60-CDB0D344D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4715-DE7A-4B9B-BEDC-2370DECEB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EF2-1EE6-4B8F-B850-E865E66DA7A6}" type="datetimeFigureOut">
              <a:rPr lang="en-US" smtClean="0">
                <a:latin typeface="Arial" panose="020B0604020202020204" pitchFamily="34" charset="0"/>
              </a:rPr>
              <a:t>5/28/2019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0325-4ECC-4F33-977D-65DB7545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B4A0-7AA4-48E2-A241-08839A368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9AB5-E7BE-4E94-B000-1F72F9099F6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B508DD-CDB9-4EE9-8F98-E98C69349142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955128-46DB-4B46-8D54-0B8BFA51C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Andrew, need to include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intro the standard HTTP response code convention of 2xx is success, 4xx is client error, 5xx is server error.”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https://httpstatuses.com/429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0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135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2197702"/>
            <a:ext cx="5265119" cy="1898981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 spc="100" baseline="0">
                <a:solidFill>
                  <a:schemeClr val="tx1"/>
                </a:solidFill>
              </a:defRPr>
            </a:lvl1pPr>
            <a:lvl2pPr marL="160020" indent="-160020" algn="l" defTabSz="7620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 spc="1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913" indent="-228600" defTabSz="762000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3pPr>
            <a:lvl4pPr marL="914400" indent="-228600" defTabSz="762000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4pPr>
            <a:lvl5pPr marL="1258888" indent="-228600" defTabSz="762000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ED6A4-84B5-4E0F-AACB-5DDD65A08580}"/>
              </a:ext>
            </a:extLst>
          </p:cNvPr>
          <p:cNvSpPr/>
          <p:nvPr userDrawn="1"/>
        </p:nvSpPr>
        <p:spPr>
          <a:xfrm>
            <a:off x="6253842" y="1"/>
            <a:ext cx="5938157" cy="6865234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6F0AFE-AADD-4A6A-8100-DF62362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265119" cy="161766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43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t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35769B-D947-4F65-8B06-B00FA97D0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475133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1600" b="1" kern="1200" spc="0" baseline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6538" indent="-236538">
              <a:spcBef>
                <a:spcPts val="800"/>
              </a:spcBef>
              <a:spcAft>
                <a:spcPts val="400"/>
              </a:spcAft>
              <a:buClr>
                <a:schemeClr val="tx2"/>
              </a:buClr>
              <a:defRPr lang="en-US" sz="1600" kern="1200" spc="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5384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04DEB-A2FD-47E2-863C-BC52EB636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442" y="3084533"/>
            <a:ext cx="9859116" cy="738664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lang="en-US" sz="40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529178" y="271520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1800" cap="all" spc="500" dirty="0">
                <a:solidFill>
                  <a:srgbClr val="FFFFFF"/>
                </a:solidFill>
                <a:latin typeface="Arial" panose="020B0604020202020204" pitchFamily="34" charset="0"/>
                <a:ea typeface="Segoe UI Semilight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791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684"/>
          <p:cNvSpPr/>
          <p:nvPr userDrawn="1"/>
        </p:nvSpPr>
        <p:spPr>
          <a:xfrm>
            <a:off x="1" y="0"/>
            <a:ext cx="5347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89" y="1995715"/>
            <a:ext cx="4147828" cy="286657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lang="en-US" sz="3200" kern="1200" cap="all" spc="500" dirty="0">
                <a:ln w="3175">
                  <a:noFill/>
                </a:ln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7426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75C-3CF6-487A-9684-5B9CA642293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B9E8-CA3A-4349-8165-A1A8FED2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01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22" r:id="rId12"/>
    <p:sldLayoutId id="2147484425" r:id="rId13"/>
    <p:sldLayoutId id="2147484427" r:id="rId14"/>
    <p:sldLayoutId id="2147484428" r:id="rId15"/>
    <p:sldLayoutId id="214748443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EA4F9-EC5D-48F9-A773-8AAD0077D549}"/>
              </a:ext>
            </a:extLst>
          </p:cNvPr>
          <p:cNvSpPr txBox="1">
            <a:spLocks/>
          </p:cNvSpPr>
          <p:nvPr/>
        </p:nvSpPr>
        <p:spPr>
          <a:xfrm>
            <a:off x="2104035" y="2840698"/>
            <a:ext cx="8416702" cy="110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Troubleshooting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98FD9-AEFE-43CA-BA83-2E99A4F2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68" y="4574385"/>
            <a:ext cx="2418032" cy="22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911E-301D-4EF7-BFB8-C1DF97DD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REST API Response Metadata</a:t>
            </a:r>
          </a:p>
        </p:txBody>
      </p:sp>
    </p:spTree>
    <p:extLst>
      <p:ext uri="{BB962C8B-B14F-4D97-AF65-F5344CB8AC3E}">
        <p14:creationId xmlns:p14="http://schemas.microsoft.com/office/powerpoint/2010/main" val="17208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58DC-2069-415A-A530-2C01C198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55" y="289511"/>
            <a:ext cx="11655840" cy="899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Identifying Rate Limiting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84B3-337A-4515-8C8D-DC16637E8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555" y="1588801"/>
            <a:ext cx="7031736" cy="5141920"/>
          </a:xfrm>
        </p:spPr>
        <p:txBody>
          <a:bodyPr/>
          <a:lstStyle/>
          <a:p>
            <a:r>
              <a:rPr lang="en-US" sz="1600" dirty="0"/>
              <a:t>HTTP Response Status Code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A rate limited request will return a HTTP status code of </a:t>
            </a:r>
            <a:r>
              <a:rPr lang="en-US" sz="1600" dirty="0">
                <a:solidFill>
                  <a:schemeClr val="tx1"/>
                </a:solidFill>
              </a:rPr>
              <a:t>429 (Too Many Requests)</a:t>
            </a:r>
            <a:r>
              <a:rPr lang="en-US" sz="1600" b="0" dirty="0">
                <a:solidFill>
                  <a:schemeClr val="tx1"/>
                </a:solidFill>
              </a:rPr>
              <a:t>. This response indicates that the container has exceeded provisioned throughput limit.</a:t>
            </a:r>
          </a:p>
          <a:p>
            <a:endParaRPr lang="en-US" sz="1600" dirty="0"/>
          </a:p>
          <a:p>
            <a:r>
              <a:rPr lang="en-US" sz="1600" dirty="0"/>
              <a:t>HTTP Response </a:t>
            </a:r>
            <a:r>
              <a:rPr lang="en-US" sz="1600" dirty="0" err="1"/>
              <a:t>HEader</a:t>
            </a:r>
            <a:endParaRPr lang="en-US" sz="1600" dirty="0"/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A rate limited request will also have a </a:t>
            </a:r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r>
              <a:rPr lang="en-US" sz="1600" dirty="0">
                <a:solidFill>
                  <a:schemeClr val="tx1"/>
                </a:solidFill>
              </a:rPr>
              <a:t>-retry-after-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r>
              <a:rPr lang="en-US" sz="1600" b="0" dirty="0">
                <a:solidFill>
                  <a:schemeClr val="tx1"/>
                </a:solidFill>
              </a:rPr>
              <a:t> header. This header gives the number of milliseconds your application should wait before retrying the current request.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/>
              <a:t>Automatic Retry On Throttle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The SDK automatically retries any throttled requests. This can </a:t>
            </a:r>
            <a:r>
              <a:rPr lang="en-US" sz="1600" dirty="0">
                <a:solidFill>
                  <a:schemeClr val="tx1"/>
                </a:solidFill>
              </a:rPr>
              <a:t>potentially create a long-running client-side method </a:t>
            </a:r>
            <a:r>
              <a:rPr lang="en-US" sz="1600" b="0" dirty="0">
                <a:solidFill>
                  <a:schemeClr val="tx1"/>
                </a:solidFill>
              </a:rPr>
              <a:t>that is attempting to retry throttled requests.</a:t>
            </a:r>
          </a:p>
        </p:txBody>
      </p:sp>
    </p:spTree>
    <p:extLst>
      <p:ext uri="{BB962C8B-B14F-4D97-AF65-F5344CB8AC3E}">
        <p14:creationId xmlns:p14="http://schemas.microsoft.com/office/powerpoint/2010/main" val="21597156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ED75B6-9B05-4FE0-A641-F77C77A62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591728"/>
            <a:ext cx="5265119" cy="4614768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Logged By Azure Diagnostic Logs:</a:t>
            </a:r>
          </a:p>
          <a:p>
            <a:pPr marL="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Authenticated Backend Requests Across All Protocols and API’s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Failed Requests</a:t>
            </a:r>
          </a:p>
          <a:p>
            <a:pPr marL="341313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Operations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CRUD Operations On All Resources</a:t>
            </a:r>
          </a:p>
          <a:p>
            <a:pPr marL="341313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 Key Operations</a:t>
            </a:r>
          </a:p>
          <a:p>
            <a:pPr marL="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Unauthenticated Requests	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Requests That Result In A 401 Response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FA6E84-DEE6-4D2D-9B07-229170F0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4899"/>
            <a:ext cx="5265119" cy="1617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081C0D-861A-4B72-8580-E0C922CCCE7B}"/>
              </a:ext>
            </a:extLst>
          </p:cNvPr>
          <p:cNvGrpSpPr/>
          <p:nvPr/>
        </p:nvGrpSpPr>
        <p:grpSpPr>
          <a:xfrm>
            <a:off x="7023953" y="1191049"/>
            <a:ext cx="4445122" cy="4386629"/>
            <a:chOff x="7128847" y="1677971"/>
            <a:chExt cx="4445122" cy="43866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DA0159-950F-4A86-8098-AC32EC0BD2C5}"/>
                </a:ext>
              </a:extLst>
            </p:cNvPr>
            <p:cNvGrpSpPr/>
            <p:nvPr/>
          </p:nvGrpSpPr>
          <p:grpSpPr>
            <a:xfrm>
              <a:off x="10355568" y="1678135"/>
              <a:ext cx="656510" cy="656510"/>
              <a:chOff x="1453808" y="2147980"/>
              <a:chExt cx="177800" cy="1778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FD3D9B-84EC-4E43-8596-51925E0DB093}"/>
                  </a:ext>
                </a:extLst>
              </p:cNvPr>
              <p:cNvSpPr/>
              <p:nvPr/>
            </p:nvSpPr>
            <p:spPr bwMode="auto">
              <a:xfrm>
                <a:off x="1453808" y="2147980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CF256129-3D3F-43DC-8CBB-294515881698}"/>
                  </a:ext>
                </a:extLst>
              </p:cNvPr>
              <p:cNvSpPr/>
              <p:nvPr/>
            </p:nvSpPr>
            <p:spPr bwMode="auto">
              <a:xfrm>
                <a:off x="1490321" y="2203543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99E74-CA19-4604-A782-6FD058053A70}"/>
                </a:ext>
              </a:extLst>
            </p:cNvPr>
            <p:cNvGrpSpPr/>
            <p:nvPr/>
          </p:nvGrpSpPr>
          <p:grpSpPr>
            <a:xfrm>
              <a:off x="7128847" y="4217678"/>
              <a:ext cx="442757" cy="442757"/>
              <a:chOff x="1517650" y="1863725"/>
              <a:chExt cx="177800" cy="1778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C36C0-1E2F-429D-A5F7-9971F6CEA57F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id="{4788A123-EEB4-4438-9006-4B48FF2159A7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FA27EA-6670-482F-B2DA-DCAE8A0354D4}"/>
                </a:ext>
              </a:extLst>
            </p:cNvPr>
            <p:cNvGrpSpPr/>
            <p:nvPr/>
          </p:nvGrpSpPr>
          <p:grpSpPr>
            <a:xfrm>
              <a:off x="10652015" y="4660435"/>
              <a:ext cx="921954" cy="921954"/>
              <a:chOff x="1517650" y="1863725"/>
              <a:chExt cx="177800" cy="1778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3F05B6-21E0-481F-98DA-255454993056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6E48C91B-089D-4E52-A4EA-3E3F40EFBB2A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2C5070-9340-4657-8817-7C79BB8A17AC}"/>
                </a:ext>
              </a:extLst>
            </p:cNvPr>
            <p:cNvGrpSpPr/>
            <p:nvPr/>
          </p:nvGrpSpPr>
          <p:grpSpPr>
            <a:xfrm>
              <a:off x="7198616" y="1677971"/>
              <a:ext cx="598236" cy="598236"/>
              <a:chOff x="1567855" y="1980501"/>
              <a:chExt cx="177800" cy="1778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56BDC30-6BF2-4B52-A3A3-8AA58508F13E}"/>
                  </a:ext>
                </a:extLst>
              </p:cNvPr>
              <p:cNvSpPr/>
              <p:nvPr/>
            </p:nvSpPr>
            <p:spPr bwMode="auto">
              <a:xfrm>
                <a:off x="1567855" y="1980501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BDDF7A69-F92E-456D-BC57-78F1470FDF15}"/>
                  </a:ext>
                </a:extLst>
              </p:cNvPr>
              <p:cNvSpPr/>
              <p:nvPr/>
            </p:nvSpPr>
            <p:spPr bwMode="auto">
              <a:xfrm>
                <a:off x="1604368" y="2036064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22DA54-6A25-4907-9426-A973AB59B95F}"/>
                </a:ext>
              </a:extLst>
            </p:cNvPr>
            <p:cNvGrpSpPr/>
            <p:nvPr/>
          </p:nvGrpSpPr>
          <p:grpSpPr>
            <a:xfrm>
              <a:off x="8371008" y="5778599"/>
              <a:ext cx="286001" cy="286001"/>
              <a:chOff x="1517650" y="1863725"/>
              <a:chExt cx="177800" cy="1778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7C4B18-5545-44DF-A6D5-A50EB31B24F6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3704CD13-0F42-445D-ACE3-677B0AD0AFCC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919D6B-1943-458B-8D04-327900819B6E}"/>
                </a:ext>
              </a:extLst>
            </p:cNvPr>
            <p:cNvGrpSpPr/>
            <p:nvPr/>
          </p:nvGrpSpPr>
          <p:grpSpPr>
            <a:xfrm>
              <a:off x="11098640" y="3011830"/>
              <a:ext cx="286001" cy="286001"/>
              <a:chOff x="1517650" y="1863725"/>
              <a:chExt cx="177800" cy="177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331496-A15B-42A9-B95C-EA79E396DE43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28">
                <a:extLst>
                  <a:ext uri="{FF2B5EF4-FFF2-40B4-BE49-F238E27FC236}">
                    <a16:creationId xmlns:a16="http://schemas.microsoft.com/office/drawing/2014/main" id="{FF7138AE-DE64-4C86-BBCA-8583A5DA6517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ADE0911-798B-44C7-AC9B-4AD5A3ACDEF7}"/>
              </a:ext>
            </a:extLst>
          </p:cNvPr>
          <p:cNvGrpSpPr/>
          <p:nvPr/>
        </p:nvGrpSpPr>
        <p:grpSpPr>
          <a:xfrm>
            <a:off x="7960059" y="1801989"/>
            <a:ext cx="2086907" cy="3107208"/>
            <a:chOff x="7529886" y="696626"/>
            <a:chExt cx="3758492" cy="5596040"/>
          </a:xfrm>
        </p:grpSpPr>
        <p:sp>
          <p:nvSpPr>
            <p:cNvPr id="26" name="globe_4">
              <a:extLst>
                <a:ext uri="{FF2B5EF4-FFF2-40B4-BE49-F238E27FC236}">
                  <a16:creationId xmlns:a16="http://schemas.microsoft.com/office/drawing/2014/main" id="{8A85F03E-AAE6-4E1C-85A6-8AEC22AA3A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7958" y="696626"/>
              <a:ext cx="878551" cy="889581"/>
            </a:xfrm>
            <a:custGeom>
              <a:avLst/>
              <a:gdLst>
                <a:gd name="T0" fmla="*/ 0 w 332"/>
                <a:gd name="T1" fmla="*/ 167 h 333"/>
                <a:gd name="T2" fmla="*/ 36 w 332"/>
                <a:gd name="T3" fmla="*/ 63 h 333"/>
                <a:gd name="T4" fmla="*/ 166 w 332"/>
                <a:gd name="T5" fmla="*/ 0 h 333"/>
                <a:gd name="T6" fmla="*/ 332 w 332"/>
                <a:gd name="T7" fmla="*/ 167 h 333"/>
                <a:gd name="T8" fmla="*/ 166 w 332"/>
                <a:gd name="T9" fmla="*/ 333 h 333"/>
                <a:gd name="T10" fmla="*/ 0 w 332"/>
                <a:gd name="T11" fmla="*/ 167 h 333"/>
                <a:gd name="T12" fmla="*/ 89 w 332"/>
                <a:gd name="T13" fmla="*/ 314 h 333"/>
                <a:gd name="T14" fmla="*/ 102 w 332"/>
                <a:gd name="T15" fmla="*/ 299 h 333"/>
                <a:gd name="T16" fmla="*/ 98 w 332"/>
                <a:gd name="T17" fmla="*/ 272 h 333"/>
                <a:gd name="T18" fmla="*/ 72 w 332"/>
                <a:gd name="T19" fmla="*/ 255 h 333"/>
                <a:gd name="T20" fmla="*/ 38 w 332"/>
                <a:gd name="T21" fmla="*/ 255 h 333"/>
                <a:gd name="T22" fmla="*/ 21 w 332"/>
                <a:gd name="T23" fmla="*/ 217 h 333"/>
                <a:gd name="T24" fmla="*/ 38 w 332"/>
                <a:gd name="T25" fmla="*/ 168 h 333"/>
                <a:gd name="T26" fmla="*/ 58 w 332"/>
                <a:gd name="T27" fmla="*/ 167 h 333"/>
                <a:gd name="T28" fmla="*/ 80 w 332"/>
                <a:gd name="T29" fmla="*/ 193 h 333"/>
                <a:gd name="T30" fmla="*/ 102 w 332"/>
                <a:gd name="T31" fmla="*/ 182 h 333"/>
                <a:gd name="T32" fmla="*/ 93 w 332"/>
                <a:gd name="T33" fmla="*/ 156 h 333"/>
                <a:gd name="T34" fmla="*/ 101 w 332"/>
                <a:gd name="T35" fmla="*/ 124 h 333"/>
                <a:gd name="T36" fmla="*/ 145 w 332"/>
                <a:gd name="T37" fmla="*/ 80 h 333"/>
                <a:gd name="T38" fmla="*/ 119 w 332"/>
                <a:gd name="T39" fmla="*/ 47 h 333"/>
                <a:gd name="T40" fmla="*/ 101 w 332"/>
                <a:gd name="T41" fmla="*/ 68 h 333"/>
                <a:gd name="T42" fmla="*/ 32 w 332"/>
                <a:gd name="T43" fmla="*/ 68 h 333"/>
                <a:gd name="T44" fmla="*/ 251 w 332"/>
                <a:gd name="T45" fmla="*/ 24 h 333"/>
                <a:gd name="T46" fmla="*/ 187 w 332"/>
                <a:gd name="T47" fmla="*/ 56 h 333"/>
                <a:gd name="T48" fmla="*/ 201 w 332"/>
                <a:gd name="T49" fmla="*/ 92 h 333"/>
                <a:gd name="T50" fmla="*/ 235 w 332"/>
                <a:gd name="T51" fmla="*/ 92 h 333"/>
                <a:gd name="T52" fmla="*/ 219 w 332"/>
                <a:gd name="T53" fmla="*/ 115 h 333"/>
                <a:gd name="T54" fmla="*/ 187 w 332"/>
                <a:gd name="T55" fmla="*/ 130 h 333"/>
                <a:gd name="T56" fmla="*/ 161 w 332"/>
                <a:gd name="T57" fmla="*/ 168 h 333"/>
                <a:gd name="T58" fmla="*/ 169 w 332"/>
                <a:gd name="T59" fmla="*/ 204 h 333"/>
                <a:gd name="T60" fmla="*/ 206 w 332"/>
                <a:gd name="T61" fmla="*/ 225 h 333"/>
                <a:gd name="T62" fmla="*/ 218 w 332"/>
                <a:gd name="T63" fmla="*/ 212 h 333"/>
                <a:gd name="T64" fmla="*/ 229 w 332"/>
                <a:gd name="T65" fmla="*/ 244 h 333"/>
                <a:gd name="T66" fmla="*/ 217 w 332"/>
                <a:gd name="T67" fmla="*/ 289 h 333"/>
                <a:gd name="T68" fmla="*/ 245 w 332"/>
                <a:gd name="T69" fmla="*/ 276 h 333"/>
                <a:gd name="T70" fmla="*/ 259 w 332"/>
                <a:gd name="T71" fmla="*/ 256 h 333"/>
                <a:gd name="T72" fmla="*/ 259 w 332"/>
                <a:gd name="T73" fmla="*/ 168 h 333"/>
                <a:gd name="T74" fmla="*/ 239 w 332"/>
                <a:gd name="T75" fmla="*/ 137 h 333"/>
                <a:gd name="T76" fmla="*/ 259 w 332"/>
                <a:gd name="T77" fmla="*/ 124 h 333"/>
                <a:gd name="T78" fmla="*/ 284 w 332"/>
                <a:gd name="T79" fmla="*/ 137 h 333"/>
                <a:gd name="T80" fmla="*/ 306 w 332"/>
                <a:gd name="T81" fmla="*/ 170 h 333"/>
                <a:gd name="T82" fmla="*/ 306 w 332"/>
                <a:gd name="T83" fmla="*/ 186 h 333"/>
                <a:gd name="T84" fmla="*/ 332 w 332"/>
                <a:gd name="T85" fmla="*/ 18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2" h="333">
                  <a:moveTo>
                    <a:pt x="0" y="167"/>
                  </a:moveTo>
                  <a:cubicBezTo>
                    <a:pt x="0" y="128"/>
                    <a:pt x="13" y="92"/>
                    <a:pt x="36" y="63"/>
                  </a:cubicBezTo>
                  <a:cubicBezTo>
                    <a:pt x="66" y="25"/>
                    <a:pt x="113" y="0"/>
                    <a:pt x="166" y="0"/>
                  </a:cubicBezTo>
                  <a:cubicBezTo>
                    <a:pt x="258" y="0"/>
                    <a:pt x="332" y="75"/>
                    <a:pt x="332" y="167"/>
                  </a:cubicBezTo>
                  <a:cubicBezTo>
                    <a:pt x="332" y="258"/>
                    <a:pt x="258" y="333"/>
                    <a:pt x="166" y="333"/>
                  </a:cubicBezTo>
                  <a:cubicBezTo>
                    <a:pt x="74" y="333"/>
                    <a:pt x="0" y="258"/>
                    <a:pt x="0" y="167"/>
                  </a:cubicBezTo>
                  <a:close/>
                  <a:moveTo>
                    <a:pt x="89" y="314"/>
                  </a:moveTo>
                  <a:cubicBezTo>
                    <a:pt x="102" y="299"/>
                    <a:pt x="102" y="299"/>
                    <a:pt x="102" y="299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72" y="255"/>
                    <a:pt x="72" y="255"/>
                    <a:pt x="72" y="255"/>
                  </a:cubicBezTo>
                  <a:cubicBezTo>
                    <a:pt x="38" y="255"/>
                    <a:pt x="38" y="255"/>
                    <a:pt x="38" y="255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32" y="68"/>
                    <a:pt x="32" y="68"/>
                    <a:pt x="32" y="68"/>
                  </a:cubicBezTo>
                  <a:moveTo>
                    <a:pt x="251" y="24"/>
                  </a:moveTo>
                  <a:cubicBezTo>
                    <a:pt x="187" y="56"/>
                    <a:pt x="187" y="56"/>
                    <a:pt x="187" y="56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35" y="92"/>
                    <a:pt x="235" y="92"/>
                    <a:pt x="235" y="92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61" y="168"/>
                    <a:pt x="161" y="168"/>
                    <a:pt x="161" y="168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206" y="225"/>
                    <a:pt x="206" y="225"/>
                    <a:pt x="206" y="225"/>
                  </a:cubicBezTo>
                  <a:cubicBezTo>
                    <a:pt x="218" y="212"/>
                    <a:pt x="218" y="212"/>
                    <a:pt x="218" y="212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17" y="289"/>
                    <a:pt x="217" y="289"/>
                    <a:pt x="217" y="289"/>
                  </a:cubicBezTo>
                  <a:cubicBezTo>
                    <a:pt x="245" y="276"/>
                    <a:pt x="245" y="276"/>
                    <a:pt x="245" y="276"/>
                  </a:cubicBezTo>
                  <a:cubicBezTo>
                    <a:pt x="259" y="256"/>
                    <a:pt x="259" y="256"/>
                    <a:pt x="259" y="256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59" y="124"/>
                    <a:pt x="259" y="124"/>
                    <a:pt x="259" y="124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306" y="170"/>
                    <a:pt x="306" y="170"/>
                    <a:pt x="306" y="170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32" y="181"/>
                    <a:pt x="332" y="181"/>
                    <a:pt x="332" y="181"/>
                  </a:cubicBezTo>
                </a:path>
              </a:pathLst>
            </a:custGeom>
            <a:noFill/>
            <a:ln w="12700" cap="flat">
              <a:solidFill>
                <a:srgbClr val="0177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18EA5F-4D3D-475B-8207-4B975096CB38}"/>
                </a:ext>
              </a:extLst>
            </p:cNvPr>
            <p:cNvGrpSpPr/>
            <p:nvPr/>
          </p:nvGrpSpPr>
          <p:grpSpPr>
            <a:xfrm>
              <a:off x="7529886" y="1148066"/>
              <a:ext cx="3758492" cy="4725767"/>
              <a:chOff x="7529886" y="1148066"/>
              <a:chExt cx="3758492" cy="472576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1A315A-7403-40BE-AA63-3493617C0401}"/>
                  </a:ext>
                </a:extLst>
              </p:cNvPr>
              <p:cNvGrpSpPr/>
              <p:nvPr/>
            </p:nvGrpSpPr>
            <p:grpSpPr>
              <a:xfrm>
                <a:off x="8768637" y="1148066"/>
                <a:ext cx="1620003" cy="838490"/>
                <a:chOff x="8768637" y="1148066"/>
                <a:chExt cx="1620003" cy="83849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BA5E383-278B-431E-BBC9-C01E4F3F3646}"/>
                    </a:ext>
                  </a:extLst>
                </p:cNvPr>
                <p:cNvCxnSpPr/>
                <p:nvPr/>
              </p:nvCxnSpPr>
              <p:spPr>
                <a:xfrm flipH="1">
                  <a:off x="9609825" y="1984137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225">
                  <a:extLst>
                    <a:ext uri="{FF2B5EF4-FFF2-40B4-BE49-F238E27FC236}">
                      <a16:creationId xmlns:a16="http://schemas.microsoft.com/office/drawing/2014/main" id="{AC2520F6-F167-431E-A3DB-468B996A8641}"/>
                    </a:ext>
                  </a:extLst>
                </p:cNvPr>
                <p:cNvSpPr/>
                <p:nvPr/>
              </p:nvSpPr>
              <p:spPr bwMode="auto">
                <a:xfrm>
                  <a:off x="9971445" y="1148066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80C2656-A2AE-4C7D-8457-84DD80CACDA8}"/>
                    </a:ext>
                  </a:extLst>
                </p:cNvPr>
                <p:cNvCxnSpPr/>
                <p:nvPr/>
              </p:nvCxnSpPr>
              <p:spPr>
                <a:xfrm flipH="1">
                  <a:off x="8768637" y="1148066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FE24514-6A6B-48B0-8610-B22347FCB170}"/>
                  </a:ext>
                </a:extLst>
              </p:cNvPr>
              <p:cNvGrpSpPr/>
              <p:nvPr/>
            </p:nvGrpSpPr>
            <p:grpSpPr>
              <a:xfrm>
                <a:off x="8275777" y="2518051"/>
                <a:ext cx="1188423" cy="701234"/>
                <a:chOff x="1760111" y="-790754"/>
                <a:chExt cx="8156776" cy="4812936"/>
              </a:xfrm>
              <a:solidFill>
                <a:schemeClr val="bg1"/>
              </a:solidFill>
            </p:grpSpPr>
            <p:sp useBgFill="1">
              <p:nvSpPr>
                <p:cNvPr id="61" name="Freeform 50">
                  <a:extLst>
                    <a:ext uri="{FF2B5EF4-FFF2-40B4-BE49-F238E27FC236}">
                      <a16:creationId xmlns:a16="http://schemas.microsoft.com/office/drawing/2014/main" id="{5289DC7E-9043-4356-AF46-993338EF7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9930" y="1533493"/>
                  <a:ext cx="3606957" cy="2488689"/>
                </a:xfrm>
                <a:custGeom>
                  <a:avLst/>
                  <a:gdLst>
                    <a:gd name="T0" fmla="*/ 724 w 1451"/>
                    <a:gd name="T1" fmla="*/ 998 h 999"/>
                    <a:gd name="T2" fmla="*/ 0 w 1451"/>
                    <a:gd name="T3" fmla="*/ 998 h 999"/>
                    <a:gd name="T4" fmla="*/ 0 w 1451"/>
                    <a:gd name="T5" fmla="*/ 0 h 999"/>
                    <a:gd name="T6" fmla="*/ 1450 w 1451"/>
                    <a:gd name="T7" fmla="*/ 0 h 999"/>
                    <a:gd name="T8" fmla="*/ 1450 w 1451"/>
                    <a:gd name="T9" fmla="*/ 998 h 999"/>
                    <a:gd name="T10" fmla="*/ 724 w 1451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1" h="999">
                      <a:moveTo>
                        <a:pt x="724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450" y="0"/>
                      </a:lnTo>
                      <a:lnTo>
                        <a:pt x="1450" y="998"/>
                      </a:lnTo>
                      <a:lnTo>
                        <a:pt x="724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2" name="Freeform 52">
                  <a:extLst>
                    <a:ext uri="{FF2B5EF4-FFF2-40B4-BE49-F238E27FC236}">
                      <a16:creationId xmlns:a16="http://schemas.microsoft.com/office/drawing/2014/main" id="{66CAE35F-562C-49BD-8A6C-0E138D341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816" y="-790754"/>
                  <a:ext cx="6216252" cy="3924899"/>
                </a:xfrm>
                <a:custGeom>
                  <a:avLst/>
                  <a:gdLst>
                    <a:gd name="T0" fmla="*/ 1249 w 2500"/>
                    <a:gd name="T1" fmla="*/ 1577 h 1578"/>
                    <a:gd name="T2" fmla="*/ 0 w 2500"/>
                    <a:gd name="T3" fmla="*/ 1577 h 1578"/>
                    <a:gd name="T4" fmla="*/ 0 w 2500"/>
                    <a:gd name="T5" fmla="*/ 0 h 1578"/>
                    <a:gd name="T6" fmla="*/ 2499 w 2500"/>
                    <a:gd name="T7" fmla="*/ 0 h 1578"/>
                    <a:gd name="T8" fmla="*/ 2499 w 2500"/>
                    <a:gd name="T9" fmla="*/ 1577 h 1578"/>
                    <a:gd name="T10" fmla="*/ 1249 w 2500"/>
                    <a:gd name="T11" fmla="*/ 1577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0" h="1578">
                      <a:moveTo>
                        <a:pt x="1249" y="1577"/>
                      </a:moveTo>
                      <a:lnTo>
                        <a:pt x="0" y="1577"/>
                      </a:lnTo>
                      <a:lnTo>
                        <a:pt x="0" y="0"/>
                      </a:lnTo>
                      <a:lnTo>
                        <a:pt x="2499" y="0"/>
                      </a:lnTo>
                      <a:lnTo>
                        <a:pt x="2499" y="1577"/>
                      </a:lnTo>
                      <a:lnTo>
                        <a:pt x="1249" y="1577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3" name="Line 54">
                  <a:extLst>
                    <a:ext uri="{FF2B5EF4-FFF2-40B4-BE49-F238E27FC236}">
                      <a16:creationId xmlns:a16="http://schemas.microsoft.com/office/drawing/2014/main" id="{B14812F9-1CEA-4411-9C22-ACDB011755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2163884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4" name="Line 55">
                  <a:extLst>
                    <a:ext uri="{FF2B5EF4-FFF2-40B4-BE49-F238E27FC236}">
                      <a16:creationId xmlns:a16="http://schemas.microsoft.com/office/drawing/2014/main" id="{34D3197D-117B-47DE-B2E0-E1E7D7061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5902" y="2607901"/>
                  <a:ext cx="964783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5" name="Line 56">
                  <a:extLst>
                    <a:ext uri="{FF2B5EF4-FFF2-40B4-BE49-F238E27FC236}">
                      <a16:creationId xmlns:a16="http://schemas.microsoft.com/office/drawing/2014/main" id="{3D3CF4EF-B4D0-4B3C-9836-5947E09D7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1719865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6" name="Freeform 57">
                  <a:extLst>
                    <a:ext uri="{FF2B5EF4-FFF2-40B4-BE49-F238E27FC236}">
                      <a16:creationId xmlns:a16="http://schemas.microsoft.com/office/drawing/2014/main" id="{6C7F6052-078C-4692-9CB2-44901005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6174" y="535814"/>
                  <a:ext cx="668762" cy="66877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7" name="Freeform 58">
                  <a:extLst>
                    <a:ext uri="{FF2B5EF4-FFF2-40B4-BE49-F238E27FC236}">
                      <a16:creationId xmlns:a16="http://schemas.microsoft.com/office/drawing/2014/main" id="{BDAA2DDF-30E5-4BE6-A84A-0A8C3B784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594" y="1094953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8" name="Freeform 59">
                  <a:extLst>
                    <a:ext uri="{FF2B5EF4-FFF2-40B4-BE49-F238E27FC236}">
                      <a16:creationId xmlns:a16="http://schemas.microsoft.com/office/drawing/2014/main" id="{44799BB3-2FE0-4C49-B011-A480974B7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2326" y="-23314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9" name="Freeform 60">
                  <a:extLst>
                    <a:ext uri="{FF2B5EF4-FFF2-40B4-BE49-F238E27FC236}">
                      <a16:creationId xmlns:a16="http://schemas.microsoft.com/office/drawing/2014/main" id="{84D67651-B5C0-4273-9E7C-13D771290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7770" y="-242581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48FB0C12-2ABA-408F-A8A4-0786661D0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5535" y="-242581"/>
                  <a:ext cx="668762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1" name="Line 62">
                  <a:extLst>
                    <a:ext uri="{FF2B5EF4-FFF2-40B4-BE49-F238E27FC236}">
                      <a16:creationId xmlns:a16="http://schemas.microsoft.com/office/drawing/2014/main" id="{48EE9688-C27F-4A00-A565-12EEB66D2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461085" y="360401"/>
                  <a:ext cx="317943" cy="339872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2" name="Line 63">
                  <a:extLst>
                    <a:ext uri="{FF2B5EF4-FFF2-40B4-BE49-F238E27FC236}">
                      <a16:creationId xmlns:a16="http://schemas.microsoft.com/office/drawing/2014/main" id="{A1730DB8-35C1-4D07-B68F-AD1DF1FA79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3048" y="371367"/>
                  <a:ext cx="317935" cy="317935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3" name="Line 64">
                  <a:extLst>
                    <a:ext uri="{FF2B5EF4-FFF2-40B4-BE49-F238E27FC236}">
                      <a16:creationId xmlns:a16="http://schemas.microsoft.com/office/drawing/2014/main" id="{0D354CC9-152E-4958-B8ED-A78DBCACB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35510" y="360398"/>
                  <a:ext cx="931890" cy="909969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4" name="Line 65">
                  <a:extLst>
                    <a:ext uri="{FF2B5EF4-FFF2-40B4-BE49-F238E27FC236}">
                      <a16:creationId xmlns:a16="http://schemas.microsoft.com/office/drawing/2014/main" id="{C088562A-C842-4C2A-82D5-26990066B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612" y="601597"/>
                  <a:ext cx="657807" cy="65780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5" name="Freeform 66">
                  <a:extLst>
                    <a:ext uri="{FF2B5EF4-FFF2-40B4-BE49-F238E27FC236}">
                      <a16:creationId xmlns:a16="http://schemas.microsoft.com/office/drawing/2014/main" id="{714B9636-19EC-447A-BA84-032FCE11F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111" y="1533493"/>
                  <a:ext cx="4100313" cy="2488689"/>
                </a:xfrm>
                <a:custGeom>
                  <a:avLst/>
                  <a:gdLst>
                    <a:gd name="T0" fmla="*/ 825 w 1650"/>
                    <a:gd name="T1" fmla="*/ 998 h 999"/>
                    <a:gd name="T2" fmla="*/ 0 w 1650"/>
                    <a:gd name="T3" fmla="*/ 998 h 999"/>
                    <a:gd name="T4" fmla="*/ 0 w 1650"/>
                    <a:gd name="T5" fmla="*/ 0 h 999"/>
                    <a:gd name="T6" fmla="*/ 1649 w 1650"/>
                    <a:gd name="T7" fmla="*/ 0 h 999"/>
                    <a:gd name="T8" fmla="*/ 1649 w 1650"/>
                    <a:gd name="T9" fmla="*/ 998 h 999"/>
                    <a:gd name="T10" fmla="*/ 825 w 1650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0" h="999">
                      <a:moveTo>
                        <a:pt x="825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649" y="0"/>
                      </a:lnTo>
                      <a:lnTo>
                        <a:pt x="1649" y="998"/>
                      </a:lnTo>
                      <a:lnTo>
                        <a:pt x="825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FA1E3D1C-5CDC-40A6-8FB8-0930953873DA}"/>
                    </a:ext>
                  </a:extLst>
                </p:cNvPr>
                <p:cNvGrpSpPr/>
                <p:nvPr/>
              </p:nvGrpSpPr>
              <p:grpSpPr>
                <a:xfrm>
                  <a:off x="4150130" y="3013548"/>
                  <a:ext cx="909969" cy="701665"/>
                  <a:chOff x="5196160" y="2147519"/>
                  <a:chExt cx="346197" cy="266948"/>
                </a:xfrm>
                <a:grpFill/>
              </p:grpSpPr>
              <p:sp useBgFill="1">
                <p:nvSpPr>
                  <p:cNvPr id="87" name="Line 68">
                    <a:extLst>
                      <a:ext uri="{FF2B5EF4-FFF2-40B4-BE49-F238E27FC236}">
                        <a16:creationId xmlns:a16="http://schemas.microsoft.com/office/drawing/2014/main" id="{DC399D7A-AC6E-4F4E-A490-547BCDDD96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6160" y="2339387"/>
                    <a:ext cx="0" cy="75080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88" name="Line 69">
                    <a:extLst>
                      <a:ext uri="{FF2B5EF4-FFF2-40B4-BE49-F238E27FC236}">
                        <a16:creationId xmlns:a16="http://schemas.microsoft.com/office/drawing/2014/main" id="{18BA2BF8-49C6-4E77-97DA-D5240F0C2D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2709" y="2255965"/>
                    <a:ext cx="0" cy="15849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89" name="Line 70">
                    <a:extLst>
                      <a:ext uri="{FF2B5EF4-FFF2-40B4-BE49-F238E27FC236}">
                        <a16:creationId xmlns:a16="http://schemas.microsoft.com/office/drawing/2014/main" id="{6338C59D-5F0E-4062-893B-1B94F206A0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9258" y="2297674"/>
                    <a:ext cx="0" cy="11678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90" name="Line 71">
                    <a:extLst>
                      <a:ext uri="{FF2B5EF4-FFF2-40B4-BE49-F238E27FC236}">
                        <a16:creationId xmlns:a16="http://schemas.microsoft.com/office/drawing/2014/main" id="{9F6D4CEE-32B6-40F7-9B49-AA0CA70693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807" y="2147519"/>
                    <a:ext cx="0" cy="266945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91" name="Line 72">
                    <a:extLst>
                      <a:ext uri="{FF2B5EF4-FFF2-40B4-BE49-F238E27FC236}">
                        <a16:creationId xmlns:a16="http://schemas.microsoft.com/office/drawing/2014/main" id="{0F028E94-790B-4222-99FB-65B490D9C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42357" y="2235113"/>
                    <a:ext cx="0" cy="179354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 useBgFill="1">
              <p:nvSpPr>
                <p:cNvPr id="77" name="Line 73">
                  <a:extLst>
                    <a:ext uri="{FF2B5EF4-FFF2-40B4-BE49-F238E27FC236}">
                      <a16:creationId xmlns:a16="http://schemas.microsoft.com/office/drawing/2014/main" id="{92D00AEB-6F53-476A-B820-007705B88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419200"/>
                  <a:ext cx="559129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8" name="Line 74">
                  <a:extLst>
                    <a:ext uri="{FF2B5EF4-FFF2-40B4-BE49-F238E27FC236}">
                      <a16:creationId xmlns:a16="http://schemas.microsoft.com/office/drawing/2014/main" id="{51F4616E-C6B1-414C-8FCF-8A630ECBD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649423"/>
                  <a:ext cx="84417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9" name="Freeform 75">
                  <a:extLst>
                    <a:ext uri="{FF2B5EF4-FFF2-40B4-BE49-F238E27FC236}">
                      <a16:creationId xmlns:a16="http://schemas.microsoft.com/office/drawing/2014/main" id="{7BA2CC6C-0AE6-4F31-A972-477BE7EB1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7182" y="1906244"/>
                  <a:ext cx="1184050" cy="1195006"/>
                </a:xfrm>
                <a:custGeom>
                  <a:avLst/>
                  <a:gdLst>
                    <a:gd name="T0" fmla="*/ 477 w 478"/>
                    <a:gd name="T1" fmla="*/ 239 h 480"/>
                    <a:gd name="T2" fmla="*/ 239 w 478"/>
                    <a:gd name="T3" fmla="*/ 479 h 480"/>
                    <a:gd name="T4" fmla="*/ 0 w 478"/>
                    <a:gd name="T5" fmla="*/ 239 h 480"/>
                    <a:gd name="T6" fmla="*/ 239 w 478"/>
                    <a:gd name="T7" fmla="*/ 0 h 480"/>
                    <a:gd name="T8" fmla="*/ 477 w 478"/>
                    <a:gd name="T9" fmla="*/ 239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80">
                      <a:moveTo>
                        <a:pt x="477" y="239"/>
                      </a:moveTo>
                      <a:cubicBezTo>
                        <a:pt x="477" y="370"/>
                        <a:pt x="371" y="479"/>
                        <a:pt x="239" y="479"/>
                      </a:cubicBezTo>
                      <a:cubicBezTo>
                        <a:pt x="108" y="479"/>
                        <a:pt x="0" y="371"/>
                        <a:pt x="0" y="239"/>
                      </a:cubicBezTo>
                      <a:cubicBezTo>
                        <a:pt x="0" y="108"/>
                        <a:pt x="108" y="0"/>
                        <a:pt x="239" y="0"/>
                      </a:cubicBezTo>
                      <a:cubicBezTo>
                        <a:pt x="371" y="0"/>
                        <a:pt x="477" y="107"/>
                        <a:pt x="477" y="239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0" name="Freeform 76">
                  <a:extLst>
                    <a:ext uri="{FF2B5EF4-FFF2-40B4-BE49-F238E27FC236}">
                      <a16:creationId xmlns:a16="http://schemas.microsoft.com/office/drawing/2014/main" id="{E3D117A4-571D-4694-95D6-98D7ED26B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279" y="1884323"/>
                  <a:ext cx="635877" cy="635877"/>
                </a:xfrm>
                <a:custGeom>
                  <a:avLst/>
                  <a:gdLst>
                    <a:gd name="T0" fmla="*/ 0 w 256"/>
                    <a:gd name="T1" fmla="*/ 6 h 254"/>
                    <a:gd name="T2" fmla="*/ 0 w 256"/>
                    <a:gd name="T3" fmla="*/ 6 h 254"/>
                    <a:gd name="T4" fmla="*/ 0 w 256"/>
                    <a:gd name="T5" fmla="*/ 253 h 254"/>
                    <a:gd name="T6" fmla="*/ 0 w 256"/>
                    <a:gd name="T7" fmla="*/ 253 h 254"/>
                    <a:gd name="T8" fmla="*/ 247 w 256"/>
                    <a:gd name="T9" fmla="*/ 253 h 254"/>
                    <a:gd name="T10" fmla="*/ 247 w 256"/>
                    <a:gd name="T11" fmla="*/ 253 h 254"/>
                    <a:gd name="T12" fmla="*/ 0 w 256"/>
                    <a:gd name="T13" fmla="*/ 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" h="254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247" y="253"/>
                      </a:lnTo>
                      <a:lnTo>
                        <a:pt x="247" y="253"/>
                      </a:lnTo>
                      <a:cubicBezTo>
                        <a:pt x="255" y="116"/>
                        <a:pt x="140" y="0"/>
                        <a:pt x="0" y="6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1" name="Line 77">
                  <a:extLst>
                    <a:ext uri="{FF2B5EF4-FFF2-40B4-BE49-F238E27FC236}">
                      <a16:creationId xmlns:a16="http://schemas.microsoft.com/office/drawing/2014/main" id="{7F6A1E99-0507-46E5-BB05-672A560D9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7279" y="2520200"/>
                  <a:ext cx="427576" cy="42756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2" name="Line 78">
                  <a:extLst>
                    <a:ext uri="{FF2B5EF4-FFF2-40B4-BE49-F238E27FC236}">
                      <a16:creationId xmlns:a16="http://schemas.microsoft.com/office/drawing/2014/main" id="{976BF6A6-588C-431A-A906-5EBE2A302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2240623"/>
                  <a:ext cx="449505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3" name="Line 79">
                  <a:extLst>
                    <a:ext uri="{FF2B5EF4-FFF2-40B4-BE49-F238E27FC236}">
                      <a16:creationId xmlns:a16="http://schemas.microsoft.com/office/drawing/2014/main" id="{63FA9058-98D7-4A6D-8DD2-70BAEAC5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5649" y="1966541"/>
                  <a:ext cx="16445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4" name="Line 80">
                  <a:extLst>
                    <a:ext uri="{FF2B5EF4-FFF2-40B4-BE49-F238E27FC236}">
                      <a16:creationId xmlns:a16="http://schemas.microsoft.com/office/drawing/2014/main" id="{4EA330F4-D76F-44E2-9EFF-34E12F237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1966541"/>
                  <a:ext cx="109634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5" name="Freeform 81">
                  <a:extLst>
                    <a:ext uri="{FF2B5EF4-FFF2-40B4-BE49-F238E27FC236}">
                      <a16:creationId xmlns:a16="http://schemas.microsoft.com/office/drawing/2014/main" id="{9B12EB90-881F-4C48-9657-F94A7D6B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568" y="1906244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6" name="Freeform 82">
                  <a:extLst>
                    <a:ext uri="{FF2B5EF4-FFF2-40B4-BE49-F238E27FC236}">
                      <a16:creationId xmlns:a16="http://schemas.microsoft.com/office/drawing/2014/main" id="{B4DEA9BB-5A2E-4D17-839D-34147EA4F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249" y="2180325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F44C0EA-D7C9-413F-B55A-4598508EF511}"/>
                  </a:ext>
                </a:extLst>
              </p:cNvPr>
              <p:cNvGrpSpPr/>
              <p:nvPr/>
            </p:nvGrpSpPr>
            <p:grpSpPr>
              <a:xfrm flipH="1">
                <a:off x="7529886" y="2008367"/>
                <a:ext cx="1505789" cy="842270"/>
                <a:chOff x="8976399" y="3620953"/>
                <a:chExt cx="1620003" cy="842270"/>
              </a:xfrm>
            </p:grpSpPr>
            <p:sp>
              <p:nvSpPr>
                <p:cNvPr id="58" name="Oval 225">
                  <a:extLst>
                    <a:ext uri="{FF2B5EF4-FFF2-40B4-BE49-F238E27FC236}">
                      <a16:creationId xmlns:a16="http://schemas.microsoft.com/office/drawing/2014/main" id="{FAC1114A-BD6F-41FD-B000-0489C7B271A9}"/>
                    </a:ext>
                  </a:extLst>
                </p:cNvPr>
                <p:cNvSpPr/>
                <p:nvPr/>
              </p:nvSpPr>
              <p:spPr bwMode="auto">
                <a:xfrm>
                  <a:off x="10179207" y="3620953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2635252-BE4F-4086-ADDA-F1101405A835}"/>
                    </a:ext>
                  </a:extLst>
                </p:cNvPr>
                <p:cNvCxnSpPr/>
                <p:nvPr/>
              </p:nvCxnSpPr>
              <p:spPr>
                <a:xfrm flipH="1">
                  <a:off x="8976399" y="3620953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2896688-3E7A-4FAD-AEB1-6ACCC8927353}"/>
                    </a:ext>
                  </a:extLst>
                </p:cNvPr>
                <p:cNvCxnSpPr/>
                <p:nvPr/>
              </p:nvCxnSpPr>
              <p:spPr>
                <a:xfrm flipH="1">
                  <a:off x="9910712" y="4460940"/>
                  <a:ext cx="278313" cy="2283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2D5CF58-2A97-4FEF-9955-921E023D5BBD}"/>
                  </a:ext>
                </a:extLst>
              </p:cNvPr>
              <p:cNvGrpSpPr/>
              <p:nvPr/>
            </p:nvGrpSpPr>
            <p:grpSpPr>
              <a:xfrm>
                <a:off x="9161159" y="1599471"/>
                <a:ext cx="448666" cy="677360"/>
                <a:chOff x="847165" y="4612342"/>
                <a:chExt cx="1196788" cy="1806815"/>
              </a:xfrm>
            </p:grpSpPr>
            <p:sp>
              <p:nvSpPr>
                <p:cNvPr id="53" name="Freeform 5">
                  <a:extLst>
                    <a:ext uri="{FF2B5EF4-FFF2-40B4-BE49-F238E27FC236}">
                      <a16:creationId xmlns:a16="http://schemas.microsoft.com/office/drawing/2014/main" id="{8AB9AC5D-B34C-4FFD-B0A4-7F3EB8EA86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165" y="4871587"/>
                  <a:ext cx="930504" cy="1547570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>
                  <a:solidFill>
                    <a:srgbClr val="0177D7"/>
                  </a:solidFill>
                  <a:headEnd type="none"/>
                  <a:tailEnd type="none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en-US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5F4F7DE-DCF2-4633-A080-0EECD874ABFB}"/>
                    </a:ext>
                  </a:extLst>
                </p:cNvPr>
                <p:cNvSpPr/>
                <p:nvPr/>
              </p:nvSpPr>
              <p:spPr bwMode="auto">
                <a:xfrm>
                  <a:off x="1411941" y="4612342"/>
                  <a:ext cx="632012" cy="6320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177D7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217EBD7-1FF3-4CD4-B1C4-64749FCC9270}"/>
                    </a:ext>
                  </a:extLst>
                </p:cNvPr>
                <p:cNvGrpSpPr/>
                <p:nvPr/>
              </p:nvGrpSpPr>
              <p:grpSpPr>
                <a:xfrm>
                  <a:off x="1682749" y="4759323"/>
                  <a:ext cx="104775" cy="293371"/>
                  <a:chOff x="1682750" y="4759325"/>
                  <a:chExt cx="95250" cy="266701"/>
                </a:xfrm>
              </p:grpSpPr>
              <p:sp>
                <p:nvSpPr>
                  <p:cNvPr id="56" name="Freeform 178">
                    <a:extLst>
                      <a:ext uri="{FF2B5EF4-FFF2-40B4-BE49-F238E27FC236}">
                        <a16:creationId xmlns:a16="http://schemas.microsoft.com/office/drawing/2014/main" id="{9825B581-1944-4F14-AA02-3AD34A97F7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2750" y="4759325"/>
                    <a:ext cx="47625" cy="263525"/>
                  </a:xfrm>
                  <a:custGeom>
                    <a:avLst/>
                    <a:gdLst>
                      <a:gd name="connsiteX0" fmla="*/ 0 w 47625"/>
                      <a:gd name="connsiteY0" fmla="*/ 47625 h 263525"/>
                      <a:gd name="connsiteX1" fmla="*/ 47625 w 47625"/>
                      <a:gd name="connsiteY1" fmla="*/ 0 h 263525"/>
                      <a:gd name="connsiteX2" fmla="*/ 47625 w 47625"/>
                      <a:gd name="connsiteY2" fmla="*/ 263525 h 263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25" h="263525">
                        <a:moveTo>
                          <a:pt x="0" y="47625"/>
                        </a:moveTo>
                        <a:lnTo>
                          <a:pt x="47625" y="0"/>
                        </a:lnTo>
                        <a:lnTo>
                          <a:pt x="47625" y="263525"/>
                        </a:lnTo>
                      </a:path>
                    </a:pathLst>
                  </a:custGeom>
                  <a:noFill/>
                  <a:ln w="12700">
                    <a:solidFill>
                      <a:srgbClr val="0177D7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83A8D6A-E990-4567-9EB9-15165AD60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2750" y="5026025"/>
                    <a:ext cx="95250" cy="0"/>
                  </a:xfrm>
                  <a:prstGeom prst="line">
                    <a:avLst/>
                  </a:prstGeom>
                  <a:ln w="12700">
                    <a:solidFill>
                      <a:srgbClr val="0177D7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4FE1DCC-42E8-4370-8DE0-8963EB09886C}"/>
                  </a:ext>
                </a:extLst>
              </p:cNvPr>
              <p:cNvGrpSpPr/>
              <p:nvPr/>
            </p:nvGrpSpPr>
            <p:grpSpPr>
              <a:xfrm>
                <a:off x="9577536" y="2816754"/>
                <a:ext cx="1710842" cy="1037406"/>
                <a:chOff x="9857622" y="3006697"/>
                <a:chExt cx="1710842" cy="839574"/>
              </a:xfrm>
            </p:grpSpPr>
            <p:sp>
              <p:nvSpPr>
                <p:cNvPr id="50" name="Oval 225">
                  <a:extLst>
                    <a:ext uri="{FF2B5EF4-FFF2-40B4-BE49-F238E27FC236}">
                      <a16:creationId xmlns:a16="http://schemas.microsoft.com/office/drawing/2014/main" id="{6BE06F64-25E3-4D21-AEBF-EC820F2782EF}"/>
                    </a:ext>
                  </a:extLst>
                </p:cNvPr>
                <p:cNvSpPr/>
                <p:nvPr/>
              </p:nvSpPr>
              <p:spPr bwMode="auto">
                <a:xfrm>
                  <a:off x="11151269" y="3008712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79926CA-E8B4-4828-9221-9DC225FD7545}"/>
                    </a:ext>
                  </a:extLst>
                </p:cNvPr>
                <p:cNvCxnSpPr/>
                <p:nvPr/>
              </p:nvCxnSpPr>
              <p:spPr>
                <a:xfrm flipH="1" flipV="1">
                  <a:off x="9857622" y="3006697"/>
                  <a:ext cx="1293647" cy="2016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215E9E9-2DED-41FD-82EB-0196DA6A04D6}"/>
                    </a:ext>
                  </a:extLst>
                </p:cNvPr>
                <p:cNvCxnSpPr/>
                <p:nvPr/>
              </p:nvCxnSpPr>
              <p:spPr>
                <a:xfrm flipH="1">
                  <a:off x="10789649" y="3843852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413716-6894-4CDC-92EF-27DA2E814D43}"/>
                  </a:ext>
                </a:extLst>
              </p:cNvPr>
              <p:cNvGrpSpPr/>
              <p:nvPr/>
            </p:nvGrpSpPr>
            <p:grpSpPr>
              <a:xfrm flipH="1">
                <a:off x="7826880" y="3803834"/>
                <a:ext cx="1710842" cy="1033490"/>
                <a:chOff x="9857622" y="3006697"/>
                <a:chExt cx="1710842" cy="836405"/>
              </a:xfrm>
            </p:grpSpPr>
            <p:sp>
              <p:nvSpPr>
                <p:cNvPr id="47" name="Oval 225">
                  <a:extLst>
                    <a:ext uri="{FF2B5EF4-FFF2-40B4-BE49-F238E27FC236}">
                      <a16:creationId xmlns:a16="http://schemas.microsoft.com/office/drawing/2014/main" id="{E5295327-AF41-4B85-9767-8D7987BDBA98}"/>
                    </a:ext>
                  </a:extLst>
                </p:cNvPr>
                <p:cNvSpPr/>
                <p:nvPr/>
              </p:nvSpPr>
              <p:spPr bwMode="auto">
                <a:xfrm>
                  <a:off x="11151269" y="3008712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CB65D39-D620-4E4D-96E2-50AF8E1711D0}"/>
                    </a:ext>
                  </a:extLst>
                </p:cNvPr>
                <p:cNvCxnSpPr/>
                <p:nvPr/>
              </p:nvCxnSpPr>
              <p:spPr>
                <a:xfrm flipH="1" flipV="1">
                  <a:off x="9857622" y="3006697"/>
                  <a:ext cx="1293647" cy="2016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3593BC5-A1ED-4066-A944-F92E06B0A251}"/>
                    </a:ext>
                  </a:extLst>
                </p:cNvPr>
                <p:cNvCxnSpPr/>
                <p:nvPr/>
              </p:nvCxnSpPr>
              <p:spPr>
                <a:xfrm flipH="1">
                  <a:off x="10789649" y="3838116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852B98-3722-43D7-B32C-64AA3D1D9E5B}"/>
                  </a:ext>
                </a:extLst>
              </p:cNvPr>
              <p:cNvGrpSpPr/>
              <p:nvPr/>
            </p:nvGrpSpPr>
            <p:grpSpPr>
              <a:xfrm>
                <a:off x="9710791" y="3475840"/>
                <a:ext cx="640883" cy="718165"/>
                <a:chOff x="9710791" y="3475840"/>
                <a:chExt cx="640883" cy="71816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E50DDF7-7E1A-4C44-8926-6923BD3ACEC5}"/>
                    </a:ext>
                  </a:extLst>
                </p:cNvPr>
                <p:cNvGrpSpPr/>
                <p:nvPr/>
              </p:nvGrpSpPr>
              <p:grpSpPr>
                <a:xfrm>
                  <a:off x="9777143" y="3475840"/>
                  <a:ext cx="574531" cy="718165"/>
                  <a:chOff x="-89366" y="1973262"/>
                  <a:chExt cx="986802" cy="1233504"/>
                </a:xfrm>
              </p:grpSpPr>
              <p:sp>
                <p:nvSpPr>
                  <p:cNvPr id="42" name="Freeform 5">
                    <a:extLst>
                      <a:ext uri="{FF2B5EF4-FFF2-40B4-BE49-F238E27FC236}">
                        <a16:creationId xmlns:a16="http://schemas.microsoft.com/office/drawing/2014/main" id="{C7667441-E98E-47C9-B6F1-C01D7EC343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89366" y="2107542"/>
                    <a:ext cx="555856" cy="565226"/>
                  </a:xfrm>
                  <a:custGeom>
                    <a:avLst/>
                    <a:gdLst>
                      <a:gd name="T0" fmla="*/ 1 w 130"/>
                      <a:gd name="T1" fmla="*/ 132 h 132"/>
                      <a:gd name="T2" fmla="*/ 0 w 130"/>
                      <a:gd name="T3" fmla="*/ 115 h 132"/>
                      <a:gd name="T4" fmla="*/ 115 w 130"/>
                      <a:gd name="T5" fmla="*/ 0 h 132"/>
                      <a:gd name="T6" fmla="*/ 130 w 130"/>
                      <a:gd name="T7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" h="132">
                        <a:moveTo>
                          <a:pt x="1" y="132"/>
                        </a:moveTo>
                        <a:cubicBezTo>
                          <a:pt x="1" y="126"/>
                          <a:pt x="0" y="120"/>
                          <a:pt x="0" y="115"/>
                        </a:cubicBezTo>
                        <a:cubicBezTo>
                          <a:pt x="0" y="51"/>
                          <a:pt x="51" y="0"/>
                          <a:pt x="115" y="0"/>
                        </a:cubicBezTo>
                        <a:cubicBezTo>
                          <a:pt x="121" y="0"/>
                          <a:pt x="126" y="0"/>
                          <a:pt x="130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6">
                    <a:extLst>
                      <a:ext uri="{FF2B5EF4-FFF2-40B4-BE49-F238E27FC236}">
                        <a16:creationId xmlns:a16="http://schemas.microsoft.com/office/drawing/2014/main" id="{8A0E3135-ACCD-4E25-BAA1-168FFB2747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632" y="2538488"/>
                    <a:ext cx="630804" cy="552734"/>
                  </a:xfrm>
                  <a:custGeom>
                    <a:avLst/>
                    <a:gdLst>
                      <a:gd name="T0" fmla="*/ 0 w 147"/>
                      <a:gd name="T1" fmla="*/ 125 h 129"/>
                      <a:gd name="T2" fmla="*/ 32 w 147"/>
                      <a:gd name="T3" fmla="*/ 129 h 129"/>
                      <a:gd name="T4" fmla="*/ 147 w 147"/>
                      <a:gd name="T5" fmla="*/ 14 h 129"/>
                      <a:gd name="T6" fmla="*/ 146 w 147"/>
                      <a:gd name="T7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7" h="129">
                        <a:moveTo>
                          <a:pt x="0" y="125"/>
                        </a:moveTo>
                        <a:cubicBezTo>
                          <a:pt x="10" y="127"/>
                          <a:pt x="21" y="129"/>
                          <a:pt x="32" y="129"/>
                        </a:cubicBezTo>
                        <a:cubicBezTo>
                          <a:pt x="96" y="129"/>
                          <a:pt x="147" y="77"/>
                          <a:pt x="147" y="14"/>
                        </a:cubicBezTo>
                        <a:cubicBezTo>
                          <a:pt x="147" y="9"/>
                          <a:pt x="147" y="4"/>
                          <a:pt x="146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7">
                    <a:extLst>
                      <a:ext uri="{FF2B5EF4-FFF2-40B4-BE49-F238E27FC236}">
                        <a16:creationId xmlns:a16="http://schemas.microsoft.com/office/drawing/2014/main" id="{01A03BCF-0D7A-43C5-95EC-046AFB2758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510" y="2988171"/>
                    <a:ext cx="140525" cy="218595"/>
                  </a:xfrm>
                  <a:custGeom>
                    <a:avLst/>
                    <a:gdLst>
                      <a:gd name="T0" fmla="*/ 33 w 33"/>
                      <a:gd name="T1" fmla="*/ 0 h 51"/>
                      <a:gd name="T2" fmla="*/ 0 w 33"/>
                      <a:gd name="T3" fmla="*/ 19 h 51"/>
                      <a:gd name="T4" fmla="*/ 20 w 33"/>
                      <a:gd name="T5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" h="51">
                        <a:moveTo>
                          <a:pt x="33" y="0"/>
                        </a:move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20" y="51"/>
                          <a:pt x="20" y="51"/>
                          <a:pt x="20" y="51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8">
                    <a:extLst>
                      <a:ext uri="{FF2B5EF4-FFF2-40B4-BE49-F238E27FC236}">
                        <a16:creationId xmlns:a16="http://schemas.microsoft.com/office/drawing/2014/main" id="{A1EAEEDA-FA7F-4C46-945D-781211473C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211" y="1973262"/>
                    <a:ext cx="140525" cy="221719"/>
                  </a:xfrm>
                  <a:custGeom>
                    <a:avLst/>
                    <a:gdLst>
                      <a:gd name="T0" fmla="*/ 0 w 33"/>
                      <a:gd name="T1" fmla="*/ 52 h 52"/>
                      <a:gd name="T2" fmla="*/ 33 w 33"/>
                      <a:gd name="T3" fmla="*/ 32 h 52"/>
                      <a:gd name="T4" fmla="*/ 13 w 33"/>
                      <a:gd name="T5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" h="52">
                        <a:moveTo>
                          <a:pt x="0" y="52"/>
                        </a:move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67EF472-0BAB-42C5-B679-002AEC04A1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219" y="2200614"/>
                    <a:ext cx="202980" cy="202980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4F76719-33AC-4507-B8F0-6B4D14CB6747}"/>
                    </a:ext>
                  </a:extLst>
                </p:cNvPr>
                <p:cNvSpPr/>
                <p:nvPr/>
              </p:nvSpPr>
              <p:spPr bwMode="auto">
                <a:xfrm>
                  <a:off x="9710791" y="3929759"/>
                  <a:ext cx="229345" cy="229345"/>
                </a:xfrm>
                <a:prstGeom prst="rect">
                  <a:avLst/>
                </a:prstGeom>
                <a:noFill/>
                <a:ln w="12700" cap="flat">
                  <a:solidFill>
                    <a:srgbClr val="0177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speedometer_2">
                <a:extLst>
                  <a:ext uri="{FF2B5EF4-FFF2-40B4-BE49-F238E27FC236}">
                    <a16:creationId xmlns:a16="http://schemas.microsoft.com/office/drawing/2014/main" id="{816D49FE-254F-4CE0-83B0-618C7ABBB2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50189" y="4543642"/>
                <a:ext cx="575042" cy="575042"/>
              </a:xfrm>
              <a:custGeom>
                <a:avLst/>
                <a:gdLst>
                  <a:gd name="T0" fmla="*/ 155 w 281"/>
                  <a:gd name="T1" fmla="*/ 155 h 281"/>
                  <a:gd name="T2" fmla="*/ 126 w 281"/>
                  <a:gd name="T3" fmla="*/ 155 h 281"/>
                  <a:gd name="T4" fmla="*/ 126 w 281"/>
                  <a:gd name="T5" fmla="*/ 126 h 281"/>
                  <a:gd name="T6" fmla="*/ 155 w 281"/>
                  <a:gd name="T7" fmla="*/ 126 h 281"/>
                  <a:gd name="T8" fmla="*/ 155 w 281"/>
                  <a:gd name="T9" fmla="*/ 155 h 281"/>
                  <a:gd name="T10" fmla="*/ 140 w 281"/>
                  <a:gd name="T11" fmla="*/ 0 h 281"/>
                  <a:gd name="T12" fmla="*/ 0 w 281"/>
                  <a:gd name="T13" fmla="*/ 141 h 281"/>
                  <a:gd name="T14" fmla="*/ 140 w 281"/>
                  <a:gd name="T15" fmla="*/ 281 h 281"/>
                  <a:gd name="T16" fmla="*/ 281 w 281"/>
                  <a:gd name="T17" fmla="*/ 141 h 281"/>
                  <a:gd name="T18" fmla="*/ 140 w 281"/>
                  <a:gd name="T19" fmla="*/ 0 h 281"/>
                  <a:gd name="T20" fmla="*/ 214 w 281"/>
                  <a:gd name="T21" fmla="*/ 210 h 281"/>
                  <a:gd name="T22" fmla="*/ 241 w 281"/>
                  <a:gd name="T23" fmla="*/ 141 h 281"/>
                  <a:gd name="T24" fmla="*/ 235 w 281"/>
                  <a:gd name="T25" fmla="*/ 105 h 281"/>
                  <a:gd name="T26" fmla="*/ 174 w 281"/>
                  <a:gd name="T27" fmla="*/ 45 h 281"/>
                  <a:gd name="T28" fmla="*/ 140 w 281"/>
                  <a:gd name="T29" fmla="*/ 40 h 281"/>
                  <a:gd name="T30" fmla="*/ 40 w 281"/>
                  <a:gd name="T31" fmla="*/ 141 h 281"/>
                  <a:gd name="T32" fmla="*/ 67 w 281"/>
                  <a:gd name="T33" fmla="*/ 210 h 281"/>
                  <a:gd name="T34" fmla="*/ 212 w 281"/>
                  <a:gd name="T35" fmla="*/ 69 h 281"/>
                  <a:gd name="T36" fmla="*/ 157 w 281"/>
                  <a:gd name="T37" fmla="*/ 12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281">
                    <a:moveTo>
                      <a:pt x="155" y="155"/>
                    </a:moveTo>
                    <a:cubicBezTo>
                      <a:pt x="147" y="164"/>
                      <a:pt x="134" y="164"/>
                      <a:pt x="126" y="155"/>
                    </a:cubicBezTo>
                    <a:cubicBezTo>
                      <a:pt x="117" y="147"/>
                      <a:pt x="117" y="134"/>
                      <a:pt x="126" y="126"/>
                    </a:cubicBezTo>
                    <a:cubicBezTo>
                      <a:pt x="134" y="118"/>
                      <a:pt x="147" y="117"/>
                      <a:pt x="155" y="126"/>
                    </a:cubicBezTo>
                    <a:cubicBezTo>
                      <a:pt x="164" y="134"/>
                      <a:pt x="164" y="147"/>
                      <a:pt x="155" y="155"/>
                    </a:cubicBezTo>
                    <a:close/>
                    <a:moveTo>
                      <a:pt x="140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8"/>
                      <a:pt x="63" y="281"/>
                      <a:pt x="140" y="281"/>
                    </a:cubicBezTo>
                    <a:cubicBezTo>
                      <a:pt x="218" y="281"/>
                      <a:pt x="281" y="218"/>
                      <a:pt x="281" y="141"/>
                    </a:cubicBezTo>
                    <a:cubicBezTo>
                      <a:pt x="281" y="63"/>
                      <a:pt x="218" y="0"/>
                      <a:pt x="140" y="0"/>
                    </a:cubicBezTo>
                    <a:close/>
                    <a:moveTo>
                      <a:pt x="214" y="210"/>
                    </a:moveTo>
                    <a:cubicBezTo>
                      <a:pt x="231" y="192"/>
                      <a:pt x="241" y="168"/>
                      <a:pt x="241" y="141"/>
                    </a:cubicBezTo>
                    <a:cubicBezTo>
                      <a:pt x="241" y="128"/>
                      <a:pt x="239" y="116"/>
                      <a:pt x="235" y="105"/>
                    </a:cubicBezTo>
                    <a:moveTo>
                      <a:pt x="174" y="45"/>
                    </a:moveTo>
                    <a:cubicBezTo>
                      <a:pt x="163" y="42"/>
                      <a:pt x="152" y="40"/>
                      <a:pt x="140" y="40"/>
                    </a:cubicBezTo>
                    <a:cubicBezTo>
                      <a:pt x="85" y="40"/>
                      <a:pt x="40" y="85"/>
                      <a:pt x="40" y="141"/>
                    </a:cubicBezTo>
                    <a:cubicBezTo>
                      <a:pt x="40" y="168"/>
                      <a:pt x="50" y="192"/>
                      <a:pt x="67" y="210"/>
                    </a:cubicBezTo>
                    <a:moveTo>
                      <a:pt x="212" y="69"/>
                    </a:moveTo>
                    <a:cubicBezTo>
                      <a:pt x="157" y="124"/>
                      <a:pt x="157" y="124"/>
                      <a:pt x="157" y="124"/>
                    </a:cubicBezTo>
                  </a:path>
                </a:pathLst>
              </a:custGeom>
              <a:noFill/>
              <a:ln w="12700" cap="rnd">
                <a:solidFill>
                  <a:srgbClr val="0177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80354D4-50D9-4C3B-9309-58E91AA0FFA6}"/>
                  </a:ext>
                </a:extLst>
              </p:cNvPr>
              <p:cNvGrpSpPr/>
              <p:nvPr/>
            </p:nvGrpSpPr>
            <p:grpSpPr>
              <a:xfrm>
                <a:off x="9432957" y="4840079"/>
                <a:ext cx="1620003" cy="1033754"/>
                <a:chOff x="8768637" y="1148066"/>
                <a:chExt cx="1620003" cy="846150"/>
              </a:xfrm>
            </p:grpSpPr>
            <p:sp>
              <p:nvSpPr>
                <p:cNvPr id="37" name="Oval 225">
                  <a:extLst>
                    <a:ext uri="{FF2B5EF4-FFF2-40B4-BE49-F238E27FC236}">
                      <a16:creationId xmlns:a16="http://schemas.microsoft.com/office/drawing/2014/main" id="{DA3E0511-1BE1-418B-8B5C-15299C414321}"/>
                    </a:ext>
                  </a:extLst>
                </p:cNvPr>
                <p:cNvSpPr/>
                <p:nvPr/>
              </p:nvSpPr>
              <p:spPr bwMode="auto">
                <a:xfrm>
                  <a:off x="9971445" y="1148066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3B7B639-6254-4AFF-9C83-1F37B844AE1F}"/>
                    </a:ext>
                  </a:extLst>
                </p:cNvPr>
                <p:cNvCxnSpPr/>
                <p:nvPr/>
              </p:nvCxnSpPr>
              <p:spPr>
                <a:xfrm flipH="1">
                  <a:off x="8768637" y="1148066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F462DCC-1FEA-459F-817F-DC10BFD1660E}"/>
                    </a:ext>
                  </a:extLst>
                </p:cNvPr>
                <p:cNvCxnSpPr/>
                <p:nvPr/>
              </p:nvCxnSpPr>
              <p:spPr>
                <a:xfrm flipH="1">
                  <a:off x="9112823" y="1984137"/>
                  <a:ext cx="868442" cy="1007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F3C329-D142-4242-BFDB-C43D0FB6E518}"/>
                </a:ext>
              </a:extLst>
            </p:cNvPr>
            <p:cNvGrpSpPr/>
            <p:nvPr/>
          </p:nvGrpSpPr>
          <p:grpSpPr>
            <a:xfrm>
              <a:off x="8115965" y="5358317"/>
              <a:ext cx="1524626" cy="934349"/>
              <a:chOff x="8115965" y="5358317"/>
              <a:chExt cx="1524626" cy="9343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3255F93-B261-47CB-A955-E10D9D8AB6C5}"/>
                  </a:ext>
                </a:extLst>
              </p:cNvPr>
              <p:cNvGrpSpPr/>
              <p:nvPr/>
            </p:nvGrpSpPr>
            <p:grpSpPr>
              <a:xfrm>
                <a:off x="8250606" y="5454875"/>
                <a:ext cx="944339" cy="557211"/>
                <a:chOff x="1760111" y="-790754"/>
                <a:chExt cx="8156776" cy="4812936"/>
              </a:xfrm>
              <a:solidFill>
                <a:schemeClr val="bg1"/>
              </a:solidFill>
            </p:grpSpPr>
            <p:sp useBgFill="1">
              <p:nvSpPr>
                <p:cNvPr id="108" name="Freeform 50">
                  <a:extLst>
                    <a:ext uri="{FF2B5EF4-FFF2-40B4-BE49-F238E27FC236}">
                      <a16:creationId xmlns:a16="http://schemas.microsoft.com/office/drawing/2014/main" id="{2E0D1C8C-640D-483A-8D85-3D340EE3E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9930" y="1533493"/>
                  <a:ext cx="3606957" cy="2488689"/>
                </a:xfrm>
                <a:custGeom>
                  <a:avLst/>
                  <a:gdLst>
                    <a:gd name="T0" fmla="*/ 724 w 1451"/>
                    <a:gd name="T1" fmla="*/ 998 h 999"/>
                    <a:gd name="T2" fmla="*/ 0 w 1451"/>
                    <a:gd name="T3" fmla="*/ 998 h 999"/>
                    <a:gd name="T4" fmla="*/ 0 w 1451"/>
                    <a:gd name="T5" fmla="*/ 0 h 999"/>
                    <a:gd name="T6" fmla="*/ 1450 w 1451"/>
                    <a:gd name="T7" fmla="*/ 0 h 999"/>
                    <a:gd name="T8" fmla="*/ 1450 w 1451"/>
                    <a:gd name="T9" fmla="*/ 998 h 999"/>
                    <a:gd name="T10" fmla="*/ 724 w 1451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1" h="999">
                      <a:moveTo>
                        <a:pt x="724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450" y="0"/>
                      </a:lnTo>
                      <a:lnTo>
                        <a:pt x="1450" y="998"/>
                      </a:lnTo>
                      <a:lnTo>
                        <a:pt x="724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09" name="Freeform 52">
                  <a:extLst>
                    <a:ext uri="{FF2B5EF4-FFF2-40B4-BE49-F238E27FC236}">
                      <a16:creationId xmlns:a16="http://schemas.microsoft.com/office/drawing/2014/main" id="{D939BF96-8D78-4C8B-9C13-500F02540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816" y="-790754"/>
                  <a:ext cx="6216252" cy="3924899"/>
                </a:xfrm>
                <a:custGeom>
                  <a:avLst/>
                  <a:gdLst>
                    <a:gd name="T0" fmla="*/ 1249 w 2500"/>
                    <a:gd name="T1" fmla="*/ 1577 h 1578"/>
                    <a:gd name="T2" fmla="*/ 0 w 2500"/>
                    <a:gd name="T3" fmla="*/ 1577 h 1578"/>
                    <a:gd name="T4" fmla="*/ 0 w 2500"/>
                    <a:gd name="T5" fmla="*/ 0 h 1578"/>
                    <a:gd name="T6" fmla="*/ 2499 w 2500"/>
                    <a:gd name="T7" fmla="*/ 0 h 1578"/>
                    <a:gd name="T8" fmla="*/ 2499 w 2500"/>
                    <a:gd name="T9" fmla="*/ 1577 h 1578"/>
                    <a:gd name="T10" fmla="*/ 1249 w 2500"/>
                    <a:gd name="T11" fmla="*/ 1577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0" h="1578">
                      <a:moveTo>
                        <a:pt x="1249" y="1577"/>
                      </a:moveTo>
                      <a:lnTo>
                        <a:pt x="0" y="1577"/>
                      </a:lnTo>
                      <a:lnTo>
                        <a:pt x="0" y="0"/>
                      </a:lnTo>
                      <a:lnTo>
                        <a:pt x="2499" y="0"/>
                      </a:lnTo>
                      <a:lnTo>
                        <a:pt x="2499" y="1577"/>
                      </a:lnTo>
                      <a:lnTo>
                        <a:pt x="1249" y="1577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0" name="Line 54">
                  <a:extLst>
                    <a:ext uri="{FF2B5EF4-FFF2-40B4-BE49-F238E27FC236}">
                      <a16:creationId xmlns:a16="http://schemas.microsoft.com/office/drawing/2014/main" id="{BAFC47E7-554A-47D0-9B37-FB891C3AD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2163884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1" name="Line 55">
                  <a:extLst>
                    <a:ext uri="{FF2B5EF4-FFF2-40B4-BE49-F238E27FC236}">
                      <a16:creationId xmlns:a16="http://schemas.microsoft.com/office/drawing/2014/main" id="{7AF83801-6BF7-4616-8CB0-FDFB06B00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5902" y="2607901"/>
                  <a:ext cx="964783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2" name="Line 56">
                  <a:extLst>
                    <a:ext uri="{FF2B5EF4-FFF2-40B4-BE49-F238E27FC236}">
                      <a16:creationId xmlns:a16="http://schemas.microsoft.com/office/drawing/2014/main" id="{865CE30D-B7DE-4F06-9E34-06E16F192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1719865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3" name="Freeform 57">
                  <a:extLst>
                    <a:ext uri="{FF2B5EF4-FFF2-40B4-BE49-F238E27FC236}">
                      <a16:creationId xmlns:a16="http://schemas.microsoft.com/office/drawing/2014/main" id="{E5B721DF-EF18-4679-8D44-DE712DE7E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6174" y="535814"/>
                  <a:ext cx="668762" cy="66877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4" name="Freeform 58">
                  <a:extLst>
                    <a:ext uri="{FF2B5EF4-FFF2-40B4-BE49-F238E27FC236}">
                      <a16:creationId xmlns:a16="http://schemas.microsoft.com/office/drawing/2014/main" id="{34E26CEF-E846-4A7F-B710-5CA3B7B07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594" y="1094953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5" name="Freeform 59">
                  <a:extLst>
                    <a:ext uri="{FF2B5EF4-FFF2-40B4-BE49-F238E27FC236}">
                      <a16:creationId xmlns:a16="http://schemas.microsoft.com/office/drawing/2014/main" id="{51C8D885-1346-478E-95F3-1C60EB1F4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2326" y="-23314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6" name="Freeform 60">
                  <a:extLst>
                    <a:ext uri="{FF2B5EF4-FFF2-40B4-BE49-F238E27FC236}">
                      <a16:creationId xmlns:a16="http://schemas.microsoft.com/office/drawing/2014/main" id="{6B06AB22-430C-4F72-AAE4-59D029EEC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7770" y="-242581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7" name="Freeform 61">
                  <a:extLst>
                    <a:ext uri="{FF2B5EF4-FFF2-40B4-BE49-F238E27FC236}">
                      <a16:creationId xmlns:a16="http://schemas.microsoft.com/office/drawing/2014/main" id="{3B39E491-9A81-4B23-875A-B08362E4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5535" y="-242581"/>
                  <a:ext cx="668762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8" name="Line 62">
                  <a:extLst>
                    <a:ext uri="{FF2B5EF4-FFF2-40B4-BE49-F238E27FC236}">
                      <a16:creationId xmlns:a16="http://schemas.microsoft.com/office/drawing/2014/main" id="{64FC2F2A-5790-45AF-A0F1-17158EEE9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461085" y="360401"/>
                  <a:ext cx="317943" cy="339872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9" name="Line 63">
                  <a:extLst>
                    <a:ext uri="{FF2B5EF4-FFF2-40B4-BE49-F238E27FC236}">
                      <a16:creationId xmlns:a16="http://schemas.microsoft.com/office/drawing/2014/main" id="{49F7675A-C739-488B-8A11-D0BE2DDAD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3048" y="371367"/>
                  <a:ext cx="317935" cy="317935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0" name="Line 64">
                  <a:extLst>
                    <a:ext uri="{FF2B5EF4-FFF2-40B4-BE49-F238E27FC236}">
                      <a16:creationId xmlns:a16="http://schemas.microsoft.com/office/drawing/2014/main" id="{CEBB0586-11CF-45AA-B729-30794C56B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35510" y="360398"/>
                  <a:ext cx="931890" cy="909969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1" name="Line 65">
                  <a:extLst>
                    <a:ext uri="{FF2B5EF4-FFF2-40B4-BE49-F238E27FC236}">
                      <a16:creationId xmlns:a16="http://schemas.microsoft.com/office/drawing/2014/main" id="{E3930D43-C660-4675-ABFF-B60652993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612" y="601597"/>
                  <a:ext cx="657807" cy="65780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2" name="Freeform 66">
                  <a:extLst>
                    <a:ext uri="{FF2B5EF4-FFF2-40B4-BE49-F238E27FC236}">
                      <a16:creationId xmlns:a16="http://schemas.microsoft.com/office/drawing/2014/main" id="{5C5748B0-2A3D-43E2-98EE-A9C1CA84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111" y="1533493"/>
                  <a:ext cx="4100313" cy="2488689"/>
                </a:xfrm>
                <a:custGeom>
                  <a:avLst/>
                  <a:gdLst>
                    <a:gd name="T0" fmla="*/ 825 w 1650"/>
                    <a:gd name="T1" fmla="*/ 998 h 999"/>
                    <a:gd name="T2" fmla="*/ 0 w 1650"/>
                    <a:gd name="T3" fmla="*/ 998 h 999"/>
                    <a:gd name="T4" fmla="*/ 0 w 1650"/>
                    <a:gd name="T5" fmla="*/ 0 h 999"/>
                    <a:gd name="T6" fmla="*/ 1649 w 1650"/>
                    <a:gd name="T7" fmla="*/ 0 h 999"/>
                    <a:gd name="T8" fmla="*/ 1649 w 1650"/>
                    <a:gd name="T9" fmla="*/ 998 h 999"/>
                    <a:gd name="T10" fmla="*/ 825 w 1650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0" h="999">
                      <a:moveTo>
                        <a:pt x="825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649" y="0"/>
                      </a:lnTo>
                      <a:lnTo>
                        <a:pt x="1649" y="998"/>
                      </a:lnTo>
                      <a:lnTo>
                        <a:pt x="825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E9FD3DB6-64C4-4C04-B6C1-72635AFB4CC4}"/>
                    </a:ext>
                  </a:extLst>
                </p:cNvPr>
                <p:cNvGrpSpPr/>
                <p:nvPr/>
              </p:nvGrpSpPr>
              <p:grpSpPr>
                <a:xfrm>
                  <a:off x="4150130" y="3013548"/>
                  <a:ext cx="909969" cy="701665"/>
                  <a:chOff x="5196160" y="2147519"/>
                  <a:chExt cx="346197" cy="266948"/>
                </a:xfrm>
                <a:grpFill/>
              </p:grpSpPr>
              <p:sp useBgFill="1">
                <p:nvSpPr>
                  <p:cNvPr id="134" name="Line 68">
                    <a:extLst>
                      <a:ext uri="{FF2B5EF4-FFF2-40B4-BE49-F238E27FC236}">
                        <a16:creationId xmlns:a16="http://schemas.microsoft.com/office/drawing/2014/main" id="{ED9193A2-0D6A-45EC-BA02-AF8ED8943D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6160" y="2339387"/>
                    <a:ext cx="0" cy="75080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5" name="Line 69">
                    <a:extLst>
                      <a:ext uri="{FF2B5EF4-FFF2-40B4-BE49-F238E27FC236}">
                        <a16:creationId xmlns:a16="http://schemas.microsoft.com/office/drawing/2014/main" id="{4903E6D9-79D4-46F4-97CB-FAD9A2043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2709" y="2255965"/>
                    <a:ext cx="0" cy="15849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6" name="Line 70">
                    <a:extLst>
                      <a:ext uri="{FF2B5EF4-FFF2-40B4-BE49-F238E27FC236}">
                        <a16:creationId xmlns:a16="http://schemas.microsoft.com/office/drawing/2014/main" id="{665DFA78-EC19-4B4B-902B-9B045E313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9258" y="2297674"/>
                    <a:ext cx="0" cy="11678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7" name="Line 71">
                    <a:extLst>
                      <a:ext uri="{FF2B5EF4-FFF2-40B4-BE49-F238E27FC236}">
                        <a16:creationId xmlns:a16="http://schemas.microsoft.com/office/drawing/2014/main" id="{38580595-9231-4070-90FD-45B3E421D4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807" y="2147519"/>
                    <a:ext cx="0" cy="266945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8" name="Line 72">
                    <a:extLst>
                      <a:ext uri="{FF2B5EF4-FFF2-40B4-BE49-F238E27FC236}">
                        <a16:creationId xmlns:a16="http://schemas.microsoft.com/office/drawing/2014/main" id="{3CE6AEA9-4F54-480E-8099-CE0BA2DEB0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42357" y="2235113"/>
                    <a:ext cx="0" cy="179354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 useBgFill="1">
              <p:nvSpPr>
                <p:cNvPr id="124" name="Line 73">
                  <a:extLst>
                    <a:ext uri="{FF2B5EF4-FFF2-40B4-BE49-F238E27FC236}">
                      <a16:creationId xmlns:a16="http://schemas.microsoft.com/office/drawing/2014/main" id="{D381F93A-F16E-4E03-8A45-CE31EEF45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419200"/>
                  <a:ext cx="559129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5" name="Line 74">
                  <a:extLst>
                    <a:ext uri="{FF2B5EF4-FFF2-40B4-BE49-F238E27FC236}">
                      <a16:creationId xmlns:a16="http://schemas.microsoft.com/office/drawing/2014/main" id="{4A809707-3BD1-497A-AC0C-4044E977C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649423"/>
                  <a:ext cx="84417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6" name="Freeform 75">
                  <a:extLst>
                    <a:ext uri="{FF2B5EF4-FFF2-40B4-BE49-F238E27FC236}">
                      <a16:creationId xmlns:a16="http://schemas.microsoft.com/office/drawing/2014/main" id="{8345DC0D-4871-4185-9B9A-9DA7E153D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7182" y="1906244"/>
                  <a:ext cx="1184050" cy="1195006"/>
                </a:xfrm>
                <a:custGeom>
                  <a:avLst/>
                  <a:gdLst>
                    <a:gd name="T0" fmla="*/ 477 w 478"/>
                    <a:gd name="T1" fmla="*/ 239 h 480"/>
                    <a:gd name="T2" fmla="*/ 239 w 478"/>
                    <a:gd name="T3" fmla="*/ 479 h 480"/>
                    <a:gd name="T4" fmla="*/ 0 w 478"/>
                    <a:gd name="T5" fmla="*/ 239 h 480"/>
                    <a:gd name="T6" fmla="*/ 239 w 478"/>
                    <a:gd name="T7" fmla="*/ 0 h 480"/>
                    <a:gd name="T8" fmla="*/ 477 w 478"/>
                    <a:gd name="T9" fmla="*/ 239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80">
                      <a:moveTo>
                        <a:pt x="477" y="239"/>
                      </a:moveTo>
                      <a:cubicBezTo>
                        <a:pt x="477" y="370"/>
                        <a:pt x="371" y="479"/>
                        <a:pt x="239" y="479"/>
                      </a:cubicBezTo>
                      <a:cubicBezTo>
                        <a:pt x="108" y="479"/>
                        <a:pt x="0" y="371"/>
                        <a:pt x="0" y="239"/>
                      </a:cubicBezTo>
                      <a:cubicBezTo>
                        <a:pt x="0" y="108"/>
                        <a:pt x="108" y="0"/>
                        <a:pt x="239" y="0"/>
                      </a:cubicBezTo>
                      <a:cubicBezTo>
                        <a:pt x="371" y="0"/>
                        <a:pt x="477" y="107"/>
                        <a:pt x="477" y="239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7" name="Freeform 76">
                  <a:extLst>
                    <a:ext uri="{FF2B5EF4-FFF2-40B4-BE49-F238E27FC236}">
                      <a16:creationId xmlns:a16="http://schemas.microsoft.com/office/drawing/2014/main" id="{4888E50F-196E-4E0D-A7CA-7F2E18973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279" y="1884323"/>
                  <a:ext cx="635877" cy="635877"/>
                </a:xfrm>
                <a:custGeom>
                  <a:avLst/>
                  <a:gdLst>
                    <a:gd name="T0" fmla="*/ 0 w 256"/>
                    <a:gd name="T1" fmla="*/ 6 h 254"/>
                    <a:gd name="T2" fmla="*/ 0 w 256"/>
                    <a:gd name="T3" fmla="*/ 6 h 254"/>
                    <a:gd name="T4" fmla="*/ 0 w 256"/>
                    <a:gd name="T5" fmla="*/ 253 h 254"/>
                    <a:gd name="T6" fmla="*/ 0 w 256"/>
                    <a:gd name="T7" fmla="*/ 253 h 254"/>
                    <a:gd name="T8" fmla="*/ 247 w 256"/>
                    <a:gd name="T9" fmla="*/ 253 h 254"/>
                    <a:gd name="T10" fmla="*/ 247 w 256"/>
                    <a:gd name="T11" fmla="*/ 253 h 254"/>
                    <a:gd name="T12" fmla="*/ 0 w 256"/>
                    <a:gd name="T13" fmla="*/ 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" h="254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247" y="253"/>
                      </a:lnTo>
                      <a:lnTo>
                        <a:pt x="247" y="253"/>
                      </a:lnTo>
                      <a:cubicBezTo>
                        <a:pt x="255" y="116"/>
                        <a:pt x="140" y="0"/>
                        <a:pt x="0" y="6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8" name="Line 77">
                  <a:extLst>
                    <a:ext uri="{FF2B5EF4-FFF2-40B4-BE49-F238E27FC236}">
                      <a16:creationId xmlns:a16="http://schemas.microsoft.com/office/drawing/2014/main" id="{701ADFF9-E883-4A6C-A37D-86291C8F8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7279" y="2520200"/>
                  <a:ext cx="427576" cy="42756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9" name="Line 78">
                  <a:extLst>
                    <a:ext uri="{FF2B5EF4-FFF2-40B4-BE49-F238E27FC236}">
                      <a16:creationId xmlns:a16="http://schemas.microsoft.com/office/drawing/2014/main" id="{0C7DB5E9-9050-4F9A-9783-503510E58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2240623"/>
                  <a:ext cx="449505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0" name="Line 79">
                  <a:extLst>
                    <a:ext uri="{FF2B5EF4-FFF2-40B4-BE49-F238E27FC236}">
                      <a16:creationId xmlns:a16="http://schemas.microsoft.com/office/drawing/2014/main" id="{ECE3D819-614C-4677-92C2-457CFFCCD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5649" y="1966541"/>
                  <a:ext cx="16445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1" name="Line 80">
                  <a:extLst>
                    <a:ext uri="{FF2B5EF4-FFF2-40B4-BE49-F238E27FC236}">
                      <a16:creationId xmlns:a16="http://schemas.microsoft.com/office/drawing/2014/main" id="{6EAF2AC1-A9B7-4720-A725-61A0D6E7E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1966541"/>
                  <a:ext cx="109634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2" name="Freeform 81">
                  <a:extLst>
                    <a:ext uri="{FF2B5EF4-FFF2-40B4-BE49-F238E27FC236}">
                      <a16:creationId xmlns:a16="http://schemas.microsoft.com/office/drawing/2014/main" id="{46117078-BDB3-4EC0-9069-F4E46ABDD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568" y="1906244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3" name="Freeform 82">
                  <a:extLst>
                    <a:ext uri="{FF2B5EF4-FFF2-40B4-BE49-F238E27FC236}">
                      <a16:creationId xmlns:a16="http://schemas.microsoft.com/office/drawing/2014/main" id="{112BC929-B501-4A2F-80EB-27837CC48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249" y="2180325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Freeform 9">
                <a:extLst>
                  <a:ext uri="{FF2B5EF4-FFF2-40B4-BE49-F238E27FC236}">
                    <a16:creationId xmlns:a16="http://schemas.microsoft.com/office/drawing/2014/main" id="{E8E19F98-9687-4BC5-B16A-A04A7F99D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5965" y="5358317"/>
                <a:ext cx="1203430" cy="882683"/>
              </a:xfrm>
              <a:custGeom>
                <a:avLst/>
                <a:gdLst>
                  <a:gd name="T0" fmla="*/ 3748 w 3748"/>
                  <a:gd name="T1" fmla="*/ 2562 h 2749"/>
                  <a:gd name="T2" fmla="*/ 3561 w 3748"/>
                  <a:gd name="T3" fmla="*/ 2749 h 2749"/>
                  <a:gd name="T4" fmla="*/ 187 w 3748"/>
                  <a:gd name="T5" fmla="*/ 2749 h 2749"/>
                  <a:gd name="T6" fmla="*/ 0 w 3748"/>
                  <a:gd name="T7" fmla="*/ 2562 h 2749"/>
                  <a:gd name="T8" fmla="*/ 0 w 3748"/>
                  <a:gd name="T9" fmla="*/ 187 h 2749"/>
                  <a:gd name="T10" fmla="*/ 187 w 3748"/>
                  <a:gd name="T11" fmla="*/ 0 h 2749"/>
                  <a:gd name="T12" fmla="*/ 3561 w 3748"/>
                  <a:gd name="T13" fmla="*/ 0 h 2749"/>
                  <a:gd name="T14" fmla="*/ 3748 w 3748"/>
                  <a:gd name="T15" fmla="*/ 187 h 2749"/>
                  <a:gd name="T16" fmla="*/ 3748 w 3748"/>
                  <a:gd name="T17" fmla="*/ 2562 h 2749"/>
                  <a:gd name="T18" fmla="*/ 2124 w 3748"/>
                  <a:gd name="T19" fmla="*/ 2249 h 2749"/>
                  <a:gd name="T20" fmla="*/ 1624 w 3748"/>
                  <a:gd name="T21" fmla="*/ 2249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8" h="2749">
                    <a:moveTo>
                      <a:pt x="3748" y="2562"/>
                    </a:moveTo>
                    <a:cubicBezTo>
                      <a:pt x="3748" y="2665"/>
                      <a:pt x="3665" y="2749"/>
                      <a:pt x="3561" y="2749"/>
                    </a:cubicBezTo>
                    <a:cubicBezTo>
                      <a:pt x="187" y="2749"/>
                      <a:pt x="187" y="2749"/>
                      <a:pt x="187" y="2749"/>
                    </a:cubicBezTo>
                    <a:cubicBezTo>
                      <a:pt x="83" y="2749"/>
                      <a:pt x="0" y="2665"/>
                      <a:pt x="0" y="256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84"/>
                      <a:pt x="83" y="0"/>
                      <a:pt x="187" y="0"/>
                    </a:cubicBezTo>
                    <a:cubicBezTo>
                      <a:pt x="3561" y="0"/>
                      <a:pt x="3561" y="0"/>
                      <a:pt x="3561" y="0"/>
                    </a:cubicBezTo>
                    <a:cubicBezTo>
                      <a:pt x="3665" y="0"/>
                      <a:pt x="3748" y="84"/>
                      <a:pt x="3748" y="187"/>
                    </a:cubicBezTo>
                    <a:lnTo>
                      <a:pt x="3748" y="2562"/>
                    </a:lnTo>
                    <a:close/>
                    <a:moveTo>
                      <a:pt x="2124" y="2249"/>
                    </a:moveTo>
                    <a:cubicBezTo>
                      <a:pt x="1624" y="2249"/>
                      <a:pt x="1624" y="2249"/>
                      <a:pt x="1624" y="2249"/>
                    </a:cubicBezTo>
                  </a:path>
                </a:pathLst>
              </a:custGeom>
              <a:noFill/>
              <a:ln w="12700">
                <a:solidFill>
                  <a:srgbClr val="0177D7"/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 kern="0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A28E284-0082-49FC-9425-DC1EBCCB27AA}"/>
                  </a:ext>
                </a:extLst>
              </p:cNvPr>
              <p:cNvGrpSpPr/>
              <p:nvPr/>
            </p:nvGrpSpPr>
            <p:grpSpPr>
              <a:xfrm>
                <a:off x="9215069" y="5584958"/>
                <a:ext cx="425522" cy="707708"/>
                <a:chOff x="8895800" y="5547898"/>
                <a:chExt cx="425522" cy="707708"/>
              </a:xfrm>
            </p:grpSpPr>
            <p:sp>
              <p:nvSpPr>
                <p:cNvPr id="99" name="Freeform 5">
                  <a:extLst>
                    <a:ext uri="{FF2B5EF4-FFF2-40B4-BE49-F238E27FC236}">
                      <a16:creationId xmlns:a16="http://schemas.microsoft.com/office/drawing/2014/main" id="{B89A70D6-E12C-4CF3-84BB-0FC7F7CC58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5800" y="5547898"/>
                  <a:ext cx="425522" cy="707708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 algn="ctr">
                  <a:solidFill>
                    <a:srgbClr val="0177D7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"/>
                  </a:endParaRP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223B92F-751D-49BC-8FF2-BCF5E3F8A081}"/>
                    </a:ext>
                  </a:extLst>
                </p:cNvPr>
                <p:cNvGrpSpPr/>
                <p:nvPr/>
              </p:nvGrpSpPr>
              <p:grpSpPr>
                <a:xfrm>
                  <a:off x="8946602" y="5609873"/>
                  <a:ext cx="331138" cy="460693"/>
                  <a:chOff x="1778647" y="1301093"/>
                  <a:chExt cx="307813" cy="252387"/>
                </a:xfrm>
                <a:noFill/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27F56597-C81B-49F3-B4EF-C3B615592C46}"/>
                      </a:ext>
                    </a:extLst>
                  </p:cNvPr>
                  <p:cNvGrpSpPr/>
                  <p:nvPr/>
                </p:nvGrpSpPr>
                <p:grpSpPr>
                  <a:xfrm>
                    <a:off x="1778647" y="1301093"/>
                    <a:ext cx="307813" cy="252387"/>
                    <a:chOff x="2107086" y="1452805"/>
                    <a:chExt cx="307813" cy="252387"/>
                  </a:xfrm>
                  <a:grpFill/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EE68883B-681A-4C4A-A7C6-F9F8C0957F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7086" y="1596776"/>
                      <a:ext cx="108416" cy="108416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0C751E8B-6245-4062-B683-C483183E04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52041" y="1452805"/>
                      <a:ext cx="162858" cy="162858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40DA2497-B20E-4197-B394-E413D1AA5E5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7086" y="1453330"/>
                      <a:ext cx="108416" cy="108416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85D6819-0C82-4E44-9681-BF1F668999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53489" y="1652588"/>
                      <a:ext cx="159337" cy="51699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A40289-2A25-4D50-8412-0260E770A9AD}"/>
                      </a:ext>
                    </a:extLst>
                  </p:cNvPr>
                  <p:cNvCxnSpPr/>
                  <p:nvPr/>
                </p:nvCxnSpPr>
                <p:spPr>
                  <a:xfrm>
                    <a:off x="1979319" y="1500876"/>
                    <a:ext cx="0" cy="51699"/>
                  </a:xfrm>
                  <a:prstGeom prst="line">
                    <a:avLst/>
                  </a:prstGeom>
                  <a:grp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8C3B122-FF21-4B8D-BE05-443A1EAFB253}"/>
                      </a:ext>
                    </a:extLst>
                  </p:cNvPr>
                  <p:cNvCxnSpPr/>
                  <p:nvPr/>
                </p:nvCxnSpPr>
                <p:spPr>
                  <a:xfrm>
                    <a:off x="2031707" y="1500876"/>
                    <a:ext cx="0" cy="51699"/>
                  </a:xfrm>
                  <a:prstGeom prst="line">
                    <a:avLst/>
                  </a:prstGeom>
                  <a:grp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</p:spPr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51738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865C-EE5B-4EC6-A2AC-F30ED003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Viewing Logs in Log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92FA9-BB90-4905-9825-4C0B99AAC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00833"/>
            <a:ext cx="11655839" cy="5083443"/>
          </a:xfrm>
        </p:spPr>
        <p:txBody>
          <a:bodyPr/>
          <a:lstStyle/>
          <a:p>
            <a:r>
              <a:rPr lang="en-US" sz="1600" dirty="0"/>
              <a:t>Enable Logging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Diagnostic Logs for Azure Services are opt-in. You should first enable logging (using the Portal, CLI or PowerShell).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Logs take, on average, about two hours to be made available.</a:t>
            </a:r>
          </a:p>
          <a:p>
            <a:endParaRPr lang="en-US" sz="1600" dirty="0"/>
          </a:p>
          <a:p>
            <a:r>
              <a:rPr lang="en-US" sz="1600" dirty="0"/>
              <a:t>Log Analytics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If you selected the </a:t>
            </a:r>
            <a:r>
              <a:rPr lang="en-US" sz="1600" dirty="0">
                <a:solidFill>
                  <a:schemeClr val="tx1"/>
                </a:solidFill>
              </a:rPr>
              <a:t>Send to Log Analytics </a:t>
            </a:r>
            <a:r>
              <a:rPr lang="en-US" sz="1600" b="0" dirty="0">
                <a:solidFill>
                  <a:schemeClr val="tx1"/>
                </a:solidFill>
              </a:rPr>
              <a:t>option when you turned on diagnostic logging, diagnostic data from your collection is forwarded to Log Analytics.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From within the Log Analytics portal experience, you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Search logs using the expanded Log Analytics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Visualize the results of a query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Pin a graph visualization of a query to your Azure portal dashboard</a:t>
            </a:r>
          </a:p>
        </p:txBody>
      </p:sp>
    </p:spTree>
    <p:extLst>
      <p:ext uri="{BB962C8B-B14F-4D97-AF65-F5344CB8AC3E}">
        <p14:creationId xmlns:p14="http://schemas.microsoft.com/office/powerpoint/2010/main" val="6978786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911E-301D-4EF7-BFB8-C1DF97DD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Logs in Log Analytics</a:t>
            </a:r>
          </a:p>
        </p:txBody>
      </p:sp>
    </p:spTree>
    <p:extLst>
      <p:ext uri="{BB962C8B-B14F-4D97-AF65-F5344CB8AC3E}">
        <p14:creationId xmlns:p14="http://schemas.microsoft.com/office/powerpoint/2010/main" val="27780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2400-F3E8-4361-8662-D9823A9C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Hands-On Exercise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Troubleshooting Failed and RATE LIMITED Requests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E9EE95C-908F-47B2-9A6F-23AA2FFAE500}"/>
              </a:ext>
            </a:extLst>
          </p:cNvPr>
          <p:cNvSpPr txBox="1">
            <a:spLocks/>
          </p:cNvSpPr>
          <p:nvPr/>
        </p:nvSpPr>
        <p:spPr>
          <a:xfrm>
            <a:off x="7450184" y="685800"/>
            <a:ext cx="3657600" cy="54864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Tasks: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Simulate a Usage Spike in Requests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View Response Metadata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Third exercise task</a:t>
            </a:r>
          </a:p>
        </p:txBody>
      </p:sp>
    </p:spTree>
    <p:extLst>
      <p:ext uri="{BB962C8B-B14F-4D97-AF65-F5344CB8AC3E}">
        <p14:creationId xmlns:p14="http://schemas.microsoft.com/office/powerpoint/2010/main" val="42413545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ED75B6-9B05-4FE0-A641-F77C77A62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591729"/>
            <a:ext cx="5265119" cy="297350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HTTP/REST response status codes and headers to diagnose and troubleshoot requests.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This module will reference troubleshooting in the context of all Azure Cosmos DB modules and APIs.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FA6E84-DEE6-4D2D-9B07-229170F0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4899"/>
            <a:ext cx="5265119" cy="1617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081C0D-861A-4B72-8580-E0C922CCCE7B}"/>
              </a:ext>
            </a:extLst>
          </p:cNvPr>
          <p:cNvGrpSpPr/>
          <p:nvPr/>
        </p:nvGrpSpPr>
        <p:grpSpPr>
          <a:xfrm>
            <a:off x="7023953" y="1191049"/>
            <a:ext cx="4445122" cy="4386629"/>
            <a:chOff x="7128847" y="1677971"/>
            <a:chExt cx="4445122" cy="43866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DA0159-950F-4A86-8098-AC32EC0BD2C5}"/>
                </a:ext>
              </a:extLst>
            </p:cNvPr>
            <p:cNvGrpSpPr/>
            <p:nvPr/>
          </p:nvGrpSpPr>
          <p:grpSpPr>
            <a:xfrm>
              <a:off x="10355568" y="1678135"/>
              <a:ext cx="656510" cy="656510"/>
              <a:chOff x="1453808" y="2147980"/>
              <a:chExt cx="177800" cy="1778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FD3D9B-84EC-4E43-8596-51925E0DB093}"/>
                  </a:ext>
                </a:extLst>
              </p:cNvPr>
              <p:cNvSpPr/>
              <p:nvPr/>
            </p:nvSpPr>
            <p:spPr bwMode="auto">
              <a:xfrm>
                <a:off x="1453808" y="2147980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CF256129-3D3F-43DC-8CBB-294515881698}"/>
                  </a:ext>
                </a:extLst>
              </p:cNvPr>
              <p:cNvSpPr/>
              <p:nvPr/>
            </p:nvSpPr>
            <p:spPr bwMode="auto">
              <a:xfrm>
                <a:off x="1490321" y="2203543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99E74-CA19-4604-A782-6FD058053A70}"/>
                </a:ext>
              </a:extLst>
            </p:cNvPr>
            <p:cNvGrpSpPr/>
            <p:nvPr/>
          </p:nvGrpSpPr>
          <p:grpSpPr>
            <a:xfrm>
              <a:off x="7128847" y="4217678"/>
              <a:ext cx="442757" cy="442757"/>
              <a:chOff x="1517650" y="1863725"/>
              <a:chExt cx="177800" cy="1778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C36C0-1E2F-429D-A5F7-9971F6CEA57F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id="{4788A123-EEB4-4438-9006-4B48FF2159A7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FA27EA-6670-482F-B2DA-DCAE8A0354D4}"/>
                </a:ext>
              </a:extLst>
            </p:cNvPr>
            <p:cNvGrpSpPr/>
            <p:nvPr/>
          </p:nvGrpSpPr>
          <p:grpSpPr>
            <a:xfrm>
              <a:off x="10652015" y="4660435"/>
              <a:ext cx="921954" cy="921954"/>
              <a:chOff x="1517650" y="1863725"/>
              <a:chExt cx="177800" cy="1778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3F05B6-21E0-481F-98DA-255454993056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6E48C91B-089D-4E52-A4EA-3E3F40EFBB2A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2C5070-9340-4657-8817-7C79BB8A17AC}"/>
                </a:ext>
              </a:extLst>
            </p:cNvPr>
            <p:cNvGrpSpPr/>
            <p:nvPr/>
          </p:nvGrpSpPr>
          <p:grpSpPr>
            <a:xfrm>
              <a:off x="7198616" y="1677971"/>
              <a:ext cx="598236" cy="598236"/>
              <a:chOff x="1567855" y="1980501"/>
              <a:chExt cx="177800" cy="1778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56BDC30-6BF2-4B52-A3A3-8AA58508F13E}"/>
                  </a:ext>
                </a:extLst>
              </p:cNvPr>
              <p:cNvSpPr/>
              <p:nvPr/>
            </p:nvSpPr>
            <p:spPr bwMode="auto">
              <a:xfrm>
                <a:off x="1567855" y="1980501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BDDF7A69-F92E-456D-BC57-78F1470FDF15}"/>
                  </a:ext>
                </a:extLst>
              </p:cNvPr>
              <p:cNvSpPr/>
              <p:nvPr/>
            </p:nvSpPr>
            <p:spPr bwMode="auto">
              <a:xfrm>
                <a:off x="1604368" y="2036064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22DA54-6A25-4907-9426-A973AB59B95F}"/>
                </a:ext>
              </a:extLst>
            </p:cNvPr>
            <p:cNvGrpSpPr/>
            <p:nvPr/>
          </p:nvGrpSpPr>
          <p:grpSpPr>
            <a:xfrm>
              <a:off x="8371008" y="5778599"/>
              <a:ext cx="286001" cy="286001"/>
              <a:chOff x="1517650" y="1863725"/>
              <a:chExt cx="177800" cy="1778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7C4B18-5545-44DF-A6D5-A50EB31B24F6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3704CD13-0F42-445D-ACE3-677B0AD0AFCC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919D6B-1943-458B-8D04-327900819B6E}"/>
                </a:ext>
              </a:extLst>
            </p:cNvPr>
            <p:cNvGrpSpPr/>
            <p:nvPr/>
          </p:nvGrpSpPr>
          <p:grpSpPr>
            <a:xfrm>
              <a:off x="11098640" y="3011830"/>
              <a:ext cx="286001" cy="286001"/>
              <a:chOff x="1517650" y="1863725"/>
              <a:chExt cx="177800" cy="177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331496-A15B-42A9-B95C-EA79E396DE43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28">
                <a:extLst>
                  <a:ext uri="{FF2B5EF4-FFF2-40B4-BE49-F238E27FC236}">
                    <a16:creationId xmlns:a16="http://schemas.microsoft.com/office/drawing/2014/main" id="{FF7138AE-DE64-4C86-BBCA-8583A5DA6517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noFill/>
              <a:ln w="12700">
                <a:solidFill>
                  <a:srgbClr val="0177D7">
                    <a:alpha val="50000"/>
                  </a:srgb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ADE0911-798B-44C7-AC9B-4AD5A3ACDEF7}"/>
              </a:ext>
            </a:extLst>
          </p:cNvPr>
          <p:cNvGrpSpPr/>
          <p:nvPr/>
        </p:nvGrpSpPr>
        <p:grpSpPr>
          <a:xfrm>
            <a:off x="7960059" y="1801989"/>
            <a:ext cx="2086907" cy="3107208"/>
            <a:chOff x="7529886" y="696626"/>
            <a:chExt cx="3758492" cy="5596040"/>
          </a:xfrm>
        </p:grpSpPr>
        <p:sp>
          <p:nvSpPr>
            <p:cNvPr id="26" name="globe_4">
              <a:extLst>
                <a:ext uri="{FF2B5EF4-FFF2-40B4-BE49-F238E27FC236}">
                  <a16:creationId xmlns:a16="http://schemas.microsoft.com/office/drawing/2014/main" id="{8A85F03E-AAE6-4E1C-85A6-8AEC22AA3A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7958" y="696626"/>
              <a:ext cx="878551" cy="889581"/>
            </a:xfrm>
            <a:custGeom>
              <a:avLst/>
              <a:gdLst>
                <a:gd name="T0" fmla="*/ 0 w 332"/>
                <a:gd name="T1" fmla="*/ 167 h 333"/>
                <a:gd name="T2" fmla="*/ 36 w 332"/>
                <a:gd name="T3" fmla="*/ 63 h 333"/>
                <a:gd name="T4" fmla="*/ 166 w 332"/>
                <a:gd name="T5" fmla="*/ 0 h 333"/>
                <a:gd name="T6" fmla="*/ 332 w 332"/>
                <a:gd name="T7" fmla="*/ 167 h 333"/>
                <a:gd name="T8" fmla="*/ 166 w 332"/>
                <a:gd name="T9" fmla="*/ 333 h 333"/>
                <a:gd name="T10" fmla="*/ 0 w 332"/>
                <a:gd name="T11" fmla="*/ 167 h 333"/>
                <a:gd name="T12" fmla="*/ 89 w 332"/>
                <a:gd name="T13" fmla="*/ 314 h 333"/>
                <a:gd name="T14" fmla="*/ 102 w 332"/>
                <a:gd name="T15" fmla="*/ 299 h 333"/>
                <a:gd name="T16" fmla="*/ 98 w 332"/>
                <a:gd name="T17" fmla="*/ 272 h 333"/>
                <a:gd name="T18" fmla="*/ 72 w 332"/>
                <a:gd name="T19" fmla="*/ 255 h 333"/>
                <a:gd name="T20" fmla="*/ 38 w 332"/>
                <a:gd name="T21" fmla="*/ 255 h 333"/>
                <a:gd name="T22" fmla="*/ 21 w 332"/>
                <a:gd name="T23" fmla="*/ 217 h 333"/>
                <a:gd name="T24" fmla="*/ 38 w 332"/>
                <a:gd name="T25" fmla="*/ 168 h 333"/>
                <a:gd name="T26" fmla="*/ 58 w 332"/>
                <a:gd name="T27" fmla="*/ 167 h 333"/>
                <a:gd name="T28" fmla="*/ 80 w 332"/>
                <a:gd name="T29" fmla="*/ 193 h 333"/>
                <a:gd name="T30" fmla="*/ 102 w 332"/>
                <a:gd name="T31" fmla="*/ 182 h 333"/>
                <a:gd name="T32" fmla="*/ 93 w 332"/>
                <a:gd name="T33" fmla="*/ 156 h 333"/>
                <a:gd name="T34" fmla="*/ 101 w 332"/>
                <a:gd name="T35" fmla="*/ 124 h 333"/>
                <a:gd name="T36" fmla="*/ 145 w 332"/>
                <a:gd name="T37" fmla="*/ 80 h 333"/>
                <a:gd name="T38" fmla="*/ 119 w 332"/>
                <a:gd name="T39" fmla="*/ 47 h 333"/>
                <a:gd name="T40" fmla="*/ 101 w 332"/>
                <a:gd name="T41" fmla="*/ 68 h 333"/>
                <a:gd name="T42" fmla="*/ 32 w 332"/>
                <a:gd name="T43" fmla="*/ 68 h 333"/>
                <a:gd name="T44" fmla="*/ 251 w 332"/>
                <a:gd name="T45" fmla="*/ 24 h 333"/>
                <a:gd name="T46" fmla="*/ 187 w 332"/>
                <a:gd name="T47" fmla="*/ 56 h 333"/>
                <a:gd name="T48" fmla="*/ 201 w 332"/>
                <a:gd name="T49" fmla="*/ 92 h 333"/>
                <a:gd name="T50" fmla="*/ 235 w 332"/>
                <a:gd name="T51" fmla="*/ 92 h 333"/>
                <a:gd name="T52" fmla="*/ 219 w 332"/>
                <a:gd name="T53" fmla="*/ 115 h 333"/>
                <a:gd name="T54" fmla="*/ 187 w 332"/>
                <a:gd name="T55" fmla="*/ 130 h 333"/>
                <a:gd name="T56" fmla="*/ 161 w 332"/>
                <a:gd name="T57" fmla="*/ 168 h 333"/>
                <a:gd name="T58" fmla="*/ 169 w 332"/>
                <a:gd name="T59" fmla="*/ 204 h 333"/>
                <a:gd name="T60" fmla="*/ 206 w 332"/>
                <a:gd name="T61" fmla="*/ 225 h 333"/>
                <a:gd name="T62" fmla="*/ 218 w 332"/>
                <a:gd name="T63" fmla="*/ 212 h 333"/>
                <a:gd name="T64" fmla="*/ 229 w 332"/>
                <a:gd name="T65" fmla="*/ 244 h 333"/>
                <a:gd name="T66" fmla="*/ 217 w 332"/>
                <a:gd name="T67" fmla="*/ 289 h 333"/>
                <a:gd name="T68" fmla="*/ 245 w 332"/>
                <a:gd name="T69" fmla="*/ 276 h 333"/>
                <a:gd name="T70" fmla="*/ 259 w 332"/>
                <a:gd name="T71" fmla="*/ 256 h 333"/>
                <a:gd name="T72" fmla="*/ 259 w 332"/>
                <a:gd name="T73" fmla="*/ 168 h 333"/>
                <a:gd name="T74" fmla="*/ 239 w 332"/>
                <a:gd name="T75" fmla="*/ 137 h 333"/>
                <a:gd name="T76" fmla="*/ 259 w 332"/>
                <a:gd name="T77" fmla="*/ 124 h 333"/>
                <a:gd name="T78" fmla="*/ 284 w 332"/>
                <a:gd name="T79" fmla="*/ 137 h 333"/>
                <a:gd name="T80" fmla="*/ 306 w 332"/>
                <a:gd name="T81" fmla="*/ 170 h 333"/>
                <a:gd name="T82" fmla="*/ 306 w 332"/>
                <a:gd name="T83" fmla="*/ 186 h 333"/>
                <a:gd name="T84" fmla="*/ 332 w 332"/>
                <a:gd name="T85" fmla="*/ 18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2" h="333">
                  <a:moveTo>
                    <a:pt x="0" y="167"/>
                  </a:moveTo>
                  <a:cubicBezTo>
                    <a:pt x="0" y="128"/>
                    <a:pt x="13" y="92"/>
                    <a:pt x="36" y="63"/>
                  </a:cubicBezTo>
                  <a:cubicBezTo>
                    <a:pt x="66" y="25"/>
                    <a:pt x="113" y="0"/>
                    <a:pt x="166" y="0"/>
                  </a:cubicBezTo>
                  <a:cubicBezTo>
                    <a:pt x="258" y="0"/>
                    <a:pt x="332" y="75"/>
                    <a:pt x="332" y="167"/>
                  </a:cubicBezTo>
                  <a:cubicBezTo>
                    <a:pt x="332" y="258"/>
                    <a:pt x="258" y="333"/>
                    <a:pt x="166" y="333"/>
                  </a:cubicBezTo>
                  <a:cubicBezTo>
                    <a:pt x="74" y="333"/>
                    <a:pt x="0" y="258"/>
                    <a:pt x="0" y="167"/>
                  </a:cubicBezTo>
                  <a:close/>
                  <a:moveTo>
                    <a:pt x="89" y="314"/>
                  </a:moveTo>
                  <a:cubicBezTo>
                    <a:pt x="102" y="299"/>
                    <a:pt x="102" y="299"/>
                    <a:pt x="102" y="299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72" y="255"/>
                    <a:pt x="72" y="255"/>
                    <a:pt x="72" y="255"/>
                  </a:cubicBezTo>
                  <a:cubicBezTo>
                    <a:pt x="38" y="255"/>
                    <a:pt x="38" y="255"/>
                    <a:pt x="38" y="255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32" y="68"/>
                    <a:pt x="32" y="68"/>
                    <a:pt x="32" y="68"/>
                  </a:cubicBezTo>
                  <a:moveTo>
                    <a:pt x="251" y="24"/>
                  </a:moveTo>
                  <a:cubicBezTo>
                    <a:pt x="187" y="56"/>
                    <a:pt x="187" y="56"/>
                    <a:pt x="187" y="56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35" y="92"/>
                    <a:pt x="235" y="92"/>
                    <a:pt x="235" y="92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61" y="168"/>
                    <a:pt x="161" y="168"/>
                    <a:pt x="161" y="168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206" y="225"/>
                    <a:pt x="206" y="225"/>
                    <a:pt x="206" y="225"/>
                  </a:cubicBezTo>
                  <a:cubicBezTo>
                    <a:pt x="218" y="212"/>
                    <a:pt x="218" y="212"/>
                    <a:pt x="218" y="212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17" y="289"/>
                    <a:pt x="217" y="289"/>
                    <a:pt x="217" y="289"/>
                  </a:cubicBezTo>
                  <a:cubicBezTo>
                    <a:pt x="245" y="276"/>
                    <a:pt x="245" y="276"/>
                    <a:pt x="245" y="276"/>
                  </a:cubicBezTo>
                  <a:cubicBezTo>
                    <a:pt x="259" y="256"/>
                    <a:pt x="259" y="256"/>
                    <a:pt x="259" y="256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59" y="124"/>
                    <a:pt x="259" y="124"/>
                    <a:pt x="259" y="124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306" y="170"/>
                    <a:pt x="306" y="170"/>
                    <a:pt x="306" y="170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32" y="181"/>
                    <a:pt x="332" y="181"/>
                    <a:pt x="332" y="181"/>
                  </a:cubicBezTo>
                </a:path>
              </a:pathLst>
            </a:custGeom>
            <a:noFill/>
            <a:ln w="12700" cap="flat">
              <a:solidFill>
                <a:srgbClr val="0177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18EA5F-4D3D-475B-8207-4B975096CB38}"/>
                </a:ext>
              </a:extLst>
            </p:cNvPr>
            <p:cNvGrpSpPr/>
            <p:nvPr/>
          </p:nvGrpSpPr>
          <p:grpSpPr>
            <a:xfrm>
              <a:off x="7529886" y="1148066"/>
              <a:ext cx="3758492" cy="4725767"/>
              <a:chOff x="7529886" y="1148066"/>
              <a:chExt cx="3758492" cy="472576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1A315A-7403-40BE-AA63-3493617C0401}"/>
                  </a:ext>
                </a:extLst>
              </p:cNvPr>
              <p:cNvGrpSpPr/>
              <p:nvPr/>
            </p:nvGrpSpPr>
            <p:grpSpPr>
              <a:xfrm>
                <a:off x="8768637" y="1148066"/>
                <a:ext cx="1620003" cy="838490"/>
                <a:chOff x="8768637" y="1148066"/>
                <a:chExt cx="1620003" cy="83849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BA5E383-278B-431E-BBC9-C01E4F3F3646}"/>
                    </a:ext>
                  </a:extLst>
                </p:cNvPr>
                <p:cNvCxnSpPr/>
                <p:nvPr/>
              </p:nvCxnSpPr>
              <p:spPr>
                <a:xfrm flipH="1">
                  <a:off x="9609825" y="1984137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225">
                  <a:extLst>
                    <a:ext uri="{FF2B5EF4-FFF2-40B4-BE49-F238E27FC236}">
                      <a16:creationId xmlns:a16="http://schemas.microsoft.com/office/drawing/2014/main" id="{AC2520F6-F167-431E-A3DB-468B996A8641}"/>
                    </a:ext>
                  </a:extLst>
                </p:cNvPr>
                <p:cNvSpPr/>
                <p:nvPr/>
              </p:nvSpPr>
              <p:spPr bwMode="auto">
                <a:xfrm>
                  <a:off x="9971445" y="1148066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80C2656-A2AE-4C7D-8457-84DD80CACDA8}"/>
                    </a:ext>
                  </a:extLst>
                </p:cNvPr>
                <p:cNvCxnSpPr/>
                <p:nvPr/>
              </p:nvCxnSpPr>
              <p:spPr>
                <a:xfrm flipH="1">
                  <a:off x="8768637" y="1148066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FE24514-6A6B-48B0-8610-B22347FCB170}"/>
                  </a:ext>
                </a:extLst>
              </p:cNvPr>
              <p:cNvGrpSpPr/>
              <p:nvPr/>
            </p:nvGrpSpPr>
            <p:grpSpPr>
              <a:xfrm>
                <a:off x="8275777" y="2518051"/>
                <a:ext cx="1188423" cy="701234"/>
                <a:chOff x="1760111" y="-790754"/>
                <a:chExt cx="8156776" cy="4812936"/>
              </a:xfrm>
              <a:solidFill>
                <a:schemeClr val="bg1"/>
              </a:solidFill>
            </p:grpSpPr>
            <p:sp useBgFill="1">
              <p:nvSpPr>
                <p:cNvPr id="61" name="Freeform 50">
                  <a:extLst>
                    <a:ext uri="{FF2B5EF4-FFF2-40B4-BE49-F238E27FC236}">
                      <a16:creationId xmlns:a16="http://schemas.microsoft.com/office/drawing/2014/main" id="{5289DC7E-9043-4356-AF46-993338EF7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9930" y="1533493"/>
                  <a:ext cx="3606957" cy="2488689"/>
                </a:xfrm>
                <a:custGeom>
                  <a:avLst/>
                  <a:gdLst>
                    <a:gd name="T0" fmla="*/ 724 w 1451"/>
                    <a:gd name="T1" fmla="*/ 998 h 999"/>
                    <a:gd name="T2" fmla="*/ 0 w 1451"/>
                    <a:gd name="T3" fmla="*/ 998 h 999"/>
                    <a:gd name="T4" fmla="*/ 0 w 1451"/>
                    <a:gd name="T5" fmla="*/ 0 h 999"/>
                    <a:gd name="T6" fmla="*/ 1450 w 1451"/>
                    <a:gd name="T7" fmla="*/ 0 h 999"/>
                    <a:gd name="T8" fmla="*/ 1450 w 1451"/>
                    <a:gd name="T9" fmla="*/ 998 h 999"/>
                    <a:gd name="T10" fmla="*/ 724 w 1451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1" h="999">
                      <a:moveTo>
                        <a:pt x="724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450" y="0"/>
                      </a:lnTo>
                      <a:lnTo>
                        <a:pt x="1450" y="998"/>
                      </a:lnTo>
                      <a:lnTo>
                        <a:pt x="724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2" name="Freeform 52">
                  <a:extLst>
                    <a:ext uri="{FF2B5EF4-FFF2-40B4-BE49-F238E27FC236}">
                      <a16:creationId xmlns:a16="http://schemas.microsoft.com/office/drawing/2014/main" id="{66CAE35F-562C-49BD-8A6C-0E138D341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816" y="-790754"/>
                  <a:ext cx="6216252" cy="3924899"/>
                </a:xfrm>
                <a:custGeom>
                  <a:avLst/>
                  <a:gdLst>
                    <a:gd name="T0" fmla="*/ 1249 w 2500"/>
                    <a:gd name="T1" fmla="*/ 1577 h 1578"/>
                    <a:gd name="T2" fmla="*/ 0 w 2500"/>
                    <a:gd name="T3" fmla="*/ 1577 h 1578"/>
                    <a:gd name="T4" fmla="*/ 0 w 2500"/>
                    <a:gd name="T5" fmla="*/ 0 h 1578"/>
                    <a:gd name="T6" fmla="*/ 2499 w 2500"/>
                    <a:gd name="T7" fmla="*/ 0 h 1578"/>
                    <a:gd name="T8" fmla="*/ 2499 w 2500"/>
                    <a:gd name="T9" fmla="*/ 1577 h 1578"/>
                    <a:gd name="T10" fmla="*/ 1249 w 2500"/>
                    <a:gd name="T11" fmla="*/ 1577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0" h="1578">
                      <a:moveTo>
                        <a:pt x="1249" y="1577"/>
                      </a:moveTo>
                      <a:lnTo>
                        <a:pt x="0" y="1577"/>
                      </a:lnTo>
                      <a:lnTo>
                        <a:pt x="0" y="0"/>
                      </a:lnTo>
                      <a:lnTo>
                        <a:pt x="2499" y="0"/>
                      </a:lnTo>
                      <a:lnTo>
                        <a:pt x="2499" y="1577"/>
                      </a:lnTo>
                      <a:lnTo>
                        <a:pt x="1249" y="1577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3" name="Line 54">
                  <a:extLst>
                    <a:ext uri="{FF2B5EF4-FFF2-40B4-BE49-F238E27FC236}">
                      <a16:creationId xmlns:a16="http://schemas.microsoft.com/office/drawing/2014/main" id="{B14812F9-1CEA-4411-9C22-ACDB011755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2163884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4" name="Line 55">
                  <a:extLst>
                    <a:ext uri="{FF2B5EF4-FFF2-40B4-BE49-F238E27FC236}">
                      <a16:creationId xmlns:a16="http://schemas.microsoft.com/office/drawing/2014/main" id="{34D3197D-117B-47DE-B2E0-E1E7D7061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5902" y="2607901"/>
                  <a:ext cx="964783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5" name="Line 56">
                  <a:extLst>
                    <a:ext uri="{FF2B5EF4-FFF2-40B4-BE49-F238E27FC236}">
                      <a16:creationId xmlns:a16="http://schemas.microsoft.com/office/drawing/2014/main" id="{3D3CF4EF-B4D0-4B3C-9836-5947E09D7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1719865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6" name="Freeform 57">
                  <a:extLst>
                    <a:ext uri="{FF2B5EF4-FFF2-40B4-BE49-F238E27FC236}">
                      <a16:creationId xmlns:a16="http://schemas.microsoft.com/office/drawing/2014/main" id="{6C7F6052-078C-4692-9CB2-44901005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6174" y="535814"/>
                  <a:ext cx="668762" cy="66877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7" name="Freeform 58">
                  <a:extLst>
                    <a:ext uri="{FF2B5EF4-FFF2-40B4-BE49-F238E27FC236}">
                      <a16:creationId xmlns:a16="http://schemas.microsoft.com/office/drawing/2014/main" id="{BDAA2DDF-30E5-4BE6-A84A-0A8C3B784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594" y="1094953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8" name="Freeform 59">
                  <a:extLst>
                    <a:ext uri="{FF2B5EF4-FFF2-40B4-BE49-F238E27FC236}">
                      <a16:creationId xmlns:a16="http://schemas.microsoft.com/office/drawing/2014/main" id="{44799BB3-2FE0-4C49-B011-A480974B7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2326" y="-23314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69" name="Freeform 60">
                  <a:extLst>
                    <a:ext uri="{FF2B5EF4-FFF2-40B4-BE49-F238E27FC236}">
                      <a16:creationId xmlns:a16="http://schemas.microsoft.com/office/drawing/2014/main" id="{84D67651-B5C0-4273-9E7C-13D771290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7770" y="-242581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48FB0C12-2ABA-408F-A8A4-0786661D0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5535" y="-242581"/>
                  <a:ext cx="668762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1" name="Line 62">
                  <a:extLst>
                    <a:ext uri="{FF2B5EF4-FFF2-40B4-BE49-F238E27FC236}">
                      <a16:creationId xmlns:a16="http://schemas.microsoft.com/office/drawing/2014/main" id="{48EE9688-C27F-4A00-A565-12EEB66D2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461085" y="360401"/>
                  <a:ext cx="317943" cy="339872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2" name="Line 63">
                  <a:extLst>
                    <a:ext uri="{FF2B5EF4-FFF2-40B4-BE49-F238E27FC236}">
                      <a16:creationId xmlns:a16="http://schemas.microsoft.com/office/drawing/2014/main" id="{A1730DB8-35C1-4D07-B68F-AD1DF1FA79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3048" y="371367"/>
                  <a:ext cx="317935" cy="317935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3" name="Line 64">
                  <a:extLst>
                    <a:ext uri="{FF2B5EF4-FFF2-40B4-BE49-F238E27FC236}">
                      <a16:creationId xmlns:a16="http://schemas.microsoft.com/office/drawing/2014/main" id="{0D354CC9-152E-4958-B8ED-A78DBCACB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35510" y="360398"/>
                  <a:ext cx="931890" cy="909969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4" name="Line 65">
                  <a:extLst>
                    <a:ext uri="{FF2B5EF4-FFF2-40B4-BE49-F238E27FC236}">
                      <a16:creationId xmlns:a16="http://schemas.microsoft.com/office/drawing/2014/main" id="{C088562A-C842-4C2A-82D5-26990066B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612" y="601597"/>
                  <a:ext cx="657807" cy="65780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5" name="Freeform 66">
                  <a:extLst>
                    <a:ext uri="{FF2B5EF4-FFF2-40B4-BE49-F238E27FC236}">
                      <a16:creationId xmlns:a16="http://schemas.microsoft.com/office/drawing/2014/main" id="{714B9636-19EC-447A-BA84-032FCE11F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111" y="1533493"/>
                  <a:ext cx="4100313" cy="2488689"/>
                </a:xfrm>
                <a:custGeom>
                  <a:avLst/>
                  <a:gdLst>
                    <a:gd name="T0" fmla="*/ 825 w 1650"/>
                    <a:gd name="T1" fmla="*/ 998 h 999"/>
                    <a:gd name="T2" fmla="*/ 0 w 1650"/>
                    <a:gd name="T3" fmla="*/ 998 h 999"/>
                    <a:gd name="T4" fmla="*/ 0 w 1650"/>
                    <a:gd name="T5" fmla="*/ 0 h 999"/>
                    <a:gd name="T6" fmla="*/ 1649 w 1650"/>
                    <a:gd name="T7" fmla="*/ 0 h 999"/>
                    <a:gd name="T8" fmla="*/ 1649 w 1650"/>
                    <a:gd name="T9" fmla="*/ 998 h 999"/>
                    <a:gd name="T10" fmla="*/ 825 w 1650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0" h="999">
                      <a:moveTo>
                        <a:pt x="825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649" y="0"/>
                      </a:lnTo>
                      <a:lnTo>
                        <a:pt x="1649" y="998"/>
                      </a:lnTo>
                      <a:lnTo>
                        <a:pt x="825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FA1E3D1C-5CDC-40A6-8FB8-0930953873DA}"/>
                    </a:ext>
                  </a:extLst>
                </p:cNvPr>
                <p:cNvGrpSpPr/>
                <p:nvPr/>
              </p:nvGrpSpPr>
              <p:grpSpPr>
                <a:xfrm>
                  <a:off x="4150130" y="3013548"/>
                  <a:ext cx="909969" cy="701665"/>
                  <a:chOff x="5196160" y="2147519"/>
                  <a:chExt cx="346197" cy="266948"/>
                </a:xfrm>
                <a:grpFill/>
              </p:grpSpPr>
              <p:sp useBgFill="1">
                <p:nvSpPr>
                  <p:cNvPr id="87" name="Line 68">
                    <a:extLst>
                      <a:ext uri="{FF2B5EF4-FFF2-40B4-BE49-F238E27FC236}">
                        <a16:creationId xmlns:a16="http://schemas.microsoft.com/office/drawing/2014/main" id="{DC399D7A-AC6E-4F4E-A490-547BCDDD96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6160" y="2339387"/>
                    <a:ext cx="0" cy="75080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88" name="Line 69">
                    <a:extLst>
                      <a:ext uri="{FF2B5EF4-FFF2-40B4-BE49-F238E27FC236}">
                        <a16:creationId xmlns:a16="http://schemas.microsoft.com/office/drawing/2014/main" id="{18BA2BF8-49C6-4E77-97DA-D5240F0C2D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2709" y="2255965"/>
                    <a:ext cx="0" cy="15849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89" name="Line 70">
                    <a:extLst>
                      <a:ext uri="{FF2B5EF4-FFF2-40B4-BE49-F238E27FC236}">
                        <a16:creationId xmlns:a16="http://schemas.microsoft.com/office/drawing/2014/main" id="{6338C59D-5F0E-4062-893B-1B94F206A0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9258" y="2297674"/>
                    <a:ext cx="0" cy="11678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90" name="Line 71">
                    <a:extLst>
                      <a:ext uri="{FF2B5EF4-FFF2-40B4-BE49-F238E27FC236}">
                        <a16:creationId xmlns:a16="http://schemas.microsoft.com/office/drawing/2014/main" id="{9F6D4CEE-32B6-40F7-9B49-AA0CA70693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807" y="2147519"/>
                    <a:ext cx="0" cy="266945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91" name="Line 72">
                    <a:extLst>
                      <a:ext uri="{FF2B5EF4-FFF2-40B4-BE49-F238E27FC236}">
                        <a16:creationId xmlns:a16="http://schemas.microsoft.com/office/drawing/2014/main" id="{0F028E94-790B-4222-99FB-65B490D9C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42357" y="2235113"/>
                    <a:ext cx="0" cy="179354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 useBgFill="1">
              <p:nvSpPr>
                <p:cNvPr id="77" name="Line 73">
                  <a:extLst>
                    <a:ext uri="{FF2B5EF4-FFF2-40B4-BE49-F238E27FC236}">
                      <a16:creationId xmlns:a16="http://schemas.microsoft.com/office/drawing/2014/main" id="{92D00AEB-6F53-476A-B820-007705B88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419200"/>
                  <a:ext cx="559129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8" name="Line 74">
                  <a:extLst>
                    <a:ext uri="{FF2B5EF4-FFF2-40B4-BE49-F238E27FC236}">
                      <a16:creationId xmlns:a16="http://schemas.microsoft.com/office/drawing/2014/main" id="{51F4616E-C6B1-414C-8FCF-8A630ECBD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649423"/>
                  <a:ext cx="84417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79" name="Freeform 75">
                  <a:extLst>
                    <a:ext uri="{FF2B5EF4-FFF2-40B4-BE49-F238E27FC236}">
                      <a16:creationId xmlns:a16="http://schemas.microsoft.com/office/drawing/2014/main" id="{7BA2CC6C-0AE6-4F31-A972-477BE7EB1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7182" y="1906244"/>
                  <a:ext cx="1184050" cy="1195006"/>
                </a:xfrm>
                <a:custGeom>
                  <a:avLst/>
                  <a:gdLst>
                    <a:gd name="T0" fmla="*/ 477 w 478"/>
                    <a:gd name="T1" fmla="*/ 239 h 480"/>
                    <a:gd name="T2" fmla="*/ 239 w 478"/>
                    <a:gd name="T3" fmla="*/ 479 h 480"/>
                    <a:gd name="T4" fmla="*/ 0 w 478"/>
                    <a:gd name="T5" fmla="*/ 239 h 480"/>
                    <a:gd name="T6" fmla="*/ 239 w 478"/>
                    <a:gd name="T7" fmla="*/ 0 h 480"/>
                    <a:gd name="T8" fmla="*/ 477 w 478"/>
                    <a:gd name="T9" fmla="*/ 239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80">
                      <a:moveTo>
                        <a:pt x="477" y="239"/>
                      </a:moveTo>
                      <a:cubicBezTo>
                        <a:pt x="477" y="370"/>
                        <a:pt x="371" y="479"/>
                        <a:pt x="239" y="479"/>
                      </a:cubicBezTo>
                      <a:cubicBezTo>
                        <a:pt x="108" y="479"/>
                        <a:pt x="0" y="371"/>
                        <a:pt x="0" y="239"/>
                      </a:cubicBezTo>
                      <a:cubicBezTo>
                        <a:pt x="0" y="108"/>
                        <a:pt x="108" y="0"/>
                        <a:pt x="239" y="0"/>
                      </a:cubicBezTo>
                      <a:cubicBezTo>
                        <a:pt x="371" y="0"/>
                        <a:pt x="477" y="107"/>
                        <a:pt x="477" y="239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0" name="Freeform 76">
                  <a:extLst>
                    <a:ext uri="{FF2B5EF4-FFF2-40B4-BE49-F238E27FC236}">
                      <a16:creationId xmlns:a16="http://schemas.microsoft.com/office/drawing/2014/main" id="{E3D117A4-571D-4694-95D6-98D7ED26B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279" y="1884323"/>
                  <a:ext cx="635877" cy="635877"/>
                </a:xfrm>
                <a:custGeom>
                  <a:avLst/>
                  <a:gdLst>
                    <a:gd name="T0" fmla="*/ 0 w 256"/>
                    <a:gd name="T1" fmla="*/ 6 h 254"/>
                    <a:gd name="T2" fmla="*/ 0 w 256"/>
                    <a:gd name="T3" fmla="*/ 6 h 254"/>
                    <a:gd name="T4" fmla="*/ 0 w 256"/>
                    <a:gd name="T5" fmla="*/ 253 h 254"/>
                    <a:gd name="T6" fmla="*/ 0 w 256"/>
                    <a:gd name="T7" fmla="*/ 253 h 254"/>
                    <a:gd name="T8" fmla="*/ 247 w 256"/>
                    <a:gd name="T9" fmla="*/ 253 h 254"/>
                    <a:gd name="T10" fmla="*/ 247 w 256"/>
                    <a:gd name="T11" fmla="*/ 253 h 254"/>
                    <a:gd name="T12" fmla="*/ 0 w 256"/>
                    <a:gd name="T13" fmla="*/ 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" h="254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247" y="253"/>
                      </a:lnTo>
                      <a:lnTo>
                        <a:pt x="247" y="253"/>
                      </a:lnTo>
                      <a:cubicBezTo>
                        <a:pt x="255" y="116"/>
                        <a:pt x="140" y="0"/>
                        <a:pt x="0" y="6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1" name="Line 77">
                  <a:extLst>
                    <a:ext uri="{FF2B5EF4-FFF2-40B4-BE49-F238E27FC236}">
                      <a16:creationId xmlns:a16="http://schemas.microsoft.com/office/drawing/2014/main" id="{7F6A1E99-0507-46E5-BB05-672A560D9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7279" y="2520200"/>
                  <a:ext cx="427576" cy="42756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2" name="Line 78">
                  <a:extLst>
                    <a:ext uri="{FF2B5EF4-FFF2-40B4-BE49-F238E27FC236}">
                      <a16:creationId xmlns:a16="http://schemas.microsoft.com/office/drawing/2014/main" id="{976BF6A6-588C-431A-A906-5EBE2A302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2240623"/>
                  <a:ext cx="449505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3" name="Line 79">
                  <a:extLst>
                    <a:ext uri="{FF2B5EF4-FFF2-40B4-BE49-F238E27FC236}">
                      <a16:creationId xmlns:a16="http://schemas.microsoft.com/office/drawing/2014/main" id="{63FA9058-98D7-4A6D-8DD2-70BAEAC5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5649" y="1966541"/>
                  <a:ext cx="16445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4" name="Line 80">
                  <a:extLst>
                    <a:ext uri="{FF2B5EF4-FFF2-40B4-BE49-F238E27FC236}">
                      <a16:creationId xmlns:a16="http://schemas.microsoft.com/office/drawing/2014/main" id="{4EA330F4-D76F-44E2-9EFF-34E12F237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1966541"/>
                  <a:ext cx="109634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5" name="Freeform 81">
                  <a:extLst>
                    <a:ext uri="{FF2B5EF4-FFF2-40B4-BE49-F238E27FC236}">
                      <a16:creationId xmlns:a16="http://schemas.microsoft.com/office/drawing/2014/main" id="{9B12EB90-881F-4C48-9657-F94A7D6B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568" y="1906244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86" name="Freeform 82">
                  <a:extLst>
                    <a:ext uri="{FF2B5EF4-FFF2-40B4-BE49-F238E27FC236}">
                      <a16:creationId xmlns:a16="http://schemas.microsoft.com/office/drawing/2014/main" id="{B4DEA9BB-5A2E-4D17-839D-34147EA4F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249" y="2180325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F44C0EA-D7C9-413F-B55A-4598508EF511}"/>
                  </a:ext>
                </a:extLst>
              </p:cNvPr>
              <p:cNvGrpSpPr/>
              <p:nvPr/>
            </p:nvGrpSpPr>
            <p:grpSpPr>
              <a:xfrm flipH="1">
                <a:off x="7529886" y="2008367"/>
                <a:ext cx="1505789" cy="842270"/>
                <a:chOff x="8976399" y="3620953"/>
                <a:chExt cx="1620003" cy="842270"/>
              </a:xfrm>
            </p:grpSpPr>
            <p:sp>
              <p:nvSpPr>
                <p:cNvPr id="58" name="Oval 225">
                  <a:extLst>
                    <a:ext uri="{FF2B5EF4-FFF2-40B4-BE49-F238E27FC236}">
                      <a16:creationId xmlns:a16="http://schemas.microsoft.com/office/drawing/2014/main" id="{FAC1114A-BD6F-41FD-B000-0489C7B271A9}"/>
                    </a:ext>
                  </a:extLst>
                </p:cNvPr>
                <p:cNvSpPr/>
                <p:nvPr/>
              </p:nvSpPr>
              <p:spPr bwMode="auto">
                <a:xfrm>
                  <a:off x="10179207" y="3620953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2635252-BE4F-4086-ADDA-F1101405A835}"/>
                    </a:ext>
                  </a:extLst>
                </p:cNvPr>
                <p:cNvCxnSpPr/>
                <p:nvPr/>
              </p:nvCxnSpPr>
              <p:spPr>
                <a:xfrm flipH="1">
                  <a:off x="8976399" y="3620953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2896688-3E7A-4FAD-AEB1-6ACCC8927353}"/>
                    </a:ext>
                  </a:extLst>
                </p:cNvPr>
                <p:cNvCxnSpPr/>
                <p:nvPr/>
              </p:nvCxnSpPr>
              <p:spPr>
                <a:xfrm flipH="1">
                  <a:off x="9910712" y="4460940"/>
                  <a:ext cx="278313" cy="2283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2D5CF58-2A97-4FEF-9955-921E023D5BBD}"/>
                  </a:ext>
                </a:extLst>
              </p:cNvPr>
              <p:cNvGrpSpPr/>
              <p:nvPr/>
            </p:nvGrpSpPr>
            <p:grpSpPr>
              <a:xfrm>
                <a:off x="9161159" y="1599471"/>
                <a:ext cx="448666" cy="677360"/>
                <a:chOff x="847165" y="4612342"/>
                <a:chExt cx="1196788" cy="1806815"/>
              </a:xfrm>
            </p:grpSpPr>
            <p:sp>
              <p:nvSpPr>
                <p:cNvPr id="53" name="Freeform 5">
                  <a:extLst>
                    <a:ext uri="{FF2B5EF4-FFF2-40B4-BE49-F238E27FC236}">
                      <a16:creationId xmlns:a16="http://schemas.microsoft.com/office/drawing/2014/main" id="{8AB9AC5D-B34C-4FFD-B0A4-7F3EB8EA86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7165" y="4871587"/>
                  <a:ext cx="930504" cy="1547570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>
                  <a:solidFill>
                    <a:srgbClr val="0177D7"/>
                  </a:solidFill>
                  <a:headEnd type="none"/>
                  <a:tailEnd type="none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en-US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5F4F7DE-DCF2-4633-A080-0EECD874ABFB}"/>
                    </a:ext>
                  </a:extLst>
                </p:cNvPr>
                <p:cNvSpPr/>
                <p:nvPr/>
              </p:nvSpPr>
              <p:spPr bwMode="auto">
                <a:xfrm>
                  <a:off x="1411941" y="4612342"/>
                  <a:ext cx="632012" cy="63201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177D7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217EBD7-1FF3-4CD4-B1C4-64749FCC9270}"/>
                    </a:ext>
                  </a:extLst>
                </p:cNvPr>
                <p:cNvGrpSpPr/>
                <p:nvPr/>
              </p:nvGrpSpPr>
              <p:grpSpPr>
                <a:xfrm>
                  <a:off x="1682749" y="4759323"/>
                  <a:ext cx="104775" cy="293371"/>
                  <a:chOff x="1682750" y="4759325"/>
                  <a:chExt cx="95250" cy="266701"/>
                </a:xfrm>
              </p:grpSpPr>
              <p:sp>
                <p:nvSpPr>
                  <p:cNvPr id="56" name="Freeform 178">
                    <a:extLst>
                      <a:ext uri="{FF2B5EF4-FFF2-40B4-BE49-F238E27FC236}">
                        <a16:creationId xmlns:a16="http://schemas.microsoft.com/office/drawing/2014/main" id="{9825B581-1944-4F14-AA02-3AD34A97F7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2750" y="4759325"/>
                    <a:ext cx="47625" cy="263525"/>
                  </a:xfrm>
                  <a:custGeom>
                    <a:avLst/>
                    <a:gdLst>
                      <a:gd name="connsiteX0" fmla="*/ 0 w 47625"/>
                      <a:gd name="connsiteY0" fmla="*/ 47625 h 263525"/>
                      <a:gd name="connsiteX1" fmla="*/ 47625 w 47625"/>
                      <a:gd name="connsiteY1" fmla="*/ 0 h 263525"/>
                      <a:gd name="connsiteX2" fmla="*/ 47625 w 47625"/>
                      <a:gd name="connsiteY2" fmla="*/ 263525 h 263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25" h="263525">
                        <a:moveTo>
                          <a:pt x="0" y="47625"/>
                        </a:moveTo>
                        <a:lnTo>
                          <a:pt x="47625" y="0"/>
                        </a:lnTo>
                        <a:lnTo>
                          <a:pt x="47625" y="263525"/>
                        </a:lnTo>
                      </a:path>
                    </a:pathLst>
                  </a:custGeom>
                  <a:noFill/>
                  <a:ln w="12700">
                    <a:solidFill>
                      <a:srgbClr val="0177D7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83A8D6A-E990-4567-9EB9-15165AD60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2750" y="5026025"/>
                    <a:ext cx="95250" cy="0"/>
                  </a:xfrm>
                  <a:prstGeom prst="line">
                    <a:avLst/>
                  </a:prstGeom>
                  <a:ln w="12700">
                    <a:solidFill>
                      <a:srgbClr val="0177D7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4FE1DCC-42E8-4370-8DE0-8963EB09886C}"/>
                  </a:ext>
                </a:extLst>
              </p:cNvPr>
              <p:cNvGrpSpPr/>
              <p:nvPr/>
            </p:nvGrpSpPr>
            <p:grpSpPr>
              <a:xfrm>
                <a:off x="9577536" y="2816754"/>
                <a:ext cx="1710842" cy="1037406"/>
                <a:chOff x="9857622" y="3006697"/>
                <a:chExt cx="1710842" cy="839574"/>
              </a:xfrm>
            </p:grpSpPr>
            <p:sp>
              <p:nvSpPr>
                <p:cNvPr id="50" name="Oval 225">
                  <a:extLst>
                    <a:ext uri="{FF2B5EF4-FFF2-40B4-BE49-F238E27FC236}">
                      <a16:creationId xmlns:a16="http://schemas.microsoft.com/office/drawing/2014/main" id="{6BE06F64-25E3-4D21-AEBF-EC820F2782EF}"/>
                    </a:ext>
                  </a:extLst>
                </p:cNvPr>
                <p:cNvSpPr/>
                <p:nvPr/>
              </p:nvSpPr>
              <p:spPr bwMode="auto">
                <a:xfrm>
                  <a:off x="11151269" y="3008712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79926CA-E8B4-4828-9221-9DC225FD7545}"/>
                    </a:ext>
                  </a:extLst>
                </p:cNvPr>
                <p:cNvCxnSpPr/>
                <p:nvPr/>
              </p:nvCxnSpPr>
              <p:spPr>
                <a:xfrm flipH="1" flipV="1">
                  <a:off x="9857622" y="3006697"/>
                  <a:ext cx="1293647" cy="2016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215E9E9-2DED-41FD-82EB-0196DA6A04D6}"/>
                    </a:ext>
                  </a:extLst>
                </p:cNvPr>
                <p:cNvCxnSpPr/>
                <p:nvPr/>
              </p:nvCxnSpPr>
              <p:spPr>
                <a:xfrm flipH="1">
                  <a:off x="10789649" y="3843852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413716-6894-4CDC-92EF-27DA2E814D43}"/>
                  </a:ext>
                </a:extLst>
              </p:cNvPr>
              <p:cNvGrpSpPr/>
              <p:nvPr/>
            </p:nvGrpSpPr>
            <p:grpSpPr>
              <a:xfrm flipH="1">
                <a:off x="7826880" y="3803834"/>
                <a:ext cx="1710842" cy="1033490"/>
                <a:chOff x="9857622" y="3006697"/>
                <a:chExt cx="1710842" cy="836405"/>
              </a:xfrm>
            </p:grpSpPr>
            <p:sp>
              <p:nvSpPr>
                <p:cNvPr id="47" name="Oval 225">
                  <a:extLst>
                    <a:ext uri="{FF2B5EF4-FFF2-40B4-BE49-F238E27FC236}">
                      <a16:creationId xmlns:a16="http://schemas.microsoft.com/office/drawing/2014/main" id="{E5295327-AF41-4B85-9767-8D7987BDBA98}"/>
                    </a:ext>
                  </a:extLst>
                </p:cNvPr>
                <p:cNvSpPr/>
                <p:nvPr/>
              </p:nvSpPr>
              <p:spPr bwMode="auto">
                <a:xfrm>
                  <a:off x="11151269" y="3008712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CB65D39-D620-4E4D-96E2-50AF8E1711D0}"/>
                    </a:ext>
                  </a:extLst>
                </p:cNvPr>
                <p:cNvCxnSpPr/>
                <p:nvPr/>
              </p:nvCxnSpPr>
              <p:spPr>
                <a:xfrm flipH="1" flipV="1">
                  <a:off x="9857622" y="3006697"/>
                  <a:ext cx="1293647" cy="2016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3593BC5-A1ED-4066-A944-F92E06B0A251}"/>
                    </a:ext>
                  </a:extLst>
                </p:cNvPr>
                <p:cNvCxnSpPr/>
                <p:nvPr/>
              </p:nvCxnSpPr>
              <p:spPr>
                <a:xfrm flipH="1">
                  <a:off x="10789649" y="3838116"/>
                  <a:ext cx="371439" cy="241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852B98-3722-43D7-B32C-64AA3D1D9E5B}"/>
                  </a:ext>
                </a:extLst>
              </p:cNvPr>
              <p:cNvGrpSpPr/>
              <p:nvPr/>
            </p:nvGrpSpPr>
            <p:grpSpPr>
              <a:xfrm>
                <a:off x="9710791" y="3475840"/>
                <a:ext cx="640883" cy="718165"/>
                <a:chOff x="9710791" y="3475840"/>
                <a:chExt cx="640883" cy="71816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E50DDF7-7E1A-4C44-8926-6923BD3ACEC5}"/>
                    </a:ext>
                  </a:extLst>
                </p:cNvPr>
                <p:cNvGrpSpPr/>
                <p:nvPr/>
              </p:nvGrpSpPr>
              <p:grpSpPr>
                <a:xfrm>
                  <a:off x="9777143" y="3475840"/>
                  <a:ext cx="574531" cy="718165"/>
                  <a:chOff x="-89366" y="1973262"/>
                  <a:chExt cx="986802" cy="1233504"/>
                </a:xfrm>
              </p:grpSpPr>
              <p:sp>
                <p:nvSpPr>
                  <p:cNvPr id="42" name="Freeform 5">
                    <a:extLst>
                      <a:ext uri="{FF2B5EF4-FFF2-40B4-BE49-F238E27FC236}">
                        <a16:creationId xmlns:a16="http://schemas.microsoft.com/office/drawing/2014/main" id="{C7667441-E98E-47C9-B6F1-C01D7EC343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89366" y="2107542"/>
                    <a:ext cx="555856" cy="565226"/>
                  </a:xfrm>
                  <a:custGeom>
                    <a:avLst/>
                    <a:gdLst>
                      <a:gd name="T0" fmla="*/ 1 w 130"/>
                      <a:gd name="T1" fmla="*/ 132 h 132"/>
                      <a:gd name="T2" fmla="*/ 0 w 130"/>
                      <a:gd name="T3" fmla="*/ 115 h 132"/>
                      <a:gd name="T4" fmla="*/ 115 w 130"/>
                      <a:gd name="T5" fmla="*/ 0 h 132"/>
                      <a:gd name="T6" fmla="*/ 130 w 130"/>
                      <a:gd name="T7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" h="132">
                        <a:moveTo>
                          <a:pt x="1" y="132"/>
                        </a:moveTo>
                        <a:cubicBezTo>
                          <a:pt x="1" y="126"/>
                          <a:pt x="0" y="120"/>
                          <a:pt x="0" y="115"/>
                        </a:cubicBezTo>
                        <a:cubicBezTo>
                          <a:pt x="0" y="51"/>
                          <a:pt x="51" y="0"/>
                          <a:pt x="115" y="0"/>
                        </a:cubicBezTo>
                        <a:cubicBezTo>
                          <a:pt x="121" y="0"/>
                          <a:pt x="126" y="0"/>
                          <a:pt x="130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6">
                    <a:extLst>
                      <a:ext uri="{FF2B5EF4-FFF2-40B4-BE49-F238E27FC236}">
                        <a16:creationId xmlns:a16="http://schemas.microsoft.com/office/drawing/2014/main" id="{8A0E3135-ACCD-4E25-BAA1-168FFB2747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632" y="2538488"/>
                    <a:ext cx="630804" cy="552734"/>
                  </a:xfrm>
                  <a:custGeom>
                    <a:avLst/>
                    <a:gdLst>
                      <a:gd name="T0" fmla="*/ 0 w 147"/>
                      <a:gd name="T1" fmla="*/ 125 h 129"/>
                      <a:gd name="T2" fmla="*/ 32 w 147"/>
                      <a:gd name="T3" fmla="*/ 129 h 129"/>
                      <a:gd name="T4" fmla="*/ 147 w 147"/>
                      <a:gd name="T5" fmla="*/ 14 h 129"/>
                      <a:gd name="T6" fmla="*/ 146 w 147"/>
                      <a:gd name="T7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7" h="129">
                        <a:moveTo>
                          <a:pt x="0" y="125"/>
                        </a:moveTo>
                        <a:cubicBezTo>
                          <a:pt x="10" y="127"/>
                          <a:pt x="21" y="129"/>
                          <a:pt x="32" y="129"/>
                        </a:cubicBezTo>
                        <a:cubicBezTo>
                          <a:pt x="96" y="129"/>
                          <a:pt x="147" y="77"/>
                          <a:pt x="147" y="14"/>
                        </a:cubicBezTo>
                        <a:cubicBezTo>
                          <a:pt x="147" y="9"/>
                          <a:pt x="147" y="4"/>
                          <a:pt x="146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7">
                    <a:extLst>
                      <a:ext uri="{FF2B5EF4-FFF2-40B4-BE49-F238E27FC236}">
                        <a16:creationId xmlns:a16="http://schemas.microsoft.com/office/drawing/2014/main" id="{01A03BCF-0D7A-43C5-95EC-046AFB2758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510" y="2988171"/>
                    <a:ext cx="140525" cy="218595"/>
                  </a:xfrm>
                  <a:custGeom>
                    <a:avLst/>
                    <a:gdLst>
                      <a:gd name="T0" fmla="*/ 33 w 33"/>
                      <a:gd name="T1" fmla="*/ 0 h 51"/>
                      <a:gd name="T2" fmla="*/ 0 w 33"/>
                      <a:gd name="T3" fmla="*/ 19 h 51"/>
                      <a:gd name="T4" fmla="*/ 20 w 33"/>
                      <a:gd name="T5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" h="51">
                        <a:moveTo>
                          <a:pt x="33" y="0"/>
                        </a:move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20" y="51"/>
                          <a:pt x="20" y="51"/>
                          <a:pt x="20" y="51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8">
                    <a:extLst>
                      <a:ext uri="{FF2B5EF4-FFF2-40B4-BE49-F238E27FC236}">
                        <a16:creationId xmlns:a16="http://schemas.microsoft.com/office/drawing/2014/main" id="{A1EAEEDA-FA7F-4C46-945D-781211473C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211" y="1973262"/>
                    <a:ext cx="140525" cy="221719"/>
                  </a:xfrm>
                  <a:custGeom>
                    <a:avLst/>
                    <a:gdLst>
                      <a:gd name="T0" fmla="*/ 0 w 33"/>
                      <a:gd name="T1" fmla="*/ 52 h 52"/>
                      <a:gd name="T2" fmla="*/ 33 w 33"/>
                      <a:gd name="T3" fmla="*/ 32 h 52"/>
                      <a:gd name="T4" fmla="*/ 13 w 33"/>
                      <a:gd name="T5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" h="52">
                        <a:moveTo>
                          <a:pt x="0" y="52"/>
                        </a:move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67EF472-0BAB-42C5-B679-002AEC04A1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219" y="2200614"/>
                    <a:ext cx="202980" cy="202980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4F76719-33AC-4507-B8F0-6B4D14CB6747}"/>
                    </a:ext>
                  </a:extLst>
                </p:cNvPr>
                <p:cNvSpPr/>
                <p:nvPr/>
              </p:nvSpPr>
              <p:spPr bwMode="auto">
                <a:xfrm>
                  <a:off x="9710791" y="3929759"/>
                  <a:ext cx="229345" cy="229345"/>
                </a:xfrm>
                <a:prstGeom prst="rect">
                  <a:avLst/>
                </a:prstGeom>
                <a:noFill/>
                <a:ln w="12700" cap="flat">
                  <a:solidFill>
                    <a:srgbClr val="0177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speedometer_2">
                <a:extLst>
                  <a:ext uri="{FF2B5EF4-FFF2-40B4-BE49-F238E27FC236}">
                    <a16:creationId xmlns:a16="http://schemas.microsoft.com/office/drawing/2014/main" id="{816D49FE-254F-4CE0-83B0-618C7ABBB2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50189" y="4543642"/>
                <a:ext cx="575042" cy="575042"/>
              </a:xfrm>
              <a:custGeom>
                <a:avLst/>
                <a:gdLst>
                  <a:gd name="T0" fmla="*/ 155 w 281"/>
                  <a:gd name="T1" fmla="*/ 155 h 281"/>
                  <a:gd name="T2" fmla="*/ 126 w 281"/>
                  <a:gd name="T3" fmla="*/ 155 h 281"/>
                  <a:gd name="T4" fmla="*/ 126 w 281"/>
                  <a:gd name="T5" fmla="*/ 126 h 281"/>
                  <a:gd name="T6" fmla="*/ 155 w 281"/>
                  <a:gd name="T7" fmla="*/ 126 h 281"/>
                  <a:gd name="T8" fmla="*/ 155 w 281"/>
                  <a:gd name="T9" fmla="*/ 155 h 281"/>
                  <a:gd name="T10" fmla="*/ 140 w 281"/>
                  <a:gd name="T11" fmla="*/ 0 h 281"/>
                  <a:gd name="T12" fmla="*/ 0 w 281"/>
                  <a:gd name="T13" fmla="*/ 141 h 281"/>
                  <a:gd name="T14" fmla="*/ 140 w 281"/>
                  <a:gd name="T15" fmla="*/ 281 h 281"/>
                  <a:gd name="T16" fmla="*/ 281 w 281"/>
                  <a:gd name="T17" fmla="*/ 141 h 281"/>
                  <a:gd name="T18" fmla="*/ 140 w 281"/>
                  <a:gd name="T19" fmla="*/ 0 h 281"/>
                  <a:gd name="T20" fmla="*/ 214 w 281"/>
                  <a:gd name="T21" fmla="*/ 210 h 281"/>
                  <a:gd name="T22" fmla="*/ 241 w 281"/>
                  <a:gd name="T23" fmla="*/ 141 h 281"/>
                  <a:gd name="T24" fmla="*/ 235 w 281"/>
                  <a:gd name="T25" fmla="*/ 105 h 281"/>
                  <a:gd name="T26" fmla="*/ 174 w 281"/>
                  <a:gd name="T27" fmla="*/ 45 h 281"/>
                  <a:gd name="T28" fmla="*/ 140 w 281"/>
                  <a:gd name="T29" fmla="*/ 40 h 281"/>
                  <a:gd name="T30" fmla="*/ 40 w 281"/>
                  <a:gd name="T31" fmla="*/ 141 h 281"/>
                  <a:gd name="T32" fmla="*/ 67 w 281"/>
                  <a:gd name="T33" fmla="*/ 210 h 281"/>
                  <a:gd name="T34" fmla="*/ 212 w 281"/>
                  <a:gd name="T35" fmla="*/ 69 h 281"/>
                  <a:gd name="T36" fmla="*/ 157 w 281"/>
                  <a:gd name="T37" fmla="*/ 12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281">
                    <a:moveTo>
                      <a:pt x="155" y="155"/>
                    </a:moveTo>
                    <a:cubicBezTo>
                      <a:pt x="147" y="164"/>
                      <a:pt x="134" y="164"/>
                      <a:pt x="126" y="155"/>
                    </a:cubicBezTo>
                    <a:cubicBezTo>
                      <a:pt x="117" y="147"/>
                      <a:pt x="117" y="134"/>
                      <a:pt x="126" y="126"/>
                    </a:cubicBezTo>
                    <a:cubicBezTo>
                      <a:pt x="134" y="118"/>
                      <a:pt x="147" y="117"/>
                      <a:pt x="155" y="126"/>
                    </a:cubicBezTo>
                    <a:cubicBezTo>
                      <a:pt x="164" y="134"/>
                      <a:pt x="164" y="147"/>
                      <a:pt x="155" y="155"/>
                    </a:cubicBezTo>
                    <a:close/>
                    <a:moveTo>
                      <a:pt x="140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8"/>
                      <a:pt x="63" y="281"/>
                      <a:pt x="140" y="281"/>
                    </a:cubicBezTo>
                    <a:cubicBezTo>
                      <a:pt x="218" y="281"/>
                      <a:pt x="281" y="218"/>
                      <a:pt x="281" y="141"/>
                    </a:cubicBezTo>
                    <a:cubicBezTo>
                      <a:pt x="281" y="63"/>
                      <a:pt x="218" y="0"/>
                      <a:pt x="140" y="0"/>
                    </a:cubicBezTo>
                    <a:close/>
                    <a:moveTo>
                      <a:pt x="214" y="210"/>
                    </a:moveTo>
                    <a:cubicBezTo>
                      <a:pt x="231" y="192"/>
                      <a:pt x="241" y="168"/>
                      <a:pt x="241" y="141"/>
                    </a:cubicBezTo>
                    <a:cubicBezTo>
                      <a:pt x="241" y="128"/>
                      <a:pt x="239" y="116"/>
                      <a:pt x="235" y="105"/>
                    </a:cubicBezTo>
                    <a:moveTo>
                      <a:pt x="174" y="45"/>
                    </a:moveTo>
                    <a:cubicBezTo>
                      <a:pt x="163" y="42"/>
                      <a:pt x="152" y="40"/>
                      <a:pt x="140" y="40"/>
                    </a:cubicBezTo>
                    <a:cubicBezTo>
                      <a:pt x="85" y="40"/>
                      <a:pt x="40" y="85"/>
                      <a:pt x="40" y="141"/>
                    </a:cubicBezTo>
                    <a:cubicBezTo>
                      <a:pt x="40" y="168"/>
                      <a:pt x="50" y="192"/>
                      <a:pt x="67" y="210"/>
                    </a:cubicBezTo>
                    <a:moveTo>
                      <a:pt x="212" y="69"/>
                    </a:moveTo>
                    <a:cubicBezTo>
                      <a:pt x="157" y="124"/>
                      <a:pt x="157" y="124"/>
                      <a:pt x="157" y="124"/>
                    </a:cubicBezTo>
                  </a:path>
                </a:pathLst>
              </a:custGeom>
              <a:noFill/>
              <a:ln w="12700" cap="rnd">
                <a:solidFill>
                  <a:srgbClr val="0177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80354D4-50D9-4C3B-9309-58E91AA0FFA6}"/>
                  </a:ext>
                </a:extLst>
              </p:cNvPr>
              <p:cNvGrpSpPr/>
              <p:nvPr/>
            </p:nvGrpSpPr>
            <p:grpSpPr>
              <a:xfrm>
                <a:off x="9432957" y="4840079"/>
                <a:ext cx="1620003" cy="1033754"/>
                <a:chOff x="8768637" y="1148066"/>
                <a:chExt cx="1620003" cy="846150"/>
              </a:xfrm>
            </p:grpSpPr>
            <p:sp>
              <p:nvSpPr>
                <p:cNvPr id="37" name="Oval 225">
                  <a:extLst>
                    <a:ext uri="{FF2B5EF4-FFF2-40B4-BE49-F238E27FC236}">
                      <a16:creationId xmlns:a16="http://schemas.microsoft.com/office/drawing/2014/main" id="{DA3E0511-1BE1-418B-8B5C-15299C414321}"/>
                    </a:ext>
                  </a:extLst>
                </p:cNvPr>
                <p:cNvSpPr/>
                <p:nvPr/>
              </p:nvSpPr>
              <p:spPr bwMode="auto">
                <a:xfrm>
                  <a:off x="9971445" y="1148066"/>
                  <a:ext cx="417195" cy="834390"/>
                </a:xfrm>
                <a:custGeom>
                  <a:avLst/>
                  <a:gdLst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0 w 834390"/>
                    <a:gd name="connsiteY4" fmla="*/ 41719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4" fmla="*/ 91440 w 834390"/>
                    <a:gd name="connsiteY4" fmla="*/ 508635 h 834390"/>
                    <a:gd name="connsiteX0" fmla="*/ 0 w 834390"/>
                    <a:gd name="connsiteY0" fmla="*/ 417195 h 834390"/>
                    <a:gd name="connsiteX1" fmla="*/ 417195 w 834390"/>
                    <a:gd name="connsiteY1" fmla="*/ 0 h 834390"/>
                    <a:gd name="connsiteX2" fmla="*/ 834390 w 834390"/>
                    <a:gd name="connsiteY2" fmla="*/ 417195 h 834390"/>
                    <a:gd name="connsiteX3" fmla="*/ 417195 w 834390"/>
                    <a:gd name="connsiteY3" fmla="*/ 834390 h 834390"/>
                    <a:gd name="connsiteX0" fmla="*/ 0 w 417195"/>
                    <a:gd name="connsiteY0" fmla="*/ 0 h 834390"/>
                    <a:gd name="connsiteX1" fmla="*/ 417195 w 417195"/>
                    <a:gd name="connsiteY1" fmla="*/ 417195 h 834390"/>
                    <a:gd name="connsiteX2" fmla="*/ 0 w 4171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7195" h="834390">
                      <a:moveTo>
                        <a:pt x="0" y="0"/>
                      </a:moveTo>
                      <a:cubicBezTo>
                        <a:pt x="230410" y="0"/>
                        <a:pt x="417195" y="186785"/>
                        <a:pt x="417195" y="417195"/>
                      </a:cubicBezTo>
                      <a:cubicBezTo>
                        <a:pt x="417195" y="647605"/>
                        <a:pt x="230410" y="834390"/>
                        <a:pt x="0" y="834390"/>
                      </a:cubicBezTo>
                    </a:path>
                  </a:pathLst>
                </a:custGeom>
                <a:noFill/>
                <a:ln w="12700" cap="rnd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3B7B639-6254-4AFF-9C83-1F37B844AE1F}"/>
                    </a:ext>
                  </a:extLst>
                </p:cNvPr>
                <p:cNvCxnSpPr/>
                <p:nvPr/>
              </p:nvCxnSpPr>
              <p:spPr>
                <a:xfrm flipH="1">
                  <a:off x="8768637" y="1148066"/>
                  <a:ext cx="1202808" cy="0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F462DCC-1FEA-459F-817F-DC10BFD1660E}"/>
                    </a:ext>
                  </a:extLst>
                </p:cNvPr>
                <p:cNvCxnSpPr/>
                <p:nvPr/>
              </p:nvCxnSpPr>
              <p:spPr>
                <a:xfrm flipH="1">
                  <a:off x="9112823" y="1984137"/>
                  <a:ext cx="868442" cy="10079"/>
                </a:xfrm>
                <a:prstGeom prst="line">
                  <a:avLst/>
                </a:prstGeom>
                <a:ln w="12700" cap="rnd">
                  <a:solidFill>
                    <a:srgbClr val="0177D7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F3C329-D142-4242-BFDB-C43D0FB6E518}"/>
                </a:ext>
              </a:extLst>
            </p:cNvPr>
            <p:cNvGrpSpPr/>
            <p:nvPr/>
          </p:nvGrpSpPr>
          <p:grpSpPr>
            <a:xfrm>
              <a:off x="8115965" y="5358317"/>
              <a:ext cx="1524626" cy="934349"/>
              <a:chOff x="8115965" y="5358317"/>
              <a:chExt cx="1524626" cy="9343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3255F93-B261-47CB-A955-E10D9D8AB6C5}"/>
                  </a:ext>
                </a:extLst>
              </p:cNvPr>
              <p:cNvGrpSpPr/>
              <p:nvPr/>
            </p:nvGrpSpPr>
            <p:grpSpPr>
              <a:xfrm>
                <a:off x="8250606" y="5454875"/>
                <a:ext cx="944339" cy="557211"/>
                <a:chOff x="1760111" y="-790754"/>
                <a:chExt cx="8156776" cy="4812936"/>
              </a:xfrm>
              <a:solidFill>
                <a:schemeClr val="bg1"/>
              </a:solidFill>
            </p:grpSpPr>
            <p:sp useBgFill="1">
              <p:nvSpPr>
                <p:cNvPr id="108" name="Freeform 50">
                  <a:extLst>
                    <a:ext uri="{FF2B5EF4-FFF2-40B4-BE49-F238E27FC236}">
                      <a16:creationId xmlns:a16="http://schemas.microsoft.com/office/drawing/2014/main" id="{2E0D1C8C-640D-483A-8D85-3D340EE3E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9930" y="1533493"/>
                  <a:ext cx="3606957" cy="2488689"/>
                </a:xfrm>
                <a:custGeom>
                  <a:avLst/>
                  <a:gdLst>
                    <a:gd name="T0" fmla="*/ 724 w 1451"/>
                    <a:gd name="T1" fmla="*/ 998 h 999"/>
                    <a:gd name="T2" fmla="*/ 0 w 1451"/>
                    <a:gd name="T3" fmla="*/ 998 h 999"/>
                    <a:gd name="T4" fmla="*/ 0 w 1451"/>
                    <a:gd name="T5" fmla="*/ 0 h 999"/>
                    <a:gd name="T6" fmla="*/ 1450 w 1451"/>
                    <a:gd name="T7" fmla="*/ 0 h 999"/>
                    <a:gd name="T8" fmla="*/ 1450 w 1451"/>
                    <a:gd name="T9" fmla="*/ 998 h 999"/>
                    <a:gd name="T10" fmla="*/ 724 w 1451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51" h="999">
                      <a:moveTo>
                        <a:pt x="724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450" y="0"/>
                      </a:lnTo>
                      <a:lnTo>
                        <a:pt x="1450" y="998"/>
                      </a:lnTo>
                      <a:lnTo>
                        <a:pt x="724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09" name="Freeform 52">
                  <a:extLst>
                    <a:ext uri="{FF2B5EF4-FFF2-40B4-BE49-F238E27FC236}">
                      <a16:creationId xmlns:a16="http://schemas.microsoft.com/office/drawing/2014/main" id="{D939BF96-8D78-4C8B-9C13-500F02540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816" y="-790754"/>
                  <a:ext cx="6216252" cy="3924899"/>
                </a:xfrm>
                <a:custGeom>
                  <a:avLst/>
                  <a:gdLst>
                    <a:gd name="T0" fmla="*/ 1249 w 2500"/>
                    <a:gd name="T1" fmla="*/ 1577 h 1578"/>
                    <a:gd name="T2" fmla="*/ 0 w 2500"/>
                    <a:gd name="T3" fmla="*/ 1577 h 1578"/>
                    <a:gd name="T4" fmla="*/ 0 w 2500"/>
                    <a:gd name="T5" fmla="*/ 0 h 1578"/>
                    <a:gd name="T6" fmla="*/ 2499 w 2500"/>
                    <a:gd name="T7" fmla="*/ 0 h 1578"/>
                    <a:gd name="T8" fmla="*/ 2499 w 2500"/>
                    <a:gd name="T9" fmla="*/ 1577 h 1578"/>
                    <a:gd name="T10" fmla="*/ 1249 w 2500"/>
                    <a:gd name="T11" fmla="*/ 1577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0" h="1578">
                      <a:moveTo>
                        <a:pt x="1249" y="1577"/>
                      </a:moveTo>
                      <a:lnTo>
                        <a:pt x="0" y="1577"/>
                      </a:lnTo>
                      <a:lnTo>
                        <a:pt x="0" y="0"/>
                      </a:lnTo>
                      <a:lnTo>
                        <a:pt x="2499" y="0"/>
                      </a:lnTo>
                      <a:lnTo>
                        <a:pt x="2499" y="1577"/>
                      </a:lnTo>
                      <a:lnTo>
                        <a:pt x="1249" y="1577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0" name="Line 54">
                  <a:extLst>
                    <a:ext uri="{FF2B5EF4-FFF2-40B4-BE49-F238E27FC236}">
                      <a16:creationId xmlns:a16="http://schemas.microsoft.com/office/drawing/2014/main" id="{BAFC47E7-554A-47D0-9B37-FB891C3AD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2163884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1" name="Line 55">
                  <a:extLst>
                    <a:ext uri="{FF2B5EF4-FFF2-40B4-BE49-F238E27FC236}">
                      <a16:creationId xmlns:a16="http://schemas.microsoft.com/office/drawing/2014/main" id="{7AF83801-6BF7-4616-8CB0-FDFB06B00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5902" y="2607901"/>
                  <a:ext cx="964783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2" name="Line 56">
                  <a:extLst>
                    <a:ext uri="{FF2B5EF4-FFF2-40B4-BE49-F238E27FC236}">
                      <a16:creationId xmlns:a16="http://schemas.microsoft.com/office/drawing/2014/main" id="{865CE30D-B7DE-4F06-9E34-06E16F192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668" y="1719865"/>
                  <a:ext cx="2094017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3" name="Freeform 57">
                  <a:extLst>
                    <a:ext uri="{FF2B5EF4-FFF2-40B4-BE49-F238E27FC236}">
                      <a16:creationId xmlns:a16="http://schemas.microsoft.com/office/drawing/2014/main" id="{E5B721DF-EF18-4679-8D44-DE712DE7E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6174" y="535814"/>
                  <a:ext cx="668762" cy="66877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4" name="Freeform 58">
                  <a:extLst>
                    <a:ext uri="{FF2B5EF4-FFF2-40B4-BE49-F238E27FC236}">
                      <a16:creationId xmlns:a16="http://schemas.microsoft.com/office/drawing/2014/main" id="{34E26CEF-E846-4A7F-B710-5CA3B7B07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594" y="1094953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5" name="Freeform 59">
                  <a:extLst>
                    <a:ext uri="{FF2B5EF4-FFF2-40B4-BE49-F238E27FC236}">
                      <a16:creationId xmlns:a16="http://schemas.microsoft.com/office/drawing/2014/main" id="{51C8D885-1346-478E-95F3-1C60EB1F4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2326" y="-23314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6" name="Freeform 60">
                  <a:extLst>
                    <a:ext uri="{FF2B5EF4-FFF2-40B4-BE49-F238E27FC236}">
                      <a16:creationId xmlns:a16="http://schemas.microsoft.com/office/drawing/2014/main" id="{6B06AB22-430C-4F72-AAE4-59D029EEC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7770" y="-242581"/>
                  <a:ext cx="668773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7" name="Freeform 61">
                  <a:extLst>
                    <a:ext uri="{FF2B5EF4-FFF2-40B4-BE49-F238E27FC236}">
                      <a16:creationId xmlns:a16="http://schemas.microsoft.com/office/drawing/2014/main" id="{3B39E491-9A81-4B23-875A-B08362E4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5535" y="-242581"/>
                  <a:ext cx="668762" cy="668762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8" name="Line 62">
                  <a:extLst>
                    <a:ext uri="{FF2B5EF4-FFF2-40B4-BE49-F238E27FC236}">
                      <a16:creationId xmlns:a16="http://schemas.microsoft.com/office/drawing/2014/main" id="{64FC2F2A-5790-45AF-A0F1-17158EEE9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461085" y="360401"/>
                  <a:ext cx="317943" cy="339872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19" name="Line 63">
                  <a:extLst>
                    <a:ext uri="{FF2B5EF4-FFF2-40B4-BE49-F238E27FC236}">
                      <a16:creationId xmlns:a16="http://schemas.microsoft.com/office/drawing/2014/main" id="{49F7675A-C739-488B-8A11-D0BE2DDAD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3048" y="371367"/>
                  <a:ext cx="317935" cy="317935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0" name="Line 64">
                  <a:extLst>
                    <a:ext uri="{FF2B5EF4-FFF2-40B4-BE49-F238E27FC236}">
                      <a16:creationId xmlns:a16="http://schemas.microsoft.com/office/drawing/2014/main" id="{CEBB0586-11CF-45AA-B729-30794C56B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35510" y="360398"/>
                  <a:ext cx="931890" cy="909969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1" name="Line 65">
                  <a:extLst>
                    <a:ext uri="{FF2B5EF4-FFF2-40B4-BE49-F238E27FC236}">
                      <a16:creationId xmlns:a16="http://schemas.microsoft.com/office/drawing/2014/main" id="{E3930D43-C660-4675-ABFF-B60652993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7612" y="601597"/>
                  <a:ext cx="657807" cy="65780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2" name="Freeform 66">
                  <a:extLst>
                    <a:ext uri="{FF2B5EF4-FFF2-40B4-BE49-F238E27FC236}">
                      <a16:creationId xmlns:a16="http://schemas.microsoft.com/office/drawing/2014/main" id="{5C5748B0-2A3D-43E2-98EE-A9C1CA84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111" y="1533493"/>
                  <a:ext cx="4100313" cy="2488689"/>
                </a:xfrm>
                <a:custGeom>
                  <a:avLst/>
                  <a:gdLst>
                    <a:gd name="T0" fmla="*/ 825 w 1650"/>
                    <a:gd name="T1" fmla="*/ 998 h 999"/>
                    <a:gd name="T2" fmla="*/ 0 w 1650"/>
                    <a:gd name="T3" fmla="*/ 998 h 999"/>
                    <a:gd name="T4" fmla="*/ 0 w 1650"/>
                    <a:gd name="T5" fmla="*/ 0 h 999"/>
                    <a:gd name="T6" fmla="*/ 1649 w 1650"/>
                    <a:gd name="T7" fmla="*/ 0 h 999"/>
                    <a:gd name="T8" fmla="*/ 1649 w 1650"/>
                    <a:gd name="T9" fmla="*/ 998 h 999"/>
                    <a:gd name="T10" fmla="*/ 825 w 1650"/>
                    <a:gd name="T11" fmla="*/ 998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0" h="999">
                      <a:moveTo>
                        <a:pt x="825" y="998"/>
                      </a:moveTo>
                      <a:lnTo>
                        <a:pt x="0" y="998"/>
                      </a:lnTo>
                      <a:lnTo>
                        <a:pt x="0" y="0"/>
                      </a:lnTo>
                      <a:lnTo>
                        <a:pt x="1649" y="0"/>
                      </a:lnTo>
                      <a:lnTo>
                        <a:pt x="1649" y="998"/>
                      </a:lnTo>
                      <a:lnTo>
                        <a:pt x="825" y="998"/>
                      </a:ln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E9FD3DB6-64C4-4C04-B6C1-72635AFB4CC4}"/>
                    </a:ext>
                  </a:extLst>
                </p:cNvPr>
                <p:cNvGrpSpPr/>
                <p:nvPr/>
              </p:nvGrpSpPr>
              <p:grpSpPr>
                <a:xfrm>
                  <a:off x="4150130" y="3013548"/>
                  <a:ext cx="909969" cy="701665"/>
                  <a:chOff x="5196160" y="2147519"/>
                  <a:chExt cx="346197" cy="266948"/>
                </a:xfrm>
                <a:grpFill/>
              </p:grpSpPr>
              <p:sp useBgFill="1">
                <p:nvSpPr>
                  <p:cNvPr id="134" name="Line 68">
                    <a:extLst>
                      <a:ext uri="{FF2B5EF4-FFF2-40B4-BE49-F238E27FC236}">
                        <a16:creationId xmlns:a16="http://schemas.microsoft.com/office/drawing/2014/main" id="{ED9193A2-0D6A-45EC-BA02-AF8ED8943D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6160" y="2339387"/>
                    <a:ext cx="0" cy="75080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5" name="Line 69">
                    <a:extLst>
                      <a:ext uri="{FF2B5EF4-FFF2-40B4-BE49-F238E27FC236}">
                        <a16:creationId xmlns:a16="http://schemas.microsoft.com/office/drawing/2014/main" id="{4903E6D9-79D4-46F4-97CB-FAD9A2043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2709" y="2255965"/>
                    <a:ext cx="0" cy="15849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6" name="Line 70">
                    <a:extLst>
                      <a:ext uri="{FF2B5EF4-FFF2-40B4-BE49-F238E27FC236}">
                        <a16:creationId xmlns:a16="http://schemas.microsoft.com/office/drawing/2014/main" id="{665DFA78-EC19-4B4B-902B-9B045E313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9258" y="2297674"/>
                    <a:ext cx="0" cy="116789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7" name="Line 71">
                    <a:extLst>
                      <a:ext uri="{FF2B5EF4-FFF2-40B4-BE49-F238E27FC236}">
                        <a16:creationId xmlns:a16="http://schemas.microsoft.com/office/drawing/2014/main" id="{38580595-9231-4070-90FD-45B3E421D4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5807" y="2147519"/>
                    <a:ext cx="0" cy="266945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38" name="Line 72">
                    <a:extLst>
                      <a:ext uri="{FF2B5EF4-FFF2-40B4-BE49-F238E27FC236}">
                        <a16:creationId xmlns:a16="http://schemas.microsoft.com/office/drawing/2014/main" id="{3CE6AEA9-4F54-480E-8099-CE0BA2DEB0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42357" y="2235113"/>
                    <a:ext cx="0" cy="179354"/>
                  </a:xfrm>
                  <a:prstGeom prst="line">
                    <a:avLst/>
                  </a:prstGeom>
                  <a:grpFill/>
                  <a:ln w="12700" cap="sq">
                    <a:solidFill>
                      <a:srgbClr val="0177D7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sp useBgFill="1">
              <p:nvSpPr>
                <p:cNvPr id="124" name="Line 73">
                  <a:extLst>
                    <a:ext uri="{FF2B5EF4-FFF2-40B4-BE49-F238E27FC236}">
                      <a16:creationId xmlns:a16="http://schemas.microsoft.com/office/drawing/2014/main" id="{D381F93A-F16E-4E03-8A45-CE31EEF45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419200"/>
                  <a:ext cx="559129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5" name="Line 74">
                  <a:extLst>
                    <a:ext uri="{FF2B5EF4-FFF2-40B4-BE49-F238E27FC236}">
                      <a16:creationId xmlns:a16="http://schemas.microsoft.com/office/drawing/2014/main" id="{4A809707-3BD1-497A-AC0C-4044E977C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2009" y="3649423"/>
                  <a:ext cx="84417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6" name="Freeform 75">
                  <a:extLst>
                    <a:ext uri="{FF2B5EF4-FFF2-40B4-BE49-F238E27FC236}">
                      <a16:creationId xmlns:a16="http://schemas.microsoft.com/office/drawing/2014/main" id="{8345DC0D-4871-4185-9B9A-9DA7E153D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7182" y="1906244"/>
                  <a:ext cx="1184050" cy="1195006"/>
                </a:xfrm>
                <a:custGeom>
                  <a:avLst/>
                  <a:gdLst>
                    <a:gd name="T0" fmla="*/ 477 w 478"/>
                    <a:gd name="T1" fmla="*/ 239 h 480"/>
                    <a:gd name="T2" fmla="*/ 239 w 478"/>
                    <a:gd name="T3" fmla="*/ 479 h 480"/>
                    <a:gd name="T4" fmla="*/ 0 w 478"/>
                    <a:gd name="T5" fmla="*/ 239 h 480"/>
                    <a:gd name="T6" fmla="*/ 239 w 478"/>
                    <a:gd name="T7" fmla="*/ 0 h 480"/>
                    <a:gd name="T8" fmla="*/ 477 w 478"/>
                    <a:gd name="T9" fmla="*/ 239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80">
                      <a:moveTo>
                        <a:pt x="477" y="239"/>
                      </a:moveTo>
                      <a:cubicBezTo>
                        <a:pt x="477" y="370"/>
                        <a:pt x="371" y="479"/>
                        <a:pt x="239" y="479"/>
                      </a:cubicBezTo>
                      <a:cubicBezTo>
                        <a:pt x="108" y="479"/>
                        <a:pt x="0" y="371"/>
                        <a:pt x="0" y="239"/>
                      </a:cubicBezTo>
                      <a:cubicBezTo>
                        <a:pt x="0" y="108"/>
                        <a:pt x="108" y="0"/>
                        <a:pt x="239" y="0"/>
                      </a:cubicBezTo>
                      <a:cubicBezTo>
                        <a:pt x="371" y="0"/>
                        <a:pt x="477" y="107"/>
                        <a:pt x="477" y="239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7" name="Freeform 76">
                  <a:extLst>
                    <a:ext uri="{FF2B5EF4-FFF2-40B4-BE49-F238E27FC236}">
                      <a16:creationId xmlns:a16="http://schemas.microsoft.com/office/drawing/2014/main" id="{4888E50F-196E-4E0D-A7CA-7F2E18973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279" y="1884323"/>
                  <a:ext cx="635877" cy="635877"/>
                </a:xfrm>
                <a:custGeom>
                  <a:avLst/>
                  <a:gdLst>
                    <a:gd name="T0" fmla="*/ 0 w 256"/>
                    <a:gd name="T1" fmla="*/ 6 h 254"/>
                    <a:gd name="T2" fmla="*/ 0 w 256"/>
                    <a:gd name="T3" fmla="*/ 6 h 254"/>
                    <a:gd name="T4" fmla="*/ 0 w 256"/>
                    <a:gd name="T5" fmla="*/ 253 h 254"/>
                    <a:gd name="T6" fmla="*/ 0 w 256"/>
                    <a:gd name="T7" fmla="*/ 253 h 254"/>
                    <a:gd name="T8" fmla="*/ 247 w 256"/>
                    <a:gd name="T9" fmla="*/ 253 h 254"/>
                    <a:gd name="T10" fmla="*/ 247 w 256"/>
                    <a:gd name="T11" fmla="*/ 253 h 254"/>
                    <a:gd name="T12" fmla="*/ 0 w 256"/>
                    <a:gd name="T13" fmla="*/ 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" h="254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247" y="253"/>
                      </a:lnTo>
                      <a:lnTo>
                        <a:pt x="247" y="253"/>
                      </a:lnTo>
                      <a:cubicBezTo>
                        <a:pt x="255" y="116"/>
                        <a:pt x="140" y="0"/>
                        <a:pt x="0" y="6"/>
                      </a:cubicBezTo>
                    </a:path>
                  </a:pathLst>
                </a:cu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8" name="Line 77">
                  <a:extLst>
                    <a:ext uri="{FF2B5EF4-FFF2-40B4-BE49-F238E27FC236}">
                      <a16:creationId xmlns:a16="http://schemas.microsoft.com/office/drawing/2014/main" id="{701ADFF9-E883-4A6C-A37D-86291C8F8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7279" y="2520200"/>
                  <a:ext cx="427576" cy="427566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29" name="Line 78">
                  <a:extLst>
                    <a:ext uri="{FF2B5EF4-FFF2-40B4-BE49-F238E27FC236}">
                      <a16:creationId xmlns:a16="http://schemas.microsoft.com/office/drawing/2014/main" id="{0C7DB5E9-9050-4F9A-9783-503510E58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2240623"/>
                  <a:ext cx="449505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0" name="Line 79">
                  <a:extLst>
                    <a:ext uri="{FF2B5EF4-FFF2-40B4-BE49-F238E27FC236}">
                      <a16:creationId xmlns:a16="http://schemas.microsoft.com/office/drawing/2014/main" id="{ECE3D819-614C-4677-92C2-457CFFCCD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5649" y="1966541"/>
                  <a:ext cx="164458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1" name="Line 80">
                  <a:extLst>
                    <a:ext uri="{FF2B5EF4-FFF2-40B4-BE49-F238E27FC236}">
                      <a16:creationId xmlns:a16="http://schemas.microsoft.com/office/drawing/2014/main" id="{6EAF2AC1-A9B7-4720-A725-61A0D6E7E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547" y="1966541"/>
                  <a:ext cx="109634" cy="0"/>
                </a:xfrm>
                <a:prstGeom prst="lin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2" name="Freeform 81">
                  <a:extLst>
                    <a:ext uri="{FF2B5EF4-FFF2-40B4-BE49-F238E27FC236}">
                      <a16:creationId xmlns:a16="http://schemas.microsoft.com/office/drawing/2014/main" id="{46117078-BDB3-4EC0-9069-F4E46ABDD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568" y="1906244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 useBgFill="1">
              <p:nvSpPr>
                <p:cNvPr id="133" name="Freeform 82">
                  <a:extLst>
                    <a:ext uri="{FF2B5EF4-FFF2-40B4-BE49-F238E27FC236}">
                      <a16:creationId xmlns:a16="http://schemas.microsoft.com/office/drawing/2014/main" id="{112BC929-B501-4A2F-80EB-27837CC48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249" y="2180325"/>
                  <a:ext cx="91440" cy="91440"/>
                </a:xfrm>
                <a:prstGeom prst="ellipse">
                  <a:avLst/>
                </a:prstGeom>
                <a:grpFill/>
                <a:ln w="12700" cap="sq">
                  <a:solidFill>
                    <a:srgbClr val="0177D7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Freeform 9">
                <a:extLst>
                  <a:ext uri="{FF2B5EF4-FFF2-40B4-BE49-F238E27FC236}">
                    <a16:creationId xmlns:a16="http://schemas.microsoft.com/office/drawing/2014/main" id="{E8E19F98-9687-4BC5-B16A-A04A7F99D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5965" y="5358317"/>
                <a:ext cx="1203430" cy="882683"/>
              </a:xfrm>
              <a:custGeom>
                <a:avLst/>
                <a:gdLst>
                  <a:gd name="T0" fmla="*/ 3748 w 3748"/>
                  <a:gd name="T1" fmla="*/ 2562 h 2749"/>
                  <a:gd name="T2" fmla="*/ 3561 w 3748"/>
                  <a:gd name="T3" fmla="*/ 2749 h 2749"/>
                  <a:gd name="T4" fmla="*/ 187 w 3748"/>
                  <a:gd name="T5" fmla="*/ 2749 h 2749"/>
                  <a:gd name="T6" fmla="*/ 0 w 3748"/>
                  <a:gd name="T7" fmla="*/ 2562 h 2749"/>
                  <a:gd name="T8" fmla="*/ 0 w 3748"/>
                  <a:gd name="T9" fmla="*/ 187 h 2749"/>
                  <a:gd name="T10" fmla="*/ 187 w 3748"/>
                  <a:gd name="T11" fmla="*/ 0 h 2749"/>
                  <a:gd name="T12" fmla="*/ 3561 w 3748"/>
                  <a:gd name="T13" fmla="*/ 0 h 2749"/>
                  <a:gd name="T14" fmla="*/ 3748 w 3748"/>
                  <a:gd name="T15" fmla="*/ 187 h 2749"/>
                  <a:gd name="T16" fmla="*/ 3748 w 3748"/>
                  <a:gd name="T17" fmla="*/ 2562 h 2749"/>
                  <a:gd name="T18" fmla="*/ 2124 w 3748"/>
                  <a:gd name="T19" fmla="*/ 2249 h 2749"/>
                  <a:gd name="T20" fmla="*/ 1624 w 3748"/>
                  <a:gd name="T21" fmla="*/ 2249 h 2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8" h="2749">
                    <a:moveTo>
                      <a:pt x="3748" y="2562"/>
                    </a:moveTo>
                    <a:cubicBezTo>
                      <a:pt x="3748" y="2665"/>
                      <a:pt x="3665" y="2749"/>
                      <a:pt x="3561" y="2749"/>
                    </a:cubicBezTo>
                    <a:cubicBezTo>
                      <a:pt x="187" y="2749"/>
                      <a:pt x="187" y="2749"/>
                      <a:pt x="187" y="2749"/>
                    </a:cubicBezTo>
                    <a:cubicBezTo>
                      <a:pt x="83" y="2749"/>
                      <a:pt x="0" y="2665"/>
                      <a:pt x="0" y="256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84"/>
                      <a:pt x="83" y="0"/>
                      <a:pt x="187" y="0"/>
                    </a:cubicBezTo>
                    <a:cubicBezTo>
                      <a:pt x="3561" y="0"/>
                      <a:pt x="3561" y="0"/>
                      <a:pt x="3561" y="0"/>
                    </a:cubicBezTo>
                    <a:cubicBezTo>
                      <a:pt x="3665" y="0"/>
                      <a:pt x="3748" y="84"/>
                      <a:pt x="3748" y="187"/>
                    </a:cubicBezTo>
                    <a:lnTo>
                      <a:pt x="3748" y="2562"/>
                    </a:lnTo>
                    <a:close/>
                    <a:moveTo>
                      <a:pt x="2124" y="2249"/>
                    </a:moveTo>
                    <a:cubicBezTo>
                      <a:pt x="1624" y="2249"/>
                      <a:pt x="1624" y="2249"/>
                      <a:pt x="1624" y="2249"/>
                    </a:cubicBezTo>
                  </a:path>
                </a:pathLst>
              </a:custGeom>
              <a:noFill/>
              <a:ln w="12700">
                <a:solidFill>
                  <a:srgbClr val="0177D7"/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 kern="0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A28E284-0082-49FC-9425-DC1EBCCB27AA}"/>
                  </a:ext>
                </a:extLst>
              </p:cNvPr>
              <p:cNvGrpSpPr/>
              <p:nvPr/>
            </p:nvGrpSpPr>
            <p:grpSpPr>
              <a:xfrm>
                <a:off x="9215069" y="5584958"/>
                <a:ext cx="425522" cy="707708"/>
                <a:chOff x="8895800" y="5547898"/>
                <a:chExt cx="425522" cy="707708"/>
              </a:xfrm>
            </p:grpSpPr>
            <p:sp>
              <p:nvSpPr>
                <p:cNvPr id="99" name="Freeform 5">
                  <a:extLst>
                    <a:ext uri="{FF2B5EF4-FFF2-40B4-BE49-F238E27FC236}">
                      <a16:creationId xmlns:a16="http://schemas.microsoft.com/office/drawing/2014/main" id="{B89A70D6-E12C-4CF3-84BB-0FC7F7CC58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5800" y="5547898"/>
                  <a:ext cx="425522" cy="707708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 algn="ctr">
                  <a:solidFill>
                    <a:srgbClr val="0177D7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"/>
                    <a:cs typeface=""/>
                  </a:endParaRP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223B92F-751D-49BC-8FF2-BCF5E3F8A081}"/>
                    </a:ext>
                  </a:extLst>
                </p:cNvPr>
                <p:cNvGrpSpPr/>
                <p:nvPr/>
              </p:nvGrpSpPr>
              <p:grpSpPr>
                <a:xfrm>
                  <a:off x="8946602" y="5609873"/>
                  <a:ext cx="331138" cy="460693"/>
                  <a:chOff x="1778647" y="1301093"/>
                  <a:chExt cx="307813" cy="252387"/>
                </a:xfrm>
                <a:noFill/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27F56597-C81B-49F3-B4EF-C3B615592C46}"/>
                      </a:ext>
                    </a:extLst>
                  </p:cNvPr>
                  <p:cNvGrpSpPr/>
                  <p:nvPr/>
                </p:nvGrpSpPr>
                <p:grpSpPr>
                  <a:xfrm>
                    <a:off x="1778647" y="1301093"/>
                    <a:ext cx="307813" cy="252387"/>
                    <a:chOff x="2107086" y="1452805"/>
                    <a:chExt cx="307813" cy="252387"/>
                  </a:xfrm>
                  <a:grpFill/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EE68883B-681A-4C4A-A7C6-F9F8C0957F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7086" y="1596776"/>
                      <a:ext cx="108416" cy="108416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0C751E8B-6245-4062-B683-C483183E04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52041" y="1452805"/>
                      <a:ext cx="162858" cy="162858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40DA2497-B20E-4197-B394-E413D1AA5E5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7086" y="1453330"/>
                      <a:ext cx="108416" cy="108416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85D6819-0C82-4E44-9681-BF1F668999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53489" y="1652588"/>
                      <a:ext cx="159337" cy="51699"/>
                    </a:xfrm>
                    <a:prstGeom prst="rect">
                      <a:avLst/>
                    </a:prstGeom>
                    <a:grpFill/>
                    <a:ln w="12700" cap="flat">
                      <a:solidFill>
                        <a:srgbClr val="0177D7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A40289-2A25-4D50-8412-0260E770A9AD}"/>
                      </a:ext>
                    </a:extLst>
                  </p:cNvPr>
                  <p:cNvCxnSpPr/>
                  <p:nvPr/>
                </p:nvCxnSpPr>
                <p:spPr>
                  <a:xfrm>
                    <a:off x="1979319" y="1500876"/>
                    <a:ext cx="0" cy="51699"/>
                  </a:xfrm>
                  <a:prstGeom prst="line">
                    <a:avLst/>
                  </a:prstGeom>
                  <a:grp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8C3B122-FF21-4B8D-BE05-443A1EAFB253}"/>
                      </a:ext>
                    </a:extLst>
                  </p:cNvPr>
                  <p:cNvCxnSpPr/>
                  <p:nvPr/>
                </p:nvCxnSpPr>
                <p:spPr>
                  <a:xfrm>
                    <a:off x="2031707" y="1500876"/>
                    <a:ext cx="0" cy="51699"/>
                  </a:xfrm>
                  <a:prstGeom prst="line">
                    <a:avLst/>
                  </a:prstGeom>
                  <a:grpFill/>
                  <a:ln w="12700" cap="flat">
                    <a:solidFill>
                      <a:srgbClr val="0177D7"/>
                    </a:solidFill>
                    <a:prstDash val="solid"/>
                    <a:miter lim="800000"/>
                    <a:headEnd/>
                    <a:tailEnd/>
                  </a:ln>
                </p:spPr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022706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4818-06C6-4D03-94F5-91CE8016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Analyzing HTTP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493D-4F1A-4BE9-9985-3C85F8494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6362524" cy="386977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dirty="0"/>
              <a:t>Response Status Codes</a:t>
            </a:r>
          </a:p>
          <a:p>
            <a:pPr marL="0" lvl="1" indent="0">
              <a:buNone/>
            </a:pPr>
            <a:r>
              <a:rPr lang="en-US" dirty="0"/>
              <a:t>When a request is unsuccessful, Azure Cosmos DB responds using well-defined HTTP status codes that can provide more detail into exactly why a specific request failed.</a:t>
            </a:r>
          </a:p>
          <a:p>
            <a:pPr marL="0" lvl="1" indent="0">
              <a:buNone/>
            </a:pPr>
            <a:endParaRPr lang="en-US" dirty="0"/>
          </a:p>
          <a:p>
            <a:pPr lvl="0"/>
            <a:r>
              <a:rPr lang="en-US" dirty="0"/>
              <a:t>Response Headers</a:t>
            </a:r>
          </a:p>
          <a:p>
            <a:pPr marL="0" lvl="1" indent="0">
              <a:buNone/>
            </a:pPr>
            <a:r>
              <a:rPr lang="en-US" dirty="0"/>
              <a:t>Azure Cosmos DB uses a variety of HTTP headers to offer insight into the result of requests, error conditions, and useful metadata to perform actions such as:</a:t>
            </a:r>
          </a:p>
          <a:p>
            <a:pPr marL="236220" lvl="1" indent="-236220"/>
            <a:r>
              <a:rPr lang="en-US" dirty="0"/>
              <a:t>Resume request</a:t>
            </a:r>
          </a:p>
          <a:p>
            <a:pPr marL="236220" lvl="1" indent="-236220"/>
            <a:r>
              <a:rPr lang="en-US" dirty="0"/>
              <a:t>Measure RU/s charge associated with request</a:t>
            </a:r>
          </a:p>
          <a:p>
            <a:pPr marL="236220" lvl="1" indent="-236220"/>
            <a:r>
              <a:rPr lang="en-US" dirty="0"/>
              <a:t>Access newly created resource directly.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A009E5-E891-CB41-AE82-DC952722A0F7}"/>
              </a:ext>
            </a:extLst>
          </p:cNvPr>
          <p:cNvGraphicFramePr>
            <a:graphicFrameLocks noGrp="1"/>
          </p:cNvGraphicFramePr>
          <p:nvPr/>
        </p:nvGraphicFramePr>
        <p:xfrm>
          <a:off x="7545978" y="2586813"/>
          <a:ext cx="3172570" cy="17320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03989">
                  <a:extLst>
                    <a:ext uri="{9D8B030D-6E8A-4147-A177-3AD203B41FA5}">
                      <a16:colId xmlns:a16="http://schemas.microsoft.com/office/drawing/2014/main" val="3137243991"/>
                    </a:ext>
                  </a:extLst>
                </a:gridCol>
                <a:gridCol w="2268581">
                  <a:extLst>
                    <a:ext uri="{9D8B030D-6E8A-4147-A177-3AD203B41FA5}">
                      <a16:colId xmlns:a16="http://schemas.microsoft.com/office/drawing/2014/main" val="1687564813"/>
                    </a:ext>
                  </a:extLst>
                </a:gridCol>
              </a:tblGrid>
              <a:tr h="461874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response codes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77981"/>
                  </a:ext>
                </a:extLst>
              </a:tr>
              <a:tr h="423384">
                <a:tc>
                  <a:txBody>
                    <a:bodyPr/>
                    <a:lstStyle/>
                    <a:p>
                      <a:r>
                        <a:rPr lang="en-US" sz="1600"/>
                        <a:t>2xx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Success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68914"/>
                  </a:ext>
                </a:extLst>
              </a:tr>
              <a:tr h="423384">
                <a:tc>
                  <a:txBody>
                    <a:bodyPr/>
                    <a:lstStyle/>
                    <a:p>
                      <a:r>
                        <a:rPr lang="en-US" sz="1600"/>
                        <a:t>4xx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Client Errors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96854"/>
                  </a:ext>
                </a:extLst>
              </a:tr>
              <a:tr h="423384">
                <a:tc>
                  <a:txBody>
                    <a:bodyPr/>
                    <a:lstStyle/>
                    <a:p>
                      <a:r>
                        <a:rPr lang="en-US" sz="1600"/>
                        <a:t>5xx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 Errors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91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B8AC-E0F5-4DE3-AB93-4228246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Errors- Exceptions handling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56829-AAD6-40B6-9EC1-05F1986F0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554" y="1569779"/>
            <a:ext cx="6074977" cy="414267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dirty="0"/>
              <a:t>SQL API</a:t>
            </a:r>
          </a:p>
          <a:p>
            <a:r>
              <a:rPr lang="en-US" dirty="0"/>
              <a:t>* Retry all  &lt; 400 errors </a:t>
            </a:r>
          </a:p>
          <a:p>
            <a:r>
              <a:rPr lang="en-US" dirty="0"/>
              <a:t>* For mutation(Write/update) - ensure idempotency is taken care of – example 449 </a:t>
            </a:r>
          </a:p>
          <a:p>
            <a:r>
              <a:rPr lang="en-US" dirty="0"/>
              <a:t>* For 503 error or Transport error(socket closed/channel is closed/service unavailable) – please have a loop of retry with </a:t>
            </a:r>
            <a:r>
              <a:rPr lang="en-US" b="0" dirty="0"/>
              <a:t>exponential back-off and random jitter.</a:t>
            </a:r>
            <a:endParaRPr lang="en-US" dirty="0"/>
          </a:p>
          <a:p>
            <a:r>
              <a:rPr lang="en-US" dirty="0"/>
              <a:t>* if inserting/updating data in constraint of time (say from azure function/stream job – ensure you have dead letter queue or retry queue)</a:t>
            </a:r>
          </a:p>
          <a:p>
            <a:r>
              <a:rPr lang="en-US" dirty="0"/>
              <a:t>* Create alerts in Azure Monitor to get faster notification </a:t>
            </a:r>
          </a:p>
          <a:p>
            <a:r>
              <a:rPr lang="en-US" dirty="0"/>
              <a:t>Other API</a:t>
            </a:r>
          </a:p>
          <a:p>
            <a:r>
              <a:rPr lang="en-US" dirty="0"/>
              <a:t>* Use Native error handling </a:t>
            </a:r>
          </a:p>
        </p:txBody>
      </p:sp>
    </p:spTree>
    <p:extLst>
      <p:ext uri="{BB962C8B-B14F-4D97-AF65-F5344CB8AC3E}">
        <p14:creationId xmlns:p14="http://schemas.microsoft.com/office/powerpoint/2010/main" val="2527155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8C34-CB48-42BE-93A6-5D07F41B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5490-5AEC-47A4-9617-9985821EA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10811210" cy="250530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Capture activity id, request charge, exception (error code/</a:t>
            </a:r>
            <a:r>
              <a:rPr lang="en-US" b="0" dirty="0" err="1"/>
              <a:t>substatus</a:t>
            </a:r>
            <a:r>
              <a:rPr lang="en-US" b="0" dirty="0"/>
              <a:t> code/</a:t>
            </a:r>
            <a:r>
              <a:rPr lang="en-US" b="0" dirty="0" err="1"/>
              <a:t>stacktrace</a:t>
            </a:r>
            <a:r>
              <a:rPr lang="en-US" b="0" dirty="0"/>
              <a:t>), query exec stats if any every operation. You can also record response size/request size just in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 When logged into APIM like </a:t>
            </a:r>
            <a:r>
              <a:rPr lang="en-US" b="0" dirty="0" err="1"/>
              <a:t>AppInsight</a:t>
            </a:r>
            <a:r>
              <a:rPr lang="en-US" b="0" dirty="0"/>
              <a:t> – you can quickly raise alerts and look at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 Use Azure Monitor to track response/error codes/ RU </a:t>
            </a:r>
            <a:r>
              <a:rPr lang="en-US" b="0" dirty="0" err="1"/>
              <a:t>provisoned</a:t>
            </a:r>
            <a:r>
              <a:rPr lang="en-US" b="0" dirty="0"/>
              <a:t> and raising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 Diagnostic log for immutable log of control plane, data plane and query log for SQL API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693960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D27-3939-4524-B4E6-31B6AB0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Status Codes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27105-A1D8-4953-81C1-13591B1E8317}"/>
              </a:ext>
            </a:extLst>
          </p:cNvPr>
          <p:cNvGraphicFramePr>
            <a:graphicFrameLocks noGrp="1"/>
          </p:cNvGraphicFramePr>
          <p:nvPr/>
        </p:nvGraphicFramePr>
        <p:xfrm>
          <a:off x="1380674" y="1575618"/>
          <a:ext cx="9144000" cy="448107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13013">
                  <a:extLst>
                    <a:ext uri="{9D8B030D-6E8A-4147-A177-3AD203B41FA5}">
                      <a16:colId xmlns:a16="http://schemas.microsoft.com/office/drawing/2014/main" val="2840900199"/>
                    </a:ext>
                  </a:extLst>
                </a:gridCol>
                <a:gridCol w="5830987">
                  <a:extLst>
                    <a:ext uri="{9D8B030D-6E8A-4147-A177-3AD203B41FA5}">
                      <a16:colId xmlns:a16="http://schemas.microsoft.com/office/drawing/2014/main" val="1650129827"/>
                    </a:ext>
                  </a:extLst>
                </a:gridCol>
              </a:tblGrid>
              <a:tr h="4579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081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200 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GET, PUT or POST operation was successful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6045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201 Created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Resource created successfully using a POST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4072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204 No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Resource deleted successfully using a DELETE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3036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401 Unauthorized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Invalid Authorization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2824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403 Forbidden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Authorization token expired</a:t>
                      </a:r>
                    </a:p>
                    <a:p>
                      <a:pPr algn="l"/>
                      <a:r>
                        <a:rPr lang="en-US" sz="1400"/>
                        <a:t>Resource quota reached when attempting to create a document</a:t>
                      </a:r>
                      <a:br>
                        <a:rPr lang="en-US" sz="1400"/>
                      </a:br>
                      <a:r>
                        <a:rPr lang="en-US" sz="1400"/>
                        <a:t>Stored Procedure, Trigger or UDF is blacklisted from executed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5914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409 Request Timeout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Stored Procedure, Trigger or UDF exceeded maximum execution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2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08110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D27-3939-4524-B4E6-31B6AB0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Status Codes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27105-A1D8-4953-81C1-13591B1E8317}"/>
              </a:ext>
            </a:extLst>
          </p:cNvPr>
          <p:cNvGraphicFramePr>
            <a:graphicFrameLocks noGrp="1"/>
          </p:cNvGraphicFramePr>
          <p:nvPr/>
        </p:nvGraphicFramePr>
        <p:xfrm>
          <a:off x="1380674" y="1575618"/>
          <a:ext cx="9144000" cy="4407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13013">
                  <a:extLst>
                    <a:ext uri="{9D8B030D-6E8A-4147-A177-3AD203B41FA5}">
                      <a16:colId xmlns:a16="http://schemas.microsoft.com/office/drawing/2014/main" val="2840900199"/>
                    </a:ext>
                  </a:extLst>
                </a:gridCol>
                <a:gridCol w="5830987">
                  <a:extLst>
                    <a:ext uri="{9D8B030D-6E8A-4147-A177-3AD203B41FA5}">
                      <a16:colId xmlns:a16="http://schemas.microsoft.com/office/drawing/2014/main" val="1650129827"/>
                    </a:ext>
                  </a:extLst>
                </a:gridCol>
              </a:tblGrid>
              <a:tr h="4579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081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409 Conflict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The item Id for a PUT or POST operation conflicts with an existing item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6045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412 Precondition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The specified </a:t>
                      </a:r>
                      <a:r>
                        <a:rPr lang="en-US" sz="1400" err="1"/>
                        <a:t>eTag</a:t>
                      </a:r>
                      <a:r>
                        <a:rPr lang="en-US" sz="1400"/>
                        <a:t> is different from the version on the server (optimistic concurrency error)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4072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413 Entity Too Large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The item size exceeds maximum allowable document size of 2MB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3036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429 Too Many Requests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Container has exceeded provisioned throughput limit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2824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449 Retry 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Transient error has occurred, safe to retry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5914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50x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Server-side error. If effort persists, contact support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4444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D27-3939-4524-B4E6-31B6AB0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Headers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A1DB2-C2F9-4602-81A3-01D459931252}"/>
              </a:ext>
            </a:extLst>
          </p:cNvPr>
          <p:cNvGraphicFramePr>
            <a:graphicFrameLocks noGrp="1"/>
          </p:cNvGraphicFramePr>
          <p:nvPr/>
        </p:nvGraphicFramePr>
        <p:xfrm>
          <a:off x="1380674" y="1575618"/>
          <a:ext cx="9144000" cy="4407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13013">
                  <a:extLst>
                    <a:ext uri="{9D8B030D-6E8A-4147-A177-3AD203B41FA5}">
                      <a16:colId xmlns:a16="http://schemas.microsoft.com/office/drawing/2014/main" val="2840900199"/>
                    </a:ext>
                  </a:extLst>
                </a:gridCol>
                <a:gridCol w="5830987">
                  <a:extLst>
                    <a:ext uri="{9D8B030D-6E8A-4147-A177-3AD203B41FA5}">
                      <a16:colId xmlns:a16="http://schemas.microsoft.com/office/drawing/2014/main" val="1650129827"/>
                    </a:ext>
                  </a:extLst>
                </a:gridCol>
              </a:tblGrid>
              <a:tr h="4579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081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-activity-id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Unique identifier for the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6045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serviceversion</a:t>
                      </a:r>
                      <a:endParaRPr lang="en-US" sz="16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Service Version used for request/response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4072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schemaversion</a:t>
                      </a:r>
                      <a:endParaRPr lang="en-US" sz="16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Schema Version used for request/response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3036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-item-count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 a query (or read-feed), the number of items returned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2824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-alt-content-path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REST URI to access resource using user-supplied 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692815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etag</a:t>
                      </a:r>
                      <a:endParaRPr lang="en-US" sz="16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The same value as the _</a:t>
                      </a:r>
                      <a:r>
                        <a:rPr lang="en-US" sz="1400" err="1"/>
                        <a:t>etag</a:t>
                      </a:r>
                      <a:r>
                        <a:rPr lang="en-US" sz="1400"/>
                        <a:t> property of the requested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2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691642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CEA1F-848F-47E2-B6A7-16EE1A7F226A}"/>
              </a:ext>
            </a:extLst>
          </p:cNvPr>
          <p:cNvGraphicFramePr>
            <a:graphicFrameLocks noGrp="1"/>
          </p:cNvGraphicFramePr>
          <p:nvPr/>
        </p:nvGraphicFramePr>
        <p:xfrm>
          <a:off x="1380674" y="1575618"/>
          <a:ext cx="9144000" cy="44078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13013">
                  <a:extLst>
                    <a:ext uri="{9D8B030D-6E8A-4147-A177-3AD203B41FA5}">
                      <a16:colId xmlns:a16="http://schemas.microsoft.com/office/drawing/2014/main" val="2840900199"/>
                    </a:ext>
                  </a:extLst>
                </a:gridCol>
                <a:gridCol w="5830987">
                  <a:extLst>
                    <a:ext uri="{9D8B030D-6E8A-4147-A177-3AD203B41FA5}">
                      <a16:colId xmlns:a16="http://schemas.microsoft.com/office/drawing/2014/main" val="1650129827"/>
                    </a:ext>
                  </a:extLst>
                </a:gridCol>
              </a:tblGrid>
              <a:tr h="4579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081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-continuation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Token returned if a query (or read-feed) has more results and is resubmitted by clients as a request header to resume 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6045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-session-token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Used to maintain session consistency. Clients much echo this as a request header in subsequent operations to the same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4072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-request-charge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Number of normalized RU/s for the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30368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-resource-quota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Allotted quota for the specified resource in the account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2824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-resource-usage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Current usage count of the specified resource in the account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59149"/>
                  </a:ext>
                </a:extLst>
              </a:tr>
              <a:tr h="65831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</a:rPr>
                        <a:t>x-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600" b="1" dirty="0">
                          <a:latin typeface="Arial" panose="020B0604020202020204" pitchFamily="34" charset="0"/>
                        </a:rPr>
                        <a:t>-retry-after-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</a:rPr>
                        <a:t>ms</a:t>
                      </a:r>
                      <a:endParaRPr lang="en-US" sz="16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If rate limited, the number of milliseconds to wait before retrying the 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294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423D27-3939-4524-B4E6-31B6AB0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3999932819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2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Props1.xml><?xml version="1.0" encoding="utf-8"?>
<ds:datastoreItem xmlns:ds="http://schemas.openxmlformats.org/officeDocument/2006/customXml" ds:itemID="{21A078F2-2CE7-4A00-AFB0-A614426780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2DABB3-6646-48C4-BE5A-7BF5800B8A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13244</TotalTime>
  <Words>849</Words>
  <Application>Microsoft Office PowerPoint</Application>
  <PresentationFormat>Widescreen</PresentationFormat>
  <Paragraphs>156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Troubleshooting</vt:lpstr>
      <vt:lpstr>Analyzing HTTP Responses</vt:lpstr>
      <vt:lpstr>Errors- Exceptions handling</vt:lpstr>
      <vt:lpstr>Monitoring</vt:lpstr>
      <vt:lpstr>Response Status Codes</vt:lpstr>
      <vt:lpstr>Response Status Codes</vt:lpstr>
      <vt:lpstr>Response Headers</vt:lpstr>
      <vt:lpstr>Response Headers</vt:lpstr>
      <vt:lpstr>Viewing REST API Response Metadata</vt:lpstr>
      <vt:lpstr>Identifying Rate Limiting</vt:lpstr>
      <vt:lpstr>Logging</vt:lpstr>
      <vt:lpstr>Viewing Logs in Log Analytics</vt:lpstr>
      <vt:lpstr>Viewing Logs in Log Analytics</vt:lpstr>
      <vt:lpstr>Hands-On Exercise  Troubleshooting Failed and RATE LIMITED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Liu</dc:creator>
  <cp:lastModifiedBy>Tim Sander</cp:lastModifiedBy>
  <cp:revision>26</cp:revision>
  <dcterms:created xsi:type="dcterms:W3CDTF">2017-02-06T09:01:24Z</dcterms:created>
  <dcterms:modified xsi:type="dcterms:W3CDTF">2019-05-28T21:00:23Z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andrl@microsoft.com</vt:lpwstr>
  </property>
  <property fmtid="{D5CDD505-2E9C-101B-9397-08002B2CF9AE}" pid="6" name="MSIP_Label_f42aa342-8706-4288-bd11-ebb85995028c_SetDate">
    <vt:lpwstr>2017-07-27T16:46:54.6934341-07:00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</Properties>
</file>