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1942" r:id="rId6"/>
    <p:sldId id="1955" r:id="rId7"/>
    <p:sldId id="1949" r:id="rId8"/>
    <p:sldId id="1954" r:id="rId9"/>
    <p:sldId id="1943" r:id="rId10"/>
    <p:sldId id="1956" r:id="rId11"/>
    <p:sldId id="1957" r:id="rId12"/>
    <p:sldId id="1950" r:id="rId13"/>
    <p:sldId id="1951" r:id="rId14"/>
    <p:sldId id="1953" r:id="rId15"/>
    <p:sldId id="1952" r:id="rId16"/>
    <p:sldId id="15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AF206-45EC-44DB-B6C9-D1E86C95A599}" v="35" dt="2019-11-09T07:47:16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Bosquez" userId="d38a8a1f-34ae-4df9-b563-6128f106a78a" providerId="ADAL" clId="{9F73D38C-B351-4B2D-9862-D6E7568F3356}"/>
    <pc:docChg chg="undo custSel addSld delSld modSld">
      <pc:chgData name="Luis Bosquez" userId="d38a8a1f-34ae-4df9-b563-6128f106a78a" providerId="ADAL" clId="{9F73D38C-B351-4B2D-9862-D6E7568F3356}" dt="2019-11-08T01:20:22.319" v="1322" actId="20577"/>
      <pc:docMkLst>
        <pc:docMk/>
      </pc:docMkLst>
      <pc:sldChg chg="addSp delSp modSp mod">
        <pc:chgData name="Luis Bosquez" userId="d38a8a1f-34ae-4df9-b563-6128f106a78a" providerId="ADAL" clId="{9F73D38C-B351-4B2D-9862-D6E7568F3356}" dt="2019-11-08T00:43:50.496" v="533" actId="1076"/>
        <pc:sldMkLst>
          <pc:docMk/>
          <pc:sldMk cId="725027090" sldId="257"/>
        </pc:sldMkLst>
        <pc:spChg chg="mod">
          <ac:chgData name="Luis Bosquez" userId="d38a8a1f-34ae-4df9-b563-6128f106a78a" providerId="ADAL" clId="{9F73D38C-B351-4B2D-9862-D6E7568F3356}" dt="2019-11-08T00:32:32.594" v="37" actId="20577"/>
          <ac:spMkLst>
            <pc:docMk/>
            <pc:sldMk cId="725027090" sldId="257"/>
            <ac:spMk id="2" creationId="{46678907-6D77-4BD9-8930-C8EE0673686A}"/>
          </ac:spMkLst>
        </pc:spChg>
        <pc:spChg chg="mod">
          <ac:chgData name="Luis Bosquez" userId="d38a8a1f-34ae-4df9-b563-6128f106a78a" providerId="ADAL" clId="{9F73D38C-B351-4B2D-9862-D6E7568F3356}" dt="2019-11-08T00:42:57.810" v="525" actId="14100"/>
          <ac:spMkLst>
            <pc:docMk/>
            <pc:sldMk cId="725027090" sldId="257"/>
            <ac:spMk id="3" creationId="{4B71301B-CB16-4825-9E50-160759CED2BB}"/>
          </ac:spMkLst>
        </pc:spChg>
        <pc:grpChg chg="del">
          <ac:chgData name="Luis Bosquez" userId="d38a8a1f-34ae-4df9-b563-6128f106a78a" providerId="ADAL" clId="{9F73D38C-B351-4B2D-9862-D6E7568F3356}" dt="2019-11-08T00:33:37.129" v="209" actId="478"/>
          <ac:grpSpMkLst>
            <pc:docMk/>
            <pc:sldMk cId="725027090" sldId="257"/>
            <ac:grpSpMk id="5" creationId="{1A9D78C5-4FA1-495F-BF05-0BB79FB7553B}"/>
          </ac:grpSpMkLst>
        </pc:grpChg>
        <pc:picChg chg="add del mod">
          <ac:chgData name="Luis Bosquez" userId="d38a8a1f-34ae-4df9-b563-6128f106a78a" providerId="ADAL" clId="{9F73D38C-B351-4B2D-9862-D6E7568F3356}" dt="2019-11-08T00:42:34.420" v="506" actId="478"/>
          <ac:picMkLst>
            <pc:docMk/>
            <pc:sldMk cId="725027090" sldId="257"/>
            <ac:picMk id="6" creationId="{A8B53FB0-9CD4-4C33-8462-70417461AE51}"/>
          </ac:picMkLst>
        </pc:picChg>
        <pc:picChg chg="add mod">
          <ac:chgData name="Luis Bosquez" userId="d38a8a1f-34ae-4df9-b563-6128f106a78a" providerId="ADAL" clId="{9F73D38C-B351-4B2D-9862-D6E7568F3356}" dt="2019-11-08T00:43:50.496" v="533" actId="1076"/>
          <ac:picMkLst>
            <pc:docMk/>
            <pc:sldMk cId="725027090" sldId="257"/>
            <ac:picMk id="7" creationId="{37D64B69-47E5-45A9-B5A3-5E5989C5A1CA}"/>
          </ac:picMkLst>
        </pc:picChg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3957722359" sldId="1660"/>
        </pc:sldMkLst>
      </pc:sldChg>
      <pc:sldChg chg="del">
        <pc:chgData name="Luis Bosquez" userId="d38a8a1f-34ae-4df9-b563-6128f106a78a" providerId="ADAL" clId="{9F73D38C-B351-4B2D-9862-D6E7568F3356}" dt="2019-11-08T00:43:18.195" v="531" actId="47"/>
        <pc:sldMkLst>
          <pc:docMk/>
          <pc:sldMk cId="1793706927" sldId="1670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3620905918" sldId="1890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1170221478" sldId="1908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4190870145" sldId="1910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524692642" sldId="1911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856672626" sldId="1912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3532139091" sldId="1914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4133587661" sldId="1915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3599739587" sldId="1916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3113005315" sldId="1925"/>
        </pc:sldMkLst>
      </pc:sldChg>
      <pc:sldChg chg="del">
        <pc:chgData name="Luis Bosquez" userId="d38a8a1f-34ae-4df9-b563-6128f106a78a" providerId="ADAL" clId="{9F73D38C-B351-4B2D-9862-D6E7568F3356}" dt="2019-11-08T00:43:18.195" v="531" actId="47"/>
        <pc:sldMkLst>
          <pc:docMk/>
          <pc:sldMk cId="3309805005" sldId="1931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2732939669" sldId="1934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997369956" sldId="1935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752187090" sldId="1936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2855455101" sldId="1937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2583440252" sldId="1938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2117593729" sldId="1939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1755993662" sldId="1940"/>
        </pc:sldMkLst>
      </pc:sldChg>
      <pc:sldChg chg="del">
        <pc:chgData name="Luis Bosquez" userId="d38a8a1f-34ae-4df9-b563-6128f106a78a" providerId="ADAL" clId="{9F73D38C-B351-4B2D-9862-D6E7568F3356}" dt="2019-11-08T00:49:39.060" v="1031" actId="47"/>
        <pc:sldMkLst>
          <pc:docMk/>
          <pc:sldMk cId="2107880414" sldId="1941"/>
        </pc:sldMkLst>
      </pc:sldChg>
      <pc:sldChg chg="addSp delSp modSp new mod">
        <pc:chgData name="Luis Bosquez" userId="d38a8a1f-34ae-4df9-b563-6128f106a78a" providerId="ADAL" clId="{9F73D38C-B351-4B2D-9862-D6E7568F3356}" dt="2019-11-08T00:53:53.607" v="1183" actId="1076"/>
        <pc:sldMkLst>
          <pc:docMk/>
          <pc:sldMk cId="4025098821" sldId="1942"/>
        </pc:sldMkLst>
        <pc:spChg chg="mod">
          <ac:chgData name="Luis Bosquez" userId="d38a8a1f-34ae-4df9-b563-6128f106a78a" providerId="ADAL" clId="{9F73D38C-B351-4B2D-9862-D6E7568F3356}" dt="2019-11-08T00:44:12.430" v="580" actId="20577"/>
          <ac:spMkLst>
            <pc:docMk/>
            <pc:sldMk cId="4025098821" sldId="1942"/>
            <ac:spMk id="2" creationId="{82AFA5E4-DDB3-4E53-83EA-71625FDBA489}"/>
          </ac:spMkLst>
        </pc:spChg>
        <pc:spChg chg="del">
          <ac:chgData name="Luis Bosquez" userId="d38a8a1f-34ae-4df9-b563-6128f106a78a" providerId="ADAL" clId="{9F73D38C-B351-4B2D-9862-D6E7568F3356}" dt="2019-11-08T00:44:14.616" v="581" actId="478"/>
          <ac:spMkLst>
            <pc:docMk/>
            <pc:sldMk cId="4025098821" sldId="1942"/>
            <ac:spMk id="3" creationId="{42DBF8F2-A40D-480A-B9B8-13E2F27DBE47}"/>
          </ac:spMkLst>
        </pc:spChg>
        <pc:spChg chg="add">
          <ac:chgData name="Luis Bosquez" userId="d38a8a1f-34ae-4df9-b563-6128f106a78a" providerId="ADAL" clId="{9F73D38C-B351-4B2D-9862-D6E7568F3356}" dt="2019-11-08T00:44:24.742" v="582"/>
          <ac:spMkLst>
            <pc:docMk/>
            <pc:sldMk cId="4025098821" sldId="1942"/>
            <ac:spMk id="4" creationId="{3525914D-4533-4718-8AD4-B5E857E14F0A}"/>
          </ac:spMkLst>
        </pc:spChg>
        <pc:spChg chg="mod">
          <ac:chgData name="Luis Bosquez" userId="d38a8a1f-34ae-4df9-b563-6128f106a78a" providerId="ADAL" clId="{9F73D38C-B351-4B2D-9862-D6E7568F3356}" dt="2019-11-08T00:53:53.607" v="1183" actId="1076"/>
          <ac:spMkLst>
            <pc:docMk/>
            <pc:sldMk cId="4025098821" sldId="1942"/>
            <ac:spMk id="7" creationId="{262E93AB-C4E5-4BD1-872C-4DB408FD2796}"/>
          </ac:spMkLst>
        </pc:spChg>
        <pc:spChg chg="mod">
          <ac:chgData name="Luis Bosquez" userId="d38a8a1f-34ae-4df9-b563-6128f106a78a" providerId="ADAL" clId="{9F73D38C-B351-4B2D-9862-D6E7568F3356}" dt="2019-11-08T00:53:41.679" v="1179" actId="1076"/>
          <ac:spMkLst>
            <pc:docMk/>
            <pc:sldMk cId="4025098821" sldId="1942"/>
            <ac:spMk id="8" creationId="{D765A3A1-9D95-48A8-B598-52A0B08FA75B}"/>
          </ac:spMkLst>
        </pc:spChg>
        <pc:spChg chg="mod">
          <ac:chgData name="Luis Bosquez" userId="d38a8a1f-34ae-4df9-b563-6128f106a78a" providerId="ADAL" clId="{9F73D38C-B351-4B2D-9862-D6E7568F3356}" dt="2019-11-08T00:53:36.279" v="1178" actId="14100"/>
          <ac:spMkLst>
            <pc:docMk/>
            <pc:sldMk cId="4025098821" sldId="1942"/>
            <ac:spMk id="9" creationId="{5931CE0F-E1A3-494B-9F19-342063F0C0E9}"/>
          </ac:spMkLst>
        </pc:spChg>
        <pc:spChg chg="mod">
          <ac:chgData name="Luis Bosquez" userId="d38a8a1f-34ae-4df9-b563-6128f106a78a" providerId="ADAL" clId="{9F73D38C-B351-4B2D-9862-D6E7568F3356}" dt="2019-11-08T00:53:49.618" v="1182" actId="14100"/>
          <ac:spMkLst>
            <pc:docMk/>
            <pc:sldMk cId="4025098821" sldId="1942"/>
            <ac:spMk id="10" creationId="{FB8E73F2-AE17-4C00-9D5A-B5258981F1BF}"/>
          </ac:spMkLst>
        </pc:spChg>
        <pc:spChg chg="add del">
          <ac:chgData name="Luis Bosquez" userId="d38a8a1f-34ae-4df9-b563-6128f106a78a" providerId="ADAL" clId="{9F73D38C-B351-4B2D-9862-D6E7568F3356}" dt="2019-11-08T00:52:58.916" v="1169" actId="478"/>
          <ac:spMkLst>
            <pc:docMk/>
            <pc:sldMk cId="4025098821" sldId="1942"/>
            <ac:spMk id="11" creationId="{690862CD-F580-4F82-AC42-215A27B9BD37}"/>
          </ac:spMkLst>
        </pc:spChg>
        <pc:spChg chg="add">
          <ac:chgData name="Luis Bosquez" userId="d38a8a1f-34ae-4df9-b563-6128f106a78a" providerId="ADAL" clId="{9F73D38C-B351-4B2D-9862-D6E7568F3356}" dt="2019-11-08T00:44:24.742" v="582"/>
          <ac:spMkLst>
            <pc:docMk/>
            <pc:sldMk cId="4025098821" sldId="1942"/>
            <ac:spMk id="12" creationId="{F909922E-9355-4E6E-898A-C13D8F5D0100}"/>
          </ac:spMkLst>
        </pc:spChg>
        <pc:spChg chg="add mod">
          <ac:chgData name="Luis Bosquez" userId="d38a8a1f-34ae-4df9-b563-6128f106a78a" providerId="ADAL" clId="{9F73D38C-B351-4B2D-9862-D6E7568F3356}" dt="2019-11-08T00:53:04.803" v="1171" actId="14100"/>
          <ac:spMkLst>
            <pc:docMk/>
            <pc:sldMk cId="4025098821" sldId="1942"/>
            <ac:spMk id="13" creationId="{644E16B6-3C1D-4937-AE72-4951A3964449}"/>
          </ac:spMkLst>
        </pc:spChg>
        <pc:spChg chg="add mod">
          <ac:chgData name="Luis Bosquez" userId="d38a8a1f-34ae-4df9-b563-6128f106a78a" providerId="ADAL" clId="{9F73D38C-B351-4B2D-9862-D6E7568F3356}" dt="2019-11-08T00:53:16.746" v="1173" actId="14100"/>
          <ac:spMkLst>
            <pc:docMk/>
            <pc:sldMk cId="4025098821" sldId="1942"/>
            <ac:spMk id="14" creationId="{41EC9662-AB28-433A-8B5D-5C15855D35D2}"/>
          </ac:spMkLst>
        </pc:spChg>
        <pc:spChg chg="add">
          <ac:chgData name="Luis Bosquez" userId="d38a8a1f-34ae-4df9-b563-6128f106a78a" providerId="ADAL" clId="{9F73D38C-B351-4B2D-9862-D6E7568F3356}" dt="2019-11-08T00:44:24.742" v="582"/>
          <ac:spMkLst>
            <pc:docMk/>
            <pc:sldMk cId="4025098821" sldId="1942"/>
            <ac:spMk id="15" creationId="{5DE4CD20-35E3-45C2-BB58-A87C60060C7F}"/>
          </ac:spMkLst>
        </pc:spChg>
        <pc:spChg chg="add">
          <ac:chgData name="Luis Bosquez" userId="d38a8a1f-34ae-4df9-b563-6128f106a78a" providerId="ADAL" clId="{9F73D38C-B351-4B2D-9862-D6E7568F3356}" dt="2019-11-08T00:44:24.742" v="582"/>
          <ac:spMkLst>
            <pc:docMk/>
            <pc:sldMk cId="4025098821" sldId="1942"/>
            <ac:spMk id="26" creationId="{3DA60B1B-67CF-4FCE-9750-58569176A702}"/>
          </ac:spMkLst>
        </pc:spChg>
        <pc:spChg chg="add">
          <ac:chgData name="Luis Bosquez" userId="d38a8a1f-34ae-4df9-b563-6128f106a78a" providerId="ADAL" clId="{9F73D38C-B351-4B2D-9862-D6E7568F3356}" dt="2019-11-08T00:44:24.742" v="582"/>
          <ac:spMkLst>
            <pc:docMk/>
            <pc:sldMk cId="4025098821" sldId="1942"/>
            <ac:spMk id="27" creationId="{03BE48AA-68AC-4BC2-B2F4-8D9C46699F64}"/>
          </ac:spMkLst>
        </pc:spChg>
        <pc:spChg chg="add">
          <ac:chgData name="Luis Bosquez" userId="d38a8a1f-34ae-4df9-b563-6128f106a78a" providerId="ADAL" clId="{9F73D38C-B351-4B2D-9862-D6E7568F3356}" dt="2019-11-08T00:44:24.742" v="582"/>
          <ac:spMkLst>
            <pc:docMk/>
            <pc:sldMk cId="4025098821" sldId="1942"/>
            <ac:spMk id="28" creationId="{3E1B8A29-488A-480E-B84F-1A3787829C46}"/>
          </ac:spMkLst>
        </pc:spChg>
        <pc:grpChg chg="add mod">
          <ac:chgData name="Luis Bosquez" userId="d38a8a1f-34ae-4df9-b563-6128f106a78a" providerId="ADAL" clId="{9F73D38C-B351-4B2D-9862-D6E7568F3356}" dt="2019-11-08T00:53:26.893" v="1175" actId="1076"/>
          <ac:grpSpMkLst>
            <pc:docMk/>
            <pc:sldMk cId="4025098821" sldId="1942"/>
            <ac:grpSpMk id="5" creationId="{CCE2C880-6D2C-43A2-A7BB-BFDF88C1C9E7}"/>
          </ac:grpSpMkLst>
        </pc:grpChg>
        <pc:grpChg chg="add">
          <ac:chgData name="Luis Bosquez" userId="d38a8a1f-34ae-4df9-b563-6128f106a78a" providerId="ADAL" clId="{9F73D38C-B351-4B2D-9862-D6E7568F3356}" dt="2019-11-08T00:44:24.742" v="582"/>
          <ac:grpSpMkLst>
            <pc:docMk/>
            <pc:sldMk cId="4025098821" sldId="1942"/>
            <ac:grpSpMk id="16" creationId="{64395247-2202-42D6-9AB7-9DAD5616B86D}"/>
          </ac:grpSpMkLst>
        </pc:grpChg>
        <pc:cxnChg chg="add mod">
          <ac:chgData name="Luis Bosquez" userId="d38a8a1f-34ae-4df9-b563-6128f106a78a" providerId="ADAL" clId="{9F73D38C-B351-4B2D-9862-D6E7568F3356}" dt="2019-11-08T00:53:49.618" v="1182" actId="14100"/>
          <ac:cxnSpMkLst>
            <pc:docMk/>
            <pc:sldMk cId="4025098821" sldId="1942"/>
            <ac:cxnSpMk id="24" creationId="{18A68CA9-5E20-4F60-B0A3-E6DB45531791}"/>
          </ac:cxnSpMkLst>
        </pc:cxnChg>
        <pc:cxnChg chg="add mod">
          <ac:chgData name="Luis Bosquez" userId="d38a8a1f-34ae-4df9-b563-6128f106a78a" providerId="ADAL" clId="{9F73D38C-B351-4B2D-9862-D6E7568F3356}" dt="2019-11-08T00:53:36.279" v="1178" actId="14100"/>
          <ac:cxnSpMkLst>
            <pc:docMk/>
            <pc:sldMk cId="4025098821" sldId="1942"/>
            <ac:cxnSpMk id="25" creationId="{80B6768D-CCB6-4129-A6F4-E8B16C757796}"/>
          </ac:cxnSpMkLst>
        </pc:cxnChg>
      </pc:sldChg>
      <pc:sldChg chg="addSp delSp modSp new mod">
        <pc:chgData name="Luis Bosquez" userId="d38a8a1f-34ae-4df9-b563-6128f106a78a" providerId="ADAL" clId="{9F73D38C-B351-4B2D-9862-D6E7568F3356}" dt="2019-11-08T00:51:34.995" v="1168" actId="20577"/>
        <pc:sldMkLst>
          <pc:docMk/>
          <pc:sldMk cId="3965687784" sldId="1943"/>
        </pc:sldMkLst>
        <pc:spChg chg="mod">
          <ac:chgData name="Luis Bosquez" userId="d38a8a1f-34ae-4df9-b563-6128f106a78a" providerId="ADAL" clId="{9F73D38C-B351-4B2D-9862-D6E7568F3356}" dt="2019-11-08T00:44:50.808" v="637" actId="20577"/>
          <ac:spMkLst>
            <pc:docMk/>
            <pc:sldMk cId="3965687784" sldId="1943"/>
            <ac:spMk id="2" creationId="{38AF2C75-5B10-432F-896B-60917D4C01E7}"/>
          </ac:spMkLst>
        </pc:spChg>
        <pc:spChg chg="del">
          <ac:chgData name="Luis Bosquez" userId="d38a8a1f-34ae-4df9-b563-6128f106a78a" providerId="ADAL" clId="{9F73D38C-B351-4B2D-9862-D6E7568F3356}" dt="2019-11-08T00:44:52.572" v="638" actId="478"/>
          <ac:spMkLst>
            <pc:docMk/>
            <pc:sldMk cId="3965687784" sldId="1943"/>
            <ac:spMk id="3" creationId="{AFCAF8D9-7DA5-468A-982B-B1827D15B36A}"/>
          </ac:spMkLst>
        </pc:spChg>
        <pc:graphicFrameChg chg="add mod modGraphic">
          <ac:chgData name="Luis Bosquez" userId="d38a8a1f-34ae-4df9-b563-6128f106a78a" providerId="ADAL" clId="{9F73D38C-B351-4B2D-9862-D6E7568F3356}" dt="2019-11-08T00:51:34.995" v="1168" actId="20577"/>
          <ac:graphicFrameMkLst>
            <pc:docMk/>
            <pc:sldMk cId="3965687784" sldId="1943"/>
            <ac:graphicFrameMk id="4" creationId="{18256EA1-C893-40AF-9F23-D0502AD4FC3F}"/>
          </ac:graphicFrameMkLst>
        </pc:graphicFrameChg>
      </pc:sldChg>
      <pc:sldChg chg="modSp new mod">
        <pc:chgData name="Luis Bosquez" userId="d38a8a1f-34ae-4df9-b563-6128f106a78a" providerId="ADAL" clId="{9F73D38C-B351-4B2D-9862-D6E7568F3356}" dt="2019-11-08T01:19:35.096" v="1217" actId="20577"/>
        <pc:sldMkLst>
          <pc:docMk/>
          <pc:sldMk cId="3215561899" sldId="1944"/>
        </pc:sldMkLst>
        <pc:spChg chg="mod">
          <ac:chgData name="Luis Bosquez" userId="d38a8a1f-34ae-4df9-b563-6128f106a78a" providerId="ADAL" clId="{9F73D38C-B351-4B2D-9862-D6E7568F3356}" dt="2019-11-08T01:19:35.096" v="1217" actId="20577"/>
          <ac:spMkLst>
            <pc:docMk/>
            <pc:sldMk cId="3215561899" sldId="1944"/>
            <ac:spMk id="2" creationId="{5BC9AE4E-6AC8-4C36-BEA2-9307F32E5CE9}"/>
          </ac:spMkLst>
        </pc:spChg>
      </pc:sldChg>
      <pc:sldChg chg="modSp new mod">
        <pc:chgData name="Luis Bosquez" userId="d38a8a1f-34ae-4df9-b563-6128f106a78a" providerId="ADAL" clId="{9F73D38C-B351-4B2D-9862-D6E7568F3356}" dt="2019-11-08T01:19:58.356" v="1284" actId="20577"/>
        <pc:sldMkLst>
          <pc:docMk/>
          <pc:sldMk cId="1351323706" sldId="1945"/>
        </pc:sldMkLst>
        <pc:spChg chg="mod">
          <ac:chgData name="Luis Bosquez" userId="d38a8a1f-34ae-4df9-b563-6128f106a78a" providerId="ADAL" clId="{9F73D38C-B351-4B2D-9862-D6E7568F3356}" dt="2019-11-08T01:19:58.356" v="1284" actId="20577"/>
          <ac:spMkLst>
            <pc:docMk/>
            <pc:sldMk cId="1351323706" sldId="1945"/>
            <ac:spMk id="2" creationId="{8B916172-0C02-4181-A58C-3ABA1AEC82A5}"/>
          </ac:spMkLst>
        </pc:spChg>
      </pc:sldChg>
      <pc:sldChg chg="modSp new mod">
        <pc:chgData name="Luis Bosquez" userId="d38a8a1f-34ae-4df9-b563-6128f106a78a" providerId="ADAL" clId="{9F73D38C-B351-4B2D-9862-D6E7568F3356}" dt="2019-11-08T01:19:51.494" v="1261" actId="20577"/>
        <pc:sldMkLst>
          <pc:docMk/>
          <pc:sldMk cId="2868977851" sldId="1946"/>
        </pc:sldMkLst>
        <pc:spChg chg="mod">
          <ac:chgData name="Luis Bosquez" userId="d38a8a1f-34ae-4df9-b563-6128f106a78a" providerId="ADAL" clId="{9F73D38C-B351-4B2D-9862-D6E7568F3356}" dt="2019-11-08T01:19:51.494" v="1261" actId="20577"/>
          <ac:spMkLst>
            <pc:docMk/>
            <pc:sldMk cId="2868977851" sldId="1946"/>
            <ac:spMk id="2" creationId="{36C9B4E1-14D4-4A50-9B00-5E5A78A12487}"/>
          </ac:spMkLst>
        </pc:spChg>
      </pc:sldChg>
      <pc:sldChg chg="modSp new mod">
        <pc:chgData name="Luis Bosquez" userId="d38a8a1f-34ae-4df9-b563-6128f106a78a" providerId="ADAL" clId="{9F73D38C-B351-4B2D-9862-D6E7568F3356}" dt="2019-11-08T01:20:11.052" v="1311" actId="20577"/>
        <pc:sldMkLst>
          <pc:docMk/>
          <pc:sldMk cId="211727390" sldId="1947"/>
        </pc:sldMkLst>
        <pc:spChg chg="mod">
          <ac:chgData name="Luis Bosquez" userId="d38a8a1f-34ae-4df9-b563-6128f106a78a" providerId="ADAL" clId="{9F73D38C-B351-4B2D-9862-D6E7568F3356}" dt="2019-11-08T01:20:11.052" v="1311" actId="20577"/>
          <ac:spMkLst>
            <pc:docMk/>
            <pc:sldMk cId="211727390" sldId="1947"/>
            <ac:spMk id="2" creationId="{413ED3C4-E394-4038-A55E-97F7F6B23F9A}"/>
          </ac:spMkLst>
        </pc:spChg>
      </pc:sldChg>
      <pc:sldChg chg="modSp new mod">
        <pc:chgData name="Luis Bosquez" userId="d38a8a1f-34ae-4df9-b563-6128f106a78a" providerId="ADAL" clId="{9F73D38C-B351-4B2D-9862-D6E7568F3356}" dt="2019-11-08T01:20:22.319" v="1322" actId="20577"/>
        <pc:sldMkLst>
          <pc:docMk/>
          <pc:sldMk cId="2795306421" sldId="1948"/>
        </pc:sldMkLst>
        <pc:spChg chg="mod">
          <ac:chgData name="Luis Bosquez" userId="d38a8a1f-34ae-4df9-b563-6128f106a78a" providerId="ADAL" clId="{9F73D38C-B351-4B2D-9862-D6E7568F3356}" dt="2019-11-08T01:20:22.319" v="1322" actId="20577"/>
          <ac:spMkLst>
            <pc:docMk/>
            <pc:sldMk cId="2795306421" sldId="1948"/>
            <ac:spMk id="2" creationId="{9A43055B-252D-42D2-A3A6-9C0F95C8B045}"/>
          </ac:spMkLst>
        </pc:spChg>
      </pc:sldChg>
      <pc:sldChg chg="del">
        <pc:chgData name="Luis Bosquez" userId="d38a8a1f-34ae-4df9-b563-6128f106a78a" providerId="ADAL" clId="{9F73D38C-B351-4B2D-9862-D6E7568F3356}" dt="2019-11-08T00:43:18.195" v="531" actId="47"/>
        <pc:sldMkLst>
          <pc:docMk/>
          <pc:sldMk cId="3583665947" sldId="4629"/>
        </pc:sldMkLst>
      </pc:sldChg>
      <pc:sldChg chg="del">
        <pc:chgData name="Luis Bosquez" userId="d38a8a1f-34ae-4df9-b563-6128f106a78a" providerId="ADAL" clId="{9F73D38C-B351-4B2D-9862-D6E7568F3356}" dt="2019-11-08T00:43:18.195" v="531" actId="47"/>
        <pc:sldMkLst>
          <pc:docMk/>
          <pc:sldMk cId="3782757603" sldId="4630"/>
        </pc:sldMkLst>
      </pc:sldChg>
      <pc:sldChg chg="del">
        <pc:chgData name="Luis Bosquez" userId="d38a8a1f-34ae-4df9-b563-6128f106a78a" providerId="ADAL" clId="{9F73D38C-B351-4B2D-9862-D6E7568F3356}" dt="2019-11-08T00:43:18.195" v="531" actId="47"/>
        <pc:sldMkLst>
          <pc:docMk/>
          <pc:sldMk cId="1257283564" sldId="4631"/>
        </pc:sldMkLst>
      </pc:sldChg>
      <pc:sldChg chg="del">
        <pc:chgData name="Luis Bosquez" userId="d38a8a1f-34ae-4df9-b563-6128f106a78a" providerId="ADAL" clId="{9F73D38C-B351-4B2D-9862-D6E7568F3356}" dt="2019-11-08T00:43:18.195" v="531" actId="47"/>
        <pc:sldMkLst>
          <pc:docMk/>
          <pc:sldMk cId="1441064547" sldId="4633"/>
        </pc:sldMkLst>
      </pc:sldChg>
      <pc:sldChg chg="del">
        <pc:chgData name="Luis Bosquez" userId="d38a8a1f-34ae-4df9-b563-6128f106a78a" providerId="ADAL" clId="{9F73D38C-B351-4B2D-9862-D6E7568F3356}" dt="2019-11-08T00:43:18.195" v="531" actId="47"/>
        <pc:sldMkLst>
          <pc:docMk/>
          <pc:sldMk cId="3960588432" sldId="4647"/>
        </pc:sldMkLst>
      </pc:sldChg>
      <pc:sldChg chg="del">
        <pc:chgData name="Luis Bosquez" userId="d38a8a1f-34ae-4df9-b563-6128f106a78a" providerId="ADAL" clId="{9F73D38C-B351-4B2D-9862-D6E7568F3356}" dt="2019-11-08T00:43:18.195" v="531" actId="47"/>
        <pc:sldMkLst>
          <pc:docMk/>
          <pc:sldMk cId="877075201" sldId="4648"/>
        </pc:sldMkLst>
      </pc:sldChg>
      <pc:sldChg chg="del">
        <pc:chgData name="Luis Bosquez" userId="d38a8a1f-34ae-4df9-b563-6128f106a78a" providerId="ADAL" clId="{9F73D38C-B351-4B2D-9862-D6E7568F3356}" dt="2019-11-08T00:43:18.195" v="531" actId="47"/>
        <pc:sldMkLst>
          <pc:docMk/>
          <pc:sldMk cId="4131135610" sldId="4650"/>
        </pc:sldMkLst>
      </pc:sldChg>
      <pc:sldChg chg="del">
        <pc:chgData name="Luis Bosquez" userId="d38a8a1f-34ae-4df9-b563-6128f106a78a" providerId="ADAL" clId="{9F73D38C-B351-4B2D-9862-D6E7568F3356}" dt="2019-11-08T00:43:18.195" v="531" actId="47"/>
        <pc:sldMkLst>
          <pc:docMk/>
          <pc:sldMk cId="1920707727" sldId="4651"/>
        </pc:sldMkLst>
      </pc:sldChg>
      <pc:sldMasterChg chg="delSldLayout">
        <pc:chgData name="Luis Bosquez" userId="d38a8a1f-34ae-4df9-b563-6128f106a78a" providerId="ADAL" clId="{9F73D38C-B351-4B2D-9862-D6E7568F3356}" dt="2019-11-08T00:49:39.060" v="1031" actId="47"/>
        <pc:sldMasterMkLst>
          <pc:docMk/>
          <pc:sldMasterMk cId="2013672272" sldId="2147483648"/>
        </pc:sldMasterMkLst>
        <pc:sldLayoutChg chg="del">
          <pc:chgData name="Luis Bosquez" userId="d38a8a1f-34ae-4df9-b563-6128f106a78a" providerId="ADAL" clId="{9F73D38C-B351-4B2D-9862-D6E7568F3356}" dt="2019-11-08T00:43:18.195" v="531" actId="47"/>
          <pc:sldLayoutMkLst>
            <pc:docMk/>
            <pc:sldMasterMk cId="2013672272" sldId="2147483648"/>
            <pc:sldLayoutMk cId="2644384040" sldId="2147483661"/>
          </pc:sldLayoutMkLst>
        </pc:sldLayoutChg>
        <pc:sldLayoutChg chg="del">
          <pc:chgData name="Luis Bosquez" userId="d38a8a1f-34ae-4df9-b563-6128f106a78a" providerId="ADAL" clId="{9F73D38C-B351-4B2D-9862-D6E7568F3356}" dt="2019-11-08T00:43:18.195" v="531" actId="47"/>
          <pc:sldLayoutMkLst>
            <pc:docMk/>
            <pc:sldMasterMk cId="2013672272" sldId="2147483648"/>
            <pc:sldLayoutMk cId="1737803639" sldId="2147483662"/>
          </pc:sldLayoutMkLst>
        </pc:sldLayoutChg>
        <pc:sldLayoutChg chg="del">
          <pc:chgData name="Luis Bosquez" userId="d38a8a1f-34ae-4df9-b563-6128f106a78a" providerId="ADAL" clId="{9F73D38C-B351-4B2D-9862-D6E7568F3356}" dt="2019-11-08T00:43:18.195" v="531" actId="47"/>
          <pc:sldLayoutMkLst>
            <pc:docMk/>
            <pc:sldMasterMk cId="2013672272" sldId="2147483648"/>
            <pc:sldLayoutMk cId="664275397" sldId="2147483663"/>
          </pc:sldLayoutMkLst>
        </pc:sldLayoutChg>
        <pc:sldLayoutChg chg="del">
          <pc:chgData name="Luis Bosquez" userId="d38a8a1f-34ae-4df9-b563-6128f106a78a" providerId="ADAL" clId="{9F73D38C-B351-4B2D-9862-D6E7568F3356}" dt="2019-11-08T00:43:18.195" v="531" actId="47"/>
          <pc:sldLayoutMkLst>
            <pc:docMk/>
            <pc:sldMasterMk cId="2013672272" sldId="2147483648"/>
            <pc:sldLayoutMk cId="305621826" sldId="2147483664"/>
          </pc:sldLayoutMkLst>
        </pc:sldLayoutChg>
        <pc:sldLayoutChg chg="del">
          <pc:chgData name="Luis Bosquez" userId="d38a8a1f-34ae-4df9-b563-6128f106a78a" providerId="ADAL" clId="{9F73D38C-B351-4B2D-9862-D6E7568F3356}" dt="2019-11-08T00:43:18.195" v="531" actId="47"/>
          <pc:sldLayoutMkLst>
            <pc:docMk/>
            <pc:sldMasterMk cId="2013672272" sldId="2147483648"/>
            <pc:sldLayoutMk cId="528709616" sldId="2147483665"/>
          </pc:sldLayoutMkLst>
        </pc:sldLayoutChg>
        <pc:sldLayoutChg chg="del">
          <pc:chgData name="Luis Bosquez" userId="d38a8a1f-34ae-4df9-b563-6128f106a78a" providerId="ADAL" clId="{9F73D38C-B351-4B2D-9862-D6E7568F3356}" dt="2019-11-08T00:43:18.195" v="531" actId="47"/>
          <pc:sldLayoutMkLst>
            <pc:docMk/>
            <pc:sldMasterMk cId="2013672272" sldId="2147483648"/>
            <pc:sldLayoutMk cId="728841809" sldId="2147483666"/>
          </pc:sldLayoutMkLst>
        </pc:sldLayoutChg>
        <pc:sldLayoutChg chg="del">
          <pc:chgData name="Luis Bosquez" userId="d38a8a1f-34ae-4df9-b563-6128f106a78a" providerId="ADAL" clId="{9F73D38C-B351-4B2D-9862-D6E7568F3356}" dt="2019-11-08T00:43:18.195" v="531" actId="47"/>
          <pc:sldLayoutMkLst>
            <pc:docMk/>
            <pc:sldMasterMk cId="2013672272" sldId="2147483648"/>
            <pc:sldLayoutMk cId="96005338" sldId="2147483667"/>
          </pc:sldLayoutMkLst>
        </pc:sldLayoutChg>
        <pc:sldLayoutChg chg="del">
          <pc:chgData name="Luis Bosquez" userId="d38a8a1f-34ae-4df9-b563-6128f106a78a" providerId="ADAL" clId="{9F73D38C-B351-4B2D-9862-D6E7568F3356}" dt="2019-11-08T00:49:39.060" v="1031" actId="47"/>
          <pc:sldLayoutMkLst>
            <pc:docMk/>
            <pc:sldMasterMk cId="2013672272" sldId="2147483648"/>
            <pc:sldLayoutMk cId="1309721116" sldId="2147483669"/>
          </pc:sldLayoutMkLst>
        </pc:sldLayoutChg>
        <pc:sldLayoutChg chg="del">
          <pc:chgData name="Luis Bosquez" userId="d38a8a1f-34ae-4df9-b563-6128f106a78a" providerId="ADAL" clId="{9F73D38C-B351-4B2D-9862-D6E7568F3356}" dt="2019-11-08T00:49:39.060" v="1031" actId="47"/>
          <pc:sldLayoutMkLst>
            <pc:docMk/>
            <pc:sldMasterMk cId="2013672272" sldId="2147483648"/>
            <pc:sldLayoutMk cId="926904259" sldId="2147483670"/>
          </pc:sldLayoutMkLst>
        </pc:sldLayoutChg>
        <pc:sldLayoutChg chg="del">
          <pc:chgData name="Luis Bosquez" userId="d38a8a1f-34ae-4df9-b563-6128f106a78a" providerId="ADAL" clId="{9F73D38C-B351-4B2D-9862-D6E7568F3356}" dt="2019-11-08T00:49:39.060" v="1031" actId="47"/>
          <pc:sldLayoutMkLst>
            <pc:docMk/>
            <pc:sldMasterMk cId="2013672272" sldId="2147483648"/>
            <pc:sldLayoutMk cId="258504993" sldId="2147483671"/>
          </pc:sldLayoutMkLst>
        </pc:sldLayoutChg>
      </pc:sldMasterChg>
    </pc:docChg>
  </pc:docChgLst>
  <pc:docChgLst>
    <pc:chgData name="Luis Bosquez" userId="d38a8a1f-34ae-4df9-b563-6128f106a78a" providerId="ADAL" clId="{216AF206-45EC-44DB-B6C9-D1E86C95A599}"/>
    <pc:docChg chg="undo custSel addSld delSld modSld sldOrd">
      <pc:chgData name="Luis Bosquez" userId="d38a8a1f-34ae-4df9-b563-6128f106a78a" providerId="ADAL" clId="{216AF206-45EC-44DB-B6C9-D1E86C95A599}" dt="2019-11-11T05:41:40.199" v="3905" actId="47"/>
      <pc:docMkLst>
        <pc:docMk/>
      </pc:docMkLst>
      <pc:sldChg chg="modSp del mod">
        <pc:chgData name="Luis Bosquez" userId="d38a8a1f-34ae-4df9-b563-6128f106a78a" providerId="ADAL" clId="{216AF206-45EC-44DB-B6C9-D1E86C95A599}" dt="2019-11-09T10:04:45.916" v="3898" actId="2696"/>
        <pc:sldMkLst>
          <pc:docMk/>
          <pc:sldMk cId="725027090" sldId="257"/>
        </pc:sldMkLst>
        <pc:spChg chg="mod">
          <ac:chgData name="Luis Bosquez" userId="d38a8a1f-34ae-4df9-b563-6128f106a78a" providerId="ADAL" clId="{216AF206-45EC-44DB-B6C9-D1E86C95A599}" dt="2019-11-09T10:04:43.834" v="3897" actId="20577"/>
          <ac:spMkLst>
            <pc:docMk/>
            <pc:sldMk cId="725027090" sldId="257"/>
            <ac:spMk id="2" creationId="{46678907-6D77-4BD9-8930-C8EE0673686A}"/>
          </ac:spMkLst>
        </pc:spChg>
      </pc:sldChg>
      <pc:sldChg chg="modSp mod ord">
        <pc:chgData name="Luis Bosquez" userId="d38a8a1f-34ae-4df9-b563-6128f106a78a" providerId="ADAL" clId="{216AF206-45EC-44DB-B6C9-D1E86C95A599}" dt="2019-11-09T09:59:49.853" v="3609" actId="207"/>
        <pc:sldMkLst>
          <pc:docMk/>
          <pc:sldMk cId="3965687784" sldId="1943"/>
        </pc:sldMkLst>
        <pc:spChg chg="mod">
          <ac:chgData name="Luis Bosquez" userId="d38a8a1f-34ae-4df9-b563-6128f106a78a" providerId="ADAL" clId="{216AF206-45EC-44DB-B6C9-D1E86C95A599}" dt="2019-11-09T01:34:55.964" v="4" actId="20577"/>
          <ac:spMkLst>
            <pc:docMk/>
            <pc:sldMk cId="3965687784" sldId="1943"/>
            <ac:spMk id="2" creationId="{38AF2C75-5B10-432F-896B-60917D4C01E7}"/>
          </ac:spMkLst>
        </pc:spChg>
        <pc:graphicFrameChg chg="modGraphic">
          <ac:chgData name="Luis Bosquez" userId="d38a8a1f-34ae-4df9-b563-6128f106a78a" providerId="ADAL" clId="{216AF206-45EC-44DB-B6C9-D1E86C95A599}" dt="2019-11-09T09:59:49.853" v="3609" actId="207"/>
          <ac:graphicFrameMkLst>
            <pc:docMk/>
            <pc:sldMk cId="3965687784" sldId="1943"/>
            <ac:graphicFrameMk id="4" creationId="{18256EA1-C893-40AF-9F23-D0502AD4FC3F}"/>
          </ac:graphicFrameMkLst>
        </pc:graphicFrameChg>
      </pc:sldChg>
      <pc:sldChg chg="del">
        <pc:chgData name="Luis Bosquez" userId="d38a8a1f-34ae-4df9-b563-6128f106a78a" providerId="ADAL" clId="{216AF206-45EC-44DB-B6C9-D1E86C95A599}" dt="2019-11-11T05:41:31.373" v="3901" actId="47"/>
        <pc:sldMkLst>
          <pc:docMk/>
          <pc:sldMk cId="3215561899" sldId="1944"/>
        </pc:sldMkLst>
      </pc:sldChg>
      <pc:sldChg chg="del">
        <pc:chgData name="Luis Bosquez" userId="d38a8a1f-34ae-4df9-b563-6128f106a78a" providerId="ADAL" clId="{216AF206-45EC-44DB-B6C9-D1E86C95A599}" dt="2019-11-11T05:41:31.912" v="3902" actId="47"/>
        <pc:sldMkLst>
          <pc:docMk/>
          <pc:sldMk cId="1351323706" sldId="1945"/>
        </pc:sldMkLst>
      </pc:sldChg>
      <pc:sldChg chg="del">
        <pc:chgData name="Luis Bosquez" userId="d38a8a1f-34ae-4df9-b563-6128f106a78a" providerId="ADAL" clId="{216AF206-45EC-44DB-B6C9-D1E86C95A599}" dt="2019-11-11T05:41:38.234" v="3903" actId="47"/>
        <pc:sldMkLst>
          <pc:docMk/>
          <pc:sldMk cId="2868977851" sldId="1946"/>
        </pc:sldMkLst>
      </pc:sldChg>
      <pc:sldChg chg="del">
        <pc:chgData name="Luis Bosquez" userId="d38a8a1f-34ae-4df9-b563-6128f106a78a" providerId="ADAL" clId="{216AF206-45EC-44DB-B6C9-D1E86C95A599}" dt="2019-11-11T05:41:38.934" v="3904" actId="47"/>
        <pc:sldMkLst>
          <pc:docMk/>
          <pc:sldMk cId="211727390" sldId="1947"/>
        </pc:sldMkLst>
      </pc:sldChg>
      <pc:sldChg chg="del">
        <pc:chgData name="Luis Bosquez" userId="d38a8a1f-34ae-4df9-b563-6128f106a78a" providerId="ADAL" clId="{216AF206-45EC-44DB-B6C9-D1E86C95A599}" dt="2019-11-11T05:41:40.199" v="3905" actId="47"/>
        <pc:sldMkLst>
          <pc:docMk/>
          <pc:sldMk cId="2795306421" sldId="1948"/>
        </pc:sldMkLst>
      </pc:sldChg>
      <pc:sldChg chg="addSp delSp modSp new mod">
        <pc:chgData name="Luis Bosquez" userId="d38a8a1f-34ae-4df9-b563-6128f106a78a" providerId="ADAL" clId="{216AF206-45EC-44DB-B6C9-D1E86C95A599}" dt="2019-11-09T07:42:13.804" v="2969" actId="20577"/>
        <pc:sldMkLst>
          <pc:docMk/>
          <pc:sldMk cId="782110466" sldId="1949"/>
        </pc:sldMkLst>
        <pc:spChg chg="mod">
          <ac:chgData name="Luis Bosquez" userId="d38a8a1f-34ae-4df9-b563-6128f106a78a" providerId="ADAL" clId="{216AF206-45EC-44DB-B6C9-D1E86C95A599}" dt="2019-11-09T01:35:10.700" v="39" actId="20577"/>
          <ac:spMkLst>
            <pc:docMk/>
            <pc:sldMk cId="782110466" sldId="1949"/>
            <ac:spMk id="2" creationId="{5A4B0190-758D-4438-A267-D0B0041D97EF}"/>
          </ac:spMkLst>
        </pc:spChg>
        <pc:spChg chg="mod ord">
          <ac:chgData name="Luis Bosquez" userId="d38a8a1f-34ae-4df9-b563-6128f106a78a" providerId="ADAL" clId="{216AF206-45EC-44DB-B6C9-D1E86C95A599}" dt="2019-11-09T07:42:13.804" v="2969" actId="20577"/>
          <ac:spMkLst>
            <pc:docMk/>
            <pc:sldMk cId="782110466" sldId="1949"/>
            <ac:spMk id="3" creationId="{4A46A701-D300-4789-AA4B-5F8AC59B85BF}"/>
          </ac:spMkLst>
        </pc:spChg>
        <pc:spChg chg="add mod">
          <ac:chgData name="Luis Bosquez" userId="d38a8a1f-34ae-4df9-b563-6128f106a78a" providerId="ADAL" clId="{216AF206-45EC-44DB-B6C9-D1E86C95A599}" dt="2019-11-09T07:36:27.857" v="2916" actId="164"/>
          <ac:spMkLst>
            <pc:docMk/>
            <pc:sldMk cId="782110466" sldId="1949"/>
            <ac:spMk id="4" creationId="{8110FCE5-29EE-447A-AEE4-D764F515D289}"/>
          </ac:spMkLst>
        </pc:spChg>
        <pc:spChg chg="add mod ord">
          <ac:chgData name="Luis Bosquez" userId="d38a8a1f-34ae-4df9-b563-6128f106a78a" providerId="ADAL" clId="{216AF206-45EC-44DB-B6C9-D1E86C95A599}" dt="2019-11-09T07:36:27.857" v="2916" actId="164"/>
          <ac:spMkLst>
            <pc:docMk/>
            <pc:sldMk cId="782110466" sldId="1949"/>
            <ac:spMk id="5" creationId="{F31DAE6F-2B6F-4BC0-98DF-BEDCFEF0DA3F}"/>
          </ac:spMkLst>
        </pc:spChg>
        <pc:spChg chg="mod">
          <ac:chgData name="Luis Bosquez" userId="d38a8a1f-34ae-4df9-b563-6128f106a78a" providerId="ADAL" clId="{216AF206-45EC-44DB-B6C9-D1E86C95A599}" dt="2019-11-09T07:36:43.592" v="2923" actId="14100"/>
          <ac:spMkLst>
            <pc:docMk/>
            <pc:sldMk cId="782110466" sldId="1949"/>
            <ac:spMk id="8" creationId="{198EA44F-AF6F-4D9A-9CBE-2B660CCED142}"/>
          </ac:spMkLst>
        </pc:spChg>
        <pc:spChg chg="mod">
          <ac:chgData name="Luis Bosquez" userId="d38a8a1f-34ae-4df9-b563-6128f106a78a" providerId="ADAL" clId="{216AF206-45EC-44DB-B6C9-D1E86C95A599}" dt="2019-11-09T07:36:47.856" v="2924" actId="1076"/>
          <ac:spMkLst>
            <pc:docMk/>
            <pc:sldMk cId="782110466" sldId="1949"/>
            <ac:spMk id="9" creationId="{BE22D8FC-9B10-46BE-99A2-95396370C44B}"/>
          </ac:spMkLst>
        </pc:spChg>
        <pc:spChg chg="add del">
          <ac:chgData name="Luis Bosquez" userId="d38a8a1f-34ae-4df9-b563-6128f106a78a" providerId="ADAL" clId="{216AF206-45EC-44DB-B6C9-D1E86C95A599}" dt="2019-11-09T07:39:53.074" v="2926"/>
          <ac:spMkLst>
            <pc:docMk/>
            <pc:sldMk cId="782110466" sldId="1949"/>
            <ac:spMk id="10" creationId="{DD7122E3-B51B-497D-93C1-6C4E6506F48B}"/>
          </ac:spMkLst>
        </pc:spChg>
        <pc:spChg chg="mod">
          <ac:chgData name="Luis Bosquez" userId="d38a8a1f-34ae-4df9-b563-6128f106a78a" providerId="ADAL" clId="{216AF206-45EC-44DB-B6C9-D1E86C95A599}" dt="2019-11-09T07:40:09.536" v="2938" actId="14100"/>
          <ac:spMkLst>
            <pc:docMk/>
            <pc:sldMk cId="782110466" sldId="1949"/>
            <ac:spMk id="12" creationId="{6AEA6635-B636-4A01-93F0-C94DA8228320}"/>
          </ac:spMkLst>
        </pc:spChg>
        <pc:spChg chg="mod">
          <ac:chgData name="Luis Bosquez" userId="d38a8a1f-34ae-4df9-b563-6128f106a78a" providerId="ADAL" clId="{216AF206-45EC-44DB-B6C9-D1E86C95A599}" dt="2019-11-09T07:40:16.677" v="2939" actId="1076"/>
          <ac:spMkLst>
            <pc:docMk/>
            <pc:sldMk cId="782110466" sldId="1949"/>
            <ac:spMk id="13" creationId="{8BCCF817-06D7-47C1-98D0-58EF55816715}"/>
          </ac:spMkLst>
        </pc:spChg>
        <pc:spChg chg="mod">
          <ac:chgData name="Luis Bosquez" userId="d38a8a1f-34ae-4df9-b563-6128f106a78a" providerId="ADAL" clId="{216AF206-45EC-44DB-B6C9-D1E86C95A599}" dt="2019-11-09T07:41:32.325" v="2950" actId="14100"/>
          <ac:spMkLst>
            <pc:docMk/>
            <pc:sldMk cId="782110466" sldId="1949"/>
            <ac:spMk id="15" creationId="{C781753A-E7A4-4041-B5FE-9163F131A84C}"/>
          </ac:spMkLst>
        </pc:spChg>
        <pc:spChg chg="mod">
          <ac:chgData name="Luis Bosquez" userId="d38a8a1f-34ae-4df9-b563-6128f106a78a" providerId="ADAL" clId="{216AF206-45EC-44DB-B6C9-D1E86C95A599}" dt="2019-11-09T07:41:21.459" v="2947" actId="20577"/>
          <ac:spMkLst>
            <pc:docMk/>
            <pc:sldMk cId="782110466" sldId="1949"/>
            <ac:spMk id="16" creationId="{D5C20785-6C35-4D80-AD42-A69B9E6579FC}"/>
          </ac:spMkLst>
        </pc:spChg>
        <pc:spChg chg="mod">
          <ac:chgData name="Luis Bosquez" userId="d38a8a1f-34ae-4df9-b563-6128f106a78a" providerId="ADAL" clId="{216AF206-45EC-44DB-B6C9-D1E86C95A599}" dt="2019-11-09T07:41:45.240" v="2957" actId="20577"/>
          <ac:spMkLst>
            <pc:docMk/>
            <pc:sldMk cId="782110466" sldId="1949"/>
            <ac:spMk id="19" creationId="{B761C0F4-D217-4C05-98AF-2AC03CA19F01}"/>
          </ac:spMkLst>
        </pc:spChg>
        <pc:spChg chg="add del mod">
          <ac:chgData name="Luis Bosquez" userId="d38a8a1f-34ae-4df9-b563-6128f106a78a" providerId="ADAL" clId="{216AF206-45EC-44DB-B6C9-D1E86C95A599}" dt="2019-11-09T07:41:50.839" v="2961"/>
          <ac:spMkLst>
            <pc:docMk/>
            <pc:sldMk cId="782110466" sldId="1949"/>
            <ac:spMk id="20" creationId="{5922205B-2FB9-475E-A45D-F1A1EB80DACD}"/>
          </ac:spMkLst>
        </pc:spChg>
        <pc:spChg chg="mod">
          <ac:chgData name="Luis Bosquez" userId="d38a8a1f-34ae-4df9-b563-6128f106a78a" providerId="ADAL" clId="{216AF206-45EC-44DB-B6C9-D1E86C95A599}" dt="2019-11-09T07:42:01.842" v="2966" actId="14100"/>
          <ac:spMkLst>
            <pc:docMk/>
            <pc:sldMk cId="782110466" sldId="1949"/>
            <ac:spMk id="22" creationId="{6AE84910-8F31-48E1-9C8C-6695B369EEC3}"/>
          </ac:spMkLst>
        </pc:spChg>
        <pc:spChg chg="mod">
          <ac:chgData name="Luis Bosquez" userId="d38a8a1f-34ae-4df9-b563-6128f106a78a" providerId="ADAL" clId="{216AF206-45EC-44DB-B6C9-D1E86C95A599}" dt="2019-11-09T07:41:57.731" v="2965" actId="20577"/>
          <ac:spMkLst>
            <pc:docMk/>
            <pc:sldMk cId="782110466" sldId="1949"/>
            <ac:spMk id="23" creationId="{1CDA7666-DD8C-4D6A-9F28-4427DDEDF90A}"/>
          </ac:spMkLst>
        </pc:spChg>
        <pc:grpChg chg="add mod">
          <ac:chgData name="Luis Bosquez" userId="d38a8a1f-34ae-4df9-b563-6128f106a78a" providerId="ADAL" clId="{216AF206-45EC-44DB-B6C9-D1E86C95A599}" dt="2019-11-09T07:42:07.791" v="2967" actId="164"/>
          <ac:grpSpMkLst>
            <pc:docMk/>
            <pc:sldMk cId="782110466" sldId="1949"/>
            <ac:grpSpMk id="6" creationId="{DF0E49D3-B751-4EA1-A969-C65FC66114D2}"/>
          </ac:grpSpMkLst>
        </pc:grpChg>
        <pc:grpChg chg="add mod">
          <ac:chgData name="Luis Bosquez" userId="d38a8a1f-34ae-4df9-b563-6128f106a78a" providerId="ADAL" clId="{216AF206-45EC-44DB-B6C9-D1E86C95A599}" dt="2019-11-09T07:42:07.791" v="2967" actId="164"/>
          <ac:grpSpMkLst>
            <pc:docMk/>
            <pc:sldMk cId="782110466" sldId="1949"/>
            <ac:grpSpMk id="7" creationId="{70A20F9C-20DE-4456-9512-D157B5EE1E74}"/>
          </ac:grpSpMkLst>
        </pc:grpChg>
        <pc:grpChg chg="add mod">
          <ac:chgData name="Luis Bosquez" userId="d38a8a1f-34ae-4df9-b563-6128f106a78a" providerId="ADAL" clId="{216AF206-45EC-44DB-B6C9-D1E86C95A599}" dt="2019-11-09T07:42:07.791" v="2967" actId="164"/>
          <ac:grpSpMkLst>
            <pc:docMk/>
            <pc:sldMk cId="782110466" sldId="1949"/>
            <ac:grpSpMk id="11" creationId="{33AD5D2F-8FE0-41BB-AA14-CED9B1B97663}"/>
          </ac:grpSpMkLst>
        </pc:grpChg>
        <pc:grpChg chg="add mod">
          <ac:chgData name="Luis Bosquez" userId="d38a8a1f-34ae-4df9-b563-6128f106a78a" providerId="ADAL" clId="{216AF206-45EC-44DB-B6C9-D1E86C95A599}" dt="2019-11-09T07:42:07.791" v="2967" actId="164"/>
          <ac:grpSpMkLst>
            <pc:docMk/>
            <pc:sldMk cId="782110466" sldId="1949"/>
            <ac:grpSpMk id="14" creationId="{67511AF3-9CA8-4C43-ABFF-1425F708B1B6}"/>
          </ac:grpSpMkLst>
        </pc:grpChg>
        <pc:grpChg chg="add mod">
          <ac:chgData name="Luis Bosquez" userId="d38a8a1f-34ae-4df9-b563-6128f106a78a" providerId="ADAL" clId="{216AF206-45EC-44DB-B6C9-D1E86C95A599}" dt="2019-11-09T07:42:07.791" v="2967" actId="164"/>
          <ac:grpSpMkLst>
            <pc:docMk/>
            <pc:sldMk cId="782110466" sldId="1949"/>
            <ac:grpSpMk id="17" creationId="{B2F17245-5C55-4766-8166-A2D85500B858}"/>
          </ac:grpSpMkLst>
        </pc:grpChg>
        <pc:grpChg chg="add mod">
          <ac:chgData name="Luis Bosquez" userId="d38a8a1f-34ae-4df9-b563-6128f106a78a" providerId="ADAL" clId="{216AF206-45EC-44DB-B6C9-D1E86C95A599}" dt="2019-11-09T07:42:07.791" v="2967" actId="164"/>
          <ac:grpSpMkLst>
            <pc:docMk/>
            <pc:sldMk cId="782110466" sldId="1949"/>
            <ac:grpSpMk id="21" creationId="{1CD68709-CECE-4B49-870B-140D3C1ED18F}"/>
          </ac:grpSpMkLst>
        </pc:grpChg>
        <pc:grpChg chg="add mod">
          <ac:chgData name="Luis Bosquez" userId="d38a8a1f-34ae-4df9-b563-6128f106a78a" providerId="ADAL" clId="{216AF206-45EC-44DB-B6C9-D1E86C95A599}" dt="2019-11-09T07:42:11.895" v="2968" actId="1076"/>
          <ac:grpSpMkLst>
            <pc:docMk/>
            <pc:sldMk cId="782110466" sldId="1949"/>
            <ac:grpSpMk id="24" creationId="{8A24FC26-ABB5-470B-97E2-DE3CE1E56E41}"/>
          </ac:grpSpMkLst>
        </pc:grpChg>
      </pc:sldChg>
      <pc:sldChg chg="addSp modSp new mod">
        <pc:chgData name="Luis Bosquez" userId="d38a8a1f-34ae-4df9-b563-6128f106a78a" providerId="ADAL" clId="{216AF206-45EC-44DB-B6C9-D1E86C95A599}" dt="2019-11-09T10:05:27.285" v="3900" actId="1076"/>
        <pc:sldMkLst>
          <pc:docMk/>
          <pc:sldMk cId="3773276386" sldId="1950"/>
        </pc:sldMkLst>
        <pc:spChg chg="mod">
          <ac:chgData name="Luis Bosquez" userId="d38a8a1f-34ae-4df9-b563-6128f106a78a" providerId="ADAL" clId="{216AF206-45EC-44DB-B6C9-D1E86C95A599}" dt="2019-11-09T01:36:51.521" v="401" actId="20577"/>
          <ac:spMkLst>
            <pc:docMk/>
            <pc:sldMk cId="3773276386" sldId="1950"/>
            <ac:spMk id="2" creationId="{AC0152B5-E690-4648-8C6E-279C38176FB8}"/>
          </ac:spMkLst>
        </pc:spChg>
        <pc:spChg chg="mod">
          <ac:chgData name="Luis Bosquez" userId="d38a8a1f-34ae-4df9-b563-6128f106a78a" providerId="ADAL" clId="{216AF206-45EC-44DB-B6C9-D1E86C95A599}" dt="2019-11-09T01:39:09.812" v="670" actId="20577"/>
          <ac:spMkLst>
            <pc:docMk/>
            <pc:sldMk cId="3773276386" sldId="1950"/>
            <ac:spMk id="3" creationId="{B799B5D8-C4D8-4A63-9338-0B0AAB58AABD}"/>
          </ac:spMkLst>
        </pc:spChg>
        <pc:spChg chg="add mod">
          <ac:chgData name="Luis Bosquez" userId="d38a8a1f-34ae-4df9-b563-6128f106a78a" providerId="ADAL" clId="{216AF206-45EC-44DB-B6C9-D1E86C95A599}" dt="2019-11-09T01:38:22.019" v="576" actId="1076"/>
          <ac:spMkLst>
            <pc:docMk/>
            <pc:sldMk cId="3773276386" sldId="1950"/>
            <ac:spMk id="4" creationId="{5F03D201-3A05-4C20-A59C-EC5884FF61D4}"/>
          </ac:spMkLst>
        </pc:spChg>
        <pc:spChg chg="add mod">
          <ac:chgData name="Luis Bosquez" userId="d38a8a1f-34ae-4df9-b563-6128f106a78a" providerId="ADAL" clId="{216AF206-45EC-44DB-B6C9-D1E86C95A599}" dt="2019-11-09T10:05:27.285" v="3900" actId="1076"/>
          <ac:spMkLst>
            <pc:docMk/>
            <pc:sldMk cId="3773276386" sldId="1950"/>
            <ac:spMk id="5" creationId="{DD6B2015-04DF-4565-A067-E5E09A161F9A}"/>
          </ac:spMkLst>
        </pc:spChg>
        <pc:spChg chg="add mod">
          <ac:chgData name="Luis Bosquez" userId="d38a8a1f-34ae-4df9-b563-6128f106a78a" providerId="ADAL" clId="{216AF206-45EC-44DB-B6C9-D1E86C95A599}" dt="2019-11-09T01:42:19.053" v="1043" actId="207"/>
          <ac:spMkLst>
            <pc:docMk/>
            <pc:sldMk cId="3773276386" sldId="1950"/>
            <ac:spMk id="6" creationId="{03B9DBED-01EF-4DDE-992C-3227F371ADFD}"/>
          </ac:spMkLst>
        </pc:spChg>
      </pc:sldChg>
      <pc:sldChg chg="addSp delSp modSp new mod">
        <pc:chgData name="Luis Bosquez" userId="d38a8a1f-34ae-4df9-b563-6128f106a78a" providerId="ADAL" clId="{216AF206-45EC-44DB-B6C9-D1E86C95A599}" dt="2019-11-09T01:49:40.362" v="1309" actId="113"/>
        <pc:sldMkLst>
          <pc:docMk/>
          <pc:sldMk cId="688982132" sldId="1951"/>
        </pc:sldMkLst>
        <pc:spChg chg="mod">
          <ac:chgData name="Luis Bosquez" userId="d38a8a1f-34ae-4df9-b563-6128f106a78a" providerId="ADAL" clId="{216AF206-45EC-44DB-B6C9-D1E86C95A599}" dt="2019-11-09T01:46:43.999" v="1072" actId="20577"/>
          <ac:spMkLst>
            <pc:docMk/>
            <pc:sldMk cId="688982132" sldId="1951"/>
            <ac:spMk id="2" creationId="{B69E759C-AE48-455E-8145-2B879EE73A2C}"/>
          </ac:spMkLst>
        </pc:spChg>
        <pc:spChg chg="add del mod">
          <ac:chgData name="Luis Bosquez" userId="d38a8a1f-34ae-4df9-b563-6128f106a78a" providerId="ADAL" clId="{216AF206-45EC-44DB-B6C9-D1E86C95A599}" dt="2019-11-09T01:49:40.362" v="1309" actId="113"/>
          <ac:spMkLst>
            <pc:docMk/>
            <pc:sldMk cId="688982132" sldId="1951"/>
            <ac:spMk id="3" creationId="{9A0B7808-C2C2-4AC5-8D49-305FDAD20E55}"/>
          </ac:spMkLst>
        </pc:spChg>
        <pc:spChg chg="add del">
          <ac:chgData name="Luis Bosquez" userId="d38a8a1f-34ae-4df9-b563-6128f106a78a" providerId="ADAL" clId="{216AF206-45EC-44DB-B6C9-D1E86C95A599}" dt="2019-11-09T01:46:53.447" v="1074"/>
          <ac:spMkLst>
            <pc:docMk/>
            <pc:sldMk cId="688982132" sldId="1951"/>
            <ac:spMk id="4" creationId="{AA5B0CDA-903F-4982-ACEB-374CBC848876}"/>
          </ac:spMkLst>
        </pc:spChg>
      </pc:sldChg>
      <pc:sldChg chg="addSp delSp modSp new mod">
        <pc:chgData name="Luis Bosquez" userId="d38a8a1f-34ae-4df9-b563-6128f106a78a" providerId="ADAL" clId="{216AF206-45EC-44DB-B6C9-D1E86C95A599}" dt="2019-11-09T01:53:40.796" v="1440" actId="20577"/>
        <pc:sldMkLst>
          <pc:docMk/>
          <pc:sldMk cId="4164899910" sldId="1952"/>
        </pc:sldMkLst>
        <pc:spChg chg="mod">
          <ac:chgData name="Luis Bosquez" userId="d38a8a1f-34ae-4df9-b563-6128f106a78a" providerId="ADAL" clId="{216AF206-45EC-44DB-B6C9-D1E86C95A599}" dt="2019-11-09T01:53:31.837" v="1425" actId="20577"/>
          <ac:spMkLst>
            <pc:docMk/>
            <pc:sldMk cId="4164899910" sldId="1952"/>
            <ac:spMk id="2" creationId="{2FB41DC3-4AF7-4A84-A978-E7C7616F4A2A}"/>
          </ac:spMkLst>
        </pc:spChg>
        <pc:spChg chg="del">
          <ac:chgData name="Luis Bosquez" userId="d38a8a1f-34ae-4df9-b563-6128f106a78a" providerId="ADAL" clId="{216AF206-45EC-44DB-B6C9-D1E86C95A599}" dt="2019-11-09T01:50:28.135" v="1341" actId="478"/>
          <ac:spMkLst>
            <pc:docMk/>
            <pc:sldMk cId="4164899910" sldId="1952"/>
            <ac:spMk id="3" creationId="{B2EF4693-9627-4DB7-B9DC-99AFF2256D11}"/>
          </ac:spMkLst>
        </pc:spChg>
        <pc:graphicFrameChg chg="add mod modGraphic">
          <ac:chgData name="Luis Bosquez" userId="d38a8a1f-34ae-4df9-b563-6128f106a78a" providerId="ADAL" clId="{216AF206-45EC-44DB-B6C9-D1E86C95A599}" dt="2019-11-09T01:53:40.796" v="1440" actId="20577"/>
          <ac:graphicFrameMkLst>
            <pc:docMk/>
            <pc:sldMk cId="4164899910" sldId="1952"/>
            <ac:graphicFrameMk id="4" creationId="{B1405BBA-481E-430F-9927-9B1D2D1A0D1F}"/>
          </ac:graphicFrameMkLst>
        </pc:graphicFrameChg>
      </pc:sldChg>
      <pc:sldChg chg="addSp delSp modSp new mod ord">
        <pc:chgData name="Luis Bosquez" userId="d38a8a1f-34ae-4df9-b563-6128f106a78a" providerId="ADAL" clId="{216AF206-45EC-44DB-B6C9-D1E86C95A599}" dt="2019-11-09T01:55:43.725" v="1529" actId="1076"/>
        <pc:sldMkLst>
          <pc:docMk/>
          <pc:sldMk cId="3342501939" sldId="1953"/>
        </pc:sldMkLst>
        <pc:spChg chg="mod">
          <ac:chgData name="Luis Bosquez" userId="d38a8a1f-34ae-4df9-b563-6128f106a78a" providerId="ADAL" clId="{216AF206-45EC-44DB-B6C9-D1E86C95A599}" dt="2019-11-09T01:54:12.759" v="1476" actId="20577"/>
          <ac:spMkLst>
            <pc:docMk/>
            <pc:sldMk cId="3342501939" sldId="1953"/>
            <ac:spMk id="2" creationId="{1DCA7F9D-2039-4547-9E7E-752A9B2573B3}"/>
          </ac:spMkLst>
        </pc:spChg>
        <pc:spChg chg="del">
          <ac:chgData name="Luis Bosquez" userId="d38a8a1f-34ae-4df9-b563-6128f106a78a" providerId="ADAL" clId="{216AF206-45EC-44DB-B6C9-D1E86C95A599}" dt="2019-11-09T01:54:15.145" v="1477" actId="478"/>
          <ac:spMkLst>
            <pc:docMk/>
            <pc:sldMk cId="3342501939" sldId="1953"/>
            <ac:spMk id="3" creationId="{D5153646-82EE-4707-A85C-266BD7CE8403}"/>
          </ac:spMkLst>
        </pc:spChg>
        <pc:graphicFrameChg chg="add mod modGraphic">
          <ac:chgData name="Luis Bosquez" userId="d38a8a1f-34ae-4df9-b563-6128f106a78a" providerId="ADAL" clId="{216AF206-45EC-44DB-B6C9-D1E86C95A599}" dt="2019-11-09T01:55:43.725" v="1529" actId="1076"/>
          <ac:graphicFrameMkLst>
            <pc:docMk/>
            <pc:sldMk cId="3342501939" sldId="1953"/>
            <ac:graphicFrameMk id="4" creationId="{6824E92A-D3FC-4064-B874-B43B9E571CB7}"/>
          </ac:graphicFrameMkLst>
        </pc:graphicFrameChg>
      </pc:sldChg>
      <pc:sldChg chg="modSp new mod">
        <pc:chgData name="Luis Bosquez" userId="d38a8a1f-34ae-4df9-b563-6128f106a78a" providerId="ADAL" clId="{216AF206-45EC-44DB-B6C9-D1E86C95A599}" dt="2019-11-09T02:02:59.063" v="2663" actId="20577"/>
        <pc:sldMkLst>
          <pc:docMk/>
          <pc:sldMk cId="1477396511" sldId="1954"/>
        </pc:sldMkLst>
        <pc:spChg chg="mod">
          <ac:chgData name="Luis Bosquez" userId="d38a8a1f-34ae-4df9-b563-6128f106a78a" providerId="ADAL" clId="{216AF206-45EC-44DB-B6C9-D1E86C95A599}" dt="2019-11-09T01:56:48.162" v="1586" actId="20577"/>
          <ac:spMkLst>
            <pc:docMk/>
            <pc:sldMk cId="1477396511" sldId="1954"/>
            <ac:spMk id="2" creationId="{E25DC532-43D3-4B49-B332-859E88991C04}"/>
          </ac:spMkLst>
        </pc:spChg>
        <pc:spChg chg="mod">
          <ac:chgData name="Luis Bosquez" userId="d38a8a1f-34ae-4df9-b563-6128f106a78a" providerId="ADAL" clId="{216AF206-45EC-44DB-B6C9-D1E86C95A599}" dt="2019-11-09T02:02:59.063" v="2663" actId="20577"/>
          <ac:spMkLst>
            <pc:docMk/>
            <pc:sldMk cId="1477396511" sldId="1954"/>
            <ac:spMk id="3" creationId="{459E17A2-BE07-4C97-9756-32C68FFB1BCC}"/>
          </ac:spMkLst>
        </pc:spChg>
      </pc:sldChg>
      <pc:sldChg chg="modSp new mod">
        <pc:chgData name="Luis Bosquez" userId="d38a8a1f-34ae-4df9-b563-6128f106a78a" providerId="ADAL" clId="{216AF206-45EC-44DB-B6C9-D1E86C95A599}" dt="2019-11-09T02:04:00.263" v="2885" actId="20577"/>
        <pc:sldMkLst>
          <pc:docMk/>
          <pc:sldMk cId="307517128" sldId="1955"/>
        </pc:sldMkLst>
        <pc:spChg chg="mod">
          <ac:chgData name="Luis Bosquez" userId="d38a8a1f-34ae-4df9-b563-6128f106a78a" providerId="ADAL" clId="{216AF206-45EC-44DB-B6C9-D1E86C95A599}" dt="2019-11-09T01:57:05.047" v="1679" actId="20577"/>
          <ac:spMkLst>
            <pc:docMk/>
            <pc:sldMk cId="307517128" sldId="1955"/>
            <ac:spMk id="2" creationId="{EB11ED2C-2B50-4898-8896-A17CE190069E}"/>
          </ac:spMkLst>
        </pc:spChg>
        <pc:spChg chg="mod">
          <ac:chgData name="Luis Bosquez" userId="d38a8a1f-34ae-4df9-b563-6128f106a78a" providerId="ADAL" clId="{216AF206-45EC-44DB-B6C9-D1E86C95A599}" dt="2019-11-09T02:04:00.263" v="2885" actId="20577"/>
          <ac:spMkLst>
            <pc:docMk/>
            <pc:sldMk cId="307517128" sldId="1955"/>
            <ac:spMk id="3" creationId="{5C8573B4-7E8A-4F09-A58E-679824C7EBCC}"/>
          </ac:spMkLst>
        </pc:spChg>
      </pc:sldChg>
      <pc:sldChg chg="new del">
        <pc:chgData name="Luis Bosquez" userId="d38a8a1f-34ae-4df9-b563-6128f106a78a" providerId="ADAL" clId="{216AF206-45EC-44DB-B6C9-D1E86C95A599}" dt="2019-11-09T02:03:06.685" v="2665" actId="680"/>
        <pc:sldMkLst>
          <pc:docMk/>
          <pc:sldMk cId="288802192" sldId="1956"/>
        </pc:sldMkLst>
      </pc:sldChg>
      <pc:sldChg chg="modSp new mod">
        <pc:chgData name="Luis Bosquez" userId="d38a8a1f-34ae-4df9-b563-6128f106a78a" providerId="ADAL" clId="{216AF206-45EC-44DB-B6C9-D1E86C95A599}" dt="2019-11-09T10:00:42.557" v="3673" actId="20577"/>
        <pc:sldMkLst>
          <pc:docMk/>
          <pc:sldMk cId="3714650086" sldId="1956"/>
        </pc:sldMkLst>
        <pc:spChg chg="mod">
          <ac:chgData name="Luis Bosquez" userId="d38a8a1f-34ae-4df9-b563-6128f106a78a" providerId="ADAL" clId="{216AF206-45EC-44DB-B6C9-D1E86C95A599}" dt="2019-11-09T07:57:50.927" v="3257" actId="20577"/>
          <ac:spMkLst>
            <pc:docMk/>
            <pc:sldMk cId="3714650086" sldId="1956"/>
            <ac:spMk id="2" creationId="{06554FB6-F653-47D4-A3E4-48925709D313}"/>
          </ac:spMkLst>
        </pc:spChg>
        <pc:spChg chg="mod">
          <ac:chgData name="Luis Bosquez" userId="d38a8a1f-34ae-4df9-b563-6128f106a78a" providerId="ADAL" clId="{216AF206-45EC-44DB-B6C9-D1E86C95A599}" dt="2019-11-09T10:00:42.557" v="3673" actId="20577"/>
          <ac:spMkLst>
            <pc:docMk/>
            <pc:sldMk cId="3714650086" sldId="1956"/>
            <ac:spMk id="3" creationId="{BEB9B522-EBC6-4DB4-8BC1-7A64AF697D6C}"/>
          </ac:spMkLst>
        </pc:spChg>
      </pc:sldChg>
      <pc:sldChg chg="modSp new mod">
        <pc:chgData name="Luis Bosquez" userId="d38a8a1f-34ae-4df9-b563-6128f106a78a" providerId="ADAL" clId="{216AF206-45EC-44DB-B6C9-D1E86C95A599}" dt="2019-11-09T10:02:19.054" v="3880" actId="20577"/>
        <pc:sldMkLst>
          <pc:docMk/>
          <pc:sldMk cId="995739226" sldId="1957"/>
        </pc:sldMkLst>
        <pc:spChg chg="mod">
          <ac:chgData name="Luis Bosquez" userId="d38a8a1f-34ae-4df9-b563-6128f106a78a" providerId="ADAL" clId="{216AF206-45EC-44DB-B6C9-D1E86C95A599}" dt="2019-11-09T10:01:08.731" v="3708" actId="20577"/>
          <ac:spMkLst>
            <pc:docMk/>
            <pc:sldMk cId="995739226" sldId="1957"/>
            <ac:spMk id="2" creationId="{431061F6-6CAF-4270-8925-B991C3CFBEB4}"/>
          </ac:spMkLst>
        </pc:spChg>
        <pc:spChg chg="mod">
          <ac:chgData name="Luis Bosquez" userId="d38a8a1f-34ae-4df9-b563-6128f106a78a" providerId="ADAL" clId="{216AF206-45EC-44DB-B6C9-D1E86C95A599}" dt="2019-11-09T10:02:19.054" v="3880" actId="20577"/>
          <ac:spMkLst>
            <pc:docMk/>
            <pc:sldMk cId="995739226" sldId="1957"/>
            <ac:spMk id="3" creationId="{0D318E54-CCE7-4AE9-85DD-4EBDFA7A2B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524BF-8EA7-4C74-A355-C5945D7C5D9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EDADE-193C-4F04-8867-E4A777A3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11/2/2020 2:49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FD3C-7280-4699-8360-6B0A7548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A214B-7B81-4EF8-9E81-5F96A4795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7603F-D709-4479-9E84-A968C59F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8CFA-2CAB-4C78-8AB2-376FD9E5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EE12-40CF-468E-AB36-93556BDC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80F6-4F2C-4B16-A51B-7FEC360E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3BC9-CE8D-49ED-8151-B6C79A367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67C1A-DD12-4139-9FB1-775DC8EE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2F490-F004-48DC-BEE4-ADB1E6C5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456C-9C30-43B6-BC7E-A355A8FE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3512F-8B5D-4939-B90B-57EB74A4B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25117-A162-4FA7-91FE-1C95D4FAD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65F5-66CA-48F7-BB40-9C8B774E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E2C6-8BAE-40C3-93BF-9924B53E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0F7F-7401-47A2-B3B3-D2C05D6A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5056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F160-CF75-4891-8D3C-99928A4E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90DB-900F-477B-9831-9DAD81F4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CE4D-7C78-4EE0-9B53-B0F7723A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C17E-5C16-47FF-8091-D2D7C312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F0AB-453D-4407-96A2-2E4BEFD4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194A-F314-4222-AEA0-72454480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59A2E-4DC1-4933-9C6E-5525E0DC2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CAC9-7501-45CA-9CFE-EDBF8DCF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488A-66BE-486F-8CAF-45440163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A8A60-3EA4-4949-8B7E-86B5C8EE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E0D6-56AF-4E94-AA25-969DFCA1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0728-DAB9-4771-8E6E-8FCEE7964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9B6B6-441D-4A5C-8CA1-CD4EC1E7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4DAD2-FD5D-4E38-8423-71F418E9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725B0-0D91-4C5C-B0E9-00E6880B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C0A5F-EFCF-44EF-9CFA-4927A4CE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BBCC-DCF3-441E-81CB-173E660C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AE0F8-E99C-4DCD-9651-ABD351994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4F529-56DB-4CF2-BB54-2D9BBB7DD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5303F-D172-43B8-B19D-1227C48A7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07D84-F2CA-470C-B588-46D4D68DC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F45FA-F6F1-4B83-B7F0-52BF296A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7E2F5-5280-4011-9FA4-FF4AC624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5F5FF-1388-4445-A199-585005D9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D320-2980-41BD-A372-19548BE1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86FF2-E64C-4713-A61B-0E54308C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EDB1F-606B-4770-91A0-C4704BA0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7C4C2-F181-4018-B7C1-F1D9CDA7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F1F93-85E0-4E8E-A354-AADA0CD9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B156C-3CF4-47F4-A4F2-3CC22367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53A14-241D-4056-BBCB-506E848C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EDE1-493A-4FCD-84AF-69CE8227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7F87-A22D-4EE7-BD19-74971794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1BB65-E5D5-4511-94A3-A14A66691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576AB-AC64-468A-BE45-3DDCC58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CB00-A11C-45EA-8261-847A27ED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9F99B-1056-4EE3-A39F-5039F7DD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2AFA-16AA-4EBB-A3A6-3303AECA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C76DC-3194-438B-931C-090129654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784BC-ABC2-4710-926B-A555C2832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76868-EA92-4812-BE81-53643330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F4E31-027E-47DC-AEC8-971666A4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26FC8-865B-4360-A5D1-7627E870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E077B-8C78-4B48-879A-D22C3398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CBAE-B0BF-42A8-A086-9BBF21E1B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456B-AEA9-4B9C-A725-5CFCB1A04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FA82-25AB-4B9C-888B-042001F213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8ACA-94A9-4748-9665-AE9A1E311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2642-09E5-4031-A4F0-22B8AB9DB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CFAD-E675-4945-9919-360D1299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7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cosmos-db/graph-execution-profi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4EC6-D3B3-4CE1-8B30-26EAF625C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Graph database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74C5C-A072-474E-9675-D360CFE7B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1907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Graph database scenarios with Azure Cosmos DB Gremlin API</a:t>
            </a:r>
          </a:p>
        </p:txBody>
      </p:sp>
    </p:spTree>
    <p:extLst>
      <p:ext uri="{BB962C8B-B14F-4D97-AF65-F5344CB8AC3E}">
        <p14:creationId xmlns:p14="http://schemas.microsoft.com/office/powerpoint/2010/main" val="241775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759C-AE48-455E-8145-2B879EE7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Reading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7808-C2C2-4AC5-8D49-305FDAD2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JSON-formatted result with a list of operation steps in order of execution. Two types of objects:</a:t>
            </a:r>
          </a:p>
          <a:p>
            <a:r>
              <a:rPr lang="en-US" b="1" dirty="0"/>
              <a:t>Gremlin operation object:</a:t>
            </a:r>
            <a:r>
              <a:rPr lang="en-US" dirty="0"/>
              <a:t> Represents the entire Gremlin operation that was executed.</a:t>
            </a:r>
          </a:p>
          <a:p>
            <a:r>
              <a:rPr lang="en-US" b="1" dirty="0"/>
              <a:t>Cosmos DB runtime operator object:</a:t>
            </a:r>
            <a:r>
              <a:rPr lang="en-US" dirty="0"/>
              <a:t> Represents each of the components of the entire Gremlin operation. This list is sorted in order of execution.</a:t>
            </a:r>
          </a:p>
        </p:txBody>
      </p:sp>
    </p:spTree>
    <p:extLst>
      <p:ext uri="{BB962C8B-B14F-4D97-AF65-F5344CB8AC3E}">
        <p14:creationId xmlns:p14="http://schemas.microsoft.com/office/powerpoint/2010/main" val="68898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7F9D-2039-4547-9E7E-752A9B25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Gremlin operation object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4E92A-D3FC-4064-B874-B43B9E571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8710"/>
              </p:ext>
            </p:extLst>
          </p:nvPr>
        </p:nvGraphicFramePr>
        <p:xfrm>
          <a:off x="948170" y="1976439"/>
          <a:ext cx="10295659" cy="2756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379">
                  <a:extLst>
                    <a:ext uri="{9D8B030D-6E8A-4147-A177-3AD203B41FA5}">
                      <a16:colId xmlns:a16="http://schemas.microsoft.com/office/drawing/2014/main" val="3262577205"/>
                    </a:ext>
                  </a:extLst>
                </a:gridCol>
                <a:gridCol w="7168280">
                  <a:extLst>
                    <a:ext uri="{9D8B030D-6E8A-4147-A177-3AD203B41FA5}">
                      <a16:colId xmlns:a16="http://schemas.microsoft.com/office/drawing/2014/main" val="2283246989"/>
                    </a:ext>
                  </a:extLst>
                </a:gridCol>
              </a:tblGrid>
              <a:tr h="44975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Operator property</a:t>
                      </a:r>
                    </a:p>
                  </a:txBody>
                  <a:tcPr marL="4109" marR="4109" marT="4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4109" marR="4109" marT="4109" marB="0" anchor="b"/>
                </a:tc>
                <a:extLst>
                  <a:ext uri="{0D108BD9-81ED-4DB2-BD59-A6C34878D82A}">
                    <a16:rowId xmlns:a16="http://schemas.microsoft.com/office/drawing/2014/main" val="99432023"/>
                  </a:ext>
                </a:extLst>
              </a:tr>
              <a:tr h="44975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gremlin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The explicit Gremlin statement that was executed.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2066586348"/>
                  </a:ext>
                </a:extLst>
              </a:tr>
              <a:tr h="67356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totalTime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The time, in milliseconds, that the execution of the step incurred in.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4043424862"/>
                  </a:ext>
                </a:extLst>
              </a:tr>
              <a:tr h="11212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metrics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9" marR="4109" marT="410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An array that contains each of the Cosmos DB runtime operators that were executed to fulfill the query. This list is sorted in order of execution.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9" marR="4109" marT="4109" marB="0" anchor="ctr"/>
                </a:tc>
                <a:extLst>
                  <a:ext uri="{0D108BD9-81ED-4DB2-BD59-A6C34878D82A}">
                    <a16:rowId xmlns:a16="http://schemas.microsoft.com/office/drawing/2014/main" val="307150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50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1DC3-4AF7-4A84-A978-E7C7616F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runtime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405BBA-481E-430F-9927-9B1D2D1A0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5168"/>
              </p:ext>
            </p:extLst>
          </p:nvPr>
        </p:nvGraphicFramePr>
        <p:xfrm>
          <a:off x="890156" y="1591830"/>
          <a:ext cx="10233314" cy="4932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5880">
                  <a:extLst>
                    <a:ext uri="{9D8B030D-6E8A-4147-A177-3AD203B41FA5}">
                      <a16:colId xmlns:a16="http://schemas.microsoft.com/office/drawing/2014/main" val="3896918052"/>
                    </a:ext>
                  </a:extLst>
                </a:gridCol>
                <a:gridCol w="7507434">
                  <a:extLst>
                    <a:ext uri="{9D8B030D-6E8A-4147-A177-3AD203B41FA5}">
                      <a16:colId xmlns:a16="http://schemas.microsoft.com/office/drawing/2014/main" val="2318315871"/>
                    </a:ext>
                  </a:extLst>
                </a:gridCol>
              </a:tblGrid>
              <a:tr h="956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Operator property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b"/>
                </a:tc>
                <a:extLst>
                  <a:ext uri="{0D108BD9-81ED-4DB2-BD59-A6C34878D82A}">
                    <a16:rowId xmlns:a16="http://schemas.microsoft.com/office/drawing/2014/main" val="1222548495"/>
                  </a:ext>
                </a:extLst>
              </a:tr>
              <a:tr h="6614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Name of the operator. This is the type of step that was evaluated and executed. Read more in the table below.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extLst>
                  <a:ext uri="{0D108BD9-81ED-4DB2-BD59-A6C34878D82A}">
                    <a16:rowId xmlns:a16="http://schemas.microsoft.com/office/drawing/2014/main" val="1783602954"/>
                  </a:ext>
                </a:extLst>
              </a:tr>
              <a:tr h="3314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Amount of time, in milliseconds, that a given operator took.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extLst>
                  <a:ext uri="{0D108BD9-81ED-4DB2-BD59-A6C34878D82A}">
                    <a16:rowId xmlns:a16="http://schemas.microsoft.com/office/drawing/2014/main" val="2042128174"/>
                  </a:ext>
                </a:extLst>
              </a:tr>
              <a:tr h="37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annotations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Contains additional information, specific to the operator that was executed.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extLst>
                  <a:ext uri="{0D108BD9-81ED-4DB2-BD59-A6C34878D82A}">
                    <a16:rowId xmlns:a16="http://schemas.microsoft.com/office/drawing/2014/main" val="2461801373"/>
                  </a:ext>
                </a:extLst>
              </a:tr>
              <a:tr h="4257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annotations.percentTime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Percentage of the total time that it took to execute the specific operator.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extLst>
                  <a:ext uri="{0D108BD9-81ED-4DB2-BD59-A6C34878D82A}">
                    <a16:rowId xmlns:a16="http://schemas.microsoft.com/office/drawing/2014/main" val="769725666"/>
                  </a:ext>
                </a:extLst>
              </a:tr>
              <a:tr h="80291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counts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Number of objects that were returned from the storage layer by this operator. This is contained in the </a:t>
                      </a:r>
                      <a:r>
                        <a:rPr lang="en-US" sz="2000" u="none" strike="noStrike" dirty="0" err="1">
                          <a:effectLst/>
                        </a:rPr>
                        <a:t>counts.resultCount</a:t>
                      </a:r>
                      <a:r>
                        <a:rPr lang="en-US" sz="2000" u="none" strike="noStrike" dirty="0">
                          <a:effectLst/>
                        </a:rPr>
                        <a:t> scalar value within.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extLst>
                  <a:ext uri="{0D108BD9-81ED-4DB2-BD59-A6C34878D82A}">
                    <a16:rowId xmlns:a16="http://schemas.microsoft.com/office/drawing/2014/main" val="3486145949"/>
                  </a:ext>
                </a:extLst>
              </a:tr>
              <a:tr h="37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storeOps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Represents a storage operation that can span one or multiple partitions.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extLst>
                  <a:ext uri="{0D108BD9-81ED-4DB2-BD59-A6C34878D82A}">
                    <a16:rowId xmlns:a16="http://schemas.microsoft.com/office/drawing/2014/main" val="841158080"/>
                  </a:ext>
                </a:extLst>
              </a:tr>
              <a:tr h="4728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storeOps.fanoutFactor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Represents the number of partitions that this specific storage operation accessed.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extLst>
                  <a:ext uri="{0D108BD9-81ED-4DB2-BD59-A6C34878D82A}">
                    <a16:rowId xmlns:a16="http://schemas.microsoft.com/office/drawing/2014/main" val="183167861"/>
                  </a:ext>
                </a:extLst>
              </a:tr>
              <a:tr h="4257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storeOps.count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Represents the number of results that this storage operation returned.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extLst>
                  <a:ext uri="{0D108BD9-81ED-4DB2-BD59-A6C34878D82A}">
                    <a16:rowId xmlns:a16="http://schemas.microsoft.com/office/drawing/2014/main" val="885363334"/>
                  </a:ext>
                </a:extLst>
              </a:tr>
              <a:tr h="37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storeOps.size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Represents the size in bytes of the result of a given storage operation.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0" marR="1340" marT="1340" marB="0" anchor="ctr"/>
                </a:tc>
                <a:extLst>
                  <a:ext uri="{0D108BD9-81ED-4DB2-BD59-A6C34878D82A}">
                    <a16:rowId xmlns:a16="http://schemas.microsoft.com/office/drawing/2014/main" val="299689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89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A5E4-DDB3-4E53-83EA-71625FDB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Gremlin Engine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25914D-4533-4718-8AD4-B5E857E14F0A}"/>
              </a:ext>
            </a:extLst>
          </p:cNvPr>
          <p:cNvSpPr/>
          <p:nvPr/>
        </p:nvSpPr>
        <p:spPr>
          <a:xfrm>
            <a:off x="1131652" y="2272781"/>
            <a:ext cx="2991255" cy="225893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E2C880-6D2C-43A2-A7BB-BFDF88C1C9E7}"/>
              </a:ext>
            </a:extLst>
          </p:cNvPr>
          <p:cNvGrpSpPr/>
          <p:nvPr/>
        </p:nvGrpSpPr>
        <p:grpSpPr>
          <a:xfrm>
            <a:off x="5562489" y="2132136"/>
            <a:ext cx="1600213" cy="2431655"/>
            <a:chOff x="6040864" y="2595113"/>
            <a:chExt cx="1600213" cy="24316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9F14EC-001A-4B80-A0F5-30FB70650EA1}"/>
                </a:ext>
              </a:extLst>
            </p:cNvPr>
            <p:cNvGrpSpPr/>
            <p:nvPr/>
          </p:nvGrpSpPr>
          <p:grpSpPr>
            <a:xfrm>
              <a:off x="6040864" y="2595113"/>
              <a:ext cx="1600213" cy="2431655"/>
              <a:chOff x="6040864" y="2595113"/>
              <a:chExt cx="1600213" cy="2431655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931CE0F-E1A3-494B-9F19-342063F0C0E9}"/>
                  </a:ext>
                </a:extLst>
              </p:cNvPr>
              <p:cNvSpPr/>
              <p:nvPr/>
            </p:nvSpPr>
            <p:spPr>
              <a:xfrm>
                <a:off x="6040864" y="4193256"/>
                <a:ext cx="1600213" cy="83351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B8E73F2-AE17-4C00-9D5A-B5258981F1BF}"/>
                  </a:ext>
                </a:extLst>
              </p:cNvPr>
              <p:cNvSpPr/>
              <p:nvPr/>
            </p:nvSpPr>
            <p:spPr>
              <a:xfrm>
                <a:off x="6040864" y="2595113"/>
                <a:ext cx="1600213" cy="74744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2E93AB-C4E5-4BD1-872C-4DB408FD2796}"/>
                </a:ext>
              </a:extLst>
            </p:cNvPr>
            <p:cNvSpPr txBox="1"/>
            <p:nvPr/>
          </p:nvSpPr>
          <p:spPr>
            <a:xfrm>
              <a:off x="6179825" y="2795449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Document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65A3A1-9D95-48A8-B598-52A0B08FA75B}"/>
                </a:ext>
              </a:extLst>
            </p:cNvPr>
            <p:cNvSpPr txBox="1"/>
            <p:nvPr/>
          </p:nvSpPr>
          <p:spPr>
            <a:xfrm>
              <a:off x="6399437" y="4425346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Graph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09922E-9355-4E6E-898A-C13D8F5D0100}"/>
              </a:ext>
            </a:extLst>
          </p:cNvPr>
          <p:cNvSpPr txBox="1"/>
          <p:nvPr/>
        </p:nvSpPr>
        <p:spPr>
          <a:xfrm>
            <a:off x="2389916" y="2609300"/>
            <a:ext cx="1476686" cy="459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Cosmos DB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API SDK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4E16B6-3C1D-4937-AE72-4951A3964449}"/>
              </a:ext>
            </a:extLst>
          </p:cNvPr>
          <p:cNvSpPr/>
          <p:nvPr/>
        </p:nvSpPr>
        <p:spPr>
          <a:xfrm>
            <a:off x="2328153" y="2547311"/>
            <a:ext cx="1600213" cy="17045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C9662-AB28-433A-8B5D-5C15855D35D2}"/>
              </a:ext>
            </a:extLst>
          </p:cNvPr>
          <p:cNvSpPr txBox="1"/>
          <p:nvPr/>
        </p:nvSpPr>
        <p:spPr>
          <a:xfrm>
            <a:off x="2384775" y="3211500"/>
            <a:ext cx="147668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Gremlin SDK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E4CD20-35E3-45C2-BB58-A87C60060C7F}"/>
              </a:ext>
            </a:extLst>
          </p:cNvPr>
          <p:cNvSpPr/>
          <p:nvPr/>
        </p:nvSpPr>
        <p:spPr>
          <a:xfrm>
            <a:off x="1300426" y="2554646"/>
            <a:ext cx="831054" cy="17045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395247-2202-42D6-9AB7-9DAD5616B86D}"/>
              </a:ext>
            </a:extLst>
          </p:cNvPr>
          <p:cNvGrpSpPr/>
          <p:nvPr/>
        </p:nvGrpSpPr>
        <p:grpSpPr>
          <a:xfrm>
            <a:off x="7553916" y="2282392"/>
            <a:ext cx="3321608" cy="2227548"/>
            <a:chOff x="7553916" y="2510995"/>
            <a:chExt cx="3321608" cy="2227548"/>
          </a:xfrm>
        </p:grpSpPr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A8E6E88-2FED-457C-96B1-4825E56FA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1" t="-1997" r="16261" b="-235"/>
            <a:stretch/>
          </p:blipFill>
          <p:spPr>
            <a:xfrm>
              <a:off x="8069094" y="2564454"/>
              <a:ext cx="2806430" cy="212063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8E7E03E-E957-4189-B2EE-0F24562639E9}"/>
                </a:ext>
              </a:extLst>
            </p:cNvPr>
            <p:cNvGrpSpPr/>
            <p:nvPr/>
          </p:nvGrpSpPr>
          <p:grpSpPr>
            <a:xfrm>
              <a:off x="7553916" y="2510995"/>
              <a:ext cx="669110" cy="2227548"/>
              <a:chOff x="7638311" y="2413917"/>
              <a:chExt cx="669110" cy="222754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BCDB9EF-0971-45CA-99EE-7CF2C637798B}"/>
                  </a:ext>
                </a:extLst>
              </p:cNvPr>
              <p:cNvSpPr/>
              <p:nvPr/>
            </p:nvSpPr>
            <p:spPr>
              <a:xfrm>
                <a:off x="7638314" y="2413917"/>
                <a:ext cx="669107" cy="36933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80C2D26-74E1-4C9B-BC7E-3F9676DC033E}"/>
                  </a:ext>
                </a:extLst>
              </p:cNvPr>
              <p:cNvSpPr/>
              <p:nvPr/>
            </p:nvSpPr>
            <p:spPr>
              <a:xfrm>
                <a:off x="7638313" y="2883217"/>
                <a:ext cx="669107" cy="36933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420C2B4-93B4-4A36-B832-32BBE53270C9}"/>
                  </a:ext>
                </a:extLst>
              </p:cNvPr>
              <p:cNvSpPr/>
              <p:nvPr/>
            </p:nvSpPr>
            <p:spPr>
              <a:xfrm>
                <a:off x="7638312" y="3346189"/>
                <a:ext cx="669107" cy="36933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C4E18AD-6326-44C7-AFBA-9093123DB889}"/>
                  </a:ext>
                </a:extLst>
              </p:cNvPr>
              <p:cNvSpPr/>
              <p:nvPr/>
            </p:nvSpPr>
            <p:spPr>
              <a:xfrm>
                <a:off x="7638311" y="3809161"/>
                <a:ext cx="669107" cy="36933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0450A93-6CB4-4347-9F24-D0FB1B6A3A77}"/>
                  </a:ext>
                </a:extLst>
              </p:cNvPr>
              <p:cNvSpPr/>
              <p:nvPr/>
            </p:nvSpPr>
            <p:spPr>
              <a:xfrm>
                <a:off x="7638311" y="4272133"/>
                <a:ext cx="669107" cy="36933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A68CA9-5E20-4F60-B0A3-E6DB4553179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6362596" y="2879579"/>
            <a:ext cx="0" cy="8507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B6768D-CCB6-4129-A6F4-E8B16C757796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3928366" y="3399592"/>
            <a:ext cx="1634123" cy="7474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A60B1B-67CF-4FCE-9750-58569176A702}"/>
              </a:ext>
            </a:extLst>
          </p:cNvPr>
          <p:cNvSpPr txBox="1"/>
          <p:nvPr/>
        </p:nvSpPr>
        <p:spPr>
          <a:xfrm>
            <a:off x="5666221" y="4864457"/>
            <a:ext cx="131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endpoints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BE48AA-68AC-4BC2-B2F4-8D9C46699F64}"/>
              </a:ext>
            </a:extLst>
          </p:cNvPr>
          <p:cNvSpPr txBox="1"/>
          <p:nvPr/>
        </p:nvSpPr>
        <p:spPr>
          <a:xfrm>
            <a:off x="7725243" y="4868811"/>
            <a:ext cx="246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Cosmos DB </a:t>
            </a:r>
          </a:p>
          <a:p>
            <a:pPr algn="ctr"/>
            <a:r>
              <a:rPr lang="en-US" dirty="0"/>
              <a:t>Partitioned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B8A29-488A-480E-B84F-1A3787829C46}"/>
              </a:ext>
            </a:extLst>
          </p:cNvPr>
          <p:cNvSpPr txBox="1"/>
          <p:nvPr/>
        </p:nvSpPr>
        <p:spPr>
          <a:xfrm>
            <a:off x="1005495" y="4868582"/>
            <a:ext cx="346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Application-layer</a:t>
            </a:r>
          </a:p>
          <a:p>
            <a:pPr algn="ctr"/>
            <a:r>
              <a:rPr lang="en-US" dirty="0"/>
              <a:t>with dual connectivity patterns</a:t>
            </a:r>
          </a:p>
        </p:txBody>
      </p:sp>
    </p:spTree>
    <p:extLst>
      <p:ext uri="{BB962C8B-B14F-4D97-AF65-F5344CB8AC3E}">
        <p14:creationId xmlns:p14="http://schemas.microsoft.com/office/powerpoint/2010/main" val="402509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ED2C-2B50-4898-8896-A17CE190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Gremlin query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73B4-7E8A-4F09-A58E-679824C7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Gremlin query is compiled, a Traversal object is generated. This object is loaded into memory and contains the following:</a:t>
            </a:r>
          </a:p>
          <a:p>
            <a:r>
              <a:rPr lang="en-US" dirty="0"/>
              <a:t>A call-stack of all Gremlin query operators</a:t>
            </a:r>
          </a:p>
          <a:p>
            <a:r>
              <a:rPr lang="en-US" dirty="0"/>
              <a:t>A mutable dataset against which the operators are executed.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&lt;Illustration&gt;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objects make use of Gremlin operators to obtain data and perform graph algorithms.</a:t>
            </a:r>
          </a:p>
        </p:txBody>
      </p:sp>
    </p:spTree>
    <p:extLst>
      <p:ext uri="{BB962C8B-B14F-4D97-AF65-F5344CB8AC3E}">
        <p14:creationId xmlns:p14="http://schemas.microsoft.com/office/powerpoint/2010/main" val="30751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A701-D300-4789-AA4B-5F8AC59B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Gremlin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represents</a:t>
            </a:r>
            <a:r>
              <a:rPr lang="es-ES" dirty="0"/>
              <a:t> a </a:t>
            </a:r>
            <a:r>
              <a:rPr lang="es-ES" dirty="0" err="1"/>
              <a:t>sequence</a:t>
            </a:r>
            <a:r>
              <a:rPr lang="es-ES" dirty="0"/>
              <a:t> of </a:t>
            </a:r>
            <a:r>
              <a:rPr lang="es-ES" dirty="0" err="1"/>
              <a:t>steps</a:t>
            </a:r>
            <a:r>
              <a:rPr lang="es-ES" dirty="0"/>
              <a:t>. </a:t>
            </a:r>
            <a:r>
              <a:rPr lang="es-ES" dirty="0" err="1"/>
              <a:t>Each</a:t>
            </a:r>
            <a:r>
              <a:rPr lang="es-ES" dirty="0"/>
              <a:t> step </a:t>
            </a:r>
            <a:r>
              <a:rPr lang="en-US" dirty="0"/>
              <a:t>is a function that creates either a </a:t>
            </a:r>
            <a:r>
              <a:rPr lang="en-US" b="1" dirty="0">
                <a:solidFill>
                  <a:srgbClr val="0070C0"/>
                </a:solidFill>
              </a:rPr>
              <a:t>data operation</a:t>
            </a:r>
            <a:r>
              <a:rPr lang="en-US" dirty="0"/>
              <a:t>,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compute operation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or both. Each step operates over the result of the previous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Cosmos DB Gremlin API server optimizes the data access operations during query compilation time.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B0190-758D-4438-A267-D0B0041D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Graph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steps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24FC26-ABB5-470B-97E2-DE3CE1E56E41}"/>
              </a:ext>
            </a:extLst>
          </p:cNvPr>
          <p:cNvGrpSpPr/>
          <p:nvPr/>
        </p:nvGrpSpPr>
        <p:grpSpPr>
          <a:xfrm>
            <a:off x="2864865" y="3470563"/>
            <a:ext cx="6462269" cy="717767"/>
            <a:chOff x="2140525" y="3429000"/>
            <a:chExt cx="6462269" cy="7177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0E49D3-B751-4EA1-A969-C65FC66114D2}"/>
                </a:ext>
              </a:extLst>
            </p:cNvPr>
            <p:cNvGrpSpPr/>
            <p:nvPr/>
          </p:nvGrpSpPr>
          <p:grpSpPr>
            <a:xfrm>
              <a:off x="2140525" y="3429000"/>
              <a:ext cx="867641" cy="706582"/>
              <a:chOff x="929985" y="3636818"/>
              <a:chExt cx="867641" cy="70658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31DAE6F-2B6F-4BC0-98DF-BEDCFEF0DA3F}"/>
                  </a:ext>
                </a:extLst>
              </p:cNvPr>
              <p:cNvSpPr/>
              <p:nvPr/>
            </p:nvSpPr>
            <p:spPr>
              <a:xfrm>
                <a:off x="929985" y="3636818"/>
                <a:ext cx="867641" cy="7065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10FCE5-29EE-447A-AEE4-D764F515D289}"/>
                  </a:ext>
                </a:extLst>
              </p:cNvPr>
              <p:cNvSpPr txBox="1"/>
              <p:nvPr/>
            </p:nvSpPr>
            <p:spPr>
              <a:xfrm>
                <a:off x="954878" y="3805443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g.V</a:t>
                </a:r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()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A20F9C-20DE-4456-9512-D157B5EE1E74}"/>
                </a:ext>
              </a:extLst>
            </p:cNvPr>
            <p:cNvGrpSpPr/>
            <p:nvPr/>
          </p:nvGrpSpPr>
          <p:grpSpPr>
            <a:xfrm>
              <a:off x="3099951" y="3429000"/>
              <a:ext cx="1009653" cy="706582"/>
              <a:chOff x="929985" y="3636818"/>
              <a:chExt cx="1009653" cy="706582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98EA44F-AF6F-4D9A-9CBE-2B660CCED142}"/>
                  </a:ext>
                </a:extLst>
              </p:cNvPr>
              <p:cNvSpPr/>
              <p:nvPr/>
            </p:nvSpPr>
            <p:spPr>
              <a:xfrm>
                <a:off x="929985" y="3636818"/>
                <a:ext cx="1009653" cy="7065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22D8FC-9B10-46BE-99A2-95396370C44B}"/>
                  </a:ext>
                </a:extLst>
              </p:cNvPr>
              <p:cNvSpPr txBox="1"/>
              <p:nvPr/>
            </p:nvSpPr>
            <p:spPr>
              <a:xfrm>
                <a:off x="962566" y="3805443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.out()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3AD5D2F-8FE0-41BB-AA14-CED9B1B97663}"/>
                </a:ext>
              </a:extLst>
            </p:cNvPr>
            <p:cNvGrpSpPr/>
            <p:nvPr/>
          </p:nvGrpSpPr>
          <p:grpSpPr>
            <a:xfrm>
              <a:off x="4201389" y="3440185"/>
              <a:ext cx="1222657" cy="706582"/>
              <a:chOff x="929985" y="3636818"/>
              <a:chExt cx="1222657" cy="70658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EA6635-B636-4A01-93F0-C94DA8228320}"/>
                  </a:ext>
                </a:extLst>
              </p:cNvPr>
              <p:cNvSpPr/>
              <p:nvPr/>
            </p:nvSpPr>
            <p:spPr>
              <a:xfrm>
                <a:off x="929985" y="3636818"/>
                <a:ext cx="1222657" cy="70658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CCF817-06D7-47C1-98D0-58EF55816715}"/>
                  </a:ext>
                </a:extLst>
              </p:cNvPr>
              <p:cNvSpPr txBox="1"/>
              <p:nvPr/>
            </p:nvSpPr>
            <p:spPr>
              <a:xfrm>
                <a:off x="942431" y="3807474"/>
                <a:ext cx="11977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dedup</a:t>
                </a:r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()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511AF3-9CA8-4C43-ABFF-1425F708B1B6}"/>
                </a:ext>
              </a:extLst>
            </p:cNvPr>
            <p:cNvGrpSpPr/>
            <p:nvPr/>
          </p:nvGrpSpPr>
          <p:grpSpPr>
            <a:xfrm>
              <a:off x="5515832" y="3440185"/>
              <a:ext cx="850434" cy="706582"/>
              <a:chOff x="929986" y="3636818"/>
              <a:chExt cx="850434" cy="70658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781753A-E7A4-4041-B5FE-9163F131A84C}"/>
                  </a:ext>
                </a:extLst>
              </p:cNvPr>
              <p:cNvSpPr/>
              <p:nvPr/>
            </p:nvSpPr>
            <p:spPr>
              <a:xfrm>
                <a:off x="929986" y="3636818"/>
                <a:ext cx="850434" cy="7065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C20785-6C35-4D80-AD42-A69B9E6579FC}"/>
                  </a:ext>
                </a:extLst>
              </p:cNvPr>
              <p:cNvSpPr txBox="1"/>
              <p:nvPr/>
            </p:nvSpPr>
            <p:spPr>
              <a:xfrm>
                <a:off x="962566" y="3805443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.in()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2F17245-5C55-4766-8166-A2D85500B858}"/>
                </a:ext>
              </a:extLst>
            </p:cNvPr>
            <p:cNvGrpSpPr/>
            <p:nvPr/>
          </p:nvGrpSpPr>
          <p:grpSpPr>
            <a:xfrm>
              <a:off x="6458052" y="3440185"/>
              <a:ext cx="1222657" cy="706582"/>
              <a:chOff x="929985" y="3636818"/>
              <a:chExt cx="1222657" cy="70658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D219E3-6F5F-419F-9016-8BA88330876E}"/>
                  </a:ext>
                </a:extLst>
              </p:cNvPr>
              <p:cNvSpPr/>
              <p:nvPr/>
            </p:nvSpPr>
            <p:spPr>
              <a:xfrm>
                <a:off x="929985" y="3636818"/>
                <a:ext cx="1222657" cy="70658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61C0F4-D217-4C05-98AF-2AC03CA19F01}"/>
                  </a:ext>
                </a:extLst>
              </p:cNvPr>
              <p:cNvSpPr txBox="1"/>
              <p:nvPr/>
            </p:nvSpPr>
            <p:spPr>
              <a:xfrm>
                <a:off x="942431" y="3807474"/>
                <a:ext cx="11977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.group()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D68709-CECE-4B49-870B-140D3C1ED18F}"/>
                </a:ext>
              </a:extLst>
            </p:cNvPr>
            <p:cNvGrpSpPr/>
            <p:nvPr/>
          </p:nvGrpSpPr>
          <p:grpSpPr>
            <a:xfrm>
              <a:off x="7772495" y="3440185"/>
              <a:ext cx="830299" cy="706582"/>
              <a:chOff x="929985" y="3636818"/>
              <a:chExt cx="830299" cy="70658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AE84910-8F31-48E1-9C8C-6695B369EEC3}"/>
                  </a:ext>
                </a:extLst>
              </p:cNvPr>
              <p:cNvSpPr/>
              <p:nvPr/>
            </p:nvSpPr>
            <p:spPr>
              <a:xfrm>
                <a:off x="929985" y="3636818"/>
                <a:ext cx="830299" cy="70658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DA7666-DD8C-4D6A-9F28-4427DDEDF90A}"/>
                  </a:ext>
                </a:extLst>
              </p:cNvPr>
              <p:cNvSpPr txBox="1"/>
              <p:nvPr/>
            </p:nvSpPr>
            <p:spPr>
              <a:xfrm>
                <a:off x="942431" y="3807474"/>
                <a:ext cx="81785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.by()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11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C532-43D3-4B49-B332-859E8899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operators in Gremlin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17A2-BE07-4C97-9756-32C68FFB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operators retrieve new entities into the traversal. These operators are translated into back-end storage queries. The following Gremlin steps represent data operators:</a:t>
            </a:r>
          </a:p>
          <a:p>
            <a:r>
              <a:rPr lang="en-US" dirty="0">
                <a:latin typeface="Consolas" panose="020B0609020204030204" pitchFamily="49" charset="0"/>
              </a:rPr>
              <a:t>V()</a:t>
            </a:r>
            <a:r>
              <a:rPr lang="en-US" dirty="0"/>
              <a:t>: selects all Vertices.</a:t>
            </a:r>
          </a:p>
          <a:p>
            <a:r>
              <a:rPr lang="en-US" dirty="0">
                <a:latin typeface="Consolas" panose="020B0609020204030204" pitchFamily="49" charset="0"/>
              </a:rPr>
              <a:t>E()</a:t>
            </a:r>
            <a:r>
              <a:rPr lang="en-US" dirty="0"/>
              <a:t>: selects all Edges.</a:t>
            </a:r>
          </a:p>
          <a:p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outE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outV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inE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inV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: Generates an adjacency resolution data step that results in a separate data operation.</a:t>
            </a:r>
          </a:p>
          <a:p>
            <a:r>
              <a:rPr lang="en-US" dirty="0">
                <a:latin typeface="Consolas" panose="020B0609020204030204" pitchFamily="49" charset="0"/>
              </a:rPr>
              <a:t>.has()</a:t>
            </a:r>
            <a:r>
              <a:rPr lang="en-US" dirty="0"/>
              <a:t> filter: used with any other data operator can generate a push-down predicate that is processed in a single operation.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2C75-5B10-432F-896B-60917D4C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efficient data operations in Cosmos DB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256EA1-C893-40AF-9F23-D0502AD4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41229"/>
              </p:ext>
            </p:extLst>
          </p:nvPr>
        </p:nvGraphicFramePr>
        <p:xfrm>
          <a:off x="1308986" y="1999032"/>
          <a:ext cx="1026987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167">
                  <a:extLst>
                    <a:ext uri="{9D8B030D-6E8A-4147-A177-3AD203B41FA5}">
                      <a16:colId xmlns:a16="http://schemas.microsoft.com/office/drawing/2014/main" val="2694866716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1182247911"/>
                    </a:ext>
                  </a:extLst>
                </a:gridCol>
                <a:gridCol w="6581554">
                  <a:extLst>
                    <a:ext uri="{9D8B030D-6E8A-4147-A177-3AD203B41FA5}">
                      <a16:colId xmlns:a16="http://schemas.microsoft.com/office/drawing/2014/main" val="131070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Gremlin Query Example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4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Point-read with partition key and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digit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g.V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([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'pk'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'id'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])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 partition scan with indexed 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Dual digit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g.V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().has(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'pk'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'value'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).has(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indx_prop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'value'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1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 partition scan without indexed 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Dual+ digit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g.V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().has(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'pk'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'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value'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).has(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rand_prop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'value'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98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[…]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45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Cross-partition queries without indexed filters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Several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g.V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().has(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rand_prop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'value'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).in()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46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68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4FB6-F653-47D4-A3E4-48925709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operators in Gremlin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9B522-EBC6-4DB4-8BC1-7A64AF69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operators alter the dataset in the traversal and produce an outcome resulting from the specific function executed. The following are examples of compute operators:</a:t>
            </a:r>
          </a:p>
          <a:p>
            <a:r>
              <a:rPr lang="en-US" dirty="0">
                <a:latin typeface="Consolas" panose="020B0609020204030204" pitchFamily="49" charset="0"/>
              </a:rPr>
              <a:t>count()</a:t>
            </a:r>
          </a:p>
          <a:p>
            <a:r>
              <a:rPr lang="en-US" dirty="0">
                <a:latin typeface="Consolas" panose="020B0609020204030204" pitchFamily="49" charset="0"/>
              </a:rPr>
              <a:t>sum()</a:t>
            </a:r>
          </a:p>
          <a:p>
            <a:r>
              <a:rPr lang="en-US" dirty="0">
                <a:latin typeface="Consolas" panose="020B0609020204030204" pitchFamily="49" charset="0"/>
              </a:rPr>
              <a:t>group().by()</a:t>
            </a:r>
          </a:p>
          <a:p>
            <a:r>
              <a:rPr lang="en-US" dirty="0">
                <a:latin typeface="Consolas" panose="020B0609020204030204" pitchFamily="49" charset="0"/>
              </a:rPr>
              <a:t>order().by()</a:t>
            </a:r>
          </a:p>
          <a:p>
            <a:r>
              <a:rPr lang="en-US" dirty="0">
                <a:latin typeface="Consolas" panose="020B0609020204030204" pitchFamily="49" charset="0"/>
              </a:rPr>
              <a:t>avg()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5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61F6-6CAF-4270-8925-B991C3CF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in Gremlin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8E54-CCE7-4AE9-85DD-4EBDFA7A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operators include traversal modification functions like:</a:t>
            </a:r>
          </a:p>
          <a:p>
            <a:r>
              <a:rPr lang="en-US" dirty="0">
                <a:latin typeface="Consolas" panose="020B0609020204030204" pitchFamily="49" charset="0"/>
              </a:rPr>
              <a:t>limit(), range()</a:t>
            </a:r>
          </a:p>
          <a:p>
            <a:r>
              <a:rPr lang="en-US" dirty="0">
                <a:latin typeface="Consolas" panose="020B0609020204030204" pitchFamily="49" charset="0"/>
              </a:rPr>
              <a:t>project()</a:t>
            </a:r>
          </a:p>
          <a:p>
            <a:r>
              <a:rPr lang="en-US" dirty="0">
                <a:latin typeface="Consolas" panose="020B0609020204030204" pitchFamily="49" charset="0"/>
              </a:rPr>
              <a:t>select()</a:t>
            </a:r>
          </a:p>
          <a:p>
            <a:r>
              <a:rPr lang="en-US" dirty="0">
                <a:latin typeface="Consolas" panose="020B0609020204030204" pitchFamily="49" charset="0"/>
              </a:rPr>
              <a:t>subgraph()</a:t>
            </a:r>
          </a:p>
          <a:p>
            <a:r>
              <a:rPr lang="en-US" dirty="0">
                <a:latin typeface="Consolas" panose="020B0609020204030204" pitchFamily="49" charset="0"/>
              </a:rPr>
              <a:t>tree()</a:t>
            </a:r>
          </a:p>
          <a:p>
            <a:r>
              <a:rPr lang="en-US" dirty="0">
                <a:latin typeface="Consolas" panose="020B0609020204030204" pitchFamily="49" charset="0"/>
              </a:rPr>
              <a:t>coalesce()</a:t>
            </a:r>
          </a:p>
          <a:p>
            <a:r>
              <a:rPr lang="en-US" dirty="0">
                <a:latin typeface="Consolas" panose="020B0609020204030204" pitchFamily="49" charset="0"/>
              </a:rPr>
              <a:t>path()</a:t>
            </a:r>
          </a:p>
        </p:txBody>
      </p:sp>
    </p:spTree>
    <p:extLst>
      <p:ext uri="{BB962C8B-B14F-4D97-AF65-F5344CB8AC3E}">
        <p14:creationId xmlns:p14="http://schemas.microsoft.com/office/powerpoint/2010/main" val="99573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52B5-E690-4648-8C6E-279C3817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Gremlin query execution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B5D8-C4D8-4A63-9338-0B0AAB58A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obtain the specific operations that a given Gremlin query generates, you can use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executionProfile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use it, append the function call to the end of a Gremlin query: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3D201-3A05-4C20-A59C-EC5884FF61D4}"/>
              </a:ext>
            </a:extLst>
          </p:cNvPr>
          <p:cNvSpPr txBox="1"/>
          <p:nvPr/>
        </p:nvSpPr>
        <p:spPr>
          <a:xfrm>
            <a:off x="4416137" y="6311900"/>
            <a:ext cx="734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https://docs.microsoft.com/en-us/azure/cosmos-db/graph-execution-profile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B2015-04DF-4565-A067-E5E09A161F9A}"/>
              </a:ext>
            </a:extLst>
          </p:cNvPr>
          <p:cNvSpPr/>
          <p:nvPr/>
        </p:nvSpPr>
        <p:spPr>
          <a:xfrm>
            <a:off x="1022637" y="4179743"/>
            <a:ext cx="10146723" cy="14495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9DBED-01EF-4DDE-992C-3227F371ADFD}"/>
              </a:ext>
            </a:extLst>
          </p:cNvPr>
          <p:cNvSpPr txBox="1"/>
          <p:nvPr/>
        </p:nvSpPr>
        <p:spPr>
          <a:xfrm>
            <a:off x="1444726" y="4719843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g.V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().has('age',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(30)).out('knows').project('name')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executionProfile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7327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e94bf71d-07c1-463c-952f-27137e63cb2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2D9216EE84743901FD43C2313F0BE" ma:contentTypeVersion="13" ma:contentTypeDescription="Create a new document." ma:contentTypeScope="" ma:versionID="a8ce87b5a8920fe31f8e9fa21c52bd8d">
  <xsd:schema xmlns:xsd="http://www.w3.org/2001/XMLSchema" xmlns:xs="http://www.w3.org/2001/XMLSchema" xmlns:p="http://schemas.microsoft.com/office/2006/metadata/properties" xmlns:ns1="http://schemas.microsoft.com/sharepoint/v3" xmlns:ns2="f183190d-1c38-4501-a45f-35d83bc2c0fb" xmlns:ns3="e94bf71d-07c1-463c-952f-27137e63cb2a" targetNamespace="http://schemas.microsoft.com/office/2006/metadata/properties" ma:root="true" ma:fieldsID="e0fc54189a6d2169afb019d6c29bde1b" ns1:_="" ns2:_="" ns3:_="">
    <xsd:import namespace="http://schemas.microsoft.com/sharepoint/v3"/>
    <xsd:import namespace="f183190d-1c38-4501-a45f-35d83bc2c0fb"/>
    <xsd:import namespace="e94bf71d-07c1-463c-952f-27137e63cb2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3190d-1c38-4501-a45f-35d83bc2c0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bf71d-07c1-463c-952f-27137e63cb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2D67CF-23E0-4EC6-BBFA-E674EDD3DFB1}">
  <ds:schemaRefs>
    <ds:schemaRef ds:uri="e94bf71d-07c1-463c-952f-27137e63cb2a"/>
    <ds:schemaRef ds:uri="http://purl.org/dc/terms/"/>
    <ds:schemaRef ds:uri="f183190d-1c38-4501-a45f-35d83bc2c0fb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0C62F98-A04C-4AF6-BFC6-14E8894449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EA3EFD-A797-46F9-BA2A-51884BC16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183190d-1c38-4501-a45f-35d83bc2c0fb"/>
    <ds:schemaRef ds:uri="e94bf71d-07c1-463c-952f-27137e63c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6997</TotalTime>
  <Words>834</Words>
  <Application>Microsoft Office PowerPoint</Application>
  <PresentationFormat>Widescreen</PresentationFormat>
  <Paragraphs>117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Graph database workshop</vt:lpstr>
      <vt:lpstr>Cosmos DB Gremlin Engine</vt:lpstr>
      <vt:lpstr>Gremlin query execution</vt:lpstr>
      <vt:lpstr>Graph query execution steps</vt:lpstr>
      <vt:lpstr>Data operators in Gremlin</vt:lpstr>
      <vt:lpstr>Most efficient data operations in Cosmos DB</vt:lpstr>
      <vt:lpstr>Compute operators in Gremlin</vt:lpstr>
      <vt:lpstr>Other operators in Gremlin</vt:lpstr>
      <vt:lpstr>Gremlin query execution profile</vt:lpstr>
      <vt:lpstr>Reading an execution profile</vt:lpstr>
      <vt:lpstr>Gremlin operation object</vt:lpstr>
      <vt:lpstr>Cosmos DB runtime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Bosquez</dc:creator>
  <cp:lastModifiedBy>Andrew Liu</cp:lastModifiedBy>
  <cp:revision>41</cp:revision>
  <dcterms:created xsi:type="dcterms:W3CDTF">2019-10-06T20:03:10Z</dcterms:created>
  <dcterms:modified xsi:type="dcterms:W3CDTF">2020-11-02T22:50:00Z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lbosq@microsoft.com</vt:lpwstr>
  </property>
  <property fmtid="{D5CDD505-2E9C-101B-9397-08002B2CF9AE}" pid="5" name="MSIP_Label_f42aa342-8706-4288-bd11-ebb85995028c_SetDate">
    <vt:lpwstr>2019-10-06T20:29:15.4745410Z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7ae46b39-63fd-4e7f-b2d7-52139629ee3a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0x01010030C2D9216EE84743901FD43C2313F0BE</vt:lpwstr>
  </property>
</Properties>
</file>