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6" r:id="rId4"/>
  </p:sldMasterIdLst>
  <p:notesMasterIdLst>
    <p:notesMasterId r:id="rId23"/>
  </p:notesMasterIdLst>
  <p:sldIdLst>
    <p:sldId id="275" r:id="rId5"/>
    <p:sldId id="274" r:id="rId6"/>
    <p:sldId id="273" r:id="rId7"/>
    <p:sldId id="272" r:id="rId8"/>
    <p:sldId id="271" r:id="rId9"/>
    <p:sldId id="270" r:id="rId10"/>
    <p:sldId id="269" r:id="rId11"/>
    <p:sldId id="268" r:id="rId12"/>
    <p:sldId id="267" r:id="rId13"/>
    <p:sldId id="266" r:id="rId14"/>
    <p:sldId id="265" r:id="rId15"/>
    <p:sldId id="264" r:id="rId16"/>
    <p:sldId id="263" r:id="rId17"/>
    <p:sldId id="262" r:id="rId18"/>
    <p:sldId id="261" r:id="rId19"/>
    <p:sldId id="260" r:id="rId20"/>
    <p:sldId id="259"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3697" autoAdjust="0"/>
  </p:normalViewPr>
  <p:slideViewPr>
    <p:cSldViewPr snapToGrid="0">
      <p:cViewPr varScale="1">
        <p:scale>
          <a:sx n="65" d="100"/>
          <a:sy n="65"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18C17-44C0-4C06-AA98-7EDC0EF88F3B}" type="datetimeFigureOut">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31F32-6E4D-4FE7-9CFC-44D39B04DACF}" type="slidenum">
              <a:t>‹#›</a:t>
            </a:fld>
            <a:endParaRPr lang="en-US"/>
          </a:p>
        </p:txBody>
      </p:sp>
    </p:spTree>
    <p:extLst>
      <p:ext uri="{BB962C8B-B14F-4D97-AF65-F5344CB8AC3E}">
        <p14:creationId xmlns:p14="http://schemas.microsoft.com/office/powerpoint/2010/main" val="143224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95234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833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2729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089457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Data All Hands">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4EF2BA-46E8-4373-83EF-D9A6A5D056E8}"/>
              </a:ext>
            </a:extLst>
          </p:cNvPr>
          <p:cNvSpPr/>
          <p:nvPr userDrawn="1"/>
        </p:nvSpPr>
        <p:spPr bwMode="auto">
          <a:xfrm>
            <a:off x="204670" y="6269038"/>
            <a:ext cx="1085745" cy="4650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3" y="0"/>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371" y="377371"/>
            <a:ext cx="6103257" cy="6103257"/>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17705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70084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ase Study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06D7-8176-48BF-9159-50F9BA33A044}"/>
              </a:ext>
            </a:extLst>
          </p:cNvPr>
          <p:cNvSpPr>
            <a:spLocks noGrp="1"/>
          </p:cNvSpPr>
          <p:nvPr>
            <p:ph type="title"/>
          </p:nvPr>
        </p:nvSpPr>
        <p:spPr>
          <a:xfrm>
            <a:off x="588263" y="457200"/>
            <a:ext cx="5124640" cy="553998"/>
          </a:xfrm>
        </p:spPr>
        <p:txBody>
          <a:bodyPr/>
          <a:lstStyle/>
          <a:p>
            <a:r>
              <a:rPr lang="en-US"/>
              <a:t>Click to edit Master title style</a:t>
            </a:r>
          </a:p>
        </p:txBody>
      </p:sp>
      <p:sp>
        <p:nvSpPr>
          <p:cNvPr id="8" name="Text Placeholder 7">
            <a:extLst>
              <a:ext uri="{FF2B5EF4-FFF2-40B4-BE49-F238E27FC236}">
                <a16:creationId xmlns:a16="http://schemas.microsoft.com/office/drawing/2014/main" id="{958B0E44-E0E8-4EF2-8B87-0F0E7439F98B}"/>
              </a:ext>
            </a:extLst>
          </p:cNvPr>
          <p:cNvSpPr>
            <a:spLocks noGrp="1"/>
          </p:cNvSpPr>
          <p:nvPr>
            <p:ph type="body" sz="quarter" idx="11"/>
          </p:nvPr>
        </p:nvSpPr>
        <p:spPr>
          <a:xfrm>
            <a:off x="630426" y="1975224"/>
            <a:ext cx="5040313" cy="1381917"/>
          </a:xfrm>
        </p:spPr>
        <p:txBody>
          <a:bodyPr/>
          <a:lstStyle>
            <a:lvl1pPr marL="0" indent="0">
              <a:spcBef>
                <a:spcPts val="1200"/>
              </a:spcBef>
              <a:spcAft>
                <a:spcPts val="0"/>
              </a:spcAft>
              <a:buNone/>
              <a:defRPr sz="2000">
                <a:solidFill>
                  <a:schemeClr val="accent2">
                    <a:lumMod val="75000"/>
                  </a:schemeClr>
                </a:solidFill>
                <a:latin typeface="+mj-lt"/>
              </a:defRPr>
            </a:lvl1pPr>
            <a:lvl2pPr marL="0" indent="0">
              <a:spcBef>
                <a:spcPts val="0"/>
              </a:spcBef>
              <a:spcAft>
                <a:spcPts val="600"/>
              </a:spcAft>
              <a:buNone/>
              <a:defRPr sz="1400"/>
            </a:lvl2pPr>
            <a:lvl3pPr marL="171450" indent="-171450">
              <a:spcAft>
                <a:spcPts val="600"/>
              </a:spcAft>
              <a:buFont typeface="Arial" panose="020B0604020202020204" pitchFamily="34" charset="0"/>
              <a:buChar char="•"/>
              <a:defRPr sz="1200"/>
            </a:lvl3pPr>
            <a:lvl4pPr marL="0" indent="0">
              <a:spcAft>
                <a:spcPts val="600"/>
              </a:spcAft>
              <a:buNone/>
              <a:defRPr sz="1100"/>
            </a:lvl4pPr>
            <a:lvl5pPr marL="0" indent="0">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47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enter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A47FCD2-35E8-4BE3-B833-677EA693D445}"/>
              </a:ext>
            </a:extLst>
          </p:cNvPr>
          <p:cNvSpPr>
            <a:spLocks noGrp="1"/>
          </p:cNvSpPr>
          <p:nvPr>
            <p:ph type="pic" sz="quarter" idx="12"/>
          </p:nvPr>
        </p:nvSpPr>
        <p:spPr>
          <a:xfrm>
            <a:off x="0" y="0"/>
            <a:ext cx="4062413" cy="6858000"/>
          </a:xfrm>
        </p:spPr>
        <p:txBody>
          <a:bodyPr/>
          <a:lstStyle/>
          <a:p>
            <a:endParaRPr lang="en-US"/>
          </a:p>
        </p:txBody>
      </p:sp>
      <p:sp>
        <p:nvSpPr>
          <p:cNvPr id="7" name="Text Placeholder 6">
            <a:extLst>
              <a:ext uri="{FF2B5EF4-FFF2-40B4-BE49-F238E27FC236}">
                <a16:creationId xmlns:a16="http://schemas.microsoft.com/office/drawing/2014/main" id="{552ED8CC-05CB-4434-B309-4FA2356CFE57}"/>
              </a:ext>
            </a:extLst>
          </p:cNvPr>
          <p:cNvSpPr>
            <a:spLocks noGrp="1"/>
          </p:cNvSpPr>
          <p:nvPr>
            <p:ph type="body" sz="quarter" idx="13"/>
          </p:nvPr>
        </p:nvSpPr>
        <p:spPr>
          <a:xfrm>
            <a:off x="4849813" y="2688798"/>
            <a:ext cx="6392810" cy="1480405"/>
          </a:xfrm>
        </p:spPr>
        <p:txBody>
          <a:bodyPr anchor="ctr"/>
          <a:lstStyle>
            <a:lvl1pPr marL="0" indent="0">
              <a:spcBef>
                <a:spcPts val="1200"/>
              </a:spcBef>
              <a:spcAft>
                <a:spcPts val="600"/>
              </a:spcAft>
              <a:buNone/>
              <a:defRPr sz="2400"/>
            </a:lvl1pPr>
            <a:lvl2pPr marL="0" indent="0">
              <a:buNone/>
              <a:defRPr sz="1800"/>
            </a:lvl2pPr>
            <a:lvl3pPr marL="0" indent="0">
              <a:buNone/>
              <a:defRPr sz="1400"/>
            </a:lvl3pPr>
            <a:lvl4pPr marL="0" indent="0">
              <a:buNone/>
              <a:defRPr sz="1200"/>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8D43E5C-31C8-41DE-B184-8F135F190290}"/>
              </a:ext>
            </a:extLst>
          </p:cNvPr>
          <p:cNvSpPr>
            <a:spLocks noGrp="1"/>
          </p:cNvSpPr>
          <p:nvPr>
            <p:ph type="title"/>
          </p:nvPr>
        </p:nvSpPr>
        <p:spPr>
          <a:xfrm>
            <a:off x="588263" y="2810655"/>
            <a:ext cx="2851980" cy="553998"/>
          </a:xfrm>
        </p:spPr>
        <p:txBody>
          <a:bodyPr/>
          <a:lstStyle/>
          <a:p>
            <a:r>
              <a:rPr lang="en-US"/>
              <a:t>Click to</a:t>
            </a:r>
          </a:p>
        </p:txBody>
      </p:sp>
    </p:spTree>
    <p:extLst>
      <p:ext uri="{BB962C8B-B14F-4D97-AF65-F5344CB8AC3E}">
        <p14:creationId xmlns:p14="http://schemas.microsoft.com/office/powerpoint/2010/main" val="299193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6722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5" y="3035808"/>
            <a:ext cx="1066442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CADBD2D9-9F1F-468B-BCE0-535CBE7ECDCC}"/>
              </a:ext>
            </a:extLst>
          </p:cNvPr>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2">
                    <a:lumMod val="75000"/>
                  </a:schemeClr>
                </a:solidFill>
                <a:latin typeface="+mn-lt"/>
              </a:defRPr>
            </a:lvl1pPr>
          </a:lstStyle>
          <a:p>
            <a:pPr lvl="0"/>
            <a:r>
              <a:rPr lang="en-US"/>
              <a:t>Speaker name</a:t>
            </a:r>
          </a:p>
        </p:txBody>
      </p:sp>
      <p:sp>
        <p:nvSpPr>
          <p:cNvPr id="4" name="TextBox 3">
            <a:extLst>
              <a:ext uri="{FF2B5EF4-FFF2-40B4-BE49-F238E27FC236}">
                <a16:creationId xmlns:a16="http://schemas.microsoft.com/office/drawing/2014/main" id="{55696F2C-4866-4D5F-BE6A-70D8356F667D}"/>
              </a:ext>
            </a:extLst>
          </p:cNvPr>
          <p:cNvSpPr txBox="1"/>
          <p:nvPr userDrawn="1"/>
        </p:nvSpPr>
        <p:spPr>
          <a:xfrm>
            <a:off x="584200" y="1891022"/>
            <a:ext cx="2067874" cy="92333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a:ln>
                  <a:noFill/>
                </a:ln>
                <a:solidFill>
                  <a:srgbClr val="0078D4"/>
                </a:solidFill>
                <a:effectLst/>
                <a:uLnTx/>
                <a:uFillTx/>
                <a:latin typeface="Segoe UI"/>
                <a:ea typeface="+mn-ea"/>
                <a:cs typeface="+mn-cs"/>
              </a:rPr>
              <a:t>demo</a:t>
            </a:r>
            <a:endParaRPr kumimoji="0" lang="en-US" sz="4400" b="1" i="0" u="none" strike="noStrike" kern="1200" cap="none" spc="0" normalizeH="0" baseline="0" noProof="0">
              <a:ln>
                <a:noFill/>
              </a:ln>
              <a:solidFill>
                <a:srgbClr val="0078D4"/>
              </a:solidFill>
              <a:effectLst/>
              <a:uLnTx/>
              <a:uFillTx/>
              <a:latin typeface="Segoe UI"/>
              <a:ea typeface="+mn-ea"/>
              <a:cs typeface="+mn-cs"/>
            </a:endParaRPr>
          </a:p>
        </p:txBody>
      </p:sp>
    </p:spTree>
    <p:extLst>
      <p:ext uri="{BB962C8B-B14F-4D97-AF65-F5344CB8AC3E}">
        <p14:creationId xmlns:p14="http://schemas.microsoft.com/office/powerpoint/2010/main" val="121515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10452239"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99609B48-4234-1C41-87EA-6ABB49DFAC04}"/>
              </a:ext>
            </a:extLst>
          </p:cNvPr>
          <p:cNvSpPr>
            <a:spLocks noGrp="1"/>
          </p:cNvSpPr>
          <p:nvPr>
            <p:ph type="body" sz="quarter" idx="12" hasCustomPrompt="1"/>
          </p:nvPr>
        </p:nvSpPr>
        <p:spPr>
          <a:xfrm>
            <a:off x="585216" y="3690601"/>
            <a:ext cx="5879589"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rgbClr val="50E6FF"/>
                </a:solidFill>
                <a:latin typeface="+mn-lt"/>
              </a:defRPr>
            </a:lvl1pPr>
          </a:lstStyle>
          <a:p>
            <a:pPr lvl="0"/>
            <a:r>
              <a:rPr lang="en-US" err="1"/>
              <a:t>Subheader</a:t>
            </a:r>
            <a:endParaRPr lang="en-US"/>
          </a:p>
        </p:txBody>
      </p:sp>
    </p:spTree>
    <p:extLst>
      <p:ext uri="{BB962C8B-B14F-4D97-AF65-F5344CB8AC3E}">
        <p14:creationId xmlns:p14="http://schemas.microsoft.com/office/powerpoint/2010/main" val="186123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ENTER">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6862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ENTER LOW">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868015"/>
            <a:ext cx="11018520" cy="553998"/>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79486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ENTER &amp; SUB">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4200" y="1128911"/>
            <a:ext cx="11018520" cy="307777"/>
          </a:xfrm>
          <a:noFill/>
        </p:spPr>
        <p:txBody>
          <a:bodyPr wrap="square" lIns="0" tIns="0" rIns="0" bIns="0">
            <a:spAutoFit/>
          </a:bodyPr>
          <a:lstStyle>
            <a:lvl1pPr marL="0" indent="0" algn="ctr">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18465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029710"/>
            <a:ext cx="1101852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9320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zure title square Analytics">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9B4C86D-3383-4EA0-9789-2CF765D2A620}"/>
              </a:ext>
            </a:extLst>
          </p:cNvPr>
          <p:cNvSpPr/>
          <p:nvPr userDrawn="1"/>
        </p:nvSpPr>
        <p:spPr bwMode="auto">
          <a:xfrm>
            <a:off x="204670" y="6269038"/>
            <a:ext cx="1085745" cy="4650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DAE32DCC-89E6-2942-BD28-909F19CCECED}"/>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23134787-BE40-F64C-A6DE-5715D574AD88}"/>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51561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ENTER &amp; SUB">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4200" y="1128911"/>
            <a:ext cx="11018520" cy="307777"/>
          </a:xfrm>
          <a:noFill/>
        </p:spPr>
        <p:txBody>
          <a:bodyPr wrap="square" lIns="0" tIns="0" rIns="0" bIns="0">
            <a:spAutoFit/>
          </a:bodyPr>
          <a:lstStyle>
            <a:lvl1pPr marL="0" indent="0" algn="ctr">
              <a:spcBef>
                <a:spcPts val="0"/>
              </a:spcBef>
              <a:spcAft>
                <a:spcPts val="0"/>
              </a:spcAft>
              <a:buFont typeface="Arial" panose="020B0604020202020204" pitchFamily="34" charset="0"/>
              <a:buNone/>
              <a:defRPr sz="2000" spc="0" baseline="0">
                <a:solidFill>
                  <a:schemeClr val="accent2"/>
                </a:solidFill>
                <a:latin typeface="+mj-lt"/>
              </a:defRPr>
            </a:lvl1pPr>
          </a:lstStyle>
          <a:p>
            <a:pPr lvl="0"/>
            <a:r>
              <a:rPr lang="en-US" err="1"/>
              <a:t>Subheader</a:t>
            </a:r>
            <a:endParaRPr lang="en-US"/>
          </a:p>
        </p:txBody>
      </p:sp>
    </p:spTree>
    <p:extLst>
      <p:ext uri="{BB962C8B-B14F-4D97-AF65-F5344CB8AC3E}">
        <p14:creationId xmlns:p14="http://schemas.microsoft.com/office/powerpoint/2010/main" val="301143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029710"/>
            <a:ext cx="1101852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j-lt"/>
              </a:defRPr>
            </a:lvl1pPr>
          </a:lstStyle>
          <a:p>
            <a:pPr lvl="0"/>
            <a:r>
              <a:rPr lang="en-US" err="1"/>
              <a:t>Subheader</a:t>
            </a:r>
            <a:endParaRPr lang="en-US"/>
          </a:p>
        </p:txBody>
      </p:sp>
    </p:spTree>
    <p:extLst>
      <p:ext uri="{BB962C8B-B14F-4D97-AF65-F5344CB8AC3E}">
        <p14:creationId xmlns:p14="http://schemas.microsoft.com/office/powerpoint/2010/main" val="419290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LLENGE | IMPACT Text - Bottom">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1"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8"/>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584203" y="5853281"/>
            <a:ext cx="11314110"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34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4755524" cy="430887"/>
          </a:xfrm>
        </p:spPr>
        <p:txBody>
          <a:bodyPr/>
          <a:lstStyle>
            <a:lvl1pPr algn="l">
              <a:defRPr sz="2800">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2017713"/>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5603875" y="0"/>
            <a:ext cx="6588125" cy="6858000"/>
          </a:xfrm>
        </p:spPr>
        <p:txBody>
          <a:bodyPr/>
          <a:lstStyle/>
          <a:p>
            <a:endParaRPr lang="en-US"/>
          </a:p>
        </p:txBody>
      </p:sp>
    </p:spTree>
    <p:extLst>
      <p:ext uri="{BB962C8B-B14F-4D97-AF65-F5344CB8AC3E}">
        <p14:creationId xmlns:p14="http://schemas.microsoft.com/office/powerpoint/2010/main" val="122791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HALLENGE | IMPACT } CUSTOMER Logo &amp; Quot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7457814" y="2017713"/>
            <a:ext cx="3674378" cy="1395254"/>
          </a:xfrm>
        </p:spPr>
        <p:txBody>
          <a:bodyPr/>
          <a:lstStyle>
            <a:lvl1pPr marL="0" indent="0">
              <a:spcBef>
                <a:spcPts val="2400"/>
              </a:spcBef>
              <a:buNone/>
              <a:defRPr sz="2400">
                <a:solidFill>
                  <a:schemeClr val="tx1"/>
                </a:solidFill>
              </a:defRPr>
            </a:lvl1pPr>
            <a:lvl2pPr marL="0" indent="0">
              <a:spcBef>
                <a:spcPts val="800"/>
              </a:spcBef>
              <a:buNone/>
              <a:defRPr sz="1800">
                <a:solidFill>
                  <a:schemeClr val="accent1"/>
                </a:solidFill>
              </a:defRPr>
            </a:lvl2pPr>
            <a:lvl3pPr marL="0" indent="0">
              <a:spcBef>
                <a:spcPts val="0"/>
              </a:spcBef>
              <a:buNone/>
              <a:defRPr sz="1600"/>
            </a:lvl3pPr>
            <a:lvl4pPr marL="0" indent="0">
              <a:spcBef>
                <a:spcPts val="0"/>
              </a:spcBef>
              <a:buNone/>
              <a:defRPr sz="1400"/>
            </a:lvl4pPr>
            <a:lvl5pPr marL="0" indent="0">
              <a:spcBef>
                <a:spcPts val="0"/>
              </a:spcBef>
              <a:buNone/>
              <a:defRPr sz="12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1" y="0"/>
            <a:ext cx="6588125" cy="6858000"/>
          </a:xfrm>
        </p:spPr>
        <p:txBody>
          <a:bodyPr/>
          <a:lstStyle/>
          <a:p>
            <a:endParaRPr lang="en-US"/>
          </a:p>
        </p:txBody>
      </p:sp>
    </p:spTree>
    <p:extLst>
      <p:ext uri="{BB962C8B-B14F-4D97-AF65-F5344CB8AC3E}">
        <p14:creationId xmlns:p14="http://schemas.microsoft.com/office/powerpoint/2010/main" val="112046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1"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8"/>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1"/>
            <a:ext cx="7413116"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0"/>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Tree>
    <p:extLst>
      <p:ext uri="{BB962C8B-B14F-4D97-AF65-F5344CB8AC3E}">
        <p14:creationId xmlns:p14="http://schemas.microsoft.com/office/powerpoint/2010/main" val="21099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923987" y="1658679"/>
            <a:ext cx="5987276" cy="3600421"/>
          </a:xfrm>
          <a:prstGeom prst="rect">
            <a:avLst/>
          </a:prstGeom>
          <a:solidFill>
            <a:schemeClr val="tx1"/>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658679"/>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1"/>
            <a:ext cx="7413116"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505978"/>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0"/>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p:nvSpPr>
          <p:cNvPr id="14" name="Text Placeholder 5">
            <a:extLst>
              <a:ext uri="{FF2B5EF4-FFF2-40B4-BE49-F238E27FC236}">
                <a16:creationId xmlns:a16="http://schemas.microsoft.com/office/drawing/2014/main" id="{0325CEAA-3216-4B9E-B72E-8076ED461A94}"/>
              </a:ext>
            </a:extLst>
          </p:cNvPr>
          <p:cNvSpPr>
            <a:spLocks noGrp="1"/>
          </p:cNvSpPr>
          <p:nvPr>
            <p:ph type="body" sz="quarter" idx="10"/>
          </p:nvPr>
        </p:nvSpPr>
        <p:spPr>
          <a:xfrm>
            <a:off x="588263" y="1030052"/>
            <a:ext cx="11021125" cy="310863"/>
          </a:xfrm>
        </p:spPr>
        <p:txBody>
          <a:bodyPr/>
          <a:lstStyle>
            <a:lvl1pPr marL="0" indent="0" algn="ctr">
              <a:buNone/>
              <a:defRPr kumimoji="0" lang="en-US" sz="2000" b="0" i="0" u="none" strike="noStrike" kern="1200" cap="none" spc="0" normalizeH="0" baseline="0" dirty="0" smtClean="0">
                <a:ln>
                  <a:noFill/>
                </a:ln>
                <a:solidFill>
                  <a:schemeClr val="accent2">
                    <a:lumMod val="75000"/>
                  </a:schemeClr>
                </a:solidFill>
                <a:effectLst/>
                <a:uLnTx/>
                <a:uFillTx/>
                <a:latin typeface="Segoe UI"/>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52212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0"/>
            <a:ext cx="11018520" cy="553998"/>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923987" y="1658679"/>
            <a:ext cx="5987276" cy="3600421"/>
          </a:xfrm>
          <a:prstGeom prst="rect">
            <a:avLst/>
          </a:prstGeom>
          <a:solidFill>
            <a:schemeClr val="tx1"/>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658679"/>
            <a:ext cx="4574287" cy="1533753"/>
          </a:xfrm>
        </p:spPr>
        <p:txBody>
          <a:bodyPr/>
          <a:lstStyle>
            <a:lvl1pPr marL="0" indent="0">
              <a:spcBef>
                <a:spcPts val="2400"/>
              </a:spcBef>
              <a:buNone/>
              <a:defRPr sz="2000">
                <a:solidFill>
                  <a:schemeClr val="accent1"/>
                </a:solidFill>
              </a:defRPr>
            </a:lvl1pPr>
            <a:lvl2pPr marL="0" indent="0">
              <a:spcBef>
                <a:spcPts val="800"/>
              </a:spcBef>
              <a:buNone/>
              <a:defRPr sz="1600"/>
            </a:lvl2pPr>
            <a:lvl3pPr marL="0" indent="0">
              <a:spcBef>
                <a:spcPts val="800"/>
              </a:spcBef>
              <a:buNone/>
              <a:defRPr sz="1400"/>
            </a:lvl3pPr>
            <a:lvl4pPr marL="0" indent="0">
              <a:spcBef>
                <a:spcPts val="800"/>
              </a:spcBef>
              <a:buNone/>
              <a:defRPr sz="1200"/>
            </a:lvl4pPr>
            <a:lvl5pPr marL="0" indent="0">
              <a:spcBef>
                <a:spcPts val="800"/>
              </a:spcBef>
              <a:buNone/>
              <a:defRPr sz="1100"/>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1"/>
            <a:ext cx="7413116" cy="605300"/>
          </a:xfrm>
        </p:spPr>
        <p:txBody>
          <a:bodyPr/>
          <a:lstStyle>
            <a:lvl1pPr marL="0" indent="0">
              <a:spcBef>
                <a:spcPts val="1200"/>
              </a:spcBef>
              <a:buNone/>
              <a:defRPr sz="1800">
                <a:solidFill>
                  <a:schemeClr val="tx1"/>
                </a:solidFill>
              </a:defRPr>
            </a:lvl1pPr>
            <a:lvl2pPr marL="0" indent="0">
              <a:buNone/>
              <a:defRPr sz="1400">
                <a:solidFill>
                  <a:schemeClr val="tx1"/>
                </a:solidFill>
              </a:defRPr>
            </a:lvl2pPr>
            <a:lvl3pPr marL="0" indent="0">
              <a:buNone/>
              <a:defRPr sz="1100">
                <a:solidFill>
                  <a:schemeClr val="tx1"/>
                </a:solidFill>
              </a:defRPr>
            </a:lvl3pPr>
            <a:lvl4pPr marL="0" indent="0">
              <a:buNone/>
              <a:defRPr sz="1050">
                <a:solidFill>
                  <a:schemeClr val="tx1"/>
                </a:solidFill>
              </a:defRPr>
            </a:lvl4pPr>
            <a:lvl5pPr marL="0" indent="0">
              <a:buNone/>
              <a:defRPr sz="1050">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0"/>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505978"/>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0"/>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p:nvSpPr>
          <p:cNvPr id="14" name="Text Placeholder 5">
            <a:extLst>
              <a:ext uri="{FF2B5EF4-FFF2-40B4-BE49-F238E27FC236}">
                <a16:creationId xmlns:a16="http://schemas.microsoft.com/office/drawing/2014/main" id="{0325CEAA-3216-4B9E-B72E-8076ED461A94}"/>
              </a:ext>
            </a:extLst>
          </p:cNvPr>
          <p:cNvSpPr>
            <a:spLocks noGrp="1"/>
          </p:cNvSpPr>
          <p:nvPr>
            <p:ph type="body" sz="quarter" idx="10"/>
          </p:nvPr>
        </p:nvSpPr>
        <p:spPr>
          <a:xfrm>
            <a:off x="588263" y="1030052"/>
            <a:ext cx="11021125" cy="310863"/>
          </a:xfrm>
        </p:spPr>
        <p:txBody>
          <a:bodyPr/>
          <a:lstStyle>
            <a:lvl1pPr marL="0" indent="0" algn="ctr">
              <a:buNone/>
              <a:defRPr kumimoji="0" lang="en-US" sz="2000" b="0" i="0" u="none" strike="noStrike" kern="1200" cap="none" spc="0" normalizeH="0" baseline="0" dirty="0" smtClean="0">
                <a:ln>
                  <a:noFill/>
                </a:ln>
                <a:solidFill>
                  <a:schemeClr val="accent2">
                    <a:lumMod val="75000"/>
                  </a:schemeClr>
                </a:solidFill>
                <a:effectLst/>
                <a:uLnTx/>
                <a:uFillTx/>
                <a:latin typeface="+mj-lt"/>
                <a:ea typeface="+mn-ea"/>
                <a:cs typeface="+mn-cs"/>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24032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entere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C1CEFE-1175-4BAD-8291-2B32EFCE8BD7}"/>
              </a:ext>
            </a:extLst>
          </p:cNvPr>
          <p:cNvSpPr>
            <a:spLocks noGrp="1"/>
          </p:cNvSpPr>
          <p:nvPr>
            <p:ph type="body" sz="quarter" idx="10"/>
          </p:nvPr>
        </p:nvSpPr>
        <p:spPr>
          <a:xfrm>
            <a:off x="5575369" y="2017713"/>
            <a:ext cx="5845175" cy="1612749"/>
          </a:xfrm>
        </p:spPr>
        <p:txBody>
          <a:bodyPr/>
          <a:lstStyle>
            <a:lvl1pPr marL="0" indent="0">
              <a:spcBef>
                <a:spcPts val="1800"/>
              </a:spcBef>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E102CF2E-CF5F-42BE-BB25-E94D5850A3C7}"/>
              </a:ext>
            </a:extLst>
          </p:cNvPr>
          <p:cNvSpPr>
            <a:spLocks noGrp="1"/>
          </p:cNvSpPr>
          <p:nvPr>
            <p:ph type="body" sz="quarter" idx="11"/>
          </p:nvPr>
        </p:nvSpPr>
        <p:spPr>
          <a:xfrm>
            <a:off x="584200" y="4101472"/>
            <a:ext cx="3721925" cy="984885"/>
          </a:xfrm>
        </p:spPr>
        <p:txBody>
          <a:bodyPr/>
          <a:lstStyle>
            <a:lvl1pPr marL="0" indent="0" algn="ctr">
              <a:spcBef>
                <a:spcPts val="1800"/>
              </a:spcBef>
              <a:buNone/>
              <a:defRPr sz="320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189908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6230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8DCE3DA0-60EB-4E79-83D3-851B7D8366FB}"/>
              </a:ext>
            </a:extLst>
          </p:cNvPr>
          <p:cNvSpPr/>
          <p:nvPr userDrawn="1"/>
        </p:nvSpPr>
        <p:spPr bwMode="auto">
          <a:xfrm>
            <a:off x="204670" y="6269038"/>
            <a:ext cx="1085745" cy="4650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6282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64194900-8114-4639-BB98-2820B385BE06}"/>
              </a:ext>
            </a:extLst>
          </p:cNvPr>
          <p:cNvSpPr>
            <a:spLocks noGrp="1"/>
          </p:cNvSpPr>
          <p:nvPr>
            <p:ph type="body" sz="quarter" idx="19"/>
          </p:nvPr>
        </p:nvSpPr>
        <p:spPr>
          <a:xfrm>
            <a:off x="8607600" y="4065105"/>
            <a:ext cx="26517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66CEB83C-A19D-4214-8A03-0F9BDD1A22D2}"/>
              </a:ext>
            </a:extLst>
          </p:cNvPr>
          <p:cNvSpPr>
            <a:spLocks noGrp="1"/>
          </p:cNvSpPr>
          <p:nvPr>
            <p:ph type="body" sz="quarter" idx="20"/>
          </p:nvPr>
        </p:nvSpPr>
        <p:spPr>
          <a:xfrm>
            <a:off x="4959060" y="4065105"/>
            <a:ext cx="23192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7D3BEA77-EB09-437D-A324-5CB0F283571E}"/>
              </a:ext>
            </a:extLst>
          </p:cNvPr>
          <p:cNvSpPr>
            <a:spLocks noGrp="1"/>
          </p:cNvSpPr>
          <p:nvPr>
            <p:ph type="body" sz="quarter" idx="21"/>
          </p:nvPr>
        </p:nvSpPr>
        <p:spPr>
          <a:xfrm>
            <a:off x="1310520" y="4065105"/>
            <a:ext cx="2319260" cy="1492716"/>
          </a:xfrm>
        </p:spPr>
        <p:txBody>
          <a:bodyPr/>
          <a:lstStyle>
            <a:lvl1pPr marL="0" indent="0" algn="ctr" defTabSz="114300">
              <a:spcBef>
                <a:spcPts val="1800"/>
              </a:spcBef>
              <a:buNone/>
              <a:defRPr sz="2000">
                <a:solidFill>
                  <a:schemeClr val="accent1"/>
                </a:solidFill>
                <a:latin typeface="+mj-lt"/>
              </a:defRPr>
            </a:lvl1pPr>
            <a:lvl2pPr marL="0" indent="0" algn="ctr" defTabSz="114300">
              <a:spcBef>
                <a:spcPts val="600"/>
              </a:spcBef>
              <a:spcAft>
                <a:spcPts val="0"/>
              </a:spcAft>
              <a:buNone/>
              <a:defRPr sz="1400" b="1"/>
            </a:lvl2pPr>
            <a:lvl3pPr marL="0" indent="0" algn="ctr" defTabSz="114300">
              <a:spcBef>
                <a:spcPts val="0"/>
              </a:spcBef>
              <a:spcAft>
                <a:spcPts val="0"/>
              </a:spcAft>
              <a:buFont typeface="Arial" panose="020B0604020202020204" pitchFamily="34" charset="0"/>
              <a:buNone/>
              <a:defRPr sz="1400" i="0"/>
            </a:lvl3pPr>
            <a:lvl4pPr marL="0" indent="0" algn="ctr" defTabSz="114300">
              <a:spcBef>
                <a:spcPts val="0"/>
              </a:spcBef>
              <a:spcAft>
                <a:spcPts val="0"/>
              </a:spcAft>
              <a:buFont typeface="Arial" panose="020B0604020202020204" pitchFamily="34" charset="0"/>
              <a:buNone/>
              <a:defRPr sz="1200" b="0" i="1"/>
            </a:lvl4pPr>
            <a:lvl5pPr marL="0" indent="0" algn="ctr" defTabSz="114300">
              <a:spcBef>
                <a:spcPts val="0"/>
              </a:spcBef>
              <a:spcAft>
                <a:spcPts val="0"/>
              </a:spcAft>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6EE1A16-2B87-4578-940E-3211A98A025D}"/>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67238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49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mp; body with bullets slid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B26EB38-B802-47F3-8575-888FC1AA6B67}"/>
              </a:ext>
            </a:extLst>
          </p:cNvPr>
          <p:cNvGrpSpPr/>
          <p:nvPr userDrawn="1"/>
        </p:nvGrpSpPr>
        <p:grpSpPr>
          <a:xfrm>
            <a:off x="436379" y="6431005"/>
            <a:ext cx="11326085" cy="94962"/>
            <a:chOff x="445128" y="6559056"/>
            <a:chExt cx="11553197" cy="96853"/>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979453" cy="96853"/>
            </a:xfrm>
            <a:prstGeom prst="rect">
              <a:avLst/>
            </a:prstGeom>
            <a:noFill/>
          </p:spPr>
          <p:txBody>
            <a:bodyPr wrap="none" lIns="0" tIns="0" rIns="0" bIns="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686" b="0" i="0" u="none" strike="noStrike" kern="1200" cap="none" spc="0" normalizeH="0" baseline="0" noProof="0">
                  <a:ln>
                    <a:noFill/>
                  </a:ln>
                  <a:solidFill>
                    <a:srgbClr val="000000">
                      <a:lumMod val="65000"/>
                    </a:srgbClr>
                  </a:solidFill>
                  <a:effectLst/>
                  <a:uLnTx/>
                  <a:uFillTx/>
                  <a:latin typeface="Segoe UI"/>
                  <a:ea typeface="+mn-ea"/>
                  <a:cs typeface="+mn-cs"/>
                </a:rPr>
                <a:t>© Microsoft Corporation</a:t>
              </a:r>
              <a:endParaRPr kumimoji="0" lang="en-US" sz="784" b="0" i="0" u="none" strike="noStrike" kern="1200" cap="none" spc="0" normalizeH="0" baseline="0" noProof="0">
                <a:ln>
                  <a:noFill/>
                </a:ln>
                <a:solidFill>
                  <a:srgbClr val="000000">
                    <a:lumMod val="65000"/>
                  </a:srgbClr>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33111CAF-1420-4DA3-8868-16E37077307C}"/>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42327DD3-EAA2-4745-8B8F-6B8A2496B043}"/>
              </a:ext>
            </a:extLst>
          </p:cNvPr>
          <p:cNvSpPr>
            <a:spLocks noGrp="1"/>
          </p:cNvSpPr>
          <p:nvPr>
            <p:ph type="body" sz="quarter" idx="10"/>
          </p:nvPr>
        </p:nvSpPr>
        <p:spPr>
          <a:xfrm>
            <a:off x="588263" y="1435100"/>
            <a:ext cx="11021125" cy="161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720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 dark">
    <p:bg>
      <p:bgPr>
        <a:solidFill>
          <a:schemeClr val="bg1">
            <a:lumMod val="8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1222781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Left">
    <p:bg>
      <p:bgRef idx="1001">
        <a:schemeClr val="bg1"/>
      </p:bgRef>
    </p:bg>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1251287"/>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 name="Title 1">
            <a:extLst>
              <a:ext uri="{FF2B5EF4-FFF2-40B4-BE49-F238E27FC236}">
                <a16:creationId xmlns:a16="http://schemas.microsoft.com/office/drawing/2014/main" id="{9CB79B4B-A990-40D0-8B41-0DAECFA018E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5757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eft">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80522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Left">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145944"/>
            <a:ext cx="5190442" cy="553998"/>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2" y="2811443"/>
            <a:ext cx="5507733" cy="1852815"/>
          </a:xfrm>
        </p:spPr>
        <p:txBody>
          <a:bodyPr anchor="t"/>
          <a:lstStyle>
            <a:lvl1pPr marL="0" indent="0" algn="l" defTabSz="114300">
              <a:spcBef>
                <a:spcPts val="1800"/>
              </a:spcBef>
              <a:spcAft>
                <a:spcPts val="1200"/>
              </a:spcAft>
              <a:buNone/>
              <a:defRPr sz="2400">
                <a:solidFill>
                  <a:schemeClr val="accent2"/>
                </a:solidFill>
                <a:latin typeface="+mj-lt"/>
              </a:defRPr>
            </a:lvl1pPr>
            <a:lvl2pPr marL="0" indent="0" algn="l" defTabSz="114300">
              <a:spcAft>
                <a:spcPts val="600"/>
              </a:spcAft>
              <a:buClr>
                <a:schemeClr val="accent1"/>
              </a:buClr>
              <a:buFont typeface="Arial" panose="020B0604020202020204" pitchFamily="34" charset="0"/>
              <a:buNone/>
              <a:defRPr sz="1600"/>
            </a:lvl2pPr>
            <a:lvl3pPr marL="0" indent="0" algn="l" defTabSz="114300">
              <a:spcAft>
                <a:spcPts val="600"/>
              </a:spcAft>
              <a:buClr>
                <a:schemeClr val="accent1"/>
              </a:buClr>
              <a:buFont typeface="Arial" panose="020B0604020202020204" pitchFamily="34" charset="0"/>
              <a:buNone/>
              <a:defRPr sz="1800" b="1"/>
            </a:lvl3pPr>
            <a:lvl4pPr marL="0" indent="0" algn="l" defTabSz="114300">
              <a:spcAft>
                <a:spcPts val="0"/>
              </a:spcAft>
              <a:buClr>
                <a:schemeClr val="accent1"/>
              </a:buClr>
              <a:buFont typeface="Arial" panose="020B0604020202020204" pitchFamily="34" charset="0"/>
              <a:buNone/>
              <a:defRPr sz="1600" b="1"/>
            </a:lvl4pPr>
            <a:lvl5pPr marL="0" indent="0" algn="l" defTabSz="114300">
              <a:spcBef>
                <a:spcPts val="0"/>
              </a:spcBef>
              <a:spcAft>
                <a:spcPts val="600"/>
              </a:spcAft>
              <a:buClr>
                <a:schemeClr val="accent1"/>
              </a:buClr>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5690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ustom Layou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4EFBFB-9FB1-41FB-8008-486C183129D4}"/>
              </a:ext>
            </a:extLst>
          </p:cNvPr>
          <p:cNvSpPr>
            <a:spLocks noGrp="1"/>
          </p:cNvSpPr>
          <p:nvPr>
            <p:ph type="pic" sz="quarter" idx="10"/>
          </p:nvPr>
        </p:nvSpPr>
        <p:spPr>
          <a:xfrm>
            <a:off x="0" y="0"/>
            <a:ext cx="12192000" cy="6858000"/>
          </a:xfrm>
        </p:spPr>
        <p:txBody>
          <a:bodyPr/>
          <a:lstStyle/>
          <a:p>
            <a:endParaRPr lang="en-US"/>
          </a:p>
        </p:txBody>
      </p:sp>
      <p:sp>
        <p:nvSpPr>
          <p:cNvPr id="5" name="Text Placeholder 4">
            <a:extLst>
              <a:ext uri="{FF2B5EF4-FFF2-40B4-BE49-F238E27FC236}">
                <a16:creationId xmlns:a16="http://schemas.microsoft.com/office/drawing/2014/main" id="{AF1E64E6-0DD9-424E-9C0A-8BEC914FE8A1}"/>
              </a:ext>
            </a:extLst>
          </p:cNvPr>
          <p:cNvSpPr>
            <a:spLocks noGrp="1"/>
          </p:cNvSpPr>
          <p:nvPr>
            <p:ph type="body" sz="quarter" idx="11"/>
          </p:nvPr>
        </p:nvSpPr>
        <p:spPr>
          <a:xfrm>
            <a:off x="566057" y="1235983"/>
            <a:ext cx="3574143" cy="1831912"/>
          </a:xfrm>
        </p:spPr>
        <p:txBody>
          <a:bodyPr/>
          <a:lstStyle>
            <a:lvl1pPr>
              <a:defRPr>
                <a:solidFill>
                  <a:schemeClr val="tx1"/>
                </a:solidFill>
              </a:defRPr>
            </a:lvl1pPr>
            <a:lvl2pPr>
              <a:defRPr sz="2000">
                <a:solidFill>
                  <a:schemeClr val="tx1"/>
                </a:solidFill>
              </a:defRPr>
            </a:lvl2pPr>
            <a:lvl3pPr>
              <a:defRPr>
                <a:solidFill>
                  <a:schemeClr val="tx1"/>
                </a:solidFill>
              </a:defRPr>
            </a:lvl3pPr>
            <a:lvl4pPr>
              <a:spcAft>
                <a:spcPts val="0"/>
              </a:spcAft>
              <a:defRPr>
                <a:solidFill>
                  <a:schemeClr val="tx1"/>
                </a:solidFill>
              </a:defRPr>
            </a:lvl4pPr>
            <a:lvl5pPr>
              <a:defRPr>
                <a:solidFill>
                  <a:schemeClr val="tx1"/>
                </a:solidFill>
              </a:defRPr>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28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3688" y="3408402"/>
            <a:ext cx="4885414" cy="553998"/>
          </a:xfrm>
          <a:noFill/>
        </p:spPr>
        <p:txBody>
          <a:bodyPr wrap="square" lIns="0" tIns="0" rIns="0" bIns="0" anchor="b" anchorCtr="0">
            <a:spAutoFit/>
          </a:bodyPr>
          <a:lstStyle>
            <a:lvl1pPr algn="l">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a:t>
            </a:r>
          </a:p>
        </p:txBody>
      </p:sp>
    </p:spTree>
    <p:extLst>
      <p:ext uri="{BB962C8B-B14F-4D97-AF65-F5344CB8AC3E}">
        <p14:creationId xmlns:p14="http://schemas.microsoft.com/office/powerpoint/2010/main" val="310443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593039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D0D0D"/>
        </a:soli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DCE8A6F-9985-4BC2-BC90-EE7FA81C8D47}"/>
              </a:ext>
            </a:extLst>
          </p:cNvPr>
          <p:cNvSpPr/>
          <p:nvPr userDrawn="1"/>
        </p:nvSpPr>
        <p:spPr bwMode="auto">
          <a:xfrm>
            <a:off x="204670" y="6269038"/>
            <a:ext cx="1085745" cy="4650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811327" y="2314982"/>
            <a:ext cx="4916874" cy="1218795"/>
          </a:xfrm>
          <a:noFill/>
        </p:spPr>
        <p:txBody>
          <a:bodyPr wrap="square" lIns="0" tIns="0" rIns="0" bIns="0" anchor="b" anchorCtr="0">
            <a:spAutoFit/>
          </a:bodyPr>
          <a:lstStyle>
            <a:lvl1pPr algn="l">
              <a:defRPr sz="44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811326" y="3962400"/>
            <a:ext cx="4916874"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6" name="Group 21">
            <a:extLst>
              <a:ext uri="{FF2B5EF4-FFF2-40B4-BE49-F238E27FC236}">
                <a16:creationId xmlns:a16="http://schemas.microsoft.com/office/drawing/2014/main" id="{00C90369-85BA-4C47-BECC-EC63A981D611}"/>
              </a:ext>
            </a:extLst>
          </p:cNvPr>
          <p:cNvGrpSpPr>
            <a:grpSpLocks noChangeAspect="1"/>
          </p:cNvGrpSpPr>
          <p:nvPr userDrawn="1"/>
        </p:nvGrpSpPr>
        <p:grpSpPr bwMode="auto">
          <a:xfrm>
            <a:off x="434975" y="444500"/>
            <a:ext cx="2032492" cy="292608"/>
            <a:chOff x="428" y="664"/>
            <a:chExt cx="4126" cy="594"/>
          </a:xfrm>
        </p:grpSpPr>
        <p:sp>
          <p:nvSpPr>
            <p:cNvPr id="8" name="Freeform 22">
              <a:extLst>
                <a:ext uri="{FF2B5EF4-FFF2-40B4-BE49-F238E27FC236}">
                  <a16:creationId xmlns:a16="http://schemas.microsoft.com/office/drawing/2014/main" id="{62F29EE8-7181-4963-946D-2FC7711C3A36}"/>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23">
              <a:extLst>
                <a:ext uri="{FF2B5EF4-FFF2-40B4-BE49-F238E27FC236}">
                  <a16:creationId xmlns:a16="http://schemas.microsoft.com/office/drawing/2014/main" id="{E69A5CB7-9986-49D1-A320-9F9F9E2E30D3}"/>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24">
              <a:extLst>
                <a:ext uri="{FF2B5EF4-FFF2-40B4-BE49-F238E27FC236}">
                  <a16:creationId xmlns:a16="http://schemas.microsoft.com/office/drawing/2014/main" id="{C09AEB02-6BBE-4F10-B6D8-125786A3E3A2}"/>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25">
              <a:extLst>
                <a:ext uri="{FF2B5EF4-FFF2-40B4-BE49-F238E27FC236}">
                  <a16:creationId xmlns:a16="http://schemas.microsoft.com/office/drawing/2014/main" id="{B5B16689-F626-4CBB-A9ED-263B2AFF48F3}"/>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Freeform 26">
              <a:extLst>
                <a:ext uri="{FF2B5EF4-FFF2-40B4-BE49-F238E27FC236}">
                  <a16:creationId xmlns:a16="http://schemas.microsoft.com/office/drawing/2014/main" id="{ABFFBE7A-8D30-4026-A686-6D267229F7A4}"/>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reeform 27">
              <a:extLst>
                <a:ext uri="{FF2B5EF4-FFF2-40B4-BE49-F238E27FC236}">
                  <a16:creationId xmlns:a16="http://schemas.microsoft.com/office/drawing/2014/main" id="{8581D62F-4E26-4198-9792-7DDD8C11D1E6}"/>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28">
              <a:extLst>
                <a:ext uri="{FF2B5EF4-FFF2-40B4-BE49-F238E27FC236}">
                  <a16:creationId xmlns:a16="http://schemas.microsoft.com/office/drawing/2014/main" id="{EEA77D71-E523-4C0A-8E94-F1E887B6CFE5}"/>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 name="Rectangle 29">
              <a:extLst>
                <a:ext uri="{FF2B5EF4-FFF2-40B4-BE49-F238E27FC236}">
                  <a16:creationId xmlns:a16="http://schemas.microsoft.com/office/drawing/2014/main" id="{05653C91-F2E5-4AB2-896A-C30B8534408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30">
              <a:extLst>
                <a:ext uri="{FF2B5EF4-FFF2-40B4-BE49-F238E27FC236}">
                  <a16:creationId xmlns:a16="http://schemas.microsoft.com/office/drawing/2014/main" id="{B8209799-6560-48C3-A607-7BD58D4B852D}"/>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Rectangle 31">
              <a:extLst>
                <a:ext uri="{FF2B5EF4-FFF2-40B4-BE49-F238E27FC236}">
                  <a16:creationId xmlns:a16="http://schemas.microsoft.com/office/drawing/2014/main" id="{253AEB2D-A942-4CF4-BE02-B1418794F9F3}"/>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Rectangle 32">
              <a:extLst>
                <a:ext uri="{FF2B5EF4-FFF2-40B4-BE49-F238E27FC236}">
                  <a16:creationId xmlns:a16="http://schemas.microsoft.com/office/drawing/2014/main" id="{52BC694C-879B-4782-A22E-AEE7D9785F4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 name="Rectangle 33">
              <a:extLst>
                <a:ext uri="{FF2B5EF4-FFF2-40B4-BE49-F238E27FC236}">
                  <a16:creationId xmlns:a16="http://schemas.microsoft.com/office/drawing/2014/main" id="{62F790E1-A40D-4D5B-8DE8-E90FA39709E0}"/>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Rectangle 34">
              <a:extLst>
                <a:ext uri="{FF2B5EF4-FFF2-40B4-BE49-F238E27FC236}">
                  <a16:creationId xmlns:a16="http://schemas.microsoft.com/office/drawing/2014/main" id="{DE27A369-0913-42A8-AD1B-2FBC464BC38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Rectangle 35">
              <a:extLst>
                <a:ext uri="{FF2B5EF4-FFF2-40B4-BE49-F238E27FC236}">
                  <a16:creationId xmlns:a16="http://schemas.microsoft.com/office/drawing/2014/main" id="{7D7EFF3A-B7D8-4693-9A8C-77874AA877BB}"/>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549685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teps">
    <p:spTree>
      <p:nvGrpSpPr>
        <p:cNvPr id="1" name=""/>
        <p:cNvGrpSpPr/>
        <p:nvPr/>
      </p:nvGrpSpPr>
      <p:grpSpPr>
        <a:xfrm>
          <a:off x="0" y="0"/>
          <a:ext cx="0" cy="0"/>
          <a:chOff x="0" y="0"/>
          <a:chExt cx="0" cy="0"/>
        </a:xfrm>
      </p:grpSpPr>
      <p:sp>
        <p:nvSpPr>
          <p:cNvPr id="9" name="Text Placeholder 5"/>
          <p:cNvSpPr>
            <a:spLocks noGrp="1"/>
          </p:cNvSpPr>
          <p:nvPr>
            <p:ph type="body" sz="quarter" idx="10"/>
          </p:nvPr>
        </p:nvSpPr>
        <p:spPr>
          <a:xfrm>
            <a:off x="584201" y="4576675"/>
            <a:ext cx="2397336" cy="992992"/>
          </a:xfrm>
        </p:spPr>
        <p:txBody>
          <a:bodyPr tIns="0" bIns="0">
            <a:noAutofit/>
          </a:bodyPr>
          <a:lstStyle>
            <a:lvl1pPr marL="0" indent="0" algn="ctr">
              <a:buFontTx/>
              <a:buNone/>
              <a:defRPr sz="1800">
                <a:solidFill>
                  <a:schemeClr val="tx1"/>
                </a:solidFill>
                <a:latin typeface="+mn-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1" name="Text Placeholder 5"/>
          <p:cNvSpPr>
            <a:spLocks noGrp="1"/>
          </p:cNvSpPr>
          <p:nvPr>
            <p:ph type="body" sz="quarter" idx="19"/>
          </p:nvPr>
        </p:nvSpPr>
        <p:spPr>
          <a:xfrm>
            <a:off x="584201" y="4267700"/>
            <a:ext cx="2397336" cy="308976"/>
          </a:xfrm>
        </p:spPr>
        <p:txBody>
          <a:bodyPr tIns="0" bIns="0">
            <a:noAutofit/>
          </a:bodyPr>
          <a:lstStyle>
            <a:lvl1pPr marL="0" indent="0" algn="ctr">
              <a:buFontTx/>
              <a:buNone/>
              <a:defRPr sz="2400" b="1">
                <a:solidFill>
                  <a:schemeClr val="tx1"/>
                </a:solidFill>
                <a:latin typeface="+mj-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2" name="Text Placeholder 5"/>
          <p:cNvSpPr>
            <a:spLocks noGrp="1"/>
          </p:cNvSpPr>
          <p:nvPr>
            <p:ph type="body" sz="quarter" idx="20"/>
          </p:nvPr>
        </p:nvSpPr>
        <p:spPr>
          <a:xfrm>
            <a:off x="3459283" y="4576675"/>
            <a:ext cx="2397336" cy="992992"/>
          </a:xfrm>
        </p:spPr>
        <p:txBody>
          <a:bodyPr tIns="0" bIns="0">
            <a:noAutofit/>
          </a:bodyPr>
          <a:lstStyle>
            <a:lvl1pPr marL="0" indent="0" algn="ctr">
              <a:buFontTx/>
              <a:buNone/>
              <a:defRPr sz="1800">
                <a:solidFill>
                  <a:schemeClr val="tx1"/>
                </a:solidFill>
                <a:latin typeface="+mn-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5" name="Text Placeholder 5"/>
          <p:cNvSpPr>
            <a:spLocks noGrp="1"/>
          </p:cNvSpPr>
          <p:nvPr>
            <p:ph type="body" sz="quarter" idx="22"/>
          </p:nvPr>
        </p:nvSpPr>
        <p:spPr>
          <a:xfrm>
            <a:off x="3459283" y="4267700"/>
            <a:ext cx="2397336" cy="308976"/>
          </a:xfrm>
        </p:spPr>
        <p:txBody>
          <a:bodyPr tIns="0" bIns="0">
            <a:noAutofit/>
          </a:bodyPr>
          <a:lstStyle>
            <a:lvl1pPr marL="0" marR="0" indent="0" algn="ctr" defTabSz="914332" rtl="0" eaLnBrk="1" fontAlgn="base" latinLnBrk="0" hangingPunct="1">
              <a:lnSpc>
                <a:spcPct val="90000"/>
              </a:lnSpc>
              <a:spcBef>
                <a:spcPts val="1000"/>
              </a:spcBef>
              <a:spcAft>
                <a:spcPct val="0"/>
              </a:spcAft>
              <a:buClr>
                <a:schemeClr val="bg1"/>
              </a:buClr>
              <a:buSzTx/>
              <a:buFontTx/>
              <a:buNone/>
              <a:tabLst/>
              <a:defRPr sz="2400" b="1">
                <a:solidFill>
                  <a:schemeClr val="tx1"/>
                </a:solidFill>
                <a:latin typeface="+mj-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marL="0" marR="0" lvl="0" indent="0" algn="ctr" defTabSz="914332" rtl="0" eaLnBrk="1" fontAlgn="base" latinLnBrk="0" hangingPunct="1">
              <a:lnSpc>
                <a:spcPct val="90000"/>
              </a:lnSpc>
              <a:spcBef>
                <a:spcPts val="1000"/>
              </a:spcBef>
              <a:spcAft>
                <a:spcPct val="0"/>
              </a:spcAft>
              <a:buClr>
                <a:schemeClr val="bg1"/>
              </a:buClr>
              <a:buSzTx/>
              <a:buFontTx/>
              <a:buNone/>
              <a:tabLst/>
              <a:defRPr/>
            </a:pPr>
            <a:r>
              <a:rPr lang="en-US"/>
              <a:t>Click to edit Master text styles</a:t>
            </a:r>
          </a:p>
        </p:txBody>
      </p:sp>
      <p:sp>
        <p:nvSpPr>
          <p:cNvPr id="26" name="Text Placeholder 5"/>
          <p:cNvSpPr>
            <a:spLocks noGrp="1"/>
          </p:cNvSpPr>
          <p:nvPr>
            <p:ph type="body" sz="quarter" idx="23"/>
          </p:nvPr>
        </p:nvSpPr>
        <p:spPr>
          <a:xfrm>
            <a:off x="6334365" y="4576675"/>
            <a:ext cx="2397336" cy="992992"/>
          </a:xfrm>
        </p:spPr>
        <p:txBody>
          <a:bodyPr tIns="0" bIns="0">
            <a:noAutofit/>
          </a:bodyPr>
          <a:lstStyle>
            <a:lvl1pPr marL="0" indent="0" algn="ctr">
              <a:buFontTx/>
              <a:buNone/>
              <a:defRPr sz="1800">
                <a:solidFill>
                  <a:schemeClr val="tx1"/>
                </a:solidFill>
                <a:latin typeface="+mn-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9" name="Text Placeholder 5"/>
          <p:cNvSpPr>
            <a:spLocks noGrp="1"/>
          </p:cNvSpPr>
          <p:nvPr>
            <p:ph type="body" sz="quarter" idx="25"/>
          </p:nvPr>
        </p:nvSpPr>
        <p:spPr>
          <a:xfrm>
            <a:off x="6334365" y="4267700"/>
            <a:ext cx="2397336" cy="308976"/>
          </a:xfrm>
        </p:spPr>
        <p:txBody>
          <a:bodyPr tIns="0" bIns="0">
            <a:noAutofit/>
          </a:bodyPr>
          <a:lstStyle>
            <a:lvl1pPr marL="0" indent="0" algn="ctr">
              <a:buFontTx/>
              <a:buNone/>
              <a:defRPr sz="2400" b="1">
                <a:solidFill>
                  <a:schemeClr val="tx1"/>
                </a:solidFill>
                <a:latin typeface="+mj-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30" name="Text Placeholder 5"/>
          <p:cNvSpPr>
            <a:spLocks noGrp="1"/>
          </p:cNvSpPr>
          <p:nvPr>
            <p:ph type="body" sz="quarter" idx="26"/>
          </p:nvPr>
        </p:nvSpPr>
        <p:spPr>
          <a:xfrm>
            <a:off x="9209447" y="4576675"/>
            <a:ext cx="2397336" cy="992992"/>
          </a:xfrm>
        </p:spPr>
        <p:txBody>
          <a:bodyPr tIns="0" bIns="0">
            <a:noAutofit/>
          </a:bodyPr>
          <a:lstStyle>
            <a:lvl1pPr marL="0" indent="0" algn="ctr">
              <a:buFontTx/>
              <a:buNone/>
              <a:defRPr sz="1800">
                <a:solidFill>
                  <a:schemeClr val="tx1"/>
                </a:solidFill>
                <a:latin typeface="+mn-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33" name="Text Placeholder 5"/>
          <p:cNvSpPr>
            <a:spLocks noGrp="1"/>
          </p:cNvSpPr>
          <p:nvPr>
            <p:ph type="body" sz="quarter" idx="28"/>
          </p:nvPr>
        </p:nvSpPr>
        <p:spPr>
          <a:xfrm>
            <a:off x="9209447" y="4267700"/>
            <a:ext cx="2397336" cy="308976"/>
          </a:xfrm>
        </p:spPr>
        <p:txBody>
          <a:bodyPr tIns="0" bIns="0">
            <a:noAutofit/>
          </a:bodyPr>
          <a:lstStyle>
            <a:lvl1pPr marL="0" indent="0" algn="ctr">
              <a:buFontTx/>
              <a:buNone/>
              <a:defRPr sz="2400" b="1">
                <a:solidFill>
                  <a:schemeClr val="tx1"/>
                </a:solidFill>
                <a:latin typeface="+mj-lt"/>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38" name="Text Placeholder 10"/>
          <p:cNvSpPr>
            <a:spLocks noGrp="1"/>
          </p:cNvSpPr>
          <p:nvPr>
            <p:ph type="body" sz="quarter" idx="29"/>
          </p:nvPr>
        </p:nvSpPr>
        <p:spPr>
          <a:xfrm>
            <a:off x="584201" y="1050469"/>
            <a:ext cx="10984796" cy="324883"/>
          </a:xfrm>
        </p:spPr>
        <p:txBody>
          <a:bodyPr tIns="0" bIns="0">
            <a:noAutofit/>
          </a:bodyPr>
          <a:lstStyle>
            <a:lvl1pPr marL="0" indent="0">
              <a:spcBef>
                <a:spcPts val="0"/>
              </a:spcBef>
              <a:buFontTx/>
              <a:buNone/>
              <a:defRPr sz="2400">
                <a:solidFill>
                  <a:schemeClr val="accent2"/>
                </a:solidFill>
                <a:latin typeface="+mj-lt"/>
              </a:defRPr>
            </a:lvl1pPr>
            <a:lvl2pPr marL="457167" indent="0">
              <a:buFontTx/>
              <a:buNone/>
              <a:defRPr sz="2133">
                <a:solidFill>
                  <a:schemeClr val="tx1">
                    <a:lumMod val="60000"/>
                    <a:lumOff val="40000"/>
                  </a:schemeClr>
                </a:solidFill>
              </a:defRPr>
            </a:lvl2pPr>
            <a:lvl3pPr marL="914332" indent="0">
              <a:buFontTx/>
              <a:buNone/>
              <a:defRPr sz="2133">
                <a:solidFill>
                  <a:schemeClr val="tx1">
                    <a:lumMod val="60000"/>
                    <a:lumOff val="40000"/>
                  </a:schemeClr>
                </a:solidFill>
              </a:defRPr>
            </a:lvl3pPr>
            <a:lvl4pPr marL="1371498" indent="0">
              <a:buFontTx/>
              <a:buNone/>
              <a:defRPr sz="2133">
                <a:solidFill>
                  <a:schemeClr val="tx1">
                    <a:lumMod val="60000"/>
                    <a:lumOff val="40000"/>
                  </a:schemeClr>
                </a:solidFill>
              </a:defRPr>
            </a:lvl4pPr>
            <a:lvl5pPr marL="1828664" indent="0">
              <a:buFontTx/>
              <a:buNone/>
              <a:defRPr sz="2133">
                <a:solidFill>
                  <a:schemeClr val="tx1">
                    <a:lumMod val="60000"/>
                    <a:lumOff val="40000"/>
                  </a:schemeClr>
                </a:solidFill>
              </a:defRPr>
            </a:lvl5pPr>
          </a:lstStyle>
          <a:p>
            <a:pPr lvl="0"/>
            <a:r>
              <a:rPr lang="en-US"/>
              <a:t>Click to edit Master text styles</a:t>
            </a:r>
          </a:p>
        </p:txBody>
      </p:sp>
      <p:sp>
        <p:nvSpPr>
          <p:cNvPr id="3" name="Title 2">
            <a:extLst>
              <a:ext uri="{FF2B5EF4-FFF2-40B4-BE49-F238E27FC236}">
                <a16:creationId xmlns:a16="http://schemas.microsoft.com/office/drawing/2014/main" id="{C8DA5C43-0A6C-4568-8D37-ACEB5A9745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096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Step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2395" y="366185"/>
            <a:ext cx="10808407" cy="684280"/>
          </a:xfrm>
        </p:spPr>
        <p:txBody>
          <a:bodyPr/>
          <a:lstStyle>
            <a:lvl1pPr>
              <a:lnSpc>
                <a:spcPct val="90000"/>
              </a:lnSpc>
              <a:defRPr sz="3733" b="1" cap="none" baseline="0">
                <a:solidFill>
                  <a:schemeClr val="tx1"/>
                </a:solidFill>
              </a:defRPr>
            </a:lvl1pPr>
          </a:lstStyle>
          <a:p>
            <a:r>
              <a:rPr lang="en-US"/>
              <a:t>Click to edit master title style</a:t>
            </a:r>
          </a:p>
        </p:txBody>
      </p:sp>
      <p:sp>
        <p:nvSpPr>
          <p:cNvPr id="8" name="Slide Number Placeholder 5"/>
          <p:cNvSpPr txBox="1">
            <a:spLocks/>
          </p:cNvSpPr>
          <p:nvPr/>
        </p:nvSpPr>
        <p:spPr>
          <a:xfrm>
            <a:off x="11442447" y="6339420"/>
            <a:ext cx="237320" cy="311149"/>
          </a:xfrm>
          <a:prstGeom prst="rect">
            <a:avLst/>
          </a:prstGeom>
        </p:spPr>
        <p:txBody>
          <a:bodyPr lIns="0" rIns="0"/>
          <a:lstStyle>
            <a:defPPr>
              <a:defRPr lang="en-US"/>
            </a:defPPr>
            <a:lvl1pPr marL="0" algn="r" defTabSz="457200" rtl="0" eaLnBrk="1" latinLnBrk="0" hangingPunct="1">
              <a:defRPr sz="1600" b="0" i="0" kern="1200">
                <a:solidFill>
                  <a:schemeClr val="bg1">
                    <a:lumMod val="50000"/>
                  </a:schemeClr>
                </a:solidFill>
                <a:latin typeface="Open Sans Light"/>
                <a:ea typeface="+mn-ea"/>
                <a:cs typeface="Open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2477B88-DACD-ED46-BA46-8E3D3F0E8FE7}" type="slidenum">
              <a:rPr kumimoji="0" lang="en-US" sz="1067" b="0" i="0" u="none" strike="noStrike" kern="1200" cap="none" spc="0" normalizeH="0" baseline="0" noProof="0" smtClean="0">
                <a:ln>
                  <a:noFill/>
                </a:ln>
                <a:solidFill>
                  <a:srgbClr val="FFFFFF">
                    <a:lumMod val="60000"/>
                    <a:lumOff val="40000"/>
                  </a:srgbClr>
                </a:solidFill>
                <a:effectLst/>
                <a:uLnTx/>
                <a:uFillTx/>
                <a:latin typeface="Arial" charset="0"/>
                <a:ea typeface="+mn-ea"/>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67" b="0" i="0" u="none" strike="noStrike" kern="1200" cap="none" spc="0" normalizeH="0" baseline="0" noProof="0">
              <a:ln>
                <a:noFill/>
              </a:ln>
              <a:solidFill>
                <a:srgbClr val="FFFFFF">
                  <a:lumMod val="60000"/>
                  <a:lumOff val="40000"/>
                </a:srgbClr>
              </a:solidFill>
              <a:effectLst/>
              <a:uLnTx/>
              <a:uFillTx/>
              <a:latin typeface="Arial" charset="0"/>
              <a:ea typeface="+mn-ea"/>
              <a:cs typeface="Arial" charset="0"/>
            </a:endParaRPr>
          </a:p>
        </p:txBody>
      </p:sp>
      <p:sp>
        <p:nvSpPr>
          <p:cNvPr id="9" name="Text Placeholder 5"/>
          <p:cNvSpPr>
            <a:spLocks noGrp="1"/>
          </p:cNvSpPr>
          <p:nvPr>
            <p:ph type="body" sz="quarter" idx="10"/>
          </p:nvPr>
        </p:nvSpPr>
        <p:spPr>
          <a:xfrm>
            <a:off x="778781" y="4576675"/>
            <a:ext cx="2008176" cy="992992"/>
          </a:xfrm>
        </p:spPr>
        <p:txBody>
          <a:bodyPr tIns="0" bIns="0">
            <a:noAutofit/>
          </a:bodyPr>
          <a:lstStyle>
            <a:lvl1pPr marL="0" indent="0" algn="ctr">
              <a:buFontTx/>
              <a:buNone/>
              <a:defRPr sz="2133">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1" name="Text Placeholder 5"/>
          <p:cNvSpPr>
            <a:spLocks noGrp="1"/>
          </p:cNvSpPr>
          <p:nvPr>
            <p:ph type="body" sz="quarter" idx="19"/>
          </p:nvPr>
        </p:nvSpPr>
        <p:spPr>
          <a:xfrm>
            <a:off x="778781" y="4267700"/>
            <a:ext cx="2008176" cy="308976"/>
          </a:xfrm>
        </p:spPr>
        <p:txBody>
          <a:bodyPr tIns="0" bIns="0">
            <a:noAutofit/>
          </a:bodyPr>
          <a:lstStyle>
            <a:lvl1pPr marL="0" indent="0" algn="ctr">
              <a:buFontTx/>
              <a:buNone/>
              <a:defRPr sz="2400" b="1">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2" name="Text Placeholder 5"/>
          <p:cNvSpPr>
            <a:spLocks noGrp="1"/>
          </p:cNvSpPr>
          <p:nvPr>
            <p:ph type="body" sz="quarter" idx="20"/>
          </p:nvPr>
        </p:nvSpPr>
        <p:spPr>
          <a:xfrm>
            <a:off x="3559560" y="4576675"/>
            <a:ext cx="2008176" cy="992992"/>
          </a:xfrm>
        </p:spPr>
        <p:txBody>
          <a:bodyPr tIns="0" bIns="0">
            <a:noAutofit/>
          </a:bodyPr>
          <a:lstStyle>
            <a:lvl1pPr marL="0" indent="0" algn="ctr">
              <a:buFontTx/>
              <a:buNone/>
              <a:defRPr sz="2133">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5" name="Text Placeholder 5"/>
          <p:cNvSpPr>
            <a:spLocks noGrp="1"/>
          </p:cNvSpPr>
          <p:nvPr>
            <p:ph type="body" sz="quarter" idx="22"/>
          </p:nvPr>
        </p:nvSpPr>
        <p:spPr>
          <a:xfrm>
            <a:off x="3559560" y="4267700"/>
            <a:ext cx="2008176" cy="308976"/>
          </a:xfrm>
        </p:spPr>
        <p:txBody>
          <a:bodyPr tIns="0" bIns="0">
            <a:noAutofit/>
          </a:bodyPr>
          <a:lstStyle>
            <a:lvl1pPr marL="0" marR="0" indent="0" algn="ctr" defTabSz="914332" rtl="0" eaLnBrk="1" fontAlgn="base" latinLnBrk="0" hangingPunct="1">
              <a:lnSpc>
                <a:spcPct val="90000"/>
              </a:lnSpc>
              <a:spcBef>
                <a:spcPts val="1000"/>
              </a:spcBef>
              <a:spcAft>
                <a:spcPct val="0"/>
              </a:spcAft>
              <a:buClr>
                <a:schemeClr val="bg1"/>
              </a:buClr>
              <a:buSzTx/>
              <a:buFontTx/>
              <a:buNone/>
              <a:tabLst/>
              <a:defRPr sz="2400" b="1">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marL="0" marR="0" lvl="0" indent="0" algn="ctr" defTabSz="914332" rtl="0" eaLnBrk="1" fontAlgn="base" latinLnBrk="0" hangingPunct="1">
              <a:lnSpc>
                <a:spcPct val="90000"/>
              </a:lnSpc>
              <a:spcBef>
                <a:spcPts val="1000"/>
              </a:spcBef>
              <a:spcAft>
                <a:spcPct val="0"/>
              </a:spcAft>
              <a:buClr>
                <a:schemeClr val="bg1"/>
              </a:buClr>
              <a:buSzTx/>
              <a:buFontTx/>
              <a:buNone/>
              <a:tabLst/>
              <a:defRPr/>
            </a:pPr>
            <a:r>
              <a:rPr lang="en-US"/>
              <a:t>Click to edit Master text styles</a:t>
            </a:r>
          </a:p>
        </p:txBody>
      </p:sp>
      <p:sp>
        <p:nvSpPr>
          <p:cNvPr id="26" name="Text Placeholder 5"/>
          <p:cNvSpPr>
            <a:spLocks noGrp="1"/>
          </p:cNvSpPr>
          <p:nvPr>
            <p:ph type="body" sz="quarter" idx="23"/>
          </p:nvPr>
        </p:nvSpPr>
        <p:spPr>
          <a:xfrm>
            <a:off x="6348689" y="4576675"/>
            <a:ext cx="2008176" cy="992992"/>
          </a:xfrm>
        </p:spPr>
        <p:txBody>
          <a:bodyPr tIns="0" bIns="0">
            <a:noAutofit/>
          </a:bodyPr>
          <a:lstStyle>
            <a:lvl1pPr marL="0" indent="0" algn="ctr">
              <a:buFontTx/>
              <a:buNone/>
              <a:defRPr sz="2133">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29" name="Text Placeholder 5"/>
          <p:cNvSpPr>
            <a:spLocks noGrp="1"/>
          </p:cNvSpPr>
          <p:nvPr>
            <p:ph type="body" sz="quarter" idx="25"/>
          </p:nvPr>
        </p:nvSpPr>
        <p:spPr>
          <a:xfrm>
            <a:off x="6348689" y="4267700"/>
            <a:ext cx="2008176" cy="308976"/>
          </a:xfrm>
        </p:spPr>
        <p:txBody>
          <a:bodyPr tIns="0" bIns="0">
            <a:noAutofit/>
          </a:bodyPr>
          <a:lstStyle>
            <a:lvl1pPr marL="0" indent="0" algn="ctr">
              <a:buFontTx/>
              <a:buNone/>
              <a:defRPr sz="2400" b="1">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30" name="Text Placeholder 5"/>
          <p:cNvSpPr>
            <a:spLocks noGrp="1"/>
          </p:cNvSpPr>
          <p:nvPr>
            <p:ph type="body" sz="quarter" idx="26"/>
          </p:nvPr>
        </p:nvSpPr>
        <p:spPr>
          <a:xfrm>
            <a:off x="9112767" y="4576675"/>
            <a:ext cx="2008176" cy="992992"/>
          </a:xfrm>
        </p:spPr>
        <p:txBody>
          <a:bodyPr tIns="0" bIns="0">
            <a:noAutofit/>
          </a:bodyPr>
          <a:lstStyle>
            <a:lvl1pPr marL="0" indent="0" algn="ctr">
              <a:buFontTx/>
              <a:buNone/>
              <a:defRPr sz="2133">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33" name="Text Placeholder 5"/>
          <p:cNvSpPr>
            <a:spLocks noGrp="1"/>
          </p:cNvSpPr>
          <p:nvPr>
            <p:ph type="body" sz="quarter" idx="28"/>
          </p:nvPr>
        </p:nvSpPr>
        <p:spPr>
          <a:xfrm>
            <a:off x="9112767" y="4267700"/>
            <a:ext cx="2008176" cy="308976"/>
          </a:xfrm>
        </p:spPr>
        <p:txBody>
          <a:bodyPr tIns="0" bIns="0">
            <a:noAutofit/>
          </a:bodyPr>
          <a:lstStyle>
            <a:lvl1pPr marL="0" indent="0" algn="ctr">
              <a:buFontTx/>
              <a:buNone/>
              <a:defRPr sz="2400" b="1">
                <a:solidFill>
                  <a:schemeClr val="tx1"/>
                </a:solidFill>
              </a:defRPr>
            </a:lvl1pPr>
            <a:lvl2pPr marL="457167" indent="0" algn="ctr">
              <a:buFontTx/>
              <a:buNone/>
              <a:defRPr/>
            </a:lvl2pPr>
            <a:lvl3pPr marL="914332" indent="0" algn="ctr">
              <a:buFontTx/>
              <a:buNone/>
              <a:defRPr/>
            </a:lvl3pPr>
            <a:lvl4pPr marL="1371498" indent="0" algn="ctr">
              <a:buFontTx/>
              <a:buNone/>
              <a:defRPr/>
            </a:lvl4pPr>
            <a:lvl5pPr marL="1828664" indent="0" algn="ctr">
              <a:buFontTx/>
              <a:buNone/>
              <a:defRPr/>
            </a:lvl5pPr>
          </a:lstStyle>
          <a:p>
            <a:pPr lvl="0"/>
            <a:r>
              <a:rPr lang="en-US"/>
              <a:t>Click to edit Master text styles</a:t>
            </a:r>
          </a:p>
        </p:txBody>
      </p:sp>
      <p:sp>
        <p:nvSpPr>
          <p:cNvPr id="38" name="Text Placeholder 10"/>
          <p:cNvSpPr>
            <a:spLocks noGrp="1"/>
          </p:cNvSpPr>
          <p:nvPr>
            <p:ph type="body" sz="quarter" idx="29"/>
          </p:nvPr>
        </p:nvSpPr>
        <p:spPr>
          <a:xfrm>
            <a:off x="672395" y="1050469"/>
            <a:ext cx="10808407" cy="324883"/>
          </a:xfrm>
        </p:spPr>
        <p:txBody>
          <a:bodyPr tIns="0" bIns="0">
            <a:noAutofit/>
          </a:bodyPr>
          <a:lstStyle>
            <a:lvl1pPr marL="0" indent="0">
              <a:spcBef>
                <a:spcPts val="0"/>
              </a:spcBef>
              <a:buFontTx/>
              <a:buNone/>
              <a:defRPr sz="2667">
                <a:solidFill>
                  <a:schemeClr val="accent5"/>
                </a:solidFill>
              </a:defRPr>
            </a:lvl1pPr>
            <a:lvl2pPr marL="457167" indent="0">
              <a:buFontTx/>
              <a:buNone/>
              <a:defRPr sz="2133">
                <a:solidFill>
                  <a:schemeClr val="tx1">
                    <a:lumMod val="60000"/>
                    <a:lumOff val="40000"/>
                  </a:schemeClr>
                </a:solidFill>
              </a:defRPr>
            </a:lvl2pPr>
            <a:lvl3pPr marL="914332" indent="0">
              <a:buFontTx/>
              <a:buNone/>
              <a:defRPr sz="2133">
                <a:solidFill>
                  <a:schemeClr val="tx1">
                    <a:lumMod val="60000"/>
                    <a:lumOff val="40000"/>
                  </a:schemeClr>
                </a:solidFill>
              </a:defRPr>
            </a:lvl3pPr>
            <a:lvl4pPr marL="1371498" indent="0">
              <a:buFontTx/>
              <a:buNone/>
              <a:defRPr sz="2133">
                <a:solidFill>
                  <a:schemeClr val="tx1">
                    <a:lumMod val="60000"/>
                    <a:lumOff val="40000"/>
                  </a:schemeClr>
                </a:solidFill>
              </a:defRPr>
            </a:lvl4pPr>
            <a:lvl5pPr marL="1828664" indent="0">
              <a:buFontTx/>
              <a:buNone/>
              <a:defRPr sz="2133">
                <a:solidFill>
                  <a:schemeClr val="tx1">
                    <a:lumMod val="60000"/>
                    <a:lumOff val="40000"/>
                  </a:schemeClr>
                </a:solidFill>
              </a:defRPr>
            </a:lvl5pPr>
          </a:lstStyle>
          <a:p>
            <a:pPr lvl="0"/>
            <a:r>
              <a:rPr lang="en-US"/>
              <a:t>Click to edit Master text styles</a:t>
            </a:r>
          </a:p>
        </p:txBody>
      </p:sp>
      <p:pic>
        <p:nvPicPr>
          <p:cNvPr id="15" name="Picture 14">
            <a:extLst>
              <a:ext uri="{FF2B5EF4-FFF2-40B4-BE49-F238E27FC236}">
                <a16:creationId xmlns:a16="http://schemas.microsoft.com/office/drawing/2014/main" id="{A711BB32-EAFA-DA4E-8119-2B26980221FC}"/>
              </a:ext>
            </a:extLst>
          </p:cNvPr>
          <p:cNvPicPr>
            <a:picLocks noChangeAspect="1"/>
          </p:cNvPicPr>
          <p:nvPr/>
        </p:nvPicPr>
        <p:blipFill>
          <a:blip r:embed="rId2"/>
          <a:stretch>
            <a:fillRect/>
          </a:stretch>
        </p:blipFill>
        <p:spPr>
          <a:xfrm>
            <a:off x="660769" y="6358103"/>
            <a:ext cx="1551015" cy="193608"/>
          </a:xfrm>
          <a:prstGeom prst="rect">
            <a:avLst/>
          </a:prstGeom>
        </p:spPr>
      </p:pic>
      <p:sp>
        <p:nvSpPr>
          <p:cNvPr id="14" name="Slide Number Placeholder 5">
            <a:extLst>
              <a:ext uri="{FF2B5EF4-FFF2-40B4-BE49-F238E27FC236}">
                <a16:creationId xmlns:a16="http://schemas.microsoft.com/office/drawing/2014/main" id="{F0E19D78-BB8D-47DD-8597-C829DEA576C5}"/>
              </a:ext>
            </a:extLst>
          </p:cNvPr>
          <p:cNvSpPr txBox="1">
            <a:spLocks/>
          </p:cNvSpPr>
          <p:nvPr userDrawn="1"/>
        </p:nvSpPr>
        <p:spPr>
          <a:xfrm>
            <a:off x="11442447" y="6339420"/>
            <a:ext cx="237320" cy="311149"/>
          </a:xfrm>
          <a:prstGeom prst="rect">
            <a:avLst/>
          </a:prstGeom>
        </p:spPr>
        <p:txBody>
          <a:bodyPr lIns="0" rIns="0"/>
          <a:lstStyle>
            <a:defPPr>
              <a:defRPr lang="en-US"/>
            </a:defPPr>
            <a:lvl1pPr marL="0" algn="r" defTabSz="457200" rtl="0" eaLnBrk="1" latinLnBrk="0" hangingPunct="1">
              <a:defRPr sz="1600" b="0" i="0" kern="1200">
                <a:solidFill>
                  <a:schemeClr val="bg1">
                    <a:lumMod val="50000"/>
                  </a:schemeClr>
                </a:solidFill>
                <a:latin typeface="Open Sans Light"/>
                <a:ea typeface="+mn-ea"/>
                <a:cs typeface="Open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2477B88-DACD-ED46-BA46-8E3D3F0E8FE7}" type="slidenum">
              <a:rPr kumimoji="0" lang="en-US" sz="1067" b="0" i="0" u="none" strike="noStrike" kern="1200" cap="none" spc="0" normalizeH="0" baseline="0" noProof="0" smtClean="0">
                <a:ln>
                  <a:noFill/>
                </a:ln>
                <a:solidFill>
                  <a:srgbClr val="FFFFFF">
                    <a:lumMod val="60000"/>
                    <a:lumOff val="40000"/>
                  </a:srgbClr>
                </a:solidFill>
                <a:effectLst/>
                <a:uLnTx/>
                <a:uFillTx/>
                <a:latin typeface="Arial" charset="0"/>
                <a:ea typeface="+mn-ea"/>
                <a:cs typeface="Arial"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67" b="0" i="0" u="none" strike="noStrike" kern="1200" cap="none" spc="0" normalizeH="0" baseline="0" noProof="0">
              <a:ln>
                <a:noFill/>
              </a:ln>
              <a:solidFill>
                <a:srgbClr val="FFFFFF">
                  <a:lumMod val="60000"/>
                  <a:lumOff val="40000"/>
                </a:srgbClr>
              </a:solidFill>
              <a:effectLst/>
              <a:uLnTx/>
              <a:uFillTx/>
              <a:latin typeface="Arial" charset="0"/>
              <a:ea typeface="+mn-ea"/>
              <a:cs typeface="Arial" charset="0"/>
            </a:endParaRPr>
          </a:p>
        </p:txBody>
      </p:sp>
      <p:pic>
        <p:nvPicPr>
          <p:cNvPr id="16" name="Picture 15">
            <a:extLst>
              <a:ext uri="{FF2B5EF4-FFF2-40B4-BE49-F238E27FC236}">
                <a16:creationId xmlns:a16="http://schemas.microsoft.com/office/drawing/2014/main" id="{D5E9DB42-957E-4BD2-9311-B9B62181BB53}"/>
              </a:ext>
            </a:extLst>
          </p:cNvPr>
          <p:cNvPicPr>
            <a:picLocks noChangeAspect="1"/>
          </p:cNvPicPr>
          <p:nvPr userDrawn="1"/>
        </p:nvPicPr>
        <p:blipFill>
          <a:blip r:embed="rId2"/>
          <a:stretch>
            <a:fillRect/>
          </a:stretch>
        </p:blipFill>
        <p:spPr>
          <a:xfrm>
            <a:off x="660769" y="6358103"/>
            <a:ext cx="1551015" cy="193608"/>
          </a:xfrm>
          <a:prstGeom prst="rect">
            <a:avLst/>
          </a:prstGeom>
        </p:spPr>
      </p:pic>
    </p:spTree>
    <p:extLst>
      <p:ext uri="{BB962C8B-B14F-4D97-AF65-F5344CB8AC3E}">
        <p14:creationId xmlns:p14="http://schemas.microsoft.com/office/powerpoint/2010/main" val="236210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EFD34-E9DA-4EB6-96BE-8620621A9AE1}"/>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6377123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Title Slide">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139E9B-9A88-44F8-8398-EBA1AF6DBE39}"/>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04104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Presentation title slide blue">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34805" y="2540313"/>
            <a:ext cx="9401560" cy="1793104"/>
          </a:xfrm>
          <a:noFill/>
        </p:spPr>
        <p:txBody>
          <a:bodyPr lIns="0" tIns="0" rIns="0" bIns="182880" anchor="b" anchorCtr="0"/>
          <a:lstStyle>
            <a:lvl1pPr>
              <a:defRPr sz="5400" strike="noStrike" spc="-147" baseline="0">
                <a:solidFill>
                  <a:schemeClr val="bg2"/>
                </a:solidFill>
                <a:latin typeface="+mj-lt"/>
              </a:defRPr>
            </a:lvl1pPr>
          </a:lstStyle>
          <a:p>
            <a:r>
              <a:rPr lang="en-US"/>
              <a:t>Azure presentation</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34805" y="4342825"/>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bg2"/>
                </a:solidFill>
                <a:latin typeface="+mn-lt"/>
              </a:defRPr>
            </a:lvl1pPr>
          </a:lstStyle>
          <a:p>
            <a:pPr lvl="0"/>
            <a:r>
              <a:rPr lang="en-US"/>
              <a:t>Author name</a:t>
            </a:r>
          </a:p>
          <a:p>
            <a:pPr lvl="0"/>
            <a:r>
              <a:rPr lang="en-US"/>
              <a:t>Date</a:t>
            </a:r>
          </a:p>
        </p:txBody>
      </p:sp>
      <p:pic>
        <p:nvPicPr>
          <p:cNvPr id="4" name="Picture 3">
            <a:extLst>
              <a:ext uri="{FF2B5EF4-FFF2-40B4-BE49-F238E27FC236}">
                <a16:creationId xmlns:a16="http://schemas.microsoft.com/office/drawing/2014/main" id="{EE7B851A-3B2C-4EDA-B13E-9D38A55F249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0310" y="1"/>
            <a:ext cx="2059942" cy="1082742"/>
          </a:xfrm>
          <a:prstGeom prst="rect">
            <a:avLst/>
          </a:prstGeom>
        </p:spPr>
      </p:pic>
    </p:spTree>
    <p:extLst>
      <p:ext uri="{BB962C8B-B14F-4D97-AF65-F5344CB8AC3E}">
        <p14:creationId xmlns:p14="http://schemas.microsoft.com/office/powerpoint/2010/main" val="1234544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08F6-09A6-45CD-B0FF-4C09BE1915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1B5D9-BCF1-4CCB-B0EA-E6EDB3154C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7452C-E6B3-487F-A113-02F43FA6F76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D0B9B-ACC2-45DE-ADA1-BCA6FA48F5EE}" type="datetimeFigureOut">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10/28/2022</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2A0B432E-801D-49CD-B775-D78628EAFC3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0B22C5FB-8B79-4C3A-A405-6B0284F0480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E89F8D-3C43-4604-AB87-C2695FB5FCD3}" type="slidenum">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4281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ank">
    <p:bg>
      <p:bgPr>
        <a:solidFill>
          <a:srgbClr val="0D0D0D"/>
        </a:soli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DCE8A6F-9985-4BC2-BC90-EE7FA81C8D47}"/>
              </a:ext>
            </a:extLst>
          </p:cNvPr>
          <p:cNvSpPr/>
          <p:nvPr userDrawn="1"/>
        </p:nvSpPr>
        <p:spPr bwMode="auto">
          <a:xfrm>
            <a:off x="204670" y="6269038"/>
            <a:ext cx="1085745" cy="46504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811327" y="2314982"/>
            <a:ext cx="4916874" cy="1218795"/>
          </a:xfrm>
          <a:noFill/>
        </p:spPr>
        <p:txBody>
          <a:bodyPr wrap="square" lIns="0" tIns="0" rIns="0" bIns="0" anchor="b" anchorCtr="0">
            <a:spAutoFit/>
          </a:bodyPr>
          <a:lstStyle>
            <a:lvl1pPr algn="l">
              <a:defRPr sz="44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811326" y="3962400"/>
            <a:ext cx="4916874"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6" name="Group 21">
            <a:extLst>
              <a:ext uri="{FF2B5EF4-FFF2-40B4-BE49-F238E27FC236}">
                <a16:creationId xmlns:a16="http://schemas.microsoft.com/office/drawing/2014/main" id="{00C90369-85BA-4C47-BECC-EC63A981D611}"/>
              </a:ext>
            </a:extLst>
          </p:cNvPr>
          <p:cNvGrpSpPr>
            <a:grpSpLocks noChangeAspect="1"/>
          </p:cNvGrpSpPr>
          <p:nvPr userDrawn="1"/>
        </p:nvGrpSpPr>
        <p:grpSpPr bwMode="auto">
          <a:xfrm>
            <a:off x="434975" y="444500"/>
            <a:ext cx="2032492" cy="292608"/>
            <a:chOff x="428" y="664"/>
            <a:chExt cx="4126" cy="594"/>
          </a:xfrm>
        </p:grpSpPr>
        <p:sp>
          <p:nvSpPr>
            <p:cNvPr id="8" name="Freeform 22">
              <a:extLst>
                <a:ext uri="{FF2B5EF4-FFF2-40B4-BE49-F238E27FC236}">
                  <a16:creationId xmlns:a16="http://schemas.microsoft.com/office/drawing/2014/main" id="{62F29EE8-7181-4963-946D-2FC7711C3A36}"/>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23">
              <a:extLst>
                <a:ext uri="{FF2B5EF4-FFF2-40B4-BE49-F238E27FC236}">
                  <a16:creationId xmlns:a16="http://schemas.microsoft.com/office/drawing/2014/main" id="{E69A5CB7-9986-49D1-A320-9F9F9E2E30D3}"/>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24">
              <a:extLst>
                <a:ext uri="{FF2B5EF4-FFF2-40B4-BE49-F238E27FC236}">
                  <a16:creationId xmlns:a16="http://schemas.microsoft.com/office/drawing/2014/main" id="{C09AEB02-6BBE-4F10-B6D8-125786A3E3A2}"/>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25">
              <a:extLst>
                <a:ext uri="{FF2B5EF4-FFF2-40B4-BE49-F238E27FC236}">
                  <a16:creationId xmlns:a16="http://schemas.microsoft.com/office/drawing/2014/main" id="{B5B16689-F626-4CBB-A9ED-263B2AFF48F3}"/>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Freeform 26">
              <a:extLst>
                <a:ext uri="{FF2B5EF4-FFF2-40B4-BE49-F238E27FC236}">
                  <a16:creationId xmlns:a16="http://schemas.microsoft.com/office/drawing/2014/main" id="{ABFFBE7A-8D30-4026-A686-6D267229F7A4}"/>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reeform 27">
              <a:extLst>
                <a:ext uri="{FF2B5EF4-FFF2-40B4-BE49-F238E27FC236}">
                  <a16:creationId xmlns:a16="http://schemas.microsoft.com/office/drawing/2014/main" id="{8581D62F-4E26-4198-9792-7DDD8C11D1E6}"/>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28">
              <a:extLst>
                <a:ext uri="{FF2B5EF4-FFF2-40B4-BE49-F238E27FC236}">
                  <a16:creationId xmlns:a16="http://schemas.microsoft.com/office/drawing/2014/main" id="{EEA77D71-E523-4C0A-8E94-F1E887B6CFE5}"/>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 name="Rectangle 29">
              <a:extLst>
                <a:ext uri="{FF2B5EF4-FFF2-40B4-BE49-F238E27FC236}">
                  <a16:creationId xmlns:a16="http://schemas.microsoft.com/office/drawing/2014/main" id="{05653C91-F2E5-4AB2-896A-C30B8534408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30">
              <a:extLst>
                <a:ext uri="{FF2B5EF4-FFF2-40B4-BE49-F238E27FC236}">
                  <a16:creationId xmlns:a16="http://schemas.microsoft.com/office/drawing/2014/main" id="{B8209799-6560-48C3-A607-7BD58D4B852D}"/>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Rectangle 31">
              <a:extLst>
                <a:ext uri="{FF2B5EF4-FFF2-40B4-BE49-F238E27FC236}">
                  <a16:creationId xmlns:a16="http://schemas.microsoft.com/office/drawing/2014/main" id="{253AEB2D-A942-4CF4-BE02-B1418794F9F3}"/>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Rectangle 32">
              <a:extLst>
                <a:ext uri="{FF2B5EF4-FFF2-40B4-BE49-F238E27FC236}">
                  <a16:creationId xmlns:a16="http://schemas.microsoft.com/office/drawing/2014/main" id="{52BC694C-879B-4782-A22E-AEE7D9785F4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 name="Rectangle 33">
              <a:extLst>
                <a:ext uri="{FF2B5EF4-FFF2-40B4-BE49-F238E27FC236}">
                  <a16:creationId xmlns:a16="http://schemas.microsoft.com/office/drawing/2014/main" id="{62F790E1-A40D-4D5B-8DE8-E90FA39709E0}"/>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Rectangle 34">
              <a:extLst>
                <a:ext uri="{FF2B5EF4-FFF2-40B4-BE49-F238E27FC236}">
                  <a16:creationId xmlns:a16="http://schemas.microsoft.com/office/drawing/2014/main" id="{DE27A369-0913-42A8-AD1B-2FBC464BC38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Rectangle 35">
              <a:extLst>
                <a:ext uri="{FF2B5EF4-FFF2-40B4-BE49-F238E27FC236}">
                  <a16:creationId xmlns:a16="http://schemas.microsoft.com/office/drawing/2014/main" id="{7D7EFF3A-B7D8-4693-9A8C-77874AA877BB}"/>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955699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Azure Data All Hands">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3" y="0"/>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371" y="377371"/>
            <a:ext cx="6103257" cy="6103257"/>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88112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Azure title square Analytic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32DCC-89E6-2942-BD28-909F19CCECED}"/>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23134787-BE40-F64C-A6DE-5715D574AD88}"/>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7791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80585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D0D0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F2A1E73-C241-4852-B10C-055BD97191F8}"/>
              </a:ext>
            </a:extLst>
          </p:cNvPr>
          <p:cNvSpPr>
            <a:spLocks noGrp="1"/>
          </p:cNvSpPr>
          <p:nvPr>
            <p:ph type="pic" sz="quarter" idx="13"/>
          </p:nvPr>
        </p:nvSpPr>
        <p:spPr>
          <a:xfrm>
            <a:off x="0" y="0"/>
            <a:ext cx="12252325" cy="6858000"/>
          </a:xfrm>
        </p:spPr>
        <p:txBody>
          <a:bodyPr/>
          <a:lstStyle/>
          <a:p>
            <a:endParaRPr lang="en-US"/>
          </a:p>
        </p:txBody>
      </p:sp>
      <p:sp>
        <p:nvSpPr>
          <p:cNvPr id="9" name="Title 1"/>
          <p:cNvSpPr>
            <a:spLocks noGrp="1"/>
          </p:cNvSpPr>
          <p:nvPr>
            <p:ph type="title" hasCustomPrompt="1"/>
          </p:nvPr>
        </p:nvSpPr>
        <p:spPr>
          <a:xfrm>
            <a:off x="811327" y="2314982"/>
            <a:ext cx="4916874" cy="1218795"/>
          </a:xfrm>
          <a:noFill/>
        </p:spPr>
        <p:txBody>
          <a:bodyPr wrap="square" lIns="0" tIns="0" rIns="0" bIns="0" anchor="b" anchorCtr="0">
            <a:spAutoFit/>
          </a:bodyPr>
          <a:lstStyle>
            <a:lvl1pPr algn="l">
              <a:defRPr sz="44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811326" y="3962400"/>
            <a:ext cx="4916874"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6" name="Group 21">
            <a:extLst>
              <a:ext uri="{FF2B5EF4-FFF2-40B4-BE49-F238E27FC236}">
                <a16:creationId xmlns:a16="http://schemas.microsoft.com/office/drawing/2014/main" id="{00C90369-85BA-4C47-BECC-EC63A981D611}"/>
              </a:ext>
            </a:extLst>
          </p:cNvPr>
          <p:cNvGrpSpPr>
            <a:grpSpLocks noChangeAspect="1"/>
          </p:cNvGrpSpPr>
          <p:nvPr userDrawn="1"/>
        </p:nvGrpSpPr>
        <p:grpSpPr bwMode="auto">
          <a:xfrm>
            <a:off x="434975" y="444500"/>
            <a:ext cx="2032492" cy="292608"/>
            <a:chOff x="428" y="664"/>
            <a:chExt cx="4126" cy="594"/>
          </a:xfrm>
        </p:grpSpPr>
        <p:sp>
          <p:nvSpPr>
            <p:cNvPr id="8" name="Freeform 22">
              <a:extLst>
                <a:ext uri="{FF2B5EF4-FFF2-40B4-BE49-F238E27FC236}">
                  <a16:creationId xmlns:a16="http://schemas.microsoft.com/office/drawing/2014/main" id="{62F29EE8-7181-4963-946D-2FC7711C3A36}"/>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23">
              <a:extLst>
                <a:ext uri="{FF2B5EF4-FFF2-40B4-BE49-F238E27FC236}">
                  <a16:creationId xmlns:a16="http://schemas.microsoft.com/office/drawing/2014/main" id="{E69A5CB7-9986-49D1-A320-9F9F9E2E30D3}"/>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24">
              <a:extLst>
                <a:ext uri="{FF2B5EF4-FFF2-40B4-BE49-F238E27FC236}">
                  <a16:creationId xmlns:a16="http://schemas.microsoft.com/office/drawing/2014/main" id="{C09AEB02-6BBE-4F10-B6D8-125786A3E3A2}"/>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25">
              <a:extLst>
                <a:ext uri="{FF2B5EF4-FFF2-40B4-BE49-F238E27FC236}">
                  <a16:creationId xmlns:a16="http://schemas.microsoft.com/office/drawing/2014/main" id="{B5B16689-F626-4CBB-A9ED-263B2AFF48F3}"/>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Freeform 26">
              <a:extLst>
                <a:ext uri="{FF2B5EF4-FFF2-40B4-BE49-F238E27FC236}">
                  <a16:creationId xmlns:a16="http://schemas.microsoft.com/office/drawing/2014/main" id="{ABFFBE7A-8D30-4026-A686-6D267229F7A4}"/>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reeform 27">
              <a:extLst>
                <a:ext uri="{FF2B5EF4-FFF2-40B4-BE49-F238E27FC236}">
                  <a16:creationId xmlns:a16="http://schemas.microsoft.com/office/drawing/2014/main" id="{8581D62F-4E26-4198-9792-7DDD8C11D1E6}"/>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28">
              <a:extLst>
                <a:ext uri="{FF2B5EF4-FFF2-40B4-BE49-F238E27FC236}">
                  <a16:creationId xmlns:a16="http://schemas.microsoft.com/office/drawing/2014/main" id="{EEA77D71-E523-4C0A-8E94-F1E887B6CFE5}"/>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6" name="Rectangle 29">
              <a:extLst>
                <a:ext uri="{FF2B5EF4-FFF2-40B4-BE49-F238E27FC236}">
                  <a16:creationId xmlns:a16="http://schemas.microsoft.com/office/drawing/2014/main" id="{05653C91-F2E5-4AB2-896A-C30B8534408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30">
              <a:extLst>
                <a:ext uri="{FF2B5EF4-FFF2-40B4-BE49-F238E27FC236}">
                  <a16:creationId xmlns:a16="http://schemas.microsoft.com/office/drawing/2014/main" id="{B8209799-6560-48C3-A607-7BD58D4B852D}"/>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Rectangle 31">
              <a:extLst>
                <a:ext uri="{FF2B5EF4-FFF2-40B4-BE49-F238E27FC236}">
                  <a16:creationId xmlns:a16="http://schemas.microsoft.com/office/drawing/2014/main" id="{253AEB2D-A942-4CF4-BE02-B1418794F9F3}"/>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Rectangle 32">
              <a:extLst>
                <a:ext uri="{FF2B5EF4-FFF2-40B4-BE49-F238E27FC236}">
                  <a16:creationId xmlns:a16="http://schemas.microsoft.com/office/drawing/2014/main" id="{52BC694C-879B-4782-A22E-AEE7D9785F4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0" name="Rectangle 33">
              <a:extLst>
                <a:ext uri="{FF2B5EF4-FFF2-40B4-BE49-F238E27FC236}">
                  <a16:creationId xmlns:a16="http://schemas.microsoft.com/office/drawing/2014/main" id="{62F790E1-A40D-4D5B-8DE8-E90FA39709E0}"/>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Rectangle 34">
              <a:extLst>
                <a:ext uri="{FF2B5EF4-FFF2-40B4-BE49-F238E27FC236}">
                  <a16:creationId xmlns:a16="http://schemas.microsoft.com/office/drawing/2014/main" id="{DE27A369-0913-42A8-AD1B-2FBC464BC38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sp>
          <p:nvSpPr>
            <p:cNvPr id="22" name="Rectangle 35">
              <a:extLst>
                <a:ext uri="{FF2B5EF4-FFF2-40B4-BE49-F238E27FC236}">
                  <a16:creationId xmlns:a16="http://schemas.microsoft.com/office/drawing/2014/main" id="{7D7EFF3A-B7D8-4693-9A8C-77874AA877BB}"/>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6082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47"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32690730"/>
      </p:ext>
    </p:extLst>
  </p:cSld>
  <p:clrMap bg1="dk1" tx1="lt1" bg2="dk2" tx2="lt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 id="2147484604" r:id="rId18"/>
    <p:sldLayoutId id="2147484605" r:id="rId19"/>
    <p:sldLayoutId id="2147484606" r:id="rId20"/>
    <p:sldLayoutId id="2147484607" r:id="rId21"/>
    <p:sldLayoutId id="2147484608" r:id="rId22"/>
    <p:sldLayoutId id="2147484609" r:id="rId23"/>
    <p:sldLayoutId id="2147484610" r:id="rId24"/>
    <p:sldLayoutId id="2147484611" r:id="rId25"/>
    <p:sldLayoutId id="2147484612" r:id="rId26"/>
    <p:sldLayoutId id="2147484613" r:id="rId27"/>
    <p:sldLayoutId id="2147484614" r:id="rId28"/>
    <p:sldLayoutId id="2147484615" r:id="rId29"/>
    <p:sldLayoutId id="2147484616" r:id="rId30"/>
    <p:sldLayoutId id="2147484617" r:id="rId31"/>
    <p:sldLayoutId id="2147484618" r:id="rId32"/>
    <p:sldLayoutId id="2147484619" r:id="rId33"/>
    <p:sldLayoutId id="2147484620" r:id="rId34"/>
    <p:sldLayoutId id="2147484621" r:id="rId35"/>
    <p:sldLayoutId id="2147484622" r:id="rId36"/>
    <p:sldLayoutId id="2147484623" r:id="rId37"/>
    <p:sldLayoutId id="2147484624" r:id="rId38"/>
    <p:sldLayoutId id="2147484625" r:id="rId39"/>
    <p:sldLayoutId id="2147484626" r:id="rId40"/>
    <p:sldLayoutId id="2147484627" r:id="rId41"/>
    <p:sldLayoutId id="2147484628" r:id="rId42"/>
    <p:sldLayoutId id="2147484629" r:id="rId43"/>
    <p:sldLayoutId id="2147484630" r:id="rId44"/>
    <p:sldLayoutId id="2147484631"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sql/t-sql/functions/openjson-transact-sql?view=sql-server-ver15"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sql/t-sql/functions/openjson-transact-sql?view=sql-server-ver15"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ynapse-analytics/sql/query-cosmos-db-analytical-store?toc=%2Fazure%2Fcosmos-db%2Ftoc.json&amp;bc=%2Fazure%2Fcosmos-db%2Fbreadcrumb%2Ftoc.json&amp;tabs=openrowset-key#query-nested-objects-and-array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aka.ms/synapse-link-cosmos-db-key-link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htmlpreview.github.io/?https://github.com/Azure-Samples/Synapse/blob/main/SQL/tools/cosmosdb/generate-openrowset.html" TargetMode="External"/><Relationship Id="rId2" Type="http://schemas.openxmlformats.org/officeDocument/2006/relationships/hyperlink" Target="https://raw.githubusercontent.com/JocaPC/qpi/master/build/synapse-sql/qpi.sql" TargetMode="Externa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sql/t-sql/functions/openjson-transact-sql?view=sql-server-ver15" TargetMode="Externa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a:spLocks noGrp="1"/>
          </p:cNvSpPr>
          <p:nvPr>
            <p:ph type="title"/>
          </p:nvPr>
        </p:nvSpPr>
        <p:spPr>
          <a:xfrm>
            <a:off x="811327" y="2314982"/>
            <a:ext cx="5330100" cy="1218795"/>
          </a:xfrm>
        </p:spPr>
        <p:txBody>
          <a:bodyPr/>
          <a:lstStyle/>
          <a:p>
            <a:r>
              <a:rPr lang="en-US" dirty="0">
                <a:solidFill>
                  <a:schemeClr val="accent2"/>
                </a:solidFill>
              </a:rPr>
              <a:t>Azure Synapse Link for Azure Cosmos DB</a:t>
            </a:r>
          </a:p>
        </p:txBody>
      </p:sp>
      <p:sp>
        <p:nvSpPr>
          <p:cNvPr id="9" name="Text Placeholder 8">
            <a:extLst>
              <a:ext uri="{FF2B5EF4-FFF2-40B4-BE49-F238E27FC236}">
                <a16:creationId xmlns:a16="http://schemas.microsoft.com/office/drawing/2014/main" id="{E291E343-C5CB-4A3B-ADB6-E13700C08A48}"/>
              </a:ext>
            </a:extLst>
          </p:cNvPr>
          <p:cNvSpPr>
            <a:spLocks noGrp="1"/>
          </p:cNvSpPr>
          <p:nvPr>
            <p:ph type="body" sz="quarter" idx="12"/>
          </p:nvPr>
        </p:nvSpPr>
        <p:spPr/>
        <p:txBody>
          <a:bodyPr/>
          <a:lstStyle/>
          <a:p>
            <a:r>
              <a:rPr lang="en-US" dirty="0"/>
              <a:t>L300 deck – best practices</a:t>
            </a:r>
          </a:p>
        </p:txBody>
      </p:sp>
      <p:pic>
        <p:nvPicPr>
          <p:cNvPr id="4" name="Picture 3" descr="Azure Synapse model environment illustration">
            <a:extLst>
              <a:ext uri="{FF2B5EF4-FFF2-40B4-BE49-F238E27FC236}">
                <a16:creationId xmlns:a16="http://schemas.microsoft.com/office/drawing/2014/main" id="{BA58F9F9-F118-56D5-BBFE-A48246DBFE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803230" y="1190146"/>
            <a:ext cx="4424920" cy="4401508"/>
          </a:xfrm>
          <a:prstGeom prst="rect">
            <a:avLst/>
          </a:prstGeom>
        </p:spPr>
      </p:pic>
    </p:spTree>
    <p:extLst>
      <p:ext uri="{BB962C8B-B14F-4D97-AF65-F5344CB8AC3E}">
        <p14:creationId xmlns:p14="http://schemas.microsoft.com/office/powerpoint/2010/main" val="11452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488" y="1441578"/>
            <a:ext cx="9033254" cy="3522375"/>
          </a:xfrm>
          <a:prstGeom prst="rect">
            <a:avLst/>
          </a:prstGeom>
          <a:noFill/>
        </p:spPr>
        <p:txBody>
          <a:bodyPr wrap="square" lIns="0" tIns="0" rIns="0" bIns="0" rtlCol="0">
            <a:noAutofit/>
          </a:bodyPr>
          <a:lstStyle/>
          <a:p>
            <a:r>
              <a:rPr lang="en-US" dirty="0">
                <a:cs typeface="Segoe UI" panose="020B0502040204020203" pitchFamily="34" charset="0"/>
              </a:rPr>
              <a:t>SELECT TOP 1 * …</a:t>
            </a:r>
            <a:endParaRPr lang="en-US" dirty="0">
              <a:cs typeface="Segoe UI" panose="020B0502040204020203" pitchFamily="34" charset="0"/>
              <a:hlinkClick r:id="rId2"/>
            </a:endParaRPr>
          </a:p>
          <a:p>
            <a:pPr marL="230188" lvl="1" indent="-230188">
              <a:buClr>
                <a:schemeClr val="accent1"/>
              </a:buClr>
              <a:buSzPct val="80000"/>
              <a:buFont typeface="Arial" panose="020B0604020202020204" pitchFamily="34" charset="0"/>
              <a:buChar char="•"/>
            </a:pPr>
            <a:r>
              <a:rPr lang="en-US" dirty="0">
                <a:cs typeface="Segoe UI" panose="020B0502040204020203" pitchFamily="34" charset="0"/>
              </a:rPr>
              <a:t>TOP(X) queries are not simple!</a:t>
            </a:r>
          </a:p>
          <a:p>
            <a:pPr marL="230188" lvl="1" indent="-230188">
              <a:buClr>
                <a:schemeClr val="accent1"/>
              </a:buClr>
              <a:buSzPct val="80000"/>
              <a:buFont typeface="Arial" panose="020B0604020202020204" pitchFamily="34" charset="0"/>
              <a:buChar char="•"/>
            </a:pPr>
            <a:r>
              <a:rPr lang="en-US" dirty="0">
                <a:cs typeface="Segoe UI" panose="020B0502040204020203" pitchFamily="34" charset="0"/>
              </a:rPr>
              <a:t>They need to read complete collection before returning the results</a:t>
            </a:r>
          </a:p>
          <a:p>
            <a:pPr marL="230188" lvl="1" indent="-230188">
              <a:buClr>
                <a:schemeClr val="accent1"/>
              </a:buClr>
              <a:buSzPct val="80000"/>
              <a:buFont typeface="Arial" panose="020B0604020202020204" pitchFamily="34" charset="0"/>
              <a:buChar char="•"/>
            </a:pPr>
            <a:r>
              <a:rPr lang="en-US" dirty="0">
                <a:cs typeface="Segoe UI" panose="020B0502040204020203" pitchFamily="34" charset="0"/>
              </a:rPr>
              <a:t>Filters will help to improve performance</a:t>
            </a: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r>
              <a:rPr lang="en-US" dirty="0">
                <a:cs typeface="Segoe UI" panose="020B0502040204020203" pitchFamily="34" charset="0"/>
              </a:rPr>
              <a:t>The first execution in any serverless service has a cold start delay</a:t>
            </a:r>
          </a:p>
          <a:p>
            <a:pPr marL="230188" lvl="1" indent="-230188">
              <a:buClr>
                <a:schemeClr val="accent1"/>
              </a:buClr>
              <a:buSzPct val="80000"/>
              <a:buFont typeface="Arial" panose="020B0604020202020204" pitchFamily="34" charset="0"/>
              <a:buChar char="•"/>
            </a:pPr>
            <a:r>
              <a:rPr lang="en-US" dirty="0">
                <a:ea typeface="Calibri" panose="020F0502020204030204" pitchFamily="34" charset="0"/>
              </a:rPr>
              <a:t>Expect that the first cold-run query is ~20% slower because we are reading statistic</a:t>
            </a:r>
          </a:p>
          <a:p>
            <a:pPr marL="230188" lvl="1" indent="-230188">
              <a:buClr>
                <a:schemeClr val="accent1"/>
              </a:buClr>
              <a:buSzPct val="80000"/>
              <a:buFont typeface="Arial" panose="020B0604020202020204" pitchFamily="34" charset="0"/>
              <a:buChar char="•"/>
            </a:pPr>
            <a:r>
              <a:rPr lang="en-US" dirty="0">
                <a:cs typeface="Segoe UI" panose="020B0502040204020203" pitchFamily="34" charset="0"/>
              </a:rPr>
              <a:t>Keep the service active to avoid it</a:t>
            </a:r>
          </a:p>
        </p:txBody>
      </p:sp>
      <p:sp>
        <p:nvSpPr>
          <p:cNvPr id="3" name="Title 2">
            <a:extLst>
              <a:ext uri="{FF2B5EF4-FFF2-40B4-BE49-F238E27FC236}">
                <a16:creationId xmlns:a16="http://schemas.microsoft.com/office/drawing/2014/main" id="{F45170ED-CC5E-5972-6DB9-92F2B1787F9C}"/>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D160A2ED-D500-466C-8ADB-36600D7EB3AC}"/>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3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595" y="1442939"/>
            <a:ext cx="11129673" cy="4803923"/>
          </a:xfrm>
          <a:prstGeom prst="rect">
            <a:avLst/>
          </a:prstGeom>
          <a:noFill/>
        </p:spPr>
        <p:txBody>
          <a:bodyPr wrap="square" lIns="0" tIns="0" rIns="0" bIns="0" rtlCol="0">
            <a:noAutofit/>
          </a:bodyPr>
          <a:lstStyle/>
          <a:p>
            <a:r>
              <a:rPr lang="en-US" sz="2000" dirty="0">
                <a:solidFill>
                  <a:schemeClr val="accent2"/>
                </a:solidFill>
                <a:latin typeface="Segoe UI" panose="020B0502040204020203" pitchFamily="34" charset="0"/>
                <a:cs typeface="Segoe UI" panose="020B0502040204020203" pitchFamily="34" charset="0"/>
              </a:rPr>
              <a:t>MongoDB - </a:t>
            </a:r>
            <a:r>
              <a:rPr lang="en-US" sz="2000" b="1" i="1" dirty="0">
                <a:solidFill>
                  <a:schemeClr val="accent2"/>
                </a:solidFill>
                <a:latin typeface="Segoe UI" panose="020B0502040204020203" pitchFamily="34" charset="0"/>
                <a:cs typeface="Segoe UI" panose="020B0502040204020203" pitchFamily="34" charset="0"/>
              </a:rPr>
              <a:t>_id</a:t>
            </a:r>
          </a:p>
          <a:p>
            <a:pPr marL="336145" indent="-336145">
              <a:buFont typeface="Arial" panose="020B0604020202020204" pitchFamily="34" charset="0"/>
              <a:buChar char="•"/>
            </a:pPr>
            <a:endParaRPr lang="en-US" sz="1866" dirty="0">
              <a:latin typeface="Segoe UI" panose="020B0502040204020203" pitchFamily="34" charset="0"/>
              <a:cs typeface="Segoe UI" panose="020B0502040204020203" pitchFamily="34" charset="0"/>
              <a:hlinkClick r:id="rId2"/>
            </a:endParaRPr>
          </a:p>
          <a:p>
            <a:pPr marL="336145" indent="-336145">
              <a:buClr>
                <a:schemeClr val="accent1"/>
              </a:buClr>
              <a:buSzPct val="80000"/>
              <a:buFont typeface="Arial" panose="020B0604020202020204" pitchFamily="34" charset="0"/>
              <a:buChar char="•"/>
            </a:pPr>
            <a:r>
              <a:rPr lang="en-US" dirty="0" err="1">
                <a:latin typeface="Segoe UI" panose="020B0502040204020203" pitchFamily="34" charset="0"/>
                <a:cs typeface="Segoe UI" panose="020B0502040204020203" pitchFamily="34" charset="0"/>
              </a:rPr>
              <a:t>ObjectId</a:t>
            </a:r>
            <a:r>
              <a:rPr lang="en-US" dirty="0">
                <a:latin typeface="Segoe UI" panose="020B0502040204020203" pitchFamily="34" charset="0"/>
                <a:cs typeface="Segoe UI" panose="020B0502040204020203" pitchFamily="34" charset="0"/>
              </a:rPr>
              <a:t>(&lt;hexadecimal&gt;)</a:t>
            </a:r>
          </a:p>
          <a:p>
            <a:pPr marL="336145" indent="-336145">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Needs datatype conversion for filtering better visualization</a:t>
            </a:r>
          </a:p>
          <a:p>
            <a:endParaRPr lang="en-US" sz="1866" dirty="0">
              <a:latin typeface="Segoe UI" panose="020B0502040204020203" pitchFamily="34" charset="0"/>
              <a:cs typeface="Segoe UI" panose="020B0502040204020203" pitchFamily="34" charset="0"/>
            </a:endParaRPr>
          </a:p>
          <a:p>
            <a:r>
              <a:rPr lang="en-US" sz="2000" dirty="0">
                <a:solidFill>
                  <a:schemeClr val="accent2"/>
                </a:solidFill>
                <a:latin typeface="Segoe UI" panose="020B0502040204020203" pitchFamily="34" charset="0"/>
                <a:cs typeface="Segoe UI" panose="020B0502040204020203" pitchFamily="34" charset="0"/>
              </a:rPr>
              <a:t>Scala</a:t>
            </a:r>
          </a:p>
          <a:p>
            <a:pPr rtl="0"/>
            <a:r>
              <a:rPr lang="en-US" sz="1029" dirty="0">
                <a:solidFill>
                  <a:srgbClr val="1E53A3"/>
                </a:solidFill>
                <a:latin typeface="Segoe UI" panose="020B0502040204020203" pitchFamily="34" charset="0"/>
              </a:rPr>
              <a:t>import</a:t>
            </a:r>
            <a:r>
              <a:rPr lang="en-US" sz="1029" dirty="0">
                <a:latin typeface="Segoe UI" panose="020B0502040204020203" pitchFamily="34" charset="0"/>
              </a:rPr>
              <a:t> </a:t>
            </a:r>
            <a:r>
              <a:rPr lang="en-US" sz="1029" dirty="0" err="1">
                <a:solidFill>
                  <a:srgbClr val="37797B"/>
                </a:solidFill>
                <a:latin typeface="Segoe UI" panose="020B0502040204020203" pitchFamily="34" charset="0"/>
              </a:rPr>
              <a:t>org</a:t>
            </a:r>
            <a:r>
              <a:rPr lang="en-US" sz="1029" dirty="0" err="1">
                <a:latin typeface="Segoe UI" panose="020B0502040204020203" pitchFamily="34" charset="0"/>
              </a:rPr>
              <a:t>.</a:t>
            </a:r>
            <a:r>
              <a:rPr lang="en-US" sz="1029" dirty="0" err="1">
                <a:solidFill>
                  <a:srgbClr val="37797B"/>
                </a:solidFill>
                <a:latin typeface="Segoe UI" panose="020B0502040204020203" pitchFamily="34" charset="0"/>
              </a:rPr>
              <a:t>apache</a:t>
            </a:r>
            <a:r>
              <a:rPr lang="en-US" sz="1029" dirty="0" err="1">
                <a:latin typeface="Segoe UI" panose="020B0502040204020203" pitchFamily="34" charset="0"/>
              </a:rPr>
              <a:t>.</a:t>
            </a:r>
            <a:r>
              <a:rPr lang="en-US" sz="1029" dirty="0" err="1">
                <a:solidFill>
                  <a:srgbClr val="37797B"/>
                </a:solidFill>
                <a:latin typeface="Segoe UI" panose="020B0502040204020203" pitchFamily="34" charset="0"/>
              </a:rPr>
              <a:t>spark</a:t>
            </a:r>
            <a:r>
              <a:rPr lang="en-US" sz="1029" dirty="0" err="1">
                <a:latin typeface="Segoe UI" panose="020B0502040204020203" pitchFamily="34" charset="0"/>
              </a:rPr>
              <a:t>.</a:t>
            </a:r>
            <a:r>
              <a:rPr lang="en-US" sz="1029" dirty="0" err="1">
                <a:solidFill>
                  <a:srgbClr val="37797B"/>
                </a:solidFill>
                <a:latin typeface="Segoe UI" panose="020B0502040204020203" pitchFamily="34" charset="0"/>
              </a:rPr>
              <a:t>sql</a:t>
            </a:r>
            <a:r>
              <a:rPr lang="en-US" sz="1029" dirty="0" err="1">
                <a:latin typeface="Segoe UI" panose="020B0502040204020203" pitchFamily="34" charset="0"/>
              </a:rPr>
              <a:t>.</a:t>
            </a:r>
            <a:r>
              <a:rPr lang="en-US" sz="1029" dirty="0" err="1">
                <a:solidFill>
                  <a:srgbClr val="37797B"/>
                </a:solidFill>
                <a:latin typeface="Segoe UI" panose="020B0502040204020203" pitchFamily="34" charset="0"/>
              </a:rPr>
              <a:t>types</a:t>
            </a:r>
            <a:r>
              <a:rPr lang="en-US" sz="1029" dirty="0">
                <a:latin typeface="Segoe UI" panose="020B0502040204020203" pitchFamily="34" charset="0"/>
              </a:rPr>
              <a:t>.</a:t>
            </a:r>
            <a:r>
              <a:rPr lang="en-US" sz="1029" dirty="0">
                <a:solidFill>
                  <a:srgbClr val="37797B"/>
                </a:solidFill>
                <a:latin typeface="Segoe UI" panose="020B0502040204020203" pitchFamily="34" charset="0"/>
              </a:rPr>
              <a:t>_</a:t>
            </a:r>
            <a:endParaRPr lang="en-US" sz="1029" dirty="0">
              <a:latin typeface="Segoe UI" panose="020B0502040204020203" pitchFamily="34" charset="0"/>
            </a:endParaRPr>
          </a:p>
          <a:p>
            <a:pPr rtl="0"/>
            <a:r>
              <a:rPr lang="en-US" sz="1029" dirty="0" err="1">
                <a:solidFill>
                  <a:srgbClr val="1E53A3"/>
                </a:solidFill>
                <a:latin typeface="Segoe UI" panose="020B0502040204020203" pitchFamily="34" charset="0"/>
              </a:rPr>
              <a:t>val</a:t>
            </a:r>
            <a:r>
              <a:rPr lang="en-US" sz="1029" dirty="0">
                <a:latin typeface="Segoe UI" panose="020B0502040204020203" pitchFamily="34" charset="0"/>
              </a:rPr>
              <a:t> </a:t>
            </a:r>
            <a:r>
              <a:rPr lang="en-US" sz="1029" dirty="0" err="1">
                <a:solidFill>
                  <a:srgbClr val="1E53A3"/>
                </a:solidFill>
                <a:latin typeface="Segoe UI" panose="020B0502040204020203" pitchFamily="34" charset="0"/>
              </a:rPr>
              <a:t>simpleSchema</a:t>
            </a:r>
            <a:r>
              <a:rPr lang="en-US" sz="1029" dirty="0">
                <a:latin typeface="Segoe UI" panose="020B0502040204020203" pitchFamily="34" charset="0"/>
              </a:rPr>
              <a:t> = </a:t>
            </a:r>
            <a:r>
              <a:rPr lang="en-US" sz="1029" dirty="0" err="1">
                <a:solidFill>
                  <a:srgbClr val="37797B"/>
                </a:solidFill>
                <a:latin typeface="Segoe UI" panose="020B0502040204020203" pitchFamily="34" charset="0"/>
              </a:rPr>
              <a:t>StructType</a:t>
            </a:r>
            <a:r>
              <a:rPr lang="en-US" sz="1029" dirty="0">
                <a:latin typeface="Segoe UI" panose="020B0502040204020203" pitchFamily="34" charset="0"/>
              </a:rPr>
              <a:t>(</a:t>
            </a:r>
            <a:r>
              <a:rPr lang="en-US" sz="1029" dirty="0">
                <a:solidFill>
                  <a:srgbClr val="37797B"/>
                </a:solidFill>
                <a:latin typeface="Segoe UI" panose="020B0502040204020203" pitchFamily="34" charset="0"/>
              </a:rPr>
              <a:t>Array</a:t>
            </a:r>
            <a:r>
              <a:rPr lang="en-US" sz="1029" dirty="0">
                <a:latin typeface="Segoe UI" panose="020B0502040204020203" pitchFamily="34" charset="0"/>
              </a:rPr>
              <a:t>(</a:t>
            </a:r>
          </a:p>
          <a:p>
            <a:pPr rtl="0"/>
            <a:r>
              <a:rPr lang="en-US" sz="1029" dirty="0">
                <a:latin typeface="Segoe UI" panose="020B0502040204020203" pitchFamily="34" charset="0"/>
              </a:rPr>
              <a:t>    </a:t>
            </a:r>
            <a:r>
              <a:rPr lang="en-US" sz="1029" dirty="0" err="1">
                <a:solidFill>
                  <a:srgbClr val="37797B"/>
                </a:solidFill>
                <a:latin typeface="Segoe UI" panose="020B0502040204020203" pitchFamily="34" charset="0"/>
              </a:rPr>
              <a:t>StructField</a:t>
            </a:r>
            <a:r>
              <a:rPr lang="en-US" sz="1029" dirty="0">
                <a:latin typeface="Segoe UI" panose="020B0502040204020203" pitchFamily="34" charset="0"/>
              </a:rPr>
              <a:t>(</a:t>
            </a:r>
            <a:r>
              <a:rPr lang="en-US" sz="1029" dirty="0">
                <a:solidFill>
                  <a:srgbClr val="C4314B"/>
                </a:solidFill>
                <a:latin typeface="Segoe UI" panose="020B0502040204020203" pitchFamily="34" charset="0"/>
              </a:rPr>
              <a:t>"_id"</a:t>
            </a:r>
            <a:r>
              <a:rPr lang="en-US" sz="1029" dirty="0">
                <a:latin typeface="Segoe UI" panose="020B0502040204020203" pitchFamily="34" charset="0"/>
              </a:rPr>
              <a:t>, </a:t>
            </a:r>
            <a:r>
              <a:rPr lang="en-US" sz="1029" dirty="0" err="1">
                <a:solidFill>
                  <a:srgbClr val="37797B"/>
                </a:solidFill>
                <a:latin typeface="Segoe UI" panose="020B0502040204020203" pitchFamily="34" charset="0"/>
              </a:rPr>
              <a:t>StructType</a:t>
            </a:r>
            <a:r>
              <a:rPr lang="en-US" sz="1029" dirty="0">
                <a:latin typeface="Segoe UI" panose="020B0502040204020203" pitchFamily="34" charset="0"/>
              </a:rPr>
              <a:t>(</a:t>
            </a:r>
            <a:r>
              <a:rPr lang="en-US" sz="1029" dirty="0">
                <a:solidFill>
                  <a:srgbClr val="37797B"/>
                </a:solidFill>
                <a:latin typeface="Segoe UI" panose="020B0502040204020203" pitchFamily="34" charset="0"/>
              </a:rPr>
              <a:t>Array</a:t>
            </a:r>
            <a:r>
              <a:rPr lang="en-US" sz="1029" dirty="0">
                <a:latin typeface="Segoe UI" panose="020B0502040204020203" pitchFamily="34" charset="0"/>
              </a:rPr>
              <a:t>(</a:t>
            </a:r>
            <a:r>
              <a:rPr lang="en-US" sz="1029" dirty="0" err="1">
                <a:solidFill>
                  <a:srgbClr val="37797B"/>
                </a:solidFill>
                <a:latin typeface="Segoe UI" panose="020B0502040204020203" pitchFamily="34" charset="0"/>
              </a:rPr>
              <a:t>StructField</a:t>
            </a:r>
            <a:r>
              <a:rPr lang="en-US" sz="1029" dirty="0">
                <a:latin typeface="Segoe UI" panose="020B0502040204020203" pitchFamily="34" charset="0"/>
              </a:rPr>
              <a:t>(</a:t>
            </a:r>
            <a:r>
              <a:rPr lang="en-US" sz="1029" dirty="0">
                <a:solidFill>
                  <a:srgbClr val="C4314B"/>
                </a:solidFill>
                <a:latin typeface="Segoe UI" panose="020B0502040204020203" pitchFamily="34" charset="0"/>
              </a:rPr>
              <a:t>"</a:t>
            </a:r>
            <a:r>
              <a:rPr lang="en-US" sz="1029" dirty="0" err="1">
                <a:solidFill>
                  <a:srgbClr val="C4314B"/>
                </a:solidFill>
                <a:latin typeface="Segoe UI" panose="020B0502040204020203" pitchFamily="34" charset="0"/>
              </a:rPr>
              <a:t>objectId</a:t>
            </a:r>
            <a:r>
              <a:rPr lang="en-US" sz="1029" dirty="0">
                <a:solidFill>
                  <a:srgbClr val="C4314B"/>
                </a:solidFill>
                <a:latin typeface="Segoe UI" panose="020B0502040204020203" pitchFamily="34" charset="0"/>
              </a:rPr>
              <a:t>"</a:t>
            </a:r>
            <a:r>
              <a:rPr lang="en-US" sz="1029" dirty="0">
                <a:latin typeface="Segoe UI" panose="020B0502040204020203" pitchFamily="34" charset="0"/>
              </a:rPr>
              <a:t>,</a:t>
            </a:r>
            <a:r>
              <a:rPr lang="en-US" sz="1029" dirty="0" err="1">
                <a:solidFill>
                  <a:srgbClr val="37797B"/>
                </a:solidFill>
                <a:latin typeface="Segoe UI" panose="020B0502040204020203" pitchFamily="34" charset="0"/>
              </a:rPr>
              <a:t>BinaryType</a:t>
            </a:r>
            <a:r>
              <a:rPr lang="en-US" sz="1029" dirty="0" err="1">
                <a:latin typeface="Segoe UI" panose="020B0502040204020203" pitchFamily="34" charset="0"/>
              </a:rPr>
              <a:t>,</a:t>
            </a:r>
            <a:r>
              <a:rPr lang="en-US" sz="1029" dirty="0" err="1">
                <a:solidFill>
                  <a:srgbClr val="C4314B"/>
                </a:solidFill>
                <a:latin typeface="Segoe UI" panose="020B0502040204020203" pitchFamily="34" charset="0"/>
              </a:rPr>
              <a:t>true</a:t>
            </a:r>
            <a:r>
              <a:rPr lang="en-US" sz="1029" dirty="0">
                <a:latin typeface="Segoe UI" panose="020B0502040204020203" pitchFamily="34" charset="0"/>
              </a:rPr>
              <a:t>)) ),</a:t>
            </a:r>
            <a:r>
              <a:rPr lang="en-US" sz="1029" dirty="0">
                <a:solidFill>
                  <a:srgbClr val="C4314B"/>
                </a:solidFill>
                <a:latin typeface="Segoe UI" panose="020B0502040204020203" pitchFamily="34" charset="0"/>
              </a:rPr>
              <a:t>true</a:t>
            </a:r>
            <a:r>
              <a:rPr lang="en-US" sz="1029" dirty="0">
                <a:latin typeface="Segoe UI" panose="020B0502040204020203" pitchFamily="34" charset="0"/>
              </a:rPr>
              <a:t>),</a:t>
            </a:r>
          </a:p>
          <a:p>
            <a:pPr rtl="0"/>
            <a:r>
              <a:rPr lang="en-US" sz="1029" dirty="0">
                <a:latin typeface="Segoe UI" panose="020B0502040204020203" pitchFamily="34" charset="0"/>
              </a:rPr>
              <a:t>    </a:t>
            </a:r>
            <a:r>
              <a:rPr lang="en-US" sz="1029" dirty="0" err="1">
                <a:solidFill>
                  <a:srgbClr val="37797B"/>
                </a:solidFill>
                <a:latin typeface="Segoe UI" panose="020B0502040204020203" pitchFamily="34" charset="0"/>
              </a:rPr>
              <a:t>StructField</a:t>
            </a:r>
            <a:r>
              <a:rPr lang="en-US" sz="1029" dirty="0">
                <a:latin typeface="Segoe UI" panose="020B0502040204020203" pitchFamily="34" charset="0"/>
              </a:rPr>
              <a:t>(</a:t>
            </a:r>
            <a:r>
              <a:rPr lang="en-US" sz="1029" dirty="0">
                <a:solidFill>
                  <a:srgbClr val="C4314B"/>
                </a:solidFill>
                <a:latin typeface="Segoe UI" panose="020B0502040204020203" pitchFamily="34" charset="0"/>
              </a:rPr>
              <a:t>"id"</a:t>
            </a:r>
            <a:r>
              <a:rPr lang="en-US" sz="1029" dirty="0">
                <a:latin typeface="Segoe UI" panose="020B0502040204020203" pitchFamily="34" charset="0"/>
              </a:rPr>
              <a:t>, </a:t>
            </a:r>
            <a:r>
              <a:rPr lang="en-US" sz="1029" dirty="0" err="1">
                <a:solidFill>
                  <a:srgbClr val="37797B"/>
                </a:solidFill>
                <a:latin typeface="Segoe UI" panose="020B0502040204020203" pitchFamily="34" charset="0"/>
              </a:rPr>
              <a:t>StringType</a:t>
            </a:r>
            <a:r>
              <a:rPr lang="en-US" sz="1029" dirty="0">
                <a:latin typeface="Segoe UI" panose="020B0502040204020203" pitchFamily="34" charset="0"/>
              </a:rPr>
              <a:t>, </a:t>
            </a:r>
            <a:r>
              <a:rPr lang="en-US" sz="1029" dirty="0">
                <a:solidFill>
                  <a:srgbClr val="C4314B"/>
                </a:solidFill>
                <a:latin typeface="Segoe UI" panose="020B0502040204020203" pitchFamily="34" charset="0"/>
              </a:rPr>
              <a:t>true</a:t>
            </a:r>
            <a:r>
              <a:rPr lang="en-US" sz="1029" dirty="0">
                <a:latin typeface="Segoe UI" panose="020B0502040204020203" pitchFamily="34" charset="0"/>
              </a:rPr>
              <a:t>)</a:t>
            </a:r>
          </a:p>
          <a:p>
            <a:pPr rtl="0"/>
            <a:r>
              <a:rPr lang="en-US" sz="1029" dirty="0">
                <a:latin typeface="Segoe UI" panose="020B0502040204020203" pitchFamily="34" charset="0"/>
              </a:rPr>
              <a:t>  ))</a:t>
            </a:r>
          </a:p>
          <a:p>
            <a:pPr rtl="0"/>
            <a:endParaRPr lang="en-US" sz="1029" dirty="0">
              <a:latin typeface="Segoe UI" panose="020B0502040204020203" pitchFamily="34" charset="0"/>
            </a:endParaRPr>
          </a:p>
          <a:p>
            <a:pPr rtl="0"/>
            <a:r>
              <a:rPr lang="en-US" sz="1029" dirty="0">
                <a:solidFill>
                  <a:srgbClr val="1E53A3"/>
                </a:solidFill>
                <a:latin typeface="Segoe UI" panose="020B0502040204020203" pitchFamily="34" charset="0"/>
              </a:rPr>
              <a:t>var</a:t>
            </a:r>
            <a:r>
              <a:rPr lang="en-US" sz="1029" dirty="0">
                <a:latin typeface="Segoe UI" panose="020B0502040204020203" pitchFamily="34" charset="0"/>
              </a:rPr>
              <a:t> </a:t>
            </a:r>
            <a:r>
              <a:rPr lang="en-US" sz="1029" dirty="0" err="1">
                <a:solidFill>
                  <a:srgbClr val="1E53A3"/>
                </a:solidFill>
                <a:latin typeface="Segoe UI" panose="020B0502040204020203" pitchFamily="34" charset="0"/>
              </a:rPr>
              <a:t>df</a:t>
            </a:r>
            <a:r>
              <a:rPr lang="en-US" sz="1029" dirty="0">
                <a:latin typeface="Segoe UI" panose="020B0502040204020203" pitchFamily="34" charset="0"/>
              </a:rPr>
              <a:t> = </a:t>
            </a:r>
            <a:r>
              <a:rPr lang="en-US" sz="1029" dirty="0" err="1">
                <a:latin typeface="Segoe UI" panose="020B0502040204020203" pitchFamily="34" charset="0"/>
              </a:rPr>
              <a:t>spark.read.format</a:t>
            </a:r>
            <a:r>
              <a:rPr lang="en-US" sz="1029" dirty="0">
                <a:latin typeface="Segoe UI" panose="020B0502040204020203" pitchFamily="34" charset="0"/>
              </a:rPr>
              <a:t>(</a:t>
            </a:r>
            <a:r>
              <a:rPr lang="en-US" sz="1029" dirty="0">
                <a:solidFill>
                  <a:srgbClr val="C4314B"/>
                </a:solidFill>
                <a:latin typeface="Segoe UI" panose="020B0502040204020203" pitchFamily="34" charset="0"/>
              </a:rPr>
              <a:t>"</a:t>
            </a:r>
            <a:r>
              <a:rPr lang="en-US" sz="1029" dirty="0" err="1">
                <a:solidFill>
                  <a:srgbClr val="C4314B"/>
                </a:solidFill>
                <a:latin typeface="Segoe UI" panose="020B0502040204020203" pitchFamily="34" charset="0"/>
              </a:rPr>
              <a:t>cosmos.olap</a:t>
            </a:r>
            <a:r>
              <a:rPr lang="en-US" sz="1029" dirty="0">
                <a:solidFill>
                  <a:srgbClr val="C4314B"/>
                </a:solidFill>
                <a:latin typeface="Segoe UI" panose="020B0502040204020203" pitchFamily="34" charset="0"/>
              </a:rPr>
              <a:t>"</a:t>
            </a:r>
            <a:r>
              <a:rPr lang="en-US" sz="1029" dirty="0">
                <a:latin typeface="Segoe UI" panose="020B0502040204020203" pitchFamily="34" charset="0"/>
              </a:rPr>
              <a:t>).option(</a:t>
            </a:r>
            <a:r>
              <a:rPr lang="en-US" sz="1029" dirty="0">
                <a:solidFill>
                  <a:srgbClr val="C4314B"/>
                </a:solidFill>
                <a:latin typeface="Segoe UI" panose="020B0502040204020203" pitchFamily="34" charset="0"/>
              </a:rPr>
              <a:t>"</a:t>
            </a:r>
            <a:r>
              <a:rPr lang="en-US" sz="1029" dirty="0" err="1">
                <a:solidFill>
                  <a:srgbClr val="C4314B"/>
                </a:solidFill>
                <a:latin typeface="Segoe UI" panose="020B0502040204020203" pitchFamily="34" charset="0"/>
              </a:rPr>
              <a:t>spark.synapse.linkedService</a:t>
            </a:r>
            <a:r>
              <a:rPr lang="en-US" sz="1029" dirty="0">
                <a:solidFill>
                  <a:srgbClr val="C4314B"/>
                </a:solidFill>
                <a:latin typeface="Segoe UI" panose="020B0502040204020203" pitchFamily="34" charset="0"/>
              </a:rPr>
              <a:t>"</a:t>
            </a:r>
            <a:r>
              <a:rPr lang="en-US" sz="1029" dirty="0">
                <a:latin typeface="Segoe UI" panose="020B0502040204020203" pitchFamily="34" charset="0"/>
              </a:rPr>
              <a:t>, </a:t>
            </a:r>
            <a:r>
              <a:rPr lang="en-US" sz="1029" dirty="0">
                <a:solidFill>
                  <a:srgbClr val="C4314B"/>
                </a:solidFill>
                <a:latin typeface="Segoe UI" panose="020B0502040204020203" pitchFamily="34" charset="0"/>
              </a:rPr>
              <a:t>"CosmosDbMongoDbApi2"</a:t>
            </a:r>
            <a:r>
              <a:rPr lang="en-US" sz="1029" dirty="0">
                <a:latin typeface="Segoe UI" panose="020B0502040204020203" pitchFamily="34" charset="0"/>
              </a:rPr>
              <a:t>).option(</a:t>
            </a:r>
            <a:r>
              <a:rPr lang="en-US" sz="1029" dirty="0">
                <a:solidFill>
                  <a:srgbClr val="C4314B"/>
                </a:solidFill>
                <a:latin typeface="Segoe UI" panose="020B0502040204020203" pitchFamily="34" charset="0"/>
              </a:rPr>
              <a:t>"</a:t>
            </a:r>
            <a:r>
              <a:rPr lang="en-US" sz="1029" dirty="0" err="1">
                <a:solidFill>
                  <a:srgbClr val="C4314B"/>
                </a:solidFill>
                <a:latin typeface="Segoe UI" panose="020B0502040204020203" pitchFamily="34" charset="0"/>
              </a:rPr>
              <a:t>spark.cosmos.container</a:t>
            </a:r>
            <a:r>
              <a:rPr lang="en-US" sz="1029" dirty="0">
                <a:solidFill>
                  <a:srgbClr val="C4314B"/>
                </a:solidFill>
                <a:latin typeface="Segoe UI" panose="020B0502040204020203" pitchFamily="34" charset="0"/>
              </a:rPr>
              <a:t>"</a:t>
            </a:r>
            <a:r>
              <a:rPr lang="en-US" sz="1029" dirty="0">
                <a:latin typeface="Segoe UI" panose="020B0502040204020203" pitchFamily="34" charset="0"/>
              </a:rPr>
              <a:t>, </a:t>
            </a:r>
            <a:r>
              <a:rPr lang="en-US" sz="1029" dirty="0">
                <a:solidFill>
                  <a:srgbClr val="C4314B"/>
                </a:solidFill>
                <a:latin typeface="Segoe UI" panose="020B0502040204020203" pitchFamily="34" charset="0"/>
              </a:rPr>
              <a:t>"HTAP"</a:t>
            </a:r>
            <a:r>
              <a:rPr lang="en-US" sz="1029" dirty="0">
                <a:latin typeface="Segoe UI" panose="020B0502040204020203" pitchFamily="34" charset="0"/>
              </a:rPr>
              <a:t>).schema(</a:t>
            </a:r>
            <a:r>
              <a:rPr lang="en-US" sz="1029" dirty="0" err="1">
                <a:latin typeface="Segoe UI" panose="020B0502040204020203" pitchFamily="34" charset="0"/>
              </a:rPr>
              <a:t>simpleSchema</a:t>
            </a:r>
            <a:r>
              <a:rPr lang="en-US" sz="1029" dirty="0">
                <a:latin typeface="Segoe UI" panose="020B0502040204020203" pitchFamily="34" charset="0"/>
              </a:rPr>
              <a:t>).load()</a:t>
            </a:r>
          </a:p>
          <a:p>
            <a:pPr rtl="0"/>
            <a:endParaRPr lang="en-US" sz="1029" dirty="0">
              <a:latin typeface="Segoe UI" panose="020B0502040204020203" pitchFamily="34" charset="0"/>
            </a:endParaRPr>
          </a:p>
          <a:p>
            <a:pPr rtl="0"/>
            <a:r>
              <a:rPr lang="en-US" sz="1029" dirty="0" err="1">
                <a:latin typeface="Segoe UI" panose="020B0502040204020203" pitchFamily="34" charset="0"/>
              </a:rPr>
              <a:t>df.select</a:t>
            </a:r>
            <a:r>
              <a:rPr lang="en-US" sz="1029" dirty="0">
                <a:latin typeface="Segoe UI" panose="020B0502040204020203" pitchFamily="34" charset="0"/>
              </a:rPr>
              <a:t>(</a:t>
            </a:r>
            <a:r>
              <a:rPr lang="en-US" sz="1029" dirty="0">
                <a:solidFill>
                  <a:srgbClr val="C4314B"/>
                </a:solidFill>
                <a:latin typeface="Segoe UI" panose="020B0502040204020203" pitchFamily="34" charset="0"/>
              </a:rPr>
              <a:t>"id"</a:t>
            </a:r>
            <a:r>
              <a:rPr lang="en-US" sz="1029" dirty="0">
                <a:latin typeface="Segoe UI" panose="020B0502040204020203" pitchFamily="34" charset="0"/>
              </a:rPr>
              <a:t>, </a:t>
            </a:r>
            <a:r>
              <a:rPr lang="en-US" sz="1029" dirty="0">
                <a:solidFill>
                  <a:srgbClr val="C4314B"/>
                </a:solidFill>
                <a:latin typeface="Segoe UI" panose="020B0502040204020203" pitchFamily="34" charset="0"/>
              </a:rPr>
              <a:t>"_</a:t>
            </a:r>
            <a:r>
              <a:rPr lang="en-US" sz="1029" dirty="0" err="1">
                <a:solidFill>
                  <a:srgbClr val="C4314B"/>
                </a:solidFill>
                <a:latin typeface="Segoe UI" panose="020B0502040204020203" pitchFamily="34" charset="0"/>
              </a:rPr>
              <a:t>id.objectId</a:t>
            </a:r>
            <a:r>
              <a:rPr lang="en-US" sz="1029" dirty="0">
                <a:solidFill>
                  <a:srgbClr val="C4314B"/>
                </a:solidFill>
                <a:latin typeface="Segoe UI" panose="020B0502040204020203" pitchFamily="34" charset="0"/>
              </a:rPr>
              <a:t>"</a:t>
            </a:r>
            <a:r>
              <a:rPr lang="en-US" sz="1029" dirty="0">
                <a:latin typeface="Segoe UI" panose="020B0502040204020203" pitchFamily="34" charset="0"/>
              </a:rPr>
              <a:t>).show()</a:t>
            </a:r>
          </a:p>
          <a:p>
            <a:endParaRPr lang="en-US" dirty="0">
              <a:solidFill>
                <a:schemeClr val="accent2"/>
              </a:solidFill>
              <a:latin typeface="Segoe UI" panose="020B0502040204020203" pitchFamily="34" charset="0"/>
              <a:cs typeface="Segoe UI" panose="020B0502040204020203" pitchFamily="34" charset="0"/>
            </a:endParaRPr>
          </a:p>
          <a:p>
            <a:r>
              <a:rPr lang="en-US" sz="2000" dirty="0">
                <a:solidFill>
                  <a:schemeClr val="accent2"/>
                </a:solidFill>
                <a:latin typeface="Segoe UI" panose="020B0502040204020203" pitchFamily="34" charset="0"/>
                <a:cs typeface="Segoe UI" panose="020B0502040204020203" pitchFamily="34" charset="0"/>
              </a:rPr>
              <a:t>SQL</a:t>
            </a:r>
          </a:p>
          <a:p>
            <a:pPr>
              <a:lnSpc>
                <a:spcPts val="1397"/>
              </a:lnSpc>
            </a:pPr>
            <a:r>
              <a:rPr lang="en-US" sz="1078" dirty="0">
                <a:solidFill>
                  <a:srgbClr val="0000FF"/>
                </a:solidFill>
                <a:latin typeface="Consolas" panose="020B0609020204030204" pitchFamily="49" charset="0"/>
                <a:ea typeface="Calibri" panose="020F0502020204030204" pitchFamily="34" charset="0"/>
              </a:rPr>
              <a:t>SELECT</a:t>
            </a:r>
            <a:r>
              <a:rPr lang="en-US" sz="1078" dirty="0">
                <a:solidFill>
                  <a:srgbClr val="000000"/>
                </a:solidFill>
                <a:latin typeface="Consolas" panose="020B0609020204030204" pitchFamily="49" charset="0"/>
                <a:ea typeface="Calibri" panose="020F0502020204030204" pitchFamily="34" charset="0"/>
              </a:rPr>
              <a:t> </a:t>
            </a:r>
            <a:r>
              <a:rPr lang="en-US" sz="1078" dirty="0">
                <a:solidFill>
                  <a:srgbClr val="0000FF"/>
                </a:solidFill>
                <a:latin typeface="Consolas" panose="020B0609020204030204" pitchFamily="49" charset="0"/>
                <a:ea typeface="Calibri" panose="020F0502020204030204" pitchFamily="34" charset="0"/>
              </a:rPr>
              <a:t>TOP</a:t>
            </a:r>
            <a:r>
              <a:rPr lang="en-US" sz="1078" dirty="0">
                <a:solidFill>
                  <a:srgbClr val="000000"/>
                </a:solidFill>
                <a:latin typeface="Consolas" panose="020B0609020204030204" pitchFamily="49" charset="0"/>
                <a:ea typeface="Calibri" panose="020F0502020204030204" pitchFamily="34" charset="0"/>
              </a:rPr>
              <a:t> </a:t>
            </a:r>
            <a:r>
              <a:rPr lang="en-US" sz="1078" dirty="0">
                <a:solidFill>
                  <a:srgbClr val="008000"/>
                </a:solidFill>
                <a:latin typeface="Consolas" panose="020B0609020204030204" pitchFamily="49" charset="0"/>
                <a:ea typeface="Calibri" panose="020F0502020204030204" pitchFamily="34" charset="0"/>
              </a:rPr>
              <a:t>100</a:t>
            </a:r>
            <a:r>
              <a:rPr lang="en-US" sz="1078" dirty="0">
                <a:solidFill>
                  <a:srgbClr val="000000"/>
                </a:solidFill>
                <a:latin typeface="Consolas" panose="020B0609020204030204" pitchFamily="49" charset="0"/>
                <a:ea typeface="Calibri" panose="020F0502020204030204" pitchFamily="34" charset="0"/>
              </a:rPr>
              <a:t> id=</a:t>
            </a:r>
            <a:r>
              <a:rPr lang="en-US" sz="1078" dirty="0">
                <a:solidFill>
                  <a:srgbClr val="863B00"/>
                </a:solidFill>
                <a:latin typeface="Consolas" panose="020B0609020204030204" pitchFamily="49" charset="0"/>
                <a:ea typeface="Calibri" panose="020F0502020204030204" pitchFamily="34" charset="0"/>
              </a:rPr>
              <a:t>CAST</a:t>
            </a:r>
            <a:r>
              <a:rPr lang="en-US" sz="1078" dirty="0">
                <a:solidFill>
                  <a:srgbClr val="000000"/>
                </a:solidFill>
                <a:latin typeface="Consolas" panose="020B0609020204030204" pitchFamily="49" charset="0"/>
                <a:ea typeface="Calibri" panose="020F0502020204030204" pitchFamily="34" charset="0"/>
              </a:rPr>
              <a:t>(_id </a:t>
            </a:r>
            <a:r>
              <a:rPr lang="en-US" sz="1078" dirty="0">
                <a:solidFill>
                  <a:srgbClr val="0000FF"/>
                </a:solidFill>
                <a:latin typeface="Consolas" panose="020B0609020204030204" pitchFamily="49" charset="0"/>
                <a:ea typeface="Calibri" panose="020F0502020204030204" pitchFamily="34" charset="0"/>
              </a:rPr>
              <a:t>as</a:t>
            </a:r>
            <a:r>
              <a:rPr lang="en-US" sz="1078" dirty="0">
                <a:solidFill>
                  <a:srgbClr val="000000"/>
                </a:solidFill>
                <a:latin typeface="Consolas" panose="020B0609020204030204" pitchFamily="49" charset="0"/>
                <a:ea typeface="Calibri" panose="020F0502020204030204" pitchFamily="34" charset="0"/>
              </a:rPr>
              <a:t> </a:t>
            </a:r>
            <a:r>
              <a:rPr lang="en-US" sz="1078" dirty="0">
                <a:solidFill>
                  <a:srgbClr val="0000FF"/>
                </a:solidFill>
                <a:latin typeface="Consolas" panose="020B0609020204030204" pitchFamily="49" charset="0"/>
                <a:ea typeface="Calibri" panose="020F0502020204030204" pitchFamily="34" charset="0"/>
              </a:rPr>
              <a:t>VARBINARY</a:t>
            </a:r>
            <a:r>
              <a:rPr lang="en-US" sz="1078" dirty="0">
                <a:solidFill>
                  <a:srgbClr val="000000"/>
                </a:solidFill>
                <a:latin typeface="Consolas" panose="020B0609020204030204" pitchFamily="49" charset="0"/>
                <a:ea typeface="Calibri" panose="020F0502020204030204" pitchFamily="34" charset="0"/>
              </a:rPr>
              <a:t>(</a:t>
            </a:r>
            <a:r>
              <a:rPr lang="en-US" sz="1078" dirty="0">
                <a:solidFill>
                  <a:srgbClr val="008000"/>
                </a:solidFill>
                <a:latin typeface="Consolas" panose="020B0609020204030204" pitchFamily="49" charset="0"/>
                <a:ea typeface="Calibri" panose="020F0502020204030204" pitchFamily="34" charset="0"/>
              </a:rPr>
              <a:t>1000</a:t>
            </a:r>
            <a:r>
              <a:rPr lang="en-US" sz="1078" dirty="0">
                <a:solidFill>
                  <a:srgbClr val="000000"/>
                </a:solidFill>
                <a:latin typeface="Consolas" panose="020B0609020204030204" pitchFamily="49" charset="0"/>
                <a:ea typeface="Calibri" panose="020F0502020204030204" pitchFamily="34" charset="0"/>
              </a:rPr>
              <a:t>))</a:t>
            </a:r>
            <a:endParaRPr lang="en-US" sz="1078" dirty="0">
              <a:latin typeface="Calibri" panose="020F0502020204030204" pitchFamily="34" charset="0"/>
              <a:ea typeface="Calibri" panose="020F0502020204030204" pitchFamily="34" charset="0"/>
            </a:endParaRPr>
          </a:p>
          <a:p>
            <a:pPr>
              <a:lnSpc>
                <a:spcPts val="1397"/>
              </a:lnSpc>
            </a:pPr>
            <a:r>
              <a:rPr lang="en-US" sz="1078" dirty="0">
                <a:solidFill>
                  <a:srgbClr val="0000FF"/>
                </a:solidFill>
                <a:latin typeface="Consolas" panose="020B0609020204030204" pitchFamily="49" charset="0"/>
                <a:ea typeface="Calibri" panose="020F0502020204030204" pitchFamily="34" charset="0"/>
              </a:rPr>
              <a:t>FROM</a:t>
            </a:r>
            <a:r>
              <a:rPr lang="en-US" sz="1078" dirty="0">
                <a:solidFill>
                  <a:srgbClr val="000000"/>
                </a:solidFill>
                <a:latin typeface="Consolas" panose="020B0609020204030204" pitchFamily="49" charset="0"/>
                <a:ea typeface="Calibri" panose="020F0502020204030204" pitchFamily="34" charset="0"/>
              </a:rPr>
              <a:t> </a:t>
            </a:r>
            <a:r>
              <a:rPr lang="en-US" sz="1078" dirty="0">
                <a:solidFill>
                  <a:srgbClr val="863B00"/>
                </a:solidFill>
                <a:latin typeface="Consolas" panose="020B0609020204030204" pitchFamily="49" charset="0"/>
                <a:ea typeface="Calibri" panose="020F0502020204030204" pitchFamily="34" charset="0"/>
              </a:rPr>
              <a:t>OPENROWSET</a:t>
            </a:r>
            <a:r>
              <a:rPr lang="en-US" sz="1078" dirty="0">
                <a:solidFill>
                  <a:srgbClr val="000000"/>
                </a:solidFill>
                <a:latin typeface="Consolas" panose="020B0609020204030204" pitchFamily="49" charset="0"/>
                <a:ea typeface="Calibri" panose="020F0502020204030204" pitchFamily="34" charset="0"/>
              </a:rPr>
              <a:t>(</a:t>
            </a:r>
            <a:r>
              <a:rPr lang="en-US" sz="1078" dirty="0">
                <a:solidFill>
                  <a:srgbClr val="A31515"/>
                </a:solidFill>
                <a:latin typeface="Consolas" panose="020B0609020204030204" pitchFamily="49" charset="0"/>
                <a:ea typeface="Calibri" panose="020F0502020204030204" pitchFamily="34" charset="0"/>
              </a:rPr>
              <a:t>'</a:t>
            </a:r>
            <a:r>
              <a:rPr lang="en-US" sz="1078" dirty="0" err="1">
                <a:solidFill>
                  <a:srgbClr val="A31515"/>
                </a:solidFill>
                <a:latin typeface="Consolas" panose="020B0609020204030204" pitchFamily="49" charset="0"/>
                <a:ea typeface="Calibri" panose="020F0502020204030204" pitchFamily="34" charset="0"/>
              </a:rPr>
              <a:t>CosmosDB</a:t>
            </a:r>
            <a:r>
              <a:rPr lang="en-US" sz="1078" dirty="0">
                <a:solidFill>
                  <a:srgbClr val="A31515"/>
                </a:solidFill>
                <a:latin typeface="Consolas" panose="020B0609020204030204" pitchFamily="49" charset="0"/>
                <a:ea typeface="Calibri" panose="020F0502020204030204" pitchFamily="34" charset="0"/>
              </a:rPr>
              <a:t>'</a:t>
            </a:r>
            <a:r>
              <a:rPr lang="en-US" sz="1078" dirty="0">
                <a:solidFill>
                  <a:srgbClr val="000000"/>
                </a:solidFill>
                <a:latin typeface="Consolas" panose="020B0609020204030204" pitchFamily="49" charset="0"/>
                <a:ea typeface="Calibri" panose="020F0502020204030204" pitchFamily="34" charset="0"/>
              </a:rPr>
              <a:t>,</a:t>
            </a:r>
            <a:endParaRPr lang="en-US" sz="1078" dirty="0">
              <a:latin typeface="Calibri" panose="020F0502020204030204" pitchFamily="34" charset="0"/>
              <a:ea typeface="Calibri" panose="020F0502020204030204" pitchFamily="34" charset="0"/>
            </a:endParaRPr>
          </a:p>
          <a:p>
            <a:pPr>
              <a:lnSpc>
                <a:spcPts val="1397"/>
              </a:lnSpc>
            </a:pPr>
            <a:r>
              <a:rPr lang="en-US" sz="1078" dirty="0">
                <a:solidFill>
                  <a:srgbClr val="000000"/>
                </a:solidFill>
                <a:latin typeface="Consolas" panose="020B0609020204030204" pitchFamily="49" charset="0"/>
                <a:ea typeface="Calibri" panose="020F0502020204030204" pitchFamily="34" charset="0"/>
              </a:rPr>
              <a:t>                </a:t>
            </a:r>
            <a:r>
              <a:rPr lang="en-US" sz="1078" dirty="0">
                <a:solidFill>
                  <a:srgbClr val="A31515"/>
                </a:solidFill>
                <a:latin typeface="Consolas" panose="020B0609020204030204" pitchFamily="49" charset="0"/>
                <a:ea typeface="Calibri" panose="020F0502020204030204" pitchFamily="34" charset="0"/>
              </a:rPr>
              <a:t>'Account=</a:t>
            </a:r>
            <a:r>
              <a:rPr lang="en-US" sz="1078" dirty="0" err="1">
                <a:solidFill>
                  <a:srgbClr val="A31515"/>
                </a:solidFill>
                <a:latin typeface="Consolas" panose="020B0609020204030204" pitchFamily="49" charset="0"/>
                <a:ea typeface="Calibri" panose="020F0502020204030204" pitchFamily="34" charset="0"/>
              </a:rPr>
              <a:t>your-account;Database</a:t>
            </a:r>
            <a:r>
              <a:rPr lang="en-US" sz="1078" dirty="0">
                <a:solidFill>
                  <a:srgbClr val="A31515"/>
                </a:solidFill>
                <a:latin typeface="Consolas" panose="020B0609020204030204" pitchFamily="49" charset="0"/>
                <a:ea typeface="Calibri" panose="020F0502020204030204" pitchFamily="34" charset="0"/>
              </a:rPr>
              <a:t>=</a:t>
            </a:r>
            <a:r>
              <a:rPr lang="en-US" sz="1078" dirty="0" err="1">
                <a:solidFill>
                  <a:srgbClr val="A31515"/>
                </a:solidFill>
                <a:latin typeface="Consolas" panose="020B0609020204030204" pitchFamily="49" charset="0"/>
                <a:ea typeface="Calibri" panose="020F0502020204030204" pitchFamily="34" charset="0"/>
              </a:rPr>
              <a:t>your-database;Key</a:t>
            </a:r>
            <a:r>
              <a:rPr lang="en-US" sz="1078" dirty="0">
                <a:solidFill>
                  <a:srgbClr val="A31515"/>
                </a:solidFill>
                <a:latin typeface="Consolas" panose="020B0609020204030204" pitchFamily="49" charset="0"/>
                <a:ea typeface="Calibri" panose="020F0502020204030204" pitchFamily="34" charset="0"/>
              </a:rPr>
              <a:t>=your-key'</a:t>
            </a:r>
            <a:r>
              <a:rPr lang="en-US" sz="1078" dirty="0">
                <a:solidFill>
                  <a:srgbClr val="000000"/>
                </a:solidFill>
                <a:latin typeface="Consolas" panose="020B0609020204030204" pitchFamily="49" charset="0"/>
                <a:ea typeface="Calibri" panose="020F0502020204030204" pitchFamily="34" charset="0"/>
              </a:rPr>
              <a:t>,</a:t>
            </a:r>
            <a:endParaRPr lang="en-US" sz="1078" dirty="0">
              <a:latin typeface="Calibri" panose="020F0502020204030204" pitchFamily="34" charset="0"/>
              <a:ea typeface="Calibri" panose="020F0502020204030204" pitchFamily="34" charset="0"/>
            </a:endParaRPr>
          </a:p>
          <a:p>
            <a:pPr>
              <a:lnSpc>
                <a:spcPts val="1397"/>
              </a:lnSpc>
            </a:pPr>
            <a:r>
              <a:rPr lang="en-US" sz="1078" dirty="0">
                <a:solidFill>
                  <a:srgbClr val="000000"/>
                </a:solidFill>
                <a:latin typeface="Consolas" panose="020B0609020204030204" pitchFamily="49" charset="0"/>
                <a:ea typeface="Calibri" panose="020F0502020204030204" pitchFamily="34" charset="0"/>
              </a:rPr>
              <a:t>                HTAP) </a:t>
            </a:r>
            <a:r>
              <a:rPr lang="en-US" sz="1078" dirty="0">
                <a:solidFill>
                  <a:srgbClr val="0000FF"/>
                </a:solidFill>
                <a:highlight>
                  <a:srgbClr val="FFFF00"/>
                </a:highlight>
                <a:latin typeface="Consolas" panose="020B0609020204030204" pitchFamily="49" charset="0"/>
                <a:ea typeface="Calibri" panose="020F0502020204030204" pitchFamily="34" charset="0"/>
              </a:rPr>
              <a:t>WITH</a:t>
            </a:r>
            <a:r>
              <a:rPr lang="en-US" sz="1078" dirty="0">
                <a:solidFill>
                  <a:srgbClr val="000000"/>
                </a:solidFill>
                <a:highlight>
                  <a:srgbClr val="FFFF00"/>
                </a:highlight>
                <a:latin typeface="Consolas" panose="020B0609020204030204" pitchFamily="49" charset="0"/>
                <a:ea typeface="Calibri" panose="020F0502020204030204" pitchFamily="34" charset="0"/>
              </a:rPr>
              <a:t> (_id </a:t>
            </a:r>
            <a:r>
              <a:rPr lang="en-US" sz="1078" dirty="0">
                <a:solidFill>
                  <a:srgbClr val="0000FF"/>
                </a:solidFill>
                <a:highlight>
                  <a:srgbClr val="FFFF00"/>
                </a:highlight>
                <a:latin typeface="Consolas" panose="020B0609020204030204" pitchFamily="49" charset="0"/>
                <a:ea typeface="Calibri" panose="020F0502020204030204" pitchFamily="34" charset="0"/>
              </a:rPr>
              <a:t>VARCHAR</a:t>
            </a:r>
            <a:r>
              <a:rPr lang="en-US" sz="1078" dirty="0">
                <a:solidFill>
                  <a:srgbClr val="000000"/>
                </a:solidFill>
                <a:highlight>
                  <a:srgbClr val="FFFF00"/>
                </a:highlight>
                <a:latin typeface="Consolas" panose="020B0609020204030204" pitchFamily="49" charset="0"/>
                <a:ea typeface="Calibri" panose="020F0502020204030204" pitchFamily="34" charset="0"/>
              </a:rPr>
              <a:t>(</a:t>
            </a:r>
            <a:r>
              <a:rPr lang="en-US" sz="1078" dirty="0">
                <a:solidFill>
                  <a:srgbClr val="008000"/>
                </a:solidFill>
                <a:highlight>
                  <a:srgbClr val="FFFF00"/>
                </a:highlight>
                <a:latin typeface="Consolas" panose="020B0609020204030204" pitchFamily="49" charset="0"/>
                <a:ea typeface="Calibri" panose="020F0502020204030204" pitchFamily="34" charset="0"/>
              </a:rPr>
              <a:t>1000</a:t>
            </a:r>
            <a:r>
              <a:rPr lang="en-US" sz="1078" dirty="0">
                <a:solidFill>
                  <a:srgbClr val="000000"/>
                </a:solidFill>
                <a:highlight>
                  <a:srgbClr val="FFFF00"/>
                </a:highlight>
                <a:latin typeface="Consolas" panose="020B0609020204030204" pitchFamily="49" charset="0"/>
                <a:ea typeface="Calibri" panose="020F0502020204030204" pitchFamily="34" charset="0"/>
              </a:rPr>
              <a:t>)) </a:t>
            </a:r>
            <a:r>
              <a:rPr lang="en-US" sz="1078" dirty="0">
                <a:solidFill>
                  <a:srgbClr val="0000FF"/>
                </a:solidFill>
                <a:latin typeface="Consolas" panose="020B0609020204030204" pitchFamily="49" charset="0"/>
                <a:ea typeface="Calibri" panose="020F0502020204030204" pitchFamily="34" charset="0"/>
              </a:rPr>
              <a:t>as</a:t>
            </a:r>
            <a:r>
              <a:rPr lang="en-US" sz="1078" dirty="0">
                <a:solidFill>
                  <a:srgbClr val="000000"/>
                </a:solidFill>
                <a:latin typeface="Consolas" panose="020B0609020204030204" pitchFamily="49" charset="0"/>
                <a:ea typeface="Calibri" panose="020F0502020204030204" pitchFamily="34" charset="0"/>
              </a:rPr>
              <a:t> HTAP</a:t>
            </a:r>
            <a:endParaRPr lang="en-US" sz="1078" dirty="0">
              <a:latin typeface="Calibri" panose="020F0502020204030204" pitchFamily="34" charset="0"/>
              <a:ea typeface="Calibri" panose="020F0502020204030204" pitchFamily="34" charset="0"/>
            </a:endParaRPr>
          </a:p>
          <a:p>
            <a:endParaRPr lang="en-US" sz="1866"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ED0721A5-CEF2-ED74-016C-14C905408E4E}"/>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8ED36D8C-469E-0BB4-B423-28A4A2B96EAC}"/>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28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200" y="1436688"/>
            <a:ext cx="11129673" cy="2791409"/>
          </a:xfrm>
          <a:prstGeom prst="rect">
            <a:avLst/>
          </a:prstGeom>
          <a:noFill/>
        </p:spPr>
        <p:txBody>
          <a:bodyPr wrap="square" lIns="0" tIns="0" rIns="0" bIns="0" rtlCol="0">
            <a:noAutofit/>
          </a:bodyPr>
          <a:lstStyle/>
          <a:p>
            <a:pPr marL="230188" indent="-230188">
              <a:buClr>
                <a:schemeClr val="accent1"/>
              </a:buClr>
              <a:buSzPct val="80000"/>
              <a:buFont typeface="Arial" panose="020B0604020202020204" pitchFamily="34" charset="0"/>
              <a:buChar char="•"/>
            </a:pPr>
            <a:r>
              <a:rPr lang="en-US" dirty="0"/>
              <a:t>JSON does not have a built-in type for date/time values</a:t>
            </a:r>
          </a:p>
          <a:p>
            <a:pPr marL="230188" indent="-230188">
              <a:buClr>
                <a:schemeClr val="accent1"/>
              </a:buClr>
              <a:buSzPct val="80000"/>
              <a:buFont typeface="Arial" panose="020B0604020202020204" pitchFamily="34" charset="0"/>
              <a:buChar char="•"/>
            </a:pPr>
            <a:endParaRPr lang="en-US" dirty="0"/>
          </a:p>
          <a:p>
            <a:pPr marL="230188" indent="-230188">
              <a:buClr>
                <a:schemeClr val="accent1"/>
              </a:buClr>
              <a:buSzPct val="80000"/>
              <a:buFont typeface="Arial" panose="020B0604020202020204" pitchFamily="34" charset="0"/>
              <a:buChar char="•"/>
            </a:pPr>
            <a:r>
              <a:rPr lang="en-US" dirty="0"/>
              <a:t>Therefore, Cosmos DB also does not have a format for date/time</a:t>
            </a:r>
          </a:p>
          <a:p>
            <a:pPr marL="230188" indent="-230188">
              <a:buClr>
                <a:schemeClr val="accent1"/>
              </a:buClr>
              <a:buSzPct val="80000"/>
              <a:buFont typeface="Arial" panose="020B0604020202020204" pitchFamily="34" charset="0"/>
              <a:buChar char="•"/>
            </a:pPr>
            <a:endParaRPr lang="en-US" dirty="0"/>
          </a:p>
          <a:p>
            <a:pPr marL="230188" indent="-230188">
              <a:buClr>
                <a:schemeClr val="accent1"/>
              </a:buClr>
              <a:buSzPct val="80000"/>
              <a:buFont typeface="Arial" panose="020B0604020202020204" pitchFamily="34" charset="0"/>
              <a:buChar char="•"/>
            </a:pPr>
            <a:r>
              <a:rPr lang="en-US" dirty="0"/>
              <a:t>ISO 8601 and other formats will be read from Synapse runtimes as JSON in a string datatype column</a:t>
            </a:r>
          </a:p>
          <a:p>
            <a:pPr marL="230188" indent="-230188">
              <a:buClr>
                <a:schemeClr val="accent1"/>
              </a:buClr>
              <a:buSzPct val="80000"/>
              <a:buFont typeface="Arial" panose="020B0604020202020204" pitchFamily="34" charset="0"/>
              <a:buChar char="•"/>
            </a:pPr>
            <a:endParaRPr lang="en-US" dirty="0"/>
          </a:p>
          <a:p>
            <a:pPr marL="230188" indent="-230188">
              <a:buClr>
                <a:schemeClr val="accent1"/>
              </a:buClr>
              <a:buSzPct val="80000"/>
              <a:buFont typeface="Arial" panose="020B0604020202020204" pitchFamily="34" charset="0"/>
              <a:buChar char="•"/>
            </a:pPr>
            <a:r>
              <a:rPr lang="en-US" dirty="0"/>
              <a:t>With that you can use regular JSON functions to parse it and extract the information, and covert it to date/time</a:t>
            </a:r>
          </a:p>
          <a:p>
            <a:pPr marL="336145" indent="-336145">
              <a:buFont typeface="Arial" panose="020B0604020202020204" pitchFamily="34" charset="0"/>
              <a:buChar char="•"/>
            </a:pPr>
            <a:endParaRPr lang="en-US" dirty="0">
              <a:cs typeface="Segoe UI" panose="020B0502040204020203" pitchFamily="34" charset="0"/>
            </a:endParaRPr>
          </a:p>
        </p:txBody>
      </p:sp>
      <p:sp>
        <p:nvSpPr>
          <p:cNvPr id="3" name="Title 2">
            <a:extLst>
              <a:ext uri="{FF2B5EF4-FFF2-40B4-BE49-F238E27FC236}">
                <a16:creationId xmlns:a16="http://schemas.microsoft.com/office/drawing/2014/main" id="{060457ED-4A31-19A7-2DE8-E6053F1684C3}"/>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7AF529CE-7409-BA46-D68B-67AECE282FC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42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98" y="1441578"/>
            <a:ext cx="11017685" cy="3535478"/>
          </a:xfrm>
          <a:prstGeom prst="rect">
            <a:avLst/>
          </a:prstGeom>
          <a:noFill/>
        </p:spPr>
        <p:txBody>
          <a:bodyPr wrap="square" lIns="0" tIns="0" rIns="0" bIns="0" rtlCol="0">
            <a:noAutofit/>
          </a:bodyPr>
          <a:lstStyle/>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Cosmos DB transactional store partition key isn’t used in analytical store. With Synapse Link, now you can model your transactional data to optimize data ingestion and point reads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Don’t set your transactional </a:t>
            </a:r>
            <a:r>
              <a:rPr lang="en-US" dirty="0" err="1">
                <a:latin typeface="Segoe UI" panose="020B0502040204020203" pitchFamily="34" charset="0"/>
                <a:cs typeface="Segoe UI" panose="020B0502040204020203" pitchFamily="34" charset="0"/>
              </a:rPr>
              <a:t>ttl</a:t>
            </a:r>
            <a:r>
              <a:rPr lang="en-US" dirty="0">
                <a:latin typeface="Segoe UI" panose="020B0502040204020203" pitchFamily="34" charset="0"/>
                <a:cs typeface="Segoe UI" panose="020B0502040204020203" pitchFamily="34" charset="0"/>
              </a:rPr>
              <a:t> to less than 2 minutes, the data will be archived before the analytical store sync job execution, meaning that the data won’t be represented in analytical store. For data volumes smaller than 500 MB / minute, use transactional </a:t>
            </a:r>
            <a:r>
              <a:rPr lang="en-US" dirty="0" err="1">
                <a:latin typeface="Segoe UI" panose="020B0502040204020203" pitchFamily="34" charset="0"/>
                <a:cs typeface="Segoe UI" panose="020B0502040204020203" pitchFamily="34" charset="0"/>
              </a:rPr>
              <a:t>ttl</a:t>
            </a:r>
            <a:r>
              <a:rPr lang="en-US" dirty="0">
                <a:latin typeface="Segoe UI" panose="020B0502040204020203" pitchFamily="34" charset="0"/>
                <a:cs typeface="Segoe UI" panose="020B0502040204020203" pitchFamily="34" charset="0"/>
              </a:rPr>
              <a:t> bigger than 5 minutes.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Currently we don’t support backups for analytical store. Keep on working with regular Cosmos DB back capabilities and transactional </a:t>
            </a:r>
            <a:r>
              <a:rPr lang="en-US" dirty="0" err="1">
                <a:latin typeface="Segoe UI" panose="020B0502040204020203" pitchFamily="34" charset="0"/>
                <a:cs typeface="Segoe UI" panose="020B0502040204020203" pitchFamily="34" charset="0"/>
              </a:rPr>
              <a:t>ttl</a:t>
            </a:r>
            <a:r>
              <a:rPr lang="en-US" dirty="0">
                <a:latin typeface="Segoe UI" panose="020B0502040204020203" pitchFamily="34" charset="0"/>
                <a:cs typeface="Segoe UI" panose="020B0502040204020203" pitchFamily="34" charset="0"/>
              </a:rPr>
              <a:t> to support your recovery requirements</a:t>
            </a:r>
          </a:p>
        </p:txBody>
      </p:sp>
      <p:sp>
        <p:nvSpPr>
          <p:cNvPr id="3" name="Title 2">
            <a:extLst>
              <a:ext uri="{FF2B5EF4-FFF2-40B4-BE49-F238E27FC236}">
                <a16:creationId xmlns:a16="http://schemas.microsoft.com/office/drawing/2014/main" id="{8E112581-5112-4FAF-426C-1F67E999F261}"/>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17C77C74-66EB-5F81-03BF-58CA4E4CC1AA}"/>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90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207" y="1441578"/>
            <a:ext cx="11018520" cy="3248399"/>
          </a:xfrm>
          <a:prstGeom prst="rect">
            <a:avLst/>
          </a:prstGeom>
          <a:noFill/>
        </p:spPr>
        <p:txBody>
          <a:bodyPr wrap="square" lIns="0" tIns="0" rIns="0" bIns="0" rtlCol="0">
            <a:noAutofit/>
          </a:bodyPr>
          <a:lstStyle/>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If you have scenarios where the schema of the underlying Azure Cosmos DB container changes over time; and if you want the updated schema to automatically reflect in the queries against the Spark table, you can achieve this by setting the </a:t>
            </a:r>
            <a:r>
              <a:rPr lang="en-US" b="1" dirty="0" err="1">
                <a:latin typeface="Segoe UI" panose="020B0502040204020203" pitchFamily="34" charset="0"/>
                <a:cs typeface="Segoe UI" panose="020B0502040204020203" pitchFamily="34" charset="0"/>
              </a:rPr>
              <a:t>spark.cosmos.autoSchemaMerge</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option to true in the Spark table options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CI/CD: Currently you can connect your workspace to a source control like GitHub. If you have scripted views, you can change and execute them on your dev endpoint, test them, and commit. These scripts could be pulled into another prod workspace if you create PR to another GitHub account. VSO provides a similar experience.</a:t>
            </a:r>
          </a:p>
        </p:txBody>
      </p:sp>
      <p:sp>
        <p:nvSpPr>
          <p:cNvPr id="3" name="Title 2">
            <a:extLst>
              <a:ext uri="{FF2B5EF4-FFF2-40B4-BE49-F238E27FC236}">
                <a16:creationId xmlns:a16="http://schemas.microsoft.com/office/drawing/2014/main" id="{BF76DC0B-AEC5-C615-7AF8-A923F2A3A315}"/>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479854EF-A790-42AF-3296-25C4808BA783}"/>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205" y="1441578"/>
            <a:ext cx="8711733" cy="2961318"/>
          </a:xfrm>
          <a:prstGeom prst="rect">
            <a:avLst/>
          </a:prstGeom>
          <a:noFill/>
        </p:spPr>
        <p:txBody>
          <a:bodyPr wrap="square" lIns="0" tIns="0" rIns="0" bIns="0" rtlCol="0">
            <a:noAutofit/>
          </a:bodyPr>
          <a:lstStyle/>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When you don’t need to load all your container data into a Spark </a:t>
            </a:r>
            <a:r>
              <a:rPr lang="en-US" dirty="0" err="1">
                <a:latin typeface="Segoe UI" panose="020B0502040204020203" pitchFamily="34" charset="0"/>
                <a:cs typeface="Segoe UI" panose="020B0502040204020203" pitchFamily="34" charset="0"/>
              </a:rPr>
              <a:t>DataFrame</a:t>
            </a:r>
            <a:r>
              <a:rPr lang="en-US" dirty="0">
                <a:latin typeface="Segoe UI" panose="020B0502040204020203" pitchFamily="34" charset="0"/>
                <a:cs typeface="Segoe UI" panose="020B0502040204020203" pitchFamily="34" charset="0"/>
              </a:rPr>
              <a:t>, you can leverage </a:t>
            </a:r>
            <a:r>
              <a:rPr lang="en-US" dirty="0" err="1">
                <a:latin typeface="Segoe UI" panose="020B0502040204020203" pitchFamily="34" charset="0"/>
                <a:cs typeface="Segoe UI" panose="020B0502040204020203" pitchFamily="34" charset="0"/>
              </a:rPr>
              <a:t>df.filter</a:t>
            </a:r>
            <a:r>
              <a:rPr lang="en-US" dirty="0">
                <a:latin typeface="Segoe UI" panose="020B0502040204020203" pitchFamily="34" charset="0"/>
                <a:cs typeface="Segoe UI" panose="020B0502040204020203" pitchFamily="34" charset="0"/>
              </a:rPr>
              <a:t>() or </a:t>
            </a:r>
            <a:r>
              <a:rPr lang="en-US" dirty="0" err="1">
                <a:latin typeface="Segoe UI" panose="020B0502040204020203" pitchFamily="34" charset="0"/>
                <a:cs typeface="Segoe UI" panose="020B0502040204020203" pitchFamily="34" charset="0"/>
              </a:rPr>
              <a:t>df.where</a:t>
            </a:r>
            <a:r>
              <a:rPr lang="en-US" dirty="0">
                <a:latin typeface="Segoe UI" panose="020B0502040204020203" pitchFamily="34" charset="0"/>
                <a:cs typeface="Segoe UI" panose="020B0502040204020203" pitchFamily="34" charset="0"/>
              </a:rPr>
              <a:t>() to filter the content you want to load</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These predicates are pushed down to storage, avoiding unwanted data to be loaded into the </a:t>
            </a:r>
            <a:r>
              <a:rPr lang="en-US" dirty="0" err="1">
                <a:latin typeface="Segoe UI" panose="020B0502040204020203" pitchFamily="34" charset="0"/>
                <a:cs typeface="Segoe UI" panose="020B0502040204020203" pitchFamily="34" charset="0"/>
              </a:rPr>
              <a:t>DataFrame</a:t>
            </a: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query_custom</a:t>
            </a:r>
            <a:r>
              <a:rPr lang="en-US" dirty="0">
                <a:latin typeface="Segoe UI" panose="020B0502040204020203" pitchFamily="34" charset="0"/>
                <a:cs typeface="Segoe UI" panose="020B0502040204020203" pitchFamily="34" charset="0"/>
              </a:rPr>
              <a:t>” option is not available when using “</a:t>
            </a:r>
            <a:r>
              <a:rPr lang="en-US" dirty="0" err="1">
                <a:latin typeface="Segoe UI" panose="020B0502040204020203" pitchFamily="34" charset="0"/>
                <a:cs typeface="Segoe UI" panose="020B0502040204020203" pitchFamily="34" charset="0"/>
              </a:rPr>
              <a:t>cosmos.olap</a:t>
            </a:r>
            <a:r>
              <a:rPr lang="en-US" dirty="0">
                <a:latin typeface="Segoe UI" panose="020B0502040204020203" pitchFamily="34" charset="0"/>
                <a:cs typeface="Segoe UI" panose="020B0502040204020203" pitchFamily="34" charset="0"/>
              </a:rPr>
              <a:t>”, meaning that it doesn’t work with Synapse Link</a:t>
            </a:r>
          </a:p>
          <a:p>
            <a:pPr marL="336145" indent="-336145">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36145" indent="-336145">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7E94D670-E485-92EE-28D1-E4B81C901330}"/>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a:t>
            </a:r>
            <a:br>
              <a:rPr lang="en-US" dirty="0"/>
            </a:br>
            <a:endParaRPr lang="en-US" dirty="0"/>
          </a:p>
        </p:txBody>
      </p:sp>
      <p:pic>
        <p:nvPicPr>
          <p:cNvPr id="8" name="Picture 16">
            <a:extLst>
              <a:ext uri="{FF2B5EF4-FFF2-40B4-BE49-F238E27FC236}">
                <a16:creationId xmlns:a16="http://schemas.microsoft.com/office/drawing/2014/main" id="{93E8E19D-3EB7-37E6-F715-C43AB7A759D0}"/>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85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97" y="1436688"/>
            <a:ext cx="8711733" cy="4524315"/>
          </a:xfrm>
          <a:prstGeom prst="rect">
            <a:avLst/>
          </a:prstGeom>
          <a:noFill/>
        </p:spPr>
        <p:txBody>
          <a:bodyPr wrap="square" lIns="0" tIns="0" rIns="0" bIns="0" rtlCol="0">
            <a:noAutofit/>
          </a:bodyPr>
          <a:lstStyle/>
          <a:p>
            <a:pPr>
              <a:buClr>
                <a:schemeClr val="accent1"/>
              </a:buClr>
              <a:buSzPct val="80000"/>
            </a:pPr>
            <a:r>
              <a:rPr lang="en-US" dirty="0">
                <a:cs typeface="Segoe UI" panose="020B0502040204020203" pitchFamily="34" charset="0"/>
              </a:rPr>
              <a:t>Use the WITH clause to expose nested arrays as columns, with the correct datatype</a:t>
            </a:r>
          </a:p>
          <a:p>
            <a:pPr marL="336145" indent="-336145">
              <a:buFont typeface="Arial" panose="020B0604020202020204" pitchFamily="34" charset="0"/>
              <a:buChar char="•"/>
            </a:pPr>
            <a:endParaRPr lang="en-US" dirty="0">
              <a:cs typeface="Segoe UI" panose="020B0502040204020203" pitchFamily="34" charset="0"/>
            </a:endParaRPr>
          </a:p>
          <a:p>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pPr marL="336145" indent="-336145">
              <a:buFont typeface="Arial" panose="020B0604020202020204" pitchFamily="34" charset="0"/>
              <a:buChar char="•"/>
            </a:pPr>
            <a:endParaRPr lang="en-US" dirty="0">
              <a:cs typeface="Segoe UI" panose="020B0502040204020203" pitchFamily="34" charset="0"/>
            </a:endParaRPr>
          </a:p>
          <a:p>
            <a:r>
              <a:rPr lang="en-US" dirty="0">
                <a:hlinkClick r:id="rId3"/>
              </a:rPr>
              <a:t>Query Azure Cosmos DB data using a serverless SQL pool in Azure Synapse Link Preview - Azure Synapse Analytics | Microsoft Docs</a:t>
            </a:r>
            <a:endParaRPr lang="en-US" dirty="0">
              <a:cs typeface="Segoe UI" panose="020B0502040204020203" pitchFamily="34" charset="0"/>
            </a:endParaRPr>
          </a:p>
        </p:txBody>
      </p:sp>
      <p:pic>
        <p:nvPicPr>
          <p:cNvPr id="5" name="Picture 4">
            <a:extLst>
              <a:ext uri="{FF2B5EF4-FFF2-40B4-BE49-F238E27FC236}">
                <a16:creationId xmlns:a16="http://schemas.microsoft.com/office/drawing/2014/main" id="{99AF0769-B2BE-4A1E-A029-93C6DEBDA5D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982529" y="1897153"/>
            <a:ext cx="6561478" cy="3063693"/>
          </a:xfrm>
          <a:prstGeom prst="rect">
            <a:avLst/>
          </a:prstGeom>
        </p:spPr>
      </p:pic>
      <p:sp>
        <p:nvSpPr>
          <p:cNvPr id="3" name="Title 2">
            <a:extLst>
              <a:ext uri="{FF2B5EF4-FFF2-40B4-BE49-F238E27FC236}">
                <a16:creationId xmlns:a16="http://schemas.microsoft.com/office/drawing/2014/main" id="{E3664406-1AD6-1286-3143-2CDEB46DDAF7}"/>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9" name="Picture 16">
            <a:extLst>
              <a:ext uri="{FF2B5EF4-FFF2-40B4-BE49-F238E27FC236}">
                <a16:creationId xmlns:a16="http://schemas.microsoft.com/office/drawing/2014/main" id="{1DDE59DB-B19F-06B3-CC71-F06DE6E4B2C6}"/>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31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97" y="1441578"/>
            <a:ext cx="8711733" cy="3409507"/>
          </a:xfrm>
          <a:prstGeom prst="rect">
            <a:avLst/>
          </a:prstGeom>
          <a:noFill/>
        </p:spPr>
        <p:txBody>
          <a:bodyPr wrap="square" lIns="0" tIns="0" rIns="0" bIns="0" rtlCol="0">
            <a:noAutofit/>
          </a:bodyPr>
          <a:lstStyle/>
          <a:p>
            <a:pPr marL="230188" indent="-230188">
              <a:buClr>
                <a:schemeClr val="accent1"/>
              </a:buClr>
              <a:buSzPct val="80000"/>
              <a:buFont typeface="Arial" panose="020B0604020202020204" pitchFamily="34" charset="0"/>
              <a:buChar char="•"/>
            </a:pPr>
            <a:r>
              <a:rPr lang="en-US" dirty="0">
                <a:ea typeface="Calibri" panose="020F0502020204030204" pitchFamily="34" charset="0"/>
              </a:rPr>
              <a:t>Don’t use SELECT * because query will not use column elimination</a:t>
            </a:r>
          </a:p>
          <a:p>
            <a:pPr marL="230188" indent="-230188">
              <a:buClr>
                <a:schemeClr val="accent1"/>
              </a:buClr>
              <a:buSzPct val="80000"/>
              <a:buFont typeface="Arial" panose="020B0604020202020204" pitchFamily="34" charset="0"/>
              <a:buChar char="•"/>
            </a:pPr>
            <a:endParaRPr lang="en-US" dirty="0">
              <a:ea typeface="Calibri" panose="020F0502020204030204" pitchFamily="34" charset="0"/>
            </a:endParaRPr>
          </a:p>
          <a:p>
            <a:pPr marL="230188" indent="-230188">
              <a:buClr>
                <a:schemeClr val="accent1"/>
              </a:buClr>
              <a:buSzPct val="80000"/>
              <a:buFont typeface="Arial" panose="020B0604020202020204" pitchFamily="34" charset="0"/>
              <a:buChar char="•"/>
            </a:pPr>
            <a:r>
              <a:rPr lang="en-US" dirty="0">
                <a:ea typeface="Calibri" panose="020F0502020204030204" pitchFamily="34" charset="0"/>
              </a:rPr>
              <a:t>Don’t use SELECT TOP 100 * without a WHERE clause, it will scan all data</a:t>
            </a:r>
          </a:p>
          <a:p>
            <a:pPr marL="230188" indent="-230188">
              <a:buClr>
                <a:schemeClr val="accent1"/>
              </a:buClr>
              <a:buSzPct val="80000"/>
              <a:buFont typeface="Arial" panose="020B0604020202020204" pitchFamily="34" charset="0"/>
              <a:buChar char="•"/>
            </a:pPr>
            <a:endParaRPr lang="en-US" dirty="0">
              <a:ea typeface="Calibri" panose="020F0502020204030204" pitchFamily="34" charset="0"/>
            </a:endParaRPr>
          </a:p>
          <a:p>
            <a:pPr marL="230188" indent="-230188">
              <a:buClr>
                <a:schemeClr val="accent1"/>
              </a:buClr>
              <a:buSzPct val="80000"/>
              <a:buFont typeface="Arial" panose="020B0604020202020204" pitchFamily="34" charset="0"/>
              <a:buChar char="•"/>
            </a:pPr>
            <a:r>
              <a:rPr lang="en-US" dirty="0">
                <a:cs typeface="Segoe UI" panose="020B0502040204020203" pitchFamily="34" charset="0"/>
              </a:rPr>
              <a:t>Checking the data schema:</a:t>
            </a:r>
          </a:p>
          <a:p>
            <a:pPr marL="573087" lvl="1" indent="-342900">
              <a:buClr>
                <a:schemeClr val="accent1"/>
              </a:buClr>
              <a:buSzPct val="80000"/>
              <a:buFont typeface="Courier New" panose="02070309020205020404" pitchFamily="49" charset="0"/>
              <a:buChar char="o"/>
            </a:pPr>
            <a:r>
              <a:rPr lang="en-US" dirty="0">
                <a:cs typeface="Segoe UI" panose="020B0502040204020203" pitchFamily="34" charset="0"/>
              </a:rPr>
              <a:t>SQL Serverless: Create a view, you can query </a:t>
            </a:r>
            <a:r>
              <a:rPr lang="en-US" dirty="0" err="1">
                <a:cs typeface="Segoe UI" panose="020B0502040204020203" pitchFamily="34" charset="0"/>
              </a:rPr>
              <a:t>sys.columns</a:t>
            </a:r>
            <a:r>
              <a:rPr lang="en-US" dirty="0">
                <a:cs typeface="Segoe UI" panose="020B0502040204020203" pitchFamily="34" charset="0"/>
              </a:rPr>
              <a:t> for this view or use </a:t>
            </a:r>
            <a:r>
              <a:rPr lang="en-US" dirty="0" err="1">
                <a:cs typeface="Segoe UI" panose="020B0502040204020203" pitchFamily="34" charset="0"/>
              </a:rPr>
              <a:t>sp_describe_first_result_set</a:t>
            </a:r>
            <a:r>
              <a:rPr lang="en-US" dirty="0">
                <a:cs typeface="Segoe UI" panose="020B0502040204020203" pitchFamily="34" charset="0"/>
              </a:rPr>
              <a:t> ‘select top 0 from view’ to check the data types.</a:t>
            </a:r>
          </a:p>
          <a:p>
            <a:pPr marL="573087" lvl="1" indent="-342900">
              <a:buClr>
                <a:schemeClr val="accent1"/>
              </a:buClr>
              <a:buSzPct val="80000"/>
              <a:buFont typeface="Courier New" panose="02070309020205020404" pitchFamily="49" charset="0"/>
              <a:buChar char="o"/>
            </a:pPr>
            <a:r>
              <a:rPr lang="en-US" dirty="0">
                <a:cs typeface="Segoe UI" panose="020B0502040204020203" pitchFamily="34" charset="0"/>
              </a:rPr>
              <a:t>Spark: </a:t>
            </a:r>
            <a:r>
              <a:rPr lang="en-US" dirty="0" err="1"/>
              <a:t>df.printSchema</a:t>
            </a:r>
            <a:endParaRPr lang="en-US" dirty="0"/>
          </a:p>
        </p:txBody>
      </p:sp>
      <p:sp>
        <p:nvSpPr>
          <p:cNvPr id="3" name="Title 2">
            <a:extLst>
              <a:ext uri="{FF2B5EF4-FFF2-40B4-BE49-F238E27FC236}">
                <a16:creationId xmlns:a16="http://schemas.microsoft.com/office/drawing/2014/main" id="{079AD2C2-402A-FB70-FA1E-35B03EBBE76C}"/>
              </a:ext>
              <a:ext uri="{C183D7F6-B498-43B3-948B-1728B52AA6E4}">
                <adec:decorative xmlns:adec="http://schemas.microsoft.com/office/drawing/2017/decorative" val="1"/>
              </a:ext>
            </a:extLst>
          </p:cNvPr>
          <p:cNvSpPr>
            <a:spLocks noGrp="1"/>
          </p:cNvSpPr>
          <p:nvPr>
            <p:ph type="title"/>
          </p:nvPr>
        </p:nvSpPr>
        <p:spPr/>
        <p:txBody>
          <a:bodyPr/>
          <a:lstStyle/>
          <a:p>
            <a:r>
              <a:rPr lang="en-US"/>
              <a:t>Best Practices          </a:t>
            </a:r>
            <a:endParaRPr lang="en-US" dirty="0"/>
          </a:p>
        </p:txBody>
      </p:sp>
      <p:pic>
        <p:nvPicPr>
          <p:cNvPr id="8" name="Picture 16">
            <a:extLst>
              <a:ext uri="{FF2B5EF4-FFF2-40B4-BE49-F238E27FC236}">
                <a16:creationId xmlns:a16="http://schemas.microsoft.com/office/drawing/2014/main" id="{292EE27C-081D-3F93-BCC0-0B5429D33A10}"/>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16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205" y="1442140"/>
            <a:ext cx="8711733" cy="2215991"/>
          </a:xfrm>
          <a:prstGeom prst="rect">
            <a:avLst/>
          </a:prstGeom>
          <a:noFill/>
        </p:spPr>
        <p:txBody>
          <a:bodyPr wrap="square" lIns="0" tIns="0" rIns="0" bIns="0" rtlCol="0">
            <a:noAutofit/>
          </a:bodyPr>
          <a:lstStyle/>
          <a:p>
            <a:r>
              <a:rPr lang="en-US" dirty="0"/>
              <a:t>Docs, blog posts, videos, examples, accelerators, best practices…</a:t>
            </a:r>
          </a:p>
          <a:p>
            <a:endParaRPr lang="en-US" dirty="0"/>
          </a:p>
          <a:p>
            <a:r>
              <a:rPr lang="en-US" sz="2400" dirty="0">
                <a:hlinkClick r:id="rId3"/>
              </a:rPr>
              <a:t>https://aka.ms/synapse-link-cosmos-db-key-links</a:t>
            </a:r>
            <a:endParaRPr lang="en-US" sz="2400" dirty="0"/>
          </a:p>
          <a:p>
            <a:endParaRPr lang="en-US" sz="2400" dirty="0"/>
          </a:p>
        </p:txBody>
      </p:sp>
      <p:sp>
        <p:nvSpPr>
          <p:cNvPr id="3" name="Title 2">
            <a:extLst>
              <a:ext uri="{FF2B5EF4-FFF2-40B4-BE49-F238E27FC236}">
                <a16:creationId xmlns:a16="http://schemas.microsoft.com/office/drawing/2014/main" id="{D0247E1B-6154-876E-B27E-EAA1B793D31E}"/>
              </a:ext>
              <a:ext uri="{C183D7F6-B498-43B3-948B-1728B52AA6E4}">
                <adec:decorative xmlns:adec="http://schemas.microsoft.com/office/drawing/2017/decorative" val="1"/>
              </a:ext>
            </a:extLst>
          </p:cNvPr>
          <p:cNvSpPr>
            <a:spLocks noGrp="1"/>
          </p:cNvSpPr>
          <p:nvPr>
            <p:ph type="title"/>
          </p:nvPr>
        </p:nvSpPr>
        <p:spPr/>
        <p:txBody>
          <a:bodyPr/>
          <a:lstStyle/>
          <a:p>
            <a:r>
              <a:rPr lang="en-US" dirty="0"/>
              <a:t>All Azure Synapse Link for Cosmos DB Key Links</a:t>
            </a:r>
          </a:p>
        </p:txBody>
      </p:sp>
      <p:pic>
        <p:nvPicPr>
          <p:cNvPr id="9" name="Picture 16">
            <a:extLst>
              <a:ext uri="{FF2B5EF4-FFF2-40B4-BE49-F238E27FC236}">
                <a16:creationId xmlns:a16="http://schemas.microsoft.com/office/drawing/2014/main" id="{A06622EF-CB5C-DF37-745A-85C39B02E4AA}"/>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4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97" y="1442141"/>
            <a:ext cx="11028712" cy="4706930"/>
          </a:xfrm>
          <a:prstGeom prst="rect">
            <a:avLst/>
          </a:prstGeom>
          <a:noFill/>
        </p:spPr>
        <p:txBody>
          <a:bodyPr wrap="square" lIns="0" tIns="0" rIns="0" bIns="0" rtlCol="0">
            <a:noAutofit/>
          </a:bodyPr>
          <a:lstStyle/>
          <a:p>
            <a:r>
              <a:rPr lang="en-US" sz="2000" dirty="0">
                <a:solidFill>
                  <a:schemeClr val="accent2"/>
                </a:solidFill>
                <a:latin typeface="Segoe UI" panose="020B0502040204020203" pitchFamily="34" charset="0"/>
                <a:cs typeface="Segoe UI" panose="020B0502040204020203" pitchFamily="34" charset="0"/>
              </a:rPr>
              <a:t>Power BI</a:t>
            </a:r>
            <a:br>
              <a:rPr lang="en-US" sz="2000" dirty="0">
                <a:solidFill>
                  <a:schemeClr val="accent2"/>
                </a:solidFill>
                <a:latin typeface="Segoe UI" panose="020B0502040204020203" pitchFamily="34" charset="0"/>
                <a:cs typeface="Segoe UI" panose="020B0502040204020203" pitchFamily="34" charset="0"/>
              </a:rPr>
            </a:br>
            <a:endParaRPr lang="en-US" sz="2000" dirty="0">
              <a:solidFill>
                <a:schemeClr val="accent2"/>
              </a:solidFill>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Always check your tenant location</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Cache can provide a better user experience</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For interactive analytics in Power BI direct query mode, you need to use heavy filter/aggregation pushdown and return only the minimal amount of data</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Even if you minimize the data volume that is returned, direct query is not the best solution. Our queries take 1-10 sec on a large data sets even with all pushdown optimizations</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Refresh your Power BI dashboard every ~30 min so it would not make any difference if the background query runs for 1 or 15 minutes. The only important thing is that the query finishes before the next refresh.</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Avoid returning millions of records to a dashboard: this is computing intensive and not optimal architecture</a:t>
            </a:r>
          </a:p>
        </p:txBody>
      </p:sp>
      <p:sp>
        <p:nvSpPr>
          <p:cNvPr id="3" name="Title 2">
            <a:extLst>
              <a:ext uri="{FF2B5EF4-FFF2-40B4-BE49-F238E27FC236}">
                <a16:creationId xmlns:a16="http://schemas.microsoft.com/office/drawing/2014/main" id="{F81AC5E3-D4FB-6619-E989-C405A339AAD6}"/>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a:t>
            </a:r>
          </a:p>
        </p:txBody>
      </p:sp>
      <p:pic>
        <p:nvPicPr>
          <p:cNvPr id="8" name="Picture 16">
            <a:extLst>
              <a:ext uri="{FF2B5EF4-FFF2-40B4-BE49-F238E27FC236}">
                <a16:creationId xmlns:a16="http://schemas.microsoft.com/office/drawing/2014/main" id="{1298F72C-645C-5F14-5B21-6F1D5538F5C0}"/>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460" y="1441578"/>
            <a:ext cx="10593713" cy="4978484"/>
          </a:xfrm>
          <a:prstGeom prst="rect">
            <a:avLst/>
          </a:prstGeom>
          <a:noFill/>
        </p:spPr>
        <p:txBody>
          <a:bodyPr wrap="square" lIns="0" tIns="0" rIns="0" bIns="0" rtlCol="0">
            <a:noAutofit/>
          </a:bodyPr>
          <a:lstStyle/>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There is also a Power BI mixed mode where you have some tables in full refresh and other in direct query mode</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Scheduled refreshes can avoid parallel queries execution, what drains SQL Serverless pool resources </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If you cannot use Azure Analysis Services, another solution is to use CETAS to export some parts of your data that will not be changed as Parquet files. Then you can query read-only partitions in Parquet, and frequently changed data via Synapse Link for Cosmos DB.</a:t>
            </a:r>
          </a:p>
          <a:p>
            <a:pPr marL="230188" lvl="1"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In some scenarios you can create multiple workspace pointing to the same Cosmos DB analytical store, to increase the bandwidth/max compute</a:t>
            </a:r>
          </a:p>
          <a:p>
            <a:pPr marL="230188" indent="-230188">
              <a:buClr>
                <a:schemeClr val="accent1"/>
              </a:buClr>
              <a:buSzPct val="8000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endParaRPr lang="en-US" sz="1765" dirty="0">
              <a:latin typeface="Segoe UI" panose="020B0502040204020203" pitchFamily="34" charset="0"/>
              <a:cs typeface="Segoe UI" panose="020B0502040204020203" pitchFamily="34" charset="0"/>
            </a:endParaRPr>
          </a:p>
          <a:p>
            <a:endParaRPr lang="en-US" sz="1765"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234F8E47-E828-563D-7137-112B7917E871}"/>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 </a:t>
            </a:r>
            <a:r>
              <a:rPr lang="en-US" dirty="0">
                <a:solidFill>
                  <a:schemeClr val="accent2"/>
                </a:solidFill>
              </a:rPr>
              <a:t>Power BI</a:t>
            </a:r>
          </a:p>
        </p:txBody>
      </p:sp>
      <p:pic>
        <p:nvPicPr>
          <p:cNvPr id="8" name="Picture 16">
            <a:extLst>
              <a:ext uri="{FF2B5EF4-FFF2-40B4-BE49-F238E27FC236}">
                <a16:creationId xmlns:a16="http://schemas.microsoft.com/office/drawing/2014/main" id="{8D0B25F4-A279-FD56-41FC-1C4604F7334C}"/>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208" y="1441578"/>
            <a:ext cx="8711733" cy="2806055"/>
          </a:xfrm>
          <a:prstGeom prst="rect">
            <a:avLst/>
          </a:prstGeom>
          <a:noFill/>
        </p:spPr>
        <p:txBody>
          <a:bodyPr wrap="square" lIns="0" tIns="0" rIns="0" bIns="0" rtlCol="0">
            <a:noAutofit/>
          </a:bodyPr>
          <a:lstStyle/>
          <a:p>
            <a:pPr>
              <a:buClr>
                <a:schemeClr val="accent1"/>
              </a:buClr>
              <a:buSzPct val="80000"/>
            </a:pPr>
            <a:r>
              <a:rPr lang="en-US" dirty="0">
                <a:latin typeface="Segoe UI" panose="020B0502040204020203" pitchFamily="34" charset="0"/>
                <a:cs typeface="Segoe UI" panose="020B0502040204020203" pitchFamily="34" charset="0"/>
              </a:rPr>
              <a:t>Co-locate data and analytical workloads in the same Azure Region. You can use the connection string to change from the primary to any other secondary region.</a:t>
            </a:r>
          </a:p>
          <a:p>
            <a:pPr marL="285750"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buClr>
                <a:schemeClr val="accent1"/>
              </a:buClr>
              <a:buSzPct val="80000"/>
            </a:pPr>
            <a:r>
              <a:rPr lang="en-US" dirty="0">
                <a:latin typeface="Segoe UI" panose="020B0502040204020203" pitchFamily="34" charset="0"/>
                <a:cs typeface="Segoe UI" panose="020B0502040204020203" pitchFamily="34" charset="0"/>
              </a:rPr>
              <a:t>Perfect storm / real case:</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Data = West US 2</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Synapse Workspace = East US</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Power BI tenant = North Europe</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Users = India</a:t>
            </a:r>
          </a:p>
          <a:p>
            <a:pPr marL="285750"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1BD713FC-25B2-937C-58D4-E2FD3437F324}"/>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 </a:t>
            </a:r>
            <a:r>
              <a:rPr lang="en-US" dirty="0">
                <a:solidFill>
                  <a:schemeClr val="accent2"/>
                </a:solidFill>
              </a:rPr>
              <a:t>Co-location</a:t>
            </a:r>
          </a:p>
        </p:txBody>
      </p:sp>
      <p:pic>
        <p:nvPicPr>
          <p:cNvPr id="8" name="Picture 16">
            <a:extLst>
              <a:ext uri="{FF2B5EF4-FFF2-40B4-BE49-F238E27FC236}">
                <a16:creationId xmlns:a16="http://schemas.microsoft.com/office/drawing/2014/main" id="{3A469334-19F7-FB9A-DBE4-B63F8CB8B88F}"/>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19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4207" y="1441578"/>
            <a:ext cx="8711733" cy="4163824"/>
          </a:xfrm>
          <a:prstGeom prst="rect">
            <a:avLst/>
          </a:prstGeom>
          <a:noFill/>
        </p:spPr>
        <p:txBody>
          <a:bodyPr wrap="square" lIns="0" tIns="0" rIns="0" bIns="0" rtlCol="0">
            <a:noAutofit/>
          </a:bodyPr>
          <a:lstStyle/>
          <a:p>
            <a:pPr marL="285750" indent="-285750">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Spark can be used to pre-aggregate common analytical queries, saving data in another Azure data service like ADLS. This “write once/read many” approach can avoid heavy queries been executed over and over</a:t>
            </a:r>
          </a:p>
          <a:p>
            <a:pPr marL="285750"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If you are joining data from Cosmos DB analytical store and Data Lake store:</a:t>
            </a:r>
          </a:p>
          <a:p>
            <a:pPr marL="460375"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Make sure that they are in the same region. </a:t>
            </a:r>
          </a:p>
          <a:p>
            <a:pPr marL="460375"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Use filters to avoid big data volumes been moved across your azure infrastructure</a:t>
            </a:r>
          </a:p>
          <a:p>
            <a:pPr marL="742950" lvl="1"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Currently only </a:t>
            </a:r>
            <a:r>
              <a:rPr lang="de-DE" dirty="0">
                <a:latin typeface="Segoe UI" panose="020B0502040204020203" pitchFamily="34" charset="0"/>
                <a:cs typeface="Segoe UI" panose="020B0502040204020203" pitchFamily="34" charset="0"/>
              </a:rPr>
              <a:t>Latin1_General_100_BIN2_UTF8 collation can push filters down, what avoids all data been transfered from storage to Synapse</a:t>
            </a:r>
          </a:p>
          <a:p>
            <a:pPr marL="285750"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If you are casting/converting data to char or varchar in query time, use the most optimal size</a:t>
            </a:r>
          </a:p>
        </p:txBody>
      </p:sp>
      <p:sp>
        <p:nvSpPr>
          <p:cNvPr id="3" name="Title 2">
            <a:extLst>
              <a:ext uri="{FF2B5EF4-FFF2-40B4-BE49-F238E27FC236}">
                <a16:creationId xmlns:a16="http://schemas.microsoft.com/office/drawing/2014/main" id="{6937DD55-F056-97E2-9BD5-B30C84B58952}"/>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1C7CA9F1-4608-877F-6748-41D1F21146CC}"/>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22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95" y="1441578"/>
            <a:ext cx="11018520" cy="3600986"/>
          </a:xfrm>
          <a:prstGeom prst="rect">
            <a:avLst/>
          </a:prstGeom>
          <a:noFill/>
        </p:spPr>
        <p:txBody>
          <a:bodyPr wrap="square" lIns="0" tIns="0" rIns="0" bIns="0" rtlCol="0">
            <a:spAutoFit/>
          </a:bodyPr>
          <a:lstStyle/>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Automatic inference converts datatypes to a format that may not be optimal. It’s recommended for ad-hoc queries but not for production process. Use the WITH clause to optimize datatypes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Synapse SQL Serverless pools have resource limits. Queries executed simultaneously will consume those resources at the same time and may reach a limit. It’s common to see PBI dashboards reaching these limits when multiple refreshes are happing in parallel. Tests and scheduled refreshes can help you to avoid this problem. Also, multiple Synapse workspaces can address bigger concurrency requirements.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The difference between serverless and dedicated is only in payment model and max compute size. Serverless has auto-scalable compute that matches mid-size dedicated pool. The only difference is in the highly concurrent workload where you would need to use large dedicated pools (bigger than DW2000c) to handle workload.</a:t>
            </a:r>
          </a:p>
          <a:p>
            <a:pPr marL="285750" indent="-285750">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949CB15C-6748-998E-7580-E4E4A0000ECB}"/>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a:t>
            </a:r>
          </a:p>
        </p:txBody>
      </p:sp>
      <p:pic>
        <p:nvPicPr>
          <p:cNvPr id="8" name="Picture 16">
            <a:extLst>
              <a:ext uri="{FF2B5EF4-FFF2-40B4-BE49-F238E27FC236}">
                <a16:creationId xmlns:a16="http://schemas.microsoft.com/office/drawing/2014/main" id="{11F4044C-7C1A-02E1-C57D-4E59888CAEC8}"/>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92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8264" y="1441578"/>
            <a:ext cx="5602274" cy="5314019"/>
          </a:xfrm>
          <a:prstGeom prst="rect">
            <a:avLst/>
          </a:prstGeom>
          <a:noFill/>
        </p:spPr>
        <p:txBody>
          <a:bodyPr wrap="square" lIns="0" tIns="0" rIns="0" bIns="0" rtlCol="0">
            <a:spAutoFit/>
          </a:bodyPr>
          <a:lstStyle/>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Use the </a:t>
            </a:r>
            <a:r>
              <a:rPr lang="en-US" dirty="0">
                <a:latin typeface="Segoe UI" panose="020B0502040204020203" pitchFamily="34" charset="0"/>
                <a:cs typeface="Segoe UI" panose="020B0502040204020203" pitchFamily="34" charset="0"/>
                <a:hlinkClick r:id="rId2"/>
              </a:rPr>
              <a:t>recommendations generator</a:t>
            </a:r>
            <a:r>
              <a:rPr lang="en-US" dirty="0">
                <a:latin typeface="Segoe UI" panose="020B0502040204020203" pitchFamily="34" charset="0"/>
                <a:cs typeface="Segoe UI" panose="020B0502040204020203" pitchFamily="34" charset="0"/>
              </a:rPr>
              <a:t> to check optimization opportunities, including </a:t>
            </a:r>
            <a:r>
              <a:rPr lang="en-US" b="1" dirty="0">
                <a:latin typeface="Segoe UI" panose="020B0502040204020203" pitchFamily="34" charset="0"/>
                <a:cs typeface="Segoe UI" panose="020B0502040204020203" pitchFamily="34" charset="0"/>
              </a:rPr>
              <a:t>datatypes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Use the </a:t>
            </a:r>
            <a:r>
              <a:rPr lang="en-US" dirty="0">
                <a:latin typeface="Segoe UI" panose="020B0502040204020203" pitchFamily="34" charset="0"/>
                <a:cs typeface="Segoe UI" panose="020B0502040204020203" pitchFamily="34" charset="0"/>
                <a:hlinkClick r:id="rId3"/>
              </a:rPr>
              <a:t>Statement Generator </a:t>
            </a:r>
            <a:r>
              <a:rPr lang="en-US" dirty="0">
                <a:latin typeface="Segoe UI" panose="020B0502040204020203" pitchFamily="34" charset="0"/>
                <a:cs typeface="Segoe UI" panose="020B0502040204020203" pitchFamily="34" charset="0"/>
              </a:rPr>
              <a:t>to:</a:t>
            </a:r>
          </a:p>
          <a:p>
            <a:pPr marL="460375"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Create a template that exposes nested data as columns</a:t>
            </a:r>
          </a:p>
          <a:p>
            <a:pPr marL="460375"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Allows you to optimize </a:t>
            </a:r>
            <a:r>
              <a:rPr lang="en-US" b="1" dirty="0">
                <a:latin typeface="Segoe UI" panose="020B0502040204020203" pitchFamily="34" charset="0"/>
                <a:cs typeface="Segoe UI" panose="020B0502040204020203" pitchFamily="34" charset="0"/>
              </a:rPr>
              <a:t>datatypes </a:t>
            </a:r>
            <a:r>
              <a:rPr lang="en-US" dirty="0">
                <a:latin typeface="Segoe UI" panose="020B0502040204020203" pitchFamily="34" charset="0"/>
                <a:cs typeface="Segoe UI" panose="020B0502040204020203" pitchFamily="34" charset="0"/>
              </a:rPr>
              <a:t>as suggested from the recommendation's generator</a:t>
            </a:r>
          </a:p>
          <a:p>
            <a:pPr marL="800100" lvl="1" indent="-342900">
              <a:buClr>
                <a:schemeClr val="accent1"/>
              </a:buClr>
              <a:buSzPct val="80000"/>
              <a:buFont typeface="Arial" panose="020B0604020202020204" pitchFamily="34" charset="0"/>
              <a:buChar char="•"/>
            </a:pPr>
            <a:endParaRPr lang="en-US" b="1" dirty="0">
              <a:latin typeface="Segoe UI" panose="020B0502040204020203" pitchFamily="34" charset="0"/>
              <a:cs typeface="Segoe UI" panose="020B0502040204020203" pitchFamily="34" charset="0"/>
            </a:endParaRPr>
          </a:p>
          <a:p>
            <a:pPr marL="342900" indent="-342900">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Use the query below to determinate the actual size of the columns that need optimization</a:t>
            </a:r>
          </a:p>
          <a:p>
            <a:pPr marL="800083" lvl="1" indent="-342900">
              <a:buClr>
                <a:schemeClr val="accent1"/>
              </a:buClr>
              <a:buSzPct val="80000"/>
              <a:buFont typeface="Arial" panose="020B0604020202020204" pitchFamily="34" charset="0"/>
              <a:buChar char="•"/>
            </a:pPr>
            <a:endParaRPr lang="en-US" sz="1866" dirty="0">
              <a:latin typeface="Segoe UI" panose="020B0502040204020203" pitchFamily="34" charset="0"/>
              <a:cs typeface="Segoe UI" panose="020B0502040204020203" pitchFamily="34" charset="0"/>
            </a:endParaRP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select DISTINCT 'select max(</a:t>
            </a:r>
            <a:r>
              <a:rPr lang="en-US" sz="1000" dirty="0" err="1">
                <a:latin typeface="Courier New" panose="02070309020205020404" pitchFamily="49" charset="0"/>
                <a:cs typeface="Courier New" panose="02070309020205020404" pitchFamily="49" charset="0"/>
              </a:rPr>
              <a:t>len</a:t>
            </a:r>
            <a:r>
              <a:rPr lang="en-US" sz="1000" dirty="0">
                <a:latin typeface="Courier New" panose="02070309020205020404" pitchFamily="49" charset="0"/>
                <a:cs typeface="Courier New" panose="02070309020205020404" pitchFamily="49" charset="0"/>
              </a:rPr>
              <a:t>('+c.name+')) from ' + o.name </a:t>
            </a: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sys.columns</a:t>
            </a:r>
            <a:r>
              <a:rPr lang="en-US" sz="1000" dirty="0">
                <a:latin typeface="Courier New" panose="02070309020205020404" pitchFamily="49" charset="0"/>
                <a:cs typeface="Courier New" panose="02070309020205020404" pitchFamily="49" charset="0"/>
              </a:rPr>
              <a:t> c , </a:t>
            </a:r>
            <a:r>
              <a:rPr lang="en-US" sz="1000" dirty="0" err="1">
                <a:latin typeface="Courier New" panose="02070309020205020404" pitchFamily="49" charset="0"/>
                <a:cs typeface="Courier New" panose="02070309020205020404" pitchFamily="49" charset="0"/>
              </a:rPr>
              <a:t>sys.objects</a:t>
            </a:r>
            <a:r>
              <a:rPr lang="en-US" sz="1000" dirty="0">
                <a:latin typeface="Courier New" panose="02070309020205020404" pitchFamily="49" charset="0"/>
                <a:cs typeface="Courier New" panose="02070309020205020404" pitchFamily="49" charset="0"/>
              </a:rPr>
              <a:t> o, </a:t>
            </a:r>
            <a:r>
              <a:rPr lang="en-US" sz="1000" dirty="0" err="1">
                <a:latin typeface="Courier New" panose="02070309020205020404" pitchFamily="49" charset="0"/>
                <a:cs typeface="Courier New" panose="02070309020205020404" pitchFamily="49" charset="0"/>
              </a:rPr>
              <a:t>sys.schemas</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s,qpi.recommendations</a:t>
            </a:r>
            <a:r>
              <a:rPr lang="en-US" sz="1000" dirty="0">
                <a:latin typeface="Courier New" panose="02070309020205020404" pitchFamily="49" charset="0"/>
                <a:cs typeface="Courier New" panose="02070309020205020404" pitchFamily="49" charset="0"/>
              </a:rPr>
              <a:t> r</a:t>
            </a: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WHERE </a:t>
            </a:r>
          </a:p>
          <a:p>
            <a:pPr marL="401638" lvl="1" indent="-171450">
              <a:buClr>
                <a:schemeClr val="accent1"/>
              </a:buClr>
              <a:buSzPct val="80000"/>
              <a:buFont typeface="Arial" panose="020B0604020202020204" pitchFamily="34" charset="0"/>
              <a:buChar char="•"/>
            </a:pPr>
            <a:r>
              <a:rPr lang="en-US" sz="1000" dirty="0" err="1">
                <a:latin typeface="Courier New" panose="02070309020205020404" pitchFamily="49" charset="0"/>
                <a:cs typeface="Courier New" panose="02070309020205020404" pitchFamily="49" charset="0"/>
              </a:rPr>
              <a:t>c.object_id</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o.object_id</a:t>
            </a:r>
            <a:r>
              <a:rPr lang="en-US" sz="1000" dirty="0">
                <a:latin typeface="Courier New" panose="02070309020205020404" pitchFamily="49" charset="0"/>
                <a:cs typeface="Courier New" panose="02070309020205020404" pitchFamily="49" charset="0"/>
              </a:rPr>
              <a:t> AND</a:t>
            </a:r>
          </a:p>
          <a:p>
            <a:pPr marL="401638" lvl="1" indent="-171450">
              <a:buClr>
                <a:schemeClr val="accent1"/>
              </a:buClr>
              <a:buSzPct val="80000"/>
              <a:buFont typeface="Arial" panose="020B0604020202020204" pitchFamily="34" charset="0"/>
              <a:buChar char="•"/>
            </a:pPr>
            <a:r>
              <a:rPr lang="en-US" sz="1000" dirty="0" err="1">
                <a:latin typeface="Courier New" panose="02070309020205020404" pitchFamily="49" charset="0"/>
                <a:cs typeface="Courier New" panose="02070309020205020404" pitchFamily="49" charset="0"/>
              </a:rPr>
              <a:t>o.type</a:t>
            </a:r>
            <a:r>
              <a:rPr lang="en-US" sz="1000" dirty="0">
                <a:latin typeface="Courier New" panose="02070309020205020404" pitchFamily="49" charset="0"/>
                <a:cs typeface="Courier New" panose="02070309020205020404" pitchFamily="49" charset="0"/>
              </a:rPr>
              <a:t> = 'V’ AND</a:t>
            </a: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r.name = 'OPTIMIZE COLUMN TYPE’ AND</a:t>
            </a:r>
          </a:p>
          <a:p>
            <a:pPr marL="401638" lvl="1" indent="-171450">
              <a:buClr>
                <a:schemeClr val="accent1"/>
              </a:buClr>
              <a:buSzPct val="80000"/>
              <a:buFont typeface="Arial" panose="020B0604020202020204" pitchFamily="34" charset="0"/>
              <a:buChar char="•"/>
            </a:pPr>
            <a:r>
              <a:rPr lang="en-US" sz="1000" dirty="0" err="1">
                <a:latin typeface="Courier New" panose="02070309020205020404" pitchFamily="49" charset="0"/>
                <a:cs typeface="Courier New" panose="02070309020205020404" pitchFamily="49" charset="0"/>
              </a:rPr>
              <a:t>o.schema_id</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s.schema_id</a:t>
            </a:r>
            <a:r>
              <a:rPr lang="en-US" sz="1000" dirty="0">
                <a:latin typeface="Courier New" panose="02070309020205020404" pitchFamily="49" charset="0"/>
                <a:cs typeface="Courier New" panose="02070309020205020404" pitchFamily="49" charset="0"/>
              </a:rPr>
              <a:t> AND</a:t>
            </a: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s.name = </a:t>
            </a:r>
            <a:r>
              <a:rPr lang="en-US" sz="1000" dirty="0" err="1">
                <a:latin typeface="Courier New" panose="02070309020205020404" pitchFamily="49" charset="0"/>
                <a:cs typeface="Courier New" panose="02070309020205020404" pitchFamily="49" charset="0"/>
              </a:rPr>
              <a:t>r.schema_name</a:t>
            </a:r>
            <a:r>
              <a:rPr lang="en-US" sz="1000" dirty="0">
                <a:latin typeface="Courier New" panose="02070309020205020404" pitchFamily="49" charset="0"/>
                <a:cs typeface="Courier New" panose="02070309020205020404" pitchFamily="49" charset="0"/>
              </a:rPr>
              <a:t> AND</a:t>
            </a: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o.name = </a:t>
            </a:r>
            <a:r>
              <a:rPr lang="en-US" sz="1000" dirty="0" err="1">
                <a:latin typeface="Courier New" panose="02070309020205020404" pitchFamily="49" charset="0"/>
                <a:cs typeface="Courier New" panose="02070309020205020404" pitchFamily="49" charset="0"/>
              </a:rPr>
              <a:t>r.object</a:t>
            </a:r>
            <a:r>
              <a:rPr lang="en-US" sz="1000" dirty="0">
                <a:latin typeface="Courier New" panose="02070309020205020404" pitchFamily="49" charset="0"/>
                <a:cs typeface="Courier New" panose="02070309020205020404" pitchFamily="49" charset="0"/>
              </a:rPr>
              <a:t> AND</a:t>
            </a:r>
          </a:p>
          <a:p>
            <a:pPr marL="401638" lvl="1" indent="-171450">
              <a:buClr>
                <a:schemeClr val="accent1"/>
              </a:buClr>
              <a:buSzPct val="80000"/>
              <a:buFont typeface="Arial" panose="020B0604020202020204" pitchFamily="34" charset="0"/>
              <a:buChar char="•"/>
            </a:pPr>
            <a:r>
              <a:rPr lang="en-US" sz="1000" dirty="0">
                <a:latin typeface="Courier New" panose="02070309020205020404" pitchFamily="49" charset="0"/>
                <a:cs typeface="Courier New" panose="02070309020205020404" pitchFamily="49" charset="0"/>
              </a:rPr>
              <a:t>c.name = </a:t>
            </a:r>
            <a:r>
              <a:rPr lang="en-US" sz="1000" dirty="0" err="1">
                <a:latin typeface="Courier New" panose="02070309020205020404" pitchFamily="49" charset="0"/>
                <a:cs typeface="Courier New" panose="02070309020205020404" pitchFamily="49" charset="0"/>
              </a:rPr>
              <a:t>r.column_name</a:t>
            </a:r>
            <a:endParaRPr lang="en-US" sz="1000" dirty="0">
              <a:latin typeface="Courier New" panose="02070309020205020404" pitchFamily="49" charset="0"/>
              <a:cs typeface="Courier New" panose="02070309020205020404" pitchFamily="49" charset="0"/>
            </a:endParaRPr>
          </a:p>
          <a:p>
            <a:pPr marL="800083" lvl="1" indent="-342900">
              <a:buClr>
                <a:schemeClr val="accent1"/>
              </a:buClr>
              <a:buSzPct val="80000"/>
              <a:buFont typeface="Arial" panose="020B0604020202020204" pitchFamily="34" charset="0"/>
              <a:buChar char="•"/>
            </a:pPr>
            <a:endParaRPr lang="en-US" sz="1866"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D11B1A53-788A-467B-BE72-A5106E6F8A1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275909" y="1436688"/>
            <a:ext cx="5342002" cy="4215967"/>
          </a:xfrm>
          <a:prstGeom prst="rect">
            <a:avLst/>
          </a:prstGeom>
        </p:spPr>
      </p:pic>
      <p:sp>
        <p:nvSpPr>
          <p:cNvPr id="3" name="Title 2">
            <a:extLst>
              <a:ext uri="{FF2B5EF4-FFF2-40B4-BE49-F238E27FC236}">
                <a16:creationId xmlns:a16="http://schemas.microsoft.com/office/drawing/2014/main" id="{B122BE65-559A-C4D0-D99E-2DD263ABB67A}"/>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 </a:t>
            </a:r>
            <a:r>
              <a:rPr lang="en-US" dirty="0">
                <a:solidFill>
                  <a:schemeClr val="accent2"/>
                </a:solidFill>
              </a:rPr>
              <a:t>Generators</a:t>
            </a:r>
          </a:p>
        </p:txBody>
      </p:sp>
      <p:pic>
        <p:nvPicPr>
          <p:cNvPr id="9" name="Picture 16">
            <a:extLst>
              <a:ext uri="{FF2B5EF4-FFF2-40B4-BE49-F238E27FC236}">
                <a16:creationId xmlns:a16="http://schemas.microsoft.com/office/drawing/2014/main" id="{479B8F00-D0DD-3248-66DF-DD85E3B436F5}"/>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76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90" y="1440653"/>
            <a:ext cx="4999997" cy="3822559"/>
          </a:xfrm>
          <a:prstGeom prst="rect">
            <a:avLst/>
          </a:prstGeom>
          <a:noFill/>
        </p:spPr>
        <p:txBody>
          <a:bodyPr wrap="square" lIns="0" tIns="0" rIns="0" bIns="0" rtlCol="0">
            <a:noAutofit/>
          </a:bodyPr>
          <a:lstStyle/>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Use the </a:t>
            </a:r>
            <a:r>
              <a:rPr lang="en-US" dirty="0">
                <a:latin typeface="Segoe UI" panose="020B0502040204020203" pitchFamily="34" charset="0"/>
                <a:cs typeface="Segoe UI" panose="020B0502040204020203" pitchFamily="34" charset="0"/>
                <a:hlinkClick r:id="rId2"/>
              </a:rPr>
              <a:t>OPENJSON</a:t>
            </a:r>
            <a:r>
              <a:rPr lang="en-US" dirty="0">
                <a:latin typeface="Segoe UI" panose="020B0502040204020203" pitchFamily="34" charset="0"/>
                <a:cs typeface="Segoe UI" panose="020B0502040204020203" pitchFamily="34" charset="0"/>
              </a:rPr>
              <a:t> function to expose nested JSON data as columns</a:t>
            </a:r>
          </a:p>
          <a:p>
            <a:pPr marL="230188" indent="-230188">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30188"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But if you also use the AS JSON option, the column type must be NVARCHAR(MAX), what is </a:t>
            </a:r>
            <a:r>
              <a:rPr lang="en-US" b="1" dirty="0">
                <a:latin typeface="Segoe UI" panose="020B0502040204020203" pitchFamily="34" charset="0"/>
                <a:cs typeface="Segoe UI" panose="020B0502040204020203" pitchFamily="34" charset="0"/>
              </a:rPr>
              <a:t>not ideal </a:t>
            </a:r>
            <a:r>
              <a:rPr lang="en-US" dirty="0">
                <a:latin typeface="Segoe UI" panose="020B0502040204020203" pitchFamily="34" charset="0"/>
                <a:cs typeface="Segoe UI" panose="020B0502040204020203" pitchFamily="34" charset="0"/>
              </a:rPr>
              <a:t>for performance</a:t>
            </a:r>
          </a:p>
          <a:p>
            <a:pPr marL="336145" indent="-336145">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36145" indent="-336145">
              <a:buClr>
                <a:schemeClr val="accent1"/>
              </a:buClr>
              <a:buSzPct val="80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B81DB67-03F6-430D-ABB1-1979BB0C9B4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96000" y="292099"/>
            <a:ext cx="4483833" cy="6272213"/>
          </a:xfrm>
          <a:prstGeom prst="rect">
            <a:avLst/>
          </a:prstGeom>
        </p:spPr>
      </p:pic>
      <p:sp>
        <p:nvSpPr>
          <p:cNvPr id="3" name="Title 2">
            <a:extLst>
              <a:ext uri="{FF2B5EF4-FFF2-40B4-BE49-F238E27FC236}">
                <a16:creationId xmlns:a16="http://schemas.microsoft.com/office/drawing/2014/main" id="{2B4491F1-30E5-AAB7-43CD-D2A68ACF3481}"/>
              </a:ext>
              <a:ext uri="{C183D7F6-B498-43B3-948B-1728B52AA6E4}">
                <adec:decorative xmlns:adec="http://schemas.microsoft.com/office/drawing/2017/decorative" val="1"/>
              </a:ext>
            </a:extLst>
          </p:cNvPr>
          <p:cNvSpPr>
            <a:spLocks noGrp="1"/>
          </p:cNvSpPr>
          <p:nvPr>
            <p:ph type="title"/>
          </p:nvPr>
        </p:nvSpPr>
        <p:spPr/>
        <p:txBody>
          <a:bodyPr/>
          <a:lstStyle/>
          <a:p>
            <a:r>
              <a:rPr lang="en-US" dirty="0"/>
              <a:t>Best Practices | </a:t>
            </a:r>
            <a:r>
              <a:rPr lang="en-US" dirty="0">
                <a:solidFill>
                  <a:schemeClr val="accent2"/>
                </a:solidFill>
              </a:rPr>
              <a:t>OPENJSON</a:t>
            </a:r>
          </a:p>
        </p:txBody>
      </p:sp>
      <p:pic>
        <p:nvPicPr>
          <p:cNvPr id="9" name="Picture 16">
            <a:extLst>
              <a:ext uri="{FF2B5EF4-FFF2-40B4-BE49-F238E27FC236}">
                <a16:creationId xmlns:a16="http://schemas.microsoft.com/office/drawing/2014/main" id="{95088405-6EA2-D935-713A-9D6F6028E7F6}"/>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42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DFCD7F-5A94-4636-961B-35C5283363B8}"/>
              </a:ext>
              <a:ext uri="{C183D7F6-B498-43B3-948B-1728B52AA6E4}">
                <adec:decorative xmlns:adec="http://schemas.microsoft.com/office/drawing/2017/decorative" val="1"/>
              </a:ext>
            </a:extLst>
          </p:cNvPr>
          <p:cNvSpPr txBox="1"/>
          <p:nvPr/>
        </p:nvSpPr>
        <p:spPr>
          <a:xfrm>
            <a:off x="589089" y="1441579"/>
            <a:ext cx="10574415" cy="3321126"/>
          </a:xfrm>
          <a:prstGeom prst="rect">
            <a:avLst/>
          </a:prstGeom>
          <a:noFill/>
        </p:spPr>
        <p:txBody>
          <a:bodyPr wrap="square" lIns="0" tIns="0" rIns="0" bIns="0" rtlCol="0">
            <a:noAutofit/>
          </a:bodyPr>
          <a:lstStyle/>
          <a:p>
            <a:r>
              <a:rPr lang="en-US" dirty="0">
                <a:solidFill>
                  <a:schemeClr val="accent2"/>
                </a:solidFill>
                <a:latin typeface="Segoe UI" panose="020B0502040204020203" pitchFamily="34" charset="0"/>
              </a:rPr>
              <a:t>CROSS APPLY</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rPr>
              <a:t>When CROSS is specified, no rows are produced when the </a:t>
            </a:r>
            <a:r>
              <a:rPr lang="en-US" i="1" dirty="0" err="1">
                <a:latin typeface="Segoe UI" panose="020B0502040204020203" pitchFamily="34" charset="0"/>
              </a:rPr>
              <a:t>right_table_source</a:t>
            </a:r>
            <a:r>
              <a:rPr lang="en-US" dirty="0">
                <a:latin typeface="Segoe UI" panose="020B0502040204020203" pitchFamily="34" charset="0"/>
              </a:rPr>
              <a:t> is evaluated against a specified row of the </a:t>
            </a:r>
            <a:r>
              <a:rPr lang="en-US" i="1" dirty="0" err="1">
                <a:latin typeface="Segoe UI" panose="020B0502040204020203" pitchFamily="34" charset="0"/>
              </a:rPr>
              <a:t>left_table_source</a:t>
            </a:r>
            <a:r>
              <a:rPr lang="en-US" dirty="0">
                <a:latin typeface="Segoe UI" panose="020B0502040204020203" pitchFamily="34" charset="0"/>
              </a:rPr>
              <a:t> and returns an empty result set</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When you have to expand JSON arrays stored in individual fields and join them with their parent rows, you typically use the Transact-SQL CROSS APPLY operator</a:t>
            </a:r>
          </a:p>
          <a:p>
            <a:pPr lvl="1"/>
            <a:endParaRPr lang="en-US" b="1" dirty="0">
              <a:latin typeface="Segoe UI" panose="020B0502040204020203" pitchFamily="34" charset="0"/>
              <a:cs typeface="Segoe UI" panose="020B0502040204020203" pitchFamily="34" charset="0"/>
            </a:endParaRPr>
          </a:p>
          <a:p>
            <a:r>
              <a:rPr lang="en-US" dirty="0">
                <a:solidFill>
                  <a:schemeClr val="accent2"/>
                </a:solidFill>
                <a:latin typeface="Segoe UI" panose="020B0502040204020203" pitchFamily="34" charset="0"/>
                <a:cs typeface="Segoe UI" panose="020B0502040204020203" pitchFamily="34" charset="0"/>
              </a:rPr>
              <a:t>OUTER APPLY</a:t>
            </a:r>
          </a:p>
          <a:p>
            <a:pPr marL="230188" lvl="1" indent="-230188">
              <a:buClr>
                <a:schemeClr val="accent1"/>
              </a:buClr>
              <a:buSzPct val="80000"/>
              <a:buFont typeface="Arial" panose="020B0604020202020204" pitchFamily="34" charset="0"/>
              <a:buChar char="•"/>
            </a:pPr>
            <a:r>
              <a:rPr lang="en-US" dirty="0">
                <a:latin typeface="Segoe UI" panose="020B0502040204020203" pitchFamily="34" charset="0"/>
                <a:cs typeface="Segoe UI" panose="020B0502040204020203" pitchFamily="34" charset="0"/>
              </a:rPr>
              <a:t>When OUTER is specified, one row is produced for each row of the </a:t>
            </a:r>
            <a:r>
              <a:rPr lang="en-US" dirty="0" err="1">
                <a:latin typeface="Segoe UI" panose="020B0502040204020203" pitchFamily="34" charset="0"/>
                <a:cs typeface="Segoe UI" panose="020B0502040204020203" pitchFamily="34" charset="0"/>
              </a:rPr>
              <a:t>left_table_source</a:t>
            </a:r>
            <a:r>
              <a:rPr lang="en-US" dirty="0">
                <a:latin typeface="Segoe UI" panose="020B0502040204020203" pitchFamily="34" charset="0"/>
                <a:cs typeface="Segoe UI" panose="020B0502040204020203" pitchFamily="34" charset="0"/>
              </a:rPr>
              <a:t> even when the </a:t>
            </a:r>
            <a:r>
              <a:rPr lang="en-US" dirty="0" err="1">
                <a:latin typeface="Segoe UI" panose="020B0502040204020203" pitchFamily="34" charset="0"/>
                <a:cs typeface="Segoe UI" panose="020B0502040204020203" pitchFamily="34" charset="0"/>
              </a:rPr>
              <a:t>right_table_source</a:t>
            </a:r>
            <a:r>
              <a:rPr lang="en-US" dirty="0">
                <a:latin typeface="Segoe UI" panose="020B0502040204020203" pitchFamily="34" charset="0"/>
                <a:cs typeface="Segoe UI" panose="020B0502040204020203" pitchFamily="34" charset="0"/>
              </a:rPr>
              <a:t> evaluates against that row and returns an empty result set</a:t>
            </a:r>
          </a:p>
          <a:p>
            <a:pPr marL="336145" indent="-336145">
              <a:buFont typeface="Arial" panose="020B0604020202020204" pitchFamily="34" charset="0"/>
              <a:buChar char="•"/>
            </a:pPr>
            <a:endParaRPr lang="en-US" sz="1866"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4E7CA395-FBB4-5510-D7F0-217FE7E8C896}"/>
              </a:ext>
              <a:ext uri="{C183D7F6-B498-43B3-948B-1728B52AA6E4}">
                <adec:decorative xmlns:adec="http://schemas.microsoft.com/office/drawing/2017/decorative" val="1"/>
              </a:ext>
            </a:extLst>
          </p:cNvPr>
          <p:cNvSpPr>
            <a:spLocks noGrp="1"/>
          </p:cNvSpPr>
          <p:nvPr>
            <p:ph type="title"/>
          </p:nvPr>
        </p:nvSpPr>
        <p:spPr>
          <a:xfrm>
            <a:off x="588263" y="457200"/>
            <a:ext cx="11018520" cy="553998"/>
          </a:xfrm>
        </p:spPr>
        <p:txBody>
          <a:bodyPr/>
          <a:lstStyle/>
          <a:p>
            <a:r>
              <a:rPr lang="en-US" dirty="0"/>
              <a:t>Best Practices | </a:t>
            </a:r>
            <a:r>
              <a:rPr lang="en-US" dirty="0">
                <a:solidFill>
                  <a:schemeClr val="accent2"/>
                </a:solidFill>
                <a:latin typeface="Segoe UI" panose="020B0502040204020203" pitchFamily="34" charset="0"/>
              </a:rPr>
              <a:t>Understand the T-SQL JOINS</a:t>
            </a:r>
            <a:endParaRPr lang="en-US" dirty="0"/>
          </a:p>
        </p:txBody>
      </p:sp>
      <p:pic>
        <p:nvPicPr>
          <p:cNvPr id="8" name="Picture 16">
            <a:extLst>
              <a:ext uri="{FF2B5EF4-FFF2-40B4-BE49-F238E27FC236}">
                <a16:creationId xmlns:a16="http://schemas.microsoft.com/office/drawing/2014/main" id="{6EF8423C-E922-621C-B4FB-130CC08D14B8}"/>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2913" y="299391"/>
            <a:ext cx="726990" cy="45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27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_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February_2019" id="{0D93EA38-B0C4-4B20-BF67-413A307B6C0B}" vid="{C7413A89-757E-4CA6-A51B-57D9E2B413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37A1A211E6AD49B6926EBCABCBDE8F" ma:contentTypeVersion="18" ma:contentTypeDescription="Create a new document." ma:contentTypeScope="" ma:versionID="99dd24ec3b8beadf0090b49a1fe390f8">
  <xsd:schema xmlns:xsd="http://www.w3.org/2001/XMLSchema" xmlns:xs="http://www.w3.org/2001/XMLSchema" xmlns:p="http://schemas.microsoft.com/office/2006/metadata/properties" xmlns:ns1="http://schemas.microsoft.com/sharepoint/v3" xmlns:ns2="61349b38-87b0-4d20-bd6f-41da2268192a" xmlns:ns3="68fcb561-4938-471e-ad66-507677a35492" xmlns:ns4="230e9df3-be65-4c73-a93b-d1236ebd677e" targetNamespace="http://schemas.microsoft.com/office/2006/metadata/properties" ma:root="true" ma:fieldsID="37f4ab598d4f0ebaba8791878e8c6b44" ns1:_="" ns2:_="" ns3:_="" ns4:_="">
    <xsd:import namespace="http://schemas.microsoft.com/sharepoint/v3"/>
    <xsd:import namespace="61349b38-87b0-4d20-bd6f-41da2268192a"/>
    <xsd:import namespace="68fcb561-4938-471e-ad66-507677a3549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4:TaxCatchAll"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349b38-87b0-4d20-bd6f-41da226819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8fcb561-4938-471e-ad66-507677a3549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e976329-bda7-46dd-ab9f-441921e7087c}" ma:internalName="TaxCatchAll" ma:showField="CatchAllData" ma:web="68fcb561-4938-471e-ad66-507677a3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61349b38-87b0-4d20-bd6f-41da2268192a">
      <Terms xmlns="http://schemas.microsoft.com/office/infopath/2007/PartnerControls"/>
    </lcf76f155ced4ddcb4097134ff3c332f>
    <SharedWithUsers xmlns="68fcb561-4938-471e-ad66-507677a35492">
      <UserInfo>
        <DisplayName>Terence O'Shea (Chilco Strategies Inc)</DisplayName>
        <AccountId>522</AccountId>
        <AccountType/>
      </UserInfo>
      <UserInfo>
        <DisplayName>Tyler Mays-Childers (he/him)</DisplayName>
        <AccountId>515</AccountId>
        <AccountType/>
      </UserInfo>
    </SharedWithUsers>
  </documentManagement>
</p:properties>
</file>

<file path=customXml/itemProps1.xml><?xml version="1.0" encoding="utf-8"?>
<ds:datastoreItem xmlns:ds="http://schemas.openxmlformats.org/officeDocument/2006/customXml" ds:itemID="{74F5EA56-725A-43E0-9687-BA7743F1B5AE}"/>
</file>

<file path=customXml/itemProps2.xml><?xml version="1.0" encoding="utf-8"?>
<ds:datastoreItem xmlns:ds="http://schemas.openxmlformats.org/officeDocument/2006/customXml" ds:itemID="{E9A5DD2A-1B31-49F8-BEC4-E14E74F00D61}">
  <ds:schemaRefs>
    <ds:schemaRef ds:uri="http://schemas.microsoft.com/sharepoint/v3/contenttype/forms"/>
  </ds:schemaRefs>
</ds:datastoreItem>
</file>

<file path=customXml/itemProps3.xml><?xml version="1.0" encoding="utf-8"?>
<ds:datastoreItem xmlns:ds="http://schemas.openxmlformats.org/officeDocument/2006/customXml" ds:itemID="{57F44DF8-B227-405A-B5D2-26E8733DD1D1}">
  <ds:schemaRefs>
    <ds:schemaRef ds:uri="http://schemas.microsoft.com/sharepoint/v3"/>
    <ds:schemaRef ds:uri="http://purl.org/dc/dcmitype/"/>
    <ds:schemaRef ds:uri="http://purl.org/dc/elements/1.1/"/>
    <ds:schemaRef ds:uri="http://www.w3.org/XML/1998/namespace"/>
    <ds:schemaRef ds:uri="http://purl.org/dc/terms/"/>
    <ds:schemaRef ds:uri="http://schemas.microsoft.com/office/infopath/2007/PartnerControls"/>
    <ds:schemaRef ds:uri="230e9df3-be65-4c73-a93b-d1236ebd677e"/>
    <ds:schemaRef ds:uri="http://schemas.microsoft.com/office/2006/documentManagement/types"/>
    <ds:schemaRef ds:uri="http://schemas.openxmlformats.org/package/2006/metadata/core-properties"/>
    <ds:schemaRef ds:uri="fc07152f-a519-491d-844f-51483cd7f25e"/>
    <ds:schemaRef ds:uri="06ccca23-2dd2-41b3-9f0e-af175205266b"/>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80</TotalTime>
  <Words>1685</Words>
  <Application>Microsoft Office PowerPoint</Application>
  <PresentationFormat>Widescreen</PresentationFormat>
  <Paragraphs>171</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Courier New</vt:lpstr>
      <vt:lpstr>Segoe UI</vt:lpstr>
      <vt:lpstr>Segoe UI Semibold</vt:lpstr>
      <vt:lpstr>Wingdings</vt:lpstr>
      <vt:lpstr>6_Black Template</vt:lpstr>
      <vt:lpstr>Azure Synapse Link for Azure Cosmos DB</vt:lpstr>
      <vt:lpstr>Best Practices</vt:lpstr>
      <vt:lpstr>Best Practices | Power BI</vt:lpstr>
      <vt:lpstr>Best Practices | Co-location</vt:lpstr>
      <vt:lpstr>Best Practices </vt:lpstr>
      <vt:lpstr>Best Practices  </vt:lpstr>
      <vt:lpstr>Best Practices | Generators</vt:lpstr>
      <vt:lpstr>Best Practices | OPENJSON</vt:lpstr>
      <vt:lpstr>Best Practices | Understand the T-SQL JOINS</vt:lpstr>
      <vt:lpstr>Best Practices   </vt:lpstr>
      <vt:lpstr>Best Practices    </vt:lpstr>
      <vt:lpstr>Best Practices      </vt:lpstr>
      <vt:lpstr>Best Practices        </vt:lpstr>
      <vt:lpstr>Best Practices       </vt:lpstr>
      <vt:lpstr>Best Practices </vt:lpstr>
      <vt:lpstr>Best Practices         </vt:lpstr>
      <vt:lpstr>Best Practices          </vt:lpstr>
      <vt:lpstr>All Azure Synapse Link for Cosmos DB Key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Arbuckle</dc:creator>
  <cp:lastModifiedBy>Terence O'Shea</cp:lastModifiedBy>
  <cp:revision>16</cp:revision>
  <dcterms:created xsi:type="dcterms:W3CDTF">2022-08-09T18:22:11Z</dcterms:created>
  <dcterms:modified xsi:type="dcterms:W3CDTF">2022-10-28T17:38:40Z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0x010100CB37A1A211E6AD49B6926EBCABCBDE8F</vt:lpwstr>
  </property>
  <property fmtid="{D5CDD505-2E9C-101B-9397-08002B2CF9AE}" pid="3" name="MediaServiceImageTags">
    <vt:lpwstr/>
  </property>
</Properties>
</file>