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5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0819-CD02-4B67-8D01-7AC234D32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94685-C28E-4C8E-8E21-415DFC155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8C9A4-CD45-4FE8-BE70-4F1C545B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D7A8-CA88-4A37-AF9E-F5A0F3436FD4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B014D-7193-408E-9460-F7FA2A1E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1590C-9DFB-4B49-8B23-BB7EB4A9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54D1-BB6F-4DC6-BCE2-BF962B9C5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29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DF34-2474-4CF9-B0B7-8EACA115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6DB1B-A482-49E8-801C-5BE4E7342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654CE-7008-454D-9A57-52D236D6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D7A8-CA88-4A37-AF9E-F5A0F3436FD4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83BBB-942C-4ABC-A8BB-AA8E0401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17067-B6AD-4DDD-AAA5-2DEBCA93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54D1-BB6F-4DC6-BCE2-BF962B9C5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25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860B0-1D71-4F88-A405-41AF2D419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7CB57-BE12-4571-9BB5-F4EA32077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CD265-0109-40EA-8D59-01F7E97F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D7A8-CA88-4A37-AF9E-F5A0F3436FD4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96E0-FFBD-46FE-B933-10141713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E1416-E9E8-4AB9-9D49-19B286DC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54D1-BB6F-4DC6-BCE2-BF962B9C5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03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6F494-D6CA-4198-B0B1-EEE15A1A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77881-B465-4896-A59F-5F44FBA5C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BB0F1-CCEB-4DB6-92D7-0F06524E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D7A8-CA88-4A37-AF9E-F5A0F3436FD4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A41-832D-4676-8DED-8DBC2371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1B097-D0FD-42F2-8872-E5E9262D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54D1-BB6F-4DC6-BCE2-BF962B9C5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83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AD4E-8ADC-4F4D-8133-9009A80A1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16699-2569-42B0-8717-4B1E1A88C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8AEF1-CA1F-4072-BF42-AABF7F95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D7A8-CA88-4A37-AF9E-F5A0F3436FD4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1D246-C42F-4D88-B281-B605327D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DAFE8-9031-48F3-BCDA-F4D441F6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54D1-BB6F-4DC6-BCE2-BF962B9C5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74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76AE-FE0F-46CB-85BB-27874F11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09AE9-D2FD-4A2B-AECD-D2F645931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030D2-FBF7-46C9-B2A8-A09B6BEC7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BA203-BD67-4FD7-8CB2-67022A1C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D7A8-CA88-4A37-AF9E-F5A0F3436FD4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50525-A3CB-43DF-A385-CF298CED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5B9BF-FB58-44C2-98E9-A63BD345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54D1-BB6F-4DC6-BCE2-BF962B9C5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11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43B1-0307-4D56-8FC2-2DDA433DD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2B5EB-EA2C-4126-AD40-D62121B9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726FA-B85E-496E-9D80-C4FE166F3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8E043-CE6D-4F9C-98E6-611775A08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61E0C-FC78-4A60-8E7E-77AD0D01E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A6B16-559B-409E-A5BC-9F2744FD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D7A8-CA88-4A37-AF9E-F5A0F3436FD4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BF05F-9B83-4144-AA39-BC38D1B1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530C9-77EA-4665-80C9-ABC6E9E3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54D1-BB6F-4DC6-BCE2-BF962B9C5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16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696B-862B-4077-B948-062F4C995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DE713-EB8A-41A6-97C7-42B48C13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D7A8-CA88-4A37-AF9E-F5A0F3436FD4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8D38C-C7C6-47EE-9385-41631C75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F814A-479F-4A47-B91F-363C8730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54D1-BB6F-4DC6-BCE2-BF962B9C5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55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F6C1B-834E-42B1-96B7-81532DB1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D7A8-CA88-4A37-AF9E-F5A0F3436FD4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4547D-4335-4D4D-B78D-285389E0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DA240-8A22-4209-A93E-B28EDD91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54D1-BB6F-4DC6-BCE2-BF962B9C5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18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982E-3D9D-48BE-921B-0457B706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CE56C-295A-4C91-A9F4-DA46DF687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B6AB9-E4A8-48E9-AD0A-AE6DCAA99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8BFA0-F168-4ADE-8582-200C5F0E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D7A8-CA88-4A37-AF9E-F5A0F3436FD4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98398-C337-4901-AE17-00E3DE08D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A9E8F-4245-4778-9527-CA2C99DC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54D1-BB6F-4DC6-BCE2-BF962B9C5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8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DCAC-6818-4240-B523-E0856863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E1703-ADB7-42E3-A065-A0594F0F8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8F1B5-E72A-4332-9214-112071257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47021-56B8-48C5-B03F-C1677B19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D7A8-CA88-4A37-AF9E-F5A0F3436FD4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2DD9F-8F7D-4001-9E80-5C952B67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30DF2-83A6-4C59-99B5-046953A3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54D1-BB6F-4DC6-BCE2-BF962B9C5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97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C2504-58BA-4BCD-ABBA-CDA27FBC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A155A-2346-4B0C-B2D2-3A089BCC7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A0434-2071-4413-83CA-DDC1B63F5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BD7A8-CA88-4A37-AF9E-F5A0F3436FD4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9D3C3-7409-4B28-ACA8-B818C6562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C6E44-F633-4E5B-9165-6A3361E93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B54D1-BB6F-4DC6-BCE2-BF962B9C5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20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B2AFBB-C841-449C-A18F-75111BF4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App Settings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42BF2-B03C-4F7C-8837-F2BD611E5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60" y="2057813"/>
            <a:ext cx="11441480" cy="400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1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952B-74FA-4254-AEA0-3D6A8225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IOC Containers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2786F1-2EC9-411A-9446-E7A02A60C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1513"/>
            <a:ext cx="11027508" cy="507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1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9B8D-54BD-4C9E-A906-01DBE9D1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IOC Containers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13DE9-CE4D-41B7-96B8-A2093581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7163"/>
            <a:ext cx="12192000" cy="258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3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D48F-B0FF-454D-B28E-A1DAAB9A1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Dependency Injection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2BF38A-DF8C-4DF3-B069-C9F19E3B1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07" y="1518844"/>
            <a:ext cx="8545185" cy="25377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F76985-68AA-4B5E-939A-5B104112E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007" y="4006700"/>
            <a:ext cx="12192000" cy="31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9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A22A-70FF-4A33-9CA9-E5B655F1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HTTP Clients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35AAB9-354B-43FA-9CC2-E17ACB0FC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44" y="1384837"/>
            <a:ext cx="11514512" cy="534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6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64A1-3538-4AE4-8FC5-8E71C8E9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Serialisation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272A6-26FC-40F7-8AC4-E524998A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2097028"/>
            <a:ext cx="12192000" cy="6356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D734D9-4897-427E-8976-C608B29F4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823" y="3712406"/>
            <a:ext cx="95250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0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15E2-681E-4FCF-8585-F305C028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Nuget</a:t>
            </a:r>
            <a:r>
              <a:rPr lang="en-GB" dirty="0"/>
              <a:t> Package Management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5A3B19-C6E8-4C58-94A3-0AB68F9D9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689" y="1498759"/>
            <a:ext cx="9984111" cy="499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6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2F4B-1E8E-4685-BD51-B011C259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Swagger Open API Specification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381563-C1CE-44B5-89F8-E132EE960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565" y="1874389"/>
            <a:ext cx="3682903" cy="498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77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App Settings</vt:lpstr>
      <vt:lpstr>IOC Containers</vt:lpstr>
      <vt:lpstr>IOC Containers </vt:lpstr>
      <vt:lpstr>Dependency Injection</vt:lpstr>
      <vt:lpstr>HTTP Clients</vt:lpstr>
      <vt:lpstr>Serialisation</vt:lpstr>
      <vt:lpstr>Nuget Package Management</vt:lpstr>
      <vt:lpstr>Swagger Open API Specification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Settings</dc:title>
  <dc:creator>Steve Leonard</dc:creator>
  <cp:lastModifiedBy>Steve Leonard</cp:lastModifiedBy>
  <cp:revision>3</cp:revision>
  <dcterms:created xsi:type="dcterms:W3CDTF">2019-01-24T09:25:04Z</dcterms:created>
  <dcterms:modified xsi:type="dcterms:W3CDTF">2019-01-24T10:41:26Z</dcterms:modified>
</cp:coreProperties>
</file>