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56" r:id="rId2"/>
    <p:sldId id="257" r:id="rId3"/>
    <p:sldId id="259" r:id="rId4"/>
    <p:sldId id="258" r:id="rId5"/>
    <p:sldId id="263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65" autoAdjust="0"/>
    <p:restoredTop sz="94674"/>
  </p:normalViewPr>
  <p:slideViewPr>
    <p:cSldViewPr snapToGrid="0" snapToObjects="1">
      <p:cViewPr varScale="1">
        <p:scale>
          <a:sx n="99" d="100"/>
          <a:sy n="99" d="100"/>
        </p:scale>
        <p:origin x="29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C8A836-FF68-9645-A220-8D2D7557F8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807" t="11021" r="2933" b="13804"/>
          <a:stretch/>
        </p:blipFill>
        <p:spPr>
          <a:xfrm>
            <a:off x="3270985" y="3429000"/>
            <a:ext cx="5650029" cy="200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4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6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8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44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55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53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1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3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2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0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3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9512B7-D4A5-2744-9FEC-64365EA65A0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06333" y="4613656"/>
            <a:ext cx="1204475" cy="124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8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6604-7EFB-154F-8A83-E6819F4DA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063" y="962496"/>
            <a:ext cx="11988180" cy="12880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Get Comfortable with the New Microsoft Azure PowerShell Az Commands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25BB7-0C48-5C49-A385-1FD2B166D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391" y="1765150"/>
            <a:ext cx="10993546" cy="1123192"/>
          </a:xfrm>
        </p:spPr>
        <p:txBody>
          <a:bodyPr>
            <a:normAutofit/>
          </a:bodyPr>
          <a:lstStyle/>
          <a:p>
            <a:r>
              <a:rPr lang="en-US" dirty="0"/>
              <a:t>Tim warner</a:t>
            </a:r>
          </a:p>
          <a:p>
            <a:r>
              <a:rPr lang="en-US" dirty="0"/>
              <a:t>Timw.info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2481D-5A86-1A4C-8AC8-CD01F8693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778" y="3429000"/>
            <a:ext cx="5970373" cy="265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5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400-C451-C048-8821-012A5DC5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Learning goals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33873-F394-6741-B7DF-0237A79B5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87500"/>
            <a:ext cx="9743907" cy="4038600"/>
          </a:xfrm>
        </p:spPr>
        <p:txBody>
          <a:bodyPr/>
          <a:lstStyle/>
          <a:p>
            <a:r>
              <a:rPr lang="en-US" dirty="0"/>
              <a:t>Describe the past, present, and future of Azure PowerShell</a:t>
            </a:r>
          </a:p>
          <a:p>
            <a:r>
              <a:rPr lang="en-US" dirty="0"/>
              <a:t>Build your Azure PowerShell development environment</a:t>
            </a:r>
          </a:p>
          <a:p>
            <a:r>
              <a:rPr lang="en-US" dirty="0"/>
              <a:t>Get competent with Az PS and (gasp) CLI?!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AA47D-15E9-9140-900B-E253CEB6E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197369"/>
            <a:ext cx="2976433" cy="132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7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400-C451-C048-8821-012A5DC5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Session materials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AA47D-15E9-9140-900B-E253CEB6E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197369"/>
            <a:ext cx="2976433" cy="13228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32B7BEA-D87A-42B3-A8E5-59F1F4CA91FD}"/>
              </a:ext>
            </a:extLst>
          </p:cNvPr>
          <p:cNvSpPr/>
          <p:nvPr/>
        </p:nvSpPr>
        <p:spPr>
          <a:xfrm>
            <a:off x="1479550" y="2875002"/>
            <a:ext cx="9232899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timw.info/</a:t>
            </a:r>
            <a:r>
              <a:rPr lang="en-US" sz="6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psotr</a:t>
            </a:r>
            <a:endParaRPr lang="en-US" sz="6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1222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B5DF9E-CB5F-4E19-A11C-2620409B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043910"/>
            <a:ext cx="9248607" cy="1497507"/>
          </a:xfrm>
        </p:spPr>
        <p:txBody>
          <a:bodyPr/>
          <a:lstStyle/>
          <a:p>
            <a:r>
              <a:rPr lang="en-US" dirty="0"/>
              <a:t>Let's get to the demo!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09A449-E72E-4541-9EE8-03340CE6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721" y="4229819"/>
            <a:ext cx="1234087" cy="913026"/>
          </a:xfrm>
          <a:prstGeom prst="rect">
            <a:avLst/>
          </a:prstGeom>
        </p:spPr>
      </p:pic>
      <p:pic>
        <p:nvPicPr>
          <p:cNvPr id="1026" name="Picture 2" descr="Image result for powershell icon">
            <a:extLst>
              <a:ext uri="{FF2B5EF4-FFF2-40B4-BE49-F238E27FC236}">
                <a16:creationId xmlns:a16="http://schemas.microsoft.com/office/drawing/2014/main" id="{46389B6D-AD54-47A7-871D-3EBB8E8F4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12858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vs code icon">
            <a:extLst>
              <a:ext uri="{FF2B5EF4-FFF2-40B4-BE49-F238E27FC236}">
                <a16:creationId xmlns:a16="http://schemas.microsoft.com/office/drawing/2014/main" id="{AF99523B-E141-424B-9747-C19B57BA4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338" y="12858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0707C9-8261-4695-B94D-7B9C29CC5EFB}"/>
              </a:ext>
            </a:extLst>
          </p:cNvPr>
          <p:cNvSpPr txBox="1"/>
          <p:nvPr/>
        </p:nvSpPr>
        <p:spPr>
          <a:xfrm>
            <a:off x="418453" y="5553127"/>
            <a:ext cx="11329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Invoke-Learning –Method 'Practical Application'</a:t>
            </a:r>
          </a:p>
        </p:txBody>
      </p:sp>
    </p:spTree>
    <p:extLst>
      <p:ext uri="{BB962C8B-B14F-4D97-AF65-F5344CB8AC3E}">
        <p14:creationId xmlns:p14="http://schemas.microsoft.com/office/powerpoint/2010/main" val="164244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BC4FFC-0A7A-4DA1-8D98-5C72580B8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Refactoring your Existing scripts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8EC0FD-5BD4-4D48-B5B5-1F7B252D13C2}"/>
              </a:ext>
            </a:extLst>
          </p:cNvPr>
          <p:cNvSpPr txBox="1"/>
          <p:nvPr/>
        </p:nvSpPr>
        <p:spPr>
          <a:xfrm>
            <a:off x="9499002" y="6454588"/>
            <a:ext cx="269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Thanks to @</a:t>
            </a:r>
            <a:r>
              <a:rPr lang="en-US" sz="2000" b="1" dirty="0" err="1">
                <a:solidFill>
                  <a:srgbClr val="0070C0"/>
                </a:solidFill>
              </a:rPr>
              <a:t>jaykul</a:t>
            </a:r>
            <a:r>
              <a:rPr lang="en-US" sz="2000" b="1" dirty="0">
                <a:solidFill>
                  <a:srgbClr val="0070C0"/>
                </a:solidFill>
              </a:rPr>
              <a:t>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14FA22-9EE1-4654-B971-42EB6D0F5E9A}"/>
              </a:ext>
            </a:extLst>
          </p:cNvPr>
          <p:cNvSpPr/>
          <p:nvPr/>
        </p:nvSpPr>
        <p:spPr>
          <a:xfrm>
            <a:off x="1479550" y="2875002"/>
            <a:ext cx="9232899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PSScriptAnalyzer</a:t>
            </a:r>
            <a:r>
              <a:rPr lang="en-US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(!?)</a:t>
            </a:r>
            <a:endParaRPr lang="en-US" sz="6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408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BC4FFC-0A7A-4DA1-8D98-5C72580B8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Azure </a:t>
            </a:r>
            <a:r>
              <a:rPr lang="en-US" sz="4000" dirty="0" err="1"/>
              <a:t>powershell</a:t>
            </a:r>
            <a:r>
              <a:rPr lang="en-US" sz="4000" dirty="0"/>
              <a:t> in azure cloud shell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A01BC-2CEF-41F3-9388-E4C074C98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041" y="1969648"/>
            <a:ext cx="6969918" cy="474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32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BC4FFC-0A7A-4DA1-8D98-5C72580B8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Azure command-line interface (CLI)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162FA1-0CB3-4082-A88E-0AD9DEB07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754" y="1942084"/>
            <a:ext cx="6842492" cy="482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17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400-C451-C048-8821-012A5DC5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Thank you!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33873-F394-6741-B7DF-0237A79B5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06500"/>
            <a:ext cx="11029615" cy="4652299"/>
          </a:xfrm>
        </p:spPr>
        <p:txBody>
          <a:bodyPr/>
          <a:lstStyle/>
          <a:p>
            <a:r>
              <a:rPr lang="en-US" u="sng" dirty="0"/>
              <a:t>Session materials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timw.info/</a:t>
            </a:r>
            <a:r>
              <a:rPr lang="en-US" b="1" dirty="0" err="1">
                <a:solidFill>
                  <a:srgbClr val="0070C0"/>
                </a:solidFill>
              </a:rPr>
              <a:t>psotr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u="sng" dirty="0"/>
              <a:t>Personal website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timw.info</a:t>
            </a:r>
          </a:p>
          <a:p>
            <a:r>
              <a:rPr lang="en-US" u="sng" dirty="0"/>
              <a:t>Pluralsight courses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timw.info/</a:t>
            </a:r>
            <a:r>
              <a:rPr lang="en-US" b="1" dirty="0" err="1">
                <a:solidFill>
                  <a:srgbClr val="0070C0"/>
                </a:solidFill>
              </a:rPr>
              <a:t>ps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AA47D-15E9-9140-900B-E253CEB6E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197369"/>
            <a:ext cx="2976433" cy="132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6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4777FC7-3FF5-5247-B173-8886D4D2CBE4}" vid="{5268805F-9633-834B-A793-C92FF00C6B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PSOTR</Template>
  <TotalTime>3093</TotalTime>
  <Words>112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Consolas</vt:lpstr>
      <vt:lpstr>Gill Sans MT</vt:lpstr>
      <vt:lpstr>Wingdings 2</vt:lpstr>
      <vt:lpstr>Dividend</vt:lpstr>
      <vt:lpstr>Get Comfortable with the New Microsoft Azure PowerShell Az Commands </vt:lpstr>
      <vt:lpstr>Learning goals</vt:lpstr>
      <vt:lpstr>Session materials</vt:lpstr>
      <vt:lpstr>Let's get to the demo!</vt:lpstr>
      <vt:lpstr>Refactoring your Existing scripts</vt:lpstr>
      <vt:lpstr>Azure powershell in azure cloud shell</vt:lpstr>
      <vt:lpstr>Azure command-line interface (CLI)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Warner</dc:creator>
  <cp:lastModifiedBy>Tim Warner</cp:lastModifiedBy>
  <cp:revision>27</cp:revision>
  <dcterms:created xsi:type="dcterms:W3CDTF">2019-08-05T18:46:19Z</dcterms:created>
  <dcterms:modified xsi:type="dcterms:W3CDTF">2019-08-10T12:30:36Z</dcterms:modified>
</cp:coreProperties>
</file>