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365" autoAdjust="0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72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3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604-7EFB-154F-8A83-E6819F4D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063" y="962496"/>
            <a:ext cx="11988180" cy="12880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Get Comfortable with the New Microsoft Azure PowerShell Az Commands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5BB7-0C48-5C49-A385-1FD2B166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91" y="1765150"/>
            <a:ext cx="10993546" cy="1123192"/>
          </a:xfrm>
        </p:spPr>
        <p:txBody>
          <a:bodyPr>
            <a:normAutofit/>
          </a:bodyPr>
          <a:lstStyle/>
          <a:p>
            <a:r>
              <a:rPr lang="en-US" dirty="0"/>
              <a:t>Tim warner</a:t>
            </a:r>
          </a:p>
          <a:p>
            <a:r>
              <a:rPr lang="en-US" dirty="0"/>
              <a:t>Techtrainertim.com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2481D-5A86-1A4C-8AC8-CD01F869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78" y="3429000"/>
            <a:ext cx="5970373" cy="26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7500"/>
            <a:ext cx="9743907" cy="4038600"/>
          </a:xfrm>
        </p:spPr>
        <p:txBody>
          <a:bodyPr/>
          <a:lstStyle/>
          <a:p>
            <a:r>
              <a:rPr lang="en-US" dirty="0"/>
              <a:t>Describe the past, present, and future of Azure PowerShell</a:t>
            </a:r>
          </a:p>
          <a:p>
            <a:r>
              <a:rPr lang="en-US" dirty="0"/>
              <a:t>Build your Azure PowerShell development environment</a:t>
            </a:r>
          </a:p>
          <a:p>
            <a:r>
              <a:rPr lang="en-US" dirty="0"/>
              <a:t>Get competent with Az PS and (gasp) CLI?!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Session materials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2B7BEA-D87A-42B3-A8E5-59F1F4CA91FD}"/>
              </a:ext>
            </a:extLst>
          </p:cNvPr>
          <p:cNvSpPr/>
          <p:nvPr/>
        </p:nvSpPr>
        <p:spPr>
          <a:xfrm>
            <a:off x="1479550" y="2875002"/>
            <a:ext cx="92328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timw.info/chatt2019</a:t>
            </a:r>
          </a:p>
        </p:txBody>
      </p:sp>
    </p:spTree>
    <p:extLst>
      <p:ext uri="{BB962C8B-B14F-4D97-AF65-F5344CB8AC3E}">
        <p14:creationId xmlns:p14="http://schemas.microsoft.com/office/powerpoint/2010/main" val="14122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9248607" cy="1497507"/>
          </a:xfrm>
        </p:spPr>
        <p:txBody>
          <a:bodyPr/>
          <a:lstStyle/>
          <a:p>
            <a:r>
              <a:rPr lang="en-US" dirty="0"/>
              <a:t>Let's get to the demo!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229819"/>
            <a:ext cx="1234087" cy="913026"/>
          </a:xfrm>
          <a:prstGeom prst="rect">
            <a:avLst/>
          </a:prstGeom>
        </p:spPr>
      </p:pic>
      <p:pic>
        <p:nvPicPr>
          <p:cNvPr id="1026" name="Picture 2" descr="Image result for powershell icon">
            <a:extLst>
              <a:ext uri="{FF2B5EF4-FFF2-40B4-BE49-F238E27FC236}">
                <a16:creationId xmlns:a16="http://schemas.microsoft.com/office/drawing/2014/main" id="{46389B6D-AD54-47A7-871D-3EBB8E8F4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s code icon">
            <a:extLst>
              <a:ext uri="{FF2B5EF4-FFF2-40B4-BE49-F238E27FC236}">
                <a16:creationId xmlns:a16="http://schemas.microsoft.com/office/drawing/2014/main" id="{AF99523B-E141-424B-9747-C19B57BA4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12858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learn = practical examples + practice</a:t>
            </a:r>
          </a:p>
        </p:txBody>
      </p:sp>
    </p:spTree>
    <p:extLst>
      <p:ext uri="{BB962C8B-B14F-4D97-AF65-F5344CB8AC3E}">
        <p14:creationId xmlns:p14="http://schemas.microsoft.com/office/powerpoint/2010/main" val="164244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Thank you!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06500"/>
            <a:ext cx="11029615" cy="4652299"/>
          </a:xfrm>
        </p:spPr>
        <p:txBody>
          <a:bodyPr/>
          <a:lstStyle/>
          <a:p>
            <a:r>
              <a:rPr lang="en-US" u="sng" dirty="0"/>
              <a:t>Session materials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timw.info/chatt2019</a:t>
            </a:r>
          </a:p>
          <a:p>
            <a:r>
              <a:rPr lang="en-US" u="sng" dirty="0"/>
              <a:t>Personal website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</a:t>
            </a:r>
          </a:p>
          <a:p>
            <a:r>
              <a:rPr lang="en-US" u="sng" dirty="0"/>
              <a:t>Pluralsight courses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PSOTR</Template>
  <TotalTime>2916</TotalTime>
  <Words>89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Gill Sans MT</vt:lpstr>
      <vt:lpstr>Wingdings 2</vt:lpstr>
      <vt:lpstr>Dividend</vt:lpstr>
      <vt:lpstr>Get Comfortable with the New Microsoft Azure PowerShell Az Commands </vt:lpstr>
      <vt:lpstr>Learning goals</vt:lpstr>
      <vt:lpstr>Session materials</vt:lpstr>
      <vt:lpstr>Let's get to the demo!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15</cp:revision>
  <dcterms:created xsi:type="dcterms:W3CDTF">2019-08-05T18:46:19Z</dcterms:created>
  <dcterms:modified xsi:type="dcterms:W3CDTF">2019-08-07T19:22:52Z</dcterms:modified>
</cp:coreProperties>
</file>