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65" autoAdjust="0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63" y="962496"/>
            <a:ext cx="11988180" cy="12880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Get Comfortable with the New Microsoft Azure PowerShell Az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65150"/>
            <a:ext cx="10993546" cy="1123192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500"/>
            <a:ext cx="9743907" cy="4038600"/>
          </a:xfrm>
        </p:spPr>
        <p:txBody>
          <a:bodyPr/>
          <a:lstStyle/>
          <a:p>
            <a:r>
              <a:rPr lang="en-US" dirty="0"/>
              <a:t>Describe the past, present, and future of Azure PowerShell</a:t>
            </a:r>
          </a:p>
          <a:p>
            <a:r>
              <a:rPr lang="en-US" dirty="0"/>
              <a:t>Build your Azure PowerShell development environment</a:t>
            </a:r>
          </a:p>
          <a:p>
            <a:r>
              <a:rPr lang="en-US" dirty="0"/>
              <a:t>Get competent with Az PS and (gasp) CLI?!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psotr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22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Let's get to the demo!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Invoke-Learning –Method 'Practical Application'</a:t>
            </a:r>
          </a:p>
        </p:txBody>
      </p:sp>
    </p:spTree>
    <p:extLst>
      <p:ext uri="{BB962C8B-B14F-4D97-AF65-F5344CB8AC3E}">
        <p14:creationId xmlns:p14="http://schemas.microsoft.com/office/powerpoint/2010/main" val="16424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C4FFC-0A7A-4DA1-8D98-5C72580B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powershell</a:t>
            </a:r>
            <a:r>
              <a:rPr lang="en-US" dirty="0"/>
              <a:t> in azure cloud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1BC-2CEF-41F3-9388-E4C074C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41" y="1969648"/>
            <a:ext cx="6969918" cy="47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C4FFC-0A7A-4DA1-8D98-5C72580B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command-line interface (CLI)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62FA1-0CB3-4082-A88E-0AD9DEB0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54" y="1942084"/>
            <a:ext cx="6842492" cy="48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psotr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2943</TotalTime>
  <Words>101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Gill Sans MT</vt:lpstr>
      <vt:lpstr>Wingdings 2</vt:lpstr>
      <vt:lpstr>Dividend</vt:lpstr>
      <vt:lpstr>Get Comfortable with the New Microsoft Azure PowerShell Az Commands </vt:lpstr>
      <vt:lpstr>Learning goals</vt:lpstr>
      <vt:lpstr>Session materials</vt:lpstr>
      <vt:lpstr>Let's get to the demo!</vt:lpstr>
      <vt:lpstr>Azure powershell in azure cloud shell</vt:lpstr>
      <vt:lpstr>Azure command-line interface (CLI)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21</cp:revision>
  <dcterms:created xsi:type="dcterms:W3CDTF">2019-08-05T18:46:19Z</dcterms:created>
  <dcterms:modified xsi:type="dcterms:W3CDTF">2019-08-09T13:26:28Z</dcterms:modified>
</cp:coreProperties>
</file>