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  <p:sldMasterId id="2147483764" r:id="rId2"/>
  </p:sldMasterIdLst>
  <p:sldIdLst>
    <p:sldId id="258" r:id="rId3"/>
    <p:sldId id="265" r:id="rId4"/>
    <p:sldId id="266" r:id="rId5"/>
    <p:sldId id="259" r:id="rId6"/>
    <p:sldId id="267" r:id="rId7"/>
    <p:sldId id="257" r:id="rId8"/>
    <p:sldId id="262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66" d="100"/>
          <a:sy n="66" d="100"/>
        </p:scale>
        <p:origin x="6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07" t="11021" r="2933" b="13804"/>
          <a:stretch/>
        </p:blipFill>
        <p:spPr>
          <a:xfrm>
            <a:off x="3270985" y="3429000"/>
            <a:ext cx="5650029" cy="2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6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7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07" t="11021" r="2933" b="13804"/>
          <a:stretch/>
        </p:blipFill>
        <p:spPr>
          <a:xfrm>
            <a:off x="3270985" y="3429000"/>
            <a:ext cx="5650029" cy="2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53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2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9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3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5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91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44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5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85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871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35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5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1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3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3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06333" y="4613656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06333" y="4613656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3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604-7EFB-154F-8A83-E6819F4D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477" y="1325353"/>
            <a:ext cx="11581780" cy="1288020"/>
          </a:xfrm>
        </p:spPr>
        <p:txBody>
          <a:bodyPr>
            <a:normAutofit fontScale="90000"/>
          </a:bodyPr>
          <a:lstStyle/>
          <a:p>
            <a:r>
              <a:rPr lang="en-US" dirty="0"/>
              <a:t>Git and GitHub: Newbie to Intermediate Contributor in 45 Minutes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25BB7-0C48-5C49-A385-1FD2B166D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91" y="1750636"/>
            <a:ext cx="10993546" cy="1123192"/>
          </a:xfrm>
        </p:spPr>
        <p:txBody>
          <a:bodyPr>
            <a:normAutofit/>
          </a:bodyPr>
          <a:lstStyle/>
          <a:p>
            <a:r>
              <a:rPr lang="en-US" sz="2400" dirty="0"/>
              <a:t>Tim warner</a:t>
            </a:r>
          </a:p>
          <a:p>
            <a:r>
              <a:rPr lang="en-US" sz="2400" dirty="0"/>
              <a:t>Techtrainertim.com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2481D-5A86-1A4C-8AC8-CD01F869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78" y="3429000"/>
            <a:ext cx="5970373" cy="26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3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Thank you!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06500"/>
            <a:ext cx="11029615" cy="4652299"/>
          </a:xfrm>
        </p:spPr>
        <p:txBody>
          <a:bodyPr/>
          <a:lstStyle/>
          <a:p>
            <a:r>
              <a:rPr lang="en-US" u="sng" dirty="0"/>
              <a:t>Session materials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timw.info/chatt2019</a:t>
            </a:r>
          </a:p>
          <a:p>
            <a:r>
              <a:rPr lang="en-US" u="sng" dirty="0"/>
              <a:t>Personal website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</a:t>
            </a:r>
          </a:p>
          <a:p>
            <a:r>
              <a:rPr lang="en-US" u="sng" dirty="0"/>
              <a:t>Pluralsight courses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6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7500"/>
            <a:ext cx="9743907" cy="4038600"/>
          </a:xfrm>
        </p:spPr>
        <p:txBody>
          <a:bodyPr/>
          <a:lstStyle/>
          <a:p>
            <a:r>
              <a:rPr lang="en-US" dirty="0"/>
              <a:t>Describe the past, present, and future of Azure PowerShell</a:t>
            </a:r>
          </a:p>
          <a:p>
            <a:r>
              <a:rPr lang="en-US" dirty="0"/>
              <a:t>Build your Azure PowerShell development environment</a:t>
            </a:r>
          </a:p>
          <a:p>
            <a:r>
              <a:rPr lang="en-US" dirty="0"/>
              <a:t>Get competent with Az PS and (gasp) CLI?!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5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Session materials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2B7BEA-D87A-42B3-A8E5-59F1F4CA91FD}"/>
              </a:ext>
            </a:extLst>
          </p:cNvPr>
          <p:cNvSpPr/>
          <p:nvPr/>
        </p:nvSpPr>
        <p:spPr>
          <a:xfrm>
            <a:off x="1479550" y="2875002"/>
            <a:ext cx="92328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 w="22225">
                  <a:solidFill>
                    <a:srgbClr val="4590B8"/>
                  </a:solidFill>
                  <a:prstDash val="solid"/>
                </a:ln>
                <a:solidFill>
                  <a:srgbClr val="4590B8">
                    <a:lumMod val="40000"/>
                    <a:lumOff val="6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timw.info/chatt2019</a:t>
            </a:r>
          </a:p>
        </p:txBody>
      </p:sp>
    </p:spTree>
    <p:extLst>
      <p:ext uri="{BB962C8B-B14F-4D97-AF65-F5344CB8AC3E}">
        <p14:creationId xmlns:p14="http://schemas.microsoft.com/office/powerpoint/2010/main" val="106201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Session materials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2B7BEA-D87A-42B3-A8E5-59F1F4CA91FD}"/>
              </a:ext>
            </a:extLst>
          </p:cNvPr>
          <p:cNvSpPr/>
          <p:nvPr/>
        </p:nvSpPr>
        <p:spPr>
          <a:xfrm>
            <a:off x="1479550" y="2875002"/>
            <a:ext cx="923289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timw.info/chatt2019</a:t>
            </a:r>
          </a:p>
        </p:txBody>
      </p:sp>
    </p:spTree>
    <p:extLst>
      <p:ext uri="{BB962C8B-B14F-4D97-AF65-F5344CB8AC3E}">
        <p14:creationId xmlns:p14="http://schemas.microsoft.com/office/powerpoint/2010/main" val="141222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5DF9E-CB5F-4E19-A11C-2620409B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9248607" cy="1497507"/>
          </a:xfrm>
        </p:spPr>
        <p:txBody>
          <a:bodyPr/>
          <a:lstStyle/>
          <a:p>
            <a:r>
              <a:rPr lang="en-US" dirty="0"/>
              <a:t>Git learning 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9A449-E72E-4541-9EE8-03340CE6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721" y="4229819"/>
            <a:ext cx="1234087" cy="913026"/>
          </a:xfrm>
          <a:prstGeom prst="rect">
            <a:avLst/>
          </a:prstGeom>
        </p:spPr>
      </p:pic>
      <p:pic>
        <p:nvPicPr>
          <p:cNvPr id="1026" name="Picture 2" descr="Image result for powershell icon">
            <a:extLst>
              <a:ext uri="{FF2B5EF4-FFF2-40B4-BE49-F238E27FC236}">
                <a16:creationId xmlns:a16="http://schemas.microsoft.com/office/drawing/2014/main" id="{46389B6D-AD54-47A7-871D-3EBB8E8F4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285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s code icon">
            <a:extLst>
              <a:ext uri="{FF2B5EF4-FFF2-40B4-BE49-F238E27FC236}">
                <a16:creationId xmlns:a16="http://schemas.microsoft.com/office/drawing/2014/main" id="{AF99523B-E141-424B-9747-C19B57BA4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12858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707C9-8261-4695-B94D-7B9C29CC5EFB}"/>
              </a:ext>
            </a:extLst>
          </p:cNvPr>
          <p:cNvSpPr txBox="1"/>
          <p:nvPr/>
        </p:nvSpPr>
        <p:spPr>
          <a:xfrm>
            <a:off x="418453" y="5553127"/>
            <a:ext cx="1132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kind of learner are you?</a:t>
            </a:r>
          </a:p>
        </p:txBody>
      </p:sp>
    </p:spTree>
    <p:extLst>
      <p:ext uri="{BB962C8B-B14F-4D97-AF65-F5344CB8AC3E}">
        <p14:creationId xmlns:p14="http://schemas.microsoft.com/office/powerpoint/2010/main" val="205815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400-C451-C048-8821-012A5DC5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Template slide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3873-F394-6741-B7DF-0237A79B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7500"/>
            <a:ext cx="9743907" cy="4038600"/>
          </a:xfrm>
        </p:spPr>
        <p:txBody>
          <a:bodyPr/>
          <a:lstStyle/>
          <a:p>
            <a:r>
              <a:rPr lang="en-US" dirty="0"/>
              <a:t>Blah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AA47D-15E9-9140-900B-E253CEB6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197369"/>
            <a:ext cx="2976433" cy="13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5E7F60-2784-4369-849A-5065D220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</p:spTree>
    <p:extLst>
      <p:ext uri="{BB962C8B-B14F-4D97-AF65-F5344CB8AC3E}">
        <p14:creationId xmlns:p14="http://schemas.microsoft.com/office/powerpoint/2010/main" val="74117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5E7F60-2784-4369-849A-5065D220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</a:t>
            </a:r>
          </a:p>
        </p:txBody>
      </p:sp>
    </p:spTree>
    <p:extLst>
      <p:ext uri="{BB962C8B-B14F-4D97-AF65-F5344CB8AC3E}">
        <p14:creationId xmlns:p14="http://schemas.microsoft.com/office/powerpoint/2010/main" val="383924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AE94-E29A-48C5-9EE2-F74776AB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online courses</a:t>
            </a:r>
          </a:p>
        </p:txBody>
      </p:sp>
    </p:spTree>
    <p:extLst>
      <p:ext uri="{BB962C8B-B14F-4D97-AF65-F5344CB8AC3E}">
        <p14:creationId xmlns:p14="http://schemas.microsoft.com/office/powerpoint/2010/main" val="26184498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4777FC7-3FF5-5247-B173-8886D4D2CBE4}" vid="{5268805F-9633-834B-A793-C92FF00C6B49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4777FC7-3FF5-5247-B173-8886D4D2CBE4}" vid="{5268805F-9633-834B-A793-C92FF00C6B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PSOTR</Template>
  <TotalTime>2972</TotalTime>
  <Words>103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Consolas</vt:lpstr>
      <vt:lpstr>Gill Sans MT</vt:lpstr>
      <vt:lpstr>Wingdings 2</vt:lpstr>
      <vt:lpstr>Dividend</vt:lpstr>
      <vt:lpstr>1_Dividend</vt:lpstr>
      <vt:lpstr>Git and GitHub: Newbie to Intermediate Contributor in 45 Minutes  </vt:lpstr>
      <vt:lpstr>Learning goals</vt:lpstr>
      <vt:lpstr>Session materials</vt:lpstr>
      <vt:lpstr>Session materials</vt:lpstr>
      <vt:lpstr>Git learning resources</vt:lpstr>
      <vt:lpstr>Template slide</vt:lpstr>
      <vt:lpstr>Books</vt:lpstr>
      <vt:lpstr>videos</vt:lpstr>
      <vt:lpstr>Interactive online courses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5</cp:revision>
  <dcterms:created xsi:type="dcterms:W3CDTF">2019-08-05T18:46:19Z</dcterms:created>
  <dcterms:modified xsi:type="dcterms:W3CDTF">2019-08-07T20:25:20Z</dcterms:modified>
</cp:coreProperties>
</file>