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3" r:id="rId6"/>
    <p:sldId id="262" r:id="rId7"/>
    <p:sldId id="261" r:id="rId8"/>
    <p:sldId id="264" r:id="rId9"/>
    <p:sldId id="265" r:id="rId10"/>
    <p:sldId id="268" r:id="rId11"/>
    <p:sldId id="266" r:id="rId12"/>
    <p:sldId id="269" r:id="rId13"/>
    <p:sldId id="271" r:id="rId14"/>
    <p:sldId id="274" r:id="rId15"/>
    <p:sldId id="273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2CA09EC-983A-47AC-9940-7B876E1E8FAC}">
          <p14:sldIdLst>
            <p14:sldId id="256"/>
          </p14:sldIdLst>
        </p14:section>
        <p14:section name="一、简介" id="{E0C669BF-DFF6-41A8-B879-6486A7279775}">
          <p14:sldIdLst>
            <p14:sldId id="258"/>
            <p14:sldId id="259"/>
          </p14:sldIdLst>
        </p14:section>
        <p14:section name="二、Git是什么" id="{B3BF0B8C-25D3-45C4-9783-B6C79487E0F4}">
          <p14:sldIdLst>
            <p14:sldId id="260"/>
            <p14:sldId id="263"/>
            <p14:sldId id="262"/>
            <p14:sldId id="261"/>
            <p14:sldId id="264"/>
          </p14:sldIdLst>
        </p14:section>
        <p14:section name="三、基本操作" id="{2239981F-B98F-48F6-8C2E-9706B7BEFDA5}">
          <p14:sldIdLst>
            <p14:sldId id="265"/>
            <p14:sldId id="268"/>
            <p14:sldId id="266"/>
            <p14:sldId id="269"/>
            <p14:sldId id="271"/>
            <p14:sldId id="274"/>
            <p14:sldId id="273"/>
          </p14:sldIdLst>
        </p14:section>
        <p14:section name="四、总结" id="{5A66CFC8-2A3E-49BB-A157-9751AD89FE3F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2907C8-FC6A-4A95-BD0F-49E67EF4CB68}" v="42" dt="2024-03-08T12:53:27.0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一丁 袁" userId="277e188709899d2e" providerId="LiveId" clId="{822907C8-FC6A-4A95-BD0F-49E67EF4CB68}"/>
    <pc:docChg chg="undo redo custSel addSld delSld modSld sldOrd addSection delSection modSection">
      <pc:chgData name="一丁 袁" userId="277e188709899d2e" providerId="LiveId" clId="{822907C8-FC6A-4A95-BD0F-49E67EF4CB68}" dt="2024-03-08T12:57:01.260" v="5228" actId="255"/>
      <pc:docMkLst>
        <pc:docMk/>
      </pc:docMkLst>
      <pc:sldChg chg="addSp delSp modSp new add del mod">
        <pc:chgData name="一丁 袁" userId="277e188709899d2e" providerId="LiveId" clId="{822907C8-FC6A-4A95-BD0F-49E67EF4CB68}" dt="2024-03-08T12:54:09.373" v="5225" actId="1076"/>
        <pc:sldMkLst>
          <pc:docMk/>
          <pc:sldMk cId="3284922081" sldId="256"/>
        </pc:sldMkLst>
        <pc:spChg chg="mod">
          <ac:chgData name="一丁 袁" userId="277e188709899d2e" providerId="LiveId" clId="{822907C8-FC6A-4A95-BD0F-49E67EF4CB68}" dt="2024-03-08T12:54:03.715" v="5223" actId="1076"/>
          <ac:spMkLst>
            <pc:docMk/>
            <pc:sldMk cId="3284922081" sldId="256"/>
            <ac:spMk id="2" creationId="{7C5BFBF0-7811-36EE-B5B0-322362E39B0E}"/>
          </ac:spMkLst>
        </pc:spChg>
        <pc:spChg chg="del mod">
          <ac:chgData name="一丁 袁" userId="277e188709899d2e" providerId="LiveId" clId="{822907C8-FC6A-4A95-BD0F-49E67EF4CB68}" dt="2024-03-08T10:12:57.171" v="257" actId="478"/>
          <ac:spMkLst>
            <pc:docMk/>
            <pc:sldMk cId="3284922081" sldId="256"/>
            <ac:spMk id="3" creationId="{2ED0B757-3133-0B9E-CF0D-CC2A95348B0D}"/>
          </ac:spMkLst>
        </pc:spChg>
        <pc:spChg chg="add mod">
          <ac:chgData name="一丁 袁" userId="277e188709899d2e" providerId="LiveId" clId="{822907C8-FC6A-4A95-BD0F-49E67EF4CB68}" dt="2024-03-08T12:54:09.373" v="5225" actId="1076"/>
          <ac:spMkLst>
            <pc:docMk/>
            <pc:sldMk cId="3284922081" sldId="256"/>
            <ac:spMk id="4" creationId="{3BEFF556-887D-0B19-B5DD-79FC6EBEE192}"/>
          </ac:spMkLst>
        </pc:spChg>
      </pc:sldChg>
      <pc:sldChg chg="new del">
        <pc:chgData name="一丁 袁" userId="277e188709899d2e" providerId="LiveId" clId="{822907C8-FC6A-4A95-BD0F-49E67EF4CB68}" dt="2024-03-08T10:05:09.787" v="27" actId="47"/>
        <pc:sldMkLst>
          <pc:docMk/>
          <pc:sldMk cId="904000215" sldId="257"/>
        </pc:sldMkLst>
      </pc:sldChg>
      <pc:sldChg chg="addSp delSp modSp new add del mod">
        <pc:chgData name="一丁 袁" userId="277e188709899d2e" providerId="LiveId" clId="{822907C8-FC6A-4A95-BD0F-49E67EF4CB68}" dt="2024-03-08T10:11:51.684" v="198" actId="20577"/>
        <pc:sldMkLst>
          <pc:docMk/>
          <pc:sldMk cId="1918481555" sldId="258"/>
        </pc:sldMkLst>
        <pc:spChg chg="add del mod">
          <ac:chgData name="一丁 袁" userId="277e188709899d2e" providerId="LiveId" clId="{822907C8-FC6A-4A95-BD0F-49E67EF4CB68}" dt="2024-03-08T10:07:45.435" v="83" actId="47"/>
          <ac:spMkLst>
            <pc:docMk/>
            <pc:sldMk cId="1918481555" sldId="258"/>
            <ac:spMk id="2" creationId="{893882BA-170E-0E63-4535-951F3551A449}"/>
          </ac:spMkLst>
        </pc:spChg>
        <pc:spChg chg="add mod">
          <ac:chgData name="一丁 袁" userId="277e188709899d2e" providerId="LiveId" clId="{822907C8-FC6A-4A95-BD0F-49E67EF4CB68}" dt="2024-03-08T10:07:14.047" v="65" actId="20577"/>
          <ac:spMkLst>
            <pc:docMk/>
            <pc:sldMk cId="1918481555" sldId="258"/>
            <ac:spMk id="3" creationId="{5765DC77-06B7-86C6-880B-13FDF836B5C8}"/>
          </ac:spMkLst>
        </pc:spChg>
        <pc:spChg chg="add mod">
          <ac:chgData name="一丁 袁" userId="277e188709899d2e" providerId="LiveId" clId="{822907C8-FC6A-4A95-BD0F-49E67EF4CB68}" dt="2024-03-08T10:10:34.165" v="176" actId="20577"/>
          <ac:spMkLst>
            <pc:docMk/>
            <pc:sldMk cId="1918481555" sldId="258"/>
            <ac:spMk id="4" creationId="{E8444A1C-6218-F923-4BF6-223F978042A5}"/>
          </ac:spMkLst>
        </pc:spChg>
        <pc:spChg chg="add del mod">
          <ac:chgData name="一丁 袁" userId="277e188709899d2e" providerId="LiveId" clId="{822907C8-FC6A-4A95-BD0F-49E67EF4CB68}" dt="2024-03-08T10:11:01.563" v="179"/>
          <ac:spMkLst>
            <pc:docMk/>
            <pc:sldMk cId="1918481555" sldId="258"/>
            <ac:spMk id="5" creationId="{BF97D8C2-CB5B-4E0D-4327-D514C6976F93}"/>
          </ac:spMkLst>
        </pc:spChg>
        <pc:spChg chg="add mod">
          <ac:chgData name="一丁 袁" userId="277e188709899d2e" providerId="LiveId" clId="{822907C8-FC6A-4A95-BD0F-49E67EF4CB68}" dt="2024-03-08T10:11:51.684" v="198" actId="20577"/>
          <ac:spMkLst>
            <pc:docMk/>
            <pc:sldMk cId="1918481555" sldId="258"/>
            <ac:spMk id="6" creationId="{B6892262-34A7-D0D8-B133-D7FDC3F95C7F}"/>
          </ac:spMkLst>
        </pc:spChg>
      </pc:sldChg>
      <pc:sldChg chg="addSp modSp add mod">
        <pc:chgData name="一丁 袁" userId="277e188709899d2e" providerId="LiveId" clId="{822907C8-FC6A-4A95-BD0F-49E67EF4CB68}" dt="2024-03-08T10:14:24.886" v="338" actId="20577"/>
        <pc:sldMkLst>
          <pc:docMk/>
          <pc:sldMk cId="1838248803" sldId="259"/>
        </pc:sldMkLst>
        <pc:spChg chg="add mod">
          <ac:chgData name="一丁 袁" userId="277e188709899d2e" providerId="LiveId" clId="{822907C8-FC6A-4A95-BD0F-49E67EF4CB68}" dt="2024-03-08T10:12:46.306" v="254" actId="20577"/>
          <ac:spMkLst>
            <pc:docMk/>
            <pc:sldMk cId="1838248803" sldId="259"/>
            <ac:spMk id="2" creationId="{01D20E73-1CC8-F16D-67F3-DAD4A6F37F1E}"/>
          </ac:spMkLst>
        </pc:spChg>
        <pc:spChg chg="add mod">
          <ac:chgData name="一丁 袁" userId="277e188709899d2e" providerId="LiveId" clId="{822907C8-FC6A-4A95-BD0F-49E67EF4CB68}" dt="2024-03-08T10:14:24.886" v="338" actId="20577"/>
          <ac:spMkLst>
            <pc:docMk/>
            <pc:sldMk cId="1838248803" sldId="259"/>
            <ac:spMk id="4" creationId="{E6BC6F99-FBC5-35BB-C5BC-1DD64BE36CF9}"/>
          </ac:spMkLst>
        </pc:spChg>
      </pc:sldChg>
      <pc:sldChg chg="addSp delSp modSp new mod">
        <pc:chgData name="一丁 袁" userId="277e188709899d2e" providerId="LiveId" clId="{822907C8-FC6A-4A95-BD0F-49E67EF4CB68}" dt="2024-03-08T10:47:31.587" v="983" actId="20577"/>
        <pc:sldMkLst>
          <pc:docMk/>
          <pc:sldMk cId="1873034563" sldId="260"/>
        </pc:sldMkLst>
        <pc:spChg chg="add del mod">
          <ac:chgData name="一丁 袁" userId="277e188709899d2e" providerId="LiveId" clId="{822907C8-FC6A-4A95-BD0F-49E67EF4CB68}" dt="2024-03-08T10:29:40.411" v="348"/>
          <ac:spMkLst>
            <pc:docMk/>
            <pc:sldMk cId="1873034563" sldId="260"/>
            <ac:spMk id="2" creationId="{B12F4D35-C395-83BD-6373-4CCA6E33282A}"/>
          </ac:spMkLst>
        </pc:spChg>
        <pc:spChg chg="add del mod">
          <ac:chgData name="一丁 袁" userId="277e188709899d2e" providerId="LiveId" clId="{822907C8-FC6A-4A95-BD0F-49E67EF4CB68}" dt="2024-03-08T10:29:53.075" v="355"/>
          <ac:spMkLst>
            <pc:docMk/>
            <pc:sldMk cId="1873034563" sldId="260"/>
            <ac:spMk id="3" creationId="{033B2819-7426-E9A3-8E66-0779E5ED4DF2}"/>
          </ac:spMkLst>
        </pc:spChg>
        <pc:spChg chg="add mod">
          <ac:chgData name="一丁 袁" userId="277e188709899d2e" providerId="LiveId" clId="{822907C8-FC6A-4A95-BD0F-49E67EF4CB68}" dt="2024-03-08T10:30:19.692" v="380" actId="1076"/>
          <ac:spMkLst>
            <pc:docMk/>
            <pc:sldMk cId="1873034563" sldId="260"/>
            <ac:spMk id="4" creationId="{4B805665-2626-CC7A-AFE7-C0971EAF3C72}"/>
          </ac:spMkLst>
        </pc:spChg>
        <pc:spChg chg="add mod">
          <ac:chgData name="一丁 袁" userId="277e188709899d2e" providerId="LiveId" clId="{822907C8-FC6A-4A95-BD0F-49E67EF4CB68}" dt="2024-03-08T10:47:31.587" v="983" actId="20577"/>
          <ac:spMkLst>
            <pc:docMk/>
            <pc:sldMk cId="1873034563" sldId="260"/>
            <ac:spMk id="5" creationId="{88BC8EAF-7D0C-E6D7-7B67-EA4D6774A5DB}"/>
          </ac:spMkLst>
        </pc:spChg>
      </pc:sldChg>
      <pc:sldChg chg="add del">
        <pc:chgData name="一丁 袁" userId="277e188709899d2e" providerId="LiveId" clId="{822907C8-FC6A-4A95-BD0F-49E67EF4CB68}" dt="2024-03-08T10:14:36.338" v="340" actId="2696"/>
        <pc:sldMkLst>
          <pc:docMk/>
          <pc:sldMk cId="3625350792" sldId="260"/>
        </pc:sldMkLst>
      </pc:sldChg>
      <pc:sldChg chg="add del">
        <pc:chgData name="一丁 袁" userId="277e188709899d2e" providerId="LiveId" clId="{822907C8-FC6A-4A95-BD0F-49E67EF4CB68}" dt="2024-03-08T10:14:34.062" v="339" actId="2696"/>
        <pc:sldMkLst>
          <pc:docMk/>
          <pc:sldMk cId="3343842293" sldId="261"/>
        </pc:sldMkLst>
      </pc:sldChg>
      <pc:sldChg chg="addSp modSp add mod">
        <pc:chgData name="一丁 袁" userId="277e188709899d2e" providerId="LiveId" clId="{822907C8-FC6A-4A95-BD0F-49E67EF4CB68}" dt="2024-03-08T10:43:32.998" v="871" actId="20577"/>
        <pc:sldMkLst>
          <pc:docMk/>
          <pc:sldMk cId="3591452533" sldId="261"/>
        </pc:sldMkLst>
        <pc:spChg chg="add mod">
          <ac:chgData name="一丁 袁" userId="277e188709899d2e" providerId="LiveId" clId="{822907C8-FC6A-4A95-BD0F-49E67EF4CB68}" dt="2024-03-08T10:43:32.998" v="871" actId="20577"/>
          <ac:spMkLst>
            <pc:docMk/>
            <pc:sldMk cId="3591452533" sldId="261"/>
            <ac:spMk id="2" creationId="{A930C958-6C23-C7BA-DE46-2F07826F11FF}"/>
          </ac:spMkLst>
        </pc:spChg>
        <pc:spChg chg="add">
          <ac:chgData name="一丁 袁" userId="277e188709899d2e" providerId="LiveId" clId="{822907C8-FC6A-4A95-BD0F-49E67EF4CB68}" dt="2024-03-08T10:42:06.677" v="836"/>
          <ac:spMkLst>
            <pc:docMk/>
            <pc:sldMk cId="3591452533" sldId="261"/>
            <ac:spMk id="3" creationId="{511ED6D7-5428-2866-E6F1-68E88DAF0FA0}"/>
          </ac:spMkLst>
        </pc:spChg>
      </pc:sldChg>
      <pc:sldChg chg="addSp modSp add mod">
        <pc:chgData name="一丁 袁" userId="277e188709899d2e" providerId="LiveId" clId="{822907C8-FC6A-4A95-BD0F-49E67EF4CB68}" dt="2024-03-08T10:39:03.956" v="724" actId="5793"/>
        <pc:sldMkLst>
          <pc:docMk/>
          <pc:sldMk cId="2418895909" sldId="262"/>
        </pc:sldMkLst>
        <pc:spChg chg="add mod">
          <ac:chgData name="一丁 袁" userId="277e188709899d2e" providerId="LiveId" clId="{822907C8-FC6A-4A95-BD0F-49E67EF4CB68}" dt="2024-03-08T10:39:03.956" v="724" actId="5793"/>
          <ac:spMkLst>
            <pc:docMk/>
            <pc:sldMk cId="2418895909" sldId="262"/>
            <ac:spMk id="2" creationId="{22C2C710-BBB8-5257-2DFE-6AD46D9F26DD}"/>
          </ac:spMkLst>
        </pc:spChg>
      </pc:sldChg>
      <pc:sldChg chg="addSp modSp add mod">
        <pc:chgData name="一丁 袁" userId="277e188709899d2e" providerId="LiveId" clId="{822907C8-FC6A-4A95-BD0F-49E67EF4CB68}" dt="2024-03-08T10:36:23.613" v="544" actId="20577"/>
        <pc:sldMkLst>
          <pc:docMk/>
          <pc:sldMk cId="3535791428" sldId="263"/>
        </pc:sldMkLst>
        <pc:spChg chg="add mod">
          <ac:chgData name="一丁 袁" userId="277e188709899d2e" providerId="LiveId" clId="{822907C8-FC6A-4A95-BD0F-49E67EF4CB68}" dt="2024-03-08T10:36:23.613" v="544" actId="20577"/>
          <ac:spMkLst>
            <pc:docMk/>
            <pc:sldMk cId="3535791428" sldId="263"/>
            <ac:spMk id="2" creationId="{790E64B3-9EE4-F376-9F5B-5D7AF0A97043}"/>
          </ac:spMkLst>
        </pc:spChg>
      </pc:sldChg>
      <pc:sldChg chg="modSp add mod">
        <pc:chgData name="一丁 袁" userId="277e188709899d2e" providerId="LiveId" clId="{822907C8-FC6A-4A95-BD0F-49E67EF4CB68}" dt="2024-03-08T12:57:01.260" v="5228" actId="255"/>
        <pc:sldMkLst>
          <pc:docMk/>
          <pc:sldMk cId="306620940" sldId="264"/>
        </pc:sldMkLst>
        <pc:spChg chg="mod">
          <ac:chgData name="一丁 袁" userId="277e188709899d2e" providerId="LiveId" clId="{822907C8-FC6A-4A95-BD0F-49E67EF4CB68}" dt="2024-03-08T12:57:01.260" v="5228" actId="255"/>
          <ac:spMkLst>
            <pc:docMk/>
            <pc:sldMk cId="306620940" sldId="264"/>
            <ac:spMk id="2" creationId="{A930C958-6C23-C7BA-DE46-2F07826F11FF}"/>
          </ac:spMkLst>
        </pc:spChg>
      </pc:sldChg>
      <pc:sldChg chg="addSp delSp modSp new mod">
        <pc:chgData name="一丁 袁" userId="277e188709899d2e" providerId="LiveId" clId="{822907C8-FC6A-4A95-BD0F-49E67EF4CB68}" dt="2024-03-08T11:39:42.849" v="2224" actId="20577"/>
        <pc:sldMkLst>
          <pc:docMk/>
          <pc:sldMk cId="2106632457" sldId="265"/>
        </pc:sldMkLst>
        <pc:spChg chg="add mod">
          <ac:chgData name="一丁 袁" userId="277e188709899d2e" providerId="LiveId" clId="{822907C8-FC6A-4A95-BD0F-49E67EF4CB68}" dt="2024-03-08T10:47:51.850" v="1005" actId="1076"/>
          <ac:spMkLst>
            <pc:docMk/>
            <pc:sldMk cId="2106632457" sldId="265"/>
            <ac:spMk id="2" creationId="{21E3356C-2921-3AED-7683-45A3306495DE}"/>
          </ac:spMkLst>
        </pc:spChg>
        <pc:spChg chg="add mod">
          <ac:chgData name="一丁 袁" userId="277e188709899d2e" providerId="LiveId" clId="{822907C8-FC6A-4A95-BD0F-49E67EF4CB68}" dt="2024-03-08T11:38:41.445" v="2145" actId="1076"/>
          <ac:spMkLst>
            <pc:docMk/>
            <pc:sldMk cId="2106632457" sldId="265"/>
            <ac:spMk id="3" creationId="{0B089D2C-2F18-4EC1-9272-8B89AF725592}"/>
          </ac:spMkLst>
        </pc:spChg>
        <pc:spChg chg="add mod">
          <ac:chgData name="一丁 袁" userId="277e188709899d2e" providerId="LiveId" clId="{822907C8-FC6A-4A95-BD0F-49E67EF4CB68}" dt="2024-03-08T11:38:46.998" v="2147" actId="1076"/>
          <ac:spMkLst>
            <pc:docMk/>
            <pc:sldMk cId="2106632457" sldId="265"/>
            <ac:spMk id="8" creationId="{655B1E8E-AE92-5386-8822-DA469EC01E57}"/>
          </ac:spMkLst>
        </pc:spChg>
        <pc:spChg chg="add mod">
          <ac:chgData name="一丁 袁" userId="277e188709899d2e" providerId="LiveId" clId="{822907C8-FC6A-4A95-BD0F-49E67EF4CB68}" dt="2024-03-08T11:39:42.849" v="2224" actId="20577"/>
          <ac:spMkLst>
            <pc:docMk/>
            <pc:sldMk cId="2106632457" sldId="265"/>
            <ac:spMk id="13" creationId="{E2A90527-CD9A-013A-D9DB-4789488D88B4}"/>
          </ac:spMkLst>
        </pc:spChg>
        <pc:picChg chg="add del mod">
          <ac:chgData name="一丁 袁" userId="277e188709899d2e" providerId="LiveId" clId="{822907C8-FC6A-4A95-BD0F-49E67EF4CB68}" dt="2024-03-08T10:50:40.797" v="1060" actId="478"/>
          <ac:picMkLst>
            <pc:docMk/>
            <pc:sldMk cId="2106632457" sldId="265"/>
            <ac:picMk id="5" creationId="{FB72C943-F09B-EB4C-1FF5-7E49A275281A}"/>
          </ac:picMkLst>
        </pc:picChg>
        <pc:picChg chg="add mod">
          <ac:chgData name="一丁 袁" userId="277e188709899d2e" providerId="LiveId" clId="{822907C8-FC6A-4A95-BD0F-49E67EF4CB68}" dt="2024-03-08T11:38:57.638" v="2151" actId="1076"/>
          <ac:picMkLst>
            <pc:docMk/>
            <pc:sldMk cId="2106632457" sldId="265"/>
            <ac:picMk id="7" creationId="{EDB1A911-74CA-F8C7-9F29-C89DC13980EF}"/>
          </ac:picMkLst>
        </pc:picChg>
        <pc:picChg chg="add mod">
          <ac:chgData name="一丁 袁" userId="277e188709899d2e" providerId="LiveId" clId="{822907C8-FC6A-4A95-BD0F-49E67EF4CB68}" dt="2024-03-08T11:38:55.749" v="2150" actId="1076"/>
          <ac:picMkLst>
            <pc:docMk/>
            <pc:sldMk cId="2106632457" sldId="265"/>
            <ac:picMk id="10" creationId="{08465E72-CFB4-00F6-74B7-5BCCDA813AD2}"/>
          </ac:picMkLst>
        </pc:picChg>
        <pc:picChg chg="add mod">
          <ac:chgData name="一丁 袁" userId="277e188709899d2e" providerId="LiveId" clId="{822907C8-FC6A-4A95-BD0F-49E67EF4CB68}" dt="2024-03-08T11:38:50.975" v="2148" actId="1076"/>
          <ac:picMkLst>
            <pc:docMk/>
            <pc:sldMk cId="2106632457" sldId="265"/>
            <ac:picMk id="12" creationId="{B2DC3BC7-E19B-0597-59CC-00233478A46F}"/>
          </ac:picMkLst>
        </pc:picChg>
      </pc:sldChg>
      <pc:sldChg chg="addSp modSp add mod">
        <pc:chgData name="一丁 袁" userId="277e188709899d2e" providerId="LiveId" clId="{822907C8-FC6A-4A95-BD0F-49E67EF4CB68}" dt="2024-03-08T11:54:59.491" v="2450" actId="1076"/>
        <pc:sldMkLst>
          <pc:docMk/>
          <pc:sldMk cId="1502217565" sldId="266"/>
        </pc:sldMkLst>
        <pc:spChg chg="add mod">
          <ac:chgData name="一丁 袁" userId="277e188709899d2e" providerId="LiveId" clId="{822907C8-FC6A-4A95-BD0F-49E67EF4CB68}" dt="2024-03-08T11:12:43.559" v="1939" actId="1076"/>
          <ac:spMkLst>
            <pc:docMk/>
            <pc:sldMk cId="1502217565" sldId="266"/>
            <ac:spMk id="3" creationId="{D78E9490-CDEF-547E-1BD7-67F1CE0EDA09}"/>
          </ac:spMkLst>
        </pc:spChg>
        <pc:spChg chg="add mod">
          <ac:chgData name="一丁 袁" userId="277e188709899d2e" providerId="LiveId" clId="{822907C8-FC6A-4A95-BD0F-49E67EF4CB68}" dt="2024-03-08T11:14:07.296" v="2036" actId="1076"/>
          <ac:spMkLst>
            <pc:docMk/>
            <pc:sldMk cId="1502217565" sldId="266"/>
            <ac:spMk id="4" creationId="{DCE645D1-7CA1-5CCF-47BF-2768287C7DF4}"/>
          </ac:spMkLst>
        </pc:spChg>
        <pc:spChg chg="add mod">
          <ac:chgData name="一丁 袁" userId="277e188709899d2e" providerId="LiveId" clId="{822907C8-FC6A-4A95-BD0F-49E67EF4CB68}" dt="2024-03-08T11:53:56.510" v="2326" actId="1076"/>
          <ac:spMkLst>
            <pc:docMk/>
            <pc:sldMk cId="1502217565" sldId="266"/>
            <ac:spMk id="9" creationId="{D2AF2914-430C-DC23-6D31-08F00790EAC0}"/>
          </ac:spMkLst>
        </pc:spChg>
        <pc:spChg chg="add mod">
          <ac:chgData name="一丁 袁" userId="277e188709899d2e" providerId="LiveId" clId="{822907C8-FC6A-4A95-BD0F-49E67EF4CB68}" dt="2024-03-08T11:54:59.491" v="2450" actId="1076"/>
          <ac:spMkLst>
            <pc:docMk/>
            <pc:sldMk cId="1502217565" sldId="266"/>
            <ac:spMk id="12" creationId="{AF11FC09-9FB0-6904-E5F9-3C6AF1D096A1}"/>
          </ac:spMkLst>
        </pc:spChg>
        <pc:picChg chg="add mod">
          <ac:chgData name="一丁 袁" userId="277e188709899d2e" providerId="LiveId" clId="{822907C8-FC6A-4A95-BD0F-49E67EF4CB68}" dt="2024-03-08T11:14:18.168" v="2041" actId="14100"/>
          <ac:picMkLst>
            <pc:docMk/>
            <pc:sldMk cId="1502217565" sldId="266"/>
            <ac:picMk id="6" creationId="{228F9F07-8087-EEE1-0D2C-9186231F6E81}"/>
          </ac:picMkLst>
        </pc:picChg>
        <pc:picChg chg="add mod">
          <ac:chgData name="一丁 袁" userId="277e188709899d2e" providerId="LiveId" clId="{822907C8-FC6A-4A95-BD0F-49E67EF4CB68}" dt="2024-03-08T11:54:03.348" v="2327" actId="1076"/>
          <ac:picMkLst>
            <pc:docMk/>
            <pc:sldMk cId="1502217565" sldId="266"/>
            <ac:picMk id="11" creationId="{909ACA4C-ECD9-08D6-2751-B8E3B8CE05CC}"/>
          </ac:picMkLst>
        </pc:picChg>
        <pc:cxnChg chg="add mod">
          <ac:chgData name="一丁 袁" userId="277e188709899d2e" providerId="LiveId" clId="{822907C8-FC6A-4A95-BD0F-49E67EF4CB68}" dt="2024-03-08T11:15:03.408" v="2062" actId="208"/>
          <ac:cxnSpMkLst>
            <pc:docMk/>
            <pc:sldMk cId="1502217565" sldId="266"/>
            <ac:cxnSpMk id="8" creationId="{D5E529E4-57D9-5932-A927-39AB7A9A9F73}"/>
          </ac:cxnSpMkLst>
        </pc:cxnChg>
      </pc:sldChg>
      <pc:sldChg chg="addSp modSp add del mod ord">
        <pc:chgData name="一丁 袁" userId="277e188709899d2e" providerId="LiveId" clId="{822907C8-FC6A-4A95-BD0F-49E67EF4CB68}" dt="2024-03-08T11:10:42.321" v="1878" actId="47"/>
        <pc:sldMkLst>
          <pc:docMk/>
          <pc:sldMk cId="2694547827" sldId="267"/>
        </pc:sldMkLst>
        <pc:spChg chg="add mod">
          <ac:chgData name="一丁 袁" userId="277e188709899d2e" providerId="LiveId" clId="{822907C8-FC6A-4A95-BD0F-49E67EF4CB68}" dt="2024-03-08T11:08:37.754" v="1832" actId="404"/>
          <ac:spMkLst>
            <pc:docMk/>
            <pc:sldMk cId="2694547827" sldId="267"/>
            <ac:spMk id="3" creationId="{19D3F890-14D9-9940-9120-36882E7C104B}"/>
          </ac:spMkLst>
        </pc:spChg>
        <pc:spChg chg="add mod">
          <ac:chgData name="一丁 袁" userId="277e188709899d2e" providerId="LiveId" clId="{822907C8-FC6A-4A95-BD0F-49E67EF4CB68}" dt="2024-03-08T11:09:12.939" v="1848" actId="20577"/>
          <ac:spMkLst>
            <pc:docMk/>
            <pc:sldMk cId="2694547827" sldId="267"/>
            <ac:spMk id="4" creationId="{DC298023-843A-1B4C-4E72-FE8A0FD73BD7}"/>
          </ac:spMkLst>
        </pc:spChg>
      </pc:sldChg>
      <pc:sldChg chg="addSp delSp modSp add mod">
        <pc:chgData name="一丁 袁" userId="277e188709899d2e" providerId="LiveId" clId="{822907C8-FC6A-4A95-BD0F-49E67EF4CB68}" dt="2024-03-08T11:18:32.598" v="2128" actId="20577"/>
        <pc:sldMkLst>
          <pc:docMk/>
          <pc:sldMk cId="3038395181" sldId="268"/>
        </pc:sldMkLst>
        <pc:spChg chg="add mod">
          <ac:chgData name="一丁 袁" userId="277e188709899d2e" providerId="LiveId" clId="{822907C8-FC6A-4A95-BD0F-49E67EF4CB68}" dt="2024-03-08T11:09:55.691" v="1865" actId="20577"/>
          <ac:spMkLst>
            <pc:docMk/>
            <pc:sldMk cId="3038395181" sldId="268"/>
            <ac:spMk id="3" creationId="{54DC30E6-B789-8DF6-005E-430F8A289CA9}"/>
          </ac:spMkLst>
        </pc:spChg>
        <pc:spChg chg="add mod">
          <ac:chgData name="一丁 袁" userId="277e188709899d2e" providerId="LiveId" clId="{822907C8-FC6A-4A95-BD0F-49E67EF4CB68}" dt="2024-03-08T11:18:32.598" v="2128" actId="20577"/>
          <ac:spMkLst>
            <pc:docMk/>
            <pc:sldMk cId="3038395181" sldId="268"/>
            <ac:spMk id="8" creationId="{BB02DCA7-0213-976C-2600-3A23D96BFF11}"/>
          </ac:spMkLst>
        </pc:spChg>
        <pc:spChg chg="add mod">
          <ac:chgData name="一丁 袁" userId="277e188709899d2e" providerId="LiveId" clId="{822907C8-FC6A-4A95-BD0F-49E67EF4CB68}" dt="2024-03-08T11:11:32.663" v="1883" actId="20577"/>
          <ac:spMkLst>
            <pc:docMk/>
            <pc:sldMk cId="3038395181" sldId="268"/>
            <ac:spMk id="11" creationId="{9FACAF0E-62CC-C2CC-EFF7-0E91E9C2E1AF}"/>
          </ac:spMkLst>
        </pc:spChg>
        <pc:picChg chg="add del mod">
          <ac:chgData name="一丁 袁" userId="277e188709899d2e" providerId="LiveId" clId="{822907C8-FC6A-4A95-BD0F-49E67EF4CB68}" dt="2024-03-08T11:00:38.058" v="1441" actId="478"/>
          <ac:picMkLst>
            <pc:docMk/>
            <pc:sldMk cId="3038395181" sldId="268"/>
            <ac:picMk id="5" creationId="{33DFC05B-8147-4617-9A55-8C7BAF00704A}"/>
          </ac:picMkLst>
        </pc:picChg>
        <pc:picChg chg="add del mod">
          <ac:chgData name="一丁 袁" userId="277e188709899d2e" providerId="LiveId" clId="{822907C8-FC6A-4A95-BD0F-49E67EF4CB68}" dt="2024-03-08T11:10:03.382" v="1867" actId="478"/>
          <ac:picMkLst>
            <pc:docMk/>
            <pc:sldMk cId="3038395181" sldId="268"/>
            <ac:picMk id="7" creationId="{54E07C8A-07BD-067A-F8B7-9470FACAF560}"/>
          </ac:picMkLst>
        </pc:picChg>
        <pc:picChg chg="add mod">
          <ac:chgData name="一丁 袁" userId="277e188709899d2e" providerId="LiveId" clId="{822907C8-FC6A-4A95-BD0F-49E67EF4CB68}" dt="2024-03-08T11:11:42.009" v="1884" actId="1076"/>
          <ac:picMkLst>
            <pc:docMk/>
            <pc:sldMk cId="3038395181" sldId="268"/>
            <ac:picMk id="10" creationId="{11FD01A6-5588-3941-0CF7-DF7F5202A8F7}"/>
          </ac:picMkLst>
        </pc:picChg>
        <pc:picChg chg="add mod">
          <ac:chgData name="一丁 袁" userId="277e188709899d2e" providerId="LiveId" clId="{822907C8-FC6A-4A95-BD0F-49E67EF4CB68}" dt="2024-03-08T11:10:19.848" v="1872" actId="1076"/>
          <ac:picMkLst>
            <pc:docMk/>
            <pc:sldMk cId="3038395181" sldId="268"/>
            <ac:picMk id="13" creationId="{A8DA5269-5A03-1E4F-9F33-60A4628552DF}"/>
          </ac:picMkLst>
        </pc:picChg>
      </pc:sldChg>
      <pc:sldChg chg="addSp delSp modSp add mod ord">
        <pc:chgData name="一丁 袁" userId="277e188709899d2e" providerId="LiveId" clId="{822907C8-FC6A-4A95-BD0F-49E67EF4CB68}" dt="2024-03-08T12:24:43.024" v="3304" actId="1076"/>
        <pc:sldMkLst>
          <pc:docMk/>
          <pc:sldMk cId="3943879377" sldId="269"/>
        </pc:sldMkLst>
        <pc:spChg chg="del mod">
          <ac:chgData name="一丁 袁" userId="277e188709899d2e" providerId="LiveId" clId="{822907C8-FC6A-4A95-BD0F-49E67EF4CB68}" dt="2024-03-08T11:38:27.834" v="2136"/>
          <ac:spMkLst>
            <pc:docMk/>
            <pc:sldMk cId="3943879377" sldId="269"/>
            <ac:spMk id="3" creationId="{54DC30E6-B789-8DF6-005E-430F8A289CA9}"/>
          </ac:spMkLst>
        </pc:spChg>
        <pc:spChg chg="add del mod">
          <ac:chgData name="一丁 袁" userId="277e188709899d2e" providerId="LiveId" clId="{822907C8-FC6A-4A95-BD0F-49E67EF4CB68}" dt="2024-03-08T12:17:15.461" v="2585" actId="478"/>
          <ac:spMkLst>
            <pc:docMk/>
            <pc:sldMk cId="3943879377" sldId="269"/>
            <ac:spMk id="4" creationId="{8E6ADFDB-446D-7243-4404-3423A83A7D06}"/>
          </ac:spMkLst>
        </pc:spChg>
        <pc:spChg chg="del mod">
          <ac:chgData name="一丁 袁" userId="277e188709899d2e" providerId="LiveId" clId="{822907C8-FC6A-4A95-BD0F-49E67EF4CB68}" dt="2024-03-08T11:38:33.496" v="2144"/>
          <ac:spMkLst>
            <pc:docMk/>
            <pc:sldMk cId="3943879377" sldId="269"/>
            <ac:spMk id="8" creationId="{BB02DCA7-0213-976C-2600-3A23D96BFF11}"/>
          </ac:spMkLst>
        </pc:spChg>
        <pc:spChg chg="del mod">
          <ac:chgData name="一丁 袁" userId="277e188709899d2e" providerId="LiveId" clId="{822907C8-FC6A-4A95-BD0F-49E67EF4CB68}" dt="2024-03-08T11:38:27.836" v="2138"/>
          <ac:spMkLst>
            <pc:docMk/>
            <pc:sldMk cId="3943879377" sldId="269"/>
            <ac:spMk id="11" creationId="{9FACAF0E-62CC-C2CC-EFF7-0E91E9C2E1AF}"/>
          </ac:spMkLst>
        </pc:spChg>
        <pc:spChg chg="add mod">
          <ac:chgData name="一丁 袁" userId="277e188709899d2e" providerId="LiveId" clId="{822907C8-FC6A-4A95-BD0F-49E67EF4CB68}" dt="2024-03-08T12:24:43.024" v="3304" actId="1076"/>
          <ac:spMkLst>
            <pc:docMk/>
            <pc:sldMk cId="3943879377" sldId="269"/>
            <ac:spMk id="15" creationId="{1906C2CF-58F8-F459-27B4-22C14F62DA92}"/>
          </ac:spMkLst>
        </pc:spChg>
        <pc:picChg chg="add del">
          <ac:chgData name="一丁 袁" userId="277e188709899d2e" providerId="LiveId" clId="{822907C8-FC6A-4A95-BD0F-49E67EF4CB68}" dt="2024-03-08T12:17:24.613" v="2587" actId="478"/>
          <ac:picMkLst>
            <pc:docMk/>
            <pc:sldMk cId="3943879377" sldId="269"/>
            <ac:picMk id="6" creationId="{2C394AB0-B07C-F779-0E3F-8ABD7A795846}"/>
          </ac:picMkLst>
        </pc:picChg>
        <pc:picChg chg="add del mod">
          <ac:chgData name="一丁 袁" userId="277e188709899d2e" providerId="LiveId" clId="{822907C8-FC6A-4A95-BD0F-49E67EF4CB68}" dt="2024-03-08T12:19:15.612" v="2591" actId="478"/>
          <ac:picMkLst>
            <pc:docMk/>
            <pc:sldMk cId="3943879377" sldId="269"/>
            <ac:picMk id="9" creationId="{66480D1A-09C8-47E8-F0FD-088941E3C42D}"/>
          </ac:picMkLst>
        </pc:picChg>
        <pc:picChg chg="del">
          <ac:chgData name="一丁 袁" userId="277e188709899d2e" providerId="LiveId" clId="{822907C8-FC6A-4A95-BD0F-49E67EF4CB68}" dt="2024-03-08T11:38:28.418" v="2139" actId="478"/>
          <ac:picMkLst>
            <pc:docMk/>
            <pc:sldMk cId="3943879377" sldId="269"/>
            <ac:picMk id="10" creationId="{11FD01A6-5588-3941-0CF7-DF7F5202A8F7}"/>
          </ac:picMkLst>
        </pc:picChg>
        <pc:picChg chg="del">
          <ac:chgData name="一丁 袁" userId="277e188709899d2e" providerId="LiveId" clId="{822907C8-FC6A-4A95-BD0F-49E67EF4CB68}" dt="2024-03-08T11:38:27.833" v="2134" actId="478"/>
          <ac:picMkLst>
            <pc:docMk/>
            <pc:sldMk cId="3943879377" sldId="269"/>
            <ac:picMk id="13" creationId="{A8DA5269-5A03-1E4F-9F33-60A4628552DF}"/>
          </ac:picMkLst>
        </pc:picChg>
        <pc:picChg chg="add mod">
          <ac:chgData name="一丁 袁" userId="277e188709899d2e" providerId="LiveId" clId="{822907C8-FC6A-4A95-BD0F-49E67EF4CB68}" dt="2024-03-08T12:19:35.033" v="2594" actId="1076"/>
          <ac:picMkLst>
            <pc:docMk/>
            <pc:sldMk cId="3943879377" sldId="269"/>
            <ac:picMk id="14" creationId="{AF3C6B67-CE21-D579-3CE8-19BCAD945C5F}"/>
          </ac:picMkLst>
        </pc:picChg>
      </pc:sldChg>
      <pc:sldChg chg="new del">
        <pc:chgData name="一丁 袁" userId="277e188709899d2e" providerId="LiveId" clId="{822907C8-FC6A-4A95-BD0F-49E67EF4CB68}" dt="2024-03-08T12:53:15.387" v="5192" actId="47"/>
        <pc:sldMkLst>
          <pc:docMk/>
          <pc:sldMk cId="359507650" sldId="270"/>
        </pc:sldMkLst>
      </pc:sldChg>
      <pc:sldChg chg="addSp delSp modSp add mod">
        <pc:chgData name="一丁 袁" userId="277e188709899d2e" providerId="LiveId" clId="{822907C8-FC6A-4A95-BD0F-49E67EF4CB68}" dt="2024-03-08T12:33:31.343" v="4440" actId="1076"/>
        <pc:sldMkLst>
          <pc:docMk/>
          <pc:sldMk cId="3905799011" sldId="271"/>
        </pc:sldMkLst>
        <pc:spChg chg="add mod">
          <ac:chgData name="一丁 袁" userId="277e188709899d2e" providerId="LiveId" clId="{822907C8-FC6A-4A95-BD0F-49E67EF4CB68}" dt="2024-03-08T12:25:43.055" v="3350" actId="1076"/>
          <ac:spMkLst>
            <pc:docMk/>
            <pc:sldMk cId="3905799011" sldId="271"/>
            <ac:spMk id="3" creationId="{342CBF72-EE6A-DF9C-21A8-4E813E2B1A30}"/>
          </ac:spMkLst>
        </pc:spChg>
        <pc:spChg chg="add mod">
          <ac:chgData name="一丁 袁" userId="277e188709899d2e" providerId="LiveId" clId="{822907C8-FC6A-4A95-BD0F-49E67EF4CB68}" dt="2024-03-08T12:33:31.343" v="4440" actId="1076"/>
          <ac:spMkLst>
            <pc:docMk/>
            <pc:sldMk cId="3905799011" sldId="271"/>
            <ac:spMk id="6" creationId="{C2522298-390D-D48E-09A4-FAE32B120E95}"/>
          </ac:spMkLst>
        </pc:spChg>
        <pc:spChg chg="del mod">
          <ac:chgData name="一丁 袁" userId="277e188709899d2e" providerId="LiveId" clId="{822907C8-FC6A-4A95-BD0F-49E67EF4CB68}" dt="2024-03-08T12:25:13.563" v="3308" actId="478"/>
          <ac:spMkLst>
            <pc:docMk/>
            <pc:sldMk cId="3905799011" sldId="271"/>
            <ac:spMk id="15" creationId="{1906C2CF-58F8-F459-27B4-22C14F62DA92}"/>
          </ac:spMkLst>
        </pc:spChg>
        <pc:picChg chg="add mod">
          <ac:chgData name="一丁 袁" userId="277e188709899d2e" providerId="LiveId" clId="{822907C8-FC6A-4A95-BD0F-49E67EF4CB68}" dt="2024-03-08T12:26:07.903" v="3355" actId="1076"/>
          <ac:picMkLst>
            <pc:docMk/>
            <pc:sldMk cId="3905799011" sldId="271"/>
            <ac:picMk id="5" creationId="{C19D831E-FA8D-8DB2-7218-9C1A81CB363F}"/>
          </ac:picMkLst>
        </pc:picChg>
        <pc:picChg chg="del">
          <ac:chgData name="一丁 袁" userId="277e188709899d2e" providerId="LiveId" clId="{822907C8-FC6A-4A95-BD0F-49E67EF4CB68}" dt="2024-03-08T12:25:14.222" v="3309" actId="478"/>
          <ac:picMkLst>
            <pc:docMk/>
            <pc:sldMk cId="3905799011" sldId="271"/>
            <ac:picMk id="14" creationId="{AF3C6B67-CE21-D579-3CE8-19BCAD945C5F}"/>
          </ac:picMkLst>
        </pc:picChg>
      </pc:sldChg>
      <pc:sldChg chg="addSp modSp add mod">
        <pc:chgData name="一丁 袁" userId="277e188709899d2e" providerId="LiveId" clId="{822907C8-FC6A-4A95-BD0F-49E67EF4CB68}" dt="2024-03-08T12:53:10.789" v="5191" actId="20577"/>
        <pc:sldMkLst>
          <pc:docMk/>
          <pc:sldMk cId="3458230470" sldId="272"/>
        </pc:sldMkLst>
        <pc:spChg chg="mod">
          <ac:chgData name="一丁 袁" userId="277e188709899d2e" providerId="LiveId" clId="{822907C8-FC6A-4A95-BD0F-49E67EF4CB68}" dt="2024-03-08T12:49:53.234" v="5026" actId="20577"/>
          <ac:spMkLst>
            <pc:docMk/>
            <pc:sldMk cId="3458230470" sldId="272"/>
            <ac:spMk id="2" creationId="{21E3356C-2921-3AED-7683-45A3306495DE}"/>
          </ac:spMkLst>
        </pc:spChg>
        <pc:spChg chg="add mod">
          <ac:chgData name="一丁 袁" userId="277e188709899d2e" providerId="LiveId" clId="{822907C8-FC6A-4A95-BD0F-49E67EF4CB68}" dt="2024-03-08T12:53:10.789" v="5191" actId="20577"/>
          <ac:spMkLst>
            <pc:docMk/>
            <pc:sldMk cId="3458230470" sldId="272"/>
            <ac:spMk id="3" creationId="{F231941A-376D-A9FB-1B0B-BDF670C5B579}"/>
          </ac:spMkLst>
        </pc:spChg>
      </pc:sldChg>
      <pc:sldChg chg="addSp modSp add mod">
        <pc:chgData name="一丁 袁" userId="277e188709899d2e" providerId="LiveId" clId="{822907C8-FC6A-4A95-BD0F-49E67EF4CB68}" dt="2024-03-08T12:48:59.908" v="5010" actId="20577"/>
        <pc:sldMkLst>
          <pc:docMk/>
          <pc:sldMk cId="1632196231" sldId="273"/>
        </pc:sldMkLst>
        <pc:spChg chg="add mod">
          <ac:chgData name="一丁 袁" userId="277e188709899d2e" providerId="LiveId" clId="{822907C8-FC6A-4A95-BD0F-49E67EF4CB68}" dt="2024-03-08T12:44:00.679" v="4649" actId="403"/>
          <ac:spMkLst>
            <pc:docMk/>
            <pc:sldMk cId="1632196231" sldId="273"/>
            <ac:spMk id="4" creationId="{D94B749F-D3C4-5208-39DE-8963D79DA3F7}"/>
          </ac:spMkLst>
        </pc:spChg>
        <pc:spChg chg="add mod">
          <ac:chgData name="一丁 袁" userId="277e188709899d2e" providerId="LiveId" clId="{822907C8-FC6A-4A95-BD0F-49E67EF4CB68}" dt="2024-03-08T12:48:59.908" v="5010" actId="20577"/>
          <ac:spMkLst>
            <pc:docMk/>
            <pc:sldMk cId="1632196231" sldId="273"/>
            <ac:spMk id="7" creationId="{D8EC0D4A-A443-A780-49CF-6CDEFC8AAE8B}"/>
          </ac:spMkLst>
        </pc:spChg>
        <pc:picChg chg="add mod">
          <ac:chgData name="一丁 袁" userId="277e188709899d2e" providerId="LiveId" clId="{822907C8-FC6A-4A95-BD0F-49E67EF4CB68}" dt="2024-03-08T12:45:55.253" v="4652" actId="14100"/>
          <ac:picMkLst>
            <pc:docMk/>
            <pc:sldMk cId="1632196231" sldId="273"/>
            <ac:picMk id="6" creationId="{EC938833-C686-2A06-2C78-9957DE93C9F4}"/>
          </ac:picMkLst>
        </pc:picChg>
      </pc:sldChg>
      <pc:sldChg chg="addSp modSp add mod">
        <pc:chgData name="一丁 袁" userId="277e188709899d2e" providerId="LiveId" clId="{822907C8-FC6A-4A95-BD0F-49E67EF4CB68}" dt="2024-03-08T12:42:11.685" v="4645" actId="20577"/>
        <pc:sldMkLst>
          <pc:docMk/>
          <pc:sldMk cId="252348519" sldId="274"/>
        </pc:sldMkLst>
        <pc:spChg chg="add mod">
          <ac:chgData name="一丁 袁" userId="277e188709899d2e" providerId="LiveId" clId="{822907C8-FC6A-4A95-BD0F-49E67EF4CB68}" dt="2024-03-08T12:38:40.918" v="4525" actId="1076"/>
          <ac:spMkLst>
            <pc:docMk/>
            <pc:sldMk cId="252348519" sldId="274"/>
            <ac:spMk id="3" creationId="{D67BEE89-863B-7E40-B26E-479CE3342948}"/>
          </ac:spMkLst>
        </pc:spChg>
        <pc:spChg chg="add mod">
          <ac:chgData name="一丁 袁" userId="277e188709899d2e" providerId="LiveId" clId="{822907C8-FC6A-4A95-BD0F-49E67EF4CB68}" dt="2024-03-08T12:42:11.685" v="4645" actId="20577"/>
          <ac:spMkLst>
            <pc:docMk/>
            <pc:sldMk cId="252348519" sldId="274"/>
            <ac:spMk id="4" creationId="{E68EAA88-7257-14F7-1C7D-11C00FFE1BD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DC71B-4C8E-4FCB-AE6F-5CD8FA98C50B}" type="datetimeFigureOut">
              <a:rPr lang="zh-CN" altLang="en-US" smtClean="0"/>
              <a:t>2024-03-08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9DC8B-2339-4E6E-952F-5B0467E66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268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ADA8F-F751-CB7B-3CA2-CBF5B916A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714A89-CDA9-01A1-37CA-2C9045D7D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0994B5-5539-DF11-F01F-E23C8758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7A72-A62B-4E08-92FA-99E07EA9C515}" type="datetimeFigureOut">
              <a:rPr lang="zh-CN" altLang="en-US" smtClean="0"/>
              <a:t>2024-03-08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16641C-CF67-D447-CC56-8B37903B7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11C698-8F91-0A5D-0AC3-AC0BB074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CB37-55B0-49C0-978C-2EFEA80F4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05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DC512-B5BC-7380-8164-4A841E4C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11F6A6-A028-BBB1-05DC-4FFF0AA36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DD6448-6346-5BE5-97BB-DCFB377D6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7A72-A62B-4E08-92FA-99E07EA9C515}" type="datetimeFigureOut">
              <a:rPr lang="zh-CN" altLang="en-US" smtClean="0"/>
              <a:t>2024-03-08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6CD201-38E6-6E09-B858-7CA026995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C401D4-99C8-A5E1-0879-5D8FBE76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CB37-55B0-49C0-978C-2EFEA80F4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97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4756BD-5324-4E3A-12E3-818C90F89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2DEDD0-525C-268C-9CA8-A161EDC76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B4382D-3883-670D-EFB6-D4187D1F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7A72-A62B-4E08-92FA-99E07EA9C515}" type="datetimeFigureOut">
              <a:rPr lang="zh-CN" altLang="en-US" smtClean="0"/>
              <a:t>2024-03-08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60AABB-9AC0-2D8B-3617-485D585B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876A3E-D855-1C5C-A43F-09F73DE4E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CB37-55B0-49C0-978C-2EFEA80F4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949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FC48E-3CA7-CF87-48C0-46CBB389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EBF890-C4C9-F730-6DC9-003C2685E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87C147-4823-82E5-C242-74FB1B6E2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7A72-A62B-4E08-92FA-99E07EA9C515}" type="datetimeFigureOut">
              <a:rPr lang="zh-CN" altLang="en-US" smtClean="0"/>
              <a:t>2024-03-08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1644FC-5E0B-AC3D-A91E-C568F414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CB5D4F-82A4-0871-34F4-155204F8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CB37-55B0-49C0-978C-2EFEA80F4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47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6C179-D035-29CD-3780-E2B2DA522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AECCB1-BC5F-74E1-3281-AA3FA52C7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E28F22-7C18-3C84-C3FC-873B20B9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7A72-A62B-4E08-92FA-99E07EA9C515}" type="datetimeFigureOut">
              <a:rPr lang="zh-CN" altLang="en-US" smtClean="0"/>
              <a:t>2024-03-08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9C2F59-930C-33BF-ABEE-38EA4919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4DD29-D43C-5AD8-F8E5-219455FF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CB37-55B0-49C0-978C-2EFEA80F4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33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16C6F-1C8D-07D7-521B-39759BF06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370A4F-1319-C969-A0E7-CD4AABD66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093113-00FB-117E-3B0E-E76B9B477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1AEF78-53A9-56AA-A824-089359D6A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7A72-A62B-4E08-92FA-99E07EA9C515}" type="datetimeFigureOut">
              <a:rPr lang="zh-CN" altLang="en-US" smtClean="0"/>
              <a:t>2024-03-08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2DB81F-6238-466C-045A-AB84E60E6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FB7411-9D62-79FD-3C71-5261C07D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CB37-55B0-49C0-978C-2EFEA80F4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76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53DA1-4BF7-5EE5-D68E-3247DE3A5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062405-1CED-AC86-7226-B21C5264B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D67CF2-74CB-672D-EFB5-37D31767D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0864BD-E446-2B49-7DD1-CFE8A1680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F3B732-37E2-1FE3-F036-3F232FA08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C72AB9-EC3F-BA51-0C06-E41ADDABB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7A72-A62B-4E08-92FA-99E07EA9C515}" type="datetimeFigureOut">
              <a:rPr lang="zh-CN" altLang="en-US" smtClean="0"/>
              <a:t>2024-03-08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F560B0-D8BF-D0BF-BDB5-87FFBE0F3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EE097C-CF50-5F7B-CB18-1A2B4EBF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CB37-55B0-49C0-978C-2EFEA80F4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01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0204C-0294-C464-1C08-F3E67CD9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DE295B-E6EA-6F5A-4E69-F356A5E0A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7A72-A62B-4E08-92FA-99E07EA9C515}" type="datetimeFigureOut">
              <a:rPr lang="zh-CN" altLang="en-US" smtClean="0"/>
              <a:t>2024-03-08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0B2A14-41B9-0900-5116-FB61DF39F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6705DE-82C1-1CF8-9200-23517039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CB37-55B0-49C0-978C-2EFEA80F4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96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D3F9C7-14A9-0D0A-04B2-4ED12FB8A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7A72-A62B-4E08-92FA-99E07EA9C515}" type="datetimeFigureOut">
              <a:rPr lang="zh-CN" altLang="en-US" smtClean="0"/>
              <a:t>2024-03-08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1C13C0-EB10-C52E-6D4B-FE6CF3568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F6984B-64E2-BEFC-D2E7-12D8CF2DF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CB37-55B0-49C0-978C-2EFEA80F4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40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B38DF-8AFA-8B17-1EE6-A6EA54C00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27D767-D69B-239E-F17F-99D043298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907FBB-46F5-C77E-567A-4BE64F06D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602B46-349F-EA57-1664-77471647E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7A72-A62B-4E08-92FA-99E07EA9C515}" type="datetimeFigureOut">
              <a:rPr lang="zh-CN" altLang="en-US" smtClean="0"/>
              <a:t>2024-03-08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4D32ED-ED8D-DB4D-9D7A-6277663E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D028FB-D688-DC3A-8E1A-3BABCDEC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CB37-55B0-49C0-978C-2EFEA80F4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7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6FE02-CFEA-37F1-A5C5-2510064CC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16B99B-6D98-4A83-6227-06156C1D4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2D89A5-5093-A8F0-1A2B-B6190CA7C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2C9EEB-5060-D28C-661F-D99146AB1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7A72-A62B-4E08-92FA-99E07EA9C515}" type="datetimeFigureOut">
              <a:rPr lang="zh-CN" altLang="en-US" smtClean="0"/>
              <a:t>2024-03-08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0F49D5-6204-8F61-0C17-61465AF97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F43063-8AEF-663B-CCF9-F5AF43F97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CB37-55B0-49C0-978C-2EFEA80F4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73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90628C-A2D4-87DC-37B0-89E8513F0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070D13-FEDB-4ECA-3A3D-4D108937C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C8A3AC-2208-2C12-D2C8-0556DE775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F57A72-A62B-4E08-92FA-99E07EA9C515}" type="datetimeFigureOut">
              <a:rPr lang="zh-CN" altLang="en-US" smtClean="0"/>
              <a:t>2024-03-08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3BA69B-9742-7CD0-88A4-3F91D67EE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FC0B6B-6FBD-87B4-F909-21830FFE6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0ACB37-55B0-49C0-978C-2EFEA80F4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22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BFBF0-7811-36EE-B5B0-322362E39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9436" y="2239972"/>
            <a:ext cx="9144000" cy="1012240"/>
          </a:xfrm>
        </p:spPr>
        <p:txBody>
          <a:bodyPr/>
          <a:lstStyle/>
          <a:p>
            <a:r>
              <a:rPr lang="en-US" altLang="zh-CN" dirty="0"/>
              <a:t>GitHub</a:t>
            </a:r>
            <a:r>
              <a:rPr lang="zh-CN" altLang="en-US" dirty="0"/>
              <a:t>速通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EFF556-887D-0B19-B5DD-79FC6EBEE192}"/>
              </a:ext>
            </a:extLst>
          </p:cNvPr>
          <p:cNvSpPr txBox="1"/>
          <p:nvPr/>
        </p:nvSpPr>
        <p:spPr>
          <a:xfrm>
            <a:off x="4702921" y="3860118"/>
            <a:ext cx="278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: Azure Halcyon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4922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1E3356C-2921-3AED-7683-45A3306495DE}"/>
              </a:ext>
            </a:extLst>
          </p:cNvPr>
          <p:cNvSpPr txBox="1"/>
          <p:nvPr/>
        </p:nvSpPr>
        <p:spPr>
          <a:xfrm>
            <a:off x="840757" y="423447"/>
            <a:ext cx="3700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三、基本操作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DC30E6-B789-8DF6-005E-430F8A289CA9}"/>
              </a:ext>
            </a:extLst>
          </p:cNvPr>
          <p:cNvSpPr txBox="1"/>
          <p:nvPr/>
        </p:nvSpPr>
        <p:spPr>
          <a:xfrm>
            <a:off x="840757" y="1149137"/>
            <a:ext cx="84812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建立仓库：</a:t>
            </a:r>
            <a:endParaRPr lang="en-US" altLang="zh-CN" sz="2400" b="1" dirty="0"/>
          </a:p>
          <a:p>
            <a:r>
              <a:rPr lang="zh-CN" altLang="en-US" sz="2000" dirty="0"/>
              <a:t>主页</a:t>
            </a:r>
            <a:r>
              <a:rPr lang="en-US" altLang="zh-CN" sz="2000" dirty="0"/>
              <a:t>(dashboard)</a:t>
            </a:r>
            <a:r>
              <a:rPr lang="zh-CN" altLang="en-US" sz="2000" dirty="0"/>
              <a:t>→右上方绿色按键</a:t>
            </a:r>
            <a:r>
              <a:rPr lang="en-US" altLang="zh-CN" sz="2000" dirty="0"/>
              <a:t> “NEW”</a:t>
            </a:r>
          </a:p>
          <a:p>
            <a:r>
              <a:rPr lang="zh-CN" altLang="en-US" sz="2000" dirty="0"/>
              <a:t>以我自己的主页示例：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B02DCA7-0213-976C-2600-3A23D96BFF11}"/>
              </a:ext>
            </a:extLst>
          </p:cNvPr>
          <p:cNvSpPr txBox="1"/>
          <p:nvPr/>
        </p:nvSpPr>
        <p:spPr>
          <a:xfrm>
            <a:off x="6940777" y="1363929"/>
            <a:ext cx="417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初始化仓库，生成：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1FD01A6-5588-3941-0CF7-DF7F5202A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609" y="1864650"/>
            <a:ext cx="4533495" cy="475528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FACAF0E-62CC-C2CC-EFF7-0E91E9C2E1AF}"/>
              </a:ext>
            </a:extLst>
          </p:cNvPr>
          <p:cNvSpPr txBox="1"/>
          <p:nvPr/>
        </p:nvSpPr>
        <p:spPr>
          <a:xfrm>
            <a:off x="3691282" y="2534132"/>
            <a:ext cx="31206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注意：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dirty="0"/>
              <a:t>仓库的名称不能为</a:t>
            </a:r>
            <a:r>
              <a:rPr lang="en-US" altLang="zh-CN" dirty="0"/>
              <a:t>ASCII</a:t>
            </a:r>
            <a:r>
              <a:rPr lang="zh-CN" altLang="en-US" dirty="0"/>
              <a:t>编码以外的字符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命名要简短而有意义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可以设置开放状态</a:t>
            </a:r>
            <a:r>
              <a:rPr lang="en-US" altLang="zh-CN" dirty="0"/>
              <a:t>public/private</a:t>
            </a:r>
          </a:p>
          <a:p>
            <a:endParaRPr lang="en-US" altLang="zh-CN" dirty="0"/>
          </a:p>
          <a:p>
            <a:r>
              <a:rPr lang="en-US" altLang="zh-CN" dirty="0"/>
              <a:t>Description</a:t>
            </a:r>
            <a:r>
              <a:rPr lang="zh-CN" altLang="en-US" dirty="0"/>
              <a:t>会体现在</a:t>
            </a:r>
            <a:r>
              <a:rPr lang="en-US" altLang="zh-CN" dirty="0"/>
              <a:t>readme.md</a:t>
            </a:r>
            <a:r>
              <a:rPr lang="zh-CN" altLang="en-US" dirty="0"/>
              <a:t>里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8DA5269-5A03-1E4F-9F33-60A462855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83" y="2202286"/>
            <a:ext cx="2652863" cy="405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95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1E3356C-2921-3AED-7683-45A3306495DE}"/>
              </a:ext>
            </a:extLst>
          </p:cNvPr>
          <p:cNvSpPr txBox="1"/>
          <p:nvPr/>
        </p:nvSpPr>
        <p:spPr>
          <a:xfrm>
            <a:off x="840757" y="423447"/>
            <a:ext cx="3700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三、基本操作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8E9490-CDEF-547E-1BD7-67F1CE0EDA09}"/>
              </a:ext>
            </a:extLst>
          </p:cNvPr>
          <p:cNvSpPr txBox="1"/>
          <p:nvPr/>
        </p:nvSpPr>
        <p:spPr>
          <a:xfrm>
            <a:off x="840757" y="1086234"/>
            <a:ext cx="2509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克隆一个仓库：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E645D1-7CA1-5CCF-47BF-2768287C7DF4}"/>
              </a:ext>
            </a:extLst>
          </p:cNvPr>
          <p:cNvSpPr txBox="1"/>
          <p:nvPr/>
        </p:nvSpPr>
        <p:spPr>
          <a:xfrm>
            <a:off x="840757" y="1791978"/>
            <a:ext cx="4670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第一步：在网页里复制对应仓库的克隆钥匙：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28F9F07-8087-EEE1-0D2C-9186231F6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57" y="2381501"/>
            <a:ext cx="4225856" cy="3390265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5E529E4-57D9-5932-A927-39AB7A9A9F73}"/>
              </a:ext>
            </a:extLst>
          </p:cNvPr>
          <p:cNvCxnSpPr/>
          <p:nvPr/>
        </p:nvCxnSpPr>
        <p:spPr>
          <a:xfrm flipV="1">
            <a:off x="2559092" y="2884349"/>
            <a:ext cx="1008000" cy="3866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2AF2914-430C-DC23-6D31-08F00790EAC0}"/>
              </a:ext>
            </a:extLst>
          </p:cNvPr>
          <p:cNvSpPr txBox="1"/>
          <p:nvPr/>
        </p:nvSpPr>
        <p:spPr>
          <a:xfrm>
            <a:off x="5799383" y="1601735"/>
            <a:ext cx="495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第二步：打开桌面端</a:t>
            </a:r>
            <a:endParaRPr lang="en-US" altLang="zh-CN" dirty="0"/>
          </a:p>
          <a:p>
            <a:r>
              <a:rPr lang="zh-CN" altLang="en-US" dirty="0"/>
              <a:t>右上角</a:t>
            </a:r>
            <a:r>
              <a:rPr lang="en-US" altLang="zh-CN" dirty="0"/>
              <a:t>file</a:t>
            </a:r>
            <a:r>
              <a:rPr lang="zh-CN" altLang="en-US" dirty="0"/>
              <a:t>→</a:t>
            </a:r>
            <a:r>
              <a:rPr lang="en-US" altLang="zh-CN" dirty="0"/>
              <a:t>clone repository</a:t>
            </a:r>
            <a:r>
              <a:rPr lang="zh-CN" altLang="en-US" dirty="0"/>
              <a:t>（</a:t>
            </a:r>
            <a:r>
              <a:rPr lang="en-US" altLang="zh-CN" dirty="0" err="1"/>
              <a:t>ctrl+shift+O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09ACA4C-ECD9-08D6-2751-B8E3B8CE0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383" y="2381501"/>
            <a:ext cx="4995332" cy="346188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F11FC09-9FB0-6904-E5F9-3C6AF1D096A1}"/>
              </a:ext>
            </a:extLst>
          </p:cNvPr>
          <p:cNvSpPr txBox="1"/>
          <p:nvPr/>
        </p:nvSpPr>
        <p:spPr>
          <a:xfrm>
            <a:off x="5719603" y="5976817"/>
            <a:ext cx="4608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复制的是哪个类型的钥匙，就粘贴到哪一个类型，注意</a:t>
            </a:r>
            <a:r>
              <a:rPr lang="en-US" altLang="zh-CN" dirty="0"/>
              <a:t>local path</a:t>
            </a:r>
            <a:r>
              <a:rPr lang="zh-CN" altLang="en-US" dirty="0"/>
              <a:t>一定要是空文件夹</a:t>
            </a:r>
          </a:p>
        </p:txBody>
      </p:sp>
    </p:spTree>
    <p:extLst>
      <p:ext uri="{BB962C8B-B14F-4D97-AF65-F5344CB8AC3E}">
        <p14:creationId xmlns:p14="http://schemas.microsoft.com/office/powerpoint/2010/main" val="1502217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1E3356C-2921-3AED-7683-45A3306495DE}"/>
              </a:ext>
            </a:extLst>
          </p:cNvPr>
          <p:cNvSpPr txBox="1"/>
          <p:nvPr/>
        </p:nvSpPr>
        <p:spPr>
          <a:xfrm>
            <a:off x="840757" y="423447"/>
            <a:ext cx="3700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三、基本操作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F3C6B67-CE21-D579-3CE8-19BCAD945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57" y="1022976"/>
            <a:ext cx="6740611" cy="481204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906C2CF-58F8-F459-27B4-22C14F62DA92}"/>
              </a:ext>
            </a:extLst>
          </p:cNvPr>
          <p:cNvSpPr txBox="1"/>
          <p:nvPr/>
        </p:nvSpPr>
        <p:spPr>
          <a:xfrm>
            <a:off x="8266422" y="612843"/>
            <a:ext cx="297640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如图：</a:t>
            </a:r>
            <a:endParaRPr lang="en-US" altLang="zh-CN" dirty="0"/>
          </a:p>
          <a:p>
            <a:r>
              <a:rPr lang="zh-CN" altLang="en-US" dirty="0"/>
              <a:t>左侧按钮可以选择想要浏览的仓库</a:t>
            </a:r>
            <a:endParaRPr lang="en-US" altLang="zh-CN" dirty="0"/>
          </a:p>
          <a:p>
            <a:r>
              <a:rPr lang="zh-CN" altLang="en-US" dirty="0"/>
              <a:t>中间的按钮用于选择某一个分支</a:t>
            </a:r>
            <a:endParaRPr lang="en-US" altLang="zh-CN" dirty="0"/>
          </a:p>
          <a:p>
            <a:r>
              <a:rPr lang="zh-CN" altLang="en-US" dirty="0"/>
              <a:t>右侧按钮用于同步</a:t>
            </a:r>
            <a:r>
              <a:rPr lang="en-US" altLang="zh-CN" dirty="0"/>
              <a:t>/</a:t>
            </a:r>
            <a:r>
              <a:rPr lang="zh-CN" altLang="en-US" dirty="0"/>
              <a:t>推送更改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打开上一步设置的本地目录，可以看到当前分支下的所有文件。对该目录下的文件进行修改</a:t>
            </a:r>
            <a:r>
              <a:rPr lang="en-US" altLang="zh-CN" dirty="0"/>
              <a:t>/</a:t>
            </a:r>
            <a:r>
              <a:rPr lang="zh-CN" altLang="en-US" dirty="0"/>
              <a:t>新建</a:t>
            </a:r>
            <a:r>
              <a:rPr lang="en-US" altLang="zh-CN" dirty="0"/>
              <a:t>/</a:t>
            </a:r>
            <a:r>
              <a:rPr lang="zh-CN" altLang="en-US" dirty="0"/>
              <a:t>删除操作，都会在桌面端体现。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左边栏</a:t>
            </a:r>
            <a:endParaRPr lang="en-US" altLang="zh-CN" dirty="0"/>
          </a:p>
          <a:p>
            <a:r>
              <a:rPr lang="en-US" altLang="zh-CN" dirty="0"/>
              <a:t>Changes:</a:t>
            </a:r>
            <a:r>
              <a:rPr lang="zh-CN" altLang="en-US" dirty="0"/>
              <a:t>出现更改的文件</a:t>
            </a:r>
            <a:endParaRPr lang="en-US" altLang="zh-CN" dirty="0"/>
          </a:p>
          <a:p>
            <a:r>
              <a:rPr lang="en-US" altLang="zh-CN" dirty="0"/>
              <a:t>History</a:t>
            </a:r>
            <a:r>
              <a:rPr lang="zh-CN" altLang="en-US" dirty="0"/>
              <a:t>：当前分支所有曾经进行过的更改</a:t>
            </a:r>
            <a:endParaRPr lang="en-US" altLang="zh-CN" dirty="0"/>
          </a:p>
          <a:p>
            <a:r>
              <a:rPr lang="zh-CN" altLang="en-US" dirty="0"/>
              <a:t>左下：对提交的更改进行说明，以及提交更改</a:t>
            </a:r>
            <a:r>
              <a:rPr lang="en-US" altLang="zh-CN" dirty="0"/>
              <a:t>(commit)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3879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1E3356C-2921-3AED-7683-45A3306495DE}"/>
              </a:ext>
            </a:extLst>
          </p:cNvPr>
          <p:cNvSpPr txBox="1"/>
          <p:nvPr/>
        </p:nvSpPr>
        <p:spPr>
          <a:xfrm>
            <a:off x="840757" y="423447"/>
            <a:ext cx="3700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三、基本操作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2CBF72-EE6A-DF9C-21A8-4E813E2B1A30}"/>
              </a:ext>
            </a:extLst>
          </p:cNvPr>
          <p:cNvSpPr txBox="1"/>
          <p:nvPr/>
        </p:nvSpPr>
        <p:spPr>
          <a:xfrm>
            <a:off x="1129191" y="1153554"/>
            <a:ext cx="3700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分支操作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9D831E-FA8D-8DB2-7218-9C1A81CB3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91" y="1615219"/>
            <a:ext cx="3057582" cy="51770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2522298-390D-D48E-09A4-FAE32B120E95}"/>
              </a:ext>
            </a:extLst>
          </p:cNvPr>
          <p:cNvSpPr txBox="1"/>
          <p:nvPr/>
        </p:nvSpPr>
        <p:spPr>
          <a:xfrm>
            <a:off x="4904366" y="1381896"/>
            <a:ext cx="62017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分支栏会显示当前仓库里所有的分支，点击即可跳转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main(</a:t>
            </a:r>
            <a:r>
              <a:rPr lang="zh-CN" altLang="en-US" dirty="0"/>
              <a:t>又名</a:t>
            </a:r>
            <a:r>
              <a:rPr lang="en-US" altLang="zh-CN" dirty="0"/>
              <a:t>master</a:t>
            </a:r>
            <a:r>
              <a:rPr lang="zh-CN" altLang="en-US" dirty="0"/>
              <a:t>，</a:t>
            </a:r>
            <a:r>
              <a:rPr lang="en-US" altLang="zh-CN" dirty="0"/>
              <a:t>default)</a:t>
            </a:r>
            <a:r>
              <a:rPr lang="zh-CN" altLang="en-US" dirty="0"/>
              <a:t>分支：仓库的主分支，一切的起点</a:t>
            </a:r>
            <a:endParaRPr lang="en-US" altLang="zh-CN" dirty="0"/>
          </a:p>
          <a:p>
            <a:r>
              <a:rPr lang="en-US" altLang="zh-CN" dirty="0"/>
              <a:t>Recent branches</a:t>
            </a:r>
            <a:r>
              <a:rPr lang="zh-CN" altLang="en-US" dirty="0"/>
              <a:t>：最近浏览过的分支</a:t>
            </a:r>
            <a:endParaRPr lang="en-US" altLang="zh-CN" dirty="0"/>
          </a:p>
          <a:p>
            <a:r>
              <a:rPr lang="en-US" altLang="zh-CN" dirty="0"/>
              <a:t>Other branches</a:t>
            </a:r>
            <a:r>
              <a:rPr lang="zh-CN" altLang="en-US" dirty="0"/>
              <a:t>：没有浏览过的分支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可以在搜索栏搜索想要寻找的分支，如果没有则会提示是否新建一个分支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点击</a:t>
            </a:r>
            <a:r>
              <a:rPr lang="en-US" altLang="zh-CN" dirty="0"/>
              <a:t>new branch</a:t>
            </a:r>
            <a:r>
              <a:rPr lang="zh-CN" altLang="en-US" dirty="0"/>
              <a:t>也会新建一个自己的分支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在合作中：如果你是外部参与者，常见做法是</a:t>
            </a:r>
            <a:r>
              <a:rPr lang="en-US" altLang="zh-CN" dirty="0"/>
              <a:t>fork</a:t>
            </a:r>
            <a:r>
              <a:rPr lang="zh-CN" altLang="en-US" dirty="0"/>
              <a:t>一份（类似于复制该仓库），做出成果之后提交给管理者，请求合并；</a:t>
            </a:r>
            <a:endParaRPr lang="en-US" altLang="zh-CN" dirty="0"/>
          </a:p>
          <a:p>
            <a:r>
              <a:rPr lang="zh-CN" altLang="en-US" dirty="0"/>
              <a:t>如果你是正式参与者，常见做法是新建一个分支，做出一些成果之后通过</a:t>
            </a:r>
            <a:r>
              <a:rPr lang="en-US" altLang="zh-CN" dirty="0"/>
              <a:t>pull requests </a:t>
            </a:r>
            <a:r>
              <a:rPr lang="zh-CN" altLang="en-US" dirty="0"/>
              <a:t>提交到</a:t>
            </a:r>
            <a:r>
              <a:rPr lang="en-US" altLang="zh-CN" dirty="0"/>
              <a:t>main</a:t>
            </a:r>
            <a:r>
              <a:rPr lang="zh-CN" altLang="en-US" dirty="0"/>
              <a:t>分支。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有时候，为了方便管理，</a:t>
            </a:r>
            <a:r>
              <a:rPr lang="en-US" altLang="zh-CN" dirty="0"/>
              <a:t>main</a:t>
            </a:r>
            <a:r>
              <a:rPr lang="zh-CN" altLang="en-US" dirty="0"/>
              <a:t>分支里不会直接存放项目文件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5799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1E3356C-2921-3AED-7683-45A3306495DE}"/>
              </a:ext>
            </a:extLst>
          </p:cNvPr>
          <p:cNvSpPr txBox="1"/>
          <p:nvPr/>
        </p:nvSpPr>
        <p:spPr>
          <a:xfrm>
            <a:off x="840757" y="423447"/>
            <a:ext cx="3700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三、基本操作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BEE89-863B-7E40-B26E-479CE3342948}"/>
              </a:ext>
            </a:extLst>
          </p:cNvPr>
          <p:cNvSpPr txBox="1"/>
          <p:nvPr/>
        </p:nvSpPr>
        <p:spPr>
          <a:xfrm>
            <a:off x="840757" y="946667"/>
            <a:ext cx="3878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添加</a:t>
            </a:r>
            <a:r>
              <a:rPr lang="en-US" altLang="zh-CN" sz="2400" b="1" dirty="0"/>
              <a:t>.</a:t>
            </a:r>
            <a:r>
              <a:rPr lang="en-US" altLang="zh-CN" sz="2400" b="1" dirty="0" err="1"/>
              <a:t>gitignore</a:t>
            </a:r>
            <a:r>
              <a:rPr lang="zh-CN" altLang="en-US" sz="2400" dirty="0"/>
              <a:t>文件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8EAA88-7257-14F7-1C7D-11C00FFE1BD9}"/>
              </a:ext>
            </a:extLst>
          </p:cNvPr>
          <p:cNvSpPr txBox="1"/>
          <p:nvPr/>
        </p:nvSpPr>
        <p:spPr>
          <a:xfrm>
            <a:off x="840757" y="1408332"/>
            <a:ext cx="11028032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顾名思义</a:t>
            </a:r>
            <a:r>
              <a:rPr lang="en-US" altLang="zh-CN" dirty="0"/>
              <a:t>, </a:t>
            </a:r>
            <a:r>
              <a:rPr lang="zh-CN" altLang="en-US" dirty="0"/>
              <a:t>在</a:t>
            </a:r>
            <a:r>
              <a:rPr lang="en-US" altLang="zh-CN" dirty="0"/>
              <a:t>git</a:t>
            </a:r>
            <a:r>
              <a:rPr lang="zh-CN" altLang="en-US" dirty="0"/>
              <a:t>的时候会忽略掉里面包含的文件</a:t>
            </a:r>
            <a:endParaRPr lang="en-US" altLang="zh-CN" dirty="0"/>
          </a:p>
          <a:p>
            <a:r>
              <a:rPr lang="zh-CN" altLang="en-US" b="1" dirty="0"/>
              <a:t>作用  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保护关键文件不被修改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防止不必要的大文件占用仓库资源的作用，例如： 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开发环境记录文件、编译中间生成文件、本地日志文件 等等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是个纯文本文件 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以换行回车分割不同的条目</a:t>
            </a:r>
            <a:r>
              <a:rPr lang="en-US" altLang="zh-CN" dirty="0"/>
              <a:t>, </a:t>
            </a:r>
            <a:r>
              <a:rPr lang="zh-CN" altLang="en-US" dirty="0"/>
              <a:t>每条是文件或者文件夹的路径</a:t>
            </a:r>
            <a:endParaRPr lang="en-US" altLang="zh-CN" dirty="0"/>
          </a:p>
          <a:p>
            <a:r>
              <a:rPr lang="zh-CN" altLang="en-US" b="1" dirty="0"/>
              <a:t>路径的详细说明    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以</a:t>
            </a:r>
            <a:r>
              <a:rPr lang="en-US" altLang="zh-CN" dirty="0"/>
              <a:t> </a:t>
            </a:r>
            <a:r>
              <a:rPr lang="en-US" altLang="zh-CN" b="1" dirty="0"/>
              <a:t>“ </a:t>
            </a:r>
            <a:r>
              <a:rPr lang="en-US" altLang="zh-CN" sz="2000" b="1" dirty="0"/>
              <a:t>/ ”</a:t>
            </a:r>
            <a:r>
              <a:rPr lang="en-US" altLang="zh-CN" dirty="0"/>
              <a:t> </a:t>
            </a:r>
            <a:r>
              <a:rPr lang="zh-CN" altLang="en-US" dirty="0"/>
              <a:t>开头，则</a:t>
            </a:r>
            <a:r>
              <a:rPr lang="en-US" altLang="zh-CN" b="1" dirty="0"/>
              <a:t>.</a:t>
            </a:r>
            <a:r>
              <a:rPr lang="en-US" altLang="zh-CN" b="1" dirty="0" err="1"/>
              <a:t>gitignore</a:t>
            </a:r>
            <a:r>
              <a:rPr lang="zh-CN" altLang="en-US" dirty="0"/>
              <a:t>文件所在目录下的文件夹适配该条规则</a:t>
            </a:r>
            <a:r>
              <a:rPr lang="en-US" altLang="zh-CN" dirty="0"/>
              <a:t>, </a:t>
            </a:r>
            <a:r>
              <a:rPr lang="zh-CN" altLang="en-US" dirty="0"/>
              <a:t>否则</a:t>
            </a:r>
            <a:r>
              <a:rPr lang="en-US" altLang="zh-CN" b="1" dirty="0"/>
              <a:t>.</a:t>
            </a:r>
            <a:r>
              <a:rPr lang="en-US" altLang="zh-CN" b="1" dirty="0" err="1"/>
              <a:t>gitignore</a:t>
            </a:r>
            <a:r>
              <a:rPr lang="zh-CN" altLang="en-US" dirty="0"/>
              <a:t>文件所在目录以及其子目录均适配   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以</a:t>
            </a:r>
            <a:r>
              <a:rPr lang="en-US" altLang="zh-CN" b="1" dirty="0"/>
              <a:t> </a:t>
            </a:r>
            <a:r>
              <a:rPr lang="zh-CN" altLang="en-US" b="1" dirty="0"/>
              <a:t>“ </a:t>
            </a:r>
            <a:r>
              <a:rPr lang="en-US" altLang="zh-CN" sz="2000" b="1" dirty="0"/>
              <a:t>/ </a:t>
            </a:r>
            <a:r>
              <a:rPr lang="zh-CN" altLang="en-US" b="1" dirty="0"/>
              <a:t>” </a:t>
            </a:r>
            <a:r>
              <a:rPr lang="zh-CN" altLang="en-US" dirty="0"/>
              <a:t>结尾表示适配该条规则的为文件夹</a:t>
            </a:r>
            <a:r>
              <a:rPr lang="en-US" altLang="zh-CN" dirty="0"/>
              <a:t>, </a:t>
            </a:r>
            <a:r>
              <a:rPr lang="zh-CN" altLang="en-US" dirty="0"/>
              <a:t>否则为文件   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“ </a:t>
            </a:r>
            <a:r>
              <a:rPr lang="en-US" altLang="zh-CN" b="1" dirty="0"/>
              <a:t>* </a:t>
            </a:r>
            <a:r>
              <a:rPr lang="zh-CN" altLang="en-US" b="1" dirty="0"/>
              <a:t>”</a:t>
            </a:r>
            <a:r>
              <a:rPr lang="en-US" altLang="zh-CN" b="1" dirty="0"/>
              <a:t> </a:t>
            </a:r>
            <a:r>
              <a:rPr lang="zh-CN" altLang="en-US" dirty="0"/>
              <a:t>是任意数量个字符通配符   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“ ? ” </a:t>
            </a:r>
            <a:r>
              <a:rPr lang="zh-CN" altLang="en-US" dirty="0"/>
              <a:t>是一个字符通配符   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“ </a:t>
            </a:r>
            <a:r>
              <a:rPr lang="en-US" altLang="zh-CN" b="1" dirty="0"/>
              <a:t>** </a:t>
            </a:r>
            <a:r>
              <a:rPr lang="zh-CN" altLang="en-US" b="1" dirty="0"/>
              <a:t>”</a:t>
            </a:r>
            <a:r>
              <a:rPr lang="en-US" altLang="zh-CN" b="1" dirty="0"/>
              <a:t> </a:t>
            </a:r>
            <a:r>
              <a:rPr lang="zh-CN" altLang="en-US" dirty="0"/>
              <a:t>是任意文件夹路径通配符 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如果不想忽略某个被</a:t>
            </a:r>
            <a:r>
              <a:rPr lang="en-US" altLang="zh-CN" dirty="0"/>
              <a:t>ignore</a:t>
            </a:r>
            <a:r>
              <a:rPr lang="zh-CN" altLang="en-US" dirty="0"/>
              <a:t>的路径下的某文件</a:t>
            </a:r>
            <a:r>
              <a:rPr lang="en-US" altLang="zh-CN" dirty="0"/>
              <a:t>, </a:t>
            </a:r>
            <a:r>
              <a:rPr lang="zh-CN" altLang="en-US" dirty="0"/>
              <a:t>可在该文件前加</a:t>
            </a:r>
            <a:r>
              <a:rPr lang="en-US" altLang="zh-CN" dirty="0"/>
              <a:t>!&lt;/</a:t>
            </a:r>
            <a:r>
              <a:rPr lang="en-US" altLang="zh-CN" dirty="0" err="1"/>
              <a:t>kbd</a:t>
            </a:r>
            <a:r>
              <a:rPr lang="en-US" altLang="zh-CN" dirty="0"/>
              <a:t>&gt;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以 </a:t>
            </a:r>
            <a:r>
              <a:rPr lang="en-US" altLang="zh-CN" b="1" dirty="0"/>
              <a:t>“ # ” </a:t>
            </a:r>
            <a:r>
              <a:rPr lang="zh-CN" altLang="en-US" dirty="0"/>
              <a:t>开头的是注释 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.</a:t>
            </a:r>
            <a:r>
              <a:rPr lang="en-US" altLang="zh-CN" b="1" dirty="0" err="1"/>
              <a:t>gitignore</a:t>
            </a:r>
            <a:r>
              <a:rPr lang="zh-CN" altLang="en-US" dirty="0"/>
              <a:t>可以放置到工程中的任一路径</a:t>
            </a:r>
            <a:r>
              <a:rPr lang="en-US" altLang="zh-CN" dirty="0"/>
              <a:t>, </a:t>
            </a:r>
            <a:r>
              <a:rPr lang="zh-CN" altLang="en-US" dirty="0"/>
              <a:t>则规则对该路径的全部文件和文件夹起作用</a:t>
            </a:r>
          </a:p>
        </p:txBody>
      </p:sp>
    </p:spTree>
    <p:extLst>
      <p:ext uri="{BB962C8B-B14F-4D97-AF65-F5344CB8AC3E}">
        <p14:creationId xmlns:p14="http://schemas.microsoft.com/office/powerpoint/2010/main" val="252348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1E3356C-2921-3AED-7683-45A3306495DE}"/>
              </a:ext>
            </a:extLst>
          </p:cNvPr>
          <p:cNvSpPr txBox="1"/>
          <p:nvPr/>
        </p:nvSpPr>
        <p:spPr>
          <a:xfrm>
            <a:off x="840757" y="423447"/>
            <a:ext cx="3700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三、基本操作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4B749F-D3C4-5208-39DE-8963D79DA3F7}"/>
              </a:ext>
            </a:extLst>
          </p:cNvPr>
          <p:cNvSpPr txBox="1"/>
          <p:nvPr/>
        </p:nvSpPr>
        <p:spPr>
          <a:xfrm>
            <a:off x="840757" y="1183865"/>
            <a:ext cx="60970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邀请协作者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938833-C686-2A06-2C78-9957DE93C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57" y="1767588"/>
            <a:ext cx="6825141" cy="235641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8EC0D4A-A443-A780-49CF-6CDEFC8AAE8B}"/>
              </a:ext>
            </a:extLst>
          </p:cNvPr>
          <p:cNvSpPr txBox="1"/>
          <p:nvPr/>
        </p:nvSpPr>
        <p:spPr>
          <a:xfrm>
            <a:off x="840757" y="4473809"/>
            <a:ext cx="54311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第一步：在网页的仓库页面，选择</a:t>
            </a:r>
            <a:r>
              <a:rPr lang="en-US" altLang="zh-CN" dirty="0"/>
              <a:t> “settings”</a:t>
            </a:r>
          </a:p>
          <a:p>
            <a:r>
              <a:rPr lang="zh-CN" altLang="en-US" dirty="0"/>
              <a:t>第二步：在 </a:t>
            </a:r>
            <a:r>
              <a:rPr lang="en-US" altLang="zh-CN" dirty="0"/>
              <a:t>general </a:t>
            </a:r>
            <a:r>
              <a:rPr lang="zh-CN" altLang="en-US" dirty="0"/>
              <a:t>栏选择 </a:t>
            </a:r>
            <a:r>
              <a:rPr lang="en-US" altLang="zh-CN" dirty="0"/>
              <a:t>access</a:t>
            </a:r>
            <a:r>
              <a:rPr lang="zh-CN" altLang="en-US" dirty="0"/>
              <a:t>→</a:t>
            </a:r>
            <a:r>
              <a:rPr lang="en-US" altLang="zh-CN" dirty="0"/>
              <a:t>collaborators</a:t>
            </a:r>
          </a:p>
          <a:p>
            <a:r>
              <a:rPr lang="zh-CN" altLang="en-US" dirty="0"/>
              <a:t>第三步：可见一个明显的绿色按钮 </a:t>
            </a:r>
            <a:r>
              <a:rPr lang="en-US" altLang="zh-CN" dirty="0"/>
              <a:t>“add people”</a:t>
            </a:r>
            <a:r>
              <a:rPr lang="zh-CN" altLang="en-US" dirty="0"/>
              <a:t>，选择之后搜索想要邀请的用户的名字，发出邀请，对方同意之后就邀请成功了</a:t>
            </a:r>
          </a:p>
        </p:txBody>
      </p:sp>
    </p:spTree>
    <p:extLst>
      <p:ext uri="{BB962C8B-B14F-4D97-AF65-F5344CB8AC3E}">
        <p14:creationId xmlns:p14="http://schemas.microsoft.com/office/powerpoint/2010/main" val="1632196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1E3356C-2921-3AED-7683-45A3306495DE}"/>
              </a:ext>
            </a:extLst>
          </p:cNvPr>
          <p:cNvSpPr txBox="1"/>
          <p:nvPr/>
        </p:nvSpPr>
        <p:spPr>
          <a:xfrm>
            <a:off x="975769" y="509363"/>
            <a:ext cx="3700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四、总结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31941A-376D-A9FB-1B0B-BDF670C5B579}"/>
              </a:ext>
            </a:extLst>
          </p:cNvPr>
          <p:cNvSpPr txBox="1"/>
          <p:nvPr/>
        </p:nvSpPr>
        <p:spPr>
          <a:xfrm>
            <a:off x="975769" y="1675377"/>
            <a:ext cx="94876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恭喜你！掌握了</a:t>
            </a:r>
            <a:r>
              <a:rPr lang="en-US" altLang="zh-CN" dirty="0"/>
              <a:t>Git</a:t>
            </a:r>
            <a:r>
              <a:rPr lang="zh-CN" altLang="en-US" dirty="0"/>
              <a:t>的基本使用方法</a:t>
            </a:r>
            <a:r>
              <a:rPr lang="en-US" altLang="zh-CN" dirty="0"/>
              <a:t>. </a:t>
            </a:r>
          </a:p>
          <a:p>
            <a:endParaRPr lang="en-US" altLang="zh-CN" dirty="0"/>
          </a:p>
          <a:p>
            <a:r>
              <a:rPr lang="zh-CN" altLang="en-US" dirty="0"/>
              <a:t>不过正如大家所见</a:t>
            </a:r>
            <a:r>
              <a:rPr lang="en-US" altLang="zh-CN" dirty="0"/>
              <a:t>, </a:t>
            </a:r>
            <a:r>
              <a:rPr lang="zh-CN" altLang="en-US" dirty="0"/>
              <a:t>上面的内容</a:t>
            </a:r>
            <a:r>
              <a:rPr lang="en-US" altLang="zh-CN" dirty="0"/>
              <a:t>, </a:t>
            </a:r>
            <a:r>
              <a:rPr lang="zh-CN" altLang="en-US" dirty="0"/>
              <a:t>某种程度上不一定是绝对标准或者完全规范的做法</a:t>
            </a:r>
            <a:r>
              <a:rPr lang="en-US" altLang="zh-CN" dirty="0"/>
              <a:t>. </a:t>
            </a:r>
          </a:p>
          <a:p>
            <a:endParaRPr lang="en-US" altLang="zh-CN" dirty="0"/>
          </a:p>
          <a:p>
            <a:r>
              <a:rPr lang="zh-CN" altLang="en-US" dirty="0"/>
              <a:t>除此之外</a:t>
            </a:r>
            <a:r>
              <a:rPr lang="en-US" altLang="zh-CN" dirty="0"/>
              <a:t>, Git</a:t>
            </a:r>
            <a:r>
              <a:rPr lang="zh-CN" altLang="en-US" dirty="0"/>
              <a:t>上面也有很多功能没有提到 </a:t>
            </a:r>
            <a:r>
              <a:rPr lang="en-US" altLang="zh-CN" dirty="0"/>
              <a:t>( </a:t>
            </a:r>
            <a:r>
              <a:rPr lang="zh-CN" altLang="en-US" dirty="0"/>
              <a:t>冲突合并</a:t>
            </a:r>
            <a:r>
              <a:rPr lang="en-US" altLang="zh-CN" dirty="0"/>
              <a:t>, </a:t>
            </a:r>
            <a:r>
              <a:rPr lang="zh-CN" altLang="en-US" dirty="0"/>
              <a:t>分支签入签出</a:t>
            </a:r>
            <a:r>
              <a:rPr lang="en-US" altLang="zh-CN" dirty="0"/>
              <a:t>……)​ </a:t>
            </a:r>
          </a:p>
          <a:p>
            <a:endParaRPr lang="en-US" altLang="zh-CN" dirty="0"/>
          </a:p>
          <a:p>
            <a:r>
              <a:rPr lang="zh-CN" altLang="en-US" dirty="0"/>
              <a:t>但是</a:t>
            </a:r>
            <a:r>
              <a:rPr lang="en-US" altLang="zh-CN" dirty="0"/>
              <a:t>, </a:t>
            </a:r>
            <a:r>
              <a:rPr lang="zh-CN" altLang="en-US" dirty="0"/>
              <a:t>这里面的操作</a:t>
            </a:r>
            <a:r>
              <a:rPr lang="en-US" altLang="zh-CN" dirty="0"/>
              <a:t>, </a:t>
            </a:r>
            <a:r>
              <a:rPr lang="zh-CN" altLang="en-US" dirty="0"/>
              <a:t>已经足够上手一套项目，对绝大多数网上的开源项目进行开发了</a:t>
            </a:r>
            <a:r>
              <a:rPr lang="en-US" altLang="zh-CN" dirty="0"/>
              <a:t>. </a:t>
            </a:r>
          </a:p>
          <a:p>
            <a:endParaRPr lang="en-US" altLang="zh-CN" dirty="0"/>
          </a:p>
          <a:p>
            <a:r>
              <a:rPr lang="zh-CN" altLang="en-US" dirty="0"/>
              <a:t>对于较大或者说较官方的项目</a:t>
            </a:r>
            <a:r>
              <a:rPr lang="en-US" altLang="zh-CN" dirty="0"/>
              <a:t>, </a:t>
            </a:r>
            <a:r>
              <a:rPr lang="zh-CN" altLang="en-US" dirty="0"/>
              <a:t>前面的路还长</a:t>
            </a:r>
            <a:r>
              <a:rPr lang="en-US" altLang="zh-CN" dirty="0"/>
              <a:t>, </a:t>
            </a:r>
            <a:r>
              <a:rPr lang="zh-CN" altLang="en-US" dirty="0"/>
              <a:t>还是要学习一些更多的内容</a:t>
            </a:r>
            <a:r>
              <a:rPr lang="en-US" altLang="zh-CN" dirty="0"/>
              <a:t>. </a:t>
            </a:r>
          </a:p>
          <a:p>
            <a:endParaRPr lang="en-US" altLang="zh-CN" dirty="0"/>
          </a:p>
          <a:p>
            <a:r>
              <a:rPr lang="zh-CN" altLang="en-US" dirty="0"/>
              <a:t>不过遇到了再学也是来得及的</a:t>
            </a:r>
            <a:r>
              <a:rPr lang="en-US" altLang="zh-CN" dirty="0"/>
              <a:t>, </a:t>
            </a:r>
            <a:r>
              <a:rPr lang="zh-CN" altLang="en-US" dirty="0"/>
              <a:t>只需要自己有一定的查询搜索引擎能力就可以​，网络上资料非常多，多看多尝试，很快也能掌握！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823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765DC77-06B7-86C6-880B-13FDF836B5C8}"/>
              </a:ext>
            </a:extLst>
          </p:cNvPr>
          <p:cNvSpPr txBox="1"/>
          <p:nvPr/>
        </p:nvSpPr>
        <p:spPr>
          <a:xfrm>
            <a:off x="938948" y="202518"/>
            <a:ext cx="215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一、简介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444A1C-6218-F923-4BF6-223F978042A5}"/>
              </a:ext>
            </a:extLst>
          </p:cNvPr>
          <p:cNvSpPr txBox="1"/>
          <p:nvPr/>
        </p:nvSpPr>
        <p:spPr>
          <a:xfrm>
            <a:off x="1521954" y="1092370"/>
            <a:ext cx="81375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1.1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为什么有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Git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？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noProof="0" dirty="0">
              <a:solidFill>
                <a:prstClr val="black"/>
              </a:solidFill>
              <a:latin typeface="等线" panose="02110004020202020204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110004020202020204"/>
                <a:ea typeface="等线" panose="02010600030101010101" pitchFamily="2" charset="-122"/>
              </a:rPr>
              <a:t>	</a:t>
            </a:r>
            <a:r>
              <a:rPr lang="zh-CN" altLang="en-US" sz="2400" dirty="0">
                <a:solidFill>
                  <a:prstClr val="black"/>
                </a:solidFill>
                <a:latin typeface="等线" panose="02110004020202020204"/>
                <a:ea typeface="等线" panose="02010600030101010101" pitchFamily="2" charset="-122"/>
              </a:rPr>
              <a:t>一般的情况：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当工程架构庞大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或者当项目需要多人合作时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, </a:t>
            </a:r>
            <a:r>
              <a:rPr lang="zh-CN" altLang="en-US" sz="2400" dirty="0">
                <a:solidFill>
                  <a:prstClr val="black"/>
                </a:solidFill>
                <a:latin typeface="等线" panose="02110004020202020204"/>
                <a:ea typeface="等线" panose="02010600030101010101" pitchFamily="2" charset="-122"/>
              </a:rPr>
              <a:t>一般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的策略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,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或者说小白的策略就是打包压缩  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常用的方法：网盘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, QQ,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邮箱传输 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892262-34A7-D0D8-B133-D7FDC3F95C7F}"/>
              </a:ext>
            </a:extLst>
          </p:cNvPr>
          <p:cNvSpPr txBox="1"/>
          <p:nvPr/>
        </p:nvSpPr>
        <p:spPr>
          <a:xfrm>
            <a:off x="1871758" y="3172784"/>
            <a:ext cx="80393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弊端   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很难支持多人同时开发  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最新版本的工程只保留在某个开发者的设备上 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每次移交给新的开发者需要对整个工程打包重传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,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流量消耗巨大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,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而且实时性差   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不易于版本管理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8481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765DC77-06B7-86C6-880B-13FDF836B5C8}"/>
              </a:ext>
            </a:extLst>
          </p:cNvPr>
          <p:cNvSpPr txBox="1"/>
          <p:nvPr/>
        </p:nvSpPr>
        <p:spPr>
          <a:xfrm>
            <a:off x="938948" y="202518"/>
            <a:ext cx="215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一、简介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1D20E73-1CC8-F16D-67F3-DAD4A6F37F1E}"/>
              </a:ext>
            </a:extLst>
          </p:cNvPr>
          <p:cNvSpPr txBox="1"/>
          <p:nvPr/>
        </p:nvSpPr>
        <p:spPr>
          <a:xfrm>
            <a:off x="1607871" y="1466722"/>
            <a:ext cx="79350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理想中的协作方式：</a:t>
            </a:r>
            <a:endParaRPr lang="en-US" altLang="zh-CN" sz="2400" dirty="0"/>
          </a:p>
          <a:p>
            <a:endParaRPr lang="en-US" altLang="zh-CN" sz="240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支持多人同时开发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,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保证高效有序 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有一个网络平台能帮我们同步工程开发进度 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差分增量式更新工程代码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,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减少上传下载流量 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支持历史追踪的版本管理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,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便于回溯</a:t>
            </a:r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BC6F99-FBC5-35BB-C5BC-1DD64BE36CF9}"/>
              </a:ext>
            </a:extLst>
          </p:cNvPr>
          <p:cNvSpPr txBox="1"/>
          <p:nvPr/>
        </p:nvSpPr>
        <p:spPr>
          <a:xfrm>
            <a:off x="1607871" y="4117868"/>
            <a:ext cx="7444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于是，在这样的需求之下，</a:t>
            </a:r>
            <a:r>
              <a:rPr lang="en-US" altLang="zh-CN" sz="2400" dirty="0"/>
              <a:t>git</a:t>
            </a:r>
            <a:r>
              <a:rPr lang="zh-CN" altLang="en-US" sz="2400" dirty="0"/>
              <a:t>应运而生</a:t>
            </a:r>
            <a:r>
              <a:rPr lang="en-US" altLang="zh-CN" sz="2400" dirty="0"/>
              <a:t>——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3824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B805665-2626-CC7A-AFE7-C0971EAF3C72}"/>
              </a:ext>
            </a:extLst>
          </p:cNvPr>
          <p:cNvSpPr txBox="1"/>
          <p:nvPr/>
        </p:nvSpPr>
        <p:spPr>
          <a:xfrm>
            <a:off x="951222" y="478679"/>
            <a:ext cx="3774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二、</a:t>
            </a:r>
            <a:r>
              <a:rPr lang="en-US" altLang="zh-CN" sz="2800" dirty="0"/>
              <a:t>Git</a:t>
            </a:r>
            <a:r>
              <a:rPr lang="zh-CN" altLang="en-US" sz="2800" dirty="0"/>
              <a:t>是什么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BC8EAF-7D0C-E6D7-7B67-EA4D6774A5DB}"/>
              </a:ext>
            </a:extLst>
          </p:cNvPr>
          <p:cNvSpPr txBox="1"/>
          <p:nvPr/>
        </p:nvSpPr>
        <p:spPr>
          <a:xfrm>
            <a:off x="1275455" y="1184424"/>
            <a:ext cx="96410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Git</a:t>
            </a:r>
            <a:r>
              <a:rPr lang="zh-CN" altLang="en-US" sz="2400" dirty="0"/>
              <a:t>是一个</a:t>
            </a:r>
            <a:r>
              <a:rPr lang="zh-CN" altLang="en-US" sz="2400" b="1" dirty="0"/>
              <a:t>分布式版本控制系统</a:t>
            </a:r>
            <a:endParaRPr lang="en-US" altLang="zh-CN" sz="2400" b="1" dirty="0"/>
          </a:p>
          <a:p>
            <a:r>
              <a:rPr lang="en-US" altLang="zh-CN" sz="2400" b="0" i="0" dirty="0">
                <a:solidFill>
                  <a:srgbClr val="333333"/>
                </a:solidFill>
                <a:effectLst/>
                <a:latin typeface="-apple-system"/>
              </a:rPr>
              <a:t>Distributed Version Control System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-apple-system"/>
              </a:rPr>
              <a:t>，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-apple-system"/>
              </a:rPr>
              <a:t>DVCS</a:t>
            </a:r>
            <a:endParaRPr lang="en-US" altLang="zh-CN" sz="2400" dirty="0"/>
          </a:p>
          <a:p>
            <a:endParaRPr lang="en-US" altLang="zh-CN" sz="2400" b="1" dirty="0"/>
          </a:p>
          <a:p>
            <a:r>
              <a:rPr lang="zh-CN" altLang="en-US" dirty="0"/>
              <a:t>什么意思？</a:t>
            </a:r>
            <a:endParaRPr lang="en-US" altLang="zh-CN" dirty="0"/>
          </a:p>
          <a:p>
            <a:r>
              <a:rPr lang="zh-CN" altLang="en-US" dirty="0"/>
              <a:t>分布式：每个开发者在本地完整地拥有项目的历史记录和文件。需要搭载在一个网络服务器上</a:t>
            </a:r>
            <a:r>
              <a:rPr lang="en-US" altLang="zh-CN" dirty="0"/>
              <a:t>, </a:t>
            </a:r>
            <a:r>
              <a:rPr lang="zh-CN" altLang="en-US" dirty="0"/>
              <a:t>也需要部署在每个开发者的主机上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版本控制：用于协作开发和管理源代码、文档等版本控制的系统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DVCS</a:t>
            </a:r>
            <a:r>
              <a:rPr lang="zh-CN" altLang="en-US" dirty="0"/>
              <a:t>中，每个开发者都可以克隆（</a:t>
            </a:r>
            <a:r>
              <a:rPr lang="en-US" altLang="zh-CN" dirty="0"/>
              <a:t>Clone</a:t>
            </a:r>
            <a:r>
              <a:rPr lang="zh-CN" altLang="en-US" dirty="0"/>
              <a:t>）整个项目的存储库（</a:t>
            </a:r>
            <a:r>
              <a:rPr lang="en-US" altLang="zh-CN" dirty="0"/>
              <a:t>Repository</a:t>
            </a:r>
            <a:r>
              <a:rPr lang="zh-CN" altLang="en-US" dirty="0"/>
              <a:t>）到本地计算机上，并且可以独立地进行修改、提交（</a:t>
            </a:r>
            <a:r>
              <a:rPr lang="en-US" altLang="zh-CN" dirty="0"/>
              <a:t>Commit</a:t>
            </a:r>
            <a:r>
              <a:rPr lang="zh-CN" altLang="en-US" dirty="0"/>
              <a:t>）和分支（</a:t>
            </a:r>
            <a:r>
              <a:rPr lang="en-US" altLang="zh-CN" dirty="0"/>
              <a:t>Branch</a:t>
            </a:r>
            <a:r>
              <a:rPr lang="zh-CN" altLang="en-US" dirty="0"/>
              <a:t>），而无需与中央服务器直接交互。这种分布式的设计使得开发者可以更灵活地工作，不会受到中央服务器的限制或单点故障的影响。</a:t>
            </a:r>
            <a:endParaRPr lang="en-US" altLang="zh-CN" dirty="0"/>
          </a:p>
          <a:p>
            <a:r>
              <a:rPr lang="zh-CN" altLang="en-US" dirty="0"/>
              <a:t>同时，其他开发者对项目的修改也可以及时而便捷地体现。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3034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B805665-2626-CC7A-AFE7-C0971EAF3C72}"/>
              </a:ext>
            </a:extLst>
          </p:cNvPr>
          <p:cNvSpPr txBox="1"/>
          <p:nvPr/>
        </p:nvSpPr>
        <p:spPr>
          <a:xfrm>
            <a:off x="951222" y="478679"/>
            <a:ext cx="3774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二、</a:t>
            </a:r>
            <a:r>
              <a:rPr lang="en-US" altLang="zh-CN" sz="2800" dirty="0"/>
              <a:t>Git</a:t>
            </a:r>
            <a:r>
              <a:rPr lang="zh-CN" altLang="en-US" sz="2800" dirty="0"/>
              <a:t>是什么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90E64B3-9EE4-F376-9F5B-5D7AF0A97043}"/>
              </a:ext>
            </a:extLst>
          </p:cNvPr>
          <p:cNvSpPr txBox="1"/>
          <p:nvPr/>
        </p:nvSpPr>
        <p:spPr>
          <a:xfrm>
            <a:off x="1037138" y="1343983"/>
            <a:ext cx="87573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网络服务器 </a:t>
            </a:r>
            <a:r>
              <a:rPr lang="en-US" altLang="zh-CN" sz="2400" b="1" dirty="0"/>
              <a:t>( </a:t>
            </a:r>
            <a:r>
              <a:rPr lang="zh-CN" altLang="en-US" sz="2400" b="1" dirty="0"/>
              <a:t>网络端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远程 </a:t>
            </a:r>
            <a:r>
              <a:rPr lang="en-US" altLang="zh-CN" sz="2400" b="1" dirty="0"/>
              <a:t>)</a:t>
            </a:r>
          </a:p>
          <a:p>
            <a:endParaRPr lang="en-US" altLang="zh-CN" sz="2400" b="1" dirty="0"/>
          </a:p>
          <a:p>
            <a:r>
              <a:rPr lang="zh-CN" altLang="en-US" b="1" dirty="0"/>
              <a:t>国际通用的</a:t>
            </a:r>
            <a:r>
              <a:rPr lang="en-US" altLang="zh-CN" b="1" dirty="0" err="1"/>
              <a:t>Github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https://github.com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个人免费用户单仓库最大</a:t>
            </a:r>
            <a:r>
              <a:rPr lang="en-US" altLang="zh-CN" dirty="0"/>
              <a:t>1G, </a:t>
            </a:r>
            <a:r>
              <a:rPr lang="zh-CN" altLang="en-US" dirty="0"/>
              <a:t>单文件最大</a:t>
            </a:r>
            <a:r>
              <a:rPr lang="en-US" altLang="zh-CN" dirty="0"/>
              <a:t>100M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在中国大陆连接较不稳定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b="1" dirty="0"/>
              <a:t>中国大陆常见的</a:t>
            </a:r>
            <a:r>
              <a:rPr lang="en-US" altLang="zh-CN" b="1" dirty="0" err="1"/>
              <a:t>Gitee</a:t>
            </a:r>
            <a:r>
              <a:rPr lang="en-US" altLang="zh-CN" b="1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https://gitee.com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个人免费用户单仓库最大</a:t>
            </a:r>
            <a:r>
              <a:rPr lang="en-US" altLang="zh-CN" dirty="0"/>
              <a:t>500M, </a:t>
            </a:r>
            <a:r>
              <a:rPr lang="zh-CN" altLang="en-US" dirty="0"/>
              <a:t>单文件最大</a:t>
            </a:r>
            <a:r>
              <a:rPr lang="en-US" altLang="zh-CN" dirty="0"/>
              <a:t>50M  * </a:t>
            </a:r>
            <a:r>
              <a:rPr lang="zh-CN" altLang="en-US" dirty="0"/>
              <a:t>连接较稳定</a:t>
            </a:r>
            <a:r>
              <a:rPr lang="en-US" altLang="zh-CN" dirty="0"/>
              <a:t>, </a:t>
            </a:r>
            <a:r>
              <a:rPr lang="zh-CN" altLang="en-US" dirty="0"/>
              <a:t>但速度不是很乐观</a:t>
            </a:r>
          </a:p>
        </p:txBody>
      </p:sp>
    </p:spTree>
    <p:extLst>
      <p:ext uri="{BB962C8B-B14F-4D97-AF65-F5344CB8AC3E}">
        <p14:creationId xmlns:p14="http://schemas.microsoft.com/office/powerpoint/2010/main" val="3535791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B805665-2626-CC7A-AFE7-C0971EAF3C72}"/>
              </a:ext>
            </a:extLst>
          </p:cNvPr>
          <p:cNvSpPr txBox="1"/>
          <p:nvPr/>
        </p:nvSpPr>
        <p:spPr>
          <a:xfrm>
            <a:off x="951222" y="478679"/>
            <a:ext cx="3774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二、</a:t>
            </a:r>
            <a:r>
              <a:rPr lang="en-US" altLang="zh-CN" sz="2800" dirty="0"/>
              <a:t>Git</a:t>
            </a:r>
            <a:r>
              <a:rPr lang="zh-CN" altLang="en-US" sz="2800" dirty="0"/>
              <a:t>是什么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C2C710-BBB8-5257-2DFE-6AD46D9F26DD}"/>
              </a:ext>
            </a:extLst>
          </p:cNvPr>
          <p:cNvSpPr txBox="1"/>
          <p:nvPr/>
        </p:nvSpPr>
        <p:spPr>
          <a:xfrm>
            <a:off x="1399215" y="1442175"/>
            <a:ext cx="765886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开发者的主机 </a:t>
            </a:r>
            <a:r>
              <a:rPr lang="en-US" altLang="zh-CN" sz="2400" b="1" dirty="0"/>
              <a:t>( </a:t>
            </a:r>
            <a:r>
              <a:rPr lang="zh-CN" altLang="en-US" sz="2400" b="1" dirty="0"/>
              <a:t>用户端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本地 </a:t>
            </a:r>
            <a:r>
              <a:rPr lang="en-US" altLang="zh-CN" sz="24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安装</a:t>
            </a:r>
            <a:r>
              <a:rPr lang="en-US" altLang="zh-CN" dirty="0"/>
              <a:t>Git</a:t>
            </a:r>
            <a:r>
              <a:rPr lang="zh-CN" altLang="en-US" dirty="0"/>
              <a:t>即可 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安装包下载官网</a:t>
            </a:r>
            <a:r>
              <a:rPr lang="en-US" altLang="zh-CN" dirty="0"/>
              <a:t>https://git.scm.com</a:t>
            </a:r>
            <a:r>
              <a:rPr lang="zh-CN" altLang="en-US" dirty="0"/>
              <a:t>可获取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b="1" dirty="0"/>
              <a:t>或者：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安装</a:t>
            </a:r>
            <a:r>
              <a:rPr lang="en-US" altLang="zh-CN" dirty="0"/>
              <a:t>GitHub Desktop</a:t>
            </a:r>
            <a:r>
              <a:rPr lang="zh-CN" altLang="en-US" dirty="0"/>
              <a:t>（</a:t>
            </a:r>
            <a:r>
              <a:rPr lang="en-US" altLang="zh-CN" dirty="0"/>
              <a:t>UI</a:t>
            </a:r>
            <a:r>
              <a:rPr lang="zh-CN" altLang="en-US" dirty="0"/>
              <a:t>更美观，互动更简洁）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下文中将会以</a:t>
            </a:r>
            <a:r>
              <a:rPr lang="en-US" altLang="zh-CN" dirty="0"/>
              <a:t>GitHub Desktop</a:t>
            </a:r>
            <a:r>
              <a:rPr lang="zh-CN" altLang="en-US" dirty="0"/>
              <a:t>作为用户端演示</a:t>
            </a:r>
          </a:p>
        </p:txBody>
      </p:sp>
    </p:spTree>
    <p:extLst>
      <p:ext uri="{BB962C8B-B14F-4D97-AF65-F5344CB8AC3E}">
        <p14:creationId xmlns:p14="http://schemas.microsoft.com/office/powerpoint/2010/main" val="2418895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B805665-2626-CC7A-AFE7-C0971EAF3C72}"/>
              </a:ext>
            </a:extLst>
          </p:cNvPr>
          <p:cNvSpPr txBox="1"/>
          <p:nvPr/>
        </p:nvSpPr>
        <p:spPr>
          <a:xfrm>
            <a:off x="951222" y="478679"/>
            <a:ext cx="3774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二、</a:t>
            </a:r>
            <a:r>
              <a:rPr lang="en-US" altLang="zh-CN" sz="2800" dirty="0"/>
              <a:t>Git</a:t>
            </a:r>
            <a:r>
              <a:rPr lang="zh-CN" altLang="en-US" sz="2800" dirty="0"/>
              <a:t>是什么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30C958-6C23-C7BA-DE46-2F07826F11FF}"/>
              </a:ext>
            </a:extLst>
          </p:cNvPr>
          <p:cNvSpPr txBox="1"/>
          <p:nvPr/>
        </p:nvSpPr>
        <p:spPr>
          <a:xfrm>
            <a:off x="1484110" y="1436037"/>
            <a:ext cx="94938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Git</a:t>
            </a:r>
            <a:r>
              <a:rPr lang="zh-CN" altLang="en-US" sz="2400" b="1" dirty="0"/>
              <a:t>基本名词解释 </a:t>
            </a:r>
            <a:endParaRPr lang="en-US" altLang="zh-CN" sz="2400" b="1" dirty="0"/>
          </a:p>
          <a:p>
            <a:r>
              <a:rPr lang="en-US" altLang="zh-CN" b="1" dirty="0"/>
              <a:t>Repository</a:t>
            </a:r>
            <a:r>
              <a:rPr lang="zh-CN" altLang="en-US" b="1" dirty="0"/>
              <a:t>（仓库）：</a:t>
            </a:r>
          </a:p>
          <a:p>
            <a:r>
              <a:rPr lang="zh-CN" altLang="en-US" dirty="0"/>
              <a:t>也称为 </a:t>
            </a:r>
            <a:r>
              <a:rPr lang="en-US" altLang="zh-CN" dirty="0"/>
              <a:t>Repo</a:t>
            </a:r>
            <a:r>
              <a:rPr lang="zh-CN" altLang="en-US" dirty="0"/>
              <a:t>。它是存储项目所有文件、历史记录和元数据的地方。可以是本地仓库（在开发者的计算机上）或远程仓库（托管在服务器上）。</a:t>
            </a:r>
          </a:p>
          <a:p>
            <a:r>
              <a:rPr lang="en-US" altLang="zh-CN" b="1" dirty="0"/>
              <a:t>Commit</a:t>
            </a:r>
            <a:r>
              <a:rPr lang="zh-CN" altLang="en-US" b="1" dirty="0"/>
              <a:t>（提交）：</a:t>
            </a:r>
          </a:p>
          <a:p>
            <a:r>
              <a:rPr lang="zh-CN" altLang="en-US" dirty="0"/>
              <a:t>提交是保存项目中所做更改的操作。每个提交都包含一组更改，通常会附带一条描述性的消息，说明这些更改的目的。</a:t>
            </a:r>
          </a:p>
          <a:p>
            <a:r>
              <a:rPr lang="en-US" altLang="zh-CN" b="1" dirty="0"/>
              <a:t>Branch</a:t>
            </a:r>
            <a:r>
              <a:rPr lang="zh-CN" altLang="en-US" b="1" dirty="0"/>
              <a:t>（分支）：</a:t>
            </a:r>
          </a:p>
          <a:p>
            <a:r>
              <a:rPr lang="zh-CN" altLang="en-US" dirty="0"/>
              <a:t>分支是项目的一个独立的工作线。它是在某个特定的提交上的一个指针，可以在其基础上进行开发工作而不影响主分支。</a:t>
            </a:r>
          </a:p>
          <a:p>
            <a:r>
              <a:rPr lang="en-US" altLang="zh-CN" b="1" dirty="0"/>
              <a:t>Merge</a:t>
            </a:r>
            <a:r>
              <a:rPr lang="zh-CN" altLang="en-US" b="1" dirty="0"/>
              <a:t>（合并）：</a:t>
            </a:r>
          </a:p>
          <a:p>
            <a:r>
              <a:rPr lang="zh-CN" altLang="en-US" dirty="0"/>
              <a:t>合并是将一个分支的更改集成到另一个分支的操作。通常在开发完成后，需要将一个特性分支的更改合并到主分支上。</a:t>
            </a:r>
          </a:p>
        </p:txBody>
      </p:sp>
    </p:spTree>
    <p:extLst>
      <p:ext uri="{BB962C8B-B14F-4D97-AF65-F5344CB8AC3E}">
        <p14:creationId xmlns:p14="http://schemas.microsoft.com/office/powerpoint/2010/main" val="359145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B805665-2626-CC7A-AFE7-C0971EAF3C72}"/>
              </a:ext>
            </a:extLst>
          </p:cNvPr>
          <p:cNvSpPr txBox="1"/>
          <p:nvPr/>
        </p:nvSpPr>
        <p:spPr>
          <a:xfrm>
            <a:off x="951222" y="478679"/>
            <a:ext cx="3774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二、</a:t>
            </a:r>
            <a:r>
              <a:rPr lang="en-US" altLang="zh-CN" sz="2800" dirty="0"/>
              <a:t>Git</a:t>
            </a:r>
            <a:r>
              <a:rPr lang="zh-CN" altLang="en-US" sz="2800" dirty="0"/>
              <a:t>是什么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30C958-6C23-C7BA-DE46-2F07826F11FF}"/>
              </a:ext>
            </a:extLst>
          </p:cNvPr>
          <p:cNvSpPr txBox="1"/>
          <p:nvPr/>
        </p:nvSpPr>
        <p:spPr>
          <a:xfrm>
            <a:off x="1484110" y="1436037"/>
            <a:ext cx="949380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Git</a:t>
            </a:r>
            <a:r>
              <a:rPr lang="zh-CN" altLang="en-US" sz="2400" b="1" dirty="0"/>
              <a:t>基本名词解释 </a:t>
            </a:r>
            <a:endParaRPr lang="en-US" altLang="zh-CN" sz="2400" b="1" dirty="0"/>
          </a:p>
          <a:p>
            <a:r>
              <a:rPr lang="en-US" altLang="zh-CN" b="1" dirty="0"/>
              <a:t>Pull Request</a:t>
            </a:r>
            <a:r>
              <a:rPr lang="zh-CN" altLang="en-US" b="1" dirty="0"/>
              <a:t>（拉取请求）：</a:t>
            </a:r>
          </a:p>
          <a:p>
            <a:r>
              <a:rPr lang="zh-CN" altLang="en-US" dirty="0"/>
              <a:t>在协作开发中，一个开发者通常会从远程仓库拉取（</a:t>
            </a:r>
            <a:r>
              <a:rPr lang="en-US" altLang="zh-CN" dirty="0"/>
              <a:t>Pull</a:t>
            </a:r>
            <a:r>
              <a:rPr lang="zh-CN" altLang="en-US" dirty="0"/>
              <a:t>）一个特性分支到本地，然后完成开发工作，最后将这些更改提交到远程仓库，并请求合并到主分支。这个请求就是 </a:t>
            </a:r>
            <a:r>
              <a:rPr lang="en-US" altLang="zh-CN" dirty="0"/>
              <a:t>Pull Request</a:t>
            </a:r>
            <a:r>
              <a:rPr lang="zh-CN" altLang="en-US" dirty="0"/>
              <a:t>，简称 </a:t>
            </a:r>
            <a:r>
              <a:rPr lang="en-US" altLang="zh-CN" dirty="0"/>
              <a:t>PR</a:t>
            </a:r>
            <a:r>
              <a:rPr lang="zh-CN" altLang="en-US" dirty="0"/>
              <a:t>。</a:t>
            </a:r>
          </a:p>
          <a:p>
            <a:r>
              <a:rPr lang="en-US" altLang="zh-CN" b="1" dirty="0"/>
              <a:t>Push</a:t>
            </a:r>
            <a:r>
              <a:rPr lang="zh-CN" altLang="en-US" b="1" dirty="0"/>
              <a:t>（推送）：</a:t>
            </a:r>
          </a:p>
          <a:p>
            <a:r>
              <a:rPr lang="zh-CN" altLang="en-US" dirty="0"/>
              <a:t>推送是将本地仓库中的提交发送到远程仓库的操作。通常在完成本地开发工作后，开发者会将更改推送到远程仓库，以与团队成员共享工作成果。</a:t>
            </a:r>
          </a:p>
          <a:p>
            <a:r>
              <a:rPr lang="en-US" altLang="zh-CN" b="1" dirty="0"/>
              <a:t>Remote</a:t>
            </a:r>
            <a:r>
              <a:rPr lang="zh-CN" altLang="en-US" b="1" dirty="0"/>
              <a:t>（远程）：</a:t>
            </a:r>
            <a:endParaRPr lang="zh-CN" altLang="en-US" dirty="0"/>
          </a:p>
          <a:p>
            <a:r>
              <a:rPr lang="zh-CN" altLang="en-US" dirty="0"/>
              <a:t>远程是指托管在网络上的其他仓库，通常是在团队合作中使用的共享仓库。开发者可以从远程仓库拉取更改，并将本地更改推送到远程仓库。</a:t>
            </a:r>
          </a:p>
          <a:p>
            <a:r>
              <a:rPr lang="en-US" altLang="zh-CN" b="1" dirty="0"/>
              <a:t>Clone</a:t>
            </a:r>
            <a:r>
              <a:rPr lang="zh-CN" altLang="en-US" b="1" dirty="0"/>
              <a:t>（克隆）：</a:t>
            </a:r>
          </a:p>
          <a:p>
            <a:r>
              <a:rPr lang="zh-CN" altLang="en-US" dirty="0"/>
              <a:t>克隆是从远程仓库复制整个项目的操作，创建一个本地仓库的副本。克隆后，开发者就可以在本地工作，并与远程仓库进行交互。</a:t>
            </a:r>
          </a:p>
        </p:txBody>
      </p:sp>
    </p:spTree>
    <p:extLst>
      <p:ext uri="{BB962C8B-B14F-4D97-AF65-F5344CB8AC3E}">
        <p14:creationId xmlns:p14="http://schemas.microsoft.com/office/powerpoint/2010/main" val="306620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1E3356C-2921-3AED-7683-45A3306495DE}"/>
              </a:ext>
            </a:extLst>
          </p:cNvPr>
          <p:cNvSpPr txBox="1"/>
          <p:nvPr/>
        </p:nvSpPr>
        <p:spPr>
          <a:xfrm>
            <a:off x="840757" y="423447"/>
            <a:ext cx="3700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三、基本操作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089D2C-2F18-4EC1-9272-8B89AF725592}"/>
              </a:ext>
            </a:extLst>
          </p:cNvPr>
          <p:cNvSpPr txBox="1"/>
          <p:nvPr/>
        </p:nvSpPr>
        <p:spPr>
          <a:xfrm>
            <a:off x="840757" y="1039232"/>
            <a:ext cx="7370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第一步：注册</a:t>
            </a:r>
            <a:r>
              <a:rPr lang="en-US" altLang="zh-CN" dirty="0"/>
              <a:t>GitHub </a:t>
            </a:r>
            <a:r>
              <a:rPr lang="zh-CN" altLang="en-US" dirty="0"/>
              <a:t>账号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DB1A911-74CA-F8C7-9F29-C89DC1398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54" y="1635884"/>
            <a:ext cx="4558160" cy="319193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55B1E8E-AE92-5386-8822-DA469EC01E57}"/>
              </a:ext>
            </a:extLst>
          </p:cNvPr>
          <p:cNvSpPr txBox="1"/>
          <p:nvPr/>
        </p:nvSpPr>
        <p:spPr>
          <a:xfrm>
            <a:off x="5523220" y="1036281"/>
            <a:ext cx="51795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进入主页</a:t>
            </a:r>
            <a:r>
              <a:rPr lang="en-US" altLang="zh-CN" dirty="0">
                <a:hlinkClick r:id="rId3"/>
              </a:rPr>
              <a:t>GitHub: Let’s build from here · GitHub</a:t>
            </a:r>
            <a:endParaRPr lang="en-US" altLang="zh-CN" dirty="0"/>
          </a:p>
          <a:p>
            <a:r>
              <a:rPr lang="zh-CN" altLang="en-US" dirty="0"/>
              <a:t>右上角</a:t>
            </a:r>
            <a:r>
              <a:rPr lang="en-US" altLang="zh-CN" dirty="0"/>
              <a:t>sign up</a:t>
            </a:r>
          </a:p>
          <a:p>
            <a:r>
              <a:rPr lang="zh-CN" altLang="en-US" dirty="0"/>
              <a:t>使用任意邮箱注册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打不开网页</a:t>
            </a:r>
            <a:r>
              <a:rPr lang="en-US" altLang="zh-CN" dirty="0"/>
              <a:t>/</a:t>
            </a:r>
            <a:r>
              <a:rPr lang="zh-CN" altLang="en-US" dirty="0"/>
              <a:t>没有魔法？</a:t>
            </a:r>
            <a:endParaRPr lang="en-US" altLang="zh-CN" dirty="0"/>
          </a:p>
          <a:p>
            <a:r>
              <a:rPr lang="zh-CN" altLang="en-US" dirty="0"/>
              <a:t>推荐使用：</a:t>
            </a:r>
            <a:r>
              <a:rPr lang="en-US" altLang="zh-CN" b="1" dirty="0"/>
              <a:t>watt toolkit</a:t>
            </a:r>
            <a:r>
              <a:rPr lang="zh-CN" altLang="en-US" dirty="0"/>
              <a:t>工具箱</a:t>
            </a:r>
            <a:endParaRPr lang="en-US" altLang="zh-CN" dirty="0"/>
          </a:p>
          <a:p>
            <a:r>
              <a:rPr lang="en-US" altLang="zh-CN" dirty="0"/>
              <a:t>Microsoft Store</a:t>
            </a:r>
            <a:r>
              <a:rPr lang="zh-CN" altLang="en-US" dirty="0"/>
              <a:t>搜索即可下载</a:t>
            </a:r>
            <a:endParaRPr lang="en-US" altLang="zh-CN" dirty="0"/>
          </a:p>
          <a:p>
            <a:r>
              <a:rPr lang="zh-CN" altLang="en-US" dirty="0"/>
              <a:t>选择加速选项→</a:t>
            </a:r>
            <a:r>
              <a:rPr lang="en-US" altLang="zh-CN" dirty="0" err="1"/>
              <a:t>Github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8465E72-CFB4-00F6-74B7-5BCCDA813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882" y="3655218"/>
            <a:ext cx="3923846" cy="144659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2DC3BC7-E19B-0597-59CC-00233478A4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3031" y="1598237"/>
            <a:ext cx="2273909" cy="353719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2A90527-CD9A-013A-D9DB-4789488D88B4}"/>
              </a:ext>
            </a:extLst>
          </p:cNvPr>
          <p:cNvSpPr txBox="1"/>
          <p:nvPr/>
        </p:nvSpPr>
        <p:spPr>
          <a:xfrm>
            <a:off x="752554" y="5339114"/>
            <a:ext cx="4725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第二步：下载</a:t>
            </a:r>
            <a:r>
              <a:rPr lang="en-US" altLang="zh-CN" dirty="0" err="1"/>
              <a:t>Github</a:t>
            </a:r>
            <a:r>
              <a:rPr lang="en-US" altLang="zh-CN" dirty="0"/>
              <a:t> Desktop:</a:t>
            </a:r>
          </a:p>
          <a:p>
            <a:r>
              <a:rPr lang="en-US" altLang="zh-CN" dirty="0"/>
              <a:t>https://desktop.github.com/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6632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1717</Words>
  <Application>Microsoft Office PowerPoint</Application>
  <PresentationFormat>宽屏</PresentationFormat>
  <Paragraphs>166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-apple-system</vt:lpstr>
      <vt:lpstr>等线</vt:lpstr>
      <vt:lpstr>等线 Light</vt:lpstr>
      <vt:lpstr>Arial</vt:lpstr>
      <vt:lpstr>Office 主题​​</vt:lpstr>
      <vt:lpstr>GitHub速通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GitHub速通</dc:title>
  <dc:creator>袁一丁</dc:creator>
  <cp:lastModifiedBy>袁一丁</cp:lastModifiedBy>
  <cp:revision>1</cp:revision>
  <dcterms:created xsi:type="dcterms:W3CDTF">2024-03-08T09:57:04Z</dcterms:created>
  <dcterms:modified xsi:type="dcterms:W3CDTF">2024-03-08T12:57:07Z</dcterms:modified>
</cp:coreProperties>
</file>